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5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0" y="1005381"/>
            <a:ext cx="12192000" cy="419379"/>
          </a:xfrm>
        </p:spPr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D77188-3269-4113-87FE-2ECA8B9389EE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828" name="Group 827">
            <a:extLst>
              <a:ext uri="{FF2B5EF4-FFF2-40B4-BE49-F238E27FC236}">
                <a16:creationId xmlns:a16="http://schemas.microsoft.com/office/drawing/2014/main" id="{BC9F3BE0-3B57-451F-822D-5C63EF5AF53D}"/>
              </a:ext>
            </a:extLst>
          </p:cNvPr>
          <p:cNvGrpSpPr/>
          <p:nvPr/>
        </p:nvGrpSpPr>
        <p:grpSpPr>
          <a:xfrm>
            <a:off x="6170743" y="3786030"/>
            <a:ext cx="5472000" cy="1152128"/>
            <a:chOff x="-568416" y="1916832"/>
            <a:chExt cx="4104456" cy="1152128"/>
          </a:xfrm>
        </p:grpSpPr>
        <p:sp>
          <p:nvSpPr>
            <p:cNvPr id="829" name="Right Arrow 8">
              <a:extLst>
                <a:ext uri="{FF2B5EF4-FFF2-40B4-BE49-F238E27FC236}">
                  <a16:creationId xmlns:a16="http://schemas.microsoft.com/office/drawing/2014/main" id="{28939557-D4CC-4F4A-9796-9FDA9EAD8573}"/>
                </a:ext>
              </a:extLst>
            </p:cNvPr>
            <p:cNvSpPr/>
            <p:nvPr/>
          </p:nvSpPr>
          <p:spPr>
            <a:xfrm>
              <a:off x="-568416" y="1916832"/>
              <a:ext cx="4104456" cy="1152128"/>
            </a:xfrm>
            <a:prstGeom prst="rightArrow">
              <a:avLst>
                <a:gd name="adj1" fmla="val 68188"/>
                <a:gd name="adj2" fmla="val 50000"/>
              </a:avLst>
            </a:prstGeom>
            <a:gradFill flip="none" rotWithShape="1">
              <a:gsLst>
                <a:gs pos="46000">
                  <a:schemeClr val="accent4"/>
                </a:gs>
                <a:gs pos="94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830" name="TextBox 829">
              <a:extLst>
                <a:ext uri="{FF2B5EF4-FFF2-40B4-BE49-F238E27FC236}">
                  <a16:creationId xmlns:a16="http://schemas.microsoft.com/office/drawing/2014/main" id="{19BC04F4-5BBA-43EC-92FB-F89746E41470}"/>
                </a:ext>
              </a:extLst>
            </p:cNvPr>
            <p:cNvSpPr txBox="1"/>
            <p:nvPr/>
          </p:nvSpPr>
          <p:spPr>
            <a:xfrm>
              <a:off x="633925" y="2214555"/>
              <a:ext cx="2326398" cy="553998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algn="r"/>
              <a:r>
                <a:rPr lang="en-US" altLang="ko-KR" sz="3600" b="1" dirty="0">
                  <a:solidFill>
                    <a:schemeClr val="bg1"/>
                  </a:solidFill>
                </a:rPr>
                <a:t>CONTENTS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1" name="Group 830">
            <a:extLst>
              <a:ext uri="{FF2B5EF4-FFF2-40B4-BE49-F238E27FC236}">
                <a16:creationId xmlns:a16="http://schemas.microsoft.com/office/drawing/2014/main" id="{7F038299-03D4-4A43-8B78-F5391EE3EFF4}"/>
              </a:ext>
            </a:extLst>
          </p:cNvPr>
          <p:cNvGrpSpPr/>
          <p:nvPr/>
        </p:nvGrpSpPr>
        <p:grpSpPr>
          <a:xfrm>
            <a:off x="549258" y="3005128"/>
            <a:ext cx="5472000" cy="1152128"/>
            <a:chOff x="4694684" y="1960632"/>
            <a:chExt cx="4104456" cy="1152128"/>
          </a:xfrm>
        </p:grpSpPr>
        <p:sp>
          <p:nvSpPr>
            <p:cNvPr id="832" name="Right Arrow 11">
              <a:extLst>
                <a:ext uri="{FF2B5EF4-FFF2-40B4-BE49-F238E27FC236}">
                  <a16:creationId xmlns:a16="http://schemas.microsoft.com/office/drawing/2014/main" id="{6C43D4D3-228E-4EDB-83BF-2CFC6C00431E}"/>
                </a:ext>
              </a:extLst>
            </p:cNvPr>
            <p:cNvSpPr/>
            <p:nvPr/>
          </p:nvSpPr>
          <p:spPr>
            <a:xfrm rot="10800000">
              <a:off x="4694684" y="1960632"/>
              <a:ext cx="4104456" cy="1152128"/>
            </a:xfrm>
            <a:prstGeom prst="rightArrow">
              <a:avLst>
                <a:gd name="adj1" fmla="val 68188"/>
                <a:gd name="adj2" fmla="val 50000"/>
              </a:avLst>
            </a:prstGeom>
            <a:gradFill flip="none" rotWithShape="1">
              <a:gsLst>
                <a:gs pos="46000">
                  <a:schemeClr val="accent1"/>
                </a:gs>
                <a:gs pos="94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833" name="TextBox 832">
              <a:extLst>
                <a:ext uri="{FF2B5EF4-FFF2-40B4-BE49-F238E27FC236}">
                  <a16:creationId xmlns:a16="http://schemas.microsoft.com/office/drawing/2014/main" id="{77CD98AC-6105-429F-A1B5-247F14C903DB}"/>
                </a:ext>
              </a:extLst>
            </p:cNvPr>
            <p:cNvSpPr txBox="1"/>
            <p:nvPr/>
          </p:nvSpPr>
          <p:spPr>
            <a:xfrm>
              <a:off x="5272684" y="2258355"/>
              <a:ext cx="2327159" cy="553998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r>
                <a:rPr lang="en-US" altLang="ko-KR" sz="3600" b="1" dirty="0">
                  <a:solidFill>
                    <a:schemeClr val="bg1"/>
                  </a:solidFill>
                </a:rPr>
                <a:t>CONTENTS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4" name="Group 833">
            <a:extLst>
              <a:ext uri="{FF2B5EF4-FFF2-40B4-BE49-F238E27FC236}">
                <a16:creationId xmlns:a16="http://schemas.microsoft.com/office/drawing/2014/main" id="{994BA4EB-5BCB-40BE-B74C-6DF6EE1651F9}"/>
              </a:ext>
            </a:extLst>
          </p:cNvPr>
          <p:cNvGrpSpPr/>
          <p:nvPr/>
        </p:nvGrpSpPr>
        <p:grpSpPr>
          <a:xfrm>
            <a:off x="4336611" y="2806068"/>
            <a:ext cx="3518780" cy="2509556"/>
            <a:chOff x="5410790" y="1901730"/>
            <a:chExt cx="5990956" cy="4272687"/>
          </a:xfrm>
        </p:grpSpPr>
        <p:sp>
          <p:nvSpPr>
            <p:cNvPr id="835" name="Freeform: Shape 834">
              <a:extLst>
                <a:ext uri="{FF2B5EF4-FFF2-40B4-BE49-F238E27FC236}">
                  <a16:creationId xmlns:a16="http://schemas.microsoft.com/office/drawing/2014/main" id="{1E40E74D-73A1-4973-91A6-7CBEB488A830}"/>
                </a:ext>
              </a:extLst>
            </p:cNvPr>
            <p:cNvSpPr/>
            <p:nvPr/>
          </p:nvSpPr>
          <p:spPr>
            <a:xfrm>
              <a:off x="5410791" y="1901730"/>
              <a:ext cx="5990955" cy="1984470"/>
            </a:xfrm>
            <a:custGeom>
              <a:avLst/>
              <a:gdLst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6379802 w 6811107"/>
                <a:gd name="connsiteY14" fmla="*/ 1550780 h 2256141"/>
                <a:gd name="connsiteX15" fmla="*/ 6342951 w 6811107"/>
                <a:gd name="connsiteY15" fmla="*/ 1552773 h 2256141"/>
                <a:gd name="connsiteX16" fmla="*/ 6333769 w 6811107"/>
                <a:gd name="connsiteY16" fmla="*/ 1558089 h 2256141"/>
                <a:gd name="connsiteX17" fmla="*/ 6321204 w 6811107"/>
                <a:gd name="connsiteY17" fmla="*/ 1628166 h 2256141"/>
                <a:gd name="connsiteX18" fmla="*/ 6317337 w 6811107"/>
                <a:gd name="connsiteY18" fmla="*/ 1639765 h 2256141"/>
                <a:gd name="connsiteX19" fmla="*/ 6262243 w 6811107"/>
                <a:gd name="connsiteY19" fmla="*/ 1675045 h 2256141"/>
                <a:gd name="connsiteX20" fmla="*/ 6327003 w 6811107"/>
                <a:gd name="connsiteY20" fmla="*/ 1691959 h 2256141"/>
                <a:gd name="connsiteX21" fmla="*/ 6332319 w 6811107"/>
                <a:gd name="connsiteY21" fmla="*/ 1685677 h 2256141"/>
                <a:gd name="connsiteX22" fmla="*/ 6345368 w 6811107"/>
                <a:gd name="connsiteY22" fmla="*/ 1661029 h 2256141"/>
                <a:gd name="connsiteX23" fmla="*/ 6350201 w 6811107"/>
                <a:gd name="connsiteY23" fmla="*/ 1649430 h 2256141"/>
                <a:gd name="connsiteX24" fmla="*/ 6414961 w 6811107"/>
                <a:gd name="connsiteY24" fmla="*/ 1619950 h 2256141"/>
                <a:gd name="connsiteX25" fmla="*/ 6440575 w 6811107"/>
                <a:gd name="connsiteY25" fmla="*/ 1684227 h 2256141"/>
                <a:gd name="connsiteX26" fmla="*/ 6443475 w 6811107"/>
                <a:gd name="connsiteY26" fmla="*/ 1695826 h 2256141"/>
                <a:gd name="connsiteX27" fmla="*/ 6475855 w 6811107"/>
                <a:gd name="connsiteY27" fmla="*/ 1772185 h 2256141"/>
                <a:gd name="connsiteX28" fmla="*/ 6481171 w 6811107"/>
                <a:gd name="connsiteY28" fmla="*/ 1785233 h 2256141"/>
                <a:gd name="connsiteX29" fmla="*/ 6487453 w 6811107"/>
                <a:gd name="connsiteY29" fmla="*/ 1797798 h 2256141"/>
                <a:gd name="connsiteX30" fmla="*/ 6491320 w 6811107"/>
                <a:gd name="connsiteY30" fmla="*/ 1810364 h 2256141"/>
                <a:gd name="connsiteX31" fmla="*/ 6512101 w 6811107"/>
                <a:gd name="connsiteY31" fmla="*/ 1924419 h 2256141"/>
                <a:gd name="connsiteX32" fmla="*/ 6519833 w 6811107"/>
                <a:gd name="connsiteY32" fmla="*/ 1936018 h 2256141"/>
                <a:gd name="connsiteX33" fmla="*/ 6529016 w 6811107"/>
                <a:gd name="connsiteY33" fmla="*/ 1946167 h 2256141"/>
                <a:gd name="connsiteX34" fmla="*/ 6584111 w 6811107"/>
                <a:gd name="connsiteY34" fmla="*/ 1980963 h 2256141"/>
                <a:gd name="connsiteX35" fmla="*/ 6590877 w 6811107"/>
                <a:gd name="connsiteY35" fmla="*/ 1989662 h 2256141"/>
                <a:gd name="connsiteX36" fmla="*/ 6621807 w 6811107"/>
                <a:gd name="connsiteY36" fmla="*/ 2031225 h 2256141"/>
                <a:gd name="connsiteX37" fmla="*/ 6636305 w 6811107"/>
                <a:gd name="connsiteY37" fmla="*/ 2084386 h 2256141"/>
                <a:gd name="connsiteX38" fmla="*/ 6641138 w 6811107"/>
                <a:gd name="connsiteY38" fmla="*/ 2093569 h 2256141"/>
                <a:gd name="connsiteX39" fmla="*/ 6646454 w 6811107"/>
                <a:gd name="connsiteY39" fmla="*/ 2106134 h 2256141"/>
                <a:gd name="connsiteX40" fmla="*/ 6660953 w 6811107"/>
                <a:gd name="connsiteY40" fmla="*/ 2127882 h 2256141"/>
                <a:gd name="connsiteX41" fmla="*/ 6671102 w 6811107"/>
                <a:gd name="connsiteY41" fmla="*/ 2135614 h 2256141"/>
                <a:gd name="connsiteX42" fmla="*/ 6683667 w 6811107"/>
                <a:gd name="connsiteY42" fmla="*/ 2141897 h 2256141"/>
                <a:gd name="connsiteX43" fmla="*/ 6751810 w 6811107"/>
                <a:gd name="connsiteY43" fmla="*/ 2175244 h 2256141"/>
                <a:gd name="connsiteX44" fmla="*/ 6692366 w 6811107"/>
                <a:gd name="connsiteY44" fmla="*/ 2121116 h 2256141"/>
                <a:gd name="connsiteX45" fmla="*/ 6682217 w 6811107"/>
                <a:gd name="connsiteY45" fmla="*/ 2111933 h 2256141"/>
                <a:gd name="connsiteX46" fmla="*/ 6673518 w 6811107"/>
                <a:gd name="connsiteY46" fmla="*/ 2101784 h 2256141"/>
                <a:gd name="connsiteX47" fmla="*/ 6660469 w 6811107"/>
                <a:gd name="connsiteY47" fmla="*/ 2060222 h 2256141"/>
                <a:gd name="connsiteX48" fmla="*/ 6659986 w 6811107"/>
                <a:gd name="connsiteY48" fmla="*/ 2052006 h 2256141"/>
                <a:gd name="connsiteX49" fmla="*/ 6658536 w 6811107"/>
                <a:gd name="connsiteY49" fmla="*/ 2041374 h 2256141"/>
                <a:gd name="connsiteX50" fmla="*/ 6658536 w 6811107"/>
                <a:gd name="connsiteY50" fmla="*/ 1988696 h 2256141"/>
                <a:gd name="connsiteX51" fmla="*/ 6656119 w 6811107"/>
                <a:gd name="connsiteY51" fmla="*/ 1976131 h 2256141"/>
                <a:gd name="connsiteX52" fmla="*/ 6594259 w 6811107"/>
                <a:gd name="connsiteY52" fmla="*/ 1919103 h 2256141"/>
                <a:gd name="connsiteX53" fmla="*/ 6584111 w 6811107"/>
                <a:gd name="connsiteY53" fmla="*/ 1913787 h 2256141"/>
                <a:gd name="connsiteX54" fmla="*/ 6573478 w 6811107"/>
                <a:gd name="connsiteY54" fmla="*/ 1907504 h 2256141"/>
                <a:gd name="connsiteX55" fmla="*/ 6545448 w 6811107"/>
                <a:gd name="connsiteY55" fmla="*/ 1791516 h 2256141"/>
                <a:gd name="connsiteX56" fmla="*/ 6545448 w 6811107"/>
                <a:gd name="connsiteY56" fmla="*/ 1780884 h 2256141"/>
                <a:gd name="connsiteX57" fmla="*/ 6543997 w 6811107"/>
                <a:gd name="connsiteY57" fmla="*/ 1770251 h 2256141"/>
                <a:gd name="connsiteX58" fmla="*/ 6492769 w 6811107"/>
                <a:gd name="connsiteY58" fmla="*/ 1664412 h 2256141"/>
                <a:gd name="connsiteX59" fmla="*/ 6487937 w 6811107"/>
                <a:gd name="connsiteY59" fmla="*/ 1650397 h 2256141"/>
                <a:gd name="connsiteX60" fmla="*/ 6431393 w 6811107"/>
                <a:gd name="connsiteY60" fmla="*/ 1555673 h 2256141"/>
                <a:gd name="connsiteX61" fmla="*/ 6417377 w 6811107"/>
                <a:gd name="connsiteY61" fmla="*/ 1552773 h 2256141"/>
                <a:gd name="connsiteX62" fmla="*/ 6379802 w 6811107"/>
                <a:gd name="connsiteY62" fmla="*/ 1550780 h 2256141"/>
                <a:gd name="connsiteX63" fmla="*/ 1384133 w 6811107"/>
                <a:gd name="connsiteY63" fmla="*/ 1201892 h 2256141"/>
                <a:gd name="connsiteX64" fmla="*/ 1380976 w 6811107"/>
                <a:gd name="connsiteY64" fmla="*/ 1204610 h 2256141"/>
                <a:gd name="connsiteX65" fmla="*/ 1327772 w 6811107"/>
                <a:gd name="connsiteY65" fmla="*/ 1222472 h 2256141"/>
                <a:gd name="connsiteX66" fmla="*/ 1316951 w 6811107"/>
                <a:gd name="connsiteY66" fmla="*/ 1224414 h 2256141"/>
                <a:gd name="connsiteX67" fmla="*/ 1295308 w 6811107"/>
                <a:gd name="connsiteY67" fmla="*/ 1223637 h 2256141"/>
                <a:gd name="connsiteX68" fmla="*/ 1283135 w 6811107"/>
                <a:gd name="connsiteY68" fmla="*/ 1223637 h 2256141"/>
                <a:gd name="connsiteX69" fmla="*/ 1222717 w 6811107"/>
                <a:gd name="connsiteY69" fmla="*/ 1226743 h 2256141"/>
                <a:gd name="connsiteX70" fmla="*/ 1212797 w 6811107"/>
                <a:gd name="connsiteY70" fmla="*/ 1228685 h 2256141"/>
                <a:gd name="connsiteX71" fmla="*/ 1175374 w 6811107"/>
                <a:gd name="connsiteY71" fmla="*/ 1250819 h 2256141"/>
                <a:gd name="connsiteX72" fmla="*/ 1169061 w 6811107"/>
                <a:gd name="connsiteY72" fmla="*/ 1260137 h 2256141"/>
                <a:gd name="connsiteX73" fmla="*/ 1123522 w 6811107"/>
                <a:gd name="connsiteY73" fmla="*/ 1338187 h 2256141"/>
                <a:gd name="connsiteX74" fmla="*/ 1118562 w 6811107"/>
                <a:gd name="connsiteY74" fmla="*/ 1345177 h 2256141"/>
                <a:gd name="connsiteX75" fmla="*/ 1096920 w 6811107"/>
                <a:gd name="connsiteY75" fmla="*/ 1368863 h 2256141"/>
                <a:gd name="connsiteX76" fmla="*/ 1088804 w 6811107"/>
                <a:gd name="connsiteY76" fmla="*/ 1375076 h 2256141"/>
                <a:gd name="connsiteX77" fmla="*/ 1040560 w 6811107"/>
                <a:gd name="connsiteY77" fmla="*/ 1437593 h 2256141"/>
                <a:gd name="connsiteX78" fmla="*/ 1036953 w 6811107"/>
                <a:gd name="connsiteY78" fmla="*/ 1446913 h 2256141"/>
                <a:gd name="connsiteX79" fmla="*/ 1008096 w 6811107"/>
                <a:gd name="connsiteY79" fmla="*/ 1491568 h 2256141"/>
                <a:gd name="connsiteX80" fmla="*/ 1001784 w 6811107"/>
                <a:gd name="connsiteY80" fmla="*/ 1498557 h 2256141"/>
                <a:gd name="connsiteX81" fmla="*/ 942718 w 6811107"/>
                <a:gd name="connsiteY81" fmla="*/ 1537776 h 2256141"/>
                <a:gd name="connsiteX82" fmla="*/ 929643 w 6811107"/>
                <a:gd name="connsiteY82" fmla="*/ 1543212 h 2256141"/>
                <a:gd name="connsiteX83" fmla="*/ 862010 w 6811107"/>
                <a:gd name="connsiteY83" fmla="*/ 1557580 h 2256141"/>
                <a:gd name="connsiteX84" fmla="*/ 852091 w 6811107"/>
                <a:gd name="connsiteY84" fmla="*/ 1557580 h 2256141"/>
                <a:gd name="connsiteX85" fmla="*/ 790771 w 6811107"/>
                <a:gd name="connsiteY85" fmla="*/ 1559521 h 2256141"/>
                <a:gd name="connsiteX86" fmla="*/ 780852 w 6811107"/>
                <a:gd name="connsiteY86" fmla="*/ 1558745 h 2256141"/>
                <a:gd name="connsiteX87" fmla="*/ 756954 w 6811107"/>
                <a:gd name="connsiteY87" fmla="*/ 1554473 h 2256141"/>
                <a:gd name="connsiteX88" fmla="*/ 750642 w 6811107"/>
                <a:gd name="connsiteY88" fmla="*/ 1548261 h 2256141"/>
                <a:gd name="connsiteX89" fmla="*/ 738919 w 6811107"/>
                <a:gd name="connsiteY89" fmla="*/ 1496616 h 2256141"/>
                <a:gd name="connsiteX90" fmla="*/ 642430 w 6811107"/>
                <a:gd name="connsiteY90" fmla="*/ 1492344 h 2256141"/>
                <a:gd name="connsiteX91" fmla="*/ 630707 w 6811107"/>
                <a:gd name="connsiteY91" fmla="*/ 1491179 h 2256141"/>
                <a:gd name="connsiteX92" fmla="*/ 599597 w 6811107"/>
                <a:gd name="connsiteY92" fmla="*/ 1488073 h 2256141"/>
                <a:gd name="connsiteX93" fmla="*/ 589677 w 6811107"/>
                <a:gd name="connsiteY93" fmla="*/ 1491179 h 2256141"/>
                <a:gd name="connsiteX94" fmla="*/ 581110 w 6811107"/>
                <a:gd name="connsiteY94" fmla="*/ 1499334 h 2256141"/>
                <a:gd name="connsiteX95" fmla="*/ 571642 w 6811107"/>
                <a:gd name="connsiteY95" fmla="*/ 1506323 h 2256141"/>
                <a:gd name="connsiteX96" fmla="*/ 545491 w 6811107"/>
                <a:gd name="connsiteY96" fmla="*/ 1546707 h 2256141"/>
                <a:gd name="connsiteX97" fmla="*/ 539178 w 6811107"/>
                <a:gd name="connsiteY97" fmla="*/ 1551755 h 2256141"/>
                <a:gd name="connsiteX98" fmla="*/ 529259 w 6811107"/>
                <a:gd name="connsiteY98" fmla="*/ 1556803 h 2256141"/>
                <a:gd name="connsiteX99" fmla="*/ 514831 w 6811107"/>
                <a:gd name="connsiteY99" fmla="*/ 1568452 h 2256141"/>
                <a:gd name="connsiteX100" fmla="*/ 512125 w 6811107"/>
                <a:gd name="connsiteY100" fmla="*/ 1577771 h 2256141"/>
                <a:gd name="connsiteX101" fmla="*/ 509871 w 6811107"/>
                <a:gd name="connsiteY101" fmla="*/ 1587867 h 2256141"/>
                <a:gd name="connsiteX102" fmla="*/ 506264 w 6811107"/>
                <a:gd name="connsiteY102" fmla="*/ 1597187 h 2256141"/>
                <a:gd name="connsiteX103" fmla="*/ 503558 w 6811107"/>
                <a:gd name="connsiteY103" fmla="*/ 1670965 h 2256141"/>
                <a:gd name="connsiteX104" fmla="*/ 502657 w 6811107"/>
                <a:gd name="connsiteY104" fmla="*/ 1681449 h 2256141"/>
                <a:gd name="connsiteX105" fmla="*/ 471546 w 6811107"/>
                <a:gd name="connsiteY105" fmla="*/ 1742413 h 2256141"/>
                <a:gd name="connsiteX106" fmla="*/ 465234 w 6811107"/>
                <a:gd name="connsiteY106" fmla="*/ 1750956 h 2256141"/>
                <a:gd name="connsiteX107" fmla="*/ 456667 w 6811107"/>
                <a:gd name="connsiteY107" fmla="*/ 1806872 h 2256141"/>
                <a:gd name="connsiteX108" fmla="*/ 461627 w 6811107"/>
                <a:gd name="connsiteY108" fmla="*/ 1818133 h 2256141"/>
                <a:gd name="connsiteX109" fmla="*/ 449452 w 6811107"/>
                <a:gd name="connsiteY109" fmla="*/ 1915986 h 2256141"/>
                <a:gd name="connsiteX110" fmla="*/ 439984 w 6811107"/>
                <a:gd name="connsiteY110" fmla="*/ 1924528 h 2256141"/>
                <a:gd name="connsiteX111" fmla="*/ 377311 w 6811107"/>
                <a:gd name="connsiteY111" fmla="*/ 1953651 h 2256141"/>
                <a:gd name="connsiteX112" fmla="*/ 365138 w 6811107"/>
                <a:gd name="connsiteY112" fmla="*/ 1955593 h 2256141"/>
                <a:gd name="connsiteX113" fmla="*/ 306072 w 6811107"/>
                <a:gd name="connsiteY113" fmla="*/ 1955593 h 2256141"/>
                <a:gd name="connsiteX114" fmla="*/ 294349 w 6811107"/>
                <a:gd name="connsiteY114" fmla="*/ 1956369 h 2256141"/>
                <a:gd name="connsiteX115" fmla="*/ 274059 w 6811107"/>
                <a:gd name="connsiteY115" fmla="*/ 1962582 h 2256141"/>
                <a:gd name="connsiteX116" fmla="*/ 263238 w 6811107"/>
                <a:gd name="connsiteY116" fmla="*/ 1964912 h 2256141"/>
                <a:gd name="connsiteX117" fmla="*/ 254671 w 6811107"/>
                <a:gd name="connsiteY117" fmla="*/ 1970348 h 2256141"/>
                <a:gd name="connsiteX118" fmla="*/ 263238 w 6811107"/>
                <a:gd name="connsiteY118" fmla="*/ 1969572 h 2256141"/>
                <a:gd name="connsiteX119" fmla="*/ 271805 w 6811107"/>
                <a:gd name="connsiteY119" fmla="*/ 1969572 h 2256141"/>
                <a:gd name="connsiteX120" fmla="*/ 288488 w 6811107"/>
                <a:gd name="connsiteY120" fmla="*/ 1974620 h 2256141"/>
                <a:gd name="connsiteX121" fmla="*/ 300661 w 6811107"/>
                <a:gd name="connsiteY121" fmla="*/ 1979668 h 2256141"/>
                <a:gd name="connsiteX122" fmla="*/ 323205 w 6811107"/>
                <a:gd name="connsiteY122" fmla="*/ 1993258 h 2256141"/>
                <a:gd name="connsiteX123" fmla="*/ 330419 w 6811107"/>
                <a:gd name="connsiteY123" fmla="*/ 1997530 h 2256141"/>
                <a:gd name="connsiteX124" fmla="*/ 434122 w 6811107"/>
                <a:gd name="connsiteY124" fmla="*/ 2008014 h 2256141"/>
                <a:gd name="connsiteX125" fmla="*/ 444944 w 6811107"/>
                <a:gd name="connsiteY125" fmla="*/ 2006072 h 2256141"/>
                <a:gd name="connsiteX126" fmla="*/ 454863 w 6811107"/>
                <a:gd name="connsiteY126" fmla="*/ 2002189 h 2256141"/>
                <a:gd name="connsiteX127" fmla="*/ 571191 w 6811107"/>
                <a:gd name="connsiteY127" fmla="*/ 1917151 h 2256141"/>
                <a:gd name="connsiteX128" fmla="*/ 578405 w 6811107"/>
                <a:gd name="connsiteY128" fmla="*/ 1910161 h 2256141"/>
                <a:gd name="connsiteX129" fmla="*/ 585619 w 6811107"/>
                <a:gd name="connsiteY129" fmla="*/ 1901619 h 2256141"/>
                <a:gd name="connsiteX130" fmla="*/ 646939 w 6811107"/>
                <a:gd name="connsiteY130" fmla="*/ 1820462 h 2256141"/>
                <a:gd name="connsiteX131" fmla="*/ 641980 w 6811107"/>
                <a:gd name="connsiteY131" fmla="*/ 1809978 h 2256141"/>
                <a:gd name="connsiteX132" fmla="*/ 608163 w 6811107"/>
                <a:gd name="connsiteY132" fmla="*/ 1716785 h 2256141"/>
                <a:gd name="connsiteX133" fmla="*/ 614025 w 6811107"/>
                <a:gd name="connsiteY133" fmla="*/ 1709407 h 2256141"/>
                <a:gd name="connsiteX134" fmla="*/ 622141 w 6811107"/>
                <a:gd name="connsiteY134" fmla="*/ 1703194 h 2256141"/>
                <a:gd name="connsiteX135" fmla="*/ 640176 w 6811107"/>
                <a:gd name="connsiteY135" fmla="*/ 1691934 h 2256141"/>
                <a:gd name="connsiteX136" fmla="*/ 659564 w 6811107"/>
                <a:gd name="connsiteY136" fmla="*/ 1634852 h 2256141"/>
                <a:gd name="connsiteX137" fmla="*/ 664524 w 6811107"/>
                <a:gd name="connsiteY137" fmla="*/ 1625533 h 2256141"/>
                <a:gd name="connsiteX138" fmla="*/ 727196 w 6811107"/>
                <a:gd name="connsiteY138" fmla="*/ 1622427 h 2256141"/>
                <a:gd name="connsiteX139" fmla="*/ 739370 w 6811107"/>
                <a:gd name="connsiteY139" fmla="*/ 1621650 h 2256141"/>
                <a:gd name="connsiteX140" fmla="*/ 763718 w 6811107"/>
                <a:gd name="connsiteY140" fmla="*/ 1620485 h 2256141"/>
                <a:gd name="connsiteX141" fmla="*/ 771834 w 6811107"/>
                <a:gd name="connsiteY141" fmla="*/ 1622427 h 2256141"/>
                <a:gd name="connsiteX142" fmla="*/ 779950 w 6811107"/>
                <a:gd name="connsiteY142" fmla="*/ 1631746 h 2256141"/>
                <a:gd name="connsiteX143" fmla="*/ 787164 w 6811107"/>
                <a:gd name="connsiteY143" fmla="*/ 1642230 h 2256141"/>
                <a:gd name="connsiteX144" fmla="*/ 801592 w 6811107"/>
                <a:gd name="connsiteY144" fmla="*/ 1661645 h 2256141"/>
                <a:gd name="connsiteX145" fmla="*/ 850738 w 6811107"/>
                <a:gd name="connsiteY145" fmla="*/ 1685721 h 2256141"/>
                <a:gd name="connsiteX146" fmla="*/ 859305 w 6811107"/>
                <a:gd name="connsiteY146" fmla="*/ 1691157 h 2256141"/>
                <a:gd name="connsiteX147" fmla="*/ 885456 w 6811107"/>
                <a:gd name="connsiteY147" fmla="*/ 1707854 h 2256141"/>
                <a:gd name="connsiteX148" fmla="*/ 975633 w 6811107"/>
                <a:gd name="connsiteY148" fmla="*/ 1727269 h 2256141"/>
                <a:gd name="connsiteX149" fmla="*/ 988708 w 6811107"/>
                <a:gd name="connsiteY149" fmla="*/ 1734647 h 2256141"/>
                <a:gd name="connsiteX150" fmla="*/ 1003136 w 6811107"/>
                <a:gd name="connsiteY150" fmla="*/ 1735812 h 2256141"/>
                <a:gd name="connsiteX151" fmla="*/ 1013958 w 6811107"/>
                <a:gd name="connsiteY151" fmla="*/ 1733871 h 2256141"/>
                <a:gd name="connsiteX152" fmla="*/ 1106389 w 6811107"/>
                <a:gd name="connsiteY152" fmla="*/ 1685332 h 2256141"/>
                <a:gd name="connsiteX153" fmla="*/ 1117210 w 6811107"/>
                <a:gd name="connsiteY153" fmla="*/ 1683391 h 2256141"/>
                <a:gd name="connsiteX154" fmla="*/ 1174923 w 6811107"/>
                <a:gd name="connsiteY154" fmla="*/ 1685721 h 2256141"/>
                <a:gd name="connsiteX155" fmla="*/ 1197918 w 6811107"/>
                <a:gd name="connsiteY155" fmla="*/ 1677178 h 2256141"/>
                <a:gd name="connsiteX156" fmla="*/ 1207387 w 6811107"/>
                <a:gd name="connsiteY156" fmla="*/ 1669800 h 2256141"/>
                <a:gd name="connsiteX157" fmla="*/ 1215502 w 6811107"/>
                <a:gd name="connsiteY157" fmla="*/ 1661257 h 2256141"/>
                <a:gd name="connsiteX158" fmla="*/ 1216434 w 6811107"/>
                <a:gd name="connsiteY158" fmla="*/ 1660981 h 2256141"/>
                <a:gd name="connsiteX159" fmla="*/ 1220293 w 6811107"/>
                <a:gd name="connsiteY159" fmla="*/ 1660821 h 2256141"/>
                <a:gd name="connsiteX160" fmla="*/ 1231283 w 6811107"/>
                <a:gd name="connsiteY160" fmla="*/ 1658927 h 2256141"/>
                <a:gd name="connsiteX161" fmla="*/ 1222379 w 6811107"/>
                <a:gd name="connsiteY161" fmla="*/ 1659219 h 2256141"/>
                <a:gd name="connsiteX162" fmla="*/ 1216434 w 6811107"/>
                <a:gd name="connsiteY162" fmla="*/ 1660981 h 2256141"/>
                <a:gd name="connsiteX163" fmla="*/ 1214608 w 6811107"/>
                <a:gd name="connsiteY163" fmla="*/ 1661057 h 2256141"/>
                <a:gd name="connsiteX164" fmla="*/ 1209641 w 6811107"/>
                <a:gd name="connsiteY164" fmla="*/ 1658927 h 2256141"/>
                <a:gd name="connsiteX165" fmla="*/ 1280430 w 6811107"/>
                <a:gd name="connsiteY165" fmla="*/ 1656986 h 2256141"/>
                <a:gd name="connsiteX166" fmla="*/ 1293505 w 6811107"/>
                <a:gd name="connsiteY166" fmla="*/ 1658927 h 2256141"/>
                <a:gd name="connsiteX167" fmla="*/ 1307933 w 6811107"/>
                <a:gd name="connsiteY167" fmla="*/ 1656986 h 2256141"/>
                <a:gd name="connsiteX168" fmla="*/ 1316500 w 6811107"/>
                <a:gd name="connsiteY168" fmla="*/ 1655821 h 2256141"/>
                <a:gd name="connsiteX169" fmla="*/ 1324616 w 6811107"/>
                <a:gd name="connsiteY169" fmla="*/ 1652715 h 2256141"/>
                <a:gd name="connsiteX170" fmla="*/ 1349866 w 6811107"/>
                <a:gd name="connsiteY170" fmla="*/ 1631746 h 2256141"/>
                <a:gd name="connsiteX171" fmla="*/ 1354825 w 6811107"/>
                <a:gd name="connsiteY171" fmla="*/ 1626698 h 2256141"/>
                <a:gd name="connsiteX172" fmla="*/ 1359334 w 6811107"/>
                <a:gd name="connsiteY172" fmla="*/ 1619320 h 2256141"/>
                <a:gd name="connsiteX173" fmla="*/ 1363843 w 6811107"/>
                <a:gd name="connsiteY173" fmla="*/ 1611166 h 2256141"/>
                <a:gd name="connsiteX174" fmla="*/ 1388190 w 6811107"/>
                <a:gd name="connsiteY174" fmla="*/ 1575830 h 2256141"/>
                <a:gd name="connsiteX175" fmla="*/ 1390445 w 6811107"/>
                <a:gd name="connsiteY175" fmla="*/ 1568841 h 2256141"/>
                <a:gd name="connsiteX176" fmla="*/ 1399012 w 6811107"/>
                <a:gd name="connsiteY176" fmla="*/ 1548261 h 2256141"/>
                <a:gd name="connsiteX177" fmla="*/ 1399913 w 6811107"/>
                <a:gd name="connsiteY177" fmla="*/ 1540106 h 2256141"/>
                <a:gd name="connsiteX178" fmla="*/ 1394052 w 6811107"/>
                <a:gd name="connsiteY178" fmla="*/ 1555638 h 2256141"/>
                <a:gd name="connsiteX179" fmla="*/ 1387740 w 6811107"/>
                <a:gd name="connsiteY179" fmla="*/ 1560686 h 2256141"/>
                <a:gd name="connsiteX180" fmla="*/ 1335888 w 6811107"/>
                <a:gd name="connsiteY180" fmla="*/ 1619709 h 2256141"/>
                <a:gd name="connsiteX181" fmla="*/ 1280880 w 6811107"/>
                <a:gd name="connsiteY181" fmla="*/ 1645725 h 2256141"/>
                <a:gd name="connsiteX182" fmla="*/ 1268707 w 6811107"/>
                <a:gd name="connsiteY182" fmla="*/ 1644948 h 2256141"/>
                <a:gd name="connsiteX183" fmla="*/ 1165004 w 6811107"/>
                <a:gd name="connsiteY183" fmla="*/ 1624368 h 2256141"/>
                <a:gd name="connsiteX184" fmla="*/ 1153281 w 6811107"/>
                <a:gd name="connsiteY184" fmla="*/ 1624368 h 2256141"/>
                <a:gd name="connsiteX185" fmla="*/ 1112250 w 6811107"/>
                <a:gd name="connsiteY185" fmla="*/ 1629805 h 2256141"/>
                <a:gd name="connsiteX186" fmla="*/ 1101429 w 6811107"/>
                <a:gd name="connsiteY186" fmla="*/ 1630969 h 2256141"/>
                <a:gd name="connsiteX187" fmla="*/ 1040109 w 6811107"/>
                <a:gd name="connsiteY187" fmla="*/ 1633299 h 2256141"/>
                <a:gd name="connsiteX188" fmla="*/ 1028386 w 6811107"/>
                <a:gd name="connsiteY188" fmla="*/ 1635629 h 2256141"/>
                <a:gd name="connsiteX189" fmla="*/ 989610 w 6811107"/>
                <a:gd name="connsiteY189" fmla="*/ 1641065 h 2256141"/>
                <a:gd name="connsiteX190" fmla="*/ 988708 w 6811107"/>
                <a:gd name="connsiteY190" fmla="*/ 1594081 h 2256141"/>
                <a:gd name="connsiteX191" fmla="*/ 994570 w 6811107"/>
                <a:gd name="connsiteY191" fmla="*/ 1589032 h 2256141"/>
                <a:gd name="connsiteX192" fmla="*/ 1009900 w 6811107"/>
                <a:gd name="connsiteY192" fmla="*/ 1582820 h 2256141"/>
                <a:gd name="connsiteX193" fmla="*/ 1019368 w 6811107"/>
                <a:gd name="connsiteY193" fmla="*/ 1580490 h 2256141"/>
                <a:gd name="connsiteX194" fmla="*/ 1028837 w 6811107"/>
                <a:gd name="connsiteY194" fmla="*/ 1578160 h 2256141"/>
                <a:gd name="connsiteX195" fmla="*/ 1039658 w 6811107"/>
                <a:gd name="connsiteY195" fmla="*/ 1575830 h 2256141"/>
                <a:gd name="connsiteX196" fmla="*/ 1056792 w 6811107"/>
                <a:gd name="connsiteY196" fmla="*/ 1564569 h 2256141"/>
                <a:gd name="connsiteX197" fmla="*/ 1059046 w 6811107"/>
                <a:gd name="connsiteY197" fmla="*/ 1554085 h 2256141"/>
                <a:gd name="connsiteX198" fmla="*/ 1059046 w 6811107"/>
                <a:gd name="connsiteY198" fmla="*/ 1547095 h 2256141"/>
                <a:gd name="connsiteX199" fmla="*/ 1068965 w 6811107"/>
                <a:gd name="connsiteY199" fmla="*/ 1529233 h 2256141"/>
                <a:gd name="connsiteX200" fmla="*/ 1078885 w 6811107"/>
                <a:gd name="connsiteY200" fmla="*/ 1522244 h 2256141"/>
                <a:gd name="connsiteX201" fmla="*/ 1125777 w 6811107"/>
                <a:gd name="connsiteY201" fmla="*/ 1472153 h 2256141"/>
                <a:gd name="connsiteX202" fmla="*/ 1128482 w 6811107"/>
                <a:gd name="connsiteY202" fmla="*/ 1462057 h 2256141"/>
                <a:gd name="connsiteX203" fmla="*/ 1132089 w 6811107"/>
                <a:gd name="connsiteY203" fmla="*/ 1454679 h 2256141"/>
                <a:gd name="connsiteX204" fmla="*/ 1156437 w 6811107"/>
                <a:gd name="connsiteY204" fmla="*/ 1404588 h 2256141"/>
                <a:gd name="connsiteX205" fmla="*/ 1160945 w 6811107"/>
                <a:gd name="connsiteY205" fmla="*/ 1394103 h 2256141"/>
                <a:gd name="connsiteX206" fmla="*/ 1170865 w 6811107"/>
                <a:gd name="connsiteY206" fmla="*/ 1374299 h 2256141"/>
                <a:gd name="connsiteX207" fmla="*/ 1179432 w 6811107"/>
                <a:gd name="connsiteY207" fmla="*/ 1366922 h 2256141"/>
                <a:gd name="connsiteX208" fmla="*/ 1196565 w 6811107"/>
                <a:gd name="connsiteY208" fmla="*/ 1352166 h 2256141"/>
                <a:gd name="connsiteX209" fmla="*/ 1201525 w 6811107"/>
                <a:gd name="connsiteY209" fmla="*/ 1344788 h 2256141"/>
                <a:gd name="connsiteX210" fmla="*/ 1213699 w 6811107"/>
                <a:gd name="connsiteY210" fmla="*/ 1262856 h 2256141"/>
                <a:gd name="connsiteX211" fmla="*/ 1220913 w 6811107"/>
                <a:gd name="connsiteY211" fmla="*/ 1256643 h 2256141"/>
                <a:gd name="connsiteX212" fmla="*/ 1302974 w 6811107"/>
                <a:gd name="connsiteY212" fmla="*/ 1238004 h 2256141"/>
                <a:gd name="connsiteX213" fmla="*/ 1315147 w 6811107"/>
                <a:gd name="connsiteY213" fmla="*/ 1236839 h 2256141"/>
                <a:gd name="connsiteX214" fmla="*/ 1324616 w 6811107"/>
                <a:gd name="connsiteY214" fmla="*/ 1235674 h 2256141"/>
                <a:gd name="connsiteX215" fmla="*/ 1334536 w 6811107"/>
                <a:gd name="connsiteY215" fmla="*/ 1234898 h 2256141"/>
                <a:gd name="connsiteX216" fmla="*/ 1384133 w 6811107"/>
                <a:gd name="connsiteY216" fmla="*/ 1201892 h 2256141"/>
                <a:gd name="connsiteX217" fmla="*/ 2762595 w 6811107"/>
                <a:gd name="connsiteY217" fmla="*/ 964351 h 2256141"/>
                <a:gd name="connsiteX218" fmla="*/ 2770429 w 6811107"/>
                <a:gd name="connsiteY218" fmla="*/ 966967 h 2256141"/>
                <a:gd name="connsiteX219" fmla="*/ 2780066 w 6811107"/>
                <a:gd name="connsiteY219" fmla="*/ 970073 h 2256141"/>
                <a:gd name="connsiteX220" fmla="*/ 2765638 w 6811107"/>
                <a:gd name="connsiteY220" fmla="*/ 966190 h 2256141"/>
                <a:gd name="connsiteX221" fmla="*/ 4121293 w 6811107"/>
                <a:gd name="connsiteY221" fmla="*/ 940452 h 2256141"/>
                <a:gd name="connsiteX222" fmla="*/ 4117909 w 6811107"/>
                <a:gd name="connsiteY222" fmla="*/ 943835 h 2256141"/>
                <a:gd name="connsiteX223" fmla="*/ 4060882 w 6811107"/>
                <a:gd name="connsiteY223" fmla="*/ 966066 h 2256141"/>
                <a:gd name="connsiteX224" fmla="*/ 4049283 w 6811107"/>
                <a:gd name="connsiteY224" fmla="*/ 968483 h 2256141"/>
                <a:gd name="connsiteX225" fmla="*/ 4026085 w 6811107"/>
                <a:gd name="connsiteY225" fmla="*/ 967516 h 2256141"/>
                <a:gd name="connsiteX226" fmla="*/ 4013037 w 6811107"/>
                <a:gd name="connsiteY226" fmla="*/ 967516 h 2256141"/>
                <a:gd name="connsiteX227" fmla="*/ 3948277 w 6811107"/>
                <a:gd name="connsiteY227" fmla="*/ 971382 h 2256141"/>
                <a:gd name="connsiteX228" fmla="*/ 3937645 w 6811107"/>
                <a:gd name="connsiteY228" fmla="*/ 973799 h 2256141"/>
                <a:gd name="connsiteX229" fmla="*/ 3897532 w 6811107"/>
                <a:gd name="connsiteY229" fmla="*/ 1001346 h 2256141"/>
                <a:gd name="connsiteX230" fmla="*/ 3890766 w 6811107"/>
                <a:gd name="connsiteY230" fmla="*/ 1012944 h 2256141"/>
                <a:gd name="connsiteX231" fmla="*/ 3841954 w 6811107"/>
                <a:gd name="connsiteY231" fmla="*/ 1110085 h 2256141"/>
                <a:gd name="connsiteX232" fmla="*/ 3836638 w 6811107"/>
                <a:gd name="connsiteY232" fmla="*/ 1118784 h 2256141"/>
                <a:gd name="connsiteX233" fmla="*/ 3813440 w 6811107"/>
                <a:gd name="connsiteY233" fmla="*/ 1148264 h 2256141"/>
                <a:gd name="connsiteX234" fmla="*/ 3804741 w 6811107"/>
                <a:gd name="connsiteY234" fmla="*/ 1155997 h 2256141"/>
                <a:gd name="connsiteX235" fmla="*/ 3753030 w 6811107"/>
                <a:gd name="connsiteY235" fmla="*/ 1233806 h 2256141"/>
                <a:gd name="connsiteX236" fmla="*/ 3749164 w 6811107"/>
                <a:gd name="connsiteY236" fmla="*/ 1245405 h 2256141"/>
                <a:gd name="connsiteX237" fmla="*/ 3718233 w 6811107"/>
                <a:gd name="connsiteY237" fmla="*/ 1300982 h 2256141"/>
                <a:gd name="connsiteX238" fmla="*/ 3711467 w 6811107"/>
                <a:gd name="connsiteY238" fmla="*/ 1309681 h 2256141"/>
                <a:gd name="connsiteX239" fmla="*/ 3648157 w 6811107"/>
                <a:gd name="connsiteY239" fmla="*/ 1358493 h 2256141"/>
                <a:gd name="connsiteX240" fmla="*/ 3634142 w 6811107"/>
                <a:gd name="connsiteY240" fmla="*/ 1365259 h 2256141"/>
                <a:gd name="connsiteX241" fmla="*/ 3561649 w 6811107"/>
                <a:gd name="connsiteY241" fmla="*/ 1383141 h 2256141"/>
                <a:gd name="connsiteX242" fmla="*/ 3551017 w 6811107"/>
                <a:gd name="connsiteY242" fmla="*/ 1383141 h 2256141"/>
                <a:gd name="connsiteX243" fmla="*/ 3485290 w 6811107"/>
                <a:gd name="connsiteY243" fmla="*/ 1385557 h 2256141"/>
                <a:gd name="connsiteX244" fmla="*/ 3474658 w 6811107"/>
                <a:gd name="connsiteY244" fmla="*/ 1384590 h 2256141"/>
                <a:gd name="connsiteX245" fmla="*/ 3449044 w 6811107"/>
                <a:gd name="connsiteY245" fmla="*/ 1379274 h 2256141"/>
                <a:gd name="connsiteX246" fmla="*/ 3442278 w 6811107"/>
                <a:gd name="connsiteY246" fmla="*/ 1371542 h 2256141"/>
                <a:gd name="connsiteX247" fmla="*/ 3429712 w 6811107"/>
                <a:gd name="connsiteY247" fmla="*/ 1307265 h 2256141"/>
                <a:gd name="connsiteX248" fmla="*/ 3326290 w 6811107"/>
                <a:gd name="connsiteY248" fmla="*/ 1301949 h 2256141"/>
                <a:gd name="connsiteX249" fmla="*/ 3313724 w 6811107"/>
                <a:gd name="connsiteY249" fmla="*/ 1300499 h 2256141"/>
                <a:gd name="connsiteX250" fmla="*/ 3280378 w 6811107"/>
                <a:gd name="connsiteY250" fmla="*/ 1296633 h 2256141"/>
                <a:gd name="connsiteX251" fmla="*/ 3269746 w 6811107"/>
                <a:gd name="connsiteY251" fmla="*/ 1300499 h 2256141"/>
                <a:gd name="connsiteX252" fmla="*/ 3260563 w 6811107"/>
                <a:gd name="connsiteY252" fmla="*/ 1310648 h 2256141"/>
                <a:gd name="connsiteX253" fmla="*/ 3250414 w 6811107"/>
                <a:gd name="connsiteY253" fmla="*/ 1319347 h 2256141"/>
                <a:gd name="connsiteX254" fmla="*/ 3222384 w 6811107"/>
                <a:gd name="connsiteY254" fmla="*/ 1369608 h 2256141"/>
                <a:gd name="connsiteX255" fmla="*/ 3215618 w 6811107"/>
                <a:gd name="connsiteY255" fmla="*/ 1375891 h 2256141"/>
                <a:gd name="connsiteX256" fmla="*/ 3204986 w 6811107"/>
                <a:gd name="connsiteY256" fmla="*/ 1382174 h 2256141"/>
                <a:gd name="connsiteX257" fmla="*/ 3189520 w 6811107"/>
                <a:gd name="connsiteY257" fmla="*/ 1396672 h 2256141"/>
                <a:gd name="connsiteX258" fmla="*/ 3186621 w 6811107"/>
                <a:gd name="connsiteY258" fmla="*/ 1408271 h 2256141"/>
                <a:gd name="connsiteX259" fmla="*/ 3184204 w 6811107"/>
                <a:gd name="connsiteY259" fmla="*/ 1420837 h 2256141"/>
                <a:gd name="connsiteX260" fmla="*/ 3180338 w 6811107"/>
                <a:gd name="connsiteY260" fmla="*/ 1432435 h 2256141"/>
                <a:gd name="connsiteX261" fmla="*/ 3177438 w 6811107"/>
                <a:gd name="connsiteY261" fmla="*/ 1524259 h 2256141"/>
                <a:gd name="connsiteX262" fmla="*/ 3176471 w 6811107"/>
                <a:gd name="connsiteY262" fmla="*/ 1537308 h 2256141"/>
                <a:gd name="connsiteX263" fmla="*/ 3163242 w 6811107"/>
                <a:gd name="connsiteY263" fmla="*/ 1578689 h 2256141"/>
                <a:gd name="connsiteX264" fmla="*/ 3148196 w 6811107"/>
                <a:gd name="connsiteY264" fmla="*/ 1604490 h 2256141"/>
                <a:gd name="connsiteX265" fmla="*/ 3175039 w 6811107"/>
                <a:gd name="connsiteY265" fmla="*/ 1627086 h 2256141"/>
                <a:gd name="connsiteX266" fmla="*/ 3138969 w 6811107"/>
                <a:gd name="connsiteY266" fmla="*/ 1694652 h 2256141"/>
                <a:gd name="connsiteX267" fmla="*/ 3138067 w 6811107"/>
                <a:gd name="connsiteY267" fmla="*/ 1698535 h 2256141"/>
                <a:gd name="connsiteX268" fmla="*/ 3140321 w 6811107"/>
                <a:gd name="connsiteY268" fmla="*/ 1716397 h 2256141"/>
                <a:gd name="connsiteX269" fmla="*/ 3146633 w 6811107"/>
                <a:gd name="connsiteY269" fmla="*/ 1723386 h 2256141"/>
                <a:gd name="connsiteX270" fmla="*/ 3243122 w 6811107"/>
                <a:gd name="connsiteY270" fmla="*/ 1748238 h 2256141"/>
                <a:gd name="connsiteX271" fmla="*/ 3252591 w 6811107"/>
                <a:gd name="connsiteY271" fmla="*/ 1745908 h 2256141"/>
                <a:gd name="connsiteX272" fmla="*/ 3273782 w 6811107"/>
                <a:gd name="connsiteY272" fmla="*/ 1745131 h 2256141"/>
                <a:gd name="connsiteX273" fmla="*/ 3288323 w 6811107"/>
                <a:gd name="connsiteY273" fmla="*/ 1747978 h 2256141"/>
                <a:gd name="connsiteX274" fmla="*/ 3288323 w 6811107"/>
                <a:gd name="connsiteY274" fmla="*/ 1789593 h 2256141"/>
                <a:gd name="connsiteX275" fmla="*/ 3313120 w 6811107"/>
                <a:gd name="connsiteY275" fmla="*/ 1766083 h 2256141"/>
                <a:gd name="connsiteX276" fmla="*/ 3331123 w 6811107"/>
                <a:gd name="connsiteY276" fmla="*/ 1710324 h 2256141"/>
                <a:gd name="connsiteX277" fmla="*/ 3325807 w 6811107"/>
                <a:gd name="connsiteY277" fmla="*/ 1697276 h 2256141"/>
                <a:gd name="connsiteX278" fmla="*/ 3289560 w 6811107"/>
                <a:gd name="connsiteY278" fmla="*/ 1581287 h 2256141"/>
                <a:gd name="connsiteX279" fmla="*/ 3295843 w 6811107"/>
                <a:gd name="connsiteY279" fmla="*/ 1572105 h 2256141"/>
                <a:gd name="connsiteX280" fmla="*/ 3304542 w 6811107"/>
                <a:gd name="connsiteY280" fmla="*/ 1564372 h 2256141"/>
                <a:gd name="connsiteX281" fmla="*/ 3323873 w 6811107"/>
                <a:gd name="connsiteY281" fmla="*/ 1550357 h 2256141"/>
                <a:gd name="connsiteX282" fmla="*/ 3344654 w 6811107"/>
                <a:gd name="connsiteY282" fmla="*/ 1479314 h 2256141"/>
                <a:gd name="connsiteX283" fmla="*/ 3349971 w 6811107"/>
                <a:gd name="connsiteY283" fmla="*/ 1467715 h 2256141"/>
                <a:gd name="connsiteX284" fmla="*/ 3417147 w 6811107"/>
                <a:gd name="connsiteY284" fmla="*/ 1463849 h 2256141"/>
                <a:gd name="connsiteX285" fmla="*/ 3430196 w 6811107"/>
                <a:gd name="connsiteY285" fmla="*/ 1462883 h 2256141"/>
                <a:gd name="connsiteX286" fmla="*/ 3456293 w 6811107"/>
                <a:gd name="connsiteY286" fmla="*/ 1461432 h 2256141"/>
                <a:gd name="connsiteX287" fmla="*/ 3464992 w 6811107"/>
                <a:gd name="connsiteY287" fmla="*/ 1463849 h 2256141"/>
                <a:gd name="connsiteX288" fmla="*/ 3473691 w 6811107"/>
                <a:gd name="connsiteY288" fmla="*/ 1475448 h 2256141"/>
                <a:gd name="connsiteX289" fmla="*/ 3481424 w 6811107"/>
                <a:gd name="connsiteY289" fmla="*/ 1488496 h 2256141"/>
                <a:gd name="connsiteX290" fmla="*/ 3496889 w 6811107"/>
                <a:gd name="connsiteY290" fmla="*/ 1512661 h 2256141"/>
                <a:gd name="connsiteX291" fmla="*/ 3549567 w 6811107"/>
                <a:gd name="connsiteY291" fmla="*/ 1542625 h 2256141"/>
                <a:gd name="connsiteX292" fmla="*/ 3558750 w 6811107"/>
                <a:gd name="connsiteY292" fmla="*/ 1549391 h 2256141"/>
                <a:gd name="connsiteX293" fmla="*/ 3586780 w 6811107"/>
                <a:gd name="connsiteY293" fmla="*/ 1570172 h 2256141"/>
                <a:gd name="connsiteX294" fmla="*/ 3683437 w 6811107"/>
                <a:gd name="connsiteY294" fmla="*/ 1594336 h 2256141"/>
                <a:gd name="connsiteX295" fmla="*/ 3697452 w 6811107"/>
                <a:gd name="connsiteY295" fmla="*/ 1603519 h 2256141"/>
                <a:gd name="connsiteX296" fmla="*/ 3712917 w 6811107"/>
                <a:gd name="connsiteY296" fmla="*/ 1604968 h 2256141"/>
                <a:gd name="connsiteX297" fmla="*/ 3724516 w 6811107"/>
                <a:gd name="connsiteY297" fmla="*/ 1602552 h 2256141"/>
                <a:gd name="connsiteX298" fmla="*/ 3823589 w 6811107"/>
                <a:gd name="connsiteY298" fmla="*/ 1542141 h 2256141"/>
                <a:gd name="connsiteX299" fmla="*/ 3835188 w 6811107"/>
                <a:gd name="connsiteY299" fmla="*/ 1539725 h 2256141"/>
                <a:gd name="connsiteX300" fmla="*/ 3897049 w 6811107"/>
                <a:gd name="connsiteY300" fmla="*/ 1542625 h 2256141"/>
                <a:gd name="connsiteX301" fmla="*/ 3921696 w 6811107"/>
                <a:gd name="connsiteY301" fmla="*/ 1531992 h 2256141"/>
                <a:gd name="connsiteX302" fmla="*/ 3931845 w 6811107"/>
                <a:gd name="connsiteY302" fmla="*/ 1522810 h 2256141"/>
                <a:gd name="connsiteX303" fmla="*/ 3940544 w 6811107"/>
                <a:gd name="connsiteY303" fmla="*/ 1512178 h 2256141"/>
                <a:gd name="connsiteX304" fmla="*/ 3944788 w 6811107"/>
                <a:gd name="connsiteY304" fmla="*/ 1511450 h 2256141"/>
                <a:gd name="connsiteX305" fmla="*/ 3945679 w 6811107"/>
                <a:gd name="connsiteY305" fmla="*/ 1511634 h 2256141"/>
                <a:gd name="connsiteX306" fmla="*/ 3957459 w 6811107"/>
                <a:gd name="connsiteY306" fmla="*/ 1509278 h 2256141"/>
                <a:gd name="connsiteX307" fmla="*/ 3944788 w 6811107"/>
                <a:gd name="connsiteY307" fmla="*/ 1511450 h 2256141"/>
                <a:gd name="connsiteX308" fmla="*/ 3934261 w 6811107"/>
                <a:gd name="connsiteY308" fmla="*/ 1509278 h 2256141"/>
                <a:gd name="connsiteX309" fmla="*/ 4010137 w 6811107"/>
                <a:gd name="connsiteY309" fmla="*/ 1506862 h 2256141"/>
                <a:gd name="connsiteX310" fmla="*/ 4024152 w 6811107"/>
                <a:gd name="connsiteY310" fmla="*/ 1509278 h 2256141"/>
                <a:gd name="connsiteX311" fmla="*/ 4039617 w 6811107"/>
                <a:gd name="connsiteY311" fmla="*/ 1506862 h 2256141"/>
                <a:gd name="connsiteX312" fmla="*/ 4048800 w 6811107"/>
                <a:gd name="connsiteY312" fmla="*/ 1505412 h 2256141"/>
                <a:gd name="connsiteX313" fmla="*/ 4057499 w 6811107"/>
                <a:gd name="connsiteY313" fmla="*/ 1501545 h 2256141"/>
                <a:gd name="connsiteX314" fmla="*/ 4084563 w 6811107"/>
                <a:gd name="connsiteY314" fmla="*/ 1475448 h 2256141"/>
                <a:gd name="connsiteX315" fmla="*/ 4089879 w 6811107"/>
                <a:gd name="connsiteY315" fmla="*/ 1469165 h 2256141"/>
                <a:gd name="connsiteX316" fmla="*/ 4094712 w 6811107"/>
                <a:gd name="connsiteY316" fmla="*/ 1459983 h 2256141"/>
                <a:gd name="connsiteX317" fmla="*/ 4099545 w 6811107"/>
                <a:gd name="connsiteY317" fmla="*/ 1449834 h 2256141"/>
                <a:gd name="connsiteX318" fmla="*/ 4125642 w 6811107"/>
                <a:gd name="connsiteY318" fmla="*/ 1405855 h 2256141"/>
                <a:gd name="connsiteX319" fmla="*/ 4128059 w 6811107"/>
                <a:gd name="connsiteY319" fmla="*/ 1397156 h 2256141"/>
                <a:gd name="connsiteX320" fmla="*/ 4137241 w 6811107"/>
                <a:gd name="connsiteY320" fmla="*/ 1371542 h 2256141"/>
                <a:gd name="connsiteX321" fmla="*/ 4138207 w 6811107"/>
                <a:gd name="connsiteY321" fmla="*/ 1361393 h 2256141"/>
                <a:gd name="connsiteX322" fmla="*/ 4131925 w 6811107"/>
                <a:gd name="connsiteY322" fmla="*/ 1380724 h 2256141"/>
                <a:gd name="connsiteX323" fmla="*/ 4125159 w 6811107"/>
                <a:gd name="connsiteY323" fmla="*/ 1387007 h 2256141"/>
                <a:gd name="connsiteX324" fmla="*/ 4069581 w 6811107"/>
                <a:gd name="connsiteY324" fmla="*/ 1460466 h 2256141"/>
                <a:gd name="connsiteX325" fmla="*/ 4010620 w 6811107"/>
                <a:gd name="connsiteY325" fmla="*/ 1492846 h 2256141"/>
                <a:gd name="connsiteX326" fmla="*/ 3997572 w 6811107"/>
                <a:gd name="connsiteY326" fmla="*/ 1491880 h 2256141"/>
                <a:gd name="connsiteX327" fmla="*/ 3886416 w 6811107"/>
                <a:gd name="connsiteY327" fmla="*/ 1466265 h 2256141"/>
                <a:gd name="connsiteX328" fmla="*/ 3873851 w 6811107"/>
                <a:gd name="connsiteY328" fmla="*/ 1466265 h 2256141"/>
                <a:gd name="connsiteX329" fmla="*/ 3829872 w 6811107"/>
                <a:gd name="connsiteY329" fmla="*/ 1473032 h 2256141"/>
                <a:gd name="connsiteX330" fmla="*/ 3818273 w 6811107"/>
                <a:gd name="connsiteY330" fmla="*/ 1474481 h 2256141"/>
                <a:gd name="connsiteX331" fmla="*/ 3752546 w 6811107"/>
                <a:gd name="connsiteY331" fmla="*/ 1477381 h 2256141"/>
                <a:gd name="connsiteX332" fmla="*/ 3739981 w 6811107"/>
                <a:gd name="connsiteY332" fmla="*/ 1480281 h 2256141"/>
                <a:gd name="connsiteX333" fmla="*/ 3698419 w 6811107"/>
                <a:gd name="connsiteY333" fmla="*/ 1487047 h 2256141"/>
                <a:gd name="connsiteX334" fmla="*/ 3697452 w 6811107"/>
                <a:gd name="connsiteY334" fmla="*/ 1428570 h 2256141"/>
                <a:gd name="connsiteX335" fmla="*/ 3703735 w 6811107"/>
                <a:gd name="connsiteY335" fmla="*/ 1422287 h 2256141"/>
                <a:gd name="connsiteX336" fmla="*/ 3720167 w 6811107"/>
                <a:gd name="connsiteY336" fmla="*/ 1414554 h 2256141"/>
                <a:gd name="connsiteX337" fmla="*/ 3730315 w 6811107"/>
                <a:gd name="connsiteY337" fmla="*/ 1411654 h 2256141"/>
                <a:gd name="connsiteX338" fmla="*/ 3740465 w 6811107"/>
                <a:gd name="connsiteY338" fmla="*/ 1408755 h 2256141"/>
                <a:gd name="connsiteX339" fmla="*/ 3752063 w 6811107"/>
                <a:gd name="connsiteY339" fmla="*/ 1405855 h 2256141"/>
                <a:gd name="connsiteX340" fmla="*/ 3770428 w 6811107"/>
                <a:gd name="connsiteY340" fmla="*/ 1391839 h 2256141"/>
                <a:gd name="connsiteX341" fmla="*/ 3772844 w 6811107"/>
                <a:gd name="connsiteY341" fmla="*/ 1378791 h 2256141"/>
                <a:gd name="connsiteX342" fmla="*/ 3772844 w 6811107"/>
                <a:gd name="connsiteY342" fmla="*/ 1370092 h 2256141"/>
                <a:gd name="connsiteX343" fmla="*/ 3783477 w 6811107"/>
                <a:gd name="connsiteY343" fmla="*/ 1347861 h 2256141"/>
                <a:gd name="connsiteX344" fmla="*/ 3794109 w 6811107"/>
                <a:gd name="connsiteY344" fmla="*/ 1339162 h 2256141"/>
                <a:gd name="connsiteX345" fmla="*/ 3844370 w 6811107"/>
                <a:gd name="connsiteY345" fmla="*/ 1276818 h 2256141"/>
                <a:gd name="connsiteX346" fmla="*/ 3847270 w 6811107"/>
                <a:gd name="connsiteY346" fmla="*/ 1264253 h 2256141"/>
                <a:gd name="connsiteX347" fmla="*/ 3851136 w 6811107"/>
                <a:gd name="connsiteY347" fmla="*/ 1255070 h 2256141"/>
                <a:gd name="connsiteX348" fmla="*/ 3877234 w 6811107"/>
                <a:gd name="connsiteY348" fmla="*/ 1192727 h 2256141"/>
                <a:gd name="connsiteX349" fmla="*/ 3882067 w 6811107"/>
                <a:gd name="connsiteY349" fmla="*/ 1179678 h 2256141"/>
                <a:gd name="connsiteX350" fmla="*/ 3892699 w 6811107"/>
                <a:gd name="connsiteY350" fmla="*/ 1155030 h 2256141"/>
                <a:gd name="connsiteX351" fmla="*/ 3901881 w 6811107"/>
                <a:gd name="connsiteY351" fmla="*/ 1145848 h 2256141"/>
                <a:gd name="connsiteX352" fmla="*/ 3920246 w 6811107"/>
                <a:gd name="connsiteY352" fmla="*/ 1127483 h 2256141"/>
                <a:gd name="connsiteX353" fmla="*/ 3925562 w 6811107"/>
                <a:gd name="connsiteY353" fmla="*/ 1118301 h 2256141"/>
                <a:gd name="connsiteX354" fmla="*/ 3938611 w 6811107"/>
                <a:gd name="connsiteY354" fmla="*/ 1016328 h 2256141"/>
                <a:gd name="connsiteX355" fmla="*/ 3946344 w 6811107"/>
                <a:gd name="connsiteY355" fmla="*/ 1008595 h 2256141"/>
                <a:gd name="connsiteX356" fmla="*/ 4034301 w 6811107"/>
                <a:gd name="connsiteY356" fmla="*/ 985397 h 2256141"/>
                <a:gd name="connsiteX357" fmla="*/ 4047350 w 6811107"/>
                <a:gd name="connsiteY357" fmla="*/ 983947 h 2256141"/>
                <a:gd name="connsiteX358" fmla="*/ 4057499 w 6811107"/>
                <a:gd name="connsiteY358" fmla="*/ 982498 h 2256141"/>
                <a:gd name="connsiteX359" fmla="*/ 4068131 w 6811107"/>
                <a:gd name="connsiteY359" fmla="*/ 981531 h 2256141"/>
                <a:gd name="connsiteX360" fmla="*/ 4121293 w 6811107"/>
                <a:gd name="connsiteY360" fmla="*/ 940452 h 2256141"/>
                <a:gd name="connsiteX361" fmla="*/ 5598196 w 6811107"/>
                <a:gd name="connsiteY361" fmla="*/ 644562 h 2256141"/>
                <a:gd name="connsiteX362" fmla="*/ 5617541 w 6811107"/>
                <a:gd name="connsiteY362" fmla="*/ 651931 h 2256141"/>
                <a:gd name="connsiteX363" fmla="*/ 5602076 w 6811107"/>
                <a:gd name="connsiteY363" fmla="*/ 647098 h 2256141"/>
                <a:gd name="connsiteX364" fmla="*/ 2173628 w 6811107"/>
                <a:gd name="connsiteY364" fmla="*/ 477314 h 2256141"/>
                <a:gd name="connsiteX365" fmla="*/ 2125384 w 6811107"/>
                <a:gd name="connsiteY365" fmla="*/ 515756 h 2256141"/>
                <a:gd name="connsiteX366" fmla="*/ 2068573 w 6811107"/>
                <a:gd name="connsiteY366" fmla="*/ 544102 h 2256141"/>
                <a:gd name="connsiteX367" fmla="*/ 2061358 w 6811107"/>
                <a:gd name="connsiteY367" fmla="*/ 552257 h 2256141"/>
                <a:gd name="connsiteX368" fmla="*/ 2054144 w 6811107"/>
                <a:gd name="connsiteY368" fmla="*/ 559634 h 2256141"/>
                <a:gd name="connsiteX369" fmla="*/ 2044225 w 6811107"/>
                <a:gd name="connsiteY369" fmla="*/ 563517 h 2256141"/>
                <a:gd name="connsiteX370" fmla="*/ 2038363 w 6811107"/>
                <a:gd name="connsiteY370" fmla="*/ 565459 h 2256141"/>
                <a:gd name="connsiteX371" fmla="*/ 2043323 w 6811107"/>
                <a:gd name="connsiteY371" fmla="*/ 575555 h 2256141"/>
                <a:gd name="connsiteX372" fmla="*/ 2051890 w 6811107"/>
                <a:gd name="connsiteY372" fmla="*/ 582933 h 2256141"/>
                <a:gd name="connsiteX373" fmla="*/ 2072630 w 6811107"/>
                <a:gd name="connsiteY373" fmla="*/ 587981 h 2256141"/>
                <a:gd name="connsiteX374" fmla="*/ 2083452 w 6811107"/>
                <a:gd name="connsiteY374" fmla="*/ 586816 h 2256141"/>
                <a:gd name="connsiteX375" fmla="*/ 2118620 w 6811107"/>
                <a:gd name="connsiteY375" fmla="*/ 573225 h 2256141"/>
                <a:gd name="connsiteX376" fmla="*/ 2130794 w 6811107"/>
                <a:gd name="connsiteY376" fmla="*/ 569342 h 2256141"/>
                <a:gd name="connsiteX377" fmla="*/ 2147928 w 6811107"/>
                <a:gd name="connsiteY377" fmla="*/ 568566 h 2256141"/>
                <a:gd name="connsiteX378" fmla="*/ 2156495 w 6811107"/>
                <a:gd name="connsiteY378" fmla="*/ 568566 h 2256141"/>
                <a:gd name="connsiteX379" fmla="*/ 2205641 w 6811107"/>
                <a:gd name="connsiteY379" fmla="*/ 586428 h 2256141"/>
                <a:gd name="connsiteX380" fmla="*/ 2212855 w 6811107"/>
                <a:gd name="connsiteY380" fmla="*/ 594970 h 2256141"/>
                <a:gd name="connsiteX381" fmla="*/ 2145673 w 6811107"/>
                <a:gd name="connsiteY381" fmla="*/ 656323 h 2256141"/>
                <a:gd name="connsiteX382" fmla="*/ 2137107 w 6811107"/>
                <a:gd name="connsiteY382" fmla="*/ 658652 h 2256141"/>
                <a:gd name="connsiteX383" fmla="*/ 2132598 w 6811107"/>
                <a:gd name="connsiteY383" fmla="*/ 680398 h 2256141"/>
                <a:gd name="connsiteX384" fmla="*/ 2138910 w 6811107"/>
                <a:gd name="connsiteY384" fmla="*/ 687775 h 2256141"/>
                <a:gd name="connsiteX385" fmla="*/ 2159651 w 6811107"/>
                <a:gd name="connsiteY385" fmla="*/ 703307 h 2256141"/>
                <a:gd name="connsiteX386" fmla="*/ 2168218 w 6811107"/>
                <a:gd name="connsiteY386" fmla="*/ 708744 h 2256141"/>
                <a:gd name="connsiteX387" fmla="*/ 2252533 w 6811107"/>
                <a:gd name="connsiteY387" fmla="*/ 752234 h 2256141"/>
                <a:gd name="connsiteX388" fmla="*/ 2253435 w 6811107"/>
                <a:gd name="connsiteY388" fmla="*/ 764660 h 2256141"/>
                <a:gd name="connsiteX389" fmla="*/ 2264256 w 6811107"/>
                <a:gd name="connsiteY389" fmla="*/ 784463 h 2256141"/>
                <a:gd name="connsiteX390" fmla="*/ 2274175 w 6811107"/>
                <a:gd name="connsiteY390" fmla="*/ 790676 h 2256141"/>
                <a:gd name="connsiteX391" fmla="*/ 2339102 w 6811107"/>
                <a:gd name="connsiteY391" fmla="*/ 834167 h 2256141"/>
                <a:gd name="connsiteX392" fmla="*/ 2269666 w 6811107"/>
                <a:gd name="connsiteY392" fmla="*/ 864454 h 2256141"/>
                <a:gd name="connsiteX393" fmla="*/ 2255238 w 6811107"/>
                <a:gd name="connsiteY393" fmla="*/ 868726 h 2256141"/>
                <a:gd name="connsiteX394" fmla="*/ 2242162 w 6811107"/>
                <a:gd name="connsiteY394" fmla="*/ 872609 h 2256141"/>
                <a:gd name="connsiteX395" fmla="*/ 2228636 w 6811107"/>
                <a:gd name="connsiteY395" fmla="*/ 874939 h 2256141"/>
                <a:gd name="connsiteX396" fmla="*/ 2202485 w 6811107"/>
                <a:gd name="connsiteY396" fmla="*/ 879987 h 2256141"/>
                <a:gd name="connsiteX397" fmla="*/ 2190311 w 6811107"/>
                <a:gd name="connsiteY397" fmla="*/ 876880 h 2256141"/>
                <a:gd name="connsiteX398" fmla="*/ 2153339 w 6811107"/>
                <a:gd name="connsiteY398" fmla="*/ 869891 h 2256141"/>
                <a:gd name="connsiteX399" fmla="*/ 2140263 w 6811107"/>
                <a:gd name="connsiteY399" fmla="*/ 871055 h 2256141"/>
                <a:gd name="connsiteX400" fmla="*/ 2127187 w 6811107"/>
                <a:gd name="connsiteY400" fmla="*/ 872997 h 2256141"/>
                <a:gd name="connsiteX401" fmla="*/ 2118620 w 6811107"/>
                <a:gd name="connsiteY401" fmla="*/ 874162 h 2256141"/>
                <a:gd name="connsiteX402" fmla="*/ 2099233 w 6811107"/>
                <a:gd name="connsiteY402" fmla="*/ 885811 h 2256141"/>
                <a:gd name="connsiteX403" fmla="*/ 2010409 w 6811107"/>
                <a:gd name="connsiteY403" fmla="*/ 937844 h 2256141"/>
                <a:gd name="connsiteX404" fmla="*/ 2000940 w 6811107"/>
                <a:gd name="connsiteY404" fmla="*/ 945998 h 2256141"/>
                <a:gd name="connsiteX405" fmla="*/ 1944129 w 6811107"/>
                <a:gd name="connsiteY405" fmla="*/ 966578 h 2256141"/>
                <a:gd name="connsiteX406" fmla="*/ 1933308 w 6811107"/>
                <a:gd name="connsiteY406" fmla="*/ 965802 h 2256141"/>
                <a:gd name="connsiteX407" fmla="*/ 1900844 w 6811107"/>
                <a:gd name="connsiteY407" fmla="*/ 957259 h 2256141"/>
                <a:gd name="connsiteX408" fmla="*/ 1894532 w 6811107"/>
                <a:gd name="connsiteY408" fmla="*/ 951823 h 2256141"/>
                <a:gd name="connsiteX409" fmla="*/ 1896786 w 6811107"/>
                <a:gd name="connsiteY409" fmla="*/ 933185 h 2256141"/>
                <a:gd name="connsiteX410" fmla="*/ 1856207 w 6811107"/>
                <a:gd name="connsiteY410" fmla="*/ 973957 h 2256141"/>
                <a:gd name="connsiteX411" fmla="*/ 1862519 w 6811107"/>
                <a:gd name="connsiteY411" fmla="*/ 981334 h 2256141"/>
                <a:gd name="connsiteX412" fmla="*/ 1870635 w 6811107"/>
                <a:gd name="connsiteY412" fmla="*/ 984441 h 2256141"/>
                <a:gd name="connsiteX413" fmla="*/ 1927446 w 6811107"/>
                <a:gd name="connsiteY413" fmla="*/ 1015505 h 2256141"/>
                <a:gd name="connsiteX414" fmla="*/ 1956303 w 6811107"/>
                <a:gd name="connsiteY414" fmla="*/ 1025989 h 2256141"/>
                <a:gd name="connsiteX415" fmla="*/ 1967124 w 6811107"/>
                <a:gd name="connsiteY415" fmla="*/ 1024048 h 2256141"/>
                <a:gd name="connsiteX416" fmla="*/ 2061809 w 6811107"/>
                <a:gd name="connsiteY416" fmla="*/ 1004632 h 2256141"/>
                <a:gd name="connsiteX417" fmla="*/ 2073532 w 6811107"/>
                <a:gd name="connsiteY417" fmla="*/ 1003856 h 2256141"/>
                <a:gd name="connsiteX418" fmla="*/ 2092469 w 6811107"/>
                <a:gd name="connsiteY418" fmla="*/ 1000749 h 2256141"/>
                <a:gd name="connsiteX419" fmla="*/ 2101938 w 6811107"/>
                <a:gd name="connsiteY419" fmla="*/ 998808 h 2256141"/>
                <a:gd name="connsiteX420" fmla="*/ 2232694 w 6811107"/>
                <a:gd name="connsiteY420" fmla="*/ 992595 h 2256141"/>
                <a:gd name="connsiteX421" fmla="*/ 2242162 w 6811107"/>
                <a:gd name="connsiteY421" fmla="*/ 996866 h 2256141"/>
                <a:gd name="connsiteX422" fmla="*/ 2242162 w 6811107"/>
                <a:gd name="connsiteY422" fmla="*/ 1051618 h 2256141"/>
                <a:gd name="connsiteX423" fmla="*/ 2246671 w 6811107"/>
                <a:gd name="connsiteY423" fmla="*/ 1061714 h 2256141"/>
                <a:gd name="connsiteX424" fmla="*/ 2301679 w 6811107"/>
                <a:gd name="connsiteY424" fmla="*/ 1094719 h 2256141"/>
                <a:gd name="connsiteX425" fmla="*/ 2310246 w 6811107"/>
                <a:gd name="connsiteY425" fmla="*/ 1102874 h 2256141"/>
                <a:gd name="connsiteX426" fmla="*/ 2316107 w 6811107"/>
                <a:gd name="connsiteY426" fmla="*/ 1108310 h 2256141"/>
                <a:gd name="connsiteX427" fmla="*/ 2408538 w 6811107"/>
                <a:gd name="connsiteY427" fmla="*/ 1158013 h 2256141"/>
                <a:gd name="connsiteX428" fmla="*/ 2407636 w 6811107"/>
                <a:gd name="connsiteY428" fmla="*/ 1193349 h 2256141"/>
                <a:gd name="connsiteX429" fmla="*/ 2413949 w 6811107"/>
                <a:gd name="connsiteY429" fmla="*/ 1201892 h 2256141"/>
                <a:gd name="connsiteX430" fmla="*/ 2420261 w 6811107"/>
                <a:gd name="connsiteY430" fmla="*/ 1226743 h 2256141"/>
                <a:gd name="connsiteX431" fmla="*/ 2434689 w 6811107"/>
                <a:gd name="connsiteY431" fmla="*/ 1232180 h 2256141"/>
                <a:gd name="connsiteX432" fmla="*/ 2444609 w 6811107"/>
                <a:gd name="connsiteY432" fmla="*/ 1229073 h 2256141"/>
                <a:gd name="connsiteX433" fmla="*/ 2450921 w 6811107"/>
                <a:gd name="connsiteY433" fmla="*/ 1223637 h 2256141"/>
                <a:gd name="connsiteX434" fmla="*/ 2456782 w 6811107"/>
                <a:gd name="connsiteY434" fmla="*/ 1212376 h 2256141"/>
                <a:gd name="connsiteX435" fmla="*/ 2465349 w 6811107"/>
                <a:gd name="connsiteY435" fmla="*/ 1203833 h 2256141"/>
                <a:gd name="connsiteX436" fmla="*/ 2474818 w 6811107"/>
                <a:gd name="connsiteY436" fmla="*/ 1196456 h 2256141"/>
                <a:gd name="connsiteX437" fmla="*/ 2482934 w 6811107"/>
                <a:gd name="connsiteY437" fmla="*/ 1187136 h 2256141"/>
                <a:gd name="connsiteX438" fmla="*/ 2542901 w 6811107"/>
                <a:gd name="connsiteY438" fmla="*/ 1167333 h 2256141"/>
                <a:gd name="connsiteX439" fmla="*/ 2548763 w 6811107"/>
                <a:gd name="connsiteY439" fmla="*/ 1175875 h 2256141"/>
                <a:gd name="connsiteX440" fmla="*/ 2553271 w 6811107"/>
                <a:gd name="connsiteY440" fmla="*/ 1184030 h 2256141"/>
                <a:gd name="connsiteX441" fmla="*/ 2556879 w 6811107"/>
                <a:gd name="connsiteY441" fmla="*/ 1193349 h 2256141"/>
                <a:gd name="connsiteX442" fmla="*/ 2615944 w 6811107"/>
                <a:gd name="connsiteY442" fmla="*/ 1238004 h 2256141"/>
                <a:gd name="connsiteX443" fmla="*/ 2604221 w 6811107"/>
                <a:gd name="connsiteY443" fmla="*/ 1275670 h 2256141"/>
                <a:gd name="connsiteX444" fmla="*/ 2606927 w 6811107"/>
                <a:gd name="connsiteY444" fmla="*/ 1284212 h 2256141"/>
                <a:gd name="connsiteX445" fmla="*/ 2655171 w 6811107"/>
                <a:gd name="connsiteY445" fmla="*/ 1318384 h 2256141"/>
                <a:gd name="connsiteX446" fmla="*/ 2667345 w 6811107"/>
                <a:gd name="connsiteY446" fmla="*/ 1323431 h 2256141"/>
                <a:gd name="connsiteX447" fmla="*/ 2693496 w 6811107"/>
                <a:gd name="connsiteY447" fmla="*/ 1355661 h 2256141"/>
                <a:gd name="connsiteX448" fmla="*/ 2633529 w 6811107"/>
                <a:gd name="connsiteY448" fmla="*/ 1376630 h 2256141"/>
                <a:gd name="connsiteX449" fmla="*/ 2622707 w 6811107"/>
                <a:gd name="connsiteY449" fmla="*/ 1389055 h 2256141"/>
                <a:gd name="connsiteX450" fmla="*/ 2624962 w 6811107"/>
                <a:gd name="connsiteY450" fmla="*/ 1402646 h 2256141"/>
                <a:gd name="connsiteX451" fmla="*/ 2671854 w 6811107"/>
                <a:gd name="connsiteY451" fmla="*/ 1457397 h 2256141"/>
                <a:gd name="connsiteX452" fmla="*/ 2591146 w 6811107"/>
                <a:gd name="connsiteY452" fmla="*/ 1479530 h 2256141"/>
                <a:gd name="connsiteX453" fmla="*/ 2583932 w 6811107"/>
                <a:gd name="connsiteY453" fmla="*/ 1488073 h 2256141"/>
                <a:gd name="connsiteX454" fmla="*/ 2555075 w 6811107"/>
                <a:gd name="connsiteY454" fmla="*/ 1533505 h 2256141"/>
                <a:gd name="connsiteX455" fmla="*/ 2550115 w 6811107"/>
                <a:gd name="connsiteY455" fmla="*/ 1542824 h 2256141"/>
                <a:gd name="connsiteX456" fmla="*/ 2540647 w 6811107"/>
                <a:gd name="connsiteY456" fmla="*/ 1551367 h 2256141"/>
                <a:gd name="connsiteX457" fmla="*/ 2526218 w 6811107"/>
                <a:gd name="connsiteY457" fmla="*/ 1585537 h 2256141"/>
                <a:gd name="connsiteX458" fmla="*/ 2523513 w 6811107"/>
                <a:gd name="connsiteY458" fmla="*/ 1594081 h 2256141"/>
                <a:gd name="connsiteX459" fmla="*/ 2491951 w 6811107"/>
                <a:gd name="connsiteY459" fmla="*/ 1643783 h 2256141"/>
                <a:gd name="connsiteX460" fmla="*/ 2393659 w 6811107"/>
                <a:gd name="connsiteY460" fmla="*/ 1642619 h 2256141"/>
                <a:gd name="connsiteX461" fmla="*/ 2380132 w 6811107"/>
                <a:gd name="connsiteY461" fmla="*/ 1643783 h 2256141"/>
                <a:gd name="connsiteX462" fmla="*/ 2361195 w 6811107"/>
                <a:gd name="connsiteY462" fmla="*/ 1633299 h 2256141"/>
                <a:gd name="connsiteX463" fmla="*/ 2323772 w 6811107"/>
                <a:gd name="connsiteY463" fmla="*/ 1586703 h 2256141"/>
                <a:gd name="connsiteX464" fmla="*/ 2311598 w 6811107"/>
                <a:gd name="connsiteY464" fmla="*/ 1583596 h 2256141"/>
                <a:gd name="connsiteX465" fmla="*/ 2301679 w 6811107"/>
                <a:gd name="connsiteY465" fmla="*/ 1579325 h 2256141"/>
                <a:gd name="connsiteX466" fmla="*/ 2255689 w 6811107"/>
                <a:gd name="connsiteY466" fmla="*/ 1559910 h 2256141"/>
                <a:gd name="connsiteX467" fmla="*/ 2246220 w 6811107"/>
                <a:gd name="connsiteY467" fmla="*/ 1564181 h 2256141"/>
                <a:gd name="connsiteX468" fmla="*/ 2225480 w 6811107"/>
                <a:gd name="connsiteY468" fmla="*/ 1574277 h 2256141"/>
                <a:gd name="connsiteX469" fmla="*/ 2213757 w 6811107"/>
                <a:gd name="connsiteY469" fmla="*/ 1573500 h 2256141"/>
                <a:gd name="connsiteX470" fmla="*/ 2122227 w 6811107"/>
                <a:gd name="connsiteY470" fmla="*/ 1528069 h 2256141"/>
                <a:gd name="connsiteX471" fmla="*/ 2087510 w 6811107"/>
                <a:gd name="connsiteY471" fmla="*/ 1583208 h 2256141"/>
                <a:gd name="connsiteX472" fmla="*/ 2075336 w 6811107"/>
                <a:gd name="connsiteY472" fmla="*/ 1583984 h 2256141"/>
                <a:gd name="connsiteX473" fmla="*/ 1964418 w 6811107"/>
                <a:gd name="connsiteY473" fmla="*/ 1558745 h 2256141"/>
                <a:gd name="connsiteX474" fmla="*/ 1954499 w 6811107"/>
                <a:gd name="connsiteY474" fmla="*/ 1557580 h 2256141"/>
                <a:gd name="connsiteX475" fmla="*/ 1858010 w 6811107"/>
                <a:gd name="connsiteY475" fmla="*/ 1529621 h 2256141"/>
                <a:gd name="connsiteX476" fmla="*/ 1938267 w 6811107"/>
                <a:gd name="connsiteY476" fmla="*/ 1573500 h 2256141"/>
                <a:gd name="connsiteX477" fmla="*/ 1950441 w 6811107"/>
                <a:gd name="connsiteY477" fmla="*/ 1577771 h 2256141"/>
                <a:gd name="connsiteX478" fmla="*/ 1986512 w 6811107"/>
                <a:gd name="connsiteY478" fmla="*/ 1605730 h 2256141"/>
                <a:gd name="connsiteX479" fmla="*/ 1995980 w 6811107"/>
                <a:gd name="connsiteY479" fmla="*/ 1610001 h 2256141"/>
                <a:gd name="connsiteX480" fmla="*/ 2009056 w 6811107"/>
                <a:gd name="connsiteY480" fmla="*/ 1613107 h 2256141"/>
                <a:gd name="connsiteX481" fmla="*/ 2027993 w 6811107"/>
                <a:gd name="connsiteY481" fmla="*/ 1626698 h 2256141"/>
                <a:gd name="connsiteX482" fmla="*/ 2037913 w 6811107"/>
                <a:gd name="connsiteY482" fmla="*/ 1633688 h 2256141"/>
                <a:gd name="connsiteX483" fmla="*/ 2081197 w 6811107"/>
                <a:gd name="connsiteY483" fmla="*/ 1651549 h 2256141"/>
                <a:gd name="connsiteX484" fmla="*/ 2092920 w 6811107"/>
                <a:gd name="connsiteY484" fmla="*/ 1651549 h 2256141"/>
                <a:gd name="connsiteX485" fmla="*/ 2105094 w 6811107"/>
                <a:gd name="connsiteY485" fmla="*/ 1640289 h 2256141"/>
                <a:gd name="connsiteX486" fmla="*/ 2112308 w 6811107"/>
                <a:gd name="connsiteY486" fmla="*/ 1636017 h 2256141"/>
                <a:gd name="connsiteX487" fmla="*/ 2225029 w 6811107"/>
                <a:gd name="connsiteY487" fmla="*/ 1616602 h 2256141"/>
                <a:gd name="connsiteX488" fmla="*/ 2235850 w 6811107"/>
                <a:gd name="connsiteY488" fmla="*/ 1621650 h 2256141"/>
                <a:gd name="connsiteX489" fmla="*/ 2267412 w 6811107"/>
                <a:gd name="connsiteY489" fmla="*/ 1646890 h 2256141"/>
                <a:gd name="connsiteX490" fmla="*/ 2273273 w 6811107"/>
                <a:gd name="connsiteY490" fmla="*/ 1653103 h 2256141"/>
                <a:gd name="connsiteX491" fmla="*/ 2321067 w 6811107"/>
                <a:gd name="connsiteY491" fmla="*/ 1666694 h 2256141"/>
                <a:gd name="connsiteX492" fmla="*/ 2330986 w 6811107"/>
                <a:gd name="connsiteY492" fmla="*/ 1668635 h 2256141"/>
                <a:gd name="connsiteX493" fmla="*/ 2394561 w 6811107"/>
                <a:gd name="connsiteY493" fmla="*/ 1695817 h 2256141"/>
                <a:gd name="connsiteX494" fmla="*/ 2405382 w 6811107"/>
                <a:gd name="connsiteY494" fmla="*/ 1703194 h 2256141"/>
                <a:gd name="connsiteX495" fmla="*/ 2445060 w 6811107"/>
                <a:gd name="connsiteY495" fmla="*/ 1812308 h 2256141"/>
                <a:gd name="connsiteX496" fmla="*/ 2439198 w 6811107"/>
                <a:gd name="connsiteY496" fmla="*/ 1820851 h 2256141"/>
                <a:gd name="connsiteX497" fmla="*/ 2471662 w 6811107"/>
                <a:gd name="connsiteY497" fmla="*/ 1922975 h 2256141"/>
                <a:gd name="connsiteX498" fmla="*/ 2476171 w 6811107"/>
                <a:gd name="connsiteY498" fmla="*/ 1928411 h 2256141"/>
                <a:gd name="connsiteX499" fmla="*/ 2477072 w 6811107"/>
                <a:gd name="connsiteY499" fmla="*/ 1936566 h 2256141"/>
                <a:gd name="connsiteX500" fmla="*/ 2481581 w 6811107"/>
                <a:gd name="connsiteY500" fmla="*/ 1956369 h 2256141"/>
                <a:gd name="connsiteX501" fmla="*/ 2456332 w 6811107"/>
                <a:gd name="connsiteY501" fmla="*/ 2049563 h 2256141"/>
                <a:gd name="connsiteX502" fmla="*/ 2457234 w 6811107"/>
                <a:gd name="connsiteY502" fmla="*/ 2059659 h 2256141"/>
                <a:gd name="connsiteX503" fmla="*/ 2462194 w 6811107"/>
                <a:gd name="connsiteY503" fmla="*/ 2068978 h 2256141"/>
                <a:gd name="connsiteX504" fmla="*/ 2468055 w 6811107"/>
                <a:gd name="connsiteY504" fmla="*/ 2078297 h 2256141"/>
                <a:gd name="connsiteX505" fmla="*/ 2476171 w 6811107"/>
                <a:gd name="connsiteY505" fmla="*/ 2086840 h 2256141"/>
                <a:gd name="connsiteX506" fmla="*/ 2482483 w 6811107"/>
                <a:gd name="connsiteY506" fmla="*/ 2094218 h 2256141"/>
                <a:gd name="connsiteX507" fmla="*/ 2501871 w 6811107"/>
                <a:gd name="connsiteY507" fmla="*/ 2117904 h 2256141"/>
                <a:gd name="connsiteX508" fmla="*/ 2506831 w 6811107"/>
                <a:gd name="connsiteY508" fmla="*/ 2126059 h 2256141"/>
                <a:gd name="connsiteX509" fmla="*/ 2531178 w 6811107"/>
                <a:gd name="connsiteY509" fmla="*/ 2168384 h 2256141"/>
                <a:gd name="connsiteX510" fmla="*/ 2539745 w 6811107"/>
                <a:gd name="connsiteY510" fmla="*/ 2128000 h 2256141"/>
                <a:gd name="connsiteX511" fmla="*/ 2538844 w 6811107"/>
                <a:gd name="connsiteY511" fmla="*/ 2114798 h 2256141"/>
                <a:gd name="connsiteX512" fmla="*/ 2524415 w 6811107"/>
                <a:gd name="connsiteY512" fmla="*/ 2093830 h 2256141"/>
                <a:gd name="connsiteX513" fmla="*/ 2519455 w 6811107"/>
                <a:gd name="connsiteY513" fmla="*/ 2086840 h 2256141"/>
                <a:gd name="connsiteX514" fmla="*/ 2540196 w 6811107"/>
                <a:gd name="connsiteY514" fmla="*/ 2042185 h 2256141"/>
                <a:gd name="connsiteX515" fmla="*/ 2546057 w 6811107"/>
                <a:gd name="connsiteY515" fmla="*/ 2033642 h 2256141"/>
                <a:gd name="connsiteX516" fmla="*/ 2551017 w 6811107"/>
                <a:gd name="connsiteY516" fmla="*/ 1968019 h 2256141"/>
                <a:gd name="connsiteX517" fmla="*/ 2548763 w 6811107"/>
                <a:gd name="connsiteY517" fmla="*/ 1957535 h 2256141"/>
                <a:gd name="connsiteX518" fmla="*/ 2546057 w 6811107"/>
                <a:gd name="connsiteY518" fmla="*/ 1946273 h 2256141"/>
                <a:gd name="connsiteX519" fmla="*/ 2542450 w 6811107"/>
                <a:gd name="connsiteY519" fmla="*/ 1935789 h 2256141"/>
                <a:gd name="connsiteX520" fmla="*/ 2530727 w 6811107"/>
                <a:gd name="connsiteY520" fmla="*/ 1871330 h 2256141"/>
                <a:gd name="connsiteX521" fmla="*/ 2513594 w 6811107"/>
                <a:gd name="connsiteY521" fmla="*/ 1853468 h 2256141"/>
                <a:gd name="connsiteX522" fmla="*/ 2508634 w 6811107"/>
                <a:gd name="connsiteY522" fmla="*/ 1844149 h 2256141"/>
                <a:gd name="connsiteX523" fmla="*/ 2524415 w 6811107"/>
                <a:gd name="connsiteY523" fmla="*/ 1780467 h 2256141"/>
                <a:gd name="connsiteX524" fmla="*/ 2534335 w 6811107"/>
                <a:gd name="connsiteY524" fmla="*/ 1772313 h 2256141"/>
                <a:gd name="connsiteX525" fmla="*/ 2546057 w 6811107"/>
                <a:gd name="connsiteY525" fmla="*/ 1764158 h 2256141"/>
                <a:gd name="connsiteX526" fmla="*/ 2551017 w 6811107"/>
                <a:gd name="connsiteY526" fmla="*/ 1752897 h 2256141"/>
                <a:gd name="connsiteX527" fmla="*/ 2553271 w 6811107"/>
                <a:gd name="connsiteY527" fmla="*/ 1744355 h 2256141"/>
                <a:gd name="connsiteX528" fmla="*/ 2526670 w 6811107"/>
                <a:gd name="connsiteY528" fmla="*/ 1697758 h 2256141"/>
                <a:gd name="connsiteX529" fmla="*/ 2521710 w 6811107"/>
                <a:gd name="connsiteY529" fmla="*/ 1687274 h 2256141"/>
                <a:gd name="connsiteX530" fmla="*/ 2545607 w 6811107"/>
                <a:gd name="connsiteY530" fmla="*/ 1650773 h 2256141"/>
                <a:gd name="connsiteX531" fmla="*/ 2555526 w 6811107"/>
                <a:gd name="connsiteY531" fmla="*/ 1646890 h 2256141"/>
                <a:gd name="connsiteX532" fmla="*/ 2566347 w 6811107"/>
                <a:gd name="connsiteY532" fmla="*/ 1641842 h 2256141"/>
                <a:gd name="connsiteX533" fmla="*/ 2574463 w 6811107"/>
                <a:gd name="connsiteY533" fmla="*/ 1639900 h 2256141"/>
                <a:gd name="connsiteX534" fmla="*/ 2583932 w 6811107"/>
                <a:gd name="connsiteY534" fmla="*/ 1634852 h 2256141"/>
                <a:gd name="connsiteX535" fmla="*/ 2591146 w 6811107"/>
                <a:gd name="connsiteY535" fmla="*/ 1621262 h 2256141"/>
                <a:gd name="connsiteX536" fmla="*/ 2592047 w 6811107"/>
                <a:gd name="connsiteY536" fmla="*/ 1611166 h 2256141"/>
                <a:gd name="connsiteX537" fmla="*/ 2600163 w 6811107"/>
                <a:gd name="connsiteY537" fmla="*/ 1582820 h 2256141"/>
                <a:gd name="connsiteX538" fmla="*/ 2652917 w 6811107"/>
                <a:gd name="connsiteY538" fmla="*/ 1530787 h 2256141"/>
                <a:gd name="connsiteX539" fmla="*/ 2662385 w 6811107"/>
                <a:gd name="connsiteY539" fmla="*/ 1522244 h 2256141"/>
                <a:gd name="connsiteX540" fmla="*/ 2670952 w 6811107"/>
                <a:gd name="connsiteY540" fmla="*/ 1516031 h 2256141"/>
                <a:gd name="connsiteX541" fmla="*/ 2750308 w 6811107"/>
                <a:gd name="connsiteY541" fmla="*/ 1494286 h 2256141"/>
                <a:gd name="connsiteX542" fmla="*/ 2762481 w 6811107"/>
                <a:gd name="connsiteY542" fmla="*/ 1495063 h 2256141"/>
                <a:gd name="connsiteX543" fmla="*/ 2804865 w 6811107"/>
                <a:gd name="connsiteY543" fmla="*/ 1498169 h 2256141"/>
                <a:gd name="connsiteX544" fmla="*/ 2815685 w 6811107"/>
                <a:gd name="connsiteY544" fmla="*/ 1499334 h 2256141"/>
                <a:gd name="connsiteX545" fmla="*/ 2847247 w 6811107"/>
                <a:gd name="connsiteY545" fmla="*/ 1504770 h 2256141"/>
                <a:gd name="connsiteX546" fmla="*/ 2857167 w 6811107"/>
                <a:gd name="connsiteY546" fmla="*/ 1505935 h 2256141"/>
                <a:gd name="connsiteX547" fmla="*/ 2933817 w 6811107"/>
                <a:gd name="connsiteY547" fmla="*/ 1549814 h 2256141"/>
                <a:gd name="connsiteX548" fmla="*/ 2940129 w 6811107"/>
                <a:gd name="connsiteY548" fmla="*/ 1557968 h 2256141"/>
                <a:gd name="connsiteX549" fmla="*/ 2972593 w 6811107"/>
                <a:gd name="connsiteY549" fmla="*/ 1598740 h 2256141"/>
                <a:gd name="connsiteX550" fmla="*/ 2978905 w 6811107"/>
                <a:gd name="connsiteY550" fmla="*/ 1607283 h 2256141"/>
                <a:gd name="connsiteX551" fmla="*/ 2988374 w 6811107"/>
                <a:gd name="connsiteY551" fmla="*/ 1615437 h 2256141"/>
                <a:gd name="connsiteX552" fmla="*/ 3025346 w 6811107"/>
                <a:gd name="connsiteY552" fmla="*/ 1634852 h 2256141"/>
                <a:gd name="connsiteX553" fmla="*/ 3020386 w 6811107"/>
                <a:gd name="connsiteY553" fmla="*/ 1716785 h 2256141"/>
                <a:gd name="connsiteX554" fmla="*/ 3015427 w 6811107"/>
                <a:gd name="connsiteY554" fmla="*/ 1724163 h 2256141"/>
                <a:gd name="connsiteX555" fmla="*/ 3016328 w 6811107"/>
                <a:gd name="connsiteY555" fmla="*/ 1731152 h 2256141"/>
                <a:gd name="connsiteX556" fmla="*/ 3022190 w 6811107"/>
                <a:gd name="connsiteY556" fmla="*/ 1744355 h 2256141"/>
                <a:gd name="connsiteX557" fmla="*/ 3023543 w 6811107"/>
                <a:gd name="connsiteY557" fmla="*/ 1746296 h 2256141"/>
                <a:gd name="connsiteX558" fmla="*/ 3030757 w 6811107"/>
                <a:gd name="connsiteY558" fmla="*/ 1752509 h 2256141"/>
                <a:gd name="connsiteX559" fmla="*/ 3035265 w 6811107"/>
                <a:gd name="connsiteY559" fmla="*/ 1755616 h 2256141"/>
                <a:gd name="connsiteX560" fmla="*/ 3037971 w 6811107"/>
                <a:gd name="connsiteY560" fmla="*/ 1756780 h 2256141"/>
                <a:gd name="connsiteX561" fmla="*/ 3066827 w 6811107"/>
                <a:gd name="connsiteY561" fmla="*/ 1768041 h 2256141"/>
                <a:gd name="connsiteX562" fmla="*/ 3070434 w 6811107"/>
                <a:gd name="connsiteY562" fmla="*/ 1769983 h 2256141"/>
                <a:gd name="connsiteX563" fmla="*/ 3088728 w 6811107"/>
                <a:gd name="connsiteY563" fmla="*/ 1782205 h 2256141"/>
                <a:gd name="connsiteX564" fmla="*/ 3098663 w 6811107"/>
                <a:gd name="connsiteY564" fmla="*/ 1759256 h 2256141"/>
                <a:gd name="connsiteX565" fmla="*/ 3090447 w 6811107"/>
                <a:gd name="connsiteY565" fmla="*/ 1727722 h 2256141"/>
                <a:gd name="connsiteX566" fmla="*/ 3087547 w 6811107"/>
                <a:gd name="connsiteY566" fmla="*/ 1714674 h 2256141"/>
                <a:gd name="connsiteX567" fmla="*/ 3094196 w 6811107"/>
                <a:gd name="connsiteY567" fmla="*/ 1624440 h 2256141"/>
                <a:gd name="connsiteX568" fmla="*/ 3085314 w 6811107"/>
                <a:gd name="connsiteY568" fmla="*/ 1621601 h 2256141"/>
                <a:gd name="connsiteX569" fmla="*/ 3064122 w 6811107"/>
                <a:gd name="connsiteY569" fmla="*/ 1604953 h 2256141"/>
                <a:gd name="connsiteX570" fmla="*/ 3059162 w 6811107"/>
                <a:gd name="connsiteY570" fmla="*/ 1599516 h 2256141"/>
                <a:gd name="connsiteX571" fmla="*/ 3052850 w 6811107"/>
                <a:gd name="connsiteY571" fmla="*/ 1591362 h 2256141"/>
                <a:gd name="connsiteX572" fmla="*/ 3015427 w 6811107"/>
                <a:gd name="connsiteY572" fmla="*/ 1550978 h 2256141"/>
                <a:gd name="connsiteX573" fmla="*/ 3005507 w 6811107"/>
                <a:gd name="connsiteY573" fmla="*/ 1545542 h 2256141"/>
                <a:gd name="connsiteX574" fmla="*/ 2944187 w 6811107"/>
                <a:gd name="connsiteY574" fmla="*/ 1480307 h 2256141"/>
                <a:gd name="connsiteX575" fmla="*/ 2906764 w 6811107"/>
                <a:gd name="connsiteY575" fmla="*/ 1431380 h 2256141"/>
                <a:gd name="connsiteX576" fmla="*/ 2904059 w 6811107"/>
                <a:gd name="connsiteY576" fmla="*/ 1421284 h 2256141"/>
                <a:gd name="connsiteX577" fmla="*/ 2906764 w 6811107"/>
                <a:gd name="connsiteY577" fmla="*/ 1387890 h 2256141"/>
                <a:gd name="connsiteX578" fmla="*/ 2900902 w 6811107"/>
                <a:gd name="connsiteY578" fmla="*/ 1378571 h 2256141"/>
                <a:gd name="connsiteX579" fmla="*/ 2859872 w 6811107"/>
                <a:gd name="connsiteY579" fmla="*/ 1332751 h 2256141"/>
                <a:gd name="connsiteX580" fmla="*/ 2854011 w 6811107"/>
                <a:gd name="connsiteY580" fmla="*/ 1325761 h 2256141"/>
                <a:gd name="connsiteX581" fmla="*/ 2829663 w 6811107"/>
                <a:gd name="connsiteY581" fmla="*/ 1273728 h 2256141"/>
                <a:gd name="connsiteX582" fmla="*/ 2831015 w 6811107"/>
                <a:gd name="connsiteY582" fmla="*/ 1264409 h 2256141"/>
                <a:gd name="connsiteX583" fmla="*/ 2832368 w 6811107"/>
                <a:gd name="connsiteY583" fmla="*/ 1202280 h 2256141"/>
                <a:gd name="connsiteX584" fmla="*/ 2704768 w 6811107"/>
                <a:gd name="connsiteY584" fmla="*/ 1171216 h 2256141"/>
                <a:gd name="connsiteX585" fmla="*/ 2706121 w 6811107"/>
                <a:gd name="connsiteY585" fmla="*/ 1163838 h 2256141"/>
                <a:gd name="connsiteX586" fmla="*/ 2739937 w 6811107"/>
                <a:gd name="connsiteY586" fmla="*/ 1127725 h 2256141"/>
                <a:gd name="connsiteX587" fmla="*/ 2730469 w 6811107"/>
                <a:gd name="connsiteY587" fmla="*/ 1107145 h 2256141"/>
                <a:gd name="connsiteX588" fmla="*/ 2658328 w 6811107"/>
                <a:gd name="connsiteY588" fmla="*/ 1073751 h 2256141"/>
                <a:gd name="connsiteX589" fmla="*/ 2644801 w 6811107"/>
                <a:gd name="connsiteY589" fmla="*/ 1073751 h 2256141"/>
                <a:gd name="connsiteX590" fmla="*/ 2559133 w 6811107"/>
                <a:gd name="connsiteY590" fmla="*/ 1072975 h 2256141"/>
                <a:gd name="connsiteX591" fmla="*/ 2562740 w 6811107"/>
                <a:gd name="connsiteY591" fmla="*/ 1064820 h 2256141"/>
                <a:gd name="connsiteX592" fmla="*/ 2567700 w 6811107"/>
                <a:gd name="connsiteY592" fmla="*/ 1057442 h 2256141"/>
                <a:gd name="connsiteX593" fmla="*/ 2527120 w 6811107"/>
                <a:gd name="connsiteY593" fmla="*/ 1034532 h 2256141"/>
                <a:gd name="connsiteX594" fmla="*/ 2491050 w 6811107"/>
                <a:gd name="connsiteY594" fmla="*/ 1032590 h 2256141"/>
                <a:gd name="connsiteX595" fmla="*/ 2477523 w 6811107"/>
                <a:gd name="connsiteY595" fmla="*/ 1031814 h 2256141"/>
                <a:gd name="connsiteX596" fmla="*/ 2368409 w 6811107"/>
                <a:gd name="connsiteY596" fmla="*/ 1001526 h 2256141"/>
                <a:gd name="connsiteX597" fmla="*/ 2385543 w 6811107"/>
                <a:gd name="connsiteY597" fmla="*/ 951435 h 2256141"/>
                <a:gd name="connsiteX598" fmla="*/ 2382838 w 6811107"/>
                <a:gd name="connsiteY598" fmla="*/ 942892 h 2256141"/>
                <a:gd name="connsiteX599" fmla="*/ 2385092 w 6811107"/>
                <a:gd name="connsiteY599" fmla="*/ 934349 h 2256141"/>
                <a:gd name="connsiteX600" fmla="*/ 2395914 w 6811107"/>
                <a:gd name="connsiteY600" fmla="*/ 919982 h 2256141"/>
                <a:gd name="connsiteX601" fmla="*/ 2405833 w 6811107"/>
                <a:gd name="connsiteY601" fmla="*/ 913769 h 2256141"/>
                <a:gd name="connsiteX602" fmla="*/ 2418007 w 6811107"/>
                <a:gd name="connsiteY602" fmla="*/ 909498 h 2256141"/>
                <a:gd name="connsiteX603" fmla="*/ 2431533 w 6811107"/>
                <a:gd name="connsiteY603" fmla="*/ 907168 h 2256141"/>
                <a:gd name="connsiteX604" fmla="*/ 2546959 w 6811107"/>
                <a:gd name="connsiteY604" fmla="*/ 895907 h 2256141"/>
                <a:gd name="connsiteX605" fmla="*/ 2558682 w 6811107"/>
                <a:gd name="connsiteY605" fmla="*/ 891636 h 2256141"/>
                <a:gd name="connsiteX606" fmla="*/ 2582579 w 6811107"/>
                <a:gd name="connsiteY606" fmla="*/ 837661 h 2256141"/>
                <a:gd name="connsiteX607" fmla="*/ 2578070 w 6811107"/>
                <a:gd name="connsiteY607" fmla="*/ 826012 h 2256141"/>
                <a:gd name="connsiteX608" fmla="*/ 2563642 w 6811107"/>
                <a:gd name="connsiteY608" fmla="*/ 804267 h 2256141"/>
                <a:gd name="connsiteX609" fmla="*/ 2557330 w 6811107"/>
                <a:gd name="connsiteY609" fmla="*/ 798831 h 2256141"/>
                <a:gd name="connsiteX610" fmla="*/ 2455430 w 6811107"/>
                <a:gd name="connsiteY610" fmla="*/ 744856 h 2256141"/>
                <a:gd name="connsiteX611" fmla="*/ 2444609 w 6811107"/>
                <a:gd name="connsiteY611" fmla="*/ 740585 h 2256141"/>
                <a:gd name="connsiteX612" fmla="*/ 2342709 w 6811107"/>
                <a:gd name="connsiteY612" fmla="*/ 684669 h 2256141"/>
                <a:gd name="connsiteX613" fmla="*/ 2340455 w 6811107"/>
                <a:gd name="connsiteY613" fmla="*/ 676126 h 2256141"/>
                <a:gd name="connsiteX614" fmla="*/ 2359843 w 6811107"/>
                <a:gd name="connsiteY614" fmla="*/ 629141 h 2256141"/>
                <a:gd name="connsiteX615" fmla="*/ 2358941 w 6811107"/>
                <a:gd name="connsiteY615" fmla="*/ 620599 h 2256141"/>
                <a:gd name="connsiteX616" fmla="*/ 2269666 w 6811107"/>
                <a:gd name="connsiteY616" fmla="*/ 567400 h 2256141"/>
                <a:gd name="connsiteX617" fmla="*/ 2262452 w 6811107"/>
                <a:gd name="connsiteY617" fmla="*/ 560023 h 2256141"/>
                <a:gd name="connsiteX618" fmla="*/ 2250729 w 6811107"/>
                <a:gd name="connsiteY618" fmla="*/ 543714 h 2256141"/>
                <a:gd name="connsiteX619" fmla="*/ 2244417 w 6811107"/>
                <a:gd name="connsiteY619" fmla="*/ 532453 h 2256141"/>
                <a:gd name="connsiteX620" fmla="*/ 2238105 w 6811107"/>
                <a:gd name="connsiteY620" fmla="*/ 521969 h 2256141"/>
                <a:gd name="connsiteX621" fmla="*/ 2230890 w 6811107"/>
                <a:gd name="connsiteY621" fmla="*/ 513814 h 2256141"/>
                <a:gd name="connsiteX622" fmla="*/ 2186704 w 6811107"/>
                <a:gd name="connsiteY622" fmla="*/ 478479 h 2256141"/>
                <a:gd name="connsiteX623" fmla="*/ 2173628 w 6811107"/>
                <a:gd name="connsiteY623" fmla="*/ 477314 h 2256141"/>
                <a:gd name="connsiteX624" fmla="*/ 4967523 w 6811107"/>
                <a:gd name="connsiteY624" fmla="*/ 38643 h 2256141"/>
                <a:gd name="connsiteX625" fmla="*/ 4915813 w 6811107"/>
                <a:gd name="connsiteY625" fmla="*/ 86488 h 2256141"/>
                <a:gd name="connsiteX626" fmla="*/ 4854919 w 6811107"/>
                <a:gd name="connsiteY626" fmla="*/ 121768 h 2256141"/>
                <a:gd name="connsiteX627" fmla="*/ 4847186 w 6811107"/>
                <a:gd name="connsiteY627" fmla="*/ 131917 h 2256141"/>
                <a:gd name="connsiteX628" fmla="*/ 4839453 w 6811107"/>
                <a:gd name="connsiteY628" fmla="*/ 141099 h 2256141"/>
                <a:gd name="connsiteX629" fmla="*/ 4828821 w 6811107"/>
                <a:gd name="connsiteY629" fmla="*/ 145932 h 2256141"/>
                <a:gd name="connsiteX630" fmla="*/ 4822538 w 6811107"/>
                <a:gd name="connsiteY630" fmla="*/ 148349 h 2256141"/>
                <a:gd name="connsiteX631" fmla="*/ 4827855 w 6811107"/>
                <a:gd name="connsiteY631" fmla="*/ 160914 h 2256141"/>
                <a:gd name="connsiteX632" fmla="*/ 4837037 w 6811107"/>
                <a:gd name="connsiteY632" fmla="*/ 170096 h 2256141"/>
                <a:gd name="connsiteX633" fmla="*/ 4859268 w 6811107"/>
                <a:gd name="connsiteY633" fmla="*/ 176379 h 2256141"/>
                <a:gd name="connsiteX634" fmla="*/ 4870867 w 6811107"/>
                <a:gd name="connsiteY634" fmla="*/ 174929 h 2256141"/>
                <a:gd name="connsiteX635" fmla="*/ 4908563 w 6811107"/>
                <a:gd name="connsiteY635" fmla="*/ 158015 h 2256141"/>
                <a:gd name="connsiteX636" fmla="*/ 4921612 w 6811107"/>
                <a:gd name="connsiteY636" fmla="*/ 153182 h 2256141"/>
                <a:gd name="connsiteX637" fmla="*/ 4939977 w 6811107"/>
                <a:gd name="connsiteY637" fmla="*/ 152215 h 2256141"/>
                <a:gd name="connsiteX638" fmla="*/ 4949159 w 6811107"/>
                <a:gd name="connsiteY638" fmla="*/ 152215 h 2256141"/>
                <a:gd name="connsiteX639" fmla="*/ 5001837 w 6811107"/>
                <a:gd name="connsiteY639" fmla="*/ 174446 h 2256141"/>
                <a:gd name="connsiteX640" fmla="*/ 5009569 w 6811107"/>
                <a:gd name="connsiteY640" fmla="*/ 185078 h 2256141"/>
                <a:gd name="connsiteX641" fmla="*/ 4937560 w 6811107"/>
                <a:gd name="connsiteY641" fmla="*/ 261437 h 2256141"/>
                <a:gd name="connsiteX642" fmla="*/ 4928378 w 6811107"/>
                <a:gd name="connsiteY642" fmla="*/ 264337 h 2256141"/>
                <a:gd name="connsiteX643" fmla="*/ 4923545 w 6811107"/>
                <a:gd name="connsiteY643" fmla="*/ 291401 h 2256141"/>
                <a:gd name="connsiteX644" fmla="*/ 4930311 w 6811107"/>
                <a:gd name="connsiteY644" fmla="*/ 300583 h 2256141"/>
                <a:gd name="connsiteX645" fmla="*/ 4952542 w 6811107"/>
                <a:gd name="connsiteY645" fmla="*/ 319915 h 2256141"/>
                <a:gd name="connsiteX646" fmla="*/ 4961724 w 6811107"/>
                <a:gd name="connsiteY646" fmla="*/ 326681 h 2256141"/>
                <a:gd name="connsiteX647" fmla="*/ 5052099 w 6811107"/>
                <a:gd name="connsiteY647" fmla="*/ 380808 h 2256141"/>
                <a:gd name="connsiteX648" fmla="*/ 5053065 w 6811107"/>
                <a:gd name="connsiteY648" fmla="*/ 396273 h 2256141"/>
                <a:gd name="connsiteX649" fmla="*/ 5064664 w 6811107"/>
                <a:gd name="connsiteY649" fmla="*/ 420921 h 2256141"/>
                <a:gd name="connsiteX650" fmla="*/ 5075296 w 6811107"/>
                <a:gd name="connsiteY650" fmla="*/ 428654 h 2256141"/>
                <a:gd name="connsiteX651" fmla="*/ 5144889 w 6811107"/>
                <a:gd name="connsiteY651" fmla="*/ 482782 h 2256141"/>
                <a:gd name="connsiteX652" fmla="*/ 5070463 w 6811107"/>
                <a:gd name="connsiteY652" fmla="*/ 520478 h 2256141"/>
                <a:gd name="connsiteX653" fmla="*/ 5054998 w 6811107"/>
                <a:gd name="connsiteY653" fmla="*/ 525794 h 2256141"/>
                <a:gd name="connsiteX654" fmla="*/ 5040983 w 6811107"/>
                <a:gd name="connsiteY654" fmla="*/ 530627 h 2256141"/>
                <a:gd name="connsiteX655" fmla="*/ 5026484 w 6811107"/>
                <a:gd name="connsiteY655" fmla="*/ 533527 h 2256141"/>
                <a:gd name="connsiteX656" fmla="*/ 4998454 w 6811107"/>
                <a:gd name="connsiteY656" fmla="*/ 539809 h 2256141"/>
                <a:gd name="connsiteX657" fmla="*/ 4985405 w 6811107"/>
                <a:gd name="connsiteY657" fmla="*/ 535943 h 2256141"/>
                <a:gd name="connsiteX658" fmla="*/ 4945776 w 6811107"/>
                <a:gd name="connsiteY658" fmla="*/ 527244 h 2256141"/>
                <a:gd name="connsiteX659" fmla="*/ 4931761 w 6811107"/>
                <a:gd name="connsiteY659" fmla="*/ 528693 h 2256141"/>
                <a:gd name="connsiteX660" fmla="*/ 4917745 w 6811107"/>
                <a:gd name="connsiteY660" fmla="*/ 531110 h 2256141"/>
                <a:gd name="connsiteX661" fmla="*/ 4908563 w 6811107"/>
                <a:gd name="connsiteY661" fmla="*/ 532560 h 2256141"/>
                <a:gd name="connsiteX662" fmla="*/ 4887782 w 6811107"/>
                <a:gd name="connsiteY662" fmla="*/ 547058 h 2256141"/>
                <a:gd name="connsiteX663" fmla="*/ 4792575 w 6811107"/>
                <a:gd name="connsiteY663" fmla="*/ 611818 h 2256141"/>
                <a:gd name="connsiteX664" fmla="*/ 4782426 w 6811107"/>
                <a:gd name="connsiteY664" fmla="*/ 621968 h 2256141"/>
                <a:gd name="connsiteX665" fmla="*/ 4721532 w 6811107"/>
                <a:gd name="connsiteY665" fmla="*/ 647581 h 2256141"/>
                <a:gd name="connsiteX666" fmla="*/ 4709933 w 6811107"/>
                <a:gd name="connsiteY666" fmla="*/ 646615 h 2256141"/>
                <a:gd name="connsiteX667" fmla="*/ 4675137 w 6811107"/>
                <a:gd name="connsiteY667" fmla="*/ 635983 h 2256141"/>
                <a:gd name="connsiteX668" fmla="*/ 4668371 w 6811107"/>
                <a:gd name="connsiteY668" fmla="*/ 629217 h 2256141"/>
                <a:gd name="connsiteX669" fmla="*/ 4670787 w 6811107"/>
                <a:gd name="connsiteY669" fmla="*/ 606019 h 2256141"/>
                <a:gd name="connsiteX670" fmla="*/ 4627291 w 6811107"/>
                <a:gd name="connsiteY670" fmla="*/ 656764 h 2256141"/>
                <a:gd name="connsiteX671" fmla="*/ 4634057 w 6811107"/>
                <a:gd name="connsiteY671" fmla="*/ 665946 h 2256141"/>
                <a:gd name="connsiteX672" fmla="*/ 4642756 w 6811107"/>
                <a:gd name="connsiteY672" fmla="*/ 669812 h 2256141"/>
                <a:gd name="connsiteX673" fmla="*/ 4703650 w 6811107"/>
                <a:gd name="connsiteY673" fmla="*/ 708475 h 2256141"/>
                <a:gd name="connsiteX674" fmla="*/ 4734581 w 6811107"/>
                <a:gd name="connsiteY674" fmla="*/ 721524 h 2256141"/>
                <a:gd name="connsiteX675" fmla="*/ 4746179 w 6811107"/>
                <a:gd name="connsiteY675" fmla="*/ 719107 h 2256141"/>
                <a:gd name="connsiteX676" fmla="*/ 4847669 w 6811107"/>
                <a:gd name="connsiteY676" fmla="*/ 694943 h 2256141"/>
                <a:gd name="connsiteX677" fmla="*/ 4860235 w 6811107"/>
                <a:gd name="connsiteY677" fmla="*/ 693977 h 2256141"/>
                <a:gd name="connsiteX678" fmla="*/ 4880532 w 6811107"/>
                <a:gd name="connsiteY678" fmla="*/ 690110 h 2256141"/>
                <a:gd name="connsiteX679" fmla="*/ 4890681 w 6811107"/>
                <a:gd name="connsiteY679" fmla="*/ 687694 h 2256141"/>
                <a:gd name="connsiteX680" fmla="*/ 5030834 w 6811107"/>
                <a:gd name="connsiteY680" fmla="*/ 679962 h 2256141"/>
                <a:gd name="connsiteX681" fmla="*/ 5040983 w 6811107"/>
                <a:gd name="connsiteY681" fmla="*/ 685278 h 2256141"/>
                <a:gd name="connsiteX682" fmla="*/ 5040983 w 6811107"/>
                <a:gd name="connsiteY682" fmla="*/ 753421 h 2256141"/>
                <a:gd name="connsiteX683" fmla="*/ 5045816 w 6811107"/>
                <a:gd name="connsiteY683" fmla="*/ 765986 h 2256141"/>
                <a:gd name="connsiteX684" fmla="*/ 5104776 w 6811107"/>
                <a:gd name="connsiteY684" fmla="*/ 807065 h 2256141"/>
                <a:gd name="connsiteX685" fmla="*/ 5113959 w 6811107"/>
                <a:gd name="connsiteY685" fmla="*/ 817214 h 2256141"/>
                <a:gd name="connsiteX686" fmla="*/ 5120241 w 6811107"/>
                <a:gd name="connsiteY686" fmla="*/ 823980 h 2256141"/>
                <a:gd name="connsiteX687" fmla="*/ 5219315 w 6811107"/>
                <a:gd name="connsiteY687" fmla="*/ 885841 h 2256141"/>
                <a:gd name="connsiteX688" fmla="*/ 5218349 w 6811107"/>
                <a:gd name="connsiteY688" fmla="*/ 929820 h 2256141"/>
                <a:gd name="connsiteX689" fmla="*/ 5225115 w 6811107"/>
                <a:gd name="connsiteY689" fmla="*/ 940452 h 2256141"/>
                <a:gd name="connsiteX690" fmla="*/ 5231881 w 6811107"/>
                <a:gd name="connsiteY690" fmla="*/ 971382 h 2256141"/>
                <a:gd name="connsiteX691" fmla="*/ 5247345 w 6811107"/>
                <a:gd name="connsiteY691" fmla="*/ 978148 h 2256141"/>
                <a:gd name="connsiteX692" fmla="*/ 5257978 w 6811107"/>
                <a:gd name="connsiteY692" fmla="*/ 974282 h 2256141"/>
                <a:gd name="connsiteX693" fmla="*/ 5264744 w 6811107"/>
                <a:gd name="connsiteY693" fmla="*/ 967516 h 2256141"/>
                <a:gd name="connsiteX694" fmla="*/ 5271026 w 6811107"/>
                <a:gd name="connsiteY694" fmla="*/ 953501 h 2256141"/>
                <a:gd name="connsiteX695" fmla="*/ 5280209 w 6811107"/>
                <a:gd name="connsiteY695" fmla="*/ 942868 h 2256141"/>
                <a:gd name="connsiteX696" fmla="*/ 5290357 w 6811107"/>
                <a:gd name="connsiteY696" fmla="*/ 933686 h 2256141"/>
                <a:gd name="connsiteX697" fmla="*/ 5299057 w 6811107"/>
                <a:gd name="connsiteY697" fmla="*/ 922087 h 2256141"/>
                <a:gd name="connsiteX698" fmla="*/ 5363334 w 6811107"/>
                <a:gd name="connsiteY698" fmla="*/ 897440 h 2256141"/>
                <a:gd name="connsiteX699" fmla="*/ 5369616 w 6811107"/>
                <a:gd name="connsiteY699" fmla="*/ 908072 h 2256141"/>
                <a:gd name="connsiteX700" fmla="*/ 5374449 w 6811107"/>
                <a:gd name="connsiteY700" fmla="*/ 918221 h 2256141"/>
                <a:gd name="connsiteX701" fmla="*/ 5378316 w 6811107"/>
                <a:gd name="connsiteY701" fmla="*/ 929820 h 2256141"/>
                <a:gd name="connsiteX702" fmla="*/ 5441626 w 6811107"/>
                <a:gd name="connsiteY702" fmla="*/ 985397 h 2256141"/>
                <a:gd name="connsiteX703" fmla="*/ 5429061 w 6811107"/>
                <a:gd name="connsiteY703" fmla="*/ 1032276 h 2256141"/>
                <a:gd name="connsiteX704" fmla="*/ 5431960 w 6811107"/>
                <a:gd name="connsiteY704" fmla="*/ 1042908 h 2256141"/>
                <a:gd name="connsiteX705" fmla="*/ 5483671 w 6811107"/>
                <a:gd name="connsiteY705" fmla="*/ 1085438 h 2256141"/>
                <a:gd name="connsiteX706" fmla="*/ 5496720 w 6811107"/>
                <a:gd name="connsiteY706" fmla="*/ 1091720 h 2256141"/>
                <a:gd name="connsiteX707" fmla="*/ 5524751 w 6811107"/>
                <a:gd name="connsiteY707" fmla="*/ 1131833 h 2256141"/>
                <a:gd name="connsiteX708" fmla="*/ 5460474 w 6811107"/>
                <a:gd name="connsiteY708" fmla="*/ 1157930 h 2256141"/>
                <a:gd name="connsiteX709" fmla="*/ 5448875 w 6811107"/>
                <a:gd name="connsiteY709" fmla="*/ 1173395 h 2256141"/>
                <a:gd name="connsiteX710" fmla="*/ 5451291 w 6811107"/>
                <a:gd name="connsiteY710" fmla="*/ 1190310 h 2256141"/>
                <a:gd name="connsiteX711" fmla="*/ 5501553 w 6811107"/>
                <a:gd name="connsiteY711" fmla="*/ 1258453 h 2256141"/>
                <a:gd name="connsiteX712" fmla="*/ 5415045 w 6811107"/>
                <a:gd name="connsiteY712" fmla="*/ 1286000 h 2256141"/>
                <a:gd name="connsiteX713" fmla="*/ 5407313 w 6811107"/>
                <a:gd name="connsiteY713" fmla="*/ 1296633 h 2256141"/>
                <a:gd name="connsiteX714" fmla="*/ 5376382 w 6811107"/>
                <a:gd name="connsiteY714" fmla="*/ 1353177 h 2256141"/>
                <a:gd name="connsiteX715" fmla="*/ 5371066 w 6811107"/>
                <a:gd name="connsiteY715" fmla="*/ 1364776 h 2256141"/>
                <a:gd name="connsiteX716" fmla="*/ 5360917 w 6811107"/>
                <a:gd name="connsiteY716" fmla="*/ 1375408 h 2256141"/>
                <a:gd name="connsiteX717" fmla="*/ 5345452 w 6811107"/>
                <a:gd name="connsiteY717" fmla="*/ 1417937 h 2256141"/>
                <a:gd name="connsiteX718" fmla="*/ 5342552 w 6811107"/>
                <a:gd name="connsiteY718" fmla="*/ 1428570 h 2256141"/>
                <a:gd name="connsiteX719" fmla="*/ 5308723 w 6811107"/>
                <a:gd name="connsiteY719" fmla="*/ 1490429 h 2256141"/>
                <a:gd name="connsiteX720" fmla="*/ 5203367 w 6811107"/>
                <a:gd name="connsiteY720" fmla="*/ 1488980 h 2256141"/>
                <a:gd name="connsiteX721" fmla="*/ 5188868 w 6811107"/>
                <a:gd name="connsiteY721" fmla="*/ 1490429 h 2256141"/>
                <a:gd name="connsiteX722" fmla="*/ 5168570 w 6811107"/>
                <a:gd name="connsiteY722" fmla="*/ 1477381 h 2256141"/>
                <a:gd name="connsiteX723" fmla="*/ 5128457 w 6811107"/>
                <a:gd name="connsiteY723" fmla="*/ 1419387 h 2256141"/>
                <a:gd name="connsiteX724" fmla="*/ 5115409 w 6811107"/>
                <a:gd name="connsiteY724" fmla="*/ 1415521 h 2256141"/>
                <a:gd name="connsiteX725" fmla="*/ 5104776 w 6811107"/>
                <a:gd name="connsiteY725" fmla="*/ 1410205 h 2256141"/>
                <a:gd name="connsiteX726" fmla="*/ 5055481 w 6811107"/>
                <a:gd name="connsiteY726" fmla="*/ 1386041 h 2256141"/>
                <a:gd name="connsiteX727" fmla="*/ 5045333 w 6811107"/>
                <a:gd name="connsiteY727" fmla="*/ 1391356 h 2256141"/>
                <a:gd name="connsiteX728" fmla="*/ 5023101 w 6811107"/>
                <a:gd name="connsiteY728" fmla="*/ 1403922 h 2256141"/>
                <a:gd name="connsiteX729" fmla="*/ 5010536 w 6811107"/>
                <a:gd name="connsiteY729" fmla="*/ 1402955 h 2256141"/>
                <a:gd name="connsiteX730" fmla="*/ 4912429 w 6811107"/>
                <a:gd name="connsiteY730" fmla="*/ 1346411 h 2256141"/>
                <a:gd name="connsiteX731" fmla="*/ 4875217 w 6811107"/>
                <a:gd name="connsiteY731" fmla="*/ 1415038 h 2256141"/>
                <a:gd name="connsiteX732" fmla="*/ 4862167 w 6811107"/>
                <a:gd name="connsiteY732" fmla="*/ 1416004 h 2256141"/>
                <a:gd name="connsiteX733" fmla="*/ 4743279 w 6811107"/>
                <a:gd name="connsiteY733" fmla="*/ 1384590 h 2256141"/>
                <a:gd name="connsiteX734" fmla="*/ 4732647 w 6811107"/>
                <a:gd name="connsiteY734" fmla="*/ 1383141 h 2256141"/>
                <a:gd name="connsiteX735" fmla="*/ 4629224 w 6811107"/>
                <a:gd name="connsiteY735" fmla="*/ 1348344 h 2256141"/>
                <a:gd name="connsiteX736" fmla="*/ 4715249 w 6811107"/>
                <a:gd name="connsiteY736" fmla="*/ 1402955 h 2256141"/>
                <a:gd name="connsiteX737" fmla="*/ 4728298 w 6811107"/>
                <a:gd name="connsiteY737" fmla="*/ 1408271 h 2256141"/>
                <a:gd name="connsiteX738" fmla="*/ 4766961 w 6811107"/>
                <a:gd name="connsiteY738" fmla="*/ 1443068 h 2256141"/>
                <a:gd name="connsiteX739" fmla="*/ 4777109 w 6811107"/>
                <a:gd name="connsiteY739" fmla="*/ 1448384 h 2256141"/>
                <a:gd name="connsiteX740" fmla="*/ 4791125 w 6811107"/>
                <a:gd name="connsiteY740" fmla="*/ 1452250 h 2256141"/>
                <a:gd name="connsiteX741" fmla="*/ 4811423 w 6811107"/>
                <a:gd name="connsiteY741" fmla="*/ 1469165 h 2256141"/>
                <a:gd name="connsiteX742" fmla="*/ 4822055 w 6811107"/>
                <a:gd name="connsiteY742" fmla="*/ 1477865 h 2256141"/>
                <a:gd name="connsiteX743" fmla="*/ 4868451 w 6811107"/>
                <a:gd name="connsiteY743" fmla="*/ 1500095 h 2256141"/>
                <a:gd name="connsiteX744" fmla="*/ 4881016 w 6811107"/>
                <a:gd name="connsiteY744" fmla="*/ 1500095 h 2256141"/>
                <a:gd name="connsiteX745" fmla="*/ 4894064 w 6811107"/>
                <a:gd name="connsiteY745" fmla="*/ 1486080 h 2256141"/>
                <a:gd name="connsiteX746" fmla="*/ 4901797 w 6811107"/>
                <a:gd name="connsiteY746" fmla="*/ 1480764 h 2256141"/>
                <a:gd name="connsiteX747" fmla="*/ 5022618 w 6811107"/>
                <a:gd name="connsiteY747" fmla="*/ 1456600 h 2256141"/>
                <a:gd name="connsiteX748" fmla="*/ 5034217 w 6811107"/>
                <a:gd name="connsiteY748" fmla="*/ 1462883 h 2256141"/>
                <a:gd name="connsiteX749" fmla="*/ 5068047 w 6811107"/>
                <a:gd name="connsiteY749" fmla="*/ 1494296 h 2256141"/>
                <a:gd name="connsiteX750" fmla="*/ 5074330 w 6811107"/>
                <a:gd name="connsiteY750" fmla="*/ 1502029 h 2256141"/>
                <a:gd name="connsiteX751" fmla="*/ 5125558 w 6811107"/>
                <a:gd name="connsiteY751" fmla="*/ 1518943 h 2256141"/>
                <a:gd name="connsiteX752" fmla="*/ 5136190 w 6811107"/>
                <a:gd name="connsiteY752" fmla="*/ 1521360 h 2256141"/>
                <a:gd name="connsiteX753" fmla="*/ 5204333 w 6811107"/>
                <a:gd name="connsiteY753" fmla="*/ 1555190 h 2256141"/>
                <a:gd name="connsiteX754" fmla="*/ 5215932 w 6811107"/>
                <a:gd name="connsiteY754" fmla="*/ 1564372 h 2256141"/>
                <a:gd name="connsiteX755" fmla="*/ 5258461 w 6811107"/>
                <a:gd name="connsiteY755" fmla="*/ 1700175 h 2256141"/>
                <a:gd name="connsiteX756" fmla="*/ 5252179 w 6811107"/>
                <a:gd name="connsiteY756" fmla="*/ 1710807 h 2256141"/>
                <a:gd name="connsiteX757" fmla="*/ 5286975 w 6811107"/>
                <a:gd name="connsiteY757" fmla="*/ 1837911 h 2256141"/>
                <a:gd name="connsiteX758" fmla="*/ 5291808 w 6811107"/>
                <a:gd name="connsiteY758" fmla="*/ 1844677 h 2256141"/>
                <a:gd name="connsiteX759" fmla="*/ 5292774 w 6811107"/>
                <a:gd name="connsiteY759" fmla="*/ 1854826 h 2256141"/>
                <a:gd name="connsiteX760" fmla="*/ 5297607 w 6811107"/>
                <a:gd name="connsiteY760" fmla="*/ 1879474 h 2256141"/>
                <a:gd name="connsiteX761" fmla="*/ 5270543 w 6811107"/>
                <a:gd name="connsiteY761" fmla="*/ 1995462 h 2256141"/>
                <a:gd name="connsiteX762" fmla="*/ 5271510 w 6811107"/>
                <a:gd name="connsiteY762" fmla="*/ 2008027 h 2256141"/>
                <a:gd name="connsiteX763" fmla="*/ 5276826 w 6811107"/>
                <a:gd name="connsiteY763" fmla="*/ 2019626 h 2256141"/>
                <a:gd name="connsiteX764" fmla="*/ 5283109 w 6811107"/>
                <a:gd name="connsiteY764" fmla="*/ 2031225 h 2256141"/>
                <a:gd name="connsiteX765" fmla="*/ 5291808 w 6811107"/>
                <a:gd name="connsiteY765" fmla="*/ 2041857 h 2256141"/>
                <a:gd name="connsiteX766" fmla="*/ 5298574 w 6811107"/>
                <a:gd name="connsiteY766" fmla="*/ 2051039 h 2256141"/>
                <a:gd name="connsiteX767" fmla="*/ 5319355 w 6811107"/>
                <a:gd name="connsiteY767" fmla="*/ 2080520 h 2256141"/>
                <a:gd name="connsiteX768" fmla="*/ 5324671 w 6811107"/>
                <a:gd name="connsiteY768" fmla="*/ 2090669 h 2256141"/>
                <a:gd name="connsiteX769" fmla="*/ 5350769 w 6811107"/>
                <a:gd name="connsiteY769" fmla="*/ 2143347 h 2256141"/>
                <a:gd name="connsiteX770" fmla="*/ 5359951 w 6811107"/>
                <a:gd name="connsiteY770" fmla="*/ 2093085 h 2256141"/>
                <a:gd name="connsiteX771" fmla="*/ 5358985 w 6811107"/>
                <a:gd name="connsiteY771" fmla="*/ 2076654 h 2256141"/>
                <a:gd name="connsiteX772" fmla="*/ 5343519 w 6811107"/>
                <a:gd name="connsiteY772" fmla="*/ 2050556 h 2256141"/>
                <a:gd name="connsiteX773" fmla="*/ 5338203 w 6811107"/>
                <a:gd name="connsiteY773" fmla="*/ 2041857 h 2256141"/>
                <a:gd name="connsiteX774" fmla="*/ 5360434 w 6811107"/>
                <a:gd name="connsiteY774" fmla="*/ 1986279 h 2256141"/>
                <a:gd name="connsiteX775" fmla="*/ 5366717 w 6811107"/>
                <a:gd name="connsiteY775" fmla="*/ 1975647 h 2256141"/>
                <a:gd name="connsiteX776" fmla="*/ 5372033 w 6811107"/>
                <a:gd name="connsiteY776" fmla="*/ 1893972 h 2256141"/>
                <a:gd name="connsiteX777" fmla="*/ 5369616 w 6811107"/>
                <a:gd name="connsiteY777" fmla="*/ 1880924 h 2256141"/>
                <a:gd name="connsiteX778" fmla="*/ 5366717 w 6811107"/>
                <a:gd name="connsiteY778" fmla="*/ 1866908 h 2256141"/>
                <a:gd name="connsiteX779" fmla="*/ 5362850 w 6811107"/>
                <a:gd name="connsiteY779" fmla="*/ 1853860 h 2256141"/>
                <a:gd name="connsiteX780" fmla="*/ 5350285 w 6811107"/>
                <a:gd name="connsiteY780" fmla="*/ 1773634 h 2256141"/>
                <a:gd name="connsiteX781" fmla="*/ 5331920 w 6811107"/>
                <a:gd name="connsiteY781" fmla="*/ 1751403 h 2256141"/>
                <a:gd name="connsiteX782" fmla="*/ 5326604 w 6811107"/>
                <a:gd name="connsiteY782" fmla="*/ 1739804 h 2256141"/>
                <a:gd name="connsiteX783" fmla="*/ 5343519 w 6811107"/>
                <a:gd name="connsiteY783" fmla="*/ 1660546 h 2256141"/>
                <a:gd name="connsiteX784" fmla="*/ 5354152 w 6811107"/>
                <a:gd name="connsiteY784" fmla="*/ 1650397 h 2256141"/>
                <a:gd name="connsiteX785" fmla="*/ 5366717 w 6811107"/>
                <a:gd name="connsiteY785" fmla="*/ 1640248 h 2256141"/>
                <a:gd name="connsiteX786" fmla="*/ 5372033 w 6811107"/>
                <a:gd name="connsiteY786" fmla="*/ 1626233 h 2256141"/>
                <a:gd name="connsiteX787" fmla="*/ 5374449 w 6811107"/>
                <a:gd name="connsiteY787" fmla="*/ 1615600 h 2256141"/>
                <a:gd name="connsiteX788" fmla="*/ 5345935 w 6811107"/>
                <a:gd name="connsiteY788" fmla="*/ 1557606 h 2256141"/>
                <a:gd name="connsiteX789" fmla="*/ 5340619 w 6811107"/>
                <a:gd name="connsiteY789" fmla="*/ 1544558 h 2256141"/>
                <a:gd name="connsiteX790" fmla="*/ 5366233 w 6811107"/>
                <a:gd name="connsiteY790" fmla="*/ 1499129 h 2256141"/>
                <a:gd name="connsiteX791" fmla="*/ 5376866 w 6811107"/>
                <a:gd name="connsiteY791" fmla="*/ 1494296 h 2256141"/>
                <a:gd name="connsiteX792" fmla="*/ 5388465 w 6811107"/>
                <a:gd name="connsiteY792" fmla="*/ 1488013 h 2256141"/>
                <a:gd name="connsiteX793" fmla="*/ 5397164 w 6811107"/>
                <a:gd name="connsiteY793" fmla="*/ 1485597 h 2256141"/>
                <a:gd name="connsiteX794" fmla="*/ 5407313 w 6811107"/>
                <a:gd name="connsiteY794" fmla="*/ 1479314 h 2256141"/>
                <a:gd name="connsiteX795" fmla="*/ 5415045 w 6811107"/>
                <a:gd name="connsiteY795" fmla="*/ 1462399 h 2256141"/>
                <a:gd name="connsiteX796" fmla="*/ 5416011 w 6811107"/>
                <a:gd name="connsiteY796" fmla="*/ 1449834 h 2256141"/>
                <a:gd name="connsiteX797" fmla="*/ 5424711 w 6811107"/>
                <a:gd name="connsiteY797" fmla="*/ 1414554 h 2256141"/>
                <a:gd name="connsiteX798" fmla="*/ 5481255 w 6811107"/>
                <a:gd name="connsiteY798" fmla="*/ 1349794 h 2256141"/>
                <a:gd name="connsiteX799" fmla="*/ 5491404 w 6811107"/>
                <a:gd name="connsiteY799" fmla="*/ 1339162 h 2256141"/>
                <a:gd name="connsiteX800" fmla="*/ 5500587 w 6811107"/>
                <a:gd name="connsiteY800" fmla="*/ 1331429 h 2256141"/>
                <a:gd name="connsiteX801" fmla="*/ 5585645 w 6811107"/>
                <a:gd name="connsiteY801" fmla="*/ 1304365 h 2256141"/>
                <a:gd name="connsiteX802" fmla="*/ 5598693 w 6811107"/>
                <a:gd name="connsiteY802" fmla="*/ 1305332 h 2256141"/>
                <a:gd name="connsiteX803" fmla="*/ 5644122 w 6811107"/>
                <a:gd name="connsiteY803" fmla="*/ 1309198 h 2256141"/>
                <a:gd name="connsiteX804" fmla="*/ 5655721 w 6811107"/>
                <a:gd name="connsiteY804" fmla="*/ 1310648 h 2256141"/>
                <a:gd name="connsiteX805" fmla="*/ 5689551 w 6811107"/>
                <a:gd name="connsiteY805" fmla="*/ 1317414 h 2256141"/>
                <a:gd name="connsiteX806" fmla="*/ 5700183 w 6811107"/>
                <a:gd name="connsiteY806" fmla="*/ 1318864 h 2256141"/>
                <a:gd name="connsiteX807" fmla="*/ 5782341 w 6811107"/>
                <a:gd name="connsiteY807" fmla="*/ 1373475 h 2256141"/>
                <a:gd name="connsiteX808" fmla="*/ 5789108 w 6811107"/>
                <a:gd name="connsiteY808" fmla="*/ 1383624 h 2256141"/>
                <a:gd name="connsiteX809" fmla="*/ 5823904 w 6811107"/>
                <a:gd name="connsiteY809" fmla="*/ 1434369 h 2256141"/>
                <a:gd name="connsiteX810" fmla="*/ 5830670 w 6811107"/>
                <a:gd name="connsiteY810" fmla="*/ 1445001 h 2256141"/>
                <a:gd name="connsiteX811" fmla="*/ 5840819 w 6811107"/>
                <a:gd name="connsiteY811" fmla="*/ 1455150 h 2256141"/>
                <a:gd name="connsiteX812" fmla="*/ 5880448 w 6811107"/>
                <a:gd name="connsiteY812" fmla="*/ 1479314 h 2256141"/>
                <a:gd name="connsiteX813" fmla="*/ 5875132 w 6811107"/>
                <a:gd name="connsiteY813" fmla="*/ 1581287 h 2256141"/>
                <a:gd name="connsiteX814" fmla="*/ 5869816 w 6811107"/>
                <a:gd name="connsiteY814" fmla="*/ 1590470 h 2256141"/>
                <a:gd name="connsiteX815" fmla="*/ 5870783 w 6811107"/>
                <a:gd name="connsiteY815" fmla="*/ 1599169 h 2256141"/>
                <a:gd name="connsiteX816" fmla="*/ 5877065 w 6811107"/>
                <a:gd name="connsiteY816" fmla="*/ 1615600 h 2256141"/>
                <a:gd name="connsiteX817" fmla="*/ 5878515 w 6811107"/>
                <a:gd name="connsiteY817" fmla="*/ 1618017 h 2256141"/>
                <a:gd name="connsiteX818" fmla="*/ 5886248 w 6811107"/>
                <a:gd name="connsiteY818" fmla="*/ 1625749 h 2256141"/>
                <a:gd name="connsiteX819" fmla="*/ 5891081 w 6811107"/>
                <a:gd name="connsiteY819" fmla="*/ 1629616 h 2256141"/>
                <a:gd name="connsiteX820" fmla="*/ 5893980 w 6811107"/>
                <a:gd name="connsiteY820" fmla="*/ 1631065 h 2256141"/>
                <a:gd name="connsiteX821" fmla="*/ 5924911 w 6811107"/>
                <a:gd name="connsiteY821" fmla="*/ 1645080 h 2256141"/>
                <a:gd name="connsiteX822" fmla="*/ 5928777 w 6811107"/>
                <a:gd name="connsiteY822" fmla="*/ 1647497 h 2256141"/>
                <a:gd name="connsiteX823" fmla="*/ 5965023 w 6811107"/>
                <a:gd name="connsiteY823" fmla="*/ 1684710 h 2256141"/>
                <a:gd name="connsiteX824" fmla="*/ 5971306 w 6811107"/>
                <a:gd name="connsiteY824" fmla="*/ 1693409 h 2256141"/>
                <a:gd name="connsiteX825" fmla="*/ 6144321 w 6811107"/>
                <a:gd name="connsiteY825" fmla="*/ 1750437 h 2256141"/>
                <a:gd name="connsiteX826" fmla="*/ 6027367 w 6811107"/>
                <a:gd name="connsiteY826" fmla="*/ 1716607 h 2256141"/>
                <a:gd name="connsiteX827" fmla="*/ 6022050 w 6811107"/>
                <a:gd name="connsiteY827" fmla="*/ 1705974 h 2256141"/>
                <a:gd name="connsiteX828" fmla="*/ 6026883 w 6811107"/>
                <a:gd name="connsiteY828" fmla="*/ 1675045 h 2256141"/>
                <a:gd name="connsiteX829" fmla="*/ 6027367 w 6811107"/>
                <a:gd name="connsiteY829" fmla="*/ 1673111 h 2256141"/>
                <a:gd name="connsiteX830" fmla="*/ 5988704 w 6811107"/>
                <a:gd name="connsiteY830" fmla="*/ 1622366 h 2256141"/>
                <a:gd name="connsiteX831" fmla="*/ 5986287 w 6811107"/>
                <a:gd name="connsiteY831" fmla="*/ 1619950 h 2256141"/>
                <a:gd name="connsiteX832" fmla="*/ 5972272 w 6811107"/>
                <a:gd name="connsiteY832" fmla="*/ 1572105 h 2256141"/>
                <a:gd name="connsiteX833" fmla="*/ 5973239 w 6811107"/>
                <a:gd name="connsiteY833" fmla="*/ 1559539 h 2256141"/>
                <a:gd name="connsiteX834" fmla="*/ 5990153 w 6811107"/>
                <a:gd name="connsiteY834" fmla="*/ 1491397 h 2256141"/>
                <a:gd name="connsiteX835" fmla="*/ 5976139 w 6811107"/>
                <a:gd name="connsiteY835" fmla="*/ 1474481 h 2256141"/>
                <a:gd name="connsiteX836" fmla="*/ 5922011 w 6811107"/>
                <a:gd name="connsiteY836" fmla="*/ 1442101 h 2256141"/>
                <a:gd name="connsiteX837" fmla="*/ 5916694 w 6811107"/>
                <a:gd name="connsiteY837" fmla="*/ 1435335 h 2256141"/>
                <a:gd name="connsiteX838" fmla="*/ 5909929 w 6811107"/>
                <a:gd name="connsiteY838" fmla="*/ 1425186 h 2256141"/>
                <a:gd name="connsiteX839" fmla="*/ 5869816 w 6811107"/>
                <a:gd name="connsiteY839" fmla="*/ 1374925 h 2256141"/>
                <a:gd name="connsiteX840" fmla="*/ 5859184 w 6811107"/>
                <a:gd name="connsiteY840" fmla="*/ 1368159 h 2256141"/>
                <a:gd name="connsiteX841" fmla="*/ 5793457 w 6811107"/>
                <a:gd name="connsiteY841" fmla="*/ 1286967 h 2256141"/>
                <a:gd name="connsiteX842" fmla="*/ 5753344 w 6811107"/>
                <a:gd name="connsiteY842" fmla="*/ 1226073 h 2256141"/>
                <a:gd name="connsiteX843" fmla="*/ 5750445 w 6811107"/>
                <a:gd name="connsiteY843" fmla="*/ 1213508 h 2256141"/>
                <a:gd name="connsiteX844" fmla="*/ 5753344 w 6811107"/>
                <a:gd name="connsiteY844" fmla="*/ 1171945 h 2256141"/>
                <a:gd name="connsiteX845" fmla="*/ 5747062 w 6811107"/>
                <a:gd name="connsiteY845" fmla="*/ 1160346 h 2256141"/>
                <a:gd name="connsiteX846" fmla="*/ 5703083 w 6811107"/>
                <a:gd name="connsiteY846" fmla="*/ 1103319 h 2256141"/>
                <a:gd name="connsiteX847" fmla="*/ 5696800 w 6811107"/>
                <a:gd name="connsiteY847" fmla="*/ 1094620 h 2256141"/>
                <a:gd name="connsiteX848" fmla="*/ 5670703 w 6811107"/>
                <a:gd name="connsiteY848" fmla="*/ 1029860 h 2256141"/>
                <a:gd name="connsiteX849" fmla="*/ 5672152 w 6811107"/>
                <a:gd name="connsiteY849" fmla="*/ 1018261 h 2256141"/>
                <a:gd name="connsiteX850" fmla="*/ 5673603 w 6811107"/>
                <a:gd name="connsiteY850" fmla="*/ 940935 h 2256141"/>
                <a:gd name="connsiteX851" fmla="*/ 5536833 w 6811107"/>
                <a:gd name="connsiteY851" fmla="*/ 902273 h 2256141"/>
                <a:gd name="connsiteX852" fmla="*/ 5538283 w 6811107"/>
                <a:gd name="connsiteY852" fmla="*/ 893090 h 2256141"/>
                <a:gd name="connsiteX853" fmla="*/ 5574529 w 6811107"/>
                <a:gd name="connsiteY853" fmla="*/ 848145 h 2256141"/>
                <a:gd name="connsiteX854" fmla="*/ 5564380 w 6811107"/>
                <a:gd name="connsiteY854" fmla="*/ 822531 h 2256141"/>
                <a:gd name="connsiteX855" fmla="*/ 5487055 w 6811107"/>
                <a:gd name="connsiteY855" fmla="*/ 780968 h 2256141"/>
                <a:gd name="connsiteX856" fmla="*/ 5472556 w 6811107"/>
                <a:gd name="connsiteY856" fmla="*/ 780968 h 2256141"/>
                <a:gd name="connsiteX857" fmla="*/ 5380732 w 6811107"/>
                <a:gd name="connsiteY857" fmla="*/ 780002 h 2256141"/>
                <a:gd name="connsiteX858" fmla="*/ 5384598 w 6811107"/>
                <a:gd name="connsiteY858" fmla="*/ 769853 h 2256141"/>
                <a:gd name="connsiteX859" fmla="*/ 5389914 w 6811107"/>
                <a:gd name="connsiteY859" fmla="*/ 760670 h 2256141"/>
                <a:gd name="connsiteX860" fmla="*/ 5346419 w 6811107"/>
                <a:gd name="connsiteY860" fmla="*/ 732156 h 2256141"/>
                <a:gd name="connsiteX861" fmla="*/ 5307756 w 6811107"/>
                <a:gd name="connsiteY861" fmla="*/ 729740 h 2256141"/>
                <a:gd name="connsiteX862" fmla="*/ 5293257 w 6811107"/>
                <a:gd name="connsiteY862" fmla="*/ 728773 h 2256141"/>
                <a:gd name="connsiteX863" fmla="*/ 5176303 w 6811107"/>
                <a:gd name="connsiteY863" fmla="*/ 691077 h 2256141"/>
                <a:gd name="connsiteX864" fmla="*/ 5194668 w 6811107"/>
                <a:gd name="connsiteY864" fmla="*/ 628734 h 2256141"/>
                <a:gd name="connsiteX865" fmla="*/ 5191767 w 6811107"/>
                <a:gd name="connsiteY865" fmla="*/ 618101 h 2256141"/>
                <a:gd name="connsiteX866" fmla="*/ 5194184 w 6811107"/>
                <a:gd name="connsiteY866" fmla="*/ 607469 h 2256141"/>
                <a:gd name="connsiteX867" fmla="*/ 5205783 w 6811107"/>
                <a:gd name="connsiteY867" fmla="*/ 589587 h 2256141"/>
                <a:gd name="connsiteX868" fmla="*/ 5216415 w 6811107"/>
                <a:gd name="connsiteY868" fmla="*/ 581855 h 2256141"/>
                <a:gd name="connsiteX869" fmla="*/ 5229464 w 6811107"/>
                <a:gd name="connsiteY869" fmla="*/ 576539 h 2256141"/>
                <a:gd name="connsiteX870" fmla="*/ 5243962 w 6811107"/>
                <a:gd name="connsiteY870" fmla="*/ 573639 h 2256141"/>
                <a:gd name="connsiteX871" fmla="*/ 5367683 w 6811107"/>
                <a:gd name="connsiteY871" fmla="*/ 559624 h 2256141"/>
                <a:gd name="connsiteX872" fmla="*/ 5380249 w 6811107"/>
                <a:gd name="connsiteY872" fmla="*/ 554308 h 2256141"/>
                <a:gd name="connsiteX873" fmla="*/ 5405863 w 6811107"/>
                <a:gd name="connsiteY873" fmla="*/ 487131 h 2256141"/>
                <a:gd name="connsiteX874" fmla="*/ 5401030 w 6811107"/>
                <a:gd name="connsiteY874" fmla="*/ 472632 h 2256141"/>
                <a:gd name="connsiteX875" fmla="*/ 5385565 w 6811107"/>
                <a:gd name="connsiteY875" fmla="*/ 445568 h 2256141"/>
                <a:gd name="connsiteX876" fmla="*/ 5378799 w 6811107"/>
                <a:gd name="connsiteY876" fmla="*/ 438803 h 2256141"/>
                <a:gd name="connsiteX877" fmla="*/ 5269577 w 6811107"/>
                <a:gd name="connsiteY877" fmla="*/ 371626 h 2256141"/>
                <a:gd name="connsiteX878" fmla="*/ 5257978 w 6811107"/>
                <a:gd name="connsiteY878" fmla="*/ 366310 h 2256141"/>
                <a:gd name="connsiteX879" fmla="*/ 5148755 w 6811107"/>
                <a:gd name="connsiteY879" fmla="*/ 296717 h 2256141"/>
                <a:gd name="connsiteX880" fmla="*/ 5146339 w 6811107"/>
                <a:gd name="connsiteY880" fmla="*/ 286085 h 2256141"/>
                <a:gd name="connsiteX881" fmla="*/ 5167120 w 6811107"/>
                <a:gd name="connsiteY881" fmla="*/ 227607 h 2256141"/>
                <a:gd name="connsiteX882" fmla="*/ 5166154 w 6811107"/>
                <a:gd name="connsiteY882" fmla="*/ 216975 h 2256141"/>
                <a:gd name="connsiteX883" fmla="*/ 5070463 w 6811107"/>
                <a:gd name="connsiteY883" fmla="*/ 150765 h 2256141"/>
                <a:gd name="connsiteX884" fmla="*/ 5062731 w 6811107"/>
                <a:gd name="connsiteY884" fmla="*/ 141583 h 2256141"/>
                <a:gd name="connsiteX885" fmla="*/ 5050165 w 6811107"/>
                <a:gd name="connsiteY885" fmla="*/ 121285 h 2256141"/>
                <a:gd name="connsiteX886" fmla="*/ 5043399 w 6811107"/>
                <a:gd name="connsiteY886" fmla="*/ 107269 h 2256141"/>
                <a:gd name="connsiteX887" fmla="*/ 5036633 w 6811107"/>
                <a:gd name="connsiteY887" fmla="*/ 94221 h 2256141"/>
                <a:gd name="connsiteX888" fmla="*/ 5028901 w 6811107"/>
                <a:gd name="connsiteY888" fmla="*/ 84072 h 2256141"/>
                <a:gd name="connsiteX889" fmla="*/ 4981539 w 6811107"/>
                <a:gd name="connsiteY889" fmla="*/ 40093 h 2256141"/>
                <a:gd name="connsiteX890" fmla="*/ 4967523 w 6811107"/>
                <a:gd name="connsiteY890" fmla="*/ 38643 h 2256141"/>
                <a:gd name="connsiteX891" fmla="*/ 4973807 w 6811107"/>
                <a:gd name="connsiteY891" fmla="*/ 1430 h 2256141"/>
                <a:gd name="connsiteX892" fmla="*/ 4985405 w 6811107"/>
                <a:gd name="connsiteY892" fmla="*/ 6746 h 2256141"/>
                <a:gd name="connsiteX893" fmla="*/ 4996037 w 6811107"/>
                <a:gd name="connsiteY893" fmla="*/ 13029 h 2256141"/>
                <a:gd name="connsiteX894" fmla="*/ 5060798 w 6811107"/>
                <a:gd name="connsiteY894" fmla="*/ 61841 h 2256141"/>
                <a:gd name="connsiteX895" fmla="*/ 5069497 w 6811107"/>
                <a:gd name="connsiteY895" fmla="*/ 71990 h 2256141"/>
                <a:gd name="connsiteX896" fmla="*/ 5074813 w 6811107"/>
                <a:gd name="connsiteY896" fmla="*/ 85038 h 2256141"/>
                <a:gd name="connsiteX897" fmla="*/ 5102843 w 6811107"/>
                <a:gd name="connsiteY897" fmla="*/ 129017 h 2256141"/>
                <a:gd name="connsiteX898" fmla="*/ 5112026 w 6811107"/>
                <a:gd name="connsiteY898" fmla="*/ 137717 h 2256141"/>
                <a:gd name="connsiteX899" fmla="*/ 5213999 w 6811107"/>
                <a:gd name="connsiteY899" fmla="*/ 196194 h 2256141"/>
                <a:gd name="connsiteX900" fmla="*/ 5199984 w 6811107"/>
                <a:gd name="connsiteY900" fmla="*/ 263371 h 2256141"/>
                <a:gd name="connsiteX901" fmla="*/ 5186935 w 6811107"/>
                <a:gd name="connsiteY901" fmla="*/ 268203 h 2256141"/>
                <a:gd name="connsiteX902" fmla="*/ 5179202 w 6811107"/>
                <a:gd name="connsiteY902" fmla="*/ 277386 h 2256141"/>
                <a:gd name="connsiteX903" fmla="*/ 5252662 w 6811107"/>
                <a:gd name="connsiteY903" fmla="*/ 322331 h 2256141"/>
                <a:gd name="connsiteX904" fmla="*/ 5265227 w 6811107"/>
                <a:gd name="connsiteY904" fmla="*/ 326198 h 2256141"/>
                <a:gd name="connsiteX905" fmla="*/ 5277792 w 6811107"/>
                <a:gd name="connsiteY905" fmla="*/ 331513 h 2256141"/>
                <a:gd name="connsiteX906" fmla="*/ 5286975 w 6811107"/>
                <a:gd name="connsiteY906" fmla="*/ 335380 h 2256141"/>
                <a:gd name="connsiteX907" fmla="*/ 5311622 w 6811107"/>
                <a:gd name="connsiteY907" fmla="*/ 349395 h 2256141"/>
                <a:gd name="connsiteX908" fmla="*/ 5320805 w 6811107"/>
                <a:gd name="connsiteY908" fmla="*/ 355678 h 2256141"/>
                <a:gd name="connsiteX909" fmla="*/ 5344003 w 6811107"/>
                <a:gd name="connsiteY909" fmla="*/ 369693 h 2256141"/>
                <a:gd name="connsiteX910" fmla="*/ 5352701 w 6811107"/>
                <a:gd name="connsiteY910" fmla="*/ 374526 h 2256141"/>
                <a:gd name="connsiteX911" fmla="*/ 5405863 w 6811107"/>
                <a:gd name="connsiteY911" fmla="*/ 410772 h 2256141"/>
                <a:gd name="connsiteX912" fmla="*/ 5414562 w 6811107"/>
                <a:gd name="connsiteY912" fmla="*/ 419471 h 2256141"/>
                <a:gd name="connsiteX913" fmla="*/ 5448392 w 6811107"/>
                <a:gd name="connsiteY913" fmla="*/ 526760 h 2256141"/>
                <a:gd name="connsiteX914" fmla="*/ 5456125 w 6811107"/>
                <a:gd name="connsiteY914" fmla="*/ 538360 h 2256141"/>
                <a:gd name="connsiteX915" fmla="*/ 5525295 w 6811107"/>
                <a:gd name="connsiteY915" fmla="*/ 596897 h 2256141"/>
                <a:gd name="connsiteX916" fmla="*/ 5598196 w 6811107"/>
                <a:gd name="connsiteY916" fmla="*/ 644562 h 2256141"/>
                <a:gd name="connsiteX917" fmla="*/ 5597243 w 6811107"/>
                <a:gd name="connsiteY917" fmla="*/ 644199 h 2256141"/>
                <a:gd name="connsiteX918" fmla="*/ 5611259 w 6811107"/>
                <a:gd name="connsiteY918" fmla="*/ 654831 h 2256141"/>
                <a:gd name="connsiteX919" fmla="*/ 5627690 w 6811107"/>
                <a:gd name="connsiteY919" fmla="*/ 673196 h 2256141"/>
                <a:gd name="connsiteX920" fmla="*/ 5653788 w 6811107"/>
                <a:gd name="connsiteY920" fmla="*/ 747138 h 2256141"/>
                <a:gd name="connsiteX921" fmla="*/ 5656204 w 6811107"/>
                <a:gd name="connsiteY921" fmla="*/ 767436 h 2256141"/>
                <a:gd name="connsiteX922" fmla="*/ 5714198 w 6811107"/>
                <a:gd name="connsiteY922" fmla="*/ 908555 h 2256141"/>
                <a:gd name="connsiteX923" fmla="*/ 5725797 w 6811107"/>
                <a:gd name="connsiteY923" fmla="*/ 927886 h 2256141"/>
                <a:gd name="connsiteX924" fmla="*/ 5734496 w 6811107"/>
                <a:gd name="connsiteY924" fmla="*/ 952534 h 2256141"/>
                <a:gd name="connsiteX925" fmla="*/ 5745129 w 6811107"/>
                <a:gd name="connsiteY925" fmla="*/ 1008112 h 2256141"/>
                <a:gd name="connsiteX926" fmla="*/ 5746578 w 6811107"/>
                <a:gd name="connsiteY926" fmla="*/ 1011012 h 2256141"/>
                <a:gd name="connsiteX927" fmla="*/ 5751895 w 6811107"/>
                <a:gd name="connsiteY927" fmla="*/ 1067556 h 2256141"/>
                <a:gd name="connsiteX928" fmla="*/ 5754311 w 6811107"/>
                <a:gd name="connsiteY928" fmla="*/ 1081571 h 2256141"/>
                <a:gd name="connsiteX929" fmla="*/ 5781375 w 6811107"/>
                <a:gd name="connsiteY929" fmla="*/ 1146331 h 2256141"/>
                <a:gd name="connsiteX930" fmla="*/ 5788141 w 6811107"/>
                <a:gd name="connsiteY930" fmla="*/ 1158897 h 2256141"/>
                <a:gd name="connsiteX931" fmla="*/ 5820521 w 6811107"/>
                <a:gd name="connsiteY931" fmla="*/ 1223173 h 2256141"/>
                <a:gd name="connsiteX932" fmla="*/ 5826803 w 6811107"/>
                <a:gd name="connsiteY932" fmla="*/ 1237188 h 2256141"/>
                <a:gd name="connsiteX933" fmla="*/ 5870299 w 6811107"/>
                <a:gd name="connsiteY933" fmla="*/ 1309198 h 2256141"/>
                <a:gd name="connsiteX934" fmla="*/ 5880448 w 6811107"/>
                <a:gd name="connsiteY934" fmla="*/ 1317897 h 2256141"/>
                <a:gd name="connsiteX935" fmla="*/ 5938442 w 6811107"/>
                <a:gd name="connsiteY935" fmla="*/ 1385074 h 2256141"/>
                <a:gd name="connsiteX936" fmla="*/ 5939409 w 6811107"/>
                <a:gd name="connsiteY936" fmla="*/ 1387490 h 2256141"/>
                <a:gd name="connsiteX937" fmla="*/ 5951974 w 6811107"/>
                <a:gd name="connsiteY937" fmla="*/ 1417454 h 2256141"/>
                <a:gd name="connsiteX938" fmla="*/ 5962123 w 6811107"/>
                <a:gd name="connsiteY938" fmla="*/ 1424220 h 2256141"/>
                <a:gd name="connsiteX939" fmla="*/ 6040899 w 6811107"/>
                <a:gd name="connsiteY939" fmla="*/ 1469648 h 2256141"/>
                <a:gd name="connsiteX940" fmla="*/ 6002236 w 6811107"/>
                <a:gd name="connsiteY940" fmla="*/ 1553740 h 2256141"/>
                <a:gd name="connsiteX941" fmla="*/ 6001269 w 6811107"/>
                <a:gd name="connsiteY941" fmla="*/ 1558573 h 2256141"/>
                <a:gd name="connsiteX942" fmla="*/ 6003685 w 6811107"/>
                <a:gd name="connsiteY942" fmla="*/ 1580804 h 2256141"/>
                <a:gd name="connsiteX943" fmla="*/ 6010451 w 6811107"/>
                <a:gd name="connsiteY943" fmla="*/ 1589503 h 2256141"/>
                <a:gd name="connsiteX944" fmla="*/ 6113874 w 6811107"/>
                <a:gd name="connsiteY944" fmla="*/ 1620433 h 2256141"/>
                <a:gd name="connsiteX945" fmla="*/ 6124023 w 6811107"/>
                <a:gd name="connsiteY945" fmla="*/ 1617534 h 2256141"/>
                <a:gd name="connsiteX946" fmla="*/ 6168002 w 6811107"/>
                <a:gd name="connsiteY946" fmla="*/ 1621400 h 2256141"/>
                <a:gd name="connsiteX947" fmla="*/ 6179601 w 6811107"/>
                <a:gd name="connsiteY947" fmla="*/ 1626233 h 2256141"/>
                <a:gd name="connsiteX948" fmla="*/ 6281574 w 6811107"/>
                <a:gd name="connsiteY948" fmla="*/ 1626233 h 2256141"/>
                <a:gd name="connsiteX949" fmla="*/ 6289307 w 6811107"/>
                <a:gd name="connsiteY949" fmla="*/ 1618500 h 2256141"/>
                <a:gd name="connsiteX950" fmla="*/ 6298006 w 6811107"/>
                <a:gd name="connsiteY950" fmla="*/ 1517977 h 2256141"/>
                <a:gd name="connsiteX951" fmla="*/ 6373882 w 6811107"/>
                <a:gd name="connsiteY951" fmla="*/ 1517977 h 2256141"/>
                <a:gd name="connsiteX952" fmla="*/ 6385480 w 6811107"/>
                <a:gd name="connsiteY952" fmla="*/ 1515561 h 2256141"/>
                <a:gd name="connsiteX953" fmla="*/ 6499052 w 6811107"/>
                <a:gd name="connsiteY953" fmla="*/ 1577421 h 2256141"/>
                <a:gd name="connsiteX954" fmla="*/ 6503885 w 6811107"/>
                <a:gd name="connsiteY954" fmla="*/ 1602068 h 2256141"/>
                <a:gd name="connsiteX955" fmla="*/ 6509201 w 6811107"/>
                <a:gd name="connsiteY955" fmla="*/ 1626233 h 2256141"/>
                <a:gd name="connsiteX956" fmla="*/ 6513067 w 6811107"/>
                <a:gd name="connsiteY956" fmla="*/ 1640248 h 2256141"/>
                <a:gd name="connsiteX957" fmla="*/ 6567196 w 6811107"/>
                <a:gd name="connsiteY957" fmla="*/ 1746570 h 2256141"/>
                <a:gd name="connsiteX958" fmla="*/ 6570095 w 6811107"/>
                <a:gd name="connsiteY958" fmla="*/ 1756719 h 2256141"/>
                <a:gd name="connsiteX959" fmla="*/ 6571061 w 6811107"/>
                <a:gd name="connsiteY959" fmla="*/ 1768318 h 2256141"/>
                <a:gd name="connsiteX960" fmla="*/ 6570095 w 6811107"/>
                <a:gd name="connsiteY960" fmla="*/ 1792482 h 2256141"/>
                <a:gd name="connsiteX961" fmla="*/ 6564779 w 6811107"/>
                <a:gd name="connsiteY961" fmla="*/ 1863526 h 2256141"/>
                <a:gd name="connsiteX962" fmla="*/ 6573961 w 6811107"/>
                <a:gd name="connsiteY962" fmla="*/ 1884306 h 2256141"/>
                <a:gd name="connsiteX963" fmla="*/ 6597159 w 6811107"/>
                <a:gd name="connsiteY963" fmla="*/ 1897355 h 2256141"/>
                <a:gd name="connsiteX964" fmla="*/ 6609724 w 6811107"/>
                <a:gd name="connsiteY964" fmla="*/ 1902188 h 2256141"/>
                <a:gd name="connsiteX965" fmla="*/ 6684633 w 6811107"/>
                <a:gd name="connsiteY965" fmla="*/ 1994979 h 2256141"/>
                <a:gd name="connsiteX966" fmla="*/ 6682217 w 6811107"/>
                <a:gd name="connsiteY966" fmla="*/ 2009477 h 2256141"/>
                <a:gd name="connsiteX967" fmla="*/ 6679801 w 6811107"/>
                <a:gd name="connsiteY967" fmla="*/ 2022042 h 2256141"/>
                <a:gd name="connsiteX968" fmla="*/ 6680767 w 6811107"/>
                <a:gd name="connsiteY968" fmla="*/ 2032675 h 2256141"/>
                <a:gd name="connsiteX969" fmla="*/ 6682217 w 6811107"/>
                <a:gd name="connsiteY969" fmla="*/ 2045723 h 2256141"/>
                <a:gd name="connsiteX970" fmla="*/ 6696233 w 6811107"/>
                <a:gd name="connsiteY970" fmla="*/ 2080520 h 2256141"/>
                <a:gd name="connsiteX971" fmla="*/ 6703965 w 6811107"/>
                <a:gd name="connsiteY971" fmla="*/ 2089702 h 2256141"/>
                <a:gd name="connsiteX972" fmla="*/ 6711697 w 6811107"/>
                <a:gd name="connsiteY972" fmla="*/ 2099851 h 2256141"/>
                <a:gd name="connsiteX973" fmla="*/ 6719430 w 6811107"/>
                <a:gd name="connsiteY973" fmla="*/ 2110000 h 2256141"/>
                <a:gd name="connsiteX974" fmla="*/ 6797722 w 6811107"/>
                <a:gd name="connsiteY974" fmla="*/ 2250636 h 2256141"/>
                <a:gd name="connsiteX975" fmla="*/ 6734412 w 6811107"/>
                <a:gd name="connsiteY975" fmla="*/ 2253536 h 2256141"/>
                <a:gd name="connsiteX976" fmla="*/ 6725229 w 6811107"/>
                <a:gd name="connsiteY976" fmla="*/ 2253536 h 2256141"/>
                <a:gd name="connsiteX977" fmla="*/ 6695749 w 6811107"/>
                <a:gd name="connsiteY977" fmla="*/ 2252569 h 2256141"/>
                <a:gd name="connsiteX978" fmla="*/ 6687050 w 6811107"/>
                <a:gd name="connsiteY978" fmla="*/ 2252569 h 2256141"/>
                <a:gd name="connsiteX979" fmla="*/ 3288323 w 6811107"/>
                <a:gd name="connsiteY979" fmla="*/ 2252569 h 2256141"/>
                <a:gd name="connsiteX980" fmla="*/ 3288323 w 6811107"/>
                <a:gd name="connsiteY980" fmla="*/ 2256141 h 2256141"/>
                <a:gd name="connsiteX981" fmla="*/ 4431 w 6811107"/>
                <a:gd name="connsiteY981" fmla="*/ 2256141 h 2256141"/>
                <a:gd name="connsiteX982" fmla="*/ 3079 w 6811107"/>
                <a:gd name="connsiteY982" fmla="*/ 2243715 h 2256141"/>
                <a:gd name="connsiteX983" fmla="*/ 1275 w 6811107"/>
                <a:gd name="connsiteY983" fmla="*/ 2230513 h 2256141"/>
                <a:gd name="connsiteX984" fmla="*/ 373 w 6811107"/>
                <a:gd name="connsiteY984" fmla="*/ 2211098 h 2256141"/>
                <a:gd name="connsiteX985" fmla="*/ 8489 w 6811107"/>
                <a:gd name="connsiteY985" fmla="*/ 2190129 h 2256141"/>
                <a:gd name="connsiteX986" fmla="*/ 14801 w 6811107"/>
                <a:gd name="connsiteY986" fmla="*/ 2181975 h 2256141"/>
                <a:gd name="connsiteX987" fmla="*/ 143303 w 6811107"/>
                <a:gd name="connsiteY987" fmla="*/ 2036749 h 2256141"/>
                <a:gd name="connsiteX988" fmla="*/ 150517 w 6811107"/>
                <a:gd name="connsiteY988" fmla="*/ 2027429 h 2256141"/>
                <a:gd name="connsiteX989" fmla="*/ 187490 w 6811107"/>
                <a:gd name="connsiteY989" fmla="*/ 2000248 h 2256141"/>
                <a:gd name="connsiteX990" fmla="*/ 233029 w 6811107"/>
                <a:gd name="connsiteY990" fmla="*/ 1944332 h 2256141"/>
                <a:gd name="connsiteX991" fmla="*/ 244752 w 6811107"/>
                <a:gd name="connsiteY991" fmla="*/ 1940449 h 2256141"/>
                <a:gd name="connsiteX992" fmla="*/ 287135 w 6811107"/>
                <a:gd name="connsiteY992" fmla="*/ 1921810 h 2256141"/>
                <a:gd name="connsiteX993" fmla="*/ 297956 w 6811107"/>
                <a:gd name="connsiteY993" fmla="*/ 1919480 h 2256141"/>
                <a:gd name="connsiteX994" fmla="*/ 329518 w 6811107"/>
                <a:gd name="connsiteY994" fmla="*/ 1913268 h 2256141"/>
                <a:gd name="connsiteX995" fmla="*/ 339437 w 6811107"/>
                <a:gd name="connsiteY995" fmla="*/ 1910161 h 2256141"/>
                <a:gd name="connsiteX996" fmla="*/ 410226 w 6811107"/>
                <a:gd name="connsiteY996" fmla="*/ 1888416 h 2256141"/>
                <a:gd name="connsiteX997" fmla="*/ 418792 w 6811107"/>
                <a:gd name="connsiteY997" fmla="*/ 1882203 h 2256141"/>
                <a:gd name="connsiteX998" fmla="*/ 422399 w 6811107"/>
                <a:gd name="connsiteY998" fmla="*/ 1834441 h 2256141"/>
                <a:gd name="connsiteX999" fmla="*/ 419694 w 6811107"/>
                <a:gd name="connsiteY999" fmla="*/ 1823957 h 2256141"/>
                <a:gd name="connsiteX1000" fmla="*/ 426007 w 6811107"/>
                <a:gd name="connsiteY1000" fmla="*/ 1750179 h 2256141"/>
                <a:gd name="connsiteX1001" fmla="*/ 431868 w 6811107"/>
                <a:gd name="connsiteY1001" fmla="*/ 1740083 h 2256141"/>
                <a:gd name="connsiteX1002" fmla="*/ 465684 w 6811107"/>
                <a:gd name="connsiteY1002" fmla="*/ 1679119 h 2256141"/>
                <a:gd name="connsiteX1003" fmla="*/ 469291 w 6811107"/>
                <a:gd name="connsiteY1003" fmla="*/ 1668635 h 2256141"/>
                <a:gd name="connsiteX1004" fmla="*/ 453511 w 6811107"/>
                <a:gd name="connsiteY1004" fmla="*/ 1603400 h 2256141"/>
                <a:gd name="connsiteX1005" fmla="*/ 457118 w 6811107"/>
                <a:gd name="connsiteY1005" fmla="*/ 1594081 h 2256141"/>
                <a:gd name="connsiteX1006" fmla="*/ 487327 w 6811107"/>
                <a:gd name="connsiteY1006" fmla="*/ 1560686 h 2256141"/>
                <a:gd name="connsiteX1007" fmla="*/ 493188 w 6811107"/>
                <a:gd name="connsiteY1007" fmla="*/ 1552532 h 2256141"/>
                <a:gd name="connsiteX1008" fmla="*/ 496795 w 6811107"/>
                <a:gd name="connsiteY1008" fmla="*/ 1541271 h 2256141"/>
                <a:gd name="connsiteX1009" fmla="*/ 503108 w 6811107"/>
                <a:gd name="connsiteY1009" fmla="*/ 1531952 h 2256141"/>
                <a:gd name="connsiteX1010" fmla="*/ 510322 w 6811107"/>
                <a:gd name="connsiteY1010" fmla="*/ 1522632 h 2256141"/>
                <a:gd name="connsiteX1011" fmla="*/ 517536 w 6811107"/>
                <a:gd name="connsiteY1011" fmla="*/ 1517196 h 2256141"/>
                <a:gd name="connsiteX1012" fmla="*/ 536473 w 6811107"/>
                <a:gd name="connsiteY1012" fmla="*/ 1473706 h 2256141"/>
                <a:gd name="connsiteX1013" fmla="*/ 543687 w 6811107"/>
                <a:gd name="connsiteY1013" fmla="*/ 1461280 h 2256141"/>
                <a:gd name="connsiteX1014" fmla="*/ 566682 w 6811107"/>
                <a:gd name="connsiteY1014" fmla="*/ 1441865 h 2256141"/>
                <a:gd name="connsiteX1015" fmla="*/ 644685 w 6811107"/>
                <a:gd name="connsiteY1015" fmla="*/ 1465940 h 2256141"/>
                <a:gd name="connsiteX1016" fmla="*/ 658211 w 6811107"/>
                <a:gd name="connsiteY1016" fmla="*/ 1465940 h 2256141"/>
                <a:gd name="connsiteX1017" fmla="*/ 794378 w 6811107"/>
                <a:gd name="connsiteY1017" fmla="*/ 1511371 h 2256141"/>
                <a:gd name="connsiteX1018" fmla="*/ 802945 w 6811107"/>
                <a:gd name="connsiteY1018" fmla="*/ 1518749 h 2256141"/>
                <a:gd name="connsiteX1019" fmla="*/ 829096 w 6811107"/>
                <a:gd name="connsiteY1019" fmla="*/ 1523021 h 2256141"/>
                <a:gd name="connsiteX1020" fmla="*/ 839917 w 6811107"/>
                <a:gd name="connsiteY1020" fmla="*/ 1521855 h 2256141"/>
                <a:gd name="connsiteX1021" fmla="*/ 861559 w 6811107"/>
                <a:gd name="connsiteY1021" fmla="*/ 1517972 h 2256141"/>
                <a:gd name="connsiteX1022" fmla="*/ 874635 w 6811107"/>
                <a:gd name="connsiteY1022" fmla="*/ 1514089 h 2256141"/>
                <a:gd name="connsiteX1023" fmla="*/ 1002235 w 6811107"/>
                <a:gd name="connsiteY1023" fmla="*/ 1413130 h 2256141"/>
                <a:gd name="connsiteX1024" fmla="*/ 1004489 w 6811107"/>
                <a:gd name="connsiteY1024" fmla="*/ 1403811 h 2256141"/>
                <a:gd name="connsiteX1025" fmla="*/ 1042814 w 6811107"/>
                <a:gd name="connsiteY1025" fmla="*/ 1335469 h 2256141"/>
                <a:gd name="connsiteX1026" fmla="*/ 1053635 w 6811107"/>
                <a:gd name="connsiteY1026" fmla="*/ 1329256 h 2256141"/>
                <a:gd name="connsiteX1027" fmla="*/ 1106389 w 6811107"/>
                <a:gd name="connsiteY1027" fmla="*/ 1284601 h 2256141"/>
                <a:gd name="connsiteX1028" fmla="*/ 1112701 w 6811107"/>
                <a:gd name="connsiteY1028" fmla="*/ 1276446 h 2256141"/>
                <a:gd name="connsiteX1029" fmla="*/ 1132089 w 6811107"/>
                <a:gd name="connsiteY1029" fmla="*/ 1230626 h 2256141"/>
                <a:gd name="connsiteX1030" fmla="*/ 1137951 w 6811107"/>
                <a:gd name="connsiteY1030" fmla="*/ 1222472 h 2256141"/>
                <a:gd name="connsiteX1031" fmla="*/ 1160945 w 6811107"/>
                <a:gd name="connsiteY1031" fmla="*/ 1195291 h 2256141"/>
                <a:gd name="connsiteX1032" fmla="*/ 1169512 w 6811107"/>
                <a:gd name="connsiteY1032" fmla="*/ 1188301 h 2256141"/>
                <a:gd name="connsiteX1033" fmla="*/ 1234440 w 6811107"/>
                <a:gd name="connsiteY1033" fmla="*/ 1178205 h 2256141"/>
                <a:gd name="connsiteX1034" fmla="*/ 1248868 w 6811107"/>
                <a:gd name="connsiteY1034" fmla="*/ 1180147 h 2256141"/>
                <a:gd name="connsiteX1035" fmla="*/ 1300268 w 6811107"/>
                <a:gd name="connsiteY1035" fmla="*/ 1184030 h 2256141"/>
                <a:gd name="connsiteX1036" fmla="*/ 1312442 w 6811107"/>
                <a:gd name="connsiteY1036" fmla="*/ 1183253 h 2256141"/>
                <a:gd name="connsiteX1037" fmla="*/ 1324165 w 6811107"/>
                <a:gd name="connsiteY1037" fmla="*/ 1183253 h 2256141"/>
                <a:gd name="connsiteX1038" fmla="*/ 1366548 w 6811107"/>
                <a:gd name="connsiteY1038" fmla="*/ 1147141 h 2256141"/>
                <a:gd name="connsiteX1039" fmla="*/ 1368803 w 6811107"/>
                <a:gd name="connsiteY1039" fmla="*/ 1136656 h 2256141"/>
                <a:gd name="connsiteX1040" fmla="*/ 1369704 w 6811107"/>
                <a:gd name="connsiteY1040" fmla="*/ 1126561 h 2256141"/>
                <a:gd name="connsiteX1041" fmla="*/ 1371057 w 6811107"/>
                <a:gd name="connsiteY1041" fmla="*/ 1106757 h 2256141"/>
                <a:gd name="connsiteX1042" fmla="*/ 1389994 w 6811107"/>
                <a:gd name="connsiteY1042" fmla="*/ 936291 h 2256141"/>
                <a:gd name="connsiteX1043" fmla="*/ 1398110 w 6811107"/>
                <a:gd name="connsiteY1043" fmla="*/ 924641 h 2256141"/>
                <a:gd name="connsiteX1044" fmla="*/ 1405324 w 6811107"/>
                <a:gd name="connsiteY1044" fmla="*/ 919594 h 2256141"/>
                <a:gd name="connsiteX1045" fmla="*/ 1413891 w 6811107"/>
                <a:gd name="connsiteY1045" fmla="*/ 915711 h 2256141"/>
                <a:gd name="connsiteX1046" fmla="*/ 1441394 w 6811107"/>
                <a:gd name="connsiteY1046" fmla="*/ 811645 h 2256141"/>
                <a:gd name="connsiteX1047" fmla="*/ 1489639 w 6811107"/>
                <a:gd name="connsiteY1047" fmla="*/ 758447 h 2256141"/>
                <a:gd name="connsiteX1048" fmla="*/ 1493246 w 6811107"/>
                <a:gd name="connsiteY1048" fmla="*/ 751069 h 2256141"/>
                <a:gd name="connsiteX1049" fmla="*/ 1508576 w 6811107"/>
                <a:gd name="connsiteY1049" fmla="*/ 711462 h 2256141"/>
                <a:gd name="connsiteX1050" fmla="*/ 1558173 w 6811107"/>
                <a:gd name="connsiteY1050" fmla="*/ 651274 h 2256141"/>
                <a:gd name="connsiteX1051" fmla="*/ 1572602 w 6811107"/>
                <a:gd name="connsiteY1051" fmla="*/ 654381 h 2256141"/>
                <a:gd name="connsiteX1052" fmla="*/ 1585677 w 6811107"/>
                <a:gd name="connsiteY1052" fmla="*/ 661370 h 2256141"/>
                <a:gd name="connsiteX1053" fmla="*/ 1613181 w 6811107"/>
                <a:gd name="connsiteY1053" fmla="*/ 671466 h 2256141"/>
                <a:gd name="connsiteX1054" fmla="*/ 1621748 w 6811107"/>
                <a:gd name="connsiteY1054" fmla="*/ 672243 h 2256141"/>
                <a:gd name="connsiteX1055" fmla="*/ 1718236 w 6811107"/>
                <a:gd name="connsiteY1055" fmla="*/ 645062 h 2256141"/>
                <a:gd name="connsiteX1056" fmla="*/ 1743486 w 6811107"/>
                <a:gd name="connsiteY1056" fmla="*/ 689717 h 2256141"/>
                <a:gd name="connsiteX1057" fmla="*/ 1755209 w 6811107"/>
                <a:gd name="connsiteY1057" fmla="*/ 696706 h 2256141"/>
                <a:gd name="connsiteX1058" fmla="*/ 1777753 w 6811107"/>
                <a:gd name="connsiteY1058" fmla="*/ 711462 h 2256141"/>
                <a:gd name="connsiteX1059" fmla="*/ 1790829 w 6811107"/>
                <a:gd name="connsiteY1059" fmla="*/ 714568 h 2256141"/>
                <a:gd name="connsiteX1060" fmla="*/ 1813824 w 6811107"/>
                <a:gd name="connsiteY1060" fmla="*/ 718452 h 2256141"/>
                <a:gd name="connsiteX1061" fmla="*/ 1821940 w 6811107"/>
                <a:gd name="connsiteY1061" fmla="*/ 719228 h 2256141"/>
                <a:gd name="connsiteX1062" fmla="*/ 1880554 w 6811107"/>
                <a:gd name="connsiteY1062" fmla="*/ 662147 h 2256141"/>
                <a:gd name="connsiteX1063" fmla="*/ 1936013 w 6811107"/>
                <a:gd name="connsiteY1063" fmla="*/ 652051 h 2256141"/>
                <a:gd name="connsiteX1064" fmla="*/ 1944580 w 6811107"/>
                <a:gd name="connsiteY1064" fmla="*/ 641567 h 2256141"/>
                <a:gd name="connsiteX1065" fmla="*/ 1952696 w 6811107"/>
                <a:gd name="connsiteY1065" fmla="*/ 631471 h 2256141"/>
                <a:gd name="connsiteX1066" fmla="*/ 1989668 w 6811107"/>
                <a:gd name="connsiteY1066" fmla="*/ 558858 h 2256141"/>
                <a:gd name="connsiteX1067" fmla="*/ 1995980 w 6811107"/>
                <a:gd name="connsiteY1067" fmla="*/ 548762 h 2256141"/>
                <a:gd name="connsiteX1068" fmla="*/ 2018524 w 6811107"/>
                <a:gd name="connsiteY1068" fmla="*/ 527793 h 2256141"/>
                <a:gd name="connsiteX1069" fmla="*/ 2027993 w 6811107"/>
                <a:gd name="connsiteY1069" fmla="*/ 524687 h 2256141"/>
                <a:gd name="connsiteX1070" fmla="*/ 2041069 w 6811107"/>
                <a:gd name="connsiteY1070" fmla="*/ 520804 h 2256141"/>
                <a:gd name="connsiteX1071" fmla="*/ 2051890 w 6811107"/>
                <a:gd name="connsiteY1071" fmla="*/ 513814 h 2256141"/>
                <a:gd name="connsiteX1072" fmla="*/ 2160156 w 6811107"/>
                <a:gd name="connsiteY1072" fmla="*/ 446413 h 2256141"/>
                <a:gd name="connsiteX1073" fmla="*/ 2179490 w 6811107"/>
                <a:gd name="connsiteY1073" fmla="*/ 447414 h 2256141"/>
                <a:gd name="connsiteX1074" fmla="*/ 2190311 w 6811107"/>
                <a:gd name="connsiteY1074" fmla="*/ 451685 h 2256141"/>
                <a:gd name="connsiteX1075" fmla="*/ 2200230 w 6811107"/>
                <a:gd name="connsiteY1075" fmla="*/ 456734 h 2256141"/>
                <a:gd name="connsiteX1076" fmla="*/ 2260649 w 6811107"/>
                <a:gd name="connsiteY1076" fmla="*/ 495952 h 2256141"/>
                <a:gd name="connsiteX1077" fmla="*/ 2268765 w 6811107"/>
                <a:gd name="connsiteY1077" fmla="*/ 504107 h 2256141"/>
                <a:gd name="connsiteX1078" fmla="*/ 2273724 w 6811107"/>
                <a:gd name="connsiteY1078" fmla="*/ 514591 h 2256141"/>
                <a:gd name="connsiteX1079" fmla="*/ 2299875 w 6811107"/>
                <a:gd name="connsiteY1079" fmla="*/ 549927 h 2256141"/>
                <a:gd name="connsiteX1080" fmla="*/ 2308442 w 6811107"/>
                <a:gd name="connsiteY1080" fmla="*/ 556916 h 2256141"/>
                <a:gd name="connsiteX1081" fmla="*/ 2403579 w 6811107"/>
                <a:gd name="connsiteY1081" fmla="*/ 603901 h 2256141"/>
                <a:gd name="connsiteX1082" fmla="*/ 2390503 w 6811107"/>
                <a:gd name="connsiteY1082" fmla="*/ 657876 h 2256141"/>
                <a:gd name="connsiteX1083" fmla="*/ 2378329 w 6811107"/>
                <a:gd name="connsiteY1083" fmla="*/ 661759 h 2256141"/>
                <a:gd name="connsiteX1084" fmla="*/ 2371115 w 6811107"/>
                <a:gd name="connsiteY1084" fmla="*/ 669136 h 2256141"/>
                <a:gd name="connsiteX1085" fmla="*/ 2439649 w 6811107"/>
                <a:gd name="connsiteY1085" fmla="*/ 705249 h 2256141"/>
                <a:gd name="connsiteX1086" fmla="*/ 2451372 w 6811107"/>
                <a:gd name="connsiteY1086" fmla="*/ 708356 h 2256141"/>
                <a:gd name="connsiteX1087" fmla="*/ 2463095 w 6811107"/>
                <a:gd name="connsiteY1087" fmla="*/ 712627 h 2256141"/>
                <a:gd name="connsiteX1088" fmla="*/ 2471662 w 6811107"/>
                <a:gd name="connsiteY1088" fmla="*/ 715733 h 2256141"/>
                <a:gd name="connsiteX1089" fmla="*/ 2494657 w 6811107"/>
                <a:gd name="connsiteY1089" fmla="*/ 726994 h 2256141"/>
                <a:gd name="connsiteX1090" fmla="*/ 2503224 w 6811107"/>
                <a:gd name="connsiteY1090" fmla="*/ 732042 h 2256141"/>
                <a:gd name="connsiteX1091" fmla="*/ 2524866 w 6811107"/>
                <a:gd name="connsiteY1091" fmla="*/ 743303 h 2256141"/>
                <a:gd name="connsiteX1092" fmla="*/ 2532982 w 6811107"/>
                <a:gd name="connsiteY1092" fmla="*/ 747186 h 2256141"/>
                <a:gd name="connsiteX1093" fmla="*/ 2582579 w 6811107"/>
                <a:gd name="connsiteY1093" fmla="*/ 776309 h 2256141"/>
                <a:gd name="connsiteX1094" fmla="*/ 2590695 w 6811107"/>
                <a:gd name="connsiteY1094" fmla="*/ 783298 h 2256141"/>
                <a:gd name="connsiteX1095" fmla="*/ 2622257 w 6811107"/>
                <a:gd name="connsiteY1095" fmla="*/ 869502 h 2256141"/>
                <a:gd name="connsiteX1096" fmla="*/ 2629471 w 6811107"/>
                <a:gd name="connsiteY1096" fmla="*/ 878822 h 2256141"/>
                <a:gd name="connsiteX1097" fmla="*/ 2731237 w 6811107"/>
                <a:gd name="connsiteY1097" fmla="*/ 945386 h 2256141"/>
                <a:gd name="connsiteX1098" fmla="*/ 2762595 w 6811107"/>
                <a:gd name="connsiteY1098" fmla="*/ 964351 h 2256141"/>
                <a:gd name="connsiteX1099" fmla="*/ 2761129 w 6811107"/>
                <a:gd name="connsiteY1099" fmla="*/ 963861 h 2256141"/>
                <a:gd name="connsiteX1100" fmla="*/ 2774204 w 6811107"/>
                <a:gd name="connsiteY1100" fmla="*/ 972403 h 2256141"/>
                <a:gd name="connsiteX1101" fmla="*/ 2789534 w 6811107"/>
                <a:gd name="connsiteY1101" fmla="*/ 987159 h 2256141"/>
                <a:gd name="connsiteX1102" fmla="*/ 2813882 w 6811107"/>
                <a:gd name="connsiteY1102" fmla="*/ 1046569 h 2256141"/>
                <a:gd name="connsiteX1103" fmla="*/ 2816136 w 6811107"/>
                <a:gd name="connsiteY1103" fmla="*/ 1062878 h 2256141"/>
                <a:gd name="connsiteX1104" fmla="*/ 2870242 w 6811107"/>
                <a:gd name="connsiteY1104" fmla="*/ 1176264 h 2256141"/>
                <a:gd name="connsiteX1105" fmla="*/ 2881064 w 6811107"/>
                <a:gd name="connsiteY1105" fmla="*/ 1191796 h 2256141"/>
                <a:gd name="connsiteX1106" fmla="*/ 2889179 w 6811107"/>
                <a:gd name="connsiteY1106" fmla="*/ 1211599 h 2256141"/>
                <a:gd name="connsiteX1107" fmla="*/ 2899099 w 6811107"/>
                <a:gd name="connsiteY1107" fmla="*/ 1256254 h 2256141"/>
                <a:gd name="connsiteX1108" fmla="*/ 2900451 w 6811107"/>
                <a:gd name="connsiteY1108" fmla="*/ 1258585 h 2256141"/>
                <a:gd name="connsiteX1109" fmla="*/ 2905411 w 6811107"/>
                <a:gd name="connsiteY1109" fmla="*/ 1304016 h 2256141"/>
                <a:gd name="connsiteX1110" fmla="*/ 2907665 w 6811107"/>
                <a:gd name="connsiteY1110" fmla="*/ 1315277 h 2256141"/>
                <a:gd name="connsiteX1111" fmla="*/ 2932915 w 6811107"/>
                <a:gd name="connsiteY1111" fmla="*/ 1367310 h 2256141"/>
                <a:gd name="connsiteX1112" fmla="*/ 2939227 w 6811107"/>
                <a:gd name="connsiteY1112" fmla="*/ 1377406 h 2256141"/>
                <a:gd name="connsiteX1113" fmla="*/ 2969437 w 6811107"/>
                <a:gd name="connsiteY1113" fmla="*/ 1429051 h 2256141"/>
                <a:gd name="connsiteX1114" fmla="*/ 2975298 w 6811107"/>
                <a:gd name="connsiteY1114" fmla="*/ 1440311 h 2256141"/>
                <a:gd name="connsiteX1115" fmla="*/ 3015877 w 6811107"/>
                <a:gd name="connsiteY1115" fmla="*/ 1498169 h 2256141"/>
                <a:gd name="connsiteX1116" fmla="*/ 3025346 w 6811107"/>
                <a:gd name="connsiteY1116" fmla="*/ 1505158 h 2256141"/>
                <a:gd name="connsiteX1117" fmla="*/ 3079452 w 6811107"/>
                <a:gd name="connsiteY1117" fmla="*/ 1559133 h 2256141"/>
                <a:gd name="connsiteX1118" fmla="*/ 3080354 w 6811107"/>
                <a:gd name="connsiteY1118" fmla="*/ 1561074 h 2256141"/>
                <a:gd name="connsiteX1119" fmla="*/ 3092077 w 6811107"/>
                <a:gd name="connsiteY1119" fmla="*/ 1585149 h 2256141"/>
                <a:gd name="connsiteX1120" fmla="*/ 3101545 w 6811107"/>
                <a:gd name="connsiteY1120" fmla="*/ 1590586 h 2256141"/>
                <a:gd name="connsiteX1121" fmla="*/ 3109075 w 6811107"/>
                <a:gd name="connsiteY1121" fmla="*/ 1592534 h 2256141"/>
                <a:gd name="connsiteX1122" fmla="*/ 3136842 w 6811107"/>
                <a:gd name="connsiteY1122" fmla="*/ 1534409 h 2256141"/>
                <a:gd name="connsiteX1123" fmla="*/ 3140708 w 6811107"/>
                <a:gd name="connsiteY1123" fmla="*/ 1521360 h 2256141"/>
                <a:gd name="connsiteX1124" fmla="*/ 3123794 w 6811107"/>
                <a:gd name="connsiteY1124" fmla="*/ 1440168 h 2256141"/>
                <a:gd name="connsiteX1125" fmla="*/ 3127660 w 6811107"/>
                <a:gd name="connsiteY1125" fmla="*/ 1428570 h 2256141"/>
                <a:gd name="connsiteX1126" fmla="*/ 3160040 w 6811107"/>
                <a:gd name="connsiteY1126" fmla="*/ 1387007 h 2256141"/>
                <a:gd name="connsiteX1127" fmla="*/ 3166323 w 6811107"/>
                <a:gd name="connsiteY1127" fmla="*/ 1376858 h 2256141"/>
                <a:gd name="connsiteX1128" fmla="*/ 3170189 w 6811107"/>
                <a:gd name="connsiteY1128" fmla="*/ 1362842 h 2256141"/>
                <a:gd name="connsiteX1129" fmla="*/ 3176955 w 6811107"/>
                <a:gd name="connsiteY1129" fmla="*/ 1351244 h 2256141"/>
                <a:gd name="connsiteX1130" fmla="*/ 3184688 w 6811107"/>
                <a:gd name="connsiteY1130" fmla="*/ 1339645 h 2256141"/>
                <a:gd name="connsiteX1131" fmla="*/ 3192420 w 6811107"/>
                <a:gd name="connsiteY1131" fmla="*/ 1332879 h 2256141"/>
                <a:gd name="connsiteX1132" fmla="*/ 3212718 w 6811107"/>
                <a:gd name="connsiteY1132" fmla="*/ 1278751 h 2256141"/>
                <a:gd name="connsiteX1133" fmla="*/ 3220451 w 6811107"/>
                <a:gd name="connsiteY1133" fmla="*/ 1263286 h 2256141"/>
                <a:gd name="connsiteX1134" fmla="*/ 3245098 w 6811107"/>
                <a:gd name="connsiteY1134" fmla="*/ 1239122 h 2256141"/>
                <a:gd name="connsiteX1135" fmla="*/ 3328706 w 6811107"/>
                <a:gd name="connsiteY1135" fmla="*/ 1269086 h 2256141"/>
                <a:gd name="connsiteX1136" fmla="*/ 3343205 w 6811107"/>
                <a:gd name="connsiteY1136" fmla="*/ 1269086 h 2256141"/>
                <a:gd name="connsiteX1137" fmla="*/ 3489157 w 6811107"/>
                <a:gd name="connsiteY1137" fmla="*/ 1325630 h 2256141"/>
                <a:gd name="connsiteX1138" fmla="*/ 3498339 w 6811107"/>
                <a:gd name="connsiteY1138" fmla="*/ 1334812 h 2256141"/>
                <a:gd name="connsiteX1139" fmla="*/ 3526369 w 6811107"/>
                <a:gd name="connsiteY1139" fmla="*/ 1340128 h 2256141"/>
                <a:gd name="connsiteX1140" fmla="*/ 3537968 w 6811107"/>
                <a:gd name="connsiteY1140" fmla="*/ 1338678 h 2256141"/>
                <a:gd name="connsiteX1141" fmla="*/ 3561166 w 6811107"/>
                <a:gd name="connsiteY1141" fmla="*/ 1333845 h 2256141"/>
                <a:gd name="connsiteX1142" fmla="*/ 3575181 w 6811107"/>
                <a:gd name="connsiteY1142" fmla="*/ 1329012 h 2256141"/>
                <a:gd name="connsiteX1143" fmla="*/ 3711951 w 6811107"/>
                <a:gd name="connsiteY1143" fmla="*/ 1203359 h 2256141"/>
                <a:gd name="connsiteX1144" fmla="*/ 3714367 w 6811107"/>
                <a:gd name="connsiteY1144" fmla="*/ 1191760 h 2256141"/>
                <a:gd name="connsiteX1145" fmla="*/ 3755446 w 6811107"/>
                <a:gd name="connsiteY1145" fmla="*/ 1106702 h 2256141"/>
                <a:gd name="connsiteX1146" fmla="*/ 3767045 w 6811107"/>
                <a:gd name="connsiteY1146" fmla="*/ 1098969 h 2256141"/>
                <a:gd name="connsiteX1147" fmla="*/ 3823589 w 6811107"/>
                <a:gd name="connsiteY1147" fmla="*/ 1043392 h 2256141"/>
                <a:gd name="connsiteX1148" fmla="*/ 3830355 w 6811107"/>
                <a:gd name="connsiteY1148" fmla="*/ 1033242 h 2256141"/>
                <a:gd name="connsiteX1149" fmla="*/ 3851136 w 6811107"/>
                <a:gd name="connsiteY1149" fmla="*/ 976215 h 2256141"/>
                <a:gd name="connsiteX1150" fmla="*/ 3857419 w 6811107"/>
                <a:gd name="connsiteY1150" fmla="*/ 966066 h 2256141"/>
                <a:gd name="connsiteX1151" fmla="*/ 3882067 w 6811107"/>
                <a:gd name="connsiteY1151" fmla="*/ 932236 h 2256141"/>
                <a:gd name="connsiteX1152" fmla="*/ 3891249 w 6811107"/>
                <a:gd name="connsiteY1152" fmla="*/ 923537 h 2256141"/>
                <a:gd name="connsiteX1153" fmla="*/ 3960842 w 6811107"/>
                <a:gd name="connsiteY1153" fmla="*/ 910972 h 2256141"/>
                <a:gd name="connsiteX1154" fmla="*/ 3976307 w 6811107"/>
                <a:gd name="connsiteY1154" fmla="*/ 913388 h 2256141"/>
                <a:gd name="connsiteX1155" fmla="*/ 4031402 w 6811107"/>
                <a:gd name="connsiteY1155" fmla="*/ 918221 h 2256141"/>
                <a:gd name="connsiteX1156" fmla="*/ 4044450 w 6811107"/>
                <a:gd name="connsiteY1156" fmla="*/ 917254 h 2256141"/>
                <a:gd name="connsiteX1157" fmla="*/ 4057016 w 6811107"/>
                <a:gd name="connsiteY1157" fmla="*/ 917254 h 2256141"/>
                <a:gd name="connsiteX1158" fmla="*/ 4102444 w 6811107"/>
                <a:gd name="connsiteY1158" fmla="*/ 872309 h 2256141"/>
                <a:gd name="connsiteX1159" fmla="*/ 4104861 w 6811107"/>
                <a:gd name="connsiteY1159" fmla="*/ 859260 h 2256141"/>
                <a:gd name="connsiteX1160" fmla="*/ 4105828 w 6811107"/>
                <a:gd name="connsiteY1160" fmla="*/ 846695 h 2256141"/>
                <a:gd name="connsiteX1161" fmla="*/ 4107277 w 6811107"/>
                <a:gd name="connsiteY1161" fmla="*/ 822047 h 2256141"/>
                <a:gd name="connsiteX1162" fmla="*/ 4127575 w 6811107"/>
                <a:gd name="connsiteY1162" fmla="*/ 609885 h 2256141"/>
                <a:gd name="connsiteX1163" fmla="*/ 4136274 w 6811107"/>
                <a:gd name="connsiteY1163" fmla="*/ 595387 h 2256141"/>
                <a:gd name="connsiteX1164" fmla="*/ 4144007 w 6811107"/>
                <a:gd name="connsiteY1164" fmla="*/ 589104 h 2256141"/>
                <a:gd name="connsiteX1165" fmla="*/ 4153189 w 6811107"/>
                <a:gd name="connsiteY1165" fmla="*/ 584271 h 2256141"/>
                <a:gd name="connsiteX1166" fmla="*/ 4182669 w 6811107"/>
                <a:gd name="connsiteY1166" fmla="*/ 454751 h 2256141"/>
                <a:gd name="connsiteX1167" fmla="*/ 4234381 w 6811107"/>
                <a:gd name="connsiteY1167" fmla="*/ 388541 h 2256141"/>
                <a:gd name="connsiteX1168" fmla="*/ 4238247 w 6811107"/>
                <a:gd name="connsiteY1168" fmla="*/ 379359 h 2256141"/>
                <a:gd name="connsiteX1169" fmla="*/ 4254679 w 6811107"/>
                <a:gd name="connsiteY1169" fmla="*/ 330064 h 2256141"/>
                <a:gd name="connsiteX1170" fmla="*/ 4307841 w 6811107"/>
                <a:gd name="connsiteY1170" fmla="*/ 255154 h 2256141"/>
                <a:gd name="connsiteX1171" fmla="*/ 4323306 w 6811107"/>
                <a:gd name="connsiteY1171" fmla="*/ 259021 h 2256141"/>
                <a:gd name="connsiteX1172" fmla="*/ 4337321 w 6811107"/>
                <a:gd name="connsiteY1172" fmla="*/ 267720 h 2256141"/>
                <a:gd name="connsiteX1173" fmla="*/ 4366801 w 6811107"/>
                <a:gd name="connsiteY1173" fmla="*/ 280285 h 2256141"/>
                <a:gd name="connsiteX1174" fmla="*/ 4375983 w 6811107"/>
                <a:gd name="connsiteY1174" fmla="*/ 281252 h 2256141"/>
                <a:gd name="connsiteX1175" fmla="*/ 4479406 w 6811107"/>
                <a:gd name="connsiteY1175" fmla="*/ 247422 h 2256141"/>
                <a:gd name="connsiteX1176" fmla="*/ 4506470 w 6811107"/>
                <a:gd name="connsiteY1176" fmla="*/ 303000 h 2256141"/>
                <a:gd name="connsiteX1177" fmla="*/ 4519035 w 6811107"/>
                <a:gd name="connsiteY1177" fmla="*/ 311699 h 2256141"/>
                <a:gd name="connsiteX1178" fmla="*/ 4543200 w 6811107"/>
                <a:gd name="connsiteY1178" fmla="*/ 330064 h 2256141"/>
                <a:gd name="connsiteX1179" fmla="*/ 4557215 w 6811107"/>
                <a:gd name="connsiteY1179" fmla="*/ 333930 h 2256141"/>
                <a:gd name="connsiteX1180" fmla="*/ 4581863 w 6811107"/>
                <a:gd name="connsiteY1180" fmla="*/ 338763 h 2256141"/>
                <a:gd name="connsiteX1181" fmla="*/ 4590562 w 6811107"/>
                <a:gd name="connsiteY1181" fmla="*/ 339729 h 2256141"/>
                <a:gd name="connsiteX1182" fmla="*/ 4653389 w 6811107"/>
                <a:gd name="connsiteY1182" fmla="*/ 268686 h 2256141"/>
                <a:gd name="connsiteX1183" fmla="*/ 4712833 w 6811107"/>
                <a:gd name="connsiteY1183" fmla="*/ 256121 h 2256141"/>
                <a:gd name="connsiteX1184" fmla="*/ 4722015 w 6811107"/>
                <a:gd name="connsiteY1184" fmla="*/ 243073 h 2256141"/>
                <a:gd name="connsiteX1185" fmla="*/ 4730714 w 6811107"/>
                <a:gd name="connsiteY1185" fmla="*/ 230507 h 2256141"/>
                <a:gd name="connsiteX1186" fmla="*/ 4770343 w 6811107"/>
                <a:gd name="connsiteY1186" fmla="*/ 140133 h 2256141"/>
                <a:gd name="connsiteX1187" fmla="*/ 4777109 w 6811107"/>
                <a:gd name="connsiteY1187" fmla="*/ 127567 h 2256141"/>
                <a:gd name="connsiteX1188" fmla="*/ 4801274 w 6811107"/>
                <a:gd name="connsiteY1188" fmla="*/ 101470 h 2256141"/>
                <a:gd name="connsiteX1189" fmla="*/ 4811423 w 6811107"/>
                <a:gd name="connsiteY1189" fmla="*/ 97604 h 2256141"/>
                <a:gd name="connsiteX1190" fmla="*/ 4825438 w 6811107"/>
                <a:gd name="connsiteY1190" fmla="*/ 92771 h 2256141"/>
                <a:gd name="connsiteX1191" fmla="*/ 4837037 w 6811107"/>
                <a:gd name="connsiteY1191" fmla="*/ 84072 h 2256141"/>
                <a:gd name="connsiteX1192" fmla="*/ 4973807 w 6811107"/>
                <a:gd name="connsiteY1192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140321 w 6811107"/>
                <a:gd name="connsiteY270" fmla="*/ 1716397 h 2256141"/>
                <a:gd name="connsiteX271" fmla="*/ 3146633 w 6811107"/>
                <a:gd name="connsiteY271" fmla="*/ 1723386 h 2256141"/>
                <a:gd name="connsiteX272" fmla="*/ 3243122 w 6811107"/>
                <a:gd name="connsiteY272" fmla="*/ 1748238 h 2256141"/>
                <a:gd name="connsiteX273" fmla="*/ 3252591 w 6811107"/>
                <a:gd name="connsiteY273" fmla="*/ 1745908 h 2256141"/>
                <a:gd name="connsiteX274" fmla="*/ 3273782 w 6811107"/>
                <a:gd name="connsiteY274" fmla="*/ 1745131 h 2256141"/>
                <a:gd name="connsiteX275" fmla="*/ 3288323 w 6811107"/>
                <a:gd name="connsiteY275" fmla="*/ 1747978 h 2256141"/>
                <a:gd name="connsiteX276" fmla="*/ 3304365 w 6811107"/>
                <a:gd name="connsiteY276" fmla="*/ 2038246 h 2256141"/>
                <a:gd name="connsiteX277" fmla="*/ 3313120 w 6811107"/>
                <a:gd name="connsiteY277" fmla="*/ 1766083 h 2256141"/>
                <a:gd name="connsiteX278" fmla="*/ 3331123 w 6811107"/>
                <a:gd name="connsiteY278" fmla="*/ 1710324 h 2256141"/>
                <a:gd name="connsiteX279" fmla="*/ 3325807 w 6811107"/>
                <a:gd name="connsiteY279" fmla="*/ 1697276 h 2256141"/>
                <a:gd name="connsiteX280" fmla="*/ 3289560 w 6811107"/>
                <a:gd name="connsiteY280" fmla="*/ 1581287 h 2256141"/>
                <a:gd name="connsiteX281" fmla="*/ 3295843 w 6811107"/>
                <a:gd name="connsiteY281" fmla="*/ 1572105 h 2256141"/>
                <a:gd name="connsiteX282" fmla="*/ 3304542 w 6811107"/>
                <a:gd name="connsiteY282" fmla="*/ 1564372 h 2256141"/>
                <a:gd name="connsiteX283" fmla="*/ 3323873 w 6811107"/>
                <a:gd name="connsiteY283" fmla="*/ 1550357 h 2256141"/>
                <a:gd name="connsiteX284" fmla="*/ 3344654 w 6811107"/>
                <a:gd name="connsiteY284" fmla="*/ 1479314 h 2256141"/>
                <a:gd name="connsiteX285" fmla="*/ 3349971 w 6811107"/>
                <a:gd name="connsiteY285" fmla="*/ 1467715 h 2256141"/>
                <a:gd name="connsiteX286" fmla="*/ 3417147 w 6811107"/>
                <a:gd name="connsiteY286" fmla="*/ 1463849 h 2256141"/>
                <a:gd name="connsiteX287" fmla="*/ 3430196 w 6811107"/>
                <a:gd name="connsiteY287" fmla="*/ 1462883 h 2256141"/>
                <a:gd name="connsiteX288" fmla="*/ 3456293 w 6811107"/>
                <a:gd name="connsiteY288" fmla="*/ 1461432 h 2256141"/>
                <a:gd name="connsiteX289" fmla="*/ 3464992 w 6811107"/>
                <a:gd name="connsiteY289" fmla="*/ 1463849 h 2256141"/>
                <a:gd name="connsiteX290" fmla="*/ 3473691 w 6811107"/>
                <a:gd name="connsiteY290" fmla="*/ 1475448 h 2256141"/>
                <a:gd name="connsiteX291" fmla="*/ 3481424 w 6811107"/>
                <a:gd name="connsiteY291" fmla="*/ 1488496 h 2256141"/>
                <a:gd name="connsiteX292" fmla="*/ 3496889 w 6811107"/>
                <a:gd name="connsiteY292" fmla="*/ 1512661 h 2256141"/>
                <a:gd name="connsiteX293" fmla="*/ 3549567 w 6811107"/>
                <a:gd name="connsiteY293" fmla="*/ 1542625 h 2256141"/>
                <a:gd name="connsiteX294" fmla="*/ 3558750 w 6811107"/>
                <a:gd name="connsiteY294" fmla="*/ 1549391 h 2256141"/>
                <a:gd name="connsiteX295" fmla="*/ 3586780 w 6811107"/>
                <a:gd name="connsiteY295" fmla="*/ 1570172 h 2256141"/>
                <a:gd name="connsiteX296" fmla="*/ 3683437 w 6811107"/>
                <a:gd name="connsiteY296" fmla="*/ 1594336 h 2256141"/>
                <a:gd name="connsiteX297" fmla="*/ 3697452 w 6811107"/>
                <a:gd name="connsiteY297" fmla="*/ 1603519 h 2256141"/>
                <a:gd name="connsiteX298" fmla="*/ 3712917 w 6811107"/>
                <a:gd name="connsiteY298" fmla="*/ 1604968 h 2256141"/>
                <a:gd name="connsiteX299" fmla="*/ 3724516 w 6811107"/>
                <a:gd name="connsiteY299" fmla="*/ 1602552 h 2256141"/>
                <a:gd name="connsiteX300" fmla="*/ 3823589 w 6811107"/>
                <a:gd name="connsiteY300" fmla="*/ 1542141 h 2256141"/>
                <a:gd name="connsiteX301" fmla="*/ 3835188 w 6811107"/>
                <a:gd name="connsiteY301" fmla="*/ 1539725 h 2256141"/>
                <a:gd name="connsiteX302" fmla="*/ 3897049 w 6811107"/>
                <a:gd name="connsiteY302" fmla="*/ 1542625 h 2256141"/>
                <a:gd name="connsiteX303" fmla="*/ 3921696 w 6811107"/>
                <a:gd name="connsiteY303" fmla="*/ 1531992 h 2256141"/>
                <a:gd name="connsiteX304" fmla="*/ 3931845 w 6811107"/>
                <a:gd name="connsiteY304" fmla="*/ 1522810 h 2256141"/>
                <a:gd name="connsiteX305" fmla="*/ 3940544 w 6811107"/>
                <a:gd name="connsiteY305" fmla="*/ 1512178 h 2256141"/>
                <a:gd name="connsiteX306" fmla="*/ 3944788 w 6811107"/>
                <a:gd name="connsiteY306" fmla="*/ 1511450 h 2256141"/>
                <a:gd name="connsiteX307" fmla="*/ 3945679 w 6811107"/>
                <a:gd name="connsiteY307" fmla="*/ 1511634 h 2256141"/>
                <a:gd name="connsiteX308" fmla="*/ 3957459 w 6811107"/>
                <a:gd name="connsiteY308" fmla="*/ 1509278 h 2256141"/>
                <a:gd name="connsiteX309" fmla="*/ 3944788 w 6811107"/>
                <a:gd name="connsiteY309" fmla="*/ 1511450 h 2256141"/>
                <a:gd name="connsiteX310" fmla="*/ 3934261 w 6811107"/>
                <a:gd name="connsiteY310" fmla="*/ 1509278 h 2256141"/>
                <a:gd name="connsiteX311" fmla="*/ 4010137 w 6811107"/>
                <a:gd name="connsiteY311" fmla="*/ 1506862 h 2256141"/>
                <a:gd name="connsiteX312" fmla="*/ 4024152 w 6811107"/>
                <a:gd name="connsiteY312" fmla="*/ 1509278 h 2256141"/>
                <a:gd name="connsiteX313" fmla="*/ 4039617 w 6811107"/>
                <a:gd name="connsiteY313" fmla="*/ 1506862 h 2256141"/>
                <a:gd name="connsiteX314" fmla="*/ 4048800 w 6811107"/>
                <a:gd name="connsiteY314" fmla="*/ 1505412 h 2256141"/>
                <a:gd name="connsiteX315" fmla="*/ 4057499 w 6811107"/>
                <a:gd name="connsiteY315" fmla="*/ 1501545 h 2256141"/>
                <a:gd name="connsiteX316" fmla="*/ 4084563 w 6811107"/>
                <a:gd name="connsiteY316" fmla="*/ 1475448 h 2256141"/>
                <a:gd name="connsiteX317" fmla="*/ 4089879 w 6811107"/>
                <a:gd name="connsiteY317" fmla="*/ 1469165 h 2256141"/>
                <a:gd name="connsiteX318" fmla="*/ 4094712 w 6811107"/>
                <a:gd name="connsiteY318" fmla="*/ 1459983 h 2256141"/>
                <a:gd name="connsiteX319" fmla="*/ 4099545 w 6811107"/>
                <a:gd name="connsiteY319" fmla="*/ 1449834 h 2256141"/>
                <a:gd name="connsiteX320" fmla="*/ 4125642 w 6811107"/>
                <a:gd name="connsiteY320" fmla="*/ 1405855 h 2256141"/>
                <a:gd name="connsiteX321" fmla="*/ 4128059 w 6811107"/>
                <a:gd name="connsiteY321" fmla="*/ 1397156 h 2256141"/>
                <a:gd name="connsiteX322" fmla="*/ 4137241 w 6811107"/>
                <a:gd name="connsiteY322" fmla="*/ 1371542 h 2256141"/>
                <a:gd name="connsiteX323" fmla="*/ 4138207 w 6811107"/>
                <a:gd name="connsiteY323" fmla="*/ 1361393 h 2256141"/>
                <a:gd name="connsiteX324" fmla="*/ 4131925 w 6811107"/>
                <a:gd name="connsiteY324" fmla="*/ 1380724 h 2256141"/>
                <a:gd name="connsiteX325" fmla="*/ 4125159 w 6811107"/>
                <a:gd name="connsiteY325" fmla="*/ 1387007 h 2256141"/>
                <a:gd name="connsiteX326" fmla="*/ 4069581 w 6811107"/>
                <a:gd name="connsiteY326" fmla="*/ 1460466 h 2256141"/>
                <a:gd name="connsiteX327" fmla="*/ 4010620 w 6811107"/>
                <a:gd name="connsiteY327" fmla="*/ 1492846 h 2256141"/>
                <a:gd name="connsiteX328" fmla="*/ 3997572 w 6811107"/>
                <a:gd name="connsiteY328" fmla="*/ 1491880 h 2256141"/>
                <a:gd name="connsiteX329" fmla="*/ 3886416 w 6811107"/>
                <a:gd name="connsiteY329" fmla="*/ 1466265 h 2256141"/>
                <a:gd name="connsiteX330" fmla="*/ 3873851 w 6811107"/>
                <a:gd name="connsiteY330" fmla="*/ 1466265 h 2256141"/>
                <a:gd name="connsiteX331" fmla="*/ 3829872 w 6811107"/>
                <a:gd name="connsiteY331" fmla="*/ 1473032 h 2256141"/>
                <a:gd name="connsiteX332" fmla="*/ 3818273 w 6811107"/>
                <a:gd name="connsiteY332" fmla="*/ 1474481 h 2256141"/>
                <a:gd name="connsiteX333" fmla="*/ 3752546 w 6811107"/>
                <a:gd name="connsiteY333" fmla="*/ 1477381 h 2256141"/>
                <a:gd name="connsiteX334" fmla="*/ 3739981 w 6811107"/>
                <a:gd name="connsiteY334" fmla="*/ 1480281 h 2256141"/>
                <a:gd name="connsiteX335" fmla="*/ 3698419 w 6811107"/>
                <a:gd name="connsiteY335" fmla="*/ 1487047 h 2256141"/>
                <a:gd name="connsiteX336" fmla="*/ 3697452 w 6811107"/>
                <a:gd name="connsiteY336" fmla="*/ 1428570 h 2256141"/>
                <a:gd name="connsiteX337" fmla="*/ 3703735 w 6811107"/>
                <a:gd name="connsiteY337" fmla="*/ 1422287 h 2256141"/>
                <a:gd name="connsiteX338" fmla="*/ 3720167 w 6811107"/>
                <a:gd name="connsiteY338" fmla="*/ 1414554 h 2256141"/>
                <a:gd name="connsiteX339" fmla="*/ 3730315 w 6811107"/>
                <a:gd name="connsiteY339" fmla="*/ 1411654 h 2256141"/>
                <a:gd name="connsiteX340" fmla="*/ 3740465 w 6811107"/>
                <a:gd name="connsiteY340" fmla="*/ 1408755 h 2256141"/>
                <a:gd name="connsiteX341" fmla="*/ 3752063 w 6811107"/>
                <a:gd name="connsiteY341" fmla="*/ 1405855 h 2256141"/>
                <a:gd name="connsiteX342" fmla="*/ 3770428 w 6811107"/>
                <a:gd name="connsiteY342" fmla="*/ 1391839 h 2256141"/>
                <a:gd name="connsiteX343" fmla="*/ 3772844 w 6811107"/>
                <a:gd name="connsiteY343" fmla="*/ 1378791 h 2256141"/>
                <a:gd name="connsiteX344" fmla="*/ 3772844 w 6811107"/>
                <a:gd name="connsiteY344" fmla="*/ 1370092 h 2256141"/>
                <a:gd name="connsiteX345" fmla="*/ 3783477 w 6811107"/>
                <a:gd name="connsiteY345" fmla="*/ 1347861 h 2256141"/>
                <a:gd name="connsiteX346" fmla="*/ 3794109 w 6811107"/>
                <a:gd name="connsiteY346" fmla="*/ 1339162 h 2256141"/>
                <a:gd name="connsiteX347" fmla="*/ 3844370 w 6811107"/>
                <a:gd name="connsiteY347" fmla="*/ 1276818 h 2256141"/>
                <a:gd name="connsiteX348" fmla="*/ 3847270 w 6811107"/>
                <a:gd name="connsiteY348" fmla="*/ 1264253 h 2256141"/>
                <a:gd name="connsiteX349" fmla="*/ 3851136 w 6811107"/>
                <a:gd name="connsiteY349" fmla="*/ 1255070 h 2256141"/>
                <a:gd name="connsiteX350" fmla="*/ 3877234 w 6811107"/>
                <a:gd name="connsiteY350" fmla="*/ 1192727 h 2256141"/>
                <a:gd name="connsiteX351" fmla="*/ 3882067 w 6811107"/>
                <a:gd name="connsiteY351" fmla="*/ 1179678 h 2256141"/>
                <a:gd name="connsiteX352" fmla="*/ 3892699 w 6811107"/>
                <a:gd name="connsiteY352" fmla="*/ 1155030 h 2256141"/>
                <a:gd name="connsiteX353" fmla="*/ 3901881 w 6811107"/>
                <a:gd name="connsiteY353" fmla="*/ 1145848 h 2256141"/>
                <a:gd name="connsiteX354" fmla="*/ 3920246 w 6811107"/>
                <a:gd name="connsiteY354" fmla="*/ 1127483 h 2256141"/>
                <a:gd name="connsiteX355" fmla="*/ 3925562 w 6811107"/>
                <a:gd name="connsiteY355" fmla="*/ 1118301 h 2256141"/>
                <a:gd name="connsiteX356" fmla="*/ 3938611 w 6811107"/>
                <a:gd name="connsiteY356" fmla="*/ 1016328 h 2256141"/>
                <a:gd name="connsiteX357" fmla="*/ 3946344 w 6811107"/>
                <a:gd name="connsiteY357" fmla="*/ 1008595 h 2256141"/>
                <a:gd name="connsiteX358" fmla="*/ 4034301 w 6811107"/>
                <a:gd name="connsiteY358" fmla="*/ 985397 h 2256141"/>
                <a:gd name="connsiteX359" fmla="*/ 4047350 w 6811107"/>
                <a:gd name="connsiteY359" fmla="*/ 983947 h 2256141"/>
                <a:gd name="connsiteX360" fmla="*/ 4057499 w 6811107"/>
                <a:gd name="connsiteY360" fmla="*/ 982498 h 2256141"/>
                <a:gd name="connsiteX361" fmla="*/ 4068131 w 6811107"/>
                <a:gd name="connsiteY361" fmla="*/ 981531 h 2256141"/>
                <a:gd name="connsiteX362" fmla="*/ 4121293 w 6811107"/>
                <a:gd name="connsiteY362" fmla="*/ 940452 h 2256141"/>
                <a:gd name="connsiteX363" fmla="*/ 5598196 w 6811107"/>
                <a:gd name="connsiteY363" fmla="*/ 644562 h 2256141"/>
                <a:gd name="connsiteX364" fmla="*/ 5617541 w 6811107"/>
                <a:gd name="connsiteY364" fmla="*/ 651931 h 2256141"/>
                <a:gd name="connsiteX365" fmla="*/ 5602076 w 6811107"/>
                <a:gd name="connsiteY365" fmla="*/ 647098 h 2256141"/>
                <a:gd name="connsiteX366" fmla="*/ 5598196 w 6811107"/>
                <a:gd name="connsiteY366" fmla="*/ 644562 h 2256141"/>
                <a:gd name="connsiteX367" fmla="*/ 2173628 w 6811107"/>
                <a:gd name="connsiteY367" fmla="*/ 477314 h 2256141"/>
                <a:gd name="connsiteX368" fmla="*/ 2125384 w 6811107"/>
                <a:gd name="connsiteY368" fmla="*/ 515756 h 2256141"/>
                <a:gd name="connsiteX369" fmla="*/ 2068573 w 6811107"/>
                <a:gd name="connsiteY369" fmla="*/ 544102 h 2256141"/>
                <a:gd name="connsiteX370" fmla="*/ 2061358 w 6811107"/>
                <a:gd name="connsiteY370" fmla="*/ 552257 h 2256141"/>
                <a:gd name="connsiteX371" fmla="*/ 2054144 w 6811107"/>
                <a:gd name="connsiteY371" fmla="*/ 559634 h 2256141"/>
                <a:gd name="connsiteX372" fmla="*/ 2044225 w 6811107"/>
                <a:gd name="connsiteY372" fmla="*/ 563517 h 2256141"/>
                <a:gd name="connsiteX373" fmla="*/ 2038363 w 6811107"/>
                <a:gd name="connsiteY373" fmla="*/ 565459 h 2256141"/>
                <a:gd name="connsiteX374" fmla="*/ 2043323 w 6811107"/>
                <a:gd name="connsiteY374" fmla="*/ 575555 h 2256141"/>
                <a:gd name="connsiteX375" fmla="*/ 2051890 w 6811107"/>
                <a:gd name="connsiteY375" fmla="*/ 582933 h 2256141"/>
                <a:gd name="connsiteX376" fmla="*/ 2072630 w 6811107"/>
                <a:gd name="connsiteY376" fmla="*/ 587981 h 2256141"/>
                <a:gd name="connsiteX377" fmla="*/ 2083452 w 6811107"/>
                <a:gd name="connsiteY377" fmla="*/ 586816 h 2256141"/>
                <a:gd name="connsiteX378" fmla="*/ 2118620 w 6811107"/>
                <a:gd name="connsiteY378" fmla="*/ 573225 h 2256141"/>
                <a:gd name="connsiteX379" fmla="*/ 2130794 w 6811107"/>
                <a:gd name="connsiteY379" fmla="*/ 569342 h 2256141"/>
                <a:gd name="connsiteX380" fmla="*/ 2147928 w 6811107"/>
                <a:gd name="connsiteY380" fmla="*/ 568566 h 2256141"/>
                <a:gd name="connsiteX381" fmla="*/ 2156495 w 6811107"/>
                <a:gd name="connsiteY381" fmla="*/ 568566 h 2256141"/>
                <a:gd name="connsiteX382" fmla="*/ 2205641 w 6811107"/>
                <a:gd name="connsiteY382" fmla="*/ 586428 h 2256141"/>
                <a:gd name="connsiteX383" fmla="*/ 2212855 w 6811107"/>
                <a:gd name="connsiteY383" fmla="*/ 594970 h 2256141"/>
                <a:gd name="connsiteX384" fmla="*/ 2145673 w 6811107"/>
                <a:gd name="connsiteY384" fmla="*/ 656323 h 2256141"/>
                <a:gd name="connsiteX385" fmla="*/ 2137107 w 6811107"/>
                <a:gd name="connsiteY385" fmla="*/ 658652 h 2256141"/>
                <a:gd name="connsiteX386" fmla="*/ 2132598 w 6811107"/>
                <a:gd name="connsiteY386" fmla="*/ 680398 h 2256141"/>
                <a:gd name="connsiteX387" fmla="*/ 2138910 w 6811107"/>
                <a:gd name="connsiteY387" fmla="*/ 687775 h 2256141"/>
                <a:gd name="connsiteX388" fmla="*/ 2159651 w 6811107"/>
                <a:gd name="connsiteY388" fmla="*/ 703307 h 2256141"/>
                <a:gd name="connsiteX389" fmla="*/ 2168218 w 6811107"/>
                <a:gd name="connsiteY389" fmla="*/ 708744 h 2256141"/>
                <a:gd name="connsiteX390" fmla="*/ 2252533 w 6811107"/>
                <a:gd name="connsiteY390" fmla="*/ 752234 h 2256141"/>
                <a:gd name="connsiteX391" fmla="*/ 2253435 w 6811107"/>
                <a:gd name="connsiteY391" fmla="*/ 764660 h 2256141"/>
                <a:gd name="connsiteX392" fmla="*/ 2264256 w 6811107"/>
                <a:gd name="connsiteY392" fmla="*/ 784463 h 2256141"/>
                <a:gd name="connsiteX393" fmla="*/ 2274175 w 6811107"/>
                <a:gd name="connsiteY393" fmla="*/ 790676 h 2256141"/>
                <a:gd name="connsiteX394" fmla="*/ 2339102 w 6811107"/>
                <a:gd name="connsiteY394" fmla="*/ 834167 h 2256141"/>
                <a:gd name="connsiteX395" fmla="*/ 2269666 w 6811107"/>
                <a:gd name="connsiteY395" fmla="*/ 864454 h 2256141"/>
                <a:gd name="connsiteX396" fmla="*/ 2255238 w 6811107"/>
                <a:gd name="connsiteY396" fmla="*/ 868726 h 2256141"/>
                <a:gd name="connsiteX397" fmla="*/ 2242162 w 6811107"/>
                <a:gd name="connsiteY397" fmla="*/ 872609 h 2256141"/>
                <a:gd name="connsiteX398" fmla="*/ 2228636 w 6811107"/>
                <a:gd name="connsiteY398" fmla="*/ 874939 h 2256141"/>
                <a:gd name="connsiteX399" fmla="*/ 2202485 w 6811107"/>
                <a:gd name="connsiteY399" fmla="*/ 879987 h 2256141"/>
                <a:gd name="connsiteX400" fmla="*/ 2190311 w 6811107"/>
                <a:gd name="connsiteY400" fmla="*/ 876880 h 2256141"/>
                <a:gd name="connsiteX401" fmla="*/ 2153339 w 6811107"/>
                <a:gd name="connsiteY401" fmla="*/ 869891 h 2256141"/>
                <a:gd name="connsiteX402" fmla="*/ 2140263 w 6811107"/>
                <a:gd name="connsiteY402" fmla="*/ 871055 h 2256141"/>
                <a:gd name="connsiteX403" fmla="*/ 2127187 w 6811107"/>
                <a:gd name="connsiteY403" fmla="*/ 872997 h 2256141"/>
                <a:gd name="connsiteX404" fmla="*/ 2118620 w 6811107"/>
                <a:gd name="connsiteY404" fmla="*/ 874162 h 2256141"/>
                <a:gd name="connsiteX405" fmla="*/ 2099233 w 6811107"/>
                <a:gd name="connsiteY405" fmla="*/ 885811 h 2256141"/>
                <a:gd name="connsiteX406" fmla="*/ 2010409 w 6811107"/>
                <a:gd name="connsiteY406" fmla="*/ 937844 h 2256141"/>
                <a:gd name="connsiteX407" fmla="*/ 2000940 w 6811107"/>
                <a:gd name="connsiteY407" fmla="*/ 945998 h 2256141"/>
                <a:gd name="connsiteX408" fmla="*/ 1944129 w 6811107"/>
                <a:gd name="connsiteY408" fmla="*/ 966578 h 2256141"/>
                <a:gd name="connsiteX409" fmla="*/ 1933308 w 6811107"/>
                <a:gd name="connsiteY409" fmla="*/ 965802 h 2256141"/>
                <a:gd name="connsiteX410" fmla="*/ 1900844 w 6811107"/>
                <a:gd name="connsiteY410" fmla="*/ 957259 h 2256141"/>
                <a:gd name="connsiteX411" fmla="*/ 1894532 w 6811107"/>
                <a:gd name="connsiteY411" fmla="*/ 951823 h 2256141"/>
                <a:gd name="connsiteX412" fmla="*/ 1896786 w 6811107"/>
                <a:gd name="connsiteY412" fmla="*/ 933185 h 2256141"/>
                <a:gd name="connsiteX413" fmla="*/ 1856207 w 6811107"/>
                <a:gd name="connsiteY413" fmla="*/ 973957 h 2256141"/>
                <a:gd name="connsiteX414" fmla="*/ 1862519 w 6811107"/>
                <a:gd name="connsiteY414" fmla="*/ 981334 h 2256141"/>
                <a:gd name="connsiteX415" fmla="*/ 1870635 w 6811107"/>
                <a:gd name="connsiteY415" fmla="*/ 984441 h 2256141"/>
                <a:gd name="connsiteX416" fmla="*/ 1927446 w 6811107"/>
                <a:gd name="connsiteY416" fmla="*/ 1015505 h 2256141"/>
                <a:gd name="connsiteX417" fmla="*/ 1956303 w 6811107"/>
                <a:gd name="connsiteY417" fmla="*/ 1025989 h 2256141"/>
                <a:gd name="connsiteX418" fmla="*/ 1967124 w 6811107"/>
                <a:gd name="connsiteY418" fmla="*/ 1024048 h 2256141"/>
                <a:gd name="connsiteX419" fmla="*/ 2061809 w 6811107"/>
                <a:gd name="connsiteY419" fmla="*/ 1004632 h 2256141"/>
                <a:gd name="connsiteX420" fmla="*/ 2073532 w 6811107"/>
                <a:gd name="connsiteY420" fmla="*/ 1003856 h 2256141"/>
                <a:gd name="connsiteX421" fmla="*/ 2092469 w 6811107"/>
                <a:gd name="connsiteY421" fmla="*/ 1000749 h 2256141"/>
                <a:gd name="connsiteX422" fmla="*/ 2101938 w 6811107"/>
                <a:gd name="connsiteY422" fmla="*/ 998808 h 2256141"/>
                <a:gd name="connsiteX423" fmla="*/ 2232694 w 6811107"/>
                <a:gd name="connsiteY423" fmla="*/ 992595 h 2256141"/>
                <a:gd name="connsiteX424" fmla="*/ 2242162 w 6811107"/>
                <a:gd name="connsiteY424" fmla="*/ 996866 h 2256141"/>
                <a:gd name="connsiteX425" fmla="*/ 2242162 w 6811107"/>
                <a:gd name="connsiteY425" fmla="*/ 1051618 h 2256141"/>
                <a:gd name="connsiteX426" fmla="*/ 2246671 w 6811107"/>
                <a:gd name="connsiteY426" fmla="*/ 1061714 h 2256141"/>
                <a:gd name="connsiteX427" fmla="*/ 2301679 w 6811107"/>
                <a:gd name="connsiteY427" fmla="*/ 1094719 h 2256141"/>
                <a:gd name="connsiteX428" fmla="*/ 2310246 w 6811107"/>
                <a:gd name="connsiteY428" fmla="*/ 1102874 h 2256141"/>
                <a:gd name="connsiteX429" fmla="*/ 2316107 w 6811107"/>
                <a:gd name="connsiteY429" fmla="*/ 1108310 h 2256141"/>
                <a:gd name="connsiteX430" fmla="*/ 2408538 w 6811107"/>
                <a:gd name="connsiteY430" fmla="*/ 1158013 h 2256141"/>
                <a:gd name="connsiteX431" fmla="*/ 2407636 w 6811107"/>
                <a:gd name="connsiteY431" fmla="*/ 1193349 h 2256141"/>
                <a:gd name="connsiteX432" fmla="*/ 2413949 w 6811107"/>
                <a:gd name="connsiteY432" fmla="*/ 1201892 h 2256141"/>
                <a:gd name="connsiteX433" fmla="*/ 2420261 w 6811107"/>
                <a:gd name="connsiteY433" fmla="*/ 1226743 h 2256141"/>
                <a:gd name="connsiteX434" fmla="*/ 2434689 w 6811107"/>
                <a:gd name="connsiteY434" fmla="*/ 1232180 h 2256141"/>
                <a:gd name="connsiteX435" fmla="*/ 2444609 w 6811107"/>
                <a:gd name="connsiteY435" fmla="*/ 1229073 h 2256141"/>
                <a:gd name="connsiteX436" fmla="*/ 2450921 w 6811107"/>
                <a:gd name="connsiteY436" fmla="*/ 1223637 h 2256141"/>
                <a:gd name="connsiteX437" fmla="*/ 2456782 w 6811107"/>
                <a:gd name="connsiteY437" fmla="*/ 1212376 h 2256141"/>
                <a:gd name="connsiteX438" fmla="*/ 2465349 w 6811107"/>
                <a:gd name="connsiteY438" fmla="*/ 1203833 h 2256141"/>
                <a:gd name="connsiteX439" fmla="*/ 2474818 w 6811107"/>
                <a:gd name="connsiteY439" fmla="*/ 1196456 h 2256141"/>
                <a:gd name="connsiteX440" fmla="*/ 2482934 w 6811107"/>
                <a:gd name="connsiteY440" fmla="*/ 1187136 h 2256141"/>
                <a:gd name="connsiteX441" fmla="*/ 2542901 w 6811107"/>
                <a:gd name="connsiteY441" fmla="*/ 1167333 h 2256141"/>
                <a:gd name="connsiteX442" fmla="*/ 2548763 w 6811107"/>
                <a:gd name="connsiteY442" fmla="*/ 1175875 h 2256141"/>
                <a:gd name="connsiteX443" fmla="*/ 2553271 w 6811107"/>
                <a:gd name="connsiteY443" fmla="*/ 1184030 h 2256141"/>
                <a:gd name="connsiteX444" fmla="*/ 2556879 w 6811107"/>
                <a:gd name="connsiteY444" fmla="*/ 1193349 h 2256141"/>
                <a:gd name="connsiteX445" fmla="*/ 2615944 w 6811107"/>
                <a:gd name="connsiteY445" fmla="*/ 1238004 h 2256141"/>
                <a:gd name="connsiteX446" fmla="*/ 2604221 w 6811107"/>
                <a:gd name="connsiteY446" fmla="*/ 1275670 h 2256141"/>
                <a:gd name="connsiteX447" fmla="*/ 2606927 w 6811107"/>
                <a:gd name="connsiteY447" fmla="*/ 1284212 h 2256141"/>
                <a:gd name="connsiteX448" fmla="*/ 2655171 w 6811107"/>
                <a:gd name="connsiteY448" fmla="*/ 1318384 h 2256141"/>
                <a:gd name="connsiteX449" fmla="*/ 2667345 w 6811107"/>
                <a:gd name="connsiteY449" fmla="*/ 1323431 h 2256141"/>
                <a:gd name="connsiteX450" fmla="*/ 2693496 w 6811107"/>
                <a:gd name="connsiteY450" fmla="*/ 1355661 h 2256141"/>
                <a:gd name="connsiteX451" fmla="*/ 2633529 w 6811107"/>
                <a:gd name="connsiteY451" fmla="*/ 1376630 h 2256141"/>
                <a:gd name="connsiteX452" fmla="*/ 2622707 w 6811107"/>
                <a:gd name="connsiteY452" fmla="*/ 1389055 h 2256141"/>
                <a:gd name="connsiteX453" fmla="*/ 2624962 w 6811107"/>
                <a:gd name="connsiteY453" fmla="*/ 1402646 h 2256141"/>
                <a:gd name="connsiteX454" fmla="*/ 2671854 w 6811107"/>
                <a:gd name="connsiteY454" fmla="*/ 1457397 h 2256141"/>
                <a:gd name="connsiteX455" fmla="*/ 2591146 w 6811107"/>
                <a:gd name="connsiteY455" fmla="*/ 1479530 h 2256141"/>
                <a:gd name="connsiteX456" fmla="*/ 2583932 w 6811107"/>
                <a:gd name="connsiteY456" fmla="*/ 1488073 h 2256141"/>
                <a:gd name="connsiteX457" fmla="*/ 2555075 w 6811107"/>
                <a:gd name="connsiteY457" fmla="*/ 1533505 h 2256141"/>
                <a:gd name="connsiteX458" fmla="*/ 2550115 w 6811107"/>
                <a:gd name="connsiteY458" fmla="*/ 1542824 h 2256141"/>
                <a:gd name="connsiteX459" fmla="*/ 2540647 w 6811107"/>
                <a:gd name="connsiteY459" fmla="*/ 1551367 h 2256141"/>
                <a:gd name="connsiteX460" fmla="*/ 2526218 w 6811107"/>
                <a:gd name="connsiteY460" fmla="*/ 1585537 h 2256141"/>
                <a:gd name="connsiteX461" fmla="*/ 2523513 w 6811107"/>
                <a:gd name="connsiteY461" fmla="*/ 1594081 h 2256141"/>
                <a:gd name="connsiteX462" fmla="*/ 2491951 w 6811107"/>
                <a:gd name="connsiteY462" fmla="*/ 1643783 h 2256141"/>
                <a:gd name="connsiteX463" fmla="*/ 2393659 w 6811107"/>
                <a:gd name="connsiteY463" fmla="*/ 1642619 h 2256141"/>
                <a:gd name="connsiteX464" fmla="*/ 2380132 w 6811107"/>
                <a:gd name="connsiteY464" fmla="*/ 1643783 h 2256141"/>
                <a:gd name="connsiteX465" fmla="*/ 2361195 w 6811107"/>
                <a:gd name="connsiteY465" fmla="*/ 1633299 h 2256141"/>
                <a:gd name="connsiteX466" fmla="*/ 2323772 w 6811107"/>
                <a:gd name="connsiteY466" fmla="*/ 1586703 h 2256141"/>
                <a:gd name="connsiteX467" fmla="*/ 2311598 w 6811107"/>
                <a:gd name="connsiteY467" fmla="*/ 1583596 h 2256141"/>
                <a:gd name="connsiteX468" fmla="*/ 2301679 w 6811107"/>
                <a:gd name="connsiteY468" fmla="*/ 1579325 h 2256141"/>
                <a:gd name="connsiteX469" fmla="*/ 2255689 w 6811107"/>
                <a:gd name="connsiteY469" fmla="*/ 1559910 h 2256141"/>
                <a:gd name="connsiteX470" fmla="*/ 2246220 w 6811107"/>
                <a:gd name="connsiteY470" fmla="*/ 1564181 h 2256141"/>
                <a:gd name="connsiteX471" fmla="*/ 2225480 w 6811107"/>
                <a:gd name="connsiteY471" fmla="*/ 1574277 h 2256141"/>
                <a:gd name="connsiteX472" fmla="*/ 2213757 w 6811107"/>
                <a:gd name="connsiteY472" fmla="*/ 1573500 h 2256141"/>
                <a:gd name="connsiteX473" fmla="*/ 2122227 w 6811107"/>
                <a:gd name="connsiteY473" fmla="*/ 1528069 h 2256141"/>
                <a:gd name="connsiteX474" fmla="*/ 2087510 w 6811107"/>
                <a:gd name="connsiteY474" fmla="*/ 1583208 h 2256141"/>
                <a:gd name="connsiteX475" fmla="*/ 2075336 w 6811107"/>
                <a:gd name="connsiteY475" fmla="*/ 1583984 h 2256141"/>
                <a:gd name="connsiteX476" fmla="*/ 1964418 w 6811107"/>
                <a:gd name="connsiteY476" fmla="*/ 1558745 h 2256141"/>
                <a:gd name="connsiteX477" fmla="*/ 1954499 w 6811107"/>
                <a:gd name="connsiteY477" fmla="*/ 1557580 h 2256141"/>
                <a:gd name="connsiteX478" fmla="*/ 1858010 w 6811107"/>
                <a:gd name="connsiteY478" fmla="*/ 1529621 h 2256141"/>
                <a:gd name="connsiteX479" fmla="*/ 1938267 w 6811107"/>
                <a:gd name="connsiteY479" fmla="*/ 1573500 h 2256141"/>
                <a:gd name="connsiteX480" fmla="*/ 1950441 w 6811107"/>
                <a:gd name="connsiteY480" fmla="*/ 1577771 h 2256141"/>
                <a:gd name="connsiteX481" fmla="*/ 1986512 w 6811107"/>
                <a:gd name="connsiteY481" fmla="*/ 1605730 h 2256141"/>
                <a:gd name="connsiteX482" fmla="*/ 1995980 w 6811107"/>
                <a:gd name="connsiteY482" fmla="*/ 1610001 h 2256141"/>
                <a:gd name="connsiteX483" fmla="*/ 2009056 w 6811107"/>
                <a:gd name="connsiteY483" fmla="*/ 1613107 h 2256141"/>
                <a:gd name="connsiteX484" fmla="*/ 2027993 w 6811107"/>
                <a:gd name="connsiteY484" fmla="*/ 1626698 h 2256141"/>
                <a:gd name="connsiteX485" fmla="*/ 2037913 w 6811107"/>
                <a:gd name="connsiteY485" fmla="*/ 1633688 h 2256141"/>
                <a:gd name="connsiteX486" fmla="*/ 2081197 w 6811107"/>
                <a:gd name="connsiteY486" fmla="*/ 1651549 h 2256141"/>
                <a:gd name="connsiteX487" fmla="*/ 2092920 w 6811107"/>
                <a:gd name="connsiteY487" fmla="*/ 1651549 h 2256141"/>
                <a:gd name="connsiteX488" fmla="*/ 2105094 w 6811107"/>
                <a:gd name="connsiteY488" fmla="*/ 1640289 h 2256141"/>
                <a:gd name="connsiteX489" fmla="*/ 2112308 w 6811107"/>
                <a:gd name="connsiteY489" fmla="*/ 1636017 h 2256141"/>
                <a:gd name="connsiteX490" fmla="*/ 2225029 w 6811107"/>
                <a:gd name="connsiteY490" fmla="*/ 1616602 h 2256141"/>
                <a:gd name="connsiteX491" fmla="*/ 2235850 w 6811107"/>
                <a:gd name="connsiteY491" fmla="*/ 1621650 h 2256141"/>
                <a:gd name="connsiteX492" fmla="*/ 2267412 w 6811107"/>
                <a:gd name="connsiteY492" fmla="*/ 1646890 h 2256141"/>
                <a:gd name="connsiteX493" fmla="*/ 2273273 w 6811107"/>
                <a:gd name="connsiteY493" fmla="*/ 1653103 h 2256141"/>
                <a:gd name="connsiteX494" fmla="*/ 2321067 w 6811107"/>
                <a:gd name="connsiteY494" fmla="*/ 1666694 h 2256141"/>
                <a:gd name="connsiteX495" fmla="*/ 2330986 w 6811107"/>
                <a:gd name="connsiteY495" fmla="*/ 1668635 h 2256141"/>
                <a:gd name="connsiteX496" fmla="*/ 2394561 w 6811107"/>
                <a:gd name="connsiteY496" fmla="*/ 1695817 h 2256141"/>
                <a:gd name="connsiteX497" fmla="*/ 2405382 w 6811107"/>
                <a:gd name="connsiteY497" fmla="*/ 1703194 h 2256141"/>
                <a:gd name="connsiteX498" fmla="*/ 2445060 w 6811107"/>
                <a:gd name="connsiteY498" fmla="*/ 1812308 h 2256141"/>
                <a:gd name="connsiteX499" fmla="*/ 2439198 w 6811107"/>
                <a:gd name="connsiteY499" fmla="*/ 1820851 h 2256141"/>
                <a:gd name="connsiteX500" fmla="*/ 2471662 w 6811107"/>
                <a:gd name="connsiteY500" fmla="*/ 1922975 h 2256141"/>
                <a:gd name="connsiteX501" fmla="*/ 2476171 w 6811107"/>
                <a:gd name="connsiteY501" fmla="*/ 1928411 h 2256141"/>
                <a:gd name="connsiteX502" fmla="*/ 2477072 w 6811107"/>
                <a:gd name="connsiteY502" fmla="*/ 1936566 h 2256141"/>
                <a:gd name="connsiteX503" fmla="*/ 2481581 w 6811107"/>
                <a:gd name="connsiteY503" fmla="*/ 1956369 h 2256141"/>
                <a:gd name="connsiteX504" fmla="*/ 2456332 w 6811107"/>
                <a:gd name="connsiteY504" fmla="*/ 2049563 h 2256141"/>
                <a:gd name="connsiteX505" fmla="*/ 2457234 w 6811107"/>
                <a:gd name="connsiteY505" fmla="*/ 2059659 h 2256141"/>
                <a:gd name="connsiteX506" fmla="*/ 2462194 w 6811107"/>
                <a:gd name="connsiteY506" fmla="*/ 2068978 h 2256141"/>
                <a:gd name="connsiteX507" fmla="*/ 2468055 w 6811107"/>
                <a:gd name="connsiteY507" fmla="*/ 2078297 h 2256141"/>
                <a:gd name="connsiteX508" fmla="*/ 2476171 w 6811107"/>
                <a:gd name="connsiteY508" fmla="*/ 2086840 h 2256141"/>
                <a:gd name="connsiteX509" fmla="*/ 2482483 w 6811107"/>
                <a:gd name="connsiteY509" fmla="*/ 2094218 h 2256141"/>
                <a:gd name="connsiteX510" fmla="*/ 2501871 w 6811107"/>
                <a:gd name="connsiteY510" fmla="*/ 2117904 h 2256141"/>
                <a:gd name="connsiteX511" fmla="*/ 2506831 w 6811107"/>
                <a:gd name="connsiteY511" fmla="*/ 2126059 h 2256141"/>
                <a:gd name="connsiteX512" fmla="*/ 2531178 w 6811107"/>
                <a:gd name="connsiteY512" fmla="*/ 2168384 h 2256141"/>
                <a:gd name="connsiteX513" fmla="*/ 2539745 w 6811107"/>
                <a:gd name="connsiteY513" fmla="*/ 2128000 h 2256141"/>
                <a:gd name="connsiteX514" fmla="*/ 2538844 w 6811107"/>
                <a:gd name="connsiteY514" fmla="*/ 2114798 h 2256141"/>
                <a:gd name="connsiteX515" fmla="*/ 2524415 w 6811107"/>
                <a:gd name="connsiteY515" fmla="*/ 2093830 h 2256141"/>
                <a:gd name="connsiteX516" fmla="*/ 2519455 w 6811107"/>
                <a:gd name="connsiteY516" fmla="*/ 2086840 h 2256141"/>
                <a:gd name="connsiteX517" fmla="*/ 2540196 w 6811107"/>
                <a:gd name="connsiteY517" fmla="*/ 2042185 h 2256141"/>
                <a:gd name="connsiteX518" fmla="*/ 2546057 w 6811107"/>
                <a:gd name="connsiteY518" fmla="*/ 2033642 h 2256141"/>
                <a:gd name="connsiteX519" fmla="*/ 2551017 w 6811107"/>
                <a:gd name="connsiteY519" fmla="*/ 1968019 h 2256141"/>
                <a:gd name="connsiteX520" fmla="*/ 2548763 w 6811107"/>
                <a:gd name="connsiteY520" fmla="*/ 1957535 h 2256141"/>
                <a:gd name="connsiteX521" fmla="*/ 2546057 w 6811107"/>
                <a:gd name="connsiteY521" fmla="*/ 1946273 h 2256141"/>
                <a:gd name="connsiteX522" fmla="*/ 2542450 w 6811107"/>
                <a:gd name="connsiteY522" fmla="*/ 1935789 h 2256141"/>
                <a:gd name="connsiteX523" fmla="*/ 2530727 w 6811107"/>
                <a:gd name="connsiteY523" fmla="*/ 1871330 h 2256141"/>
                <a:gd name="connsiteX524" fmla="*/ 2513594 w 6811107"/>
                <a:gd name="connsiteY524" fmla="*/ 1853468 h 2256141"/>
                <a:gd name="connsiteX525" fmla="*/ 2508634 w 6811107"/>
                <a:gd name="connsiteY525" fmla="*/ 1844149 h 2256141"/>
                <a:gd name="connsiteX526" fmla="*/ 2524415 w 6811107"/>
                <a:gd name="connsiteY526" fmla="*/ 1780467 h 2256141"/>
                <a:gd name="connsiteX527" fmla="*/ 2534335 w 6811107"/>
                <a:gd name="connsiteY527" fmla="*/ 1772313 h 2256141"/>
                <a:gd name="connsiteX528" fmla="*/ 2546057 w 6811107"/>
                <a:gd name="connsiteY528" fmla="*/ 1764158 h 2256141"/>
                <a:gd name="connsiteX529" fmla="*/ 2551017 w 6811107"/>
                <a:gd name="connsiteY529" fmla="*/ 1752897 h 2256141"/>
                <a:gd name="connsiteX530" fmla="*/ 2553271 w 6811107"/>
                <a:gd name="connsiteY530" fmla="*/ 1744355 h 2256141"/>
                <a:gd name="connsiteX531" fmla="*/ 2526670 w 6811107"/>
                <a:gd name="connsiteY531" fmla="*/ 1697758 h 2256141"/>
                <a:gd name="connsiteX532" fmla="*/ 2521710 w 6811107"/>
                <a:gd name="connsiteY532" fmla="*/ 1687274 h 2256141"/>
                <a:gd name="connsiteX533" fmla="*/ 2545607 w 6811107"/>
                <a:gd name="connsiteY533" fmla="*/ 1650773 h 2256141"/>
                <a:gd name="connsiteX534" fmla="*/ 2555526 w 6811107"/>
                <a:gd name="connsiteY534" fmla="*/ 1646890 h 2256141"/>
                <a:gd name="connsiteX535" fmla="*/ 2566347 w 6811107"/>
                <a:gd name="connsiteY535" fmla="*/ 1641842 h 2256141"/>
                <a:gd name="connsiteX536" fmla="*/ 2574463 w 6811107"/>
                <a:gd name="connsiteY536" fmla="*/ 1639900 h 2256141"/>
                <a:gd name="connsiteX537" fmla="*/ 2583932 w 6811107"/>
                <a:gd name="connsiteY537" fmla="*/ 1634852 h 2256141"/>
                <a:gd name="connsiteX538" fmla="*/ 2591146 w 6811107"/>
                <a:gd name="connsiteY538" fmla="*/ 1621262 h 2256141"/>
                <a:gd name="connsiteX539" fmla="*/ 2592047 w 6811107"/>
                <a:gd name="connsiteY539" fmla="*/ 1611166 h 2256141"/>
                <a:gd name="connsiteX540" fmla="*/ 2600163 w 6811107"/>
                <a:gd name="connsiteY540" fmla="*/ 1582820 h 2256141"/>
                <a:gd name="connsiteX541" fmla="*/ 2652917 w 6811107"/>
                <a:gd name="connsiteY541" fmla="*/ 1530787 h 2256141"/>
                <a:gd name="connsiteX542" fmla="*/ 2662385 w 6811107"/>
                <a:gd name="connsiteY542" fmla="*/ 1522244 h 2256141"/>
                <a:gd name="connsiteX543" fmla="*/ 2670952 w 6811107"/>
                <a:gd name="connsiteY543" fmla="*/ 1516031 h 2256141"/>
                <a:gd name="connsiteX544" fmla="*/ 2750308 w 6811107"/>
                <a:gd name="connsiteY544" fmla="*/ 1494286 h 2256141"/>
                <a:gd name="connsiteX545" fmla="*/ 2762481 w 6811107"/>
                <a:gd name="connsiteY545" fmla="*/ 1495063 h 2256141"/>
                <a:gd name="connsiteX546" fmla="*/ 2804865 w 6811107"/>
                <a:gd name="connsiteY546" fmla="*/ 1498169 h 2256141"/>
                <a:gd name="connsiteX547" fmla="*/ 2815685 w 6811107"/>
                <a:gd name="connsiteY547" fmla="*/ 1499334 h 2256141"/>
                <a:gd name="connsiteX548" fmla="*/ 2847247 w 6811107"/>
                <a:gd name="connsiteY548" fmla="*/ 1504770 h 2256141"/>
                <a:gd name="connsiteX549" fmla="*/ 2857167 w 6811107"/>
                <a:gd name="connsiteY549" fmla="*/ 1505935 h 2256141"/>
                <a:gd name="connsiteX550" fmla="*/ 2933817 w 6811107"/>
                <a:gd name="connsiteY550" fmla="*/ 1549814 h 2256141"/>
                <a:gd name="connsiteX551" fmla="*/ 2940129 w 6811107"/>
                <a:gd name="connsiteY551" fmla="*/ 1557968 h 2256141"/>
                <a:gd name="connsiteX552" fmla="*/ 2972593 w 6811107"/>
                <a:gd name="connsiteY552" fmla="*/ 1598740 h 2256141"/>
                <a:gd name="connsiteX553" fmla="*/ 2978905 w 6811107"/>
                <a:gd name="connsiteY553" fmla="*/ 1607283 h 2256141"/>
                <a:gd name="connsiteX554" fmla="*/ 2988374 w 6811107"/>
                <a:gd name="connsiteY554" fmla="*/ 1615437 h 2256141"/>
                <a:gd name="connsiteX555" fmla="*/ 3025346 w 6811107"/>
                <a:gd name="connsiteY555" fmla="*/ 1634852 h 2256141"/>
                <a:gd name="connsiteX556" fmla="*/ 3020386 w 6811107"/>
                <a:gd name="connsiteY556" fmla="*/ 1716785 h 2256141"/>
                <a:gd name="connsiteX557" fmla="*/ 3015427 w 6811107"/>
                <a:gd name="connsiteY557" fmla="*/ 1724163 h 2256141"/>
                <a:gd name="connsiteX558" fmla="*/ 3016328 w 6811107"/>
                <a:gd name="connsiteY558" fmla="*/ 1731152 h 2256141"/>
                <a:gd name="connsiteX559" fmla="*/ 3022190 w 6811107"/>
                <a:gd name="connsiteY559" fmla="*/ 1744355 h 2256141"/>
                <a:gd name="connsiteX560" fmla="*/ 3023543 w 6811107"/>
                <a:gd name="connsiteY560" fmla="*/ 1746296 h 2256141"/>
                <a:gd name="connsiteX561" fmla="*/ 3030757 w 6811107"/>
                <a:gd name="connsiteY561" fmla="*/ 1752509 h 2256141"/>
                <a:gd name="connsiteX562" fmla="*/ 3035265 w 6811107"/>
                <a:gd name="connsiteY562" fmla="*/ 1755616 h 2256141"/>
                <a:gd name="connsiteX563" fmla="*/ 3037971 w 6811107"/>
                <a:gd name="connsiteY563" fmla="*/ 1756780 h 2256141"/>
                <a:gd name="connsiteX564" fmla="*/ 3066827 w 6811107"/>
                <a:gd name="connsiteY564" fmla="*/ 1768041 h 2256141"/>
                <a:gd name="connsiteX565" fmla="*/ 3070434 w 6811107"/>
                <a:gd name="connsiteY565" fmla="*/ 1769983 h 2256141"/>
                <a:gd name="connsiteX566" fmla="*/ 3088728 w 6811107"/>
                <a:gd name="connsiteY566" fmla="*/ 1782205 h 2256141"/>
                <a:gd name="connsiteX567" fmla="*/ 3098663 w 6811107"/>
                <a:gd name="connsiteY567" fmla="*/ 1759256 h 2256141"/>
                <a:gd name="connsiteX568" fmla="*/ 3090447 w 6811107"/>
                <a:gd name="connsiteY568" fmla="*/ 1727722 h 2256141"/>
                <a:gd name="connsiteX569" fmla="*/ 3087547 w 6811107"/>
                <a:gd name="connsiteY569" fmla="*/ 1714674 h 2256141"/>
                <a:gd name="connsiteX570" fmla="*/ 3094196 w 6811107"/>
                <a:gd name="connsiteY570" fmla="*/ 1624440 h 2256141"/>
                <a:gd name="connsiteX571" fmla="*/ 3085314 w 6811107"/>
                <a:gd name="connsiteY571" fmla="*/ 1621601 h 2256141"/>
                <a:gd name="connsiteX572" fmla="*/ 3064122 w 6811107"/>
                <a:gd name="connsiteY572" fmla="*/ 1604953 h 2256141"/>
                <a:gd name="connsiteX573" fmla="*/ 3059162 w 6811107"/>
                <a:gd name="connsiteY573" fmla="*/ 1599516 h 2256141"/>
                <a:gd name="connsiteX574" fmla="*/ 3052850 w 6811107"/>
                <a:gd name="connsiteY574" fmla="*/ 1591362 h 2256141"/>
                <a:gd name="connsiteX575" fmla="*/ 3015427 w 6811107"/>
                <a:gd name="connsiteY575" fmla="*/ 1550978 h 2256141"/>
                <a:gd name="connsiteX576" fmla="*/ 3005507 w 6811107"/>
                <a:gd name="connsiteY576" fmla="*/ 1545542 h 2256141"/>
                <a:gd name="connsiteX577" fmla="*/ 2944187 w 6811107"/>
                <a:gd name="connsiteY577" fmla="*/ 1480307 h 2256141"/>
                <a:gd name="connsiteX578" fmla="*/ 2906764 w 6811107"/>
                <a:gd name="connsiteY578" fmla="*/ 1431380 h 2256141"/>
                <a:gd name="connsiteX579" fmla="*/ 2904059 w 6811107"/>
                <a:gd name="connsiteY579" fmla="*/ 1421284 h 2256141"/>
                <a:gd name="connsiteX580" fmla="*/ 2906764 w 6811107"/>
                <a:gd name="connsiteY580" fmla="*/ 1387890 h 2256141"/>
                <a:gd name="connsiteX581" fmla="*/ 2900902 w 6811107"/>
                <a:gd name="connsiteY581" fmla="*/ 1378571 h 2256141"/>
                <a:gd name="connsiteX582" fmla="*/ 2859872 w 6811107"/>
                <a:gd name="connsiteY582" fmla="*/ 1332751 h 2256141"/>
                <a:gd name="connsiteX583" fmla="*/ 2854011 w 6811107"/>
                <a:gd name="connsiteY583" fmla="*/ 1325761 h 2256141"/>
                <a:gd name="connsiteX584" fmla="*/ 2829663 w 6811107"/>
                <a:gd name="connsiteY584" fmla="*/ 1273728 h 2256141"/>
                <a:gd name="connsiteX585" fmla="*/ 2831015 w 6811107"/>
                <a:gd name="connsiteY585" fmla="*/ 1264409 h 2256141"/>
                <a:gd name="connsiteX586" fmla="*/ 2832368 w 6811107"/>
                <a:gd name="connsiteY586" fmla="*/ 1202280 h 2256141"/>
                <a:gd name="connsiteX587" fmla="*/ 2704768 w 6811107"/>
                <a:gd name="connsiteY587" fmla="*/ 1171216 h 2256141"/>
                <a:gd name="connsiteX588" fmla="*/ 2706121 w 6811107"/>
                <a:gd name="connsiteY588" fmla="*/ 1163838 h 2256141"/>
                <a:gd name="connsiteX589" fmla="*/ 2739937 w 6811107"/>
                <a:gd name="connsiteY589" fmla="*/ 1127725 h 2256141"/>
                <a:gd name="connsiteX590" fmla="*/ 2730469 w 6811107"/>
                <a:gd name="connsiteY590" fmla="*/ 1107145 h 2256141"/>
                <a:gd name="connsiteX591" fmla="*/ 2658328 w 6811107"/>
                <a:gd name="connsiteY591" fmla="*/ 1073751 h 2256141"/>
                <a:gd name="connsiteX592" fmla="*/ 2644801 w 6811107"/>
                <a:gd name="connsiteY592" fmla="*/ 1073751 h 2256141"/>
                <a:gd name="connsiteX593" fmla="*/ 2559133 w 6811107"/>
                <a:gd name="connsiteY593" fmla="*/ 1072975 h 2256141"/>
                <a:gd name="connsiteX594" fmla="*/ 2562740 w 6811107"/>
                <a:gd name="connsiteY594" fmla="*/ 1064820 h 2256141"/>
                <a:gd name="connsiteX595" fmla="*/ 2567700 w 6811107"/>
                <a:gd name="connsiteY595" fmla="*/ 1057442 h 2256141"/>
                <a:gd name="connsiteX596" fmla="*/ 2527120 w 6811107"/>
                <a:gd name="connsiteY596" fmla="*/ 1034532 h 2256141"/>
                <a:gd name="connsiteX597" fmla="*/ 2491050 w 6811107"/>
                <a:gd name="connsiteY597" fmla="*/ 1032590 h 2256141"/>
                <a:gd name="connsiteX598" fmla="*/ 2477523 w 6811107"/>
                <a:gd name="connsiteY598" fmla="*/ 1031814 h 2256141"/>
                <a:gd name="connsiteX599" fmla="*/ 2368409 w 6811107"/>
                <a:gd name="connsiteY599" fmla="*/ 1001526 h 2256141"/>
                <a:gd name="connsiteX600" fmla="*/ 2385543 w 6811107"/>
                <a:gd name="connsiteY600" fmla="*/ 951435 h 2256141"/>
                <a:gd name="connsiteX601" fmla="*/ 2382838 w 6811107"/>
                <a:gd name="connsiteY601" fmla="*/ 942892 h 2256141"/>
                <a:gd name="connsiteX602" fmla="*/ 2385092 w 6811107"/>
                <a:gd name="connsiteY602" fmla="*/ 934349 h 2256141"/>
                <a:gd name="connsiteX603" fmla="*/ 2395914 w 6811107"/>
                <a:gd name="connsiteY603" fmla="*/ 919982 h 2256141"/>
                <a:gd name="connsiteX604" fmla="*/ 2405833 w 6811107"/>
                <a:gd name="connsiteY604" fmla="*/ 913769 h 2256141"/>
                <a:gd name="connsiteX605" fmla="*/ 2418007 w 6811107"/>
                <a:gd name="connsiteY605" fmla="*/ 909498 h 2256141"/>
                <a:gd name="connsiteX606" fmla="*/ 2431533 w 6811107"/>
                <a:gd name="connsiteY606" fmla="*/ 907168 h 2256141"/>
                <a:gd name="connsiteX607" fmla="*/ 2546959 w 6811107"/>
                <a:gd name="connsiteY607" fmla="*/ 895907 h 2256141"/>
                <a:gd name="connsiteX608" fmla="*/ 2558682 w 6811107"/>
                <a:gd name="connsiteY608" fmla="*/ 891636 h 2256141"/>
                <a:gd name="connsiteX609" fmla="*/ 2582579 w 6811107"/>
                <a:gd name="connsiteY609" fmla="*/ 837661 h 2256141"/>
                <a:gd name="connsiteX610" fmla="*/ 2578070 w 6811107"/>
                <a:gd name="connsiteY610" fmla="*/ 826012 h 2256141"/>
                <a:gd name="connsiteX611" fmla="*/ 2563642 w 6811107"/>
                <a:gd name="connsiteY611" fmla="*/ 804267 h 2256141"/>
                <a:gd name="connsiteX612" fmla="*/ 2557330 w 6811107"/>
                <a:gd name="connsiteY612" fmla="*/ 798831 h 2256141"/>
                <a:gd name="connsiteX613" fmla="*/ 2455430 w 6811107"/>
                <a:gd name="connsiteY613" fmla="*/ 744856 h 2256141"/>
                <a:gd name="connsiteX614" fmla="*/ 2444609 w 6811107"/>
                <a:gd name="connsiteY614" fmla="*/ 740585 h 2256141"/>
                <a:gd name="connsiteX615" fmla="*/ 2342709 w 6811107"/>
                <a:gd name="connsiteY615" fmla="*/ 684669 h 2256141"/>
                <a:gd name="connsiteX616" fmla="*/ 2340455 w 6811107"/>
                <a:gd name="connsiteY616" fmla="*/ 676126 h 2256141"/>
                <a:gd name="connsiteX617" fmla="*/ 2359843 w 6811107"/>
                <a:gd name="connsiteY617" fmla="*/ 629141 h 2256141"/>
                <a:gd name="connsiteX618" fmla="*/ 2358941 w 6811107"/>
                <a:gd name="connsiteY618" fmla="*/ 620599 h 2256141"/>
                <a:gd name="connsiteX619" fmla="*/ 2269666 w 6811107"/>
                <a:gd name="connsiteY619" fmla="*/ 567400 h 2256141"/>
                <a:gd name="connsiteX620" fmla="*/ 2262452 w 6811107"/>
                <a:gd name="connsiteY620" fmla="*/ 560023 h 2256141"/>
                <a:gd name="connsiteX621" fmla="*/ 2250729 w 6811107"/>
                <a:gd name="connsiteY621" fmla="*/ 543714 h 2256141"/>
                <a:gd name="connsiteX622" fmla="*/ 2244417 w 6811107"/>
                <a:gd name="connsiteY622" fmla="*/ 532453 h 2256141"/>
                <a:gd name="connsiteX623" fmla="*/ 2238105 w 6811107"/>
                <a:gd name="connsiteY623" fmla="*/ 521969 h 2256141"/>
                <a:gd name="connsiteX624" fmla="*/ 2230890 w 6811107"/>
                <a:gd name="connsiteY624" fmla="*/ 513814 h 2256141"/>
                <a:gd name="connsiteX625" fmla="*/ 2186704 w 6811107"/>
                <a:gd name="connsiteY625" fmla="*/ 478479 h 2256141"/>
                <a:gd name="connsiteX626" fmla="*/ 2173628 w 6811107"/>
                <a:gd name="connsiteY626" fmla="*/ 477314 h 2256141"/>
                <a:gd name="connsiteX627" fmla="*/ 4967523 w 6811107"/>
                <a:gd name="connsiteY627" fmla="*/ 38643 h 2256141"/>
                <a:gd name="connsiteX628" fmla="*/ 4915813 w 6811107"/>
                <a:gd name="connsiteY628" fmla="*/ 86488 h 2256141"/>
                <a:gd name="connsiteX629" fmla="*/ 4854919 w 6811107"/>
                <a:gd name="connsiteY629" fmla="*/ 121768 h 2256141"/>
                <a:gd name="connsiteX630" fmla="*/ 4847186 w 6811107"/>
                <a:gd name="connsiteY630" fmla="*/ 131917 h 2256141"/>
                <a:gd name="connsiteX631" fmla="*/ 4839453 w 6811107"/>
                <a:gd name="connsiteY631" fmla="*/ 141099 h 2256141"/>
                <a:gd name="connsiteX632" fmla="*/ 4828821 w 6811107"/>
                <a:gd name="connsiteY632" fmla="*/ 145932 h 2256141"/>
                <a:gd name="connsiteX633" fmla="*/ 4822538 w 6811107"/>
                <a:gd name="connsiteY633" fmla="*/ 148349 h 2256141"/>
                <a:gd name="connsiteX634" fmla="*/ 4827855 w 6811107"/>
                <a:gd name="connsiteY634" fmla="*/ 160914 h 2256141"/>
                <a:gd name="connsiteX635" fmla="*/ 4837037 w 6811107"/>
                <a:gd name="connsiteY635" fmla="*/ 170096 h 2256141"/>
                <a:gd name="connsiteX636" fmla="*/ 4859268 w 6811107"/>
                <a:gd name="connsiteY636" fmla="*/ 176379 h 2256141"/>
                <a:gd name="connsiteX637" fmla="*/ 4870867 w 6811107"/>
                <a:gd name="connsiteY637" fmla="*/ 174929 h 2256141"/>
                <a:gd name="connsiteX638" fmla="*/ 4908563 w 6811107"/>
                <a:gd name="connsiteY638" fmla="*/ 158015 h 2256141"/>
                <a:gd name="connsiteX639" fmla="*/ 4921612 w 6811107"/>
                <a:gd name="connsiteY639" fmla="*/ 153182 h 2256141"/>
                <a:gd name="connsiteX640" fmla="*/ 4939977 w 6811107"/>
                <a:gd name="connsiteY640" fmla="*/ 152215 h 2256141"/>
                <a:gd name="connsiteX641" fmla="*/ 4949159 w 6811107"/>
                <a:gd name="connsiteY641" fmla="*/ 152215 h 2256141"/>
                <a:gd name="connsiteX642" fmla="*/ 5001837 w 6811107"/>
                <a:gd name="connsiteY642" fmla="*/ 174446 h 2256141"/>
                <a:gd name="connsiteX643" fmla="*/ 5009569 w 6811107"/>
                <a:gd name="connsiteY643" fmla="*/ 185078 h 2256141"/>
                <a:gd name="connsiteX644" fmla="*/ 4937560 w 6811107"/>
                <a:gd name="connsiteY644" fmla="*/ 261437 h 2256141"/>
                <a:gd name="connsiteX645" fmla="*/ 4928378 w 6811107"/>
                <a:gd name="connsiteY645" fmla="*/ 264337 h 2256141"/>
                <a:gd name="connsiteX646" fmla="*/ 4923545 w 6811107"/>
                <a:gd name="connsiteY646" fmla="*/ 291401 h 2256141"/>
                <a:gd name="connsiteX647" fmla="*/ 4930311 w 6811107"/>
                <a:gd name="connsiteY647" fmla="*/ 300583 h 2256141"/>
                <a:gd name="connsiteX648" fmla="*/ 4952542 w 6811107"/>
                <a:gd name="connsiteY648" fmla="*/ 319915 h 2256141"/>
                <a:gd name="connsiteX649" fmla="*/ 4961724 w 6811107"/>
                <a:gd name="connsiteY649" fmla="*/ 326681 h 2256141"/>
                <a:gd name="connsiteX650" fmla="*/ 5052099 w 6811107"/>
                <a:gd name="connsiteY650" fmla="*/ 380808 h 2256141"/>
                <a:gd name="connsiteX651" fmla="*/ 5053065 w 6811107"/>
                <a:gd name="connsiteY651" fmla="*/ 396273 h 2256141"/>
                <a:gd name="connsiteX652" fmla="*/ 5064664 w 6811107"/>
                <a:gd name="connsiteY652" fmla="*/ 420921 h 2256141"/>
                <a:gd name="connsiteX653" fmla="*/ 5075296 w 6811107"/>
                <a:gd name="connsiteY653" fmla="*/ 428654 h 2256141"/>
                <a:gd name="connsiteX654" fmla="*/ 5144889 w 6811107"/>
                <a:gd name="connsiteY654" fmla="*/ 482782 h 2256141"/>
                <a:gd name="connsiteX655" fmla="*/ 5070463 w 6811107"/>
                <a:gd name="connsiteY655" fmla="*/ 520478 h 2256141"/>
                <a:gd name="connsiteX656" fmla="*/ 5054998 w 6811107"/>
                <a:gd name="connsiteY656" fmla="*/ 525794 h 2256141"/>
                <a:gd name="connsiteX657" fmla="*/ 5040983 w 6811107"/>
                <a:gd name="connsiteY657" fmla="*/ 530627 h 2256141"/>
                <a:gd name="connsiteX658" fmla="*/ 5026484 w 6811107"/>
                <a:gd name="connsiteY658" fmla="*/ 533527 h 2256141"/>
                <a:gd name="connsiteX659" fmla="*/ 4998454 w 6811107"/>
                <a:gd name="connsiteY659" fmla="*/ 539809 h 2256141"/>
                <a:gd name="connsiteX660" fmla="*/ 4985405 w 6811107"/>
                <a:gd name="connsiteY660" fmla="*/ 535943 h 2256141"/>
                <a:gd name="connsiteX661" fmla="*/ 4945776 w 6811107"/>
                <a:gd name="connsiteY661" fmla="*/ 527244 h 2256141"/>
                <a:gd name="connsiteX662" fmla="*/ 4931761 w 6811107"/>
                <a:gd name="connsiteY662" fmla="*/ 528693 h 2256141"/>
                <a:gd name="connsiteX663" fmla="*/ 4917745 w 6811107"/>
                <a:gd name="connsiteY663" fmla="*/ 531110 h 2256141"/>
                <a:gd name="connsiteX664" fmla="*/ 4908563 w 6811107"/>
                <a:gd name="connsiteY664" fmla="*/ 532560 h 2256141"/>
                <a:gd name="connsiteX665" fmla="*/ 4887782 w 6811107"/>
                <a:gd name="connsiteY665" fmla="*/ 547058 h 2256141"/>
                <a:gd name="connsiteX666" fmla="*/ 4792575 w 6811107"/>
                <a:gd name="connsiteY666" fmla="*/ 611818 h 2256141"/>
                <a:gd name="connsiteX667" fmla="*/ 4782426 w 6811107"/>
                <a:gd name="connsiteY667" fmla="*/ 621968 h 2256141"/>
                <a:gd name="connsiteX668" fmla="*/ 4721532 w 6811107"/>
                <a:gd name="connsiteY668" fmla="*/ 647581 h 2256141"/>
                <a:gd name="connsiteX669" fmla="*/ 4709933 w 6811107"/>
                <a:gd name="connsiteY669" fmla="*/ 646615 h 2256141"/>
                <a:gd name="connsiteX670" fmla="*/ 4675137 w 6811107"/>
                <a:gd name="connsiteY670" fmla="*/ 635983 h 2256141"/>
                <a:gd name="connsiteX671" fmla="*/ 4668371 w 6811107"/>
                <a:gd name="connsiteY671" fmla="*/ 629217 h 2256141"/>
                <a:gd name="connsiteX672" fmla="*/ 4670787 w 6811107"/>
                <a:gd name="connsiteY672" fmla="*/ 606019 h 2256141"/>
                <a:gd name="connsiteX673" fmla="*/ 4627291 w 6811107"/>
                <a:gd name="connsiteY673" fmla="*/ 656764 h 2256141"/>
                <a:gd name="connsiteX674" fmla="*/ 4634057 w 6811107"/>
                <a:gd name="connsiteY674" fmla="*/ 665946 h 2256141"/>
                <a:gd name="connsiteX675" fmla="*/ 4642756 w 6811107"/>
                <a:gd name="connsiteY675" fmla="*/ 669812 h 2256141"/>
                <a:gd name="connsiteX676" fmla="*/ 4703650 w 6811107"/>
                <a:gd name="connsiteY676" fmla="*/ 708475 h 2256141"/>
                <a:gd name="connsiteX677" fmla="*/ 4734581 w 6811107"/>
                <a:gd name="connsiteY677" fmla="*/ 721524 h 2256141"/>
                <a:gd name="connsiteX678" fmla="*/ 4746179 w 6811107"/>
                <a:gd name="connsiteY678" fmla="*/ 719107 h 2256141"/>
                <a:gd name="connsiteX679" fmla="*/ 4847669 w 6811107"/>
                <a:gd name="connsiteY679" fmla="*/ 694943 h 2256141"/>
                <a:gd name="connsiteX680" fmla="*/ 4860235 w 6811107"/>
                <a:gd name="connsiteY680" fmla="*/ 693977 h 2256141"/>
                <a:gd name="connsiteX681" fmla="*/ 4880532 w 6811107"/>
                <a:gd name="connsiteY681" fmla="*/ 690110 h 2256141"/>
                <a:gd name="connsiteX682" fmla="*/ 4890681 w 6811107"/>
                <a:gd name="connsiteY682" fmla="*/ 687694 h 2256141"/>
                <a:gd name="connsiteX683" fmla="*/ 5030834 w 6811107"/>
                <a:gd name="connsiteY683" fmla="*/ 679962 h 2256141"/>
                <a:gd name="connsiteX684" fmla="*/ 5040983 w 6811107"/>
                <a:gd name="connsiteY684" fmla="*/ 685278 h 2256141"/>
                <a:gd name="connsiteX685" fmla="*/ 5040983 w 6811107"/>
                <a:gd name="connsiteY685" fmla="*/ 753421 h 2256141"/>
                <a:gd name="connsiteX686" fmla="*/ 5045816 w 6811107"/>
                <a:gd name="connsiteY686" fmla="*/ 765986 h 2256141"/>
                <a:gd name="connsiteX687" fmla="*/ 5104776 w 6811107"/>
                <a:gd name="connsiteY687" fmla="*/ 807065 h 2256141"/>
                <a:gd name="connsiteX688" fmla="*/ 5113959 w 6811107"/>
                <a:gd name="connsiteY688" fmla="*/ 817214 h 2256141"/>
                <a:gd name="connsiteX689" fmla="*/ 5120241 w 6811107"/>
                <a:gd name="connsiteY689" fmla="*/ 823980 h 2256141"/>
                <a:gd name="connsiteX690" fmla="*/ 5219315 w 6811107"/>
                <a:gd name="connsiteY690" fmla="*/ 885841 h 2256141"/>
                <a:gd name="connsiteX691" fmla="*/ 5218349 w 6811107"/>
                <a:gd name="connsiteY691" fmla="*/ 929820 h 2256141"/>
                <a:gd name="connsiteX692" fmla="*/ 5225115 w 6811107"/>
                <a:gd name="connsiteY692" fmla="*/ 940452 h 2256141"/>
                <a:gd name="connsiteX693" fmla="*/ 5231881 w 6811107"/>
                <a:gd name="connsiteY693" fmla="*/ 971382 h 2256141"/>
                <a:gd name="connsiteX694" fmla="*/ 5247345 w 6811107"/>
                <a:gd name="connsiteY694" fmla="*/ 978148 h 2256141"/>
                <a:gd name="connsiteX695" fmla="*/ 5257978 w 6811107"/>
                <a:gd name="connsiteY695" fmla="*/ 974282 h 2256141"/>
                <a:gd name="connsiteX696" fmla="*/ 5264744 w 6811107"/>
                <a:gd name="connsiteY696" fmla="*/ 967516 h 2256141"/>
                <a:gd name="connsiteX697" fmla="*/ 5271026 w 6811107"/>
                <a:gd name="connsiteY697" fmla="*/ 953501 h 2256141"/>
                <a:gd name="connsiteX698" fmla="*/ 5280209 w 6811107"/>
                <a:gd name="connsiteY698" fmla="*/ 942868 h 2256141"/>
                <a:gd name="connsiteX699" fmla="*/ 5290357 w 6811107"/>
                <a:gd name="connsiteY699" fmla="*/ 933686 h 2256141"/>
                <a:gd name="connsiteX700" fmla="*/ 5299057 w 6811107"/>
                <a:gd name="connsiteY700" fmla="*/ 922087 h 2256141"/>
                <a:gd name="connsiteX701" fmla="*/ 5363334 w 6811107"/>
                <a:gd name="connsiteY701" fmla="*/ 897440 h 2256141"/>
                <a:gd name="connsiteX702" fmla="*/ 5369616 w 6811107"/>
                <a:gd name="connsiteY702" fmla="*/ 908072 h 2256141"/>
                <a:gd name="connsiteX703" fmla="*/ 5374449 w 6811107"/>
                <a:gd name="connsiteY703" fmla="*/ 918221 h 2256141"/>
                <a:gd name="connsiteX704" fmla="*/ 5378316 w 6811107"/>
                <a:gd name="connsiteY704" fmla="*/ 929820 h 2256141"/>
                <a:gd name="connsiteX705" fmla="*/ 5441626 w 6811107"/>
                <a:gd name="connsiteY705" fmla="*/ 985397 h 2256141"/>
                <a:gd name="connsiteX706" fmla="*/ 5429061 w 6811107"/>
                <a:gd name="connsiteY706" fmla="*/ 1032276 h 2256141"/>
                <a:gd name="connsiteX707" fmla="*/ 5431960 w 6811107"/>
                <a:gd name="connsiteY707" fmla="*/ 1042908 h 2256141"/>
                <a:gd name="connsiteX708" fmla="*/ 5483671 w 6811107"/>
                <a:gd name="connsiteY708" fmla="*/ 1085438 h 2256141"/>
                <a:gd name="connsiteX709" fmla="*/ 5496720 w 6811107"/>
                <a:gd name="connsiteY709" fmla="*/ 1091720 h 2256141"/>
                <a:gd name="connsiteX710" fmla="*/ 5524751 w 6811107"/>
                <a:gd name="connsiteY710" fmla="*/ 1131833 h 2256141"/>
                <a:gd name="connsiteX711" fmla="*/ 5460474 w 6811107"/>
                <a:gd name="connsiteY711" fmla="*/ 1157930 h 2256141"/>
                <a:gd name="connsiteX712" fmla="*/ 5448875 w 6811107"/>
                <a:gd name="connsiteY712" fmla="*/ 1173395 h 2256141"/>
                <a:gd name="connsiteX713" fmla="*/ 5451291 w 6811107"/>
                <a:gd name="connsiteY713" fmla="*/ 1190310 h 2256141"/>
                <a:gd name="connsiteX714" fmla="*/ 5501553 w 6811107"/>
                <a:gd name="connsiteY714" fmla="*/ 1258453 h 2256141"/>
                <a:gd name="connsiteX715" fmla="*/ 5415045 w 6811107"/>
                <a:gd name="connsiteY715" fmla="*/ 1286000 h 2256141"/>
                <a:gd name="connsiteX716" fmla="*/ 5407313 w 6811107"/>
                <a:gd name="connsiteY716" fmla="*/ 1296633 h 2256141"/>
                <a:gd name="connsiteX717" fmla="*/ 5376382 w 6811107"/>
                <a:gd name="connsiteY717" fmla="*/ 1353177 h 2256141"/>
                <a:gd name="connsiteX718" fmla="*/ 5371066 w 6811107"/>
                <a:gd name="connsiteY718" fmla="*/ 1364776 h 2256141"/>
                <a:gd name="connsiteX719" fmla="*/ 5360917 w 6811107"/>
                <a:gd name="connsiteY719" fmla="*/ 1375408 h 2256141"/>
                <a:gd name="connsiteX720" fmla="*/ 5345452 w 6811107"/>
                <a:gd name="connsiteY720" fmla="*/ 1417937 h 2256141"/>
                <a:gd name="connsiteX721" fmla="*/ 5342552 w 6811107"/>
                <a:gd name="connsiteY721" fmla="*/ 1428570 h 2256141"/>
                <a:gd name="connsiteX722" fmla="*/ 5308723 w 6811107"/>
                <a:gd name="connsiteY722" fmla="*/ 1490429 h 2256141"/>
                <a:gd name="connsiteX723" fmla="*/ 5203367 w 6811107"/>
                <a:gd name="connsiteY723" fmla="*/ 1488980 h 2256141"/>
                <a:gd name="connsiteX724" fmla="*/ 5188868 w 6811107"/>
                <a:gd name="connsiteY724" fmla="*/ 1490429 h 2256141"/>
                <a:gd name="connsiteX725" fmla="*/ 5168570 w 6811107"/>
                <a:gd name="connsiteY725" fmla="*/ 1477381 h 2256141"/>
                <a:gd name="connsiteX726" fmla="*/ 5128457 w 6811107"/>
                <a:gd name="connsiteY726" fmla="*/ 1419387 h 2256141"/>
                <a:gd name="connsiteX727" fmla="*/ 5115409 w 6811107"/>
                <a:gd name="connsiteY727" fmla="*/ 1415521 h 2256141"/>
                <a:gd name="connsiteX728" fmla="*/ 5104776 w 6811107"/>
                <a:gd name="connsiteY728" fmla="*/ 1410205 h 2256141"/>
                <a:gd name="connsiteX729" fmla="*/ 5055481 w 6811107"/>
                <a:gd name="connsiteY729" fmla="*/ 1386041 h 2256141"/>
                <a:gd name="connsiteX730" fmla="*/ 5045333 w 6811107"/>
                <a:gd name="connsiteY730" fmla="*/ 1391356 h 2256141"/>
                <a:gd name="connsiteX731" fmla="*/ 5023101 w 6811107"/>
                <a:gd name="connsiteY731" fmla="*/ 1403922 h 2256141"/>
                <a:gd name="connsiteX732" fmla="*/ 5010536 w 6811107"/>
                <a:gd name="connsiteY732" fmla="*/ 1402955 h 2256141"/>
                <a:gd name="connsiteX733" fmla="*/ 4912429 w 6811107"/>
                <a:gd name="connsiteY733" fmla="*/ 1346411 h 2256141"/>
                <a:gd name="connsiteX734" fmla="*/ 4875217 w 6811107"/>
                <a:gd name="connsiteY734" fmla="*/ 1415038 h 2256141"/>
                <a:gd name="connsiteX735" fmla="*/ 4862167 w 6811107"/>
                <a:gd name="connsiteY735" fmla="*/ 1416004 h 2256141"/>
                <a:gd name="connsiteX736" fmla="*/ 4743279 w 6811107"/>
                <a:gd name="connsiteY736" fmla="*/ 1384590 h 2256141"/>
                <a:gd name="connsiteX737" fmla="*/ 4732647 w 6811107"/>
                <a:gd name="connsiteY737" fmla="*/ 1383141 h 2256141"/>
                <a:gd name="connsiteX738" fmla="*/ 4629224 w 6811107"/>
                <a:gd name="connsiteY738" fmla="*/ 1348344 h 2256141"/>
                <a:gd name="connsiteX739" fmla="*/ 4715249 w 6811107"/>
                <a:gd name="connsiteY739" fmla="*/ 1402955 h 2256141"/>
                <a:gd name="connsiteX740" fmla="*/ 4728298 w 6811107"/>
                <a:gd name="connsiteY740" fmla="*/ 1408271 h 2256141"/>
                <a:gd name="connsiteX741" fmla="*/ 4766961 w 6811107"/>
                <a:gd name="connsiteY741" fmla="*/ 1443068 h 2256141"/>
                <a:gd name="connsiteX742" fmla="*/ 4777109 w 6811107"/>
                <a:gd name="connsiteY742" fmla="*/ 1448384 h 2256141"/>
                <a:gd name="connsiteX743" fmla="*/ 4791125 w 6811107"/>
                <a:gd name="connsiteY743" fmla="*/ 1452250 h 2256141"/>
                <a:gd name="connsiteX744" fmla="*/ 4811423 w 6811107"/>
                <a:gd name="connsiteY744" fmla="*/ 1469165 h 2256141"/>
                <a:gd name="connsiteX745" fmla="*/ 4822055 w 6811107"/>
                <a:gd name="connsiteY745" fmla="*/ 1477865 h 2256141"/>
                <a:gd name="connsiteX746" fmla="*/ 4868451 w 6811107"/>
                <a:gd name="connsiteY746" fmla="*/ 1500095 h 2256141"/>
                <a:gd name="connsiteX747" fmla="*/ 4881016 w 6811107"/>
                <a:gd name="connsiteY747" fmla="*/ 1500095 h 2256141"/>
                <a:gd name="connsiteX748" fmla="*/ 4894064 w 6811107"/>
                <a:gd name="connsiteY748" fmla="*/ 1486080 h 2256141"/>
                <a:gd name="connsiteX749" fmla="*/ 4901797 w 6811107"/>
                <a:gd name="connsiteY749" fmla="*/ 1480764 h 2256141"/>
                <a:gd name="connsiteX750" fmla="*/ 5022618 w 6811107"/>
                <a:gd name="connsiteY750" fmla="*/ 1456600 h 2256141"/>
                <a:gd name="connsiteX751" fmla="*/ 5034217 w 6811107"/>
                <a:gd name="connsiteY751" fmla="*/ 1462883 h 2256141"/>
                <a:gd name="connsiteX752" fmla="*/ 5068047 w 6811107"/>
                <a:gd name="connsiteY752" fmla="*/ 1494296 h 2256141"/>
                <a:gd name="connsiteX753" fmla="*/ 5074330 w 6811107"/>
                <a:gd name="connsiteY753" fmla="*/ 1502029 h 2256141"/>
                <a:gd name="connsiteX754" fmla="*/ 5125558 w 6811107"/>
                <a:gd name="connsiteY754" fmla="*/ 1518943 h 2256141"/>
                <a:gd name="connsiteX755" fmla="*/ 5136190 w 6811107"/>
                <a:gd name="connsiteY755" fmla="*/ 1521360 h 2256141"/>
                <a:gd name="connsiteX756" fmla="*/ 5204333 w 6811107"/>
                <a:gd name="connsiteY756" fmla="*/ 1555190 h 2256141"/>
                <a:gd name="connsiteX757" fmla="*/ 5215932 w 6811107"/>
                <a:gd name="connsiteY757" fmla="*/ 1564372 h 2256141"/>
                <a:gd name="connsiteX758" fmla="*/ 5258461 w 6811107"/>
                <a:gd name="connsiteY758" fmla="*/ 1700175 h 2256141"/>
                <a:gd name="connsiteX759" fmla="*/ 5252179 w 6811107"/>
                <a:gd name="connsiteY759" fmla="*/ 1710807 h 2256141"/>
                <a:gd name="connsiteX760" fmla="*/ 5286975 w 6811107"/>
                <a:gd name="connsiteY760" fmla="*/ 1837911 h 2256141"/>
                <a:gd name="connsiteX761" fmla="*/ 5291808 w 6811107"/>
                <a:gd name="connsiteY761" fmla="*/ 1844677 h 2256141"/>
                <a:gd name="connsiteX762" fmla="*/ 5292774 w 6811107"/>
                <a:gd name="connsiteY762" fmla="*/ 1854826 h 2256141"/>
                <a:gd name="connsiteX763" fmla="*/ 5297607 w 6811107"/>
                <a:gd name="connsiteY763" fmla="*/ 1879474 h 2256141"/>
                <a:gd name="connsiteX764" fmla="*/ 5270543 w 6811107"/>
                <a:gd name="connsiteY764" fmla="*/ 1995462 h 2256141"/>
                <a:gd name="connsiteX765" fmla="*/ 5271510 w 6811107"/>
                <a:gd name="connsiteY765" fmla="*/ 2008027 h 2256141"/>
                <a:gd name="connsiteX766" fmla="*/ 5276826 w 6811107"/>
                <a:gd name="connsiteY766" fmla="*/ 2019626 h 2256141"/>
                <a:gd name="connsiteX767" fmla="*/ 5283109 w 6811107"/>
                <a:gd name="connsiteY767" fmla="*/ 2031225 h 2256141"/>
                <a:gd name="connsiteX768" fmla="*/ 5291808 w 6811107"/>
                <a:gd name="connsiteY768" fmla="*/ 2041857 h 2256141"/>
                <a:gd name="connsiteX769" fmla="*/ 5298574 w 6811107"/>
                <a:gd name="connsiteY769" fmla="*/ 2051039 h 2256141"/>
                <a:gd name="connsiteX770" fmla="*/ 5319355 w 6811107"/>
                <a:gd name="connsiteY770" fmla="*/ 2080520 h 2256141"/>
                <a:gd name="connsiteX771" fmla="*/ 5324671 w 6811107"/>
                <a:gd name="connsiteY771" fmla="*/ 2090669 h 2256141"/>
                <a:gd name="connsiteX772" fmla="*/ 5350769 w 6811107"/>
                <a:gd name="connsiteY772" fmla="*/ 2143347 h 2256141"/>
                <a:gd name="connsiteX773" fmla="*/ 5359951 w 6811107"/>
                <a:gd name="connsiteY773" fmla="*/ 2093085 h 2256141"/>
                <a:gd name="connsiteX774" fmla="*/ 5358985 w 6811107"/>
                <a:gd name="connsiteY774" fmla="*/ 2076654 h 2256141"/>
                <a:gd name="connsiteX775" fmla="*/ 5343519 w 6811107"/>
                <a:gd name="connsiteY775" fmla="*/ 2050556 h 2256141"/>
                <a:gd name="connsiteX776" fmla="*/ 5338203 w 6811107"/>
                <a:gd name="connsiteY776" fmla="*/ 2041857 h 2256141"/>
                <a:gd name="connsiteX777" fmla="*/ 5360434 w 6811107"/>
                <a:gd name="connsiteY777" fmla="*/ 1986279 h 2256141"/>
                <a:gd name="connsiteX778" fmla="*/ 5366717 w 6811107"/>
                <a:gd name="connsiteY778" fmla="*/ 1975647 h 2256141"/>
                <a:gd name="connsiteX779" fmla="*/ 5372033 w 6811107"/>
                <a:gd name="connsiteY779" fmla="*/ 1893972 h 2256141"/>
                <a:gd name="connsiteX780" fmla="*/ 5369616 w 6811107"/>
                <a:gd name="connsiteY780" fmla="*/ 1880924 h 2256141"/>
                <a:gd name="connsiteX781" fmla="*/ 5366717 w 6811107"/>
                <a:gd name="connsiteY781" fmla="*/ 1866908 h 2256141"/>
                <a:gd name="connsiteX782" fmla="*/ 5362850 w 6811107"/>
                <a:gd name="connsiteY782" fmla="*/ 1853860 h 2256141"/>
                <a:gd name="connsiteX783" fmla="*/ 5350285 w 6811107"/>
                <a:gd name="connsiteY783" fmla="*/ 1773634 h 2256141"/>
                <a:gd name="connsiteX784" fmla="*/ 5331920 w 6811107"/>
                <a:gd name="connsiteY784" fmla="*/ 1751403 h 2256141"/>
                <a:gd name="connsiteX785" fmla="*/ 5326604 w 6811107"/>
                <a:gd name="connsiteY785" fmla="*/ 1739804 h 2256141"/>
                <a:gd name="connsiteX786" fmla="*/ 5343519 w 6811107"/>
                <a:gd name="connsiteY786" fmla="*/ 1660546 h 2256141"/>
                <a:gd name="connsiteX787" fmla="*/ 5354152 w 6811107"/>
                <a:gd name="connsiteY787" fmla="*/ 1650397 h 2256141"/>
                <a:gd name="connsiteX788" fmla="*/ 5366717 w 6811107"/>
                <a:gd name="connsiteY788" fmla="*/ 1640248 h 2256141"/>
                <a:gd name="connsiteX789" fmla="*/ 5372033 w 6811107"/>
                <a:gd name="connsiteY789" fmla="*/ 1626233 h 2256141"/>
                <a:gd name="connsiteX790" fmla="*/ 5374449 w 6811107"/>
                <a:gd name="connsiteY790" fmla="*/ 1615600 h 2256141"/>
                <a:gd name="connsiteX791" fmla="*/ 5345935 w 6811107"/>
                <a:gd name="connsiteY791" fmla="*/ 1557606 h 2256141"/>
                <a:gd name="connsiteX792" fmla="*/ 5340619 w 6811107"/>
                <a:gd name="connsiteY792" fmla="*/ 1544558 h 2256141"/>
                <a:gd name="connsiteX793" fmla="*/ 5366233 w 6811107"/>
                <a:gd name="connsiteY793" fmla="*/ 1499129 h 2256141"/>
                <a:gd name="connsiteX794" fmla="*/ 5376866 w 6811107"/>
                <a:gd name="connsiteY794" fmla="*/ 1494296 h 2256141"/>
                <a:gd name="connsiteX795" fmla="*/ 5388465 w 6811107"/>
                <a:gd name="connsiteY795" fmla="*/ 1488013 h 2256141"/>
                <a:gd name="connsiteX796" fmla="*/ 5397164 w 6811107"/>
                <a:gd name="connsiteY796" fmla="*/ 1485597 h 2256141"/>
                <a:gd name="connsiteX797" fmla="*/ 5407313 w 6811107"/>
                <a:gd name="connsiteY797" fmla="*/ 1479314 h 2256141"/>
                <a:gd name="connsiteX798" fmla="*/ 5415045 w 6811107"/>
                <a:gd name="connsiteY798" fmla="*/ 1462399 h 2256141"/>
                <a:gd name="connsiteX799" fmla="*/ 5416011 w 6811107"/>
                <a:gd name="connsiteY799" fmla="*/ 1449834 h 2256141"/>
                <a:gd name="connsiteX800" fmla="*/ 5424711 w 6811107"/>
                <a:gd name="connsiteY800" fmla="*/ 1414554 h 2256141"/>
                <a:gd name="connsiteX801" fmla="*/ 5481255 w 6811107"/>
                <a:gd name="connsiteY801" fmla="*/ 1349794 h 2256141"/>
                <a:gd name="connsiteX802" fmla="*/ 5491404 w 6811107"/>
                <a:gd name="connsiteY802" fmla="*/ 1339162 h 2256141"/>
                <a:gd name="connsiteX803" fmla="*/ 5500587 w 6811107"/>
                <a:gd name="connsiteY803" fmla="*/ 1331429 h 2256141"/>
                <a:gd name="connsiteX804" fmla="*/ 5585645 w 6811107"/>
                <a:gd name="connsiteY804" fmla="*/ 1304365 h 2256141"/>
                <a:gd name="connsiteX805" fmla="*/ 5598693 w 6811107"/>
                <a:gd name="connsiteY805" fmla="*/ 1305332 h 2256141"/>
                <a:gd name="connsiteX806" fmla="*/ 5644122 w 6811107"/>
                <a:gd name="connsiteY806" fmla="*/ 1309198 h 2256141"/>
                <a:gd name="connsiteX807" fmla="*/ 5655721 w 6811107"/>
                <a:gd name="connsiteY807" fmla="*/ 1310648 h 2256141"/>
                <a:gd name="connsiteX808" fmla="*/ 5689551 w 6811107"/>
                <a:gd name="connsiteY808" fmla="*/ 1317414 h 2256141"/>
                <a:gd name="connsiteX809" fmla="*/ 5700183 w 6811107"/>
                <a:gd name="connsiteY809" fmla="*/ 1318864 h 2256141"/>
                <a:gd name="connsiteX810" fmla="*/ 5782341 w 6811107"/>
                <a:gd name="connsiteY810" fmla="*/ 1373475 h 2256141"/>
                <a:gd name="connsiteX811" fmla="*/ 5789108 w 6811107"/>
                <a:gd name="connsiteY811" fmla="*/ 1383624 h 2256141"/>
                <a:gd name="connsiteX812" fmla="*/ 5823904 w 6811107"/>
                <a:gd name="connsiteY812" fmla="*/ 1434369 h 2256141"/>
                <a:gd name="connsiteX813" fmla="*/ 5830670 w 6811107"/>
                <a:gd name="connsiteY813" fmla="*/ 1445001 h 2256141"/>
                <a:gd name="connsiteX814" fmla="*/ 5840819 w 6811107"/>
                <a:gd name="connsiteY814" fmla="*/ 1455150 h 2256141"/>
                <a:gd name="connsiteX815" fmla="*/ 5880448 w 6811107"/>
                <a:gd name="connsiteY815" fmla="*/ 1479314 h 2256141"/>
                <a:gd name="connsiteX816" fmla="*/ 5875132 w 6811107"/>
                <a:gd name="connsiteY816" fmla="*/ 1581287 h 2256141"/>
                <a:gd name="connsiteX817" fmla="*/ 5869816 w 6811107"/>
                <a:gd name="connsiteY817" fmla="*/ 1590470 h 2256141"/>
                <a:gd name="connsiteX818" fmla="*/ 5870783 w 6811107"/>
                <a:gd name="connsiteY818" fmla="*/ 1599169 h 2256141"/>
                <a:gd name="connsiteX819" fmla="*/ 5877065 w 6811107"/>
                <a:gd name="connsiteY819" fmla="*/ 1615600 h 2256141"/>
                <a:gd name="connsiteX820" fmla="*/ 5878515 w 6811107"/>
                <a:gd name="connsiteY820" fmla="*/ 1618017 h 2256141"/>
                <a:gd name="connsiteX821" fmla="*/ 5886248 w 6811107"/>
                <a:gd name="connsiteY821" fmla="*/ 1625749 h 2256141"/>
                <a:gd name="connsiteX822" fmla="*/ 5891081 w 6811107"/>
                <a:gd name="connsiteY822" fmla="*/ 1629616 h 2256141"/>
                <a:gd name="connsiteX823" fmla="*/ 5893980 w 6811107"/>
                <a:gd name="connsiteY823" fmla="*/ 1631065 h 2256141"/>
                <a:gd name="connsiteX824" fmla="*/ 5924911 w 6811107"/>
                <a:gd name="connsiteY824" fmla="*/ 1645080 h 2256141"/>
                <a:gd name="connsiteX825" fmla="*/ 5928777 w 6811107"/>
                <a:gd name="connsiteY825" fmla="*/ 1647497 h 2256141"/>
                <a:gd name="connsiteX826" fmla="*/ 5965023 w 6811107"/>
                <a:gd name="connsiteY826" fmla="*/ 1684710 h 2256141"/>
                <a:gd name="connsiteX827" fmla="*/ 5971306 w 6811107"/>
                <a:gd name="connsiteY827" fmla="*/ 1693409 h 2256141"/>
                <a:gd name="connsiteX828" fmla="*/ 6144321 w 6811107"/>
                <a:gd name="connsiteY828" fmla="*/ 1750437 h 2256141"/>
                <a:gd name="connsiteX829" fmla="*/ 6027367 w 6811107"/>
                <a:gd name="connsiteY829" fmla="*/ 1716607 h 2256141"/>
                <a:gd name="connsiteX830" fmla="*/ 6022050 w 6811107"/>
                <a:gd name="connsiteY830" fmla="*/ 1705974 h 2256141"/>
                <a:gd name="connsiteX831" fmla="*/ 6026883 w 6811107"/>
                <a:gd name="connsiteY831" fmla="*/ 1675045 h 2256141"/>
                <a:gd name="connsiteX832" fmla="*/ 6027367 w 6811107"/>
                <a:gd name="connsiteY832" fmla="*/ 1673111 h 2256141"/>
                <a:gd name="connsiteX833" fmla="*/ 5988704 w 6811107"/>
                <a:gd name="connsiteY833" fmla="*/ 1622366 h 2256141"/>
                <a:gd name="connsiteX834" fmla="*/ 5986287 w 6811107"/>
                <a:gd name="connsiteY834" fmla="*/ 1619950 h 2256141"/>
                <a:gd name="connsiteX835" fmla="*/ 5972272 w 6811107"/>
                <a:gd name="connsiteY835" fmla="*/ 1572105 h 2256141"/>
                <a:gd name="connsiteX836" fmla="*/ 5973239 w 6811107"/>
                <a:gd name="connsiteY836" fmla="*/ 1559539 h 2256141"/>
                <a:gd name="connsiteX837" fmla="*/ 5990153 w 6811107"/>
                <a:gd name="connsiteY837" fmla="*/ 1491397 h 2256141"/>
                <a:gd name="connsiteX838" fmla="*/ 5976139 w 6811107"/>
                <a:gd name="connsiteY838" fmla="*/ 1474481 h 2256141"/>
                <a:gd name="connsiteX839" fmla="*/ 5922011 w 6811107"/>
                <a:gd name="connsiteY839" fmla="*/ 1442101 h 2256141"/>
                <a:gd name="connsiteX840" fmla="*/ 5916694 w 6811107"/>
                <a:gd name="connsiteY840" fmla="*/ 1435335 h 2256141"/>
                <a:gd name="connsiteX841" fmla="*/ 5909929 w 6811107"/>
                <a:gd name="connsiteY841" fmla="*/ 1425186 h 2256141"/>
                <a:gd name="connsiteX842" fmla="*/ 5869816 w 6811107"/>
                <a:gd name="connsiteY842" fmla="*/ 1374925 h 2256141"/>
                <a:gd name="connsiteX843" fmla="*/ 5859184 w 6811107"/>
                <a:gd name="connsiteY843" fmla="*/ 1368159 h 2256141"/>
                <a:gd name="connsiteX844" fmla="*/ 5793457 w 6811107"/>
                <a:gd name="connsiteY844" fmla="*/ 1286967 h 2256141"/>
                <a:gd name="connsiteX845" fmla="*/ 5753344 w 6811107"/>
                <a:gd name="connsiteY845" fmla="*/ 1226073 h 2256141"/>
                <a:gd name="connsiteX846" fmla="*/ 5750445 w 6811107"/>
                <a:gd name="connsiteY846" fmla="*/ 1213508 h 2256141"/>
                <a:gd name="connsiteX847" fmla="*/ 5753344 w 6811107"/>
                <a:gd name="connsiteY847" fmla="*/ 1171945 h 2256141"/>
                <a:gd name="connsiteX848" fmla="*/ 5747062 w 6811107"/>
                <a:gd name="connsiteY848" fmla="*/ 1160346 h 2256141"/>
                <a:gd name="connsiteX849" fmla="*/ 5703083 w 6811107"/>
                <a:gd name="connsiteY849" fmla="*/ 1103319 h 2256141"/>
                <a:gd name="connsiteX850" fmla="*/ 5696800 w 6811107"/>
                <a:gd name="connsiteY850" fmla="*/ 1094620 h 2256141"/>
                <a:gd name="connsiteX851" fmla="*/ 5670703 w 6811107"/>
                <a:gd name="connsiteY851" fmla="*/ 1029860 h 2256141"/>
                <a:gd name="connsiteX852" fmla="*/ 5672152 w 6811107"/>
                <a:gd name="connsiteY852" fmla="*/ 1018261 h 2256141"/>
                <a:gd name="connsiteX853" fmla="*/ 5673603 w 6811107"/>
                <a:gd name="connsiteY853" fmla="*/ 940935 h 2256141"/>
                <a:gd name="connsiteX854" fmla="*/ 5536833 w 6811107"/>
                <a:gd name="connsiteY854" fmla="*/ 902273 h 2256141"/>
                <a:gd name="connsiteX855" fmla="*/ 5538283 w 6811107"/>
                <a:gd name="connsiteY855" fmla="*/ 893090 h 2256141"/>
                <a:gd name="connsiteX856" fmla="*/ 5574529 w 6811107"/>
                <a:gd name="connsiteY856" fmla="*/ 848145 h 2256141"/>
                <a:gd name="connsiteX857" fmla="*/ 5564380 w 6811107"/>
                <a:gd name="connsiteY857" fmla="*/ 822531 h 2256141"/>
                <a:gd name="connsiteX858" fmla="*/ 5487055 w 6811107"/>
                <a:gd name="connsiteY858" fmla="*/ 780968 h 2256141"/>
                <a:gd name="connsiteX859" fmla="*/ 5472556 w 6811107"/>
                <a:gd name="connsiteY859" fmla="*/ 780968 h 2256141"/>
                <a:gd name="connsiteX860" fmla="*/ 5380732 w 6811107"/>
                <a:gd name="connsiteY860" fmla="*/ 780002 h 2256141"/>
                <a:gd name="connsiteX861" fmla="*/ 5384598 w 6811107"/>
                <a:gd name="connsiteY861" fmla="*/ 769853 h 2256141"/>
                <a:gd name="connsiteX862" fmla="*/ 5389914 w 6811107"/>
                <a:gd name="connsiteY862" fmla="*/ 760670 h 2256141"/>
                <a:gd name="connsiteX863" fmla="*/ 5346419 w 6811107"/>
                <a:gd name="connsiteY863" fmla="*/ 732156 h 2256141"/>
                <a:gd name="connsiteX864" fmla="*/ 5307756 w 6811107"/>
                <a:gd name="connsiteY864" fmla="*/ 729740 h 2256141"/>
                <a:gd name="connsiteX865" fmla="*/ 5293257 w 6811107"/>
                <a:gd name="connsiteY865" fmla="*/ 728773 h 2256141"/>
                <a:gd name="connsiteX866" fmla="*/ 5176303 w 6811107"/>
                <a:gd name="connsiteY866" fmla="*/ 691077 h 2256141"/>
                <a:gd name="connsiteX867" fmla="*/ 5194668 w 6811107"/>
                <a:gd name="connsiteY867" fmla="*/ 628734 h 2256141"/>
                <a:gd name="connsiteX868" fmla="*/ 5191767 w 6811107"/>
                <a:gd name="connsiteY868" fmla="*/ 618101 h 2256141"/>
                <a:gd name="connsiteX869" fmla="*/ 5194184 w 6811107"/>
                <a:gd name="connsiteY869" fmla="*/ 607469 h 2256141"/>
                <a:gd name="connsiteX870" fmla="*/ 5205783 w 6811107"/>
                <a:gd name="connsiteY870" fmla="*/ 589587 h 2256141"/>
                <a:gd name="connsiteX871" fmla="*/ 5216415 w 6811107"/>
                <a:gd name="connsiteY871" fmla="*/ 581855 h 2256141"/>
                <a:gd name="connsiteX872" fmla="*/ 5229464 w 6811107"/>
                <a:gd name="connsiteY872" fmla="*/ 576539 h 2256141"/>
                <a:gd name="connsiteX873" fmla="*/ 5243962 w 6811107"/>
                <a:gd name="connsiteY873" fmla="*/ 573639 h 2256141"/>
                <a:gd name="connsiteX874" fmla="*/ 5367683 w 6811107"/>
                <a:gd name="connsiteY874" fmla="*/ 559624 h 2256141"/>
                <a:gd name="connsiteX875" fmla="*/ 5380249 w 6811107"/>
                <a:gd name="connsiteY875" fmla="*/ 554308 h 2256141"/>
                <a:gd name="connsiteX876" fmla="*/ 5405863 w 6811107"/>
                <a:gd name="connsiteY876" fmla="*/ 487131 h 2256141"/>
                <a:gd name="connsiteX877" fmla="*/ 5401030 w 6811107"/>
                <a:gd name="connsiteY877" fmla="*/ 472632 h 2256141"/>
                <a:gd name="connsiteX878" fmla="*/ 5385565 w 6811107"/>
                <a:gd name="connsiteY878" fmla="*/ 445568 h 2256141"/>
                <a:gd name="connsiteX879" fmla="*/ 5378799 w 6811107"/>
                <a:gd name="connsiteY879" fmla="*/ 438803 h 2256141"/>
                <a:gd name="connsiteX880" fmla="*/ 5269577 w 6811107"/>
                <a:gd name="connsiteY880" fmla="*/ 371626 h 2256141"/>
                <a:gd name="connsiteX881" fmla="*/ 5257978 w 6811107"/>
                <a:gd name="connsiteY881" fmla="*/ 366310 h 2256141"/>
                <a:gd name="connsiteX882" fmla="*/ 5148755 w 6811107"/>
                <a:gd name="connsiteY882" fmla="*/ 296717 h 2256141"/>
                <a:gd name="connsiteX883" fmla="*/ 5146339 w 6811107"/>
                <a:gd name="connsiteY883" fmla="*/ 286085 h 2256141"/>
                <a:gd name="connsiteX884" fmla="*/ 5167120 w 6811107"/>
                <a:gd name="connsiteY884" fmla="*/ 227607 h 2256141"/>
                <a:gd name="connsiteX885" fmla="*/ 5166154 w 6811107"/>
                <a:gd name="connsiteY885" fmla="*/ 216975 h 2256141"/>
                <a:gd name="connsiteX886" fmla="*/ 5070463 w 6811107"/>
                <a:gd name="connsiteY886" fmla="*/ 150765 h 2256141"/>
                <a:gd name="connsiteX887" fmla="*/ 5062731 w 6811107"/>
                <a:gd name="connsiteY887" fmla="*/ 141583 h 2256141"/>
                <a:gd name="connsiteX888" fmla="*/ 5050165 w 6811107"/>
                <a:gd name="connsiteY888" fmla="*/ 121285 h 2256141"/>
                <a:gd name="connsiteX889" fmla="*/ 5043399 w 6811107"/>
                <a:gd name="connsiteY889" fmla="*/ 107269 h 2256141"/>
                <a:gd name="connsiteX890" fmla="*/ 5036633 w 6811107"/>
                <a:gd name="connsiteY890" fmla="*/ 94221 h 2256141"/>
                <a:gd name="connsiteX891" fmla="*/ 5028901 w 6811107"/>
                <a:gd name="connsiteY891" fmla="*/ 84072 h 2256141"/>
                <a:gd name="connsiteX892" fmla="*/ 4981539 w 6811107"/>
                <a:gd name="connsiteY892" fmla="*/ 40093 h 2256141"/>
                <a:gd name="connsiteX893" fmla="*/ 4967523 w 6811107"/>
                <a:gd name="connsiteY893" fmla="*/ 38643 h 2256141"/>
                <a:gd name="connsiteX894" fmla="*/ 4973807 w 6811107"/>
                <a:gd name="connsiteY894" fmla="*/ 1430 h 2256141"/>
                <a:gd name="connsiteX895" fmla="*/ 4985405 w 6811107"/>
                <a:gd name="connsiteY895" fmla="*/ 6746 h 2256141"/>
                <a:gd name="connsiteX896" fmla="*/ 4996037 w 6811107"/>
                <a:gd name="connsiteY896" fmla="*/ 13029 h 2256141"/>
                <a:gd name="connsiteX897" fmla="*/ 5060798 w 6811107"/>
                <a:gd name="connsiteY897" fmla="*/ 61841 h 2256141"/>
                <a:gd name="connsiteX898" fmla="*/ 5069497 w 6811107"/>
                <a:gd name="connsiteY898" fmla="*/ 71990 h 2256141"/>
                <a:gd name="connsiteX899" fmla="*/ 5074813 w 6811107"/>
                <a:gd name="connsiteY899" fmla="*/ 85038 h 2256141"/>
                <a:gd name="connsiteX900" fmla="*/ 5102843 w 6811107"/>
                <a:gd name="connsiteY900" fmla="*/ 129017 h 2256141"/>
                <a:gd name="connsiteX901" fmla="*/ 5112026 w 6811107"/>
                <a:gd name="connsiteY901" fmla="*/ 137717 h 2256141"/>
                <a:gd name="connsiteX902" fmla="*/ 5213999 w 6811107"/>
                <a:gd name="connsiteY902" fmla="*/ 196194 h 2256141"/>
                <a:gd name="connsiteX903" fmla="*/ 5199984 w 6811107"/>
                <a:gd name="connsiteY903" fmla="*/ 263371 h 2256141"/>
                <a:gd name="connsiteX904" fmla="*/ 5186935 w 6811107"/>
                <a:gd name="connsiteY904" fmla="*/ 268203 h 2256141"/>
                <a:gd name="connsiteX905" fmla="*/ 5179202 w 6811107"/>
                <a:gd name="connsiteY905" fmla="*/ 277386 h 2256141"/>
                <a:gd name="connsiteX906" fmla="*/ 5252662 w 6811107"/>
                <a:gd name="connsiteY906" fmla="*/ 322331 h 2256141"/>
                <a:gd name="connsiteX907" fmla="*/ 5265227 w 6811107"/>
                <a:gd name="connsiteY907" fmla="*/ 326198 h 2256141"/>
                <a:gd name="connsiteX908" fmla="*/ 5277792 w 6811107"/>
                <a:gd name="connsiteY908" fmla="*/ 331513 h 2256141"/>
                <a:gd name="connsiteX909" fmla="*/ 5286975 w 6811107"/>
                <a:gd name="connsiteY909" fmla="*/ 335380 h 2256141"/>
                <a:gd name="connsiteX910" fmla="*/ 5311622 w 6811107"/>
                <a:gd name="connsiteY910" fmla="*/ 349395 h 2256141"/>
                <a:gd name="connsiteX911" fmla="*/ 5320805 w 6811107"/>
                <a:gd name="connsiteY911" fmla="*/ 355678 h 2256141"/>
                <a:gd name="connsiteX912" fmla="*/ 5344003 w 6811107"/>
                <a:gd name="connsiteY912" fmla="*/ 369693 h 2256141"/>
                <a:gd name="connsiteX913" fmla="*/ 5352701 w 6811107"/>
                <a:gd name="connsiteY913" fmla="*/ 374526 h 2256141"/>
                <a:gd name="connsiteX914" fmla="*/ 5405863 w 6811107"/>
                <a:gd name="connsiteY914" fmla="*/ 410772 h 2256141"/>
                <a:gd name="connsiteX915" fmla="*/ 5414562 w 6811107"/>
                <a:gd name="connsiteY915" fmla="*/ 419471 h 2256141"/>
                <a:gd name="connsiteX916" fmla="*/ 5448392 w 6811107"/>
                <a:gd name="connsiteY916" fmla="*/ 526760 h 2256141"/>
                <a:gd name="connsiteX917" fmla="*/ 5456125 w 6811107"/>
                <a:gd name="connsiteY917" fmla="*/ 538360 h 2256141"/>
                <a:gd name="connsiteX918" fmla="*/ 5525295 w 6811107"/>
                <a:gd name="connsiteY918" fmla="*/ 596897 h 2256141"/>
                <a:gd name="connsiteX919" fmla="*/ 5598196 w 6811107"/>
                <a:gd name="connsiteY919" fmla="*/ 644562 h 2256141"/>
                <a:gd name="connsiteX920" fmla="*/ 5597243 w 6811107"/>
                <a:gd name="connsiteY920" fmla="*/ 644199 h 2256141"/>
                <a:gd name="connsiteX921" fmla="*/ 5611259 w 6811107"/>
                <a:gd name="connsiteY921" fmla="*/ 654831 h 2256141"/>
                <a:gd name="connsiteX922" fmla="*/ 5627690 w 6811107"/>
                <a:gd name="connsiteY922" fmla="*/ 673196 h 2256141"/>
                <a:gd name="connsiteX923" fmla="*/ 5653788 w 6811107"/>
                <a:gd name="connsiteY923" fmla="*/ 747138 h 2256141"/>
                <a:gd name="connsiteX924" fmla="*/ 5656204 w 6811107"/>
                <a:gd name="connsiteY924" fmla="*/ 767436 h 2256141"/>
                <a:gd name="connsiteX925" fmla="*/ 5714198 w 6811107"/>
                <a:gd name="connsiteY925" fmla="*/ 908555 h 2256141"/>
                <a:gd name="connsiteX926" fmla="*/ 5725797 w 6811107"/>
                <a:gd name="connsiteY926" fmla="*/ 927886 h 2256141"/>
                <a:gd name="connsiteX927" fmla="*/ 5734496 w 6811107"/>
                <a:gd name="connsiteY927" fmla="*/ 952534 h 2256141"/>
                <a:gd name="connsiteX928" fmla="*/ 5745129 w 6811107"/>
                <a:gd name="connsiteY928" fmla="*/ 1008112 h 2256141"/>
                <a:gd name="connsiteX929" fmla="*/ 5746578 w 6811107"/>
                <a:gd name="connsiteY929" fmla="*/ 1011012 h 2256141"/>
                <a:gd name="connsiteX930" fmla="*/ 5751895 w 6811107"/>
                <a:gd name="connsiteY930" fmla="*/ 1067556 h 2256141"/>
                <a:gd name="connsiteX931" fmla="*/ 5754311 w 6811107"/>
                <a:gd name="connsiteY931" fmla="*/ 1081571 h 2256141"/>
                <a:gd name="connsiteX932" fmla="*/ 5781375 w 6811107"/>
                <a:gd name="connsiteY932" fmla="*/ 1146331 h 2256141"/>
                <a:gd name="connsiteX933" fmla="*/ 5788141 w 6811107"/>
                <a:gd name="connsiteY933" fmla="*/ 1158897 h 2256141"/>
                <a:gd name="connsiteX934" fmla="*/ 5820521 w 6811107"/>
                <a:gd name="connsiteY934" fmla="*/ 1223173 h 2256141"/>
                <a:gd name="connsiteX935" fmla="*/ 5826803 w 6811107"/>
                <a:gd name="connsiteY935" fmla="*/ 1237188 h 2256141"/>
                <a:gd name="connsiteX936" fmla="*/ 5870299 w 6811107"/>
                <a:gd name="connsiteY936" fmla="*/ 1309198 h 2256141"/>
                <a:gd name="connsiteX937" fmla="*/ 5880448 w 6811107"/>
                <a:gd name="connsiteY937" fmla="*/ 1317897 h 2256141"/>
                <a:gd name="connsiteX938" fmla="*/ 5938442 w 6811107"/>
                <a:gd name="connsiteY938" fmla="*/ 1385074 h 2256141"/>
                <a:gd name="connsiteX939" fmla="*/ 5939409 w 6811107"/>
                <a:gd name="connsiteY939" fmla="*/ 1387490 h 2256141"/>
                <a:gd name="connsiteX940" fmla="*/ 5951974 w 6811107"/>
                <a:gd name="connsiteY940" fmla="*/ 1417454 h 2256141"/>
                <a:gd name="connsiteX941" fmla="*/ 5962123 w 6811107"/>
                <a:gd name="connsiteY941" fmla="*/ 1424220 h 2256141"/>
                <a:gd name="connsiteX942" fmla="*/ 6040899 w 6811107"/>
                <a:gd name="connsiteY942" fmla="*/ 1469648 h 2256141"/>
                <a:gd name="connsiteX943" fmla="*/ 6002236 w 6811107"/>
                <a:gd name="connsiteY943" fmla="*/ 1553740 h 2256141"/>
                <a:gd name="connsiteX944" fmla="*/ 6001269 w 6811107"/>
                <a:gd name="connsiteY944" fmla="*/ 1558573 h 2256141"/>
                <a:gd name="connsiteX945" fmla="*/ 6003685 w 6811107"/>
                <a:gd name="connsiteY945" fmla="*/ 1580804 h 2256141"/>
                <a:gd name="connsiteX946" fmla="*/ 6010451 w 6811107"/>
                <a:gd name="connsiteY946" fmla="*/ 1589503 h 2256141"/>
                <a:gd name="connsiteX947" fmla="*/ 6113874 w 6811107"/>
                <a:gd name="connsiteY947" fmla="*/ 1620433 h 2256141"/>
                <a:gd name="connsiteX948" fmla="*/ 6124023 w 6811107"/>
                <a:gd name="connsiteY948" fmla="*/ 1617534 h 2256141"/>
                <a:gd name="connsiteX949" fmla="*/ 6168002 w 6811107"/>
                <a:gd name="connsiteY949" fmla="*/ 1621400 h 2256141"/>
                <a:gd name="connsiteX950" fmla="*/ 6179601 w 6811107"/>
                <a:gd name="connsiteY950" fmla="*/ 1626233 h 2256141"/>
                <a:gd name="connsiteX951" fmla="*/ 6281574 w 6811107"/>
                <a:gd name="connsiteY951" fmla="*/ 1626233 h 2256141"/>
                <a:gd name="connsiteX952" fmla="*/ 6289307 w 6811107"/>
                <a:gd name="connsiteY952" fmla="*/ 1618500 h 2256141"/>
                <a:gd name="connsiteX953" fmla="*/ 6298006 w 6811107"/>
                <a:gd name="connsiteY953" fmla="*/ 1517977 h 2256141"/>
                <a:gd name="connsiteX954" fmla="*/ 6373882 w 6811107"/>
                <a:gd name="connsiteY954" fmla="*/ 1517977 h 2256141"/>
                <a:gd name="connsiteX955" fmla="*/ 6385480 w 6811107"/>
                <a:gd name="connsiteY955" fmla="*/ 1515561 h 2256141"/>
                <a:gd name="connsiteX956" fmla="*/ 6499052 w 6811107"/>
                <a:gd name="connsiteY956" fmla="*/ 1577421 h 2256141"/>
                <a:gd name="connsiteX957" fmla="*/ 6503885 w 6811107"/>
                <a:gd name="connsiteY957" fmla="*/ 1602068 h 2256141"/>
                <a:gd name="connsiteX958" fmla="*/ 6509201 w 6811107"/>
                <a:gd name="connsiteY958" fmla="*/ 1626233 h 2256141"/>
                <a:gd name="connsiteX959" fmla="*/ 6513067 w 6811107"/>
                <a:gd name="connsiteY959" fmla="*/ 1640248 h 2256141"/>
                <a:gd name="connsiteX960" fmla="*/ 6567196 w 6811107"/>
                <a:gd name="connsiteY960" fmla="*/ 1746570 h 2256141"/>
                <a:gd name="connsiteX961" fmla="*/ 6570095 w 6811107"/>
                <a:gd name="connsiteY961" fmla="*/ 1756719 h 2256141"/>
                <a:gd name="connsiteX962" fmla="*/ 6571061 w 6811107"/>
                <a:gd name="connsiteY962" fmla="*/ 1768318 h 2256141"/>
                <a:gd name="connsiteX963" fmla="*/ 6570095 w 6811107"/>
                <a:gd name="connsiteY963" fmla="*/ 1792482 h 2256141"/>
                <a:gd name="connsiteX964" fmla="*/ 6564779 w 6811107"/>
                <a:gd name="connsiteY964" fmla="*/ 1863526 h 2256141"/>
                <a:gd name="connsiteX965" fmla="*/ 6573961 w 6811107"/>
                <a:gd name="connsiteY965" fmla="*/ 1884306 h 2256141"/>
                <a:gd name="connsiteX966" fmla="*/ 6597159 w 6811107"/>
                <a:gd name="connsiteY966" fmla="*/ 1897355 h 2256141"/>
                <a:gd name="connsiteX967" fmla="*/ 6609724 w 6811107"/>
                <a:gd name="connsiteY967" fmla="*/ 1902188 h 2256141"/>
                <a:gd name="connsiteX968" fmla="*/ 6684633 w 6811107"/>
                <a:gd name="connsiteY968" fmla="*/ 1994979 h 2256141"/>
                <a:gd name="connsiteX969" fmla="*/ 6682217 w 6811107"/>
                <a:gd name="connsiteY969" fmla="*/ 2009477 h 2256141"/>
                <a:gd name="connsiteX970" fmla="*/ 6679801 w 6811107"/>
                <a:gd name="connsiteY970" fmla="*/ 2022042 h 2256141"/>
                <a:gd name="connsiteX971" fmla="*/ 6680767 w 6811107"/>
                <a:gd name="connsiteY971" fmla="*/ 2032675 h 2256141"/>
                <a:gd name="connsiteX972" fmla="*/ 6682217 w 6811107"/>
                <a:gd name="connsiteY972" fmla="*/ 2045723 h 2256141"/>
                <a:gd name="connsiteX973" fmla="*/ 6696233 w 6811107"/>
                <a:gd name="connsiteY973" fmla="*/ 2080520 h 2256141"/>
                <a:gd name="connsiteX974" fmla="*/ 6703965 w 6811107"/>
                <a:gd name="connsiteY974" fmla="*/ 2089702 h 2256141"/>
                <a:gd name="connsiteX975" fmla="*/ 6711697 w 6811107"/>
                <a:gd name="connsiteY975" fmla="*/ 2099851 h 2256141"/>
                <a:gd name="connsiteX976" fmla="*/ 6719430 w 6811107"/>
                <a:gd name="connsiteY976" fmla="*/ 2110000 h 2256141"/>
                <a:gd name="connsiteX977" fmla="*/ 6797722 w 6811107"/>
                <a:gd name="connsiteY977" fmla="*/ 2250636 h 2256141"/>
                <a:gd name="connsiteX978" fmla="*/ 6734412 w 6811107"/>
                <a:gd name="connsiteY978" fmla="*/ 2253536 h 2256141"/>
                <a:gd name="connsiteX979" fmla="*/ 6725229 w 6811107"/>
                <a:gd name="connsiteY979" fmla="*/ 2253536 h 2256141"/>
                <a:gd name="connsiteX980" fmla="*/ 6695749 w 6811107"/>
                <a:gd name="connsiteY980" fmla="*/ 2252569 h 2256141"/>
                <a:gd name="connsiteX981" fmla="*/ 6687050 w 6811107"/>
                <a:gd name="connsiteY981" fmla="*/ 2252569 h 2256141"/>
                <a:gd name="connsiteX982" fmla="*/ 3288323 w 6811107"/>
                <a:gd name="connsiteY982" fmla="*/ 2252569 h 2256141"/>
                <a:gd name="connsiteX983" fmla="*/ 3288323 w 6811107"/>
                <a:gd name="connsiteY983" fmla="*/ 2256141 h 2256141"/>
                <a:gd name="connsiteX984" fmla="*/ 4431 w 6811107"/>
                <a:gd name="connsiteY984" fmla="*/ 2256141 h 2256141"/>
                <a:gd name="connsiteX985" fmla="*/ 3079 w 6811107"/>
                <a:gd name="connsiteY985" fmla="*/ 2243715 h 2256141"/>
                <a:gd name="connsiteX986" fmla="*/ 1275 w 6811107"/>
                <a:gd name="connsiteY986" fmla="*/ 2230513 h 2256141"/>
                <a:gd name="connsiteX987" fmla="*/ 373 w 6811107"/>
                <a:gd name="connsiteY987" fmla="*/ 2211098 h 2256141"/>
                <a:gd name="connsiteX988" fmla="*/ 8489 w 6811107"/>
                <a:gd name="connsiteY988" fmla="*/ 2190129 h 2256141"/>
                <a:gd name="connsiteX989" fmla="*/ 14801 w 6811107"/>
                <a:gd name="connsiteY989" fmla="*/ 2181975 h 2256141"/>
                <a:gd name="connsiteX990" fmla="*/ 143303 w 6811107"/>
                <a:gd name="connsiteY990" fmla="*/ 2036749 h 2256141"/>
                <a:gd name="connsiteX991" fmla="*/ 150517 w 6811107"/>
                <a:gd name="connsiteY991" fmla="*/ 2027429 h 2256141"/>
                <a:gd name="connsiteX992" fmla="*/ 187490 w 6811107"/>
                <a:gd name="connsiteY992" fmla="*/ 2000248 h 2256141"/>
                <a:gd name="connsiteX993" fmla="*/ 233029 w 6811107"/>
                <a:gd name="connsiteY993" fmla="*/ 1944332 h 2256141"/>
                <a:gd name="connsiteX994" fmla="*/ 244752 w 6811107"/>
                <a:gd name="connsiteY994" fmla="*/ 1940449 h 2256141"/>
                <a:gd name="connsiteX995" fmla="*/ 287135 w 6811107"/>
                <a:gd name="connsiteY995" fmla="*/ 1921810 h 2256141"/>
                <a:gd name="connsiteX996" fmla="*/ 297956 w 6811107"/>
                <a:gd name="connsiteY996" fmla="*/ 1919480 h 2256141"/>
                <a:gd name="connsiteX997" fmla="*/ 329518 w 6811107"/>
                <a:gd name="connsiteY997" fmla="*/ 1913268 h 2256141"/>
                <a:gd name="connsiteX998" fmla="*/ 339437 w 6811107"/>
                <a:gd name="connsiteY998" fmla="*/ 1910161 h 2256141"/>
                <a:gd name="connsiteX999" fmla="*/ 410226 w 6811107"/>
                <a:gd name="connsiteY999" fmla="*/ 1888416 h 2256141"/>
                <a:gd name="connsiteX1000" fmla="*/ 418792 w 6811107"/>
                <a:gd name="connsiteY1000" fmla="*/ 1882203 h 2256141"/>
                <a:gd name="connsiteX1001" fmla="*/ 422399 w 6811107"/>
                <a:gd name="connsiteY1001" fmla="*/ 1834441 h 2256141"/>
                <a:gd name="connsiteX1002" fmla="*/ 419694 w 6811107"/>
                <a:gd name="connsiteY1002" fmla="*/ 1823957 h 2256141"/>
                <a:gd name="connsiteX1003" fmla="*/ 426007 w 6811107"/>
                <a:gd name="connsiteY1003" fmla="*/ 1750179 h 2256141"/>
                <a:gd name="connsiteX1004" fmla="*/ 431868 w 6811107"/>
                <a:gd name="connsiteY1004" fmla="*/ 1740083 h 2256141"/>
                <a:gd name="connsiteX1005" fmla="*/ 465684 w 6811107"/>
                <a:gd name="connsiteY1005" fmla="*/ 1679119 h 2256141"/>
                <a:gd name="connsiteX1006" fmla="*/ 469291 w 6811107"/>
                <a:gd name="connsiteY1006" fmla="*/ 1668635 h 2256141"/>
                <a:gd name="connsiteX1007" fmla="*/ 453511 w 6811107"/>
                <a:gd name="connsiteY1007" fmla="*/ 1603400 h 2256141"/>
                <a:gd name="connsiteX1008" fmla="*/ 457118 w 6811107"/>
                <a:gd name="connsiteY1008" fmla="*/ 1594081 h 2256141"/>
                <a:gd name="connsiteX1009" fmla="*/ 487327 w 6811107"/>
                <a:gd name="connsiteY1009" fmla="*/ 1560686 h 2256141"/>
                <a:gd name="connsiteX1010" fmla="*/ 493188 w 6811107"/>
                <a:gd name="connsiteY1010" fmla="*/ 1552532 h 2256141"/>
                <a:gd name="connsiteX1011" fmla="*/ 496795 w 6811107"/>
                <a:gd name="connsiteY1011" fmla="*/ 1541271 h 2256141"/>
                <a:gd name="connsiteX1012" fmla="*/ 503108 w 6811107"/>
                <a:gd name="connsiteY1012" fmla="*/ 1531952 h 2256141"/>
                <a:gd name="connsiteX1013" fmla="*/ 510322 w 6811107"/>
                <a:gd name="connsiteY1013" fmla="*/ 1522632 h 2256141"/>
                <a:gd name="connsiteX1014" fmla="*/ 517536 w 6811107"/>
                <a:gd name="connsiteY1014" fmla="*/ 1517196 h 2256141"/>
                <a:gd name="connsiteX1015" fmla="*/ 536473 w 6811107"/>
                <a:gd name="connsiteY1015" fmla="*/ 1473706 h 2256141"/>
                <a:gd name="connsiteX1016" fmla="*/ 543687 w 6811107"/>
                <a:gd name="connsiteY1016" fmla="*/ 1461280 h 2256141"/>
                <a:gd name="connsiteX1017" fmla="*/ 566682 w 6811107"/>
                <a:gd name="connsiteY1017" fmla="*/ 1441865 h 2256141"/>
                <a:gd name="connsiteX1018" fmla="*/ 644685 w 6811107"/>
                <a:gd name="connsiteY1018" fmla="*/ 1465940 h 2256141"/>
                <a:gd name="connsiteX1019" fmla="*/ 658211 w 6811107"/>
                <a:gd name="connsiteY1019" fmla="*/ 1465940 h 2256141"/>
                <a:gd name="connsiteX1020" fmla="*/ 794378 w 6811107"/>
                <a:gd name="connsiteY1020" fmla="*/ 1511371 h 2256141"/>
                <a:gd name="connsiteX1021" fmla="*/ 802945 w 6811107"/>
                <a:gd name="connsiteY1021" fmla="*/ 1518749 h 2256141"/>
                <a:gd name="connsiteX1022" fmla="*/ 829096 w 6811107"/>
                <a:gd name="connsiteY1022" fmla="*/ 1523021 h 2256141"/>
                <a:gd name="connsiteX1023" fmla="*/ 839917 w 6811107"/>
                <a:gd name="connsiteY1023" fmla="*/ 1521855 h 2256141"/>
                <a:gd name="connsiteX1024" fmla="*/ 861559 w 6811107"/>
                <a:gd name="connsiteY1024" fmla="*/ 1517972 h 2256141"/>
                <a:gd name="connsiteX1025" fmla="*/ 874635 w 6811107"/>
                <a:gd name="connsiteY1025" fmla="*/ 1514089 h 2256141"/>
                <a:gd name="connsiteX1026" fmla="*/ 1002235 w 6811107"/>
                <a:gd name="connsiteY1026" fmla="*/ 1413130 h 2256141"/>
                <a:gd name="connsiteX1027" fmla="*/ 1004489 w 6811107"/>
                <a:gd name="connsiteY1027" fmla="*/ 1403811 h 2256141"/>
                <a:gd name="connsiteX1028" fmla="*/ 1042814 w 6811107"/>
                <a:gd name="connsiteY1028" fmla="*/ 1335469 h 2256141"/>
                <a:gd name="connsiteX1029" fmla="*/ 1053635 w 6811107"/>
                <a:gd name="connsiteY1029" fmla="*/ 1329256 h 2256141"/>
                <a:gd name="connsiteX1030" fmla="*/ 1106389 w 6811107"/>
                <a:gd name="connsiteY1030" fmla="*/ 1284601 h 2256141"/>
                <a:gd name="connsiteX1031" fmla="*/ 1112701 w 6811107"/>
                <a:gd name="connsiteY1031" fmla="*/ 1276446 h 2256141"/>
                <a:gd name="connsiteX1032" fmla="*/ 1132089 w 6811107"/>
                <a:gd name="connsiteY1032" fmla="*/ 1230626 h 2256141"/>
                <a:gd name="connsiteX1033" fmla="*/ 1137951 w 6811107"/>
                <a:gd name="connsiteY1033" fmla="*/ 1222472 h 2256141"/>
                <a:gd name="connsiteX1034" fmla="*/ 1160945 w 6811107"/>
                <a:gd name="connsiteY1034" fmla="*/ 1195291 h 2256141"/>
                <a:gd name="connsiteX1035" fmla="*/ 1169512 w 6811107"/>
                <a:gd name="connsiteY1035" fmla="*/ 1188301 h 2256141"/>
                <a:gd name="connsiteX1036" fmla="*/ 1234440 w 6811107"/>
                <a:gd name="connsiteY1036" fmla="*/ 1178205 h 2256141"/>
                <a:gd name="connsiteX1037" fmla="*/ 1248868 w 6811107"/>
                <a:gd name="connsiteY1037" fmla="*/ 1180147 h 2256141"/>
                <a:gd name="connsiteX1038" fmla="*/ 1300268 w 6811107"/>
                <a:gd name="connsiteY1038" fmla="*/ 1184030 h 2256141"/>
                <a:gd name="connsiteX1039" fmla="*/ 1312442 w 6811107"/>
                <a:gd name="connsiteY1039" fmla="*/ 1183253 h 2256141"/>
                <a:gd name="connsiteX1040" fmla="*/ 1324165 w 6811107"/>
                <a:gd name="connsiteY1040" fmla="*/ 1183253 h 2256141"/>
                <a:gd name="connsiteX1041" fmla="*/ 1366548 w 6811107"/>
                <a:gd name="connsiteY1041" fmla="*/ 1147141 h 2256141"/>
                <a:gd name="connsiteX1042" fmla="*/ 1368803 w 6811107"/>
                <a:gd name="connsiteY1042" fmla="*/ 1136656 h 2256141"/>
                <a:gd name="connsiteX1043" fmla="*/ 1369704 w 6811107"/>
                <a:gd name="connsiteY1043" fmla="*/ 1126561 h 2256141"/>
                <a:gd name="connsiteX1044" fmla="*/ 1371057 w 6811107"/>
                <a:gd name="connsiteY1044" fmla="*/ 1106757 h 2256141"/>
                <a:gd name="connsiteX1045" fmla="*/ 1389994 w 6811107"/>
                <a:gd name="connsiteY1045" fmla="*/ 936291 h 2256141"/>
                <a:gd name="connsiteX1046" fmla="*/ 1398110 w 6811107"/>
                <a:gd name="connsiteY1046" fmla="*/ 924641 h 2256141"/>
                <a:gd name="connsiteX1047" fmla="*/ 1405324 w 6811107"/>
                <a:gd name="connsiteY1047" fmla="*/ 919594 h 2256141"/>
                <a:gd name="connsiteX1048" fmla="*/ 1413891 w 6811107"/>
                <a:gd name="connsiteY1048" fmla="*/ 915711 h 2256141"/>
                <a:gd name="connsiteX1049" fmla="*/ 1441394 w 6811107"/>
                <a:gd name="connsiteY1049" fmla="*/ 811645 h 2256141"/>
                <a:gd name="connsiteX1050" fmla="*/ 1489639 w 6811107"/>
                <a:gd name="connsiteY1050" fmla="*/ 758447 h 2256141"/>
                <a:gd name="connsiteX1051" fmla="*/ 1493246 w 6811107"/>
                <a:gd name="connsiteY1051" fmla="*/ 751069 h 2256141"/>
                <a:gd name="connsiteX1052" fmla="*/ 1508576 w 6811107"/>
                <a:gd name="connsiteY1052" fmla="*/ 711462 h 2256141"/>
                <a:gd name="connsiteX1053" fmla="*/ 1558173 w 6811107"/>
                <a:gd name="connsiteY1053" fmla="*/ 651274 h 2256141"/>
                <a:gd name="connsiteX1054" fmla="*/ 1572602 w 6811107"/>
                <a:gd name="connsiteY1054" fmla="*/ 654381 h 2256141"/>
                <a:gd name="connsiteX1055" fmla="*/ 1585677 w 6811107"/>
                <a:gd name="connsiteY1055" fmla="*/ 661370 h 2256141"/>
                <a:gd name="connsiteX1056" fmla="*/ 1613181 w 6811107"/>
                <a:gd name="connsiteY1056" fmla="*/ 671466 h 2256141"/>
                <a:gd name="connsiteX1057" fmla="*/ 1621748 w 6811107"/>
                <a:gd name="connsiteY1057" fmla="*/ 672243 h 2256141"/>
                <a:gd name="connsiteX1058" fmla="*/ 1718236 w 6811107"/>
                <a:gd name="connsiteY1058" fmla="*/ 645062 h 2256141"/>
                <a:gd name="connsiteX1059" fmla="*/ 1743486 w 6811107"/>
                <a:gd name="connsiteY1059" fmla="*/ 689717 h 2256141"/>
                <a:gd name="connsiteX1060" fmla="*/ 1755209 w 6811107"/>
                <a:gd name="connsiteY1060" fmla="*/ 696706 h 2256141"/>
                <a:gd name="connsiteX1061" fmla="*/ 1777753 w 6811107"/>
                <a:gd name="connsiteY1061" fmla="*/ 711462 h 2256141"/>
                <a:gd name="connsiteX1062" fmla="*/ 1790829 w 6811107"/>
                <a:gd name="connsiteY1062" fmla="*/ 714568 h 2256141"/>
                <a:gd name="connsiteX1063" fmla="*/ 1813824 w 6811107"/>
                <a:gd name="connsiteY1063" fmla="*/ 718452 h 2256141"/>
                <a:gd name="connsiteX1064" fmla="*/ 1821940 w 6811107"/>
                <a:gd name="connsiteY1064" fmla="*/ 719228 h 2256141"/>
                <a:gd name="connsiteX1065" fmla="*/ 1880554 w 6811107"/>
                <a:gd name="connsiteY1065" fmla="*/ 662147 h 2256141"/>
                <a:gd name="connsiteX1066" fmla="*/ 1936013 w 6811107"/>
                <a:gd name="connsiteY1066" fmla="*/ 652051 h 2256141"/>
                <a:gd name="connsiteX1067" fmla="*/ 1944580 w 6811107"/>
                <a:gd name="connsiteY1067" fmla="*/ 641567 h 2256141"/>
                <a:gd name="connsiteX1068" fmla="*/ 1952696 w 6811107"/>
                <a:gd name="connsiteY1068" fmla="*/ 631471 h 2256141"/>
                <a:gd name="connsiteX1069" fmla="*/ 1989668 w 6811107"/>
                <a:gd name="connsiteY1069" fmla="*/ 558858 h 2256141"/>
                <a:gd name="connsiteX1070" fmla="*/ 1995980 w 6811107"/>
                <a:gd name="connsiteY1070" fmla="*/ 548762 h 2256141"/>
                <a:gd name="connsiteX1071" fmla="*/ 2018524 w 6811107"/>
                <a:gd name="connsiteY1071" fmla="*/ 527793 h 2256141"/>
                <a:gd name="connsiteX1072" fmla="*/ 2027993 w 6811107"/>
                <a:gd name="connsiteY1072" fmla="*/ 524687 h 2256141"/>
                <a:gd name="connsiteX1073" fmla="*/ 2041069 w 6811107"/>
                <a:gd name="connsiteY1073" fmla="*/ 520804 h 2256141"/>
                <a:gd name="connsiteX1074" fmla="*/ 2051890 w 6811107"/>
                <a:gd name="connsiteY1074" fmla="*/ 513814 h 2256141"/>
                <a:gd name="connsiteX1075" fmla="*/ 2160156 w 6811107"/>
                <a:gd name="connsiteY1075" fmla="*/ 446413 h 2256141"/>
                <a:gd name="connsiteX1076" fmla="*/ 2179490 w 6811107"/>
                <a:gd name="connsiteY1076" fmla="*/ 447414 h 2256141"/>
                <a:gd name="connsiteX1077" fmla="*/ 2190311 w 6811107"/>
                <a:gd name="connsiteY1077" fmla="*/ 451685 h 2256141"/>
                <a:gd name="connsiteX1078" fmla="*/ 2200230 w 6811107"/>
                <a:gd name="connsiteY1078" fmla="*/ 456734 h 2256141"/>
                <a:gd name="connsiteX1079" fmla="*/ 2260649 w 6811107"/>
                <a:gd name="connsiteY1079" fmla="*/ 495952 h 2256141"/>
                <a:gd name="connsiteX1080" fmla="*/ 2268765 w 6811107"/>
                <a:gd name="connsiteY1080" fmla="*/ 504107 h 2256141"/>
                <a:gd name="connsiteX1081" fmla="*/ 2273724 w 6811107"/>
                <a:gd name="connsiteY1081" fmla="*/ 514591 h 2256141"/>
                <a:gd name="connsiteX1082" fmla="*/ 2299875 w 6811107"/>
                <a:gd name="connsiteY1082" fmla="*/ 549927 h 2256141"/>
                <a:gd name="connsiteX1083" fmla="*/ 2308442 w 6811107"/>
                <a:gd name="connsiteY1083" fmla="*/ 556916 h 2256141"/>
                <a:gd name="connsiteX1084" fmla="*/ 2403579 w 6811107"/>
                <a:gd name="connsiteY1084" fmla="*/ 603901 h 2256141"/>
                <a:gd name="connsiteX1085" fmla="*/ 2390503 w 6811107"/>
                <a:gd name="connsiteY1085" fmla="*/ 657876 h 2256141"/>
                <a:gd name="connsiteX1086" fmla="*/ 2378329 w 6811107"/>
                <a:gd name="connsiteY1086" fmla="*/ 661759 h 2256141"/>
                <a:gd name="connsiteX1087" fmla="*/ 2371115 w 6811107"/>
                <a:gd name="connsiteY1087" fmla="*/ 669136 h 2256141"/>
                <a:gd name="connsiteX1088" fmla="*/ 2439649 w 6811107"/>
                <a:gd name="connsiteY1088" fmla="*/ 705249 h 2256141"/>
                <a:gd name="connsiteX1089" fmla="*/ 2451372 w 6811107"/>
                <a:gd name="connsiteY1089" fmla="*/ 708356 h 2256141"/>
                <a:gd name="connsiteX1090" fmla="*/ 2463095 w 6811107"/>
                <a:gd name="connsiteY1090" fmla="*/ 712627 h 2256141"/>
                <a:gd name="connsiteX1091" fmla="*/ 2471662 w 6811107"/>
                <a:gd name="connsiteY1091" fmla="*/ 715733 h 2256141"/>
                <a:gd name="connsiteX1092" fmla="*/ 2494657 w 6811107"/>
                <a:gd name="connsiteY1092" fmla="*/ 726994 h 2256141"/>
                <a:gd name="connsiteX1093" fmla="*/ 2503224 w 6811107"/>
                <a:gd name="connsiteY1093" fmla="*/ 732042 h 2256141"/>
                <a:gd name="connsiteX1094" fmla="*/ 2524866 w 6811107"/>
                <a:gd name="connsiteY1094" fmla="*/ 743303 h 2256141"/>
                <a:gd name="connsiteX1095" fmla="*/ 2532982 w 6811107"/>
                <a:gd name="connsiteY1095" fmla="*/ 747186 h 2256141"/>
                <a:gd name="connsiteX1096" fmla="*/ 2582579 w 6811107"/>
                <a:gd name="connsiteY1096" fmla="*/ 776309 h 2256141"/>
                <a:gd name="connsiteX1097" fmla="*/ 2590695 w 6811107"/>
                <a:gd name="connsiteY1097" fmla="*/ 783298 h 2256141"/>
                <a:gd name="connsiteX1098" fmla="*/ 2622257 w 6811107"/>
                <a:gd name="connsiteY1098" fmla="*/ 869502 h 2256141"/>
                <a:gd name="connsiteX1099" fmla="*/ 2629471 w 6811107"/>
                <a:gd name="connsiteY1099" fmla="*/ 878822 h 2256141"/>
                <a:gd name="connsiteX1100" fmla="*/ 2731237 w 6811107"/>
                <a:gd name="connsiteY1100" fmla="*/ 945386 h 2256141"/>
                <a:gd name="connsiteX1101" fmla="*/ 2762595 w 6811107"/>
                <a:gd name="connsiteY1101" fmla="*/ 964351 h 2256141"/>
                <a:gd name="connsiteX1102" fmla="*/ 2761129 w 6811107"/>
                <a:gd name="connsiteY1102" fmla="*/ 963861 h 2256141"/>
                <a:gd name="connsiteX1103" fmla="*/ 2774204 w 6811107"/>
                <a:gd name="connsiteY1103" fmla="*/ 972403 h 2256141"/>
                <a:gd name="connsiteX1104" fmla="*/ 2789534 w 6811107"/>
                <a:gd name="connsiteY1104" fmla="*/ 987159 h 2256141"/>
                <a:gd name="connsiteX1105" fmla="*/ 2813882 w 6811107"/>
                <a:gd name="connsiteY1105" fmla="*/ 1046569 h 2256141"/>
                <a:gd name="connsiteX1106" fmla="*/ 2816136 w 6811107"/>
                <a:gd name="connsiteY1106" fmla="*/ 1062878 h 2256141"/>
                <a:gd name="connsiteX1107" fmla="*/ 2870242 w 6811107"/>
                <a:gd name="connsiteY1107" fmla="*/ 1176264 h 2256141"/>
                <a:gd name="connsiteX1108" fmla="*/ 2881064 w 6811107"/>
                <a:gd name="connsiteY1108" fmla="*/ 1191796 h 2256141"/>
                <a:gd name="connsiteX1109" fmla="*/ 2889179 w 6811107"/>
                <a:gd name="connsiteY1109" fmla="*/ 1211599 h 2256141"/>
                <a:gd name="connsiteX1110" fmla="*/ 2899099 w 6811107"/>
                <a:gd name="connsiteY1110" fmla="*/ 1256254 h 2256141"/>
                <a:gd name="connsiteX1111" fmla="*/ 2900451 w 6811107"/>
                <a:gd name="connsiteY1111" fmla="*/ 1258585 h 2256141"/>
                <a:gd name="connsiteX1112" fmla="*/ 2905411 w 6811107"/>
                <a:gd name="connsiteY1112" fmla="*/ 1304016 h 2256141"/>
                <a:gd name="connsiteX1113" fmla="*/ 2907665 w 6811107"/>
                <a:gd name="connsiteY1113" fmla="*/ 1315277 h 2256141"/>
                <a:gd name="connsiteX1114" fmla="*/ 2932915 w 6811107"/>
                <a:gd name="connsiteY1114" fmla="*/ 1367310 h 2256141"/>
                <a:gd name="connsiteX1115" fmla="*/ 2939227 w 6811107"/>
                <a:gd name="connsiteY1115" fmla="*/ 1377406 h 2256141"/>
                <a:gd name="connsiteX1116" fmla="*/ 2969437 w 6811107"/>
                <a:gd name="connsiteY1116" fmla="*/ 1429051 h 2256141"/>
                <a:gd name="connsiteX1117" fmla="*/ 2975298 w 6811107"/>
                <a:gd name="connsiteY1117" fmla="*/ 1440311 h 2256141"/>
                <a:gd name="connsiteX1118" fmla="*/ 3015877 w 6811107"/>
                <a:gd name="connsiteY1118" fmla="*/ 1498169 h 2256141"/>
                <a:gd name="connsiteX1119" fmla="*/ 3025346 w 6811107"/>
                <a:gd name="connsiteY1119" fmla="*/ 1505158 h 2256141"/>
                <a:gd name="connsiteX1120" fmla="*/ 3079452 w 6811107"/>
                <a:gd name="connsiteY1120" fmla="*/ 1559133 h 2256141"/>
                <a:gd name="connsiteX1121" fmla="*/ 3080354 w 6811107"/>
                <a:gd name="connsiteY1121" fmla="*/ 1561074 h 2256141"/>
                <a:gd name="connsiteX1122" fmla="*/ 3092077 w 6811107"/>
                <a:gd name="connsiteY1122" fmla="*/ 1585149 h 2256141"/>
                <a:gd name="connsiteX1123" fmla="*/ 3101545 w 6811107"/>
                <a:gd name="connsiteY1123" fmla="*/ 1590586 h 2256141"/>
                <a:gd name="connsiteX1124" fmla="*/ 3109075 w 6811107"/>
                <a:gd name="connsiteY1124" fmla="*/ 1592534 h 2256141"/>
                <a:gd name="connsiteX1125" fmla="*/ 3136842 w 6811107"/>
                <a:gd name="connsiteY1125" fmla="*/ 1534409 h 2256141"/>
                <a:gd name="connsiteX1126" fmla="*/ 3140708 w 6811107"/>
                <a:gd name="connsiteY1126" fmla="*/ 1521360 h 2256141"/>
                <a:gd name="connsiteX1127" fmla="*/ 3123794 w 6811107"/>
                <a:gd name="connsiteY1127" fmla="*/ 1440168 h 2256141"/>
                <a:gd name="connsiteX1128" fmla="*/ 3127660 w 6811107"/>
                <a:gd name="connsiteY1128" fmla="*/ 1428570 h 2256141"/>
                <a:gd name="connsiteX1129" fmla="*/ 3160040 w 6811107"/>
                <a:gd name="connsiteY1129" fmla="*/ 1387007 h 2256141"/>
                <a:gd name="connsiteX1130" fmla="*/ 3166323 w 6811107"/>
                <a:gd name="connsiteY1130" fmla="*/ 1376858 h 2256141"/>
                <a:gd name="connsiteX1131" fmla="*/ 3170189 w 6811107"/>
                <a:gd name="connsiteY1131" fmla="*/ 1362842 h 2256141"/>
                <a:gd name="connsiteX1132" fmla="*/ 3176955 w 6811107"/>
                <a:gd name="connsiteY1132" fmla="*/ 1351244 h 2256141"/>
                <a:gd name="connsiteX1133" fmla="*/ 3184688 w 6811107"/>
                <a:gd name="connsiteY1133" fmla="*/ 1339645 h 2256141"/>
                <a:gd name="connsiteX1134" fmla="*/ 3192420 w 6811107"/>
                <a:gd name="connsiteY1134" fmla="*/ 1332879 h 2256141"/>
                <a:gd name="connsiteX1135" fmla="*/ 3212718 w 6811107"/>
                <a:gd name="connsiteY1135" fmla="*/ 1278751 h 2256141"/>
                <a:gd name="connsiteX1136" fmla="*/ 3220451 w 6811107"/>
                <a:gd name="connsiteY1136" fmla="*/ 1263286 h 2256141"/>
                <a:gd name="connsiteX1137" fmla="*/ 3245098 w 6811107"/>
                <a:gd name="connsiteY1137" fmla="*/ 1239122 h 2256141"/>
                <a:gd name="connsiteX1138" fmla="*/ 3328706 w 6811107"/>
                <a:gd name="connsiteY1138" fmla="*/ 1269086 h 2256141"/>
                <a:gd name="connsiteX1139" fmla="*/ 3343205 w 6811107"/>
                <a:gd name="connsiteY1139" fmla="*/ 1269086 h 2256141"/>
                <a:gd name="connsiteX1140" fmla="*/ 3489157 w 6811107"/>
                <a:gd name="connsiteY1140" fmla="*/ 1325630 h 2256141"/>
                <a:gd name="connsiteX1141" fmla="*/ 3498339 w 6811107"/>
                <a:gd name="connsiteY1141" fmla="*/ 1334812 h 2256141"/>
                <a:gd name="connsiteX1142" fmla="*/ 3526369 w 6811107"/>
                <a:gd name="connsiteY1142" fmla="*/ 1340128 h 2256141"/>
                <a:gd name="connsiteX1143" fmla="*/ 3537968 w 6811107"/>
                <a:gd name="connsiteY1143" fmla="*/ 1338678 h 2256141"/>
                <a:gd name="connsiteX1144" fmla="*/ 3561166 w 6811107"/>
                <a:gd name="connsiteY1144" fmla="*/ 1333845 h 2256141"/>
                <a:gd name="connsiteX1145" fmla="*/ 3575181 w 6811107"/>
                <a:gd name="connsiteY1145" fmla="*/ 1329012 h 2256141"/>
                <a:gd name="connsiteX1146" fmla="*/ 3711951 w 6811107"/>
                <a:gd name="connsiteY1146" fmla="*/ 1203359 h 2256141"/>
                <a:gd name="connsiteX1147" fmla="*/ 3714367 w 6811107"/>
                <a:gd name="connsiteY1147" fmla="*/ 1191760 h 2256141"/>
                <a:gd name="connsiteX1148" fmla="*/ 3755446 w 6811107"/>
                <a:gd name="connsiteY1148" fmla="*/ 1106702 h 2256141"/>
                <a:gd name="connsiteX1149" fmla="*/ 3767045 w 6811107"/>
                <a:gd name="connsiteY1149" fmla="*/ 1098969 h 2256141"/>
                <a:gd name="connsiteX1150" fmla="*/ 3823589 w 6811107"/>
                <a:gd name="connsiteY1150" fmla="*/ 1043392 h 2256141"/>
                <a:gd name="connsiteX1151" fmla="*/ 3830355 w 6811107"/>
                <a:gd name="connsiteY1151" fmla="*/ 1033242 h 2256141"/>
                <a:gd name="connsiteX1152" fmla="*/ 3851136 w 6811107"/>
                <a:gd name="connsiteY1152" fmla="*/ 976215 h 2256141"/>
                <a:gd name="connsiteX1153" fmla="*/ 3857419 w 6811107"/>
                <a:gd name="connsiteY1153" fmla="*/ 966066 h 2256141"/>
                <a:gd name="connsiteX1154" fmla="*/ 3882067 w 6811107"/>
                <a:gd name="connsiteY1154" fmla="*/ 932236 h 2256141"/>
                <a:gd name="connsiteX1155" fmla="*/ 3891249 w 6811107"/>
                <a:gd name="connsiteY1155" fmla="*/ 923537 h 2256141"/>
                <a:gd name="connsiteX1156" fmla="*/ 3960842 w 6811107"/>
                <a:gd name="connsiteY1156" fmla="*/ 910972 h 2256141"/>
                <a:gd name="connsiteX1157" fmla="*/ 3976307 w 6811107"/>
                <a:gd name="connsiteY1157" fmla="*/ 913388 h 2256141"/>
                <a:gd name="connsiteX1158" fmla="*/ 4031402 w 6811107"/>
                <a:gd name="connsiteY1158" fmla="*/ 918221 h 2256141"/>
                <a:gd name="connsiteX1159" fmla="*/ 4044450 w 6811107"/>
                <a:gd name="connsiteY1159" fmla="*/ 917254 h 2256141"/>
                <a:gd name="connsiteX1160" fmla="*/ 4057016 w 6811107"/>
                <a:gd name="connsiteY1160" fmla="*/ 917254 h 2256141"/>
                <a:gd name="connsiteX1161" fmla="*/ 4102444 w 6811107"/>
                <a:gd name="connsiteY1161" fmla="*/ 872309 h 2256141"/>
                <a:gd name="connsiteX1162" fmla="*/ 4104861 w 6811107"/>
                <a:gd name="connsiteY1162" fmla="*/ 859260 h 2256141"/>
                <a:gd name="connsiteX1163" fmla="*/ 4105828 w 6811107"/>
                <a:gd name="connsiteY1163" fmla="*/ 846695 h 2256141"/>
                <a:gd name="connsiteX1164" fmla="*/ 4107277 w 6811107"/>
                <a:gd name="connsiteY1164" fmla="*/ 822047 h 2256141"/>
                <a:gd name="connsiteX1165" fmla="*/ 4127575 w 6811107"/>
                <a:gd name="connsiteY1165" fmla="*/ 609885 h 2256141"/>
                <a:gd name="connsiteX1166" fmla="*/ 4136274 w 6811107"/>
                <a:gd name="connsiteY1166" fmla="*/ 595387 h 2256141"/>
                <a:gd name="connsiteX1167" fmla="*/ 4144007 w 6811107"/>
                <a:gd name="connsiteY1167" fmla="*/ 589104 h 2256141"/>
                <a:gd name="connsiteX1168" fmla="*/ 4153189 w 6811107"/>
                <a:gd name="connsiteY1168" fmla="*/ 584271 h 2256141"/>
                <a:gd name="connsiteX1169" fmla="*/ 4182669 w 6811107"/>
                <a:gd name="connsiteY1169" fmla="*/ 454751 h 2256141"/>
                <a:gd name="connsiteX1170" fmla="*/ 4234381 w 6811107"/>
                <a:gd name="connsiteY1170" fmla="*/ 388541 h 2256141"/>
                <a:gd name="connsiteX1171" fmla="*/ 4238247 w 6811107"/>
                <a:gd name="connsiteY1171" fmla="*/ 379359 h 2256141"/>
                <a:gd name="connsiteX1172" fmla="*/ 4254679 w 6811107"/>
                <a:gd name="connsiteY1172" fmla="*/ 330064 h 2256141"/>
                <a:gd name="connsiteX1173" fmla="*/ 4307841 w 6811107"/>
                <a:gd name="connsiteY1173" fmla="*/ 255154 h 2256141"/>
                <a:gd name="connsiteX1174" fmla="*/ 4323306 w 6811107"/>
                <a:gd name="connsiteY1174" fmla="*/ 259021 h 2256141"/>
                <a:gd name="connsiteX1175" fmla="*/ 4337321 w 6811107"/>
                <a:gd name="connsiteY1175" fmla="*/ 267720 h 2256141"/>
                <a:gd name="connsiteX1176" fmla="*/ 4366801 w 6811107"/>
                <a:gd name="connsiteY1176" fmla="*/ 280285 h 2256141"/>
                <a:gd name="connsiteX1177" fmla="*/ 4375983 w 6811107"/>
                <a:gd name="connsiteY1177" fmla="*/ 281252 h 2256141"/>
                <a:gd name="connsiteX1178" fmla="*/ 4479406 w 6811107"/>
                <a:gd name="connsiteY1178" fmla="*/ 247422 h 2256141"/>
                <a:gd name="connsiteX1179" fmla="*/ 4506470 w 6811107"/>
                <a:gd name="connsiteY1179" fmla="*/ 303000 h 2256141"/>
                <a:gd name="connsiteX1180" fmla="*/ 4519035 w 6811107"/>
                <a:gd name="connsiteY1180" fmla="*/ 311699 h 2256141"/>
                <a:gd name="connsiteX1181" fmla="*/ 4543200 w 6811107"/>
                <a:gd name="connsiteY1181" fmla="*/ 330064 h 2256141"/>
                <a:gd name="connsiteX1182" fmla="*/ 4557215 w 6811107"/>
                <a:gd name="connsiteY1182" fmla="*/ 333930 h 2256141"/>
                <a:gd name="connsiteX1183" fmla="*/ 4581863 w 6811107"/>
                <a:gd name="connsiteY1183" fmla="*/ 338763 h 2256141"/>
                <a:gd name="connsiteX1184" fmla="*/ 4590562 w 6811107"/>
                <a:gd name="connsiteY1184" fmla="*/ 339729 h 2256141"/>
                <a:gd name="connsiteX1185" fmla="*/ 4653389 w 6811107"/>
                <a:gd name="connsiteY1185" fmla="*/ 268686 h 2256141"/>
                <a:gd name="connsiteX1186" fmla="*/ 4712833 w 6811107"/>
                <a:gd name="connsiteY1186" fmla="*/ 256121 h 2256141"/>
                <a:gd name="connsiteX1187" fmla="*/ 4722015 w 6811107"/>
                <a:gd name="connsiteY1187" fmla="*/ 243073 h 2256141"/>
                <a:gd name="connsiteX1188" fmla="*/ 4730714 w 6811107"/>
                <a:gd name="connsiteY1188" fmla="*/ 230507 h 2256141"/>
                <a:gd name="connsiteX1189" fmla="*/ 4770343 w 6811107"/>
                <a:gd name="connsiteY1189" fmla="*/ 140133 h 2256141"/>
                <a:gd name="connsiteX1190" fmla="*/ 4777109 w 6811107"/>
                <a:gd name="connsiteY1190" fmla="*/ 127567 h 2256141"/>
                <a:gd name="connsiteX1191" fmla="*/ 4801274 w 6811107"/>
                <a:gd name="connsiteY1191" fmla="*/ 101470 h 2256141"/>
                <a:gd name="connsiteX1192" fmla="*/ 4811423 w 6811107"/>
                <a:gd name="connsiteY1192" fmla="*/ 97604 h 2256141"/>
                <a:gd name="connsiteX1193" fmla="*/ 4825438 w 6811107"/>
                <a:gd name="connsiteY1193" fmla="*/ 92771 h 2256141"/>
                <a:gd name="connsiteX1194" fmla="*/ 4837037 w 6811107"/>
                <a:gd name="connsiteY1194" fmla="*/ 84072 h 2256141"/>
                <a:gd name="connsiteX1195" fmla="*/ 4973807 w 6811107"/>
                <a:gd name="connsiteY1195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140321 w 6811107"/>
                <a:gd name="connsiteY270" fmla="*/ 1716397 h 2256141"/>
                <a:gd name="connsiteX271" fmla="*/ 3146633 w 6811107"/>
                <a:gd name="connsiteY271" fmla="*/ 1723386 h 2256141"/>
                <a:gd name="connsiteX272" fmla="*/ 3243122 w 6811107"/>
                <a:gd name="connsiteY272" fmla="*/ 1748238 h 2256141"/>
                <a:gd name="connsiteX273" fmla="*/ 3252591 w 6811107"/>
                <a:gd name="connsiteY273" fmla="*/ 1745908 h 2256141"/>
                <a:gd name="connsiteX274" fmla="*/ 3273782 w 6811107"/>
                <a:gd name="connsiteY274" fmla="*/ 1745131 h 2256141"/>
                <a:gd name="connsiteX275" fmla="*/ 3304365 w 6811107"/>
                <a:gd name="connsiteY275" fmla="*/ 2038246 h 2256141"/>
                <a:gd name="connsiteX276" fmla="*/ 3313120 w 6811107"/>
                <a:gd name="connsiteY276" fmla="*/ 1766083 h 2256141"/>
                <a:gd name="connsiteX277" fmla="*/ 3331123 w 6811107"/>
                <a:gd name="connsiteY277" fmla="*/ 1710324 h 2256141"/>
                <a:gd name="connsiteX278" fmla="*/ 3325807 w 6811107"/>
                <a:gd name="connsiteY278" fmla="*/ 1697276 h 2256141"/>
                <a:gd name="connsiteX279" fmla="*/ 3289560 w 6811107"/>
                <a:gd name="connsiteY279" fmla="*/ 1581287 h 2256141"/>
                <a:gd name="connsiteX280" fmla="*/ 3295843 w 6811107"/>
                <a:gd name="connsiteY280" fmla="*/ 1572105 h 2256141"/>
                <a:gd name="connsiteX281" fmla="*/ 3304542 w 6811107"/>
                <a:gd name="connsiteY281" fmla="*/ 1564372 h 2256141"/>
                <a:gd name="connsiteX282" fmla="*/ 3323873 w 6811107"/>
                <a:gd name="connsiteY282" fmla="*/ 1550357 h 2256141"/>
                <a:gd name="connsiteX283" fmla="*/ 3344654 w 6811107"/>
                <a:gd name="connsiteY283" fmla="*/ 1479314 h 2256141"/>
                <a:gd name="connsiteX284" fmla="*/ 3349971 w 6811107"/>
                <a:gd name="connsiteY284" fmla="*/ 1467715 h 2256141"/>
                <a:gd name="connsiteX285" fmla="*/ 3417147 w 6811107"/>
                <a:gd name="connsiteY285" fmla="*/ 1463849 h 2256141"/>
                <a:gd name="connsiteX286" fmla="*/ 3430196 w 6811107"/>
                <a:gd name="connsiteY286" fmla="*/ 1462883 h 2256141"/>
                <a:gd name="connsiteX287" fmla="*/ 3456293 w 6811107"/>
                <a:gd name="connsiteY287" fmla="*/ 1461432 h 2256141"/>
                <a:gd name="connsiteX288" fmla="*/ 3464992 w 6811107"/>
                <a:gd name="connsiteY288" fmla="*/ 1463849 h 2256141"/>
                <a:gd name="connsiteX289" fmla="*/ 3473691 w 6811107"/>
                <a:gd name="connsiteY289" fmla="*/ 1475448 h 2256141"/>
                <a:gd name="connsiteX290" fmla="*/ 3481424 w 6811107"/>
                <a:gd name="connsiteY290" fmla="*/ 1488496 h 2256141"/>
                <a:gd name="connsiteX291" fmla="*/ 3496889 w 6811107"/>
                <a:gd name="connsiteY291" fmla="*/ 1512661 h 2256141"/>
                <a:gd name="connsiteX292" fmla="*/ 3549567 w 6811107"/>
                <a:gd name="connsiteY292" fmla="*/ 1542625 h 2256141"/>
                <a:gd name="connsiteX293" fmla="*/ 3558750 w 6811107"/>
                <a:gd name="connsiteY293" fmla="*/ 1549391 h 2256141"/>
                <a:gd name="connsiteX294" fmla="*/ 3586780 w 6811107"/>
                <a:gd name="connsiteY294" fmla="*/ 1570172 h 2256141"/>
                <a:gd name="connsiteX295" fmla="*/ 3683437 w 6811107"/>
                <a:gd name="connsiteY295" fmla="*/ 1594336 h 2256141"/>
                <a:gd name="connsiteX296" fmla="*/ 3697452 w 6811107"/>
                <a:gd name="connsiteY296" fmla="*/ 1603519 h 2256141"/>
                <a:gd name="connsiteX297" fmla="*/ 3712917 w 6811107"/>
                <a:gd name="connsiteY297" fmla="*/ 1604968 h 2256141"/>
                <a:gd name="connsiteX298" fmla="*/ 3724516 w 6811107"/>
                <a:gd name="connsiteY298" fmla="*/ 1602552 h 2256141"/>
                <a:gd name="connsiteX299" fmla="*/ 3823589 w 6811107"/>
                <a:gd name="connsiteY299" fmla="*/ 1542141 h 2256141"/>
                <a:gd name="connsiteX300" fmla="*/ 3835188 w 6811107"/>
                <a:gd name="connsiteY300" fmla="*/ 1539725 h 2256141"/>
                <a:gd name="connsiteX301" fmla="*/ 3897049 w 6811107"/>
                <a:gd name="connsiteY301" fmla="*/ 1542625 h 2256141"/>
                <a:gd name="connsiteX302" fmla="*/ 3921696 w 6811107"/>
                <a:gd name="connsiteY302" fmla="*/ 1531992 h 2256141"/>
                <a:gd name="connsiteX303" fmla="*/ 3931845 w 6811107"/>
                <a:gd name="connsiteY303" fmla="*/ 1522810 h 2256141"/>
                <a:gd name="connsiteX304" fmla="*/ 3940544 w 6811107"/>
                <a:gd name="connsiteY304" fmla="*/ 1512178 h 2256141"/>
                <a:gd name="connsiteX305" fmla="*/ 3944788 w 6811107"/>
                <a:gd name="connsiteY305" fmla="*/ 1511450 h 2256141"/>
                <a:gd name="connsiteX306" fmla="*/ 3945679 w 6811107"/>
                <a:gd name="connsiteY306" fmla="*/ 1511634 h 2256141"/>
                <a:gd name="connsiteX307" fmla="*/ 3957459 w 6811107"/>
                <a:gd name="connsiteY307" fmla="*/ 1509278 h 2256141"/>
                <a:gd name="connsiteX308" fmla="*/ 3944788 w 6811107"/>
                <a:gd name="connsiteY308" fmla="*/ 1511450 h 2256141"/>
                <a:gd name="connsiteX309" fmla="*/ 3934261 w 6811107"/>
                <a:gd name="connsiteY309" fmla="*/ 1509278 h 2256141"/>
                <a:gd name="connsiteX310" fmla="*/ 4010137 w 6811107"/>
                <a:gd name="connsiteY310" fmla="*/ 1506862 h 2256141"/>
                <a:gd name="connsiteX311" fmla="*/ 4024152 w 6811107"/>
                <a:gd name="connsiteY311" fmla="*/ 1509278 h 2256141"/>
                <a:gd name="connsiteX312" fmla="*/ 4039617 w 6811107"/>
                <a:gd name="connsiteY312" fmla="*/ 1506862 h 2256141"/>
                <a:gd name="connsiteX313" fmla="*/ 4048800 w 6811107"/>
                <a:gd name="connsiteY313" fmla="*/ 1505412 h 2256141"/>
                <a:gd name="connsiteX314" fmla="*/ 4057499 w 6811107"/>
                <a:gd name="connsiteY314" fmla="*/ 1501545 h 2256141"/>
                <a:gd name="connsiteX315" fmla="*/ 4084563 w 6811107"/>
                <a:gd name="connsiteY315" fmla="*/ 1475448 h 2256141"/>
                <a:gd name="connsiteX316" fmla="*/ 4089879 w 6811107"/>
                <a:gd name="connsiteY316" fmla="*/ 1469165 h 2256141"/>
                <a:gd name="connsiteX317" fmla="*/ 4094712 w 6811107"/>
                <a:gd name="connsiteY317" fmla="*/ 1459983 h 2256141"/>
                <a:gd name="connsiteX318" fmla="*/ 4099545 w 6811107"/>
                <a:gd name="connsiteY318" fmla="*/ 1449834 h 2256141"/>
                <a:gd name="connsiteX319" fmla="*/ 4125642 w 6811107"/>
                <a:gd name="connsiteY319" fmla="*/ 1405855 h 2256141"/>
                <a:gd name="connsiteX320" fmla="*/ 4128059 w 6811107"/>
                <a:gd name="connsiteY320" fmla="*/ 1397156 h 2256141"/>
                <a:gd name="connsiteX321" fmla="*/ 4137241 w 6811107"/>
                <a:gd name="connsiteY321" fmla="*/ 1371542 h 2256141"/>
                <a:gd name="connsiteX322" fmla="*/ 4138207 w 6811107"/>
                <a:gd name="connsiteY322" fmla="*/ 1361393 h 2256141"/>
                <a:gd name="connsiteX323" fmla="*/ 4131925 w 6811107"/>
                <a:gd name="connsiteY323" fmla="*/ 1380724 h 2256141"/>
                <a:gd name="connsiteX324" fmla="*/ 4125159 w 6811107"/>
                <a:gd name="connsiteY324" fmla="*/ 1387007 h 2256141"/>
                <a:gd name="connsiteX325" fmla="*/ 4069581 w 6811107"/>
                <a:gd name="connsiteY325" fmla="*/ 1460466 h 2256141"/>
                <a:gd name="connsiteX326" fmla="*/ 4010620 w 6811107"/>
                <a:gd name="connsiteY326" fmla="*/ 1492846 h 2256141"/>
                <a:gd name="connsiteX327" fmla="*/ 3997572 w 6811107"/>
                <a:gd name="connsiteY327" fmla="*/ 1491880 h 2256141"/>
                <a:gd name="connsiteX328" fmla="*/ 3886416 w 6811107"/>
                <a:gd name="connsiteY328" fmla="*/ 1466265 h 2256141"/>
                <a:gd name="connsiteX329" fmla="*/ 3873851 w 6811107"/>
                <a:gd name="connsiteY329" fmla="*/ 1466265 h 2256141"/>
                <a:gd name="connsiteX330" fmla="*/ 3829872 w 6811107"/>
                <a:gd name="connsiteY330" fmla="*/ 1473032 h 2256141"/>
                <a:gd name="connsiteX331" fmla="*/ 3818273 w 6811107"/>
                <a:gd name="connsiteY331" fmla="*/ 1474481 h 2256141"/>
                <a:gd name="connsiteX332" fmla="*/ 3752546 w 6811107"/>
                <a:gd name="connsiteY332" fmla="*/ 1477381 h 2256141"/>
                <a:gd name="connsiteX333" fmla="*/ 3739981 w 6811107"/>
                <a:gd name="connsiteY333" fmla="*/ 1480281 h 2256141"/>
                <a:gd name="connsiteX334" fmla="*/ 3698419 w 6811107"/>
                <a:gd name="connsiteY334" fmla="*/ 1487047 h 2256141"/>
                <a:gd name="connsiteX335" fmla="*/ 3697452 w 6811107"/>
                <a:gd name="connsiteY335" fmla="*/ 1428570 h 2256141"/>
                <a:gd name="connsiteX336" fmla="*/ 3703735 w 6811107"/>
                <a:gd name="connsiteY336" fmla="*/ 1422287 h 2256141"/>
                <a:gd name="connsiteX337" fmla="*/ 3720167 w 6811107"/>
                <a:gd name="connsiteY337" fmla="*/ 1414554 h 2256141"/>
                <a:gd name="connsiteX338" fmla="*/ 3730315 w 6811107"/>
                <a:gd name="connsiteY338" fmla="*/ 1411654 h 2256141"/>
                <a:gd name="connsiteX339" fmla="*/ 3740465 w 6811107"/>
                <a:gd name="connsiteY339" fmla="*/ 1408755 h 2256141"/>
                <a:gd name="connsiteX340" fmla="*/ 3752063 w 6811107"/>
                <a:gd name="connsiteY340" fmla="*/ 1405855 h 2256141"/>
                <a:gd name="connsiteX341" fmla="*/ 3770428 w 6811107"/>
                <a:gd name="connsiteY341" fmla="*/ 1391839 h 2256141"/>
                <a:gd name="connsiteX342" fmla="*/ 3772844 w 6811107"/>
                <a:gd name="connsiteY342" fmla="*/ 1378791 h 2256141"/>
                <a:gd name="connsiteX343" fmla="*/ 3772844 w 6811107"/>
                <a:gd name="connsiteY343" fmla="*/ 1370092 h 2256141"/>
                <a:gd name="connsiteX344" fmla="*/ 3783477 w 6811107"/>
                <a:gd name="connsiteY344" fmla="*/ 1347861 h 2256141"/>
                <a:gd name="connsiteX345" fmla="*/ 3794109 w 6811107"/>
                <a:gd name="connsiteY345" fmla="*/ 1339162 h 2256141"/>
                <a:gd name="connsiteX346" fmla="*/ 3844370 w 6811107"/>
                <a:gd name="connsiteY346" fmla="*/ 1276818 h 2256141"/>
                <a:gd name="connsiteX347" fmla="*/ 3847270 w 6811107"/>
                <a:gd name="connsiteY347" fmla="*/ 1264253 h 2256141"/>
                <a:gd name="connsiteX348" fmla="*/ 3851136 w 6811107"/>
                <a:gd name="connsiteY348" fmla="*/ 1255070 h 2256141"/>
                <a:gd name="connsiteX349" fmla="*/ 3877234 w 6811107"/>
                <a:gd name="connsiteY349" fmla="*/ 1192727 h 2256141"/>
                <a:gd name="connsiteX350" fmla="*/ 3882067 w 6811107"/>
                <a:gd name="connsiteY350" fmla="*/ 1179678 h 2256141"/>
                <a:gd name="connsiteX351" fmla="*/ 3892699 w 6811107"/>
                <a:gd name="connsiteY351" fmla="*/ 1155030 h 2256141"/>
                <a:gd name="connsiteX352" fmla="*/ 3901881 w 6811107"/>
                <a:gd name="connsiteY352" fmla="*/ 1145848 h 2256141"/>
                <a:gd name="connsiteX353" fmla="*/ 3920246 w 6811107"/>
                <a:gd name="connsiteY353" fmla="*/ 1127483 h 2256141"/>
                <a:gd name="connsiteX354" fmla="*/ 3925562 w 6811107"/>
                <a:gd name="connsiteY354" fmla="*/ 1118301 h 2256141"/>
                <a:gd name="connsiteX355" fmla="*/ 3938611 w 6811107"/>
                <a:gd name="connsiteY355" fmla="*/ 1016328 h 2256141"/>
                <a:gd name="connsiteX356" fmla="*/ 3946344 w 6811107"/>
                <a:gd name="connsiteY356" fmla="*/ 1008595 h 2256141"/>
                <a:gd name="connsiteX357" fmla="*/ 4034301 w 6811107"/>
                <a:gd name="connsiteY357" fmla="*/ 985397 h 2256141"/>
                <a:gd name="connsiteX358" fmla="*/ 4047350 w 6811107"/>
                <a:gd name="connsiteY358" fmla="*/ 983947 h 2256141"/>
                <a:gd name="connsiteX359" fmla="*/ 4057499 w 6811107"/>
                <a:gd name="connsiteY359" fmla="*/ 982498 h 2256141"/>
                <a:gd name="connsiteX360" fmla="*/ 4068131 w 6811107"/>
                <a:gd name="connsiteY360" fmla="*/ 981531 h 2256141"/>
                <a:gd name="connsiteX361" fmla="*/ 4121293 w 6811107"/>
                <a:gd name="connsiteY361" fmla="*/ 940452 h 2256141"/>
                <a:gd name="connsiteX362" fmla="*/ 5598196 w 6811107"/>
                <a:gd name="connsiteY362" fmla="*/ 644562 h 2256141"/>
                <a:gd name="connsiteX363" fmla="*/ 5617541 w 6811107"/>
                <a:gd name="connsiteY363" fmla="*/ 651931 h 2256141"/>
                <a:gd name="connsiteX364" fmla="*/ 5602076 w 6811107"/>
                <a:gd name="connsiteY364" fmla="*/ 647098 h 2256141"/>
                <a:gd name="connsiteX365" fmla="*/ 5598196 w 6811107"/>
                <a:gd name="connsiteY365" fmla="*/ 644562 h 2256141"/>
                <a:gd name="connsiteX366" fmla="*/ 2173628 w 6811107"/>
                <a:gd name="connsiteY366" fmla="*/ 477314 h 2256141"/>
                <a:gd name="connsiteX367" fmla="*/ 2125384 w 6811107"/>
                <a:gd name="connsiteY367" fmla="*/ 515756 h 2256141"/>
                <a:gd name="connsiteX368" fmla="*/ 2068573 w 6811107"/>
                <a:gd name="connsiteY368" fmla="*/ 544102 h 2256141"/>
                <a:gd name="connsiteX369" fmla="*/ 2061358 w 6811107"/>
                <a:gd name="connsiteY369" fmla="*/ 552257 h 2256141"/>
                <a:gd name="connsiteX370" fmla="*/ 2054144 w 6811107"/>
                <a:gd name="connsiteY370" fmla="*/ 559634 h 2256141"/>
                <a:gd name="connsiteX371" fmla="*/ 2044225 w 6811107"/>
                <a:gd name="connsiteY371" fmla="*/ 563517 h 2256141"/>
                <a:gd name="connsiteX372" fmla="*/ 2038363 w 6811107"/>
                <a:gd name="connsiteY372" fmla="*/ 565459 h 2256141"/>
                <a:gd name="connsiteX373" fmla="*/ 2043323 w 6811107"/>
                <a:gd name="connsiteY373" fmla="*/ 575555 h 2256141"/>
                <a:gd name="connsiteX374" fmla="*/ 2051890 w 6811107"/>
                <a:gd name="connsiteY374" fmla="*/ 582933 h 2256141"/>
                <a:gd name="connsiteX375" fmla="*/ 2072630 w 6811107"/>
                <a:gd name="connsiteY375" fmla="*/ 587981 h 2256141"/>
                <a:gd name="connsiteX376" fmla="*/ 2083452 w 6811107"/>
                <a:gd name="connsiteY376" fmla="*/ 586816 h 2256141"/>
                <a:gd name="connsiteX377" fmla="*/ 2118620 w 6811107"/>
                <a:gd name="connsiteY377" fmla="*/ 573225 h 2256141"/>
                <a:gd name="connsiteX378" fmla="*/ 2130794 w 6811107"/>
                <a:gd name="connsiteY378" fmla="*/ 569342 h 2256141"/>
                <a:gd name="connsiteX379" fmla="*/ 2147928 w 6811107"/>
                <a:gd name="connsiteY379" fmla="*/ 568566 h 2256141"/>
                <a:gd name="connsiteX380" fmla="*/ 2156495 w 6811107"/>
                <a:gd name="connsiteY380" fmla="*/ 568566 h 2256141"/>
                <a:gd name="connsiteX381" fmla="*/ 2205641 w 6811107"/>
                <a:gd name="connsiteY381" fmla="*/ 586428 h 2256141"/>
                <a:gd name="connsiteX382" fmla="*/ 2212855 w 6811107"/>
                <a:gd name="connsiteY382" fmla="*/ 594970 h 2256141"/>
                <a:gd name="connsiteX383" fmla="*/ 2145673 w 6811107"/>
                <a:gd name="connsiteY383" fmla="*/ 656323 h 2256141"/>
                <a:gd name="connsiteX384" fmla="*/ 2137107 w 6811107"/>
                <a:gd name="connsiteY384" fmla="*/ 658652 h 2256141"/>
                <a:gd name="connsiteX385" fmla="*/ 2132598 w 6811107"/>
                <a:gd name="connsiteY385" fmla="*/ 680398 h 2256141"/>
                <a:gd name="connsiteX386" fmla="*/ 2138910 w 6811107"/>
                <a:gd name="connsiteY386" fmla="*/ 687775 h 2256141"/>
                <a:gd name="connsiteX387" fmla="*/ 2159651 w 6811107"/>
                <a:gd name="connsiteY387" fmla="*/ 703307 h 2256141"/>
                <a:gd name="connsiteX388" fmla="*/ 2168218 w 6811107"/>
                <a:gd name="connsiteY388" fmla="*/ 708744 h 2256141"/>
                <a:gd name="connsiteX389" fmla="*/ 2252533 w 6811107"/>
                <a:gd name="connsiteY389" fmla="*/ 752234 h 2256141"/>
                <a:gd name="connsiteX390" fmla="*/ 2253435 w 6811107"/>
                <a:gd name="connsiteY390" fmla="*/ 764660 h 2256141"/>
                <a:gd name="connsiteX391" fmla="*/ 2264256 w 6811107"/>
                <a:gd name="connsiteY391" fmla="*/ 784463 h 2256141"/>
                <a:gd name="connsiteX392" fmla="*/ 2274175 w 6811107"/>
                <a:gd name="connsiteY392" fmla="*/ 790676 h 2256141"/>
                <a:gd name="connsiteX393" fmla="*/ 2339102 w 6811107"/>
                <a:gd name="connsiteY393" fmla="*/ 834167 h 2256141"/>
                <a:gd name="connsiteX394" fmla="*/ 2269666 w 6811107"/>
                <a:gd name="connsiteY394" fmla="*/ 864454 h 2256141"/>
                <a:gd name="connsiteX395" fmla="*/ 2255238 w 6811107"/>
                <a:gd name="connsiteY395" fmla="*/ 868726 h 2256141"/>
                <a:gd name="connsiteX396" fmla="*/ 2242162 w 6811107"/>
                <a:gd name="connsiteY396" fmla="*/ 872609 h 2256141"/>
                <a:gd name="connsiteX397" fmla="*/ 2228636 w 6811107"/>
                <a:gd name="connsiteY397" fmla="*/ 874939 h 2256141"/>
                <a:gd name="connsiteX398" fmla="*/ 2202485 w 6811107"/>
                <a:gd name="connsiteY398" fmla="*/ 879987 h 2256141"/>
                <a:gd name="connsiteX399" fmla="*/ 2190311 w 6811107"/>
                <a:gd name="connsiteY399" fmla="*/ 876880 h 2256141"/>
                <a:gd name="connsiteX400" fmla="*/ 2153339 w 6811107"/>
                <a:gd name="connsiteY400" fmla="*/ 869891 h 2256141"/>
                <a:gd name="connsiteX401" fmla="*/ 2140263 w 6811107"/>
                <a:gd name="connsiteY401" fmla="*/ 871055 h 2256141"/>
                <a:gd name="connsiteX402" fmla="*/ 2127187 w 6811107"/>
                <a:gd name="connsiteY402" fmla="*/ 872997 h 2256141"/>
                <a:gd name="connsiteX403" fmla="*/ 2118620 w 6811107"/>
                <a:gd name="connsiteY403" fmla="*/ 874162 h 2256141"/>
                <a:gd name="connsiteX404" fmla="*/ 2099233 w 6811107"/>
                <a:gd name="connsiteY404" fmla="*/ 885811 h 2256141"/>
                <a:gd name="connsiteX405" fmla="*/ 2010409 w 6811107"/>
                <a:gd name="connsiteY405" fmla="*/ 937844 h 2256141"/>
                <a:gd name="connsiteX406" fmla="*/ 2000940 w 6811107"/>
                <a:gd name="connsiteY406" fmla="*/ 945998 h 2256141"/>
                <a:gd name="connsiteX407" fmla="*/ 1944129 w 6811107"/>
                <a:gd name="connsiteY407" fmla="*/ 966578 h 2256141"/>
                <a:gd name="connsiteX408" fmla="*/ 1933308 w 6811107"/>
                <a:gd name="connsiteY408" fmla="*/ 965802 h 2256141"/>
                <a:gd name="connsiteX409" fmla="*/ 1900844 w 6811107"/>
                <a:gd name="connsiteY409" fmla="*/ 957259 h 2256141"/>
                <a:gd name="connsiteX410" fmla="*/ 1894532 w 6811107"/>
                <a:gd name="connsiteY410" fmla="*/ 951823 h 2256141"/>
                <a:gd name="connsiteX411" fmla="*/ 1896786 w 6811107"/>
                <a:gd name="connsiteY411" fmla="*/ 933185 h 2256141"/>
                <a:gd name="connsiteX412" fmla="*/ 1856207 w 6811107"/>
                <a:gd name="connsiteY412" fmla="*/ 973957 h 2256141"/>
                <a:gd name="connsiteX413" fmla="*/ 1862519 w 6811107"/>
                <a:gd name="connsiteY413" fmla="*/ 981334 h 2256141"/>
                <a:gd name="connsiteX414" fmla="*/ 1870635 w 6811107"/>
                <a:gd name="connsiteY414" fmla="*/ 984441 h 2256141"/>
                <a:gd name="connsiteX415" fmla="*/ 1927446 w 6811107"/>
                <a:gd name="connsiteY415" fmla="*/ 1015505 h 2256141"/>
                <a:gd name="connsiteX416" fmla="*/ 1956303 w 6811107"/>
                <a:gd name="connsiteY416" fmla="*/ 1025989 h 2256141"/>
                <a:gd name="connsiteX417" fmla="*/ 1967124 w 6811107"/>
                <a:gd name="connsiteY417" fmla="*/ 1024048 h 2256141"/>
                <a:gd name="connsiteX418" fmla="*/ 2061809 w 6811107"/>
                <a:gd name="connsiteY418" fmla="*/ 1004632 h 2256141"/>
                <a:gd name="connsiteX419" fmla="*/ 2073532 w 6811107"/>
                <a:gd name="connsiteY419" fmla="*/ 1003856 h 2256141"/>
                <a:gd name="connsiteX420" fmla="*/ 2092469 w 6811107"/>
                <a:gd name="connsiteY420" fmla="*/ 1000749 h 2256141"/>
                <a:gd name="connsiteX421" fmla="*/ 2101938 w 6811107"/>
                <a:gd name="connsiteY421" fmla="*/ 998808 h 2256141"/>
                <a:gd name="connsiteX422" fmla="*/ 2232694 w 6811107"/>
                <a:gd name="connsiteY422" fmla="*/ 992595 h 2256141"/>
                <a:gd name="connsiteX423" fmla="*/ 2242162 w 6811107"/>
                <a:gd name="connsiteY423" fmla="*/ 996866 h 2256141"/>
                <a:gd name="connsiteX424" fmla="*/ 2242162 w 6811107"/>
                <a:gd name="connsiteY424" fmla="*/ 1051618 h 2256141"/>
                <a:gd name="connsiteX425" fmla="*/ 2246671 w 6811107"/>
                <a:gd name="connsiteY425" fmla="*/ 1061714 h 2256141"/>
                <a:gd name="connsiteX426" fmla="*/ 2301679 w 6811107"/>
                <a:gd name="connsiteY426" fmla="*/ 1094719 h 2256141"/>
                <a:gd name="connsiteX427" fmla="*/ 2310246 w 6811107"/>
                <a:gd name="connsiteY427" fmla="*/ 1102874 h 2256141"/>
                <a:gd name="connsiteX428" fmla="*/ 2316107 w 6811107"/>
                <a:gd name="connsiteY428" fmla="*/ 1108310 h 2256141"/>
                <a:gd name="connsiteX429" fmla="*/ 2408538 w 6811107"/>
                <a:gd name="connsiteY429" fmla="*/ 1158013 h 2256141"/>
                <a:gd name="connsiteX430" fmla="*/ 2407636 w 6811107"/>
                <a:gd name="connsiteY430" fmla="*/ 1193349 h 2256141"/>
                <a:gd name="connsiteX431" fmla="*/ 2413949 w 6811107"/>
                <a:gd name="connsiteY431" fmla="*/ 1201892 h 2256141"/>
                <a:gd name="connsiteX432" fmla="*/ 2420261 w 6811107"/>
                <a:gd name="connsiteY432" fmla="*/ 1226743 h 2256141"/>
                <a:gd name="connsiteX433" fmla="*/ 2434689 w 6811107"/>
                <a:gd name="connsiteY433" fmla="*/ 1232180 h 2256141"/>
                <a:gd name="connsiteX434" fmla="*/ 2444609 w 6811107"/>
                <a:gd name="connsiteY434" fmla="*/ 1229073 h 2256141"/>
                <a:gd name="connsiteX435" fmla="*/ 2450921 w 6811107"/>
                <a:gd name="connsiteY435" fmla="*/ 1223637 h 2256141"/>
                <a:gd name="connsiteX436" fmla="*/ 2456782 w 6811107"/>
                <a:gd name="connsiteY436" fmla="*/ 1212376 h 2256141"/>
                <a:gd name="connsiteX437" fmla="*/ 2465349 w 6811107"/>
                <a:gd name="connsiteY437" fmla="*/ 1203833 h 2256141"/>
                <a:gd name="connsiteX438" fmla="*/ 2474818 w 6811107"/>
                <a:gd name="connsiteY438" fmla="*/ 1196456 h 2256141"/>
                <a:gd name="connsiteX439" fmla="*/ 2482934 w 6811107"/>
                <a:gd name="connsiteY439" fmla="*/ 1187136 h 2256141"/>
                <a:gd name="connsiteX440" fmla="*/ 2542901 w 6811107"/>
                <a:gd name="connsiteY440" fmla="*/ 1167333 h 2256141"/>
                <a:gd name="connsiteX441" fmla="*/ 2548763 w 6811107"/>
                <a:gd name="connsiteY441" fmla="*/ 1175875 h 2256141"/>
                <a:gd name="connsiteX442" fmla="*/ 2553271 w 6811107"/>
                <a:gd name="connsiteY442" fmla="*/ 1184030 h 2256141"/>
                <a:gd name="connsiteX443" fmla="*/ 2556879 w 6811107"/>
                <a:gd name="connsiteY443" fmla="*/ 1193349 h 2256141"/>
                <a:gd name="connsiteX444" fmla="*/ 2615944 w 6811107"/>
                <a:gd name="connsiteY444" fmla="*/ 1238004 h 2256141"/>
                <a:gd name="connsiteX445" fmla="*/ 2604221 w 6811107"/>
                <a:gd name="connsiteY445" fmla="*/ 1275670 h 2256141"/>
                <a:gd name="connsiteX446" fmla="*/ 2606927 w 6811107"/>
                <a:gd name="connsiteY446" fmla="*/ 1284212 h 2256141"/>
                <a:gd name="connsiteX447" fmla="*/ 2655171 w 6811107"/>
                <a:gd name="connsiteY447" fmla="*/ 1318384 h 2256141"/>
                <a:gd name="connsiteX448" fmla="*/ 2667345 w 6811107"/>
                <a:gd name="connsiteY448" fmla="*/ 1323431 h 2256141"/>
                <a:gd name="connsiteX449" fmla="*/ 2693496 w 6811107"/>
                <a:gd name="connsiteY449" fmla="*/ 1355661 h 2256141"/>
                <a:gd name="connsiteX450" fmla="*/ 2633529 w 6811107"/>
                <a:gd name="connsiteY450" fmla="*/ 1376630 h 2256141"/>
                <a:gd name="connsiteX451" fmla="*/ 2622707 w 6811107"/>
                <a:gd name="connsiteY451" fmla="*/ 1389055 h 2256141"/>
                <a:gd name="connsiteX452" fmla="*/ 2624962 w 6811107"/>
                <a:gd name="connsiteY452" fmla="*/ 1402646 h 2256141"/>
                <a:gd name="connsiteX453" fmla="*/ 2671854 w 6811107"/>
                <a:gd name="connsiteY453" fmla="*/ 1457397 h 2256141"/>
                <a:gd name="connsiteX454" fmla="*/ 2591146 w 6811107"/>
                <a:gd name="connsiteY454" fmla="*/ 1479530 h 2256141"/>
                <a:gd name="connsiteX455" fmla="*/ 2583932 w 6811107"/>
                <a:gd name="connsiteY455" fmla="*/ 1488073 h 2256141"/>
                <a:gd name="connsiteX456" fmla="*/ 2555075 w 6811107"/>
                <a:gd name="connsiteY456" fmla="*/ 1533505 h 2256141"/>
                <a:gd name="connsiteX457" fmla="*/ 2550115 w 6811107"/>
                <a:gd name="connsiteY457" fmla="*/ 1542824 h 2256141"/>
                <a:gd name="connsiteX458" fmla="*/ 2540647 w 6811107"/>
                <a:gd name="connsiteY458" fmla="*/ 1551367 h 2256141"/>
                <a:gd name="connsiteX459" fmla="*/ 2526218 w 6811107"/>
                <a:gd name="connsiteY459" fmla="*/ 1585537 h 2256141"/>
                <a:gd name="connsiteX460" fmla="*/ 2523513 w 6811107"/>
                <a:gd name="connsiteY460" fmla="*/ 1594081 h 2256141"/>
                <a:gd name="connsiteX461" fmla="*/ 2491951 w 6811107"/>
                <a:gd name="connsiteY461" fmla="*/ 1643783 h 2256141"/>
                <a:gd name="connsiteX462" fmla="*/ 2393659 w 6811107"/>
                <a:gd name="connsiteY462" fmla="*/ 1642619 h 2256141"/>
                <a:gd name="connsiteX463" fmla="*/ 2380132 w 6811107"/>
                <a:gd name="connsiteY463" fmla="*/ 1643783 h 2256141"/>
                <a:gd name="connsiteX464" fmla="*/ 2361195 w 6811107"/>
                <a:gd name="connsiteY464" fmla="*/ 1633299 h 2256141"/>
                <a:gd name="connsiteX465" fmla="*/ 2323772 w 6811107"/>
                <a:gd name="connsiteY465" fmla="*/ 1586703 h 2256141"/>
                <a:gd name="connsiteX466" fmla="*/ 2311598 w 6811107"/>
                <a:gd name="connsiteY466" fmla="*/ 1583596 h 2256141"/>
                <a:gd name="connsiteX467" fmla="*/ 2301679 w 6811107"/>
                <a:gd name="connsiteY467" fmla="*/ 1579325 h 2256141"/>
                <a:gd name="connsiteX468" fmla="*/ 2255689 w 6811107"/>
                <a:gd name="connsiteY468" fmla="*/ 1559910 h 2256141"/>
                <a:gd name="connsiteX469" fmla="*/ 2246220 w 6811107"/>
                <a:gd name="connsiteY469" fmla="*/ 1564181 h 2256141"/>
                <a:gd name="connsiteX470" fmla="*/ 2225480 w 6811107"/>
                <a:gd name="connsiteY470" fmla="*/ 1574277 h 2256141"/>
                <a:gd name="connsiteX471" fmla="*/ 2213757 w 6811107"/>
                <a:gd name="connsiteY471" fmla="*/ 1573500 h 2256141"/>
                <a:gd name="connsiteX472" fmla="*/ 2122227 w 6811107"/>
                <a:gd name="connsiteY472" fmla="*/ 1528069 h 2256141"/>
                <a:gd name="connsiteX473" fmla="*/ 2087510 w 6811107"/>
                <a:gd name="connsiteY473" fmla="*/ 1583208 h 2256141"/>
                <a:gd name="connsiteX474" fmla="*/ 2075336 w 6811107"/>
                <a:gd name="connsiteY474" fmla="*/ 1583984 h 2256141"/>
                <a:gd name="connsiteX475" fmla="*/ 1964418 w 6811107"/>
                <a:gd name="connsiteY475" fmla="*/ 1558745 h 2256141"/>
                <a:gd name="connsiteX476" fmla="*/ 1954499 w 6811107"/>
                <a:gd name="connsiteY476" fmla="*/ 1557580 h 2256141"/>
                <a:gd name="connsiteX477" fmla="*/ 1858010 w 6811107"/>
                <a:gd name="connsiteY477" fmla="*/ 1529621 h 2256141"/>
                <a:gd name="connsiteX478" fmla="*/ 1938267 w 6811107"/>
                <a:gd name="connsiteY478" fmla="*/ 1573500 h 2256141"/>
                <a:gd name="connsiteX479" fmla="*/ 1950441 w 6811107"/>
                <a:gd name="connsiteY479" fmla="*/ 1577771 h 2256141"/>
                <a:gd name="connsiteX480" fmla="*/ 1986512 w 6811107"/>
                <a:gd name="connsiteY480" fmla="*/ 1605730 h 2256141"/>
                <a:gd name="connsiteX481" fmla="*/ 1995980 w 6811107"/>
                <a:gd name="connsiteY481" fmla="*/ 1610001 h 2256141"/>
                <a:gd name="connsiteX482" fmla="*/ 2009056 w 6811107"/>
                <a:gd name="connsiteY482" fmla="*/ 1613107 h 2256141"/>
                <a:gd name="connsiteX483" fmla="*/ 2027993 w 6811107"/>
                <a:gd name="connsiteY483" fmla="*/ 1626698 h 2256141"/>
                <a:gd name="connsiteX484" fmla="*/ 2037913 w 6811107"/>
                <a:gd name="connsiteY484" fmla="*/ 1633688 h 2256141"/>
                <a:gd name="connsiteX485" fmla="*/ 2081197 w 6811107"/>
                <a:gd name="connsiteY485" fmla="*/ 1651549 h 2256141"/>
                <a:gd name="connsiteX486" fmla="*/ 2092920 w 6811107"/>
                <a:gd name="connsiteY486" fmla="*/ 1651549 h 2256141"/>
                <a:gd name="connsiteX487" fmla="*/ 2105094 w 6811107"/>
                <a:gd name="connsiteY487" fmla="*/ 1640289 h 2256141"/>
                <a:gd name="connsiteX488" fmla="*/ 2112308 w 6811107"/>
                <a:gd name="connsiteY488" fmla="*/ 1636017 h 2256141"/>
                <a:gd name="connsiteX489" fmla="*/ 2225029 w 6811107"/>
                <a:gd name="connsiteY489" fmla="*/ 1616602 h 2256141"/>
                <a:gd name="connsiteX490" fmla="*/ 2235850 w 6811107"/>
                <a:gd name="connsiteY490" fmla="*/ 1621650 h 2256141"/>
                <a:gd name="connsiteX491" fmla="*/ 2267412 w 6811107"/>
                <a:gd name="connsiteY491" fmla="*/ 1646890 h 2256141"/>
                <a:gd name="connsiteX492" fmla="*/ 2273273 w 6811107"/>
                <a:gd name="connsiteY492" fmla="*/ 1653103 h 2256141"/>
                <a:gd name="connsiteX493" fmla="*/ 2321067 w 6811107"/>
                <a:gd name="connsiteY493" fmla="*/ 1666694 h 2256141"/>
                <a:gd name="connsiteX494" fmla="*/ 2330986 w 6811107"/>
                <a:gd name="connsiteY494" fmla="*/ 1668635 h 2256141"/>
                <a:gd name="connsiteX495" fmla="*/ 2394561 w 6811107"/>
                <a:gd name="connsiteY495" fmla="*/ 1695817 h 2256141"/>
                <a:gd name="connsiteX496" fmla="*/ 2405382 w 6811107"/>
                <a:gd name="connsiteY496" fmla="*/ 1703194 h 2256141"/>
                <a:gd name="connsiteX497" fmla="*/ 2445060 w 6811107"/>
                <a:gd name="connsiteY497" fmla="*/ 1812308 h 2256141"/>
                <a:gd name="connsiteX498" fmla="*/ 2439198 w 6811107"/>
                <a:gd name="connsiteY498" fmla="*/ 1820851 h 2256141"/>
                <a:gd name="connsiteX499" fmla="*/ 2471662 w 6811107"/>
                <a:gd name="connsiteY499" fmla="*/ 1922975 h 2256141"/>
                <a:gd name="connsiteX500" fmla="*/ 2476171 w 6811107"/>
                <a:gd name="connsiteY500" fmla="*/ 1928411 h 2256141"/>
                <a:gd name="connsiteX501" fmla="*/ 2477072 w 6811107"/>
                <a:gd name="connsiteY501" fmla="*/ 1936566 h 2256141"/>
                <a:gd name="connsiteX502" fmla="*/ 2481581 w 6811107"/>
                <a:gd name="connsiteY502" fmla="*/ 1956369 h 2256141"/>
                <a:gd name="connsiteX503" fmla="*/ 2456332 w 6811107"/>
                <a:gd name="connsiteY503" fmla="*/ 2049563 h 2256141"/>
                <a:gd name="connsiteX504" fmla="*/ 2457234 w 6811107"/>
                <a:gd name="connsiteY504" fmla="*/ 2059659 h 2256141"/>
                <a:gd name="connsiteX505" fmla="*/ 2462194 w 6811107"/>
                <a:gd name="connsiteY505" fmla="*/ 2068978 h 2256141"/>
                <a:gd name="connsiteX506" fmla="*/ 2468055 w 6811107"/>
                <a:gd name="connsiteY506" fmla="*/ 2078297 h 2256141"/>
                <a:gd name="connsiteX507" fmla="*/ 2476171 w 6811107"/>
                <a:gd name="connsiteY507" fmla="*/ 2086840 h 2256141"/>
                <a:gd name="connsiteX508" fmla="*/ 2482483 w 6811107"/>
                <a:gd name="connsiteY508" fmla="*/ 2094218 h 2256141"/>
                <a:gd name="connsiteX509" fmla="*/ 2501871 w 6811107"/>
                <a:gd name="connsiteY509" fmla="*/ 2117904 h 2256141"/>
                <a:gd name="connsiteX510" fmla="*/ 2506831 w 6811107"/>
                <a:gd name="connsiteY510" fmla="*/ 2126059 h 2256141"/>
                <a:gd name="connsiteX511" fmla="*/ 2531178 w 6811107"/>
                <a:gd name="connsiteY511" fmla="*/ 2168384 h 2256141"/>
                <a:gd name="connsiteX512" fmla="*/ 2539745 w 6811107"/>
                <a:gd name="connsiteY512" fmla="*/ 2128000 h 2256141"/>
                <a:gd name="connsiteX513" fmla="*/ 2538844 w 6811107"/>
                <a:gd name="connsiteY513" fmla="*/ 2114798 h 2256141"/>
                <a:gd name="connsiteX514" fmla="*/ 2524415 w 6811107"/>
                <a:gd name="connsiteY514" fmla="*/ 2093830 h 2256141"/>
                <a:gd name="connsiteX515" fmla="*/ 2519455 w 6811107"/>
                <a:gd name="connsiteY515" fmla="*/ 2086840 h 2256141"/>
                <a:gd name="connsiteX516" fmla="*/ 2540196 w 6811107"/>
                <a:gd name="connsiteY516" fmla="*/ 2042185 h 2256141"/>
                <a:gd name="connsiteX517" fmla="*/ 2546057 w 6811107"/>
                <a:gd name="connsiteY517" fmla="*/ 2033642 h 2256141"/>
                <a:gd name="connsiteX518" fmla="*/ 2551017 w 6811107"/>
                <a:gd name="connsiteY518" fmla="*/ 1968019 h 2256141"/>
                <a:gd name="connsiteX519" fmla="*/ 2548763 w 6811107"/>
                <a:gd name="connsiteY519" fmla="*/ 1957535 h 2256141"/>
                <a:gd name="connsiteX520" fmla="*/ 2546057 w 6811107"/>
                <a:gd name="connsiteY520" fmla="*/ 1946273 h 2256141"/>
                <a:gd name="connsiteX521" fmla="*/ 2542450 w 6811107"/>
                <a:gd name="connsiteY521" fmla="*/ 1935789 h 2256141"/>
                <a:gd name="connsiteX522" fmla="*/ 2530727 w 6811107"/>
                <a:gd name="connsiteY522" fmla="*/ 1871330 h 2256141"/>
                <a:gd name="connsiteX523" fmla="*/ 2513594 w 6811107"/>
                <a:gd name="connsiteY523" fmla="*/ 1853468 h 2256141"/>
                <a:gd name="connsiteX524" fmla="*/ 2508634 w 6811107"/>
                <a:gd name="connsiteY524" fmla="*/ 1844149 h 2256141"/>
                <a:gd name="connsiteX525" fmla="*/ 2524415 w 6811107"/>
                <a:gd name="connsiteY525" fmla="*/ 1780467 h 2256141"/>
                <a:gd name="connsiteX526" fmla="*/ 2534335 w 6811107"/>
                <a:gd name="connsiteY526" fmla="*/ 1772313 h 2256141"/>
                <a:gd name="connsiteX527" fmla="*/ 2546057 w 6811107"/>
                <a:gd name="connsiteY527" fmla="*/ 1764158 h 2256141"/>
                <a:gd name="connsiteX528" fmla="*/ 2551017 w 6811107"/>
                <a:gd name="connsiteY528" fmla="*/ 1752897 h 2256141"/>
                <a:gd name="connsiteX529" fmla="*/ 2553271 w 6811107"/>
                <a:gd name="connsiteY529" fmla="*/ 1744355 h 2256141"/>
                <a:gd name="connsiteX530" fmla="*/ 2526670 w 6811107"/>
                <a:gd name="connsiteY530" fmla="*/ 1697758 h 2256141"/>
                <a:gd name="connsiteX531" fmla="*/ 2521710 w 6811107"/>
                <a:gd name="connsiteY531" fmla="*/ 1687274 h 2256141"/>
                <a:gd name="connsiteX532" fmla="*/ 2545607 w 6811107"/>
                <a:gd name="connsiteY532" fmla="*/ 1650773 h 2256141"/>
                <a:gd name="connsiteX533" fmla="*/ 2555526 w 6811107"/>
                <a:gd name="connsiteY533" fmla="*/ 1646890 h 2256141"/>
                <a:gd name="connsiteX534" fmla="*/ 2566347 w 6811107"/>
                <a:gd name="connsiteY534" fmla="*/ 1641842 h 2256141"/>
                <a:gd name="connsiteX535" fmla="*/ 2574463 w 6811107"/>
                <a:gd name="connsiteY535" fmla="*/ 1639900 h 2256141"/>
                <a:gd name="connsiteX536" fmla="*/ 2583932 w 6811107"/>
                <a:gd name="connsiteY536" fmla="*/ 1634852 h 2256141"/>
                <a:gd name="connsiteX537" fmla="*/ 2591146 w 6811107"/>
                <a:gd name="connsiteY537" fmla="*/ 1621262 h 2256141"/>
                <a:gd name="connsiteX538" fmla="*/ 2592047 w 6811107"/>
                <a:gd name="connsiteY538" fmla="*/ 1611166 h 2256141"/>
                <a:gd name="connsiteX539" fmla="*/ 2600163 w 6811107"/>
                <a:gd name="connsiteY539" fmla="*/ 1582820 h 2256141"/>
                <a:gd name="connsiteX540" fmla="*/ 2652917 w 6811107"/>
                <a:gd name="connsiteY540" fmla="*/ 1530787 h 2256141"/>
                <a:gd name="connsiteX541" fmla="*/ 2662385 w 6811107"/>
                <a:gd name="connsiteY541" fmla="*/ 1522244 h 2256141"/>
                <a:gd name="connsiteX542" fmla="*/ 2670952 w 6811107"/>
                <a:gd name="connsiteY542" fmla="*/ 1516031 h 2256141"/>
                <a:gd name="connsiteX543" fmla="*/ 2750308 w 6811107"/>
                <a:gd name="connsiteY543" fmla="*/ 1494286 h 2256141"/>
                <a:gd name="connsiteX544" fmla="*/ 2762481 w 6811107"/>
                <a:gd name="connsiteY544" fmla="*/ 1495063 h 2256141"/>
                <a:gd name="connsiteX545" fmla="*/ 2804865 w 6811107"/>
                <a:gd name="connsiteY545" fmla="*/ 1498169 h 2256141"/>
                <a:gd name="connsiteX546" fmla="*/ 2815685 w 6811107"/>
                <a:gd name="connsiteY546" fmla="*/ 1499334 h 2256141"/>
                <a:gd name="connsiteX547" fmla="*/ 2847247 w 6811107"/>
                <a:gd name="connsiteY547" fmla="*/ 1504770 h 2256141"/>
                <a:gd name="connsiteX548" fmla="*/ 2857167 w 6811107"/>
                <a:gd name="connsiteY548" fmla="*/ 1505935 h 2256141"/>
                <a:gd name="connsiteX549" fmla="*/ 2933817 w 6811107"/>
                <a:gd name="connsiteY549" fmla="*/ 1549814 h 2256141"/>
                <a:gd name="connsiteX550" fmla="*/ 2940129 w 6811107"/>
                <a:gd name="connsiteY550" fmla="*/ 1557968 h 2256141"/>
                <a:gd name="connsiteX551" fmla="*/ 2972593 w 6811107"/>
                <a:gd name="connsiteY551" fmla="*/ 1598740 h 2256141"/>
                <a:gd name="connsiteX552" fmla="*/ 2978905 w 6811107"/>
                <a:gd name="connsiteY552" fmla="*/ 1607283 h 2256141"/>
                <a:gd name="connsiteX553" fmla="*/ 2988374 w 6811107"/>
                <a:gd name="connsiteY553" fmla="*/ 1615437 h 2256141"/>
                <a:gd name="connsiteX554" fmla="*/ 3025346 w 6811107"/>
                <a:gd name="connsiteY554" fmla="*/ 1634852 h 2256141"/>
                <a:gd name="connsiteX555" fmla="*/ 3020386 w 6811107"/>
                <a:gd name="connsiteY555" fmla="*/ 1716785 h 2256141"/>
                <a:gd name="connsiteX556" fmla="*/ 3015427 w 6811107"/>
                <a:gd name="connsiteY556" fmla="*/ 1724163 h 2256141"/>
                <a:gd name="connsiteX557" fmla="*/ 3016328 w 6811107"/>
                <a:gd name="connsiteY557" fmla="*/ 1731152 h 2256141"/>
                <a:gd name="connsiteX558" fmla="*/ 3022190 w 6811107"/>
                <a:gd name="connsiteY558" fmla="*/ 1744355 h 2256141"/>
                <a:gd name="connsiteX559" fmla="*/ 3023543 w 6811107"/>
                <a:gd name="connsiteY559" fmla="*/ 1746296 h 2256141"/>
                <a:gd name="connsiteX560" fmla="*/ 3030757 w 6811107"/>
                <a:gd name="connsiteY560" fmla="*/ 1752509 h 2256141"/>
                <a:gd name="connsiteX561" fmla="*/ 3035265 w 6811107"/>
                <a:gd name="connsiteY561" fmla="*/ 1755616 h 2256141"/>
                <a:gd name="connsiteX562" fmla="*/ 3037971 w 6811107"/>
                <a:gd name="connsiteY562" fmla="*/ 1756780 h 2256141"/>
                <a:gd name="connsiteX563" fmla="*/ 3066827 w 6811107"/>
                <a:gd name="connsiteY563" fmla="*/ 1768041 h 2256141"/>
                <a:gd name="connsiteX564" fmla="*/ 3070434 w 6811107"/>
                <a:gd name="connsiteY564" fmla="*/ 1769983 h 2256141"/>
                <a:gd name="connsiteX565" fmla="*/ 3088728 w 6811107"/>
                <a:gd name="connsiteY565" fmla="*/ 1782205 h 2256141"/>
                <a:gd name="connsiteX566" fmla="*/ 3098663 w 6811107"/>
                <a:gd name="connsiteY566" fmla="*/ 1759256 h 2256141"/>
                <a:gd name="connsiteX567" fmla="*/ 3090447 w 6811107"/>
                <a:gd name="connsiteY567" fmla="*/ 1727722 h 2256141"/>
                <a:gd name="connsiteX568" fmla="*/ 3087547 w 6811107"/>
                <a:gd name="connsiteY568" fmla="*/ 1714674 h 2256141"/>
                <a:gd name="connsiteX569" fmla="*/ 3094196 w 6811107"/>
                <a:gd name="connsiteY569" fmla="*/ 1624440 h 2256141"/>
                <a:gd name="connsiteX570" fmla="*/ 3085314 w 6811107"/>
                <a:gd name="connsiteY570" fmla="*/ 1621601 h 2256141"/>
                <a:gd name="connsiteX571" fmla="*/ 3064122 w 6811107"/>
                <a:gd name="connsiteY571" fmla="*/ 1604953 h 2256141"/>
                <a:gd name="connsiteX572" fmla="*/ 3059162 w 6811107"/>
                <a:gd name="connsiteY572" fmla="*/ 1599516 h 2256141"/>
                <a:gd name="connsiteX573" fmla="*/ 3052850 w 6811107"/>
                <a:gd name="connsiteY573" fmla="*/ 1591362 h 2256141"/>
                <a:gd name="connsiteX574" fmla="*/ 3015427 w 6811107"/>
                <a:gd name="connsiteY574" fmla="*/ 1550978 h 2256141"/>
                <a:gd name="connsiteX575" fmla="*/ 3005507 w 6811107"/>
                <a:gd name="connsiteY575" fmla="*/ 1545542 h 2256141"/>
                <a:gd name="connsiteX576" fmla="*/ 2944187 w 6811107"/>
                <a:gd name="connsiteY576" fmla="*/ 1480307 h 2256141"/>
                <a:gd name="connsiteX577" fmla="*/ 2906764 w 6811107"/>
                <a:gd name="connsiteY577" fmla="*/ 1431380 h 2256141"/>
                <a:gd name="connsiteX578" fmla="*/ 2904059 w 6811107"/>
                <a:gd name="connsiteY578" fmla="*/ 1421284 h 2256141"/>
                <a:gd name="connsiteX579" fmla="*/ 2906764 w 6811107"/>
                <a:gd name="connsiteY579" fmla="*/ 1387890 h 2256141"/>
                <a:gd name="connsiteX580" fmla="*/ 2900902 w 6811107"/>
                <a:gd name="connsiteY580" fmla="*/ 1378571 h 2256141"/>
                <a:gd name="connsiteX581" fmla="*/ 2859872 w 6811107"/>
                <a:gd name="connsiteY581" fmla="*/ 1332751 h 2256141"/>
                <a:gd name="connsiteX582" fmla="*/ 2854011 w 6811107"/>
                <a:gd name="connsiteY582" fmla="*/ 1325761 h 2256141"/>
                <a:gd name="connsiteX583" fmla="*/ 2829663 w 6811107"/>
                <a:gd name="connsiteY583" fmla="*/ 1273728 h 2256141"/>
                <a:gd name="connsiteX584" fmla="*/ 2831015 w 6811107"/>
                <a:gd name="connsiteY584" fmla="*/ 1264409 h 2256141"/>
                <a:gd name="connsiteX585" fmla="*/ 2832368 w 6811107"/>
                <a:gd name="connsiteY585" fmla="*/ 1202280 h 2256141"/>
                <a:gd name="connsiteX586" fmla="*/ 2704768 w 6811107"/>
                <a:gd name="connsiteY586" fmla="*/ 1171216 h 2256141"/>
                <a:gd name="connsiteX587" fmla="*/ 2706121 w 6811107"/>
                <a:gd name="connsiteY587" fmla="*/ 1163838 h 2256141"/>
                <a:gd name="connsiteX588" fmla="*/ 2739937 w 6811107"/>
                <a:gd name="connsiteY588" fmla="*/ 1127725 h 2256141"/>
                <a:gd name="connsiteX589" fmla="*/ 2730469 w 6811107"/>
                <a:gd name="connsiteY589" fmla="*/ 1107145 h 2256141"/>
                <a:gd name="connsiteX590" fmla="*/ 2658328 w 6811107"/>
                <a:gd name="connsiteY590" fmla="*/ 1073751 h 2256141"/>
                <a:gd name="connsiteX591" fmla="*/ 2644801 w 6811107"/>
                <a:gd name="connsiteY591" fmla="*/ 1073751 h 2256141"/>
                <a:gd name="connsiteX592" fmla="*/ 2559133 w 6811107"/>
                <a:gd name="connsiteY592" fmla="*/ 1072975 h 2256141"/>
                <a:gd name="connsiteX593" fmla="*/ 2562740 w 6811107"/>
                <a:gd name="connsiteY593" fmla="*/ 1064820 h 2256141"/>
                <a:gd name="connsiteX594" fmla="*/ 2567700 w 6811107"/>
                <a:gd name="connsiteY594" fmla="*/ 1057442 h 2256141"/>
                <a:gd name="connsiteX595" fmla="*/ 2527120 w 6811107"/>
                <a:gd name="connsiteY595" fmla="*/ 1034532 h 2256141"/>
                <a:gd name="connsiteX596" fmla="*/ 2491050 w 6811107"/>
                <a:gd name="connsiteY596" fmla="*/ 1032590 h 2256141"/>
                <a:gd name="connsiteX597" fmla="*/ 2477523 w 6811107"/>
                <a:gd name="connsiteY597" fmla="*/ 1031814 h 2256141"/>
                <a:gd name="connsiteX598" fmla="*/ 2368409 w 6811107"/>
                <a:gd name="connsiteY598" fmla="*/ 1001526 h 2256141"/>
                <a:gd name="connsiteX599" fmla="*/ 2385543 w 6811107"/>
                <a:gd name="connsiteY599" fmla="*/ 951435 h 2256141"/>
                <a:gd name="connsiteX600" fmla="*/ 2382838 w 6811107"/>
                <a:gd name="connsiteY600" fmla="*/ 942892 h 2256141"/>
                <a:gd name="connsiteX601" fmla="*/ 2385092 w 6811107"/>
                <a:gd name="connsiteY601" fmla="*/ 934349 h 2256141"/>
                <a:gd name="connsiteX602" fmla="*/ 2395914 w 6811107"/>
                <a:gd name="connsiteY602" fmla="*/ 919982 h 2256141"/>
                <a:gd name="connsiteX603" fmla="*/ 2405833 w 6811107"/>
                <a:gd name="connsiteY603" fmla="*/ 913769 h 2256141"/>
                <a:gd name="connsiteX604" fmla="*/ 2418007 w 6811107"/>
                <a:gd name="connsiteY604" fmla="*/ 909498 h 2256141"/>
                <a:gd name="connsiteX605" fmla="*/ 2431533 w 6811107"/>
                <a:gd name="connsiteY605" fmla="*/ 907168 h 2256141"/>
                <a:gd name="connsiteX606" fmla="*/ 2546959 w 6811107"/>
                <a:gd name="connsiteY606" fmla="*/ 895907 h 2256141"/>
                <a:gd name="connsiteX607" fmla="*/ 2558682 w 6811107"/>
                <a:gd name="connsiteY607" fmla="*/ 891636 h 2256141"/>
                <a:gd name="connsiteX608" fmla="*/ 2582579 w 6811107"/>
                <a:gd name="connsiteY608" fmla="*/ 837661 h 2256141"/>
                <a:gd name="connsiteX609" fmla="*/ 2578070 w 6811107"/>
                <a:gd name="connsiteY609" fmla="*/ 826012 h 2256141"/>
                <a:gd name="connsiteX610" fmla="*/ 2563642 w 6811107"/>
                <a:gd name="connsiteY610" fmla="*/ 804267 h 2256141"/>
                <a:gd name="connsiteX611" fmla="*/ 2557330 w 6811107"/>
                <a:gd name="connsiteY611" fmla="*/ 798831 h 2256141"/>
                <a:gd name="connsiteX612" fmla="*/ 2455430 w 6811107"/>
                <a:gd name="connsiteY612" fmla="*/ 744856 h 2256141"/>
                <a:gd name="connsiteX613" fmla="*/ 2444609 w 6811107"/>
                <a:gd name="connsiteY613" fmla="*/ 740585 h 2256141"/>
                <a:gd name="connsiteX614" fmla="*/ 2342709 w 6811107"/>
                <a:gd name="connsiteY614" fmla="*/ 684669 h 2256141"/>
                <a:gd name="connsiteX615" fmla="*/ 2340455 w 6811107"/>
                <a:gd name="connsiteY615" fmla="*/ 676126 h 2256141"/>
                <a:gd name="connsiteX616" fmla="*/ 2359843 w 6811107"/>
                <a:gd name="connsiteY616" fmla="*/ 629141 h 2256141"/>
                <a:gd name="connsiteX617" fmla="*/ 2358941 w 6811107"/>
                <a:gd name="connsiteY617" fmla="*/ 620599 h 2256141"/>
                <a:gd name="connsiteX618" fmla="*/ 2269666 w 6811107"/>
                <a:gd name="connsiteY618" fmla="*/ 567400 h 2256141"/>
                <a:gd name="connsiteX619" fmla="*/ 2262452 w 6811107"/>
                <a:gd name="connsiteY619" fmla="*/ 560023 h 2256141"/>
                <a:gd name="connsiteX620" fmla="*/ 2250729 w 6811107"/>
                <a:gd name="connsiteY620" fmla="*/ 543714 h 2256141"/>
                <a:gd name="connsiteX621" fmla="*/ 2244417 w 6811107"/>
                <a:gd name="connsiteY621" fmla="*/ 532453 h 2256141"/>
                <a:gd name="connsiteX622" fmla="*/ 2238105 w 6811107"/>
                <a:gd name="connsiteY622" fmla="*/ 521969 h 2256141"/>
                <a:gd name="connsiteX623" fmla="*/ 2230890 w 6811107"/>
                <a:gd name="connsiteY623" fmla="*/ 513814 h 2256141"/>
                <a:gd name="connsiteX624" fmla="*/ 2186704 w 6811107"/>
                <a:gd name="connsiteY624" fmla="*/ 478479 h 2256141"/>
                <a:gd name="connsiteX625" fmla="*/ 2173628 w 6811107"/>
                <a:gd name="connsiteY625" fmla="*/ 477314 h 2256141"/>
                <a:gd name="connsiteX626" fmla="*/ 4967523 w 6811107"/>
                <a:gd name="connsiteY626" fmla="*/ 38643 h 2256141"/>
                <a:gd name="connsiteX627" fmla="*/ 4915813 w 6811107"/>
                <a:gd name="connsiteY627" fmla="*/ 86488 h 2256141"/>
                <a:gd name="connsiteX628" fmla="*/ 4854919 w 6811107"/>
                <a:gd name="connsiteY628" fmla="*/ 121768 h 2256141"/>
                <a:gd name="connsiteX629" fmla="*/ 4847186 w 6811107"/>
                <a:gd name="connsiteY629" fmla="*/ 131917 h 2256141"/>
                <a:gd name="connsiteX630" fmla="*/ 4839453 w 6811107"/>
                <a:gd name="connsiteY630" fmla="*/ 141099 h 2256141"/>
                <a:gd name="connsiteX631" fmla="*/ 4828821 w 6811107"/>
                <a:gd name="connsiteY631" fmla="*/ 145932 h 2256141"/>
                <a:gd name="connsiteX632" fmla="*/ 4822538 w 6811107"/>
                <a:gd name="connsiteY632" fmla="*/ 148349 h 2256141"/>
                <a:gd name="connsiteX633" fmla="*/ 4827855 w 6811107"/>
                <a:gd name="connsiteY633" fmla="*/ 160914 h 2256141"/>
                <a:gd name="connsiteX634" fmla="*/ 4837037 w 6811107"/>
                <a:gd name="connsiteY634" fmla="*/ 170096 h 2256141"/>
                <a:gd name="connsiteX635" fmla="*/ 4859268 w 6811107"/>
                <a:gd name="connsiteY635" fmla="*/ 176379 h 2256141"/>
                <a:gd name="connsiteX636" fmla="*/ 4870867 w 6811107"/>
                <a:gd name="connsiteY636" fmla="*/ 174929 h 2256141"/>
                <a:gd name="connsiteX637" fmla="*/ 4908563 w 6811107"/>
                <a:gd name="connsiteY637" fmla="*/ 158015 h 2256141"/>
                <a:gd name="connsiteX638" fmla="*/ 4921612 w 6811107"/>
                <a:gd name="connsiteY638" fmla="*/ 153182 h 2256141"/>
                <a:gd name="connsiteX639" fmla="*/ 4939977 w 6811107"/>
                <a:gd name="connsiteY639" fmla="*/ 152215 h 2256141"/>
                <a:gd name="connsiteX640" fmla="*/ 4949159 w 6811107"/>
                <a:gd name="connsiteY640" fmla="*/ 152215 h 2256141"/>
                <a:gd name="connsiteX641" fmla="*/ 5001837 w 6811107"/>
                <a:gd name="connsiteY641" fmla="*/ 174446 h 2256141"/>
                <a:gd name="connsiteX642" fmla="*/ 5009569 w 6811107"/>
                <a:gd name="connsiteY642" fmla="*/ 185078 h 2256141"/>
                <a:gd name="connsiteX643" fmla="*/ 4937560 w 6811107"/>
                <a:gd name="connsiteY643" fmla="*/ 261437 h 2256141"/>
                <a:gd name="connsiteX644" fmla="*/ 4928378 w 6811107"/>
                <a:gd name="connsiteY644" fmla="*/ 264337 h 2256141"/>
                <a:gd name="connsiteX645" fmla="*/ 4923545 w 6811107"/>
                <a:gd name="connsiteY645" fmla="*/ 291401 h 2256141"/>
                <a:gd name="connsiteX646" fmla="*/ 4930311 w 6811107"/>
                <a:gd name="connsiteY646" fmla="*/ 300583 h 2256141"/>
                <a:gd name="connsiteX647" fmla="*/ 4952542 w 6811107"/>
                <a:gd name="connsiteY647" fmla="*/ 319915 h 2256141"/>
                <a:gd name="connsiteX648" fmla="*/ 4961724 w 6811107"/>
                <a:gd name="connsiteY648" fmla="*/ 326681 h 2256141"/>
                <a:gd name="connsiteX649" fmla="*/ 5052099 w 6811107"/>
                <a:gd name="connsiteY649" fmla="*/ 380808 h 2256141"/>
                <a:gd name="connsiteX650" fmla="*/ 5053065 w 6811107"/>
                <a:gd name="connsiteY650" fmla="*/ 396273 h 2256141"/>
                <a:gd name="connsiteX651" fmla="*/ 5064664 w 6811107"/>
                <a:gd name="connsiteY651" fmla="*/ 420921 h 2256141"/>
                <a:gd name="connsiteX652" fmla="*/ 5075296 w 6811107"/>
                <a:gd name="connsiteY652" fmla="*/ 428654 h 2256141"/>
                <a:gd name="connsiteX653" fmla="*/ 5144889 w 6811107"/>
                <a:gd name="connsiteY653" fmla="*/ 482782 h 2256141"/>
                <a:gd name="connsiteX654" fmla="*/ 5070463 w 6811107"/>
                <a:gd name="connsiteY654" fmla="*/ 520478 h 2256141"/>
                <a:gd name="connsiteX655" fmla="*/ 5054998 w 6811107"/>
                <a:gd name="connsiteY655" fmla="*/ 525794 h 2256141"/>
                <a:gd name="connsiteX656" fmla="*/ 5040983 w 6811107"/>
                <a:gd name="connsiteY656" fmla="*/ 530627 h 2256141"/>
                <a:gd name="connsiteX657" fmla="*/ 5026484 w 6811107"/>
                <a:gd name="connsiteY657" fmla="*/ 533527 h 2256141"/>
                <a:gd name="connsiteX658" fmla="*/ 4998454 w 6811107"/>
                <a:gd name="connsiteY658" fmla="*/ 539809 h 2256141"/>
                <a:gd name="connsiteX659" fmla="*/ 4985405 w 6811107"/>
                <a:gd name="connsiteY659" fmla="*/ 535943 h 2256141"/>
                <a:gd name="connsiteX660" fmla="*/ 4945776 w 6811107"/>
                <a:gd name="connsiteY660" fmla="*/ 527244 h 2256141"/>
                <a:gd name="connsiteX661" fmla="*/ 4931761 w 6811107"/>
                <a:gd name="connsiteY661" fmla="*/ 528693 h 2256141"/>
                <a:gd name="connsiteX662" fmla="*/ 4917745 w 6811107"/>
                <a:gd name="connsiteY662" fmla="*/ 531110 h 2256141"/>
                <a:gd name="connsiteX663" fmla="*/ 4908563 w 6811107"/>
                <a:gd name="connsiteY663" fmla="*/ 532560 h 2256141"/>
                <a:gd name="connsiteX664" fmla="*/ 4887782 w 6811107"/>
                <a:gd name="connsiteY664" fmla="*/ 547058 h 2256141"/>
                <a:gd name="connsiteX665" fmla="*/ 4792575 w 6811107"/>
                <a:gd name="connsiteY665" fmla="*/ 611818 h 2256141"/>
                <a:gd name="connsiteX666" fmla="*/ 4782426 w 6811107"/>
                <a:gd name="connsiteY666" fmla="*/ 621968 h 2256141"/>
                <a:gd name="connsiteX667" fmla="*/ 4721532 w 6811107"/>
                <a:gd name="connsiteY667" fmla="*/ 647581 h 2256141"/>
                <a:gd name="connsiteX668" fmla="*/ 4709933 w 6811107"/>
                <a:gd name="connsiteY668" fmla="*/ 646615 h 2256141"/>
                <a:gd name="connsiteX669" fmla="*/ 4675137 w 6811107"/>
                <a:gd name="connsiteY669" fmla="*/ 635983 h 2256141"/>
                <a:gd name="connsiteX670" fmla="*/ 4668371 w 6811107"/>
                <a:gd name="connsiteY670" fmla="*/ 629217 h 2256141"/>
                <a:gd name="connsiteX671" fmla="*/ 4670787 w 6811107"/>
                <a:gd name="connsiteY671" fmla="*/ 606019 h 2256141"/>
                <a:gd name="connsiteX672" fmla="*/ 4627291 w 6811107"/>
                <a:gd name="connsiteY672" fmla="*/ 656764 h 2256141"/>
                <a:gd name="connsiteX673" fmla="*/ 4634057 w 6811107"/>
                <a:gd name="connsiteY673" fmla="*/ 665946 h 2256141"/>
                <a:gd name="connsiteX674" fmla="*/ 4642756 w 6811107"/>
                <a:gd name="connsiteY674" fmla="*/ 669812 h 2256141"/>
                <a:gd name="connsiteX675" fmla="*/ 4703650 w 6811107"/>
                <a:gd name="connsiteY675" fmla="*/ 708475 h 2256141"/>
                <a:gd name="connsiteX676" fmla="*/ 4734581 w 6811107"/>
                <a:gd name="connsiteY676" fmla="*/ 721524 h 2256141"/>
                <a:gd name="connsiteX677" fmla="*/ 4746179 w 6811107"/>
                <a:gd name="connsiteY677" fmla="*/ 719107 h 2256141"/>
                <a:gd name="connsiteX678" fmla="*/ 4847669 w 6811107"/>
                <a:gd name="connsiteY678" fmla="*/ 694943 h 2256141"/>
                <a:gd name="connsiteX679" fmla="*/ 4860235 w 6811107"/>
                <a:gd name="connsiteY679" fmla="*/ 693977 h 2256141"/>
                <a:gd name="connsiteX680" fmla="*/ 4880532 w 6811107"/>
                <a:gd name="connsiteY680" fmla="*/ 690110 h 2256141"/>
                <a:gd name="connsiteX681" fmla="*/ 4890681 w 6811107"/>
                <a:gd name="connsiteY681" fmla="*/ 687694 h 2256141"/>
                <a:gd name="connsiteX682" fmla="*/ 5030834 w 6811107"/>
                <a:gd name="connsiteY682" fmla="*/ 679962 h 2256141"/>
                <a:gd name="connsiteX683" fmla="*/ 5040983 w 6811107"/>
                <a:gd name="connsiteY683" fmla="*/ 685278 h 2256141"/>
                <a:gd name="connsiteX684" fmla="*/ 5040983 w 6811107"/>
                <a:gd name="connsiteY684" fmla="*/ 753421 h 2256141"/>
                <a:gd name="connsiteX685" fmla="*/ 5045816 w 6811107"/>
                <a:gd name="connsiteY685" fmla="*/ 765986 h 2256141"/>
                <a:gd name="connsiteX686" fmla="*/ 5104776 w 6811107"/>
                <a:gd name="connsiteY686" fmla="*/ 807065 h 2256141"/>
                <a:gd name="connsiteX687" fmla="*/ 5113959 w 6811107"/>
                <a:gd name="connsiteY687" fmla="*/ 817214 h 2256141"/>
                <a:gd name="connsiteX688" fmla="*/ 5120241 w 6811107"/>
                <a:gd name="connsiteY688" fmla="*/ 823980 h 2256141"/>
                <a:gd name="connsiteX689" fmla="*/ 5219315 w 6811107"/>
                <a:gd name="connsiteY689" fmla="*/ 885841 h 2256141"/>
                <a:gd name="connsiteX690" fmla="*/ 5218349 w 6811107"/>
                <a:gd name="connsiteY690" fmla="*/ 929820 h 2256141"/>
                <a:gd name="connsiteX691" fmla="*/ 5225115 w 6811107"/>
                <a:gd name="connsiteY691" fmla="*/ 940452 h 2256141"/>
                <a:gd name="connsiteX692" fmla="*/ 5231881 w 6811107"/>
                <a:gd name="connsiteY692" fmla="*/ 971382 h 2256141"/>
                <a:gd name="connsiteX693" fmla="*/ 5247345 w 6811107"/>
                <a:gd name="connsiteY693" fmla="*/ 978148 h 2256141"/>
                <a:gd name="connsiteX694" fmla="*/ 5257978 w 6811107"/>
                <a:gd name="connsiteY694" fmla="*/ 974282 h 2256141"/>
                <a:gd name="connsiteX695" fmla="*/ 5264744 w 6811107"/>
                <a:gd name="connsiteY695" fmla="*/ 967516 h 2256141"/>
                <a:gd name="connsiteX696" fmla="*/ 5271026 w 6811107"/>
                <a:gd name="connsiteY696" fmla="*/ 953501 h 2256141"/>
                <a:gd name="connsiteX697" fmla="*/ 5280209 w 6811107"/>
                <a:gd name="connsiteY697" fmla="*/ 942868 h 2256141"/>
                <a:gd name="connsiteX698" fmla="*/ 5290357 w 6811107"/>
                <a:gd name="connsiteY698" fmla="*/ 933686 h 2256141"/>
                <a:gd name="connsiteX699" fmla="*/ 5299057 w 6811107"/>
                <a:gd name="connsiteY699" fmla="*/ 922087 h 2256141"/>
                <a:gd name="connsiteX700" fmla="*/ 5363334 w 6811107"/>
                <a:gd name="connsiteY700" fmla="*/ 897440 h 2256141"/>
                <a:gd name="connsiteX701" fmla="*/ 5369616 w 6811107"/>
                <a:gd name="connsiteY701" fmla="*/ 908072 h 2256141"/>
                <a:gd name="connsiteX702" fmla="*/ 5374449 w 6811107"/>
                <a:gd name="connsiteY702" fmla="*/ 918221 h 2256141"/>
                <a:gd name="connsiteX703" fmla="*/ 5378316 w 6811107"/>
                <a:gd name="connsiteY703" fmla="*/ 929820 h 2256141"/>
                <a:gd name="connsiteX704" fmla="*/ 5441626 w 6811107"/>
                <a:gd name="connsiteY704" fmla="*/ 985397 h 2256141"/>
                <a:gd name="connsiteX705" fmla="*/ 5429061 w 6811107"/>
                <a:gd name="connsiteY705" fmla="*/ 1032276 h 2256141"/>
                <a:gd name="connsiteX706" fmla="*/ 5431960 w 6811107"/>
                <a:gd name="connsiteY706" fmla="*/ 1042908 h 2256141"/>
                <a:gd name="connsiteX707" fmla="*/ 5483671 w 6811107"/>
                <a:gd name="connsiteY707" fmla="*/ 1085438 h 2256141"/>
                <a:gd name="connsiteX708" fmla="*/ 5496720 w 6811107"/>
                <a:gd name="connsiteY708" fmla="*/ 1091720 h 2256141"/>
                <a:gd name="connsiteX709" fmla="*/ 5524751 w 6811107"/>
                <a:gd name="connsiteY709" fmla="*/ 1131833 h 2256141"/>
                <a:gd name="connsiteX710" fmla="*/ 5460474 w 6811107"/>
                <a:gd name="connsiteY710" fmla="*/ 1157930 h 2256141"/>
                <a:gd name="connsiteX711" fmla="*/ 5448875 w 6811107"/>
                <a:gd name="connsiteY711" fmla="*/ 1173395 h 2256141"/>
                <a:gd name="connsiteX712" fmla="*/ 5451291 w 6811107"/>
                <a:gd name="connsiteY712" fmla="*/ 1190310 h 2256141"/>
                <a:gd name="connsiteX713" fmla="*/ 5501553 w 6811107"/>
                <a:gd name="connsiteY713" fmla="*/ 1258453 h 2256141"/>
                <a:gd name="connsiteX714" fmla="*/ 5415045 w 6811107"/>
                <a:gd name="connsiteY714" fmla="*/ 1286000 h 2256141"/>
                <a:gd name="connsiteX715" fmla="*/ 5407313 w 6811107"/>
                <a:gd name="connsiteY715" fmla="*/ 1296633 h 2256141"/>
                <a:gd name="connsiteX716" fmla="*/ 5376382 w 6811107"/>
                <a:gd name="connsiteY716" fmla="*/ 1353177 h 2256141"/>
                <a:gd name="connsiteX717" fmla="*/ 5371066 w 6811107"/>
                <a:gd name="connsiteY717" fmla="*/ 1364776 h 2256141"/>
                <a:gd name="connsiteX718" fmla="*/ 5360917 w 6811107"/>
                <a:gd name="connsiteY718" fmla="*/ 1375408 h 2256141"/>
                <a:gd name="connsiteX719" fmla="*/ 5345452 w 6811107"/>
                <a:gd name="connsiteY719" fmla="*/ 1417937 h 2256141"/>
                <a:gd name="connsiteX720" fmla="*/ 5342552 w 6811107"/>
                <a:gd name="connsiteY720" fmla="*/ 1428570 h 2256141"/>
                <a:gd name="connsiteX721" fmla="*/ 5308723 w 6811107"/>
                <a:gd name="connsiteY721" fmla="*/ 1490429 h 2256141"/>
                <a:gd name="connsiteX722" fmla="*/ 5203367 w 6811107"/>
                <a:gd name="connsiteY722" fmla="*/ 1488980 h 2256141"/>
                <a:gd name="connsiteX723" fmla="*/ 5188868 w 6811107"/>
                <a:gd name="connsiteY723" fmla="*/ 1490429 h 2256141"/>
                <a:gd name="connsiteX724" fmla="*/ 5168570 w 6811107"/>
                <a:gd name="connsiteY724" fmla="*/ 1477381 h 2256141"/>
                <a:gd name="connsiteX725" fmla="*/ 5128457 w 6811107"/>
                <a:gd name="connsiteY725" fmla="*/ 1419387 h 2256141"/>
                <a:gd name="connsiteX726" fmla="*/ 5115409 w 6811107"/>
                <a:gd name="connsiteY726" fmla="*/ 1415521 h 2256141"/>
                <a:gd name="connsiteX727" fmla="*/ 5104776 w 6811107"/>
                <a:gd name="connsiteY727" fmla="*/ 1410205 h 2256141"/>
                <a:gd name="connsiteX728" fmla="*/ 5055481 w 6811107"/>
                <a:gd name="connsiteY728" fmla="*/ 1386041 h 2256141"/>
                <a:gd name="connsiteX729" fmla="*/ 5045333 w 6811107"/>
                <a:gd name="connsiteY729" fmla="*/ 1391356 h 2256141"/>
                <a:gd name="connsiteX730" fmla="*/ 5023101 w 6811107"/>
                <a:gd name="connsiteY730" fmla="*/ 1403922 h 2256141"/>
                <a:gd name="connsiteX731" fmla="*/ 5010536 w 6811107"/>
                <a:gd name="connsiteY731" fmla="*/ 1402955 h 2256141"/>
                <a:gd name="connsiteX732" fmla="*/ 4912429 w 6811107"/>
                <a:gd name="connsiteY732" fmla="*/ 1346411 h 2256141"/>
                <a:gd name="connsiteX733" fmla="*/ 4875217 w 6811107"/>
                <a:gd name="connsiteY733" fmla="*/ 1415038 h 2256141"/>
                <a:gd name="connsiteX734" fmla="*/ 4862167 w 6811107"/>
                <a:gd name="connsiteY734" fmla="*/ 1416004 h 2256141"/>
                <a:gd name="connsiteX735" fmla="*/ 4743279 w 6811107"/>
                <a:gd name="connsiteY735" fmla="*/ 1384590 h 2256141"/>
                <a:gd name="connsiteX736" fmla="*/ 4732647 w 6811107"/>
                <a:gd name="connsiteY736" fmla="*/ 1383141 h 2256141"/>
                <a:gd name="connsiteX737" fmla="*/ 4629224 w 6811107"/>
                <a:gd name="connsiteY737" fmla="*/ 1348344 h 2256141"/>
                <a:gd name="connsiteX738" fmla="*/ 4715249 w 6811107"/>
                <a:gd name="connsiteY738" fmla="*/ 1402955 h 2256141"/>
                <a:gd name="connsiteX739" fmla="*/ 4728298 w 6811107"/>
                <a:gd name="connsiteY739" fmla="*/ 1408271 h 2256141"/>
                <a:gd name="connsiteX740" fmla="*/ 4766961 w 6811107"/>
                <a:gd name="connsiteY740" fmla="*/ 1443068 h 2256141"/>
                <a:gd name="connsiteX741" fmla="*/ 4777109 w 6811107"/>
                <a:gd name="connsiteY741" fmla="*/ 1448384 h 2256141"/>
                <a:gd name="connsiteX742" fmla="*/ 4791125 w 6811107"/>
                <a:gd name="connsiteY742" fmla="*/ 1452250 h 2256141"/>
                <a:gd name="connsiteX743" fmla="*/ 4811423 w 6811107"/>
                <a:gd name="connsiteY743" fmla="*/ 1469165 h 2256141"/>
                <a:gd name="connsiteX744" fmla="*/ 4822055 w 6811107"/>
                <a:gd name="connsiteY744" fmla="*/ 1477865 h 2256141"/>
                <a:gd name="connsiteX745" fmla="*/ 4868451 w 6811107"/>
                <a:gd name="connsiteY745" fmla="*/ 1500095 h 2256141"/>
                <a:gd name="connsiteX746" fmla="*/ 4881016 w 6811107"/>
                <a:gd name="connsiteY746" fmla="*/ 1500095 h 2256141"/>
                <a:gd name="connsiteX747" fmla="*/ 4894064 w 6811107"/>
                <a:gd name="connsiteY747" fmla="*/ 1486080 h 2256141"/>
                <a:gd name="connsiteX748" fmla="*/ 4901797 w 6811107"/>
                <a:gd name="connsiteY748" fmla="*/ 1480764 h 2256141"/>
                <a:gd name="connsiteX749" fmla="*/ 5022618 w 6811107"/>
                <a:gd name="connsiteY749" fmla="*/ 1456600 h 2256141"/>
                <a:gd name="connsiteX750" fmla="*/ 5034217 w 6811107"/>
                <a:gd name="connsiteY750" fmla="*/ 1462883 h 2256141"/>
                <a:gd name="connsiteX751" fmla="*/ 5068047 w 6811107"/>
                <a:gd name="connsiteY751" fmla="*/ 1494296 h 2256141"/>
                <a:gd name="connsiteX752" fmla="*/ 5074330 w 6811107"/>
                <a:gd name="connsiteY752" fmla="*/ 1502029 h 2256141"/>
                <a:gd name="connsiteX753" fmla="*/ 5125558 w 6811107"/>
                <a:gd name="connsiteY753" fmla="*/ 1518943 h 2256141"/>
                <a:gd name="connsiteX754" fmla="*/ 5136190 w 6811107"/>
                <a:gd name="connsiteY754" fmla="*/ 1521360 h 2256141"/>
                <a:gd name="connsiteX755" fmla="*/ 5204333 w 6811107"/>
                <a:gd name="connsiteY755" fmla="*/ 1555190 h 2256141"/>
                <a:gd name="connsiteX756" fmla="*/ 5215932 w 6811107"/>
                <a:gd name="connsiteY756" fmla="*/ 1564372 h 2256141"/>
                <a:gd name="connsiteX757" fmla="*/ 5258461 w 6811107"/>
                <a:gd name="connsiteY757" fmla="*/ 1700175 h 2256141"/>
                <a:gd name="connsiteX758" fmla="*/ 5252179 w 6811107"/>
                <a:gd name="connsiteY758" fmla="*/ 1710807 h 2256141"/>
                <a:gd name="connsiteX759" fmla="*/ 5286975 w 6811107"/>
                <a:gd name="connsiteY759" fmla="*/ 1837911 h 2256141"/>
                <a:gd name="connsiteX760" fmla="*/ 5291808 w 6811107"/>
                <a:gd name="connsiteY760" fmla="*/ 1844677 h 2256141"/>
                <a:gd name="connsiteX761" fmla="*/ 5292774 w 6811107"/>
                <a:gd name="connsiteY761" fmla="*/ 1854826 h 2256141"/>
                <a:gd name="connsiteX762" fmla="*/ 5297607 w 6811107"/>
                <a:gd name="connsiteY762" fmla="*/ 1879474 h 2256141"/>
                <a:gd name="connsiteX763" fmla="*/ 5270543 w 6811107"/>
                <a:gd name="connsiteY763" fmla="*/ 1995462 h 2256141"/>
                <a:gd name="connsiteX764" fmla="*/ 5271510 w 6811107"/>
                <a:gd name="connsiteY764" fmla="*/ 2008027 h 2256141"/>
                <a:gd name="connsiteX765" fmla="*/ 5276826 w 6811107"/>
                <a:gd name="connsiteY765" fmla="*/ 2019626 h 2256141"/>
                <a:gd name="connsiteX766" fmla="*/ 5283109 w 6811107"/>
                <a:gd name="connsiteY766" fmla="*/ 2031225 h 2256141"/>
                <a:gd name="connsiteX767" fmla="*/ 5291808 w 6811107"/>
                <a:gd name="connsiteY767" fmla="*/ 2041857 h 2256141"/>
                <a:gd name="connsiteX768" fmla="*/ 5298574 w 6811107"/>
                <a:gd name="connsiteY768" fmla="*/ 2051039 h 2256141"/>
                <a:gd name="connsiteX769" fmla="*/ 5319355 w 6811107"/>
                <a:gd name="connsiteY769" fmla="*/ 2080520 h 2256141"/>
                <a:gd name="connsiteX770" fmla="*/ 5324671 w 6811107"/>
                <a:gd name="connsiteY770" fmla="*/ 2090669 h 2256141"/>
                <a:gd name="connsiteX771" fmla="*/ 5350769 w 6811107"/>
                <a:gd name="connsiteY771" fmla="*/ 2143347 h 2256141"/>
                <a:gd name="connsiteX772" fmla="*/ 5359951 w 6811107"/>
                <a:gd name="connsiteY772" fmla="*/ 2093085 h 2256141"/>
                <a:gd name="connsiteX773" fmla="*/ 5358985 w 6811107"/>
                <a:gd name="connsiteY773" fmla="*/ 2076654 h 2256141"/>
                <a:gd name="connsiteX774" fmla="*/ 5343519 w 6811107"/>
                <a:gd name="connsiteY774" fmla="*/ 2050556 h 2256141"/>
                <a:gd name="connsiteX775" fmla="*/ 5338203 w 6811107"/>
                <a:gd name="connsiteY775" fmla="*/ 2041857 h 2256141"/>
                <a:gd name="connsiteX776" fmla="*/ 5360434 w 6811107"/>
                <a:gd name="connsiteY776" fmla="*/ 1986279 h 2256141"/>
                <a:gd name="connsiteX777" fmla="*/ 5366717 w 6811107"/>
                <a:gd name="connsiteY777" fmla="*/ 1975647 h 2256141"/>
                <a:gd name="connsiteX778" fmla="*/ 5372033 w 6811107"/>
                <a:gd name="connsiteY778" fmla="*/ 1893972 h 2256141"/>
                <a:gd name="connsiteX779" fmla="*/ 5369616 w 6811107"/>
                <a:gd name="connsiteY779" fmla="*/ 1880924 h 2256141"/>
                <a:gd name="connsiteX780" fmla="*/ 5366717 w 6811107"/>
                <a:gd name="connsiteY780" fmla="*/ 1866908 h 2256141"/>
                <a:gd name="connsiteX781" fmla="*/ 5362850 w 6811107"/>
                <a:gd name="connsiteY781" fmla="*/ 1853860 h 2256141"/>
                <a:gd name="connsiteX782" fmla="*/ 5350285 w 6811107"/>
                <a:gd name="connsiteY782" fmla="*/ 1773634 h 2256141"/>
                <a:gd name="connsiteX783" fmla="*/ 5331920 w 6811107"/>
                <a:gd name="connsiteY783" fmla="*/ 1751403 h 2256141"/>
                <a:gd name="connsiteX784" fmla="*/ 5326604 w 6811107"/>
                <a:gd name="connsiteY784" fmla="*/ 1739804 h 2256141"/>
                <a:gd name="connsiteX785" fmla="*/ 5343519 w 6811107"/>
                <a:gd name="connsiteY785" fmla="*/ 1660546 h 2256141"/>
                <a:gd name="connsiteX786" fmla="*/ 5354152 w 6811107"/>
                <a:gd name="connsiteY786" fmla="*/ 1650397 h 2256141"/>
                <a:gd name="connsiteX787" fmla="*/ 5366717 w 6811107"/>
                <a:gd name="connsiteY787" fmla="*/ 1640248 h 2256141"/>
                <a:gd name="connsiteX788" fmla="*/ 5372033 w 6811107"/>
                <a:gd name="connsiteY788" fmla="*/ 1626233 h 2256141"/>
                <a:gd name="connsiteX789" fmla="*/ 5374449 w 6811107"/>
                <a:gd name="connsiteY789" fmla="*/ 1615600 h 2256141"/>
                <a:gd name="connsiteX790" fmla="*/ 5345935 w 6811107"/>
                <a:gd name="connsiteY790" fmla="*/ 1557606 h 2256141"/>
                <a:gd name="connsiteX791" fmla="*/ 5340619 w 6811107"/>
                <a:gd name="connsiteY791" fmla="*/ 1544558 h 2256141"/>
                <a:gd name="connsiteX792" fmla="*/ 5366233 w 6811107"/>
                <a:gd name="connsiteY792" fmla="*/ 1499129 h 2256141"/>
                <a:gd name="connsiteX793" fmla="*/ 5376866 w 6811107"/>
                <a:gd name="connsiteY793" fmla="*/ 1494296 h 2256141"/>
                <a:gd name="connsiteX794" fmla="*/ 5388465 w 6811107"/>
                <a:gd name="connsiteY794" fmla="*/ 1488013 h 2256141"/>
                <a:gd name="connsiteX795" fmla="*/ 5397164 w 6811107"/>
                <a:gd name="connsiteY795" fmla="*/ 1485597 h 2256141"/>
                <a:gd name="connsiteX796" fmla="*/ 5407313 w 6811107"/>
                <a:gd name="connsiteY796" fmla="*/ 1479314 h 2256141"/>
                <a:gd name="connsiteX797" fmla="*/ 5415045 w 6811107"/>
                <a:gd name="connsiteY797" fmla="*/ 1462399 h 2256141"/>
                <a:gd name="connsiteX798" fmla="*/ 5416011 w 6811107"/>
                <a:gd name="connsiteY798" fmla="*/ 1449834 h 2256141"/>
                <a:gd name="connsiteX799" fmla="*/ 5424711 w 6811107"/>
                <a:gd name="connsiteY799" fmla="*/ 1414554 h 2256141"/>
                <a:gd name="connsiteX800" fmla="*/ 5481255 w 6811107"/>
                <a:gd name="connsiteY800" fmla="*/ 1349794 h 2256141"/>
                <a:gd name="connsiteX801" fmla="*/ 5491404 w 6811107"/>
                <a:gd name="connsiteY801" fmla="*/ 1339162 h 2256141"/>
                <a:gd name="connsiteX802" fmla="*/ 5500587 w 6811107"/>
                <a:gd name="connsiteY802" fmla="*/ 1331429 h 2256141"/>
                <a:gd name="connsiteX803" fmla="*/ 5585645 w 6811107"/>
                <a:gd name="connsiteY803" fmla="*/ 1304365 h 2256141"/>
                <a:gd name="connsiteX804" fmla="*/ 5598693 w 6811107"/>
                <a:gd name="connsiteY804" fmla="*/ 1305332 h 2256141"/>
                <a:gd name="connsiteX805" fmla="*/ 5644122 w 6811107"/>
                <a:gd name="connsiteY805" fmla="*/ 1309198 h 2256141"/>
                <a:gd name="connsiteX806" fmla="*/ 5655721 w 6811107"/>
                <a:gd name="connsiteY806" fmla="*/ 1310648 h 2256141"/>
                <a:gd name="connsiteX807" fmla="*/ 5689551 w 6811107"/>
                <a:gd name="connsiteY807" fmla="*/ 1317414 h 2256141"/>
                <a:gd name="connsiteX808" fmla="*/ 5700183 w 6811107"/>
                <a:gd name="connsiteY808" fmla="*/ 1318864 h 2256141"/>
                <a:gd name="connsiteX809" fmla="*/ 5782341 w 6811107"/>
                <a:gd name="connsiteY809" fmla="*/ 1373475 h 2256141"/>
                <a:gd name="connsiteX810" fmla="*/ 5789108 w 6811107"/>
                <a:gd name="connsiteY810" fmla="*/ 1383624 h 2256141"/>
                <a:gd name="connsiteX811" fmla="*/ 5823904 w 6811107"/>
                <a:gd name="connsiteY811" fmla="*/ 1434369 h 2256141"/>
                <a:gd name="connsiteX812" fmla="*/ 5830670 w 6811107"/>
                <a:gd name="connsiteY812" fmla="*/ 1445001 h 2256141"/>
                <a:gd name="connsiteX813" fmla="*/ 5840819 w 6811107"/>
                <a:gd name="connsiteY813" fmla="*/ 1455150 h 2256141"/>
                <a:gd name="connsiteX814" fmla="*/ 5880448 w 6811107"/>
                <a:gd name="connsiteY814" fmla="*/ 1479314 h 2256141"/>
                <a:gd name="connsiteX815" fmla="*/ 5875132 w 6811107"/>
                <a:gd name="connsiteY815" fmla="*/ 1581287 h 2256141"/>
                <a:gd name="connsiteX816" fmla="*/ 5869816 w 6811107"/>
                <a:gd name="connsiteY816" fmla="*/ 1590470 h 2256141"/>
                <a:gd name="connsiteX817" fmla="*/ 5870783 w 6811107"/>
                <a:gd name="connsiteY817" fmla="*/ 1599169 h 2256141"/>
                <a:gd name="connsiteX818" fmla="*/ 5877065 w 6811107"/>
                <a:gd name="connsiteY818" fmla="*/ 1615600 h 2256141"/>
                <a:gd name="connsiteX819" fmla="*/ 5878515 w 6811107"/>
                <a:gd name="connsiteY819" fmla="*/ 1618017 h 2256141"/>
                <a:gd name="connsiteX820" fmla="*/ 5886248 w 6811107"/>
                <a:gd name="connsiteY820" fmla="*/ 1625749 h 2256141"/>
                <a:gd name="connsiteX821" fmla="*/ 5891081 w 6811107"/>
                <a:gd name="connsiteY821" fmla="*/ 1629616 h 2256141"/>
                <a:gd name="connsiteX822" fmla="*/ 5893980 w 6811107"/>
                <a:gd name="connsiteY822" fmla="*/ 1631065 h 2256141"/>
                <a:gd name="connsiteX823" fmla="*/ 5924911 w 6811107"/>
                <a:gd name="connsiteY823" fmla="*/ 1645080 h 2256141"/>
                <a:gd name="connsiteX824" fmla="*/ 5928777 w 6811107"/>
                <a:gd name="connsiteY824" fmla="*/ 1647497 h 2256141"/>
                <a:gd name="connsiteX825" fmla="*/ 5965023 w 6811107"/>
                <a:gd name="connsiteY825" fmla="*/ 1684710 h 2256141"/>
                <a:gd name="connsiteX826" fmla="*/ 5971306 w 6811107"/>
                <a:gd name="connsiteY826" fmla="*/ 1693409 h 2256141"/>
                <a:gd name="connsiteX827" fmla="*/ 6144321 w 6811107"/>
                <a:gd name="connsiteY827" fmla="*/ 1750437 h 2256141"/>
                <a:gd name="connsiteX828" fmla="*/ 6027367 w 6811107"/>
                <a:gd name="connsiteY828" fmla="*/ 1716607 h 2256141"/>
                <a:gd name="connsiteX829" fmla="*/ 6022050 w 6811107"/>
                <a:gd name="connsiteY829" fmla="*/ 1705974 h 2256141"/>
                <a:gd name="connsiteX830" fmla="*/ 6026883 w 6811107"/>
                <a:gd name="connsiteY830" fmla="*/ 1675045 h 2256141"/>
                <a:gd name="connsiteX831" fmla="*/ 6027367 w 6811107"/>
                <a:gd name="connsiteY831" fmla="*/ 1673111 h 2256141"/>
                <a:gd name="connsiteX832" fmla="*/ 5988704 w 6811107"/>
                <a:gd name="connsiteY832" fmla="*/ 1622366 h 2256141"/>
                <a:gd name="connsiteX833" fmla="*/ 5986287 w 6811107"/>
                <a:gd name="connsiteY833" fmla="*/ 1619950 h 2256141"/>
                <a:gd name="connsiteX834" fmla="*/ 5972272 w 6811107"/>
                <a:gd name="connsiteY834" fmla="*/ 1572105 h 2256141"/>
                <a:gd name="connsiteX835" fmla="*/ 5973239 w 6811107"/>
                <a:gd name="connsiteY835" fmla="*/ 1559539 h 2256141"/>
                <a:gd name="connsiteX836" fmla="*/ 5990153 w 6811107"/>
                <a:gd name="connsiteY836" fmla="*/ 1491397 h 2256141"/>
                <a:gd name="connsiteX837" fmla="*/ 5976139 w 6811107"/>
                <a:gd name="connsiteY837" fmla="*/ 1474481 h 2256141"/>
                <a:gd name="connsiteX838" fmla="*/ 5922011 w 6811107"/>
                <a:gd name="connsiteY838" fmla="*/ 1442101 h 2256141"/>
                <a:gd name="connsiteX839" fmla="*/ 5916694 w 6811107"/>
                <a:gd name="connsiteY839" fmla="*/ 1435335 h 2256141"/>
                <a:gd name="connsiteX840" fmla="*/ 5909929 w 6811107"/>
                <a:gd name="connsiteY840" fmla="*/ 1425186 h 2256141"/>
                <a:gd name="connsiteX841" fmla="*/ 5869816 w 6811107"/>
                <a:gd name="connsiteY841" fmla="*/ 1374925 h 2256141"/>
                <a:gd name="connsiteX842" fmla="*/ 5859184 w 6811107"/>
                <a:gd name="connsiteY842" fmla="*/ 1368159 h 2256141"/>
                <a:gd name="connsiteX843" fmla="*/ 5793457 w 6811107"/>
                <a:gd name="connsiteY843" fmla="*/ 1286967 h 2256141"/>
                <a:gd name="connsiteX844" fmla="*/ 5753344 w 6811107"/>
                <a:gd name="connsiteY844" fmla="*/ 1226073 h 2256141"/>
                <a:gd name="connsiteX845" fmla="*/ 5750445 w 6811107"/>
                <a:gd name="connsiteY845" fmla="*/ 1213508 h 2256141"/>
                <a:gd name="connsiteX846" fmla="*/ 5753344 w 6811107"/>
                <a:gd name="connsiteY846" fmla="*/ 1171945 h 2256141"/>
                <a:gd name="connsiteX847" fmla="*/ 5747062 w 6811107"/>
                <a:gd name="connsiteY847" fmla="*/ 1160346 h 2256141"/>
                <a:gd name="connsiteX848" fmla="*/ 5703083 w 6811107"/>
                <a:gd name="connsiteY848" fmla="*/ 1103319 h 2256141"/>
                <a:gd name="connsiteX849" fmla="*/ 5696800 w 6811107"/>
                <a:gd name="connsiteY849" fmla="*/ 1094620 h 2256141"/>
                <a:gd name="connsiteX850" fmla="*/ 5670703 w 6811107"/>
                <a:gd name="connsiteY850" fmla="*/ 1029860 h 2256141"/>
                <a:gd name="connsiteX851" fmla="*/ 5672152 w 6811107"/>
                <a:gd name="connsiteY851" fmla="*/ 1018261 h 2256141"/>
                <a:gd name="connsiteX852" fmla="*/ 5673603 w 6811107"/>
                <a:gd name="connsiteY852" fmla="*/ 940935 h 2256141"/>
                <a:gd name="connsiteX853" fmla="*/ 5536833 w 6811107"/>
                <a:gd name="connsiteY853" fmla="*/ 902273 h 2256141"/>
                <a:gd name="connsiteX854" fmla="*/ 5538283 w 6811107"/>
                <a:gd name="connsiteY854" fmla="*/ 893090 h 2256141"/>
                <a:gd name="connsiteX855" fmla="*/ 5574529 w 6811107"/>
                <a:gd name="connsiteY855" fmla="*/ 848145 h 2256141"/>
                <a:gd name="connsiteX856" fmla="*/ 5564380 w 6811107"/>
                <a:gd name="connsiteY856" fmla="*/ 822531 h 2256141"/>
                <a:gd name="connsiteX857" fmla="*/ 5487055 w 6811107"/>
                <a:gd name="connsiteY857" fmla="*/ 780968 h 2256141"/>
                <a:gd name="connsiteX858" fmla="*/ 5472556 w 6811107"/>
                <a:gd name="connsiteY858" fmla="*/ 780968 h 2256141"/>
                <a:gd name="connsiteX859" fmla="*/ 5380732 w 6811107"/>
                <a:gd name="connsiteY859" fmla="*/ 780002 h 2256141"/>
                <a:gd name="connsiteX860" fmla="*/ 5384598 w 6811107"/>
                <a:gd name="connsiteY860" fmla="*/ 769853 h 2256141"/>
                <a:gd name="connsiteX861" fmla="*/ 5389914 w 6811107"/>
                <a:gd name="connsiteY861" fmla="*/ 760670 h 2256141"/>
                <a:gd name="connsiteX862" fmla="*/ 5346419 w 6811107"/>
                <a:gd name="connsiteY862" fmla="*/ 732156 h 2256141"/>
                <a:gd name="connsiteX863" fmla="*/ 5307756 w 6811107"/>
                <a:gd name="connsiteY863" fmla="*/ 729740 h 2256141"/>
                <a:gd name="connsiteX864" fmla="*/ 5293257 w 6811107"/>
                <a:gd name="connsiteY864" fmla="*/ 728773 h 2256141"/>
                <a:gd name="connsiteX865" fmla="*/ 5176303 w 6811107"/>
                <a:gd name="connsiteY865" fmla="*/ 691077 h 2256141"/>
                <a:gd name="connsiteX866" fmla="*/ 5194668 w 6811107"/>
                <a:gd name="connsiteY866" fmla="*/ 628734 h 2256141"/>
                <a:gd name="connsiteX867" fmla="*/ 5191767 w 6811107"/>
                <a:gd name="connsiteY867" fmla="*/ 618101 h 2256141"/>
                <a:gd name="connsiteX868" fmla="*/ 5194184 w 6811107"/>
                <a:gd name="connsiteY868" fmla="*/ 607469 h 2256141"/>
                <a:gd name="connsiteX869" fmla="*/ 5205783 w 6811107"/>
                <a:gd name="connsiteY869" fmla="*/ 589587 h 2256141"/>
                <a:gd name="connsiteX870" fmla="*/ 5216415 w 6811107"/>
                <a:gd name="connsiteY870" fmla="*/ 581855 h 2256141"/>
                <a:gd name="connsiteX871" fmla="*/ 5229464 w 6811107"/>
                <a:gd name="connsiteY871" fmla="*/ 576539 h 2256141"/>
                <a:gd name="connsiteX872" fmla="*/ 5243962 w 6811107"/>
                <a:gd name="connsiteY872" fmla="*/ 573639 h 2256141"/>
                <a:gd name="connsiteX873" fmla="*/ 5367683 w 6811107"/>
                <a:gd name="connsiteY873" fmla="*/ 559624 h 2256141"/>
                <a:gd name="connsiteX874" fmla="*/ 5380249 w 6811107"/>
                <a:gd name="connsiteY874" fmla="*/ 554308 h 2256141"/>
                <a:gd name="connsiteX875" fmla="*/ 5405863 w 6811107"/>
                <a:gd name="connsiteY875" fmla="*/ 487131 h 2256141"/>
                <a:gd name="connsiteX876" fmla="*/ 5401030 w 6811107"/>
                <a:gd name="connsiteY876" fmla="*/ 472632 h 2256141"/>
                <a:gd name="connsiteX877" fmla="*/ 5385565 w 6811107"/>
                <a:gd name="connsiteY877" fmla="*/ 445568 h 2256141"/>
                <a:gd name="connsiteX878" fmla="*/ 5378799 w 6811107"/>
                <a:gd name="connsiteY878" fmla="*/ 438803 h 2256141"/>
                <a:gd name="connsiteX879" fmla="*/ 5269577 w 6811107"/>
                <a:gd name="connsiteY879" fmla="*/ 371626 h 2256141"/>
                <a:gd name="connsiteX880" fmla="*/ 5257978 w 6811107"/>
                <a:gd name="connsiteY880" fmla="*/ 366310 h 2256141"/>
                <a:gd name="connsiteX881" fmla="*/ 5148755 w 6811107"/>
                <a:gd name="connsiteY881" fmla="*/ 296717 h 2256141"/>
                <a:gd name="connsiteX882" fmla="*/ 5146339 w 6811107"/>
                <a:gd name="connsiteY882" fmla="*/ 286085 h 2256141"/>
                <a:gd name="connsiteX883" fmla="*/ 5167120 w 6811107"/>
                <a:gd name="connsiteY883" fmla="*/ 227607 h 2256141"/>
                <a:gd name="connsiteX884" fmla="*/ 5166154 w 6811107"/>
                <a:gd name="connsiteY884" fmla="*/ 216975 h 2256141"/>
                <a:gd name="connsiteX885" fmla="*/ 5070463 w 6811107"/>
                <a:gd name="connsiteY885" fmla="*/ 150765 h 2256141"/>
                <a:gd name="connsiteX886" fmla="*/ 5062731 w 6811107"/>
                <a:gd name="connsiteY886" fmla="*/ 141583 h 2256141"/>
                <a:gd name="connsiteX887" fmla="*/ 5050165 w 6811107"/>
                <a:gd name="connsiteY887" fmla="*/ 121285 h 2256141"/>
                <a:gd name="connsiteX888" fmla="*/ 5043399 w 6811107"/>
                <a:gd name="connsiteY888" fmla="*/ 107269 h 2256141"/>
                <a:gd name="connsiteX889" fmla="*/ 5036633 w 6811107"/>
                <a:gd name="connsiteY889" fmla="*/ 94221 h 2256141"/>
                <a:gd name="connsiteX890" fmla="*/ 5028901 w 6811107"/>
                <a:gd name="connsiteY890" fmla="*/ 84072 h 2256141"/>
                <a:gd name="connsiteX891" fmla="*/ 4981539 w 6811107"/>
                <a:gd name="connsiteY891" fmla="*/ 40093 h 2256141"/>
                <a:gd name="connsiteX892" fmla="*/ 4967523 w 6811107"/>
                <a:gd name="connsiteY892" fmla="*/ 38643 h 2256141"/>
                <a:gd name="connsiteX893" fmla="*/ 4973807 w 6811107"/>
                <a:gd name="connsiteY893" fmla="*/ 1430 h 2256141"/>
                <a:gd name="connsiteX894" fmla="*/ 4985405 w 6811107"/>
                <a:gd name="connsiteY894" fmla="*/ 6746 h 2256141"/>
                <a:gd name="connsiteX895" fmla="*/ 4996037 w 6811107"/>
                <a:gd name="connsiteY895" fmla="*/ 13029 h 2256141"/>
                <a:gd name="connsiteX896" fmla="*/ 5060798 w 6811107"/>
                <a:gd name="connsiteY896" fmla="*/ 61841 h 2256141"/>
                <a:gd name="connsiteX897" fmla="*/ 5069497 w 6811107"/>
                <a:gd name="connsiteY897" fmla="*/ 71990 h 2256141"/>
                <a:gd name="connsiteX898" fmla="*/ 5074813 w 6811107"/>
                <a:gd name="connsiteY898" fmla="*/ 85038 h 2256141"/>
                <a:gd name="connsiteX899" fmla="*/ 5102843 w 6811107"/>
                <a:gd name="connsiteY899" fmla="*/ 129017 h 2256141"/>
                <a:gd name="connsiteX900" fmla="*/ 5112026 w 6811107"/>
                <a:gd name="connsiteY900" fmla="*/ 137717 h 2256141"/>
                <a:gd name="connsiteX901" fmla="*/ 5213999 w 6811107"/>
                <a:gd name="connsiteY901" fmla="*/ 196194 h 2256141"/>
                <a:gd name="connsiteX902" fmla="*/ 5199984 w 6811107"/>
                <a:gd name="connsiteY902" fmla="*/ 263371 h 2256141"/>
                <a:gd name="connsiteX903" fmla="*/ 5186935 w 6811107"/>
                <a:gd name="connsiteY903" fmla="*/ 268203 h 2256141"/>
                <a:gd name="connsiteX904" fmla="*/ 5179202 w 6811107"/>
                <a:gd name="connsiteY904" fmla="*/ 277386 h 2256141"/>
                <a:gd name="connsiteX905" fmla="*/ 5252662 w 6811107"/>
                <a:gd name="connsiteY905" fmla="*/ 322331 h 2256141"/>
                <a:gd name="connsiteX906" fmla="*/ 5265227 w 6811107"/>
                <a:gd name="connsiteY906" fmla="*/ 326198 h 2256141"/>
                <a:gd name="connsiteX907" fmla="*/ 5277792 w 6811107"/>
                <a:gd name="connsiteY907" fmla="*/ 331513 h 2256141"/>
                <a:gd name="connsiteX908" fmla="*/ 5286975 w 6811107"/>
                <a:gd name="connsiteY908" fmla="*/ 335380 h 2256141"/>
                <a:gd name="connsiteX909" fmla="*/ 5311622 w 6811107"/>
                <a:gd name="connsiteY909" fmla="*/ 349395 h 2256141"/>
                <a:gd name="connsiteX910" fmla="*/ 5320805 w 6811107"/>
                <a:gd name="connsiteY910" fmla="*/ 355678 h 2256141"/>
                <a:gd name="connsiteX911" fmla="*/ 5344003 w 6811107"/>
                <a:gd name="connsiteY911" fmla="*/ 369693 h 2256141"/>
                <a:gd name="connsiteX912" fmla="*/ 5352701 w 6811107"/>
                <a:gd name="connsiteY912" fmla="*/ 374526 h 2256141"/>
                <a:gd name="connsiteX913" fmla="*/ 5405863 w 6811107"/>
                <a:gd name="connsiteY913" fmla="*/ 410772 h 2256141"/>
                <a:gd name="connsiteX914" fmla="*/ 5414562 w 6811107"/>
                <a:gd name="connsiteY914" fmla="*/ 419471 h 2256141"/>
                <a:gd name="connsiteX915" fmla="*/ 5448392 w 6811107"/>
                <a:gd name="connsiteY915" fmla="*/ 526760 h 2256141"/>
                <a:gd name="connsiteX916" fmla="*/ 5456125 w 6811107"/>
                <a:gd name="connsiteY916" fmla="*/ 538360 h 2256141"/>
                <a:gd name="connsiteX917" fmla="*/ 5525295 w 6811107"/>
                <a:gd name="connsiteY917" fmla="*/ 596897 h 2256141"/>
                <a:gd name="connsiteX918" fmla="*/ 5598196 w 6811107"/>
                <a:gd name="connsiteY918" fmla="*/ 644562 h 2256141"/>
                <a:gd name="connsiteX919" fmla="*/ 5597243 w 6811107"/>
                <a:gd name="connsiteY919" fmla="*/ 644199 h 2256141"/>
                <a:gd name="connsiteX920" fmla="*/ 5611259 w 6811107"/>
                <a:gd name="connsiteY920" fmla="*/ 654831 h 2256141"/>
                <a:gd name="connsiteX921" fmla="*/ 5627690 w 6811107"/>
                <a:gd name="connsiteY921" fmla="*/ 673196 h 2256141"/>
                <a:gd name="connsiteX922" fmla="*/ 5653788 w 6811107"/>
                <a:gd name="connsiteY922" fmla="*/ 747138 h 2256141"/>
                <a:gd name="connsiteX923" fmla="*/ 5656204 w 6811107"/>
                <a:gd name="connsiteY923" fmla="*/ 767436 h 2256141"/>
                <a:gd name="connsiteX924" fmla="*/ 5714198 w 6811107"/>
                <a:gd name="connsiteY924" fmla="*/ 908555 h 2256141"/>
                <a:gd name="connsiteX925" fmla="*/ 5725797 w 6811107"/>
                <a:gd name="connsiteY925" fmla="*/ 927886 h 2256141"/>
                <a:gd name="connsiteX926" fmla="*/ 5734496 w 6811107"/>
                <a:gd name="connsiteY926" fmla="*/ 952534 h 2256141"/>
                <a:gd name="connsiteX927" fmla="*/ 5745129 w 6811107"/>
                <a:gd name="connsiteY927" fmla="*/ 1008112 h 2256141"/>
                <a:gd name="connsiteX928" fmla="*/ 5746578 w 6811107"/>
                <a:gd name="connsiteY928" fmla="*/ 1011012 h 2256141"/>
                <a:gd name="connsiteX929" fmla="*/ 5751895 w 6811107"/>
                <a:gd name="connsiteY929" fmla="*/ 1067556 h 2256141"/>
                <a:gd name="connsiteX930" fmla="*/ 5754311 w 6811107"/>
                <a:gd name="connsiteY930" fmla="*/ 1081571 h 2256141"/>
                <a:gd name="connsiteX931" fmla="*/ 5781375 w 6811107"/>
                <a:gd name="connsiteY931" fmla="*/ 1146331 h 2256141"/>
                <a:gd name="connsiteX932" fmla="*/ 5788141 w 6811107"/>
                <a:gd name="connsiteY932" fmla="*/ 1158897 h 2256141"/>
                <a:gd name="connsiteX933" fmla="*/ 5820521 w 6811107"/>
                <a:gd name="connsiteY933" fmla="*/ 1223173 h 2256141"/>
                <a:gd name="connsiteX934" fmla="*/ 5826803 w 6811107"/>
                <a:gd name="connsiteY934" fmla="*/ 1237188 h 2256141"/>
                <a:gd name="connsiteX935" fmla="*/ 5870299 w 6811107"/>
                <a:gd name="connsiteY935" fmla="*/ 1309198 h 2256141"/>
                <a:gd name="connsiteX936" fmla="*/ 5880448 w 6811107"/>
                <a:gd name="connsiteY936" fmla="*/ 1317897 h 2256141"/>
                <a:gd name="connsiteX937" fmla="*/ 5938442 w 6811107"/>
                <a:gd name="connsiteY937" fmla="*/ 1385074 h 2256141"/>
                <a:gd name="connsiteX938" fmla="*/ 5939409 w 6811107"/>
                <a:gd name="connsiteY938" fmla="*/ 1387490 h 2256141"/>
                <a:gd name="connsiteX939" fmla="*/ 5951974 w 6811107"/>
                <a:gd name="connsiteY939" fmla="*/ 1417454 h 2256141"/>
                <a:gd name="connsiteX940" fmla="*/ 5962123 w 6811107"/>
                <a:gd name="connsiteY940" fmla="*/ 1424220 h 2256141"/>
                <a:gd name="connsiteX941" fmla="*/ 6040899 w 6811107"/>
                <a:gd name="connsiteY941" fmla="*/ 1469648 h 2256141"/>
                <a:gd name="connsiteX942" fmla="*/ 6002236 w 6811107"/>
                <a:gd name="connsiteY942" fmla="*/ 1553740 h 2256141"/>
                <a:gd name="connsiteX943" fmla="*/ 6001269 w 6811107"/>
                <a:gd name="connsiteY943" fmla="*/ 1558573 h 2256141"/>
                <a:gd name="connsiteX944" fmla="*/ 6003685 w 6811107"/>
                <a:gd name="connsiteY944" fmla="*/ 1580804 h 2256141"/>
                <a:gd name="connsiteX945" fmla="*/ 6010451 w 6811107"/>
                <a:gd name="connsiteY945" fmla="*/ 1589503 h 2256141"/>
                <a:gd name="connsiteX946" fmla="*/ 6113874 w 6811107"/>
                <a:gd name="connsiteY946" fmla="*/ 1620433 h 2256141"/>
                <a:gd name="connsiteX947" fmla="*/ 6124023 w 6811107"/>
                <a:gd name="connsiteY947" fmla="*/ 1617534 h 2256141"/>
                <a:gd name="connsiteX948" fmla="*/ 6168002 w 6811107"/>
                <a:gd name="connsiteY948" fmla="*/ 1621400 h 2256141"/>
                <a:gd name="connsiteX949" fmla="*/ 6179601 w 6811107"/>
                <a:gd name="connsiteY949" fmla="*/ 1626233 h 2256141"/>
                <a:gd name="connsiteX950" fmla="*/ 6281574 w 6811107"/>
                <a:gd name="connsiteY950" fmla="*/ 1626233 h 2256141"/>
                <a:gd name="connsiteX951" fmla="*/ 6289307 w 6811107"/>
                <a:gd name="connsiteY951" fmla="*/ 1618500 h 2256141"/>
                <a:gd name="connsiteX952" fmla="*/ 6298006 w 6811107"/>
                <a:gd name="connsiteY952" fmla="*/ 1517977 h 2256141"/>
                <a:gd name="connsiteX953" fmla="*/ 6373882 w 6811107"/>
                <a:gd name="connsiteY953" fmla="*/ 1517977 h 2256141"/>
                <a:gd name="connsiteX954" fmla="*/ 6385480 w 6811107"/>
                <a:gd name="connsiteY954" fmla="*/ 1515561 h 2256141"/>
                <a:gd name="connsiteX955" fmla="*/ 6499052 w 6811107"/>
                <a:gd name="connsiteY955" fmla="*/ 1577421 h 2256141"/>
                <a:gd name="connsiteX956" fmla="*/ 6503885 w 6811107"/>
                <a:gd name="connsiteY956" fmla="*/ 1602068 h 2256141"/>
                <a:gd name="connsiteX957" fmla="*/ 6509201 w 6811107"/>
                <a:gd name="connsiteY957" fmla="*/ 1626233 h 2256141"/>
                <a:gd name="connsiteX958" fmla="*/ 6513067 w 6811107"/>
                <a:gd name="connsiteY958" fmla="*/ 1640248 h 2256141"/>
                <a:gd name="connsiteX959" fmla="*/ 6567196 w 6811107"/>
                <a:gd name="connsiteY959" fmla="*/ 1746570 h 2256141"/>
                <a:gd name="connsiteX960" fmla="*/ 6570095 w 6811107"/>
                <a:gd name="connsiteY960" fmla="*/ 1756719 h 2256141"/>
                <a:gd name="connsiteX961" fmla="*/ 6571061 w 6811107"/>
                <a:gd name="connsiteY961" fmla="*/ 1768318 h 2256141"/>
                <a:gd name="connsiteX962" fmla="*/ 6570095 w 6811107"/>
                <a:gd name="connsiteY962" fmla="*/ 1792482 h 2256141"/>
                <a:gd name="connsiteX963" fmla="*/ 6564779 w 6811107"/>
                <a:gd name="connsiteY963" fmla="*/ 1863526 h 2256141"/>
                <a:gd name="connsiteX964" fmla="*/ 6573961 w 6811107"/>
                <a:gd name="connsiteY964" fmla="*/ 1884306 h 2256141"/>
                <a:gd name="connsiteX965" fmla="*/ 6597159 w 6811107"/>
                <a:gd name="connsiteY965" fmla="*/ 1897355 h 2256141"/>
                <a:gd name="connsiteX966" fmla="*/ 6609724 w 6811107"/>
                <a:gd name="connsiteY966" fmla="*/ 1902188 h 2256141"/>
                <a:gd name="connsiteX967" fmla="*/ 6684633 w 6811107"/>
                <a:gd name="connsiteY967" fmla="*/ 1994979 h 2256141"/>
                <a:gd name="connsiteX968" fmla="*/ 6682217 w 6811107"/>
                <a:gd name="connsiteY968" fmla="*/ 2009477 h 2256141"/>
                <a:gd name="connsiteX969" fmla="*/ 6679801 w 6811107"/>
                <a:gd name="connsiteY969" fmla="*/ 2022042 h 2256141"/>
                <a:gd name="connsiteX970" fmla="*/ 6680767 w 6811107"/>
                <a:gd name="connsiteY970" fmla="*/ 2032675 h 2256141"/>
                <a:gd name="connsiteX971" fmla="*/ 6682217 w 6811107"/>
                <a:gd name="connsiteY971" fmla="*/ 2045723 h 2256141"/>
                <a:gd name="connsiteX972" fmla="*/ 6696233 w 6811107"/>
                <a:gd name="connsiteY972" fmla="*/ 2080520 h 2256141"/>
                <a:gd name="connsiteX973" fmla="*/ 6703965 w 6811107"/>
                <a:gd name="connsiteY973" fmla="*/ 2089702 h 2256141"/>
                <a:gd name="connsiteX974" fmla="*/ 6711697 w 6811107"/>
                <a:gd name="connsiteY974" fmla="*/ 2099851 h 2256141"/>
                <a:gd name="connsiteX975" fmla="*/ 6719430 w 6811107"/>
                <a:gd name="connsiteY975" fmla="*/ 2110000 h 2256141"/>
                <a:gd name="connsiteX976" fmla="*/ 6797722 w 6811107"/>
                <a:gd name="connsiteY976" fmla="*/ 2250636 h 2256141"/>
                <a:gd name="connsiteX977" fmla="*/ 6734412 w 6811107"/>
                <a:gd name="connsiteY977" fmla="*/ 2253536 h 2256141"/>
                <a:gd name="connsiteX978" fmla="*/ 6725229 w 6811107"/>
                <a:gd name="connsiteY978" fmla="*/ 2253536 h 2256141"/>
                <a:gd name="connsiteX979" fmla="*/ 6695749 w 6811107"/>
                <a:gd name="connsiteY979" fmla="*/ 2252569 h 2256141"/>
                <a:gd name="connsiteX980" fmla="*/ 6687050 w 6811107"/>
                <a:gd name="connsiteY980" fmla="*/ 2252569 h 2256141"/>
                <a:gd name="connsiteX981" fmla="*/ 3288323 w 6811107"/>
                <a:gd name="connsiteY981" fmla="*/ 2252569 h 2256141"/>
                <a:gd name="connsiteX982" fmla="*/ 3288323 w 6811107"/>
                <a:gd name="connsiteY982" fmla="*/ 2256141 h 2256141"/>
                <a:gd name="connsiteX983" fmla="*/ 4431 w 6811107"/>
                <a:gd name="connsiteY983" fmla="*/ 2256141 h 2256141"/>
                <a:gd name="connsiteX984" fmla="*/ 3079 w 6811107"/>
                <a:gd name="connsiteY984" fmla="*/ 2243715 h 2256141"/>
                <a:gd name="connsiteX985" fmla="*/ 1275 w 6811107"/>
                <a:gd name="connsiteY985" fmla="*/ 2230513 h 2256141"/>
                <a:gd name="connsiteX986" fmla="*/ 373 w 6811107"/>
                <a:gd name="connsiteY986" fmla="*/ 2211098 h 2256141"/>
                <a:gd name="connsiteX987" fmla="*/ 8489 w 6811107"/>
                <a:gd name="connsiteY987" fmla="*/ 2190129 h 2256141"/>
                <a:gd name="connsiteX988" fmla="*/ 14801 w 6811107"/>
                <a:gd name="connsiteY988" fmla="*/ 2181975 h 2256141"/>
                <a:gd name="connsiteX989" fmla="*/ 143303 w 6811107"/>
                <a:gd name="connsiteY989" fmla="*/ 2036749 h 2256141"/>
                <a:gd name="connsiteX990" fmla="*/ 150517 w 6811107"/>
                <a:gd name="connsiteY990" fmla="*/ 2027429 h 2256141"/>
                <a:gd name="connsiteX991" fmla="*/ 187490 w 6811107"/>
                <a:gd name="connsiteY991" fmla="*/ 2000248 h 2256141"/>
                <a:gd name="connsiteX992" fmla="*/ 233029 w 6811107"/>
                <a:gd name="connsiteY992" fmla="*/ 1944332 h 2256141"/>
                <a:gd name="connsiteX993" fmla="*/ 244752 w 6811107"/>
                <a:gd name="connsiteY993" fmla="*/ 1940449 h 2256141"/>
                <a:gd name="connsiteX994" fmla="*/ 287135 w 6811107"/>
                <a:gd name="connsiteY994" fmla="*/ 1921810 h 2256141"/>
                <a:gd name="connsiteX995" fmla="*/ 297956 w 6811107"/>
                <a:gd name="connsiteY995" fmla="*/ 1919480 h 2256141"/>
                <a:gd name="connsiteX996" fmla="*/ 329518 w 6811107"/>
                <a:gd name="connsiteY996" fmla="*/ 1913268 h 2256141"/>
                <a:gd name="connsiteX997" fmla="*/ 339437 w 6811107"/>
                <a:gd name="connsiteY997" fmla="*/ 1910161 h 2256141"/>
                <a:gd name="connsiteX998" fmla="*/ 410226 w 6811107"/>
                <a:gd name="connsiteY998" fmla="*/ 1888416 h 2256141"/>
                <a:gd name="connsiteX999" fmla="*/ 418792 w 6811107"/>
                <a:gd name="connsiteY999" fmla="*/ 1882203 h 2256141"/>
                <a:gd name="connsiteX1000" fmla="*/ 422399 w 6811107"/>
                <a:gd name="connsiteY1000" fmla="*/ 1834441 h 2256141"/>
                <a:gd name="connsiteX1001" fmla="*/ 419694 w 6811107"/>
                <a:gd name="connsiteY1001" fmla="*/ 1823957 h 2256141"/>
                <a:gd name="connsiteX1002" fmla="*/ 426007 w 6811107"/>
                <a:gd name="connsiteY1002" fmla="*/ 1750179 h 2256141"/>
                <a:gd name="connsiteX1003" fmla="*/ 431868 w 6811107"/>
                <a:gd name="connsiteY1003" fmla="*/ 1740083 h 2256141"/>
                <a:gd name="connsiteX1004" fmla="*/ 465684 w 6811107"/>
                <a:gd name="connsiteY1004" fmla="*/ 1679119 h 2256141"/>
                <a:gd name="connsiteX1005" fmla="*/ 469291 w 6811107"/>
                <a:gd name="connsiteY1005" fmla="*/ 1668635 h 2256141"/>
                <a:gd name="connsiteX1006" fmla="*/ 453511 w 6811107"/>
                <a:gd name="connsiteY1006" fmla="*/ 1603400 h 2256141"/>
                <a:gd name="connsiteX1007" fmla="*/ 457118 w 6811107"/>
                <a:gd name="connsiteY1007" fmla="*/ 1594081 h 2256141"/>
                <a:gd name="connsiteX1008" fmla="*/ 487327 w 6811107"/>
                <a:gd name="connsiteY1008" fmla="*/ 1560686 h 2256141"/>
                <a:gd name="connsiteX1009" fmla="*/ 493188 w 6811107"/>
                <a:gd name="connsiteY1009" fmla="*/ 1552532 h 2256141"/>
                <a:gd name="connsiteX1010" fmla="*/ 496795 w 6811107"/>
                <a:gd name="connsiteY1010" fmla="*/ 1541271 h 2256141"/>
                <a:gd name="connsiteX1011" fmla="*/ 503108 w 6811107"/>
                <a:gd name="connsiteY1011" fmla="*/ 1531952 h 2256141"/>
                <a:gd name="connsiteX1012" fmla="*/ 510322 w 6811107"/>
                <a:gd name="connsiteY1012" fmla="*/ 1522632 h 2256141"/>
                <a:gd name="connsiteX1013" fmla="*/ 517536 w 6811107"/>
                <a:gd name="connsiteY1013" fmla="*/ 1517196 h 2256141"/>
                <a:gd name="connsiteX1014" fmla="*/ 536473 w 6811107"/>
                <a:gd name="connsiteY1014" fmla="*/ 1473706 h 2256141"/>
                <a:gd name="connsiteX1015" fmla="*/ 543687 w 6811107"/>
                <a:gd name="connsiteY1015" fmla="*/ 1461280 h 2256141"/>
                <a:gd name="connsiteX1016" fmla="*/ 566682 w 6811107"/>
                <a:gd name="connsiteY1016" fmla="*/ 1441865 h 2256141"/>
                <a:gd name="connsiteX1017" fmla="*/ 644685 w 6811107"/>
                <a:gd name="connsiteY1017" fmla="*/ 1465940 h 2256141"/>
                <a:gd name="connsiteX1018" fmla="*/ 658211 w 6811107"/>
                <a:gd name="connsiteY1018" fmla="*/ 1465940 h 2256141"/>
                <a:gd name="connsiteX1019" fmla="*/ 794378 w 6811107"/>
                <a:gd name="connsiteY1019" fmla="*/ 1511371 h 2256141"/>
                <a:gd name="connsiteX1020" fmla="*/ 802945 w 6811107"/>
                <a:gd name="connsiteY1020" fmla="*/ 1518749 h 2256141"/>
                <a:gd name="connsiteX1021" fmla="*/ 829096 w 6811107"/>
                <a:gd name="connsiteY1021" fmla="*/ 1523021 h 2256141"/>
                <a:gd name="connsiteX1022" fmla="*/ 839917 w 6811107"/>
                <a:gd name="connsiteY1022" fmla="*/ 1521855 h 2256141"/>
                <a:gd name="connsiteX1023" fmla="*/ 861559 w 6811107"/>
                <a:gd name="connsiteY1023" fmla="*/ 1517972 h 2256141"/>
                <a:gd name="connsiteX1024" fmla="*/ 874635 w 6811107"/>
                <a:gd name="connsiteY1024" fmla="*/ 1514089 h 2256141"/>
                <a:gd name="connsiteX1025" fmla="*/ 1002235 w 6811107"/>
                <a:gd name="connsiteY1025" fmla="*/ 1413130 h 2256141"/>
                <a:gd name="connsiteX1026" fmla="*/ 1004489 w 6811107"/>
                <a:gd name="connsiteY1026" fmla="*/ 1403811 h 2256141"/>
                <a:gd name="connsiteX1027" fmla="*/ 1042814 w 6811107"/>
                <a:gd name="connsiteY1027" fmla="*/ 1335469 h 2256141"/>
                <a:gd name="connsiteX1028" fmla="*/ 1053635 w 6811107"/>
                <a:gd name="connsiteY1028" fmla="*/ 1329256 h 2256141"/>
                <a:gd name="connsiteX1029" fmla="*/ 1106389 w 6811107"/>
                <a:gd name="connsiteY1029" fmla="*/ 1284601 h 2256141"/>
                <a:gd name="connsiteX1030" fmla="*/ 1112701 w 6811107"/>
                <a:gd name="connsiteY1030" fmla="*/ 1276446 h 2256141"/>
                <a:gd name="connsiteX1031" fmla="*/ 1132089 w 6811107"/>
                <a:gd name="connsiteY1031" fmla="*/ 1230626 h 2256141"/>
                <a:gd name="connsiteX1032" fmla="*/ 1137951 w 6811107"/>
                <a:gd name="connsiteY1032" fmla="*/ 1222472 h 2256141"/>
                <a:gd name="connsiteX1033" fmla="*/ 1160945 w 6811107"/>
                <a:gd name="connsiteY1033" fmla="*/ 1195291 h 2256141"/>
                <a:gd name="connsiteX1034" fmla="*/ 1169512 w 6811107"/>
                <a:gd name="connsiteY1034" fmla="*/ 1188301 h 2256141"/>
                <a:gd name="connsiteX1035" fmla="*/ 1234440 w 6811107"/>
                <a:gd name="connsiteY1035" fmla="*/ 1178205 h 2256141"/>
                <a:gd name="connsiteX1036" fmla="*/ 1248868 w 6811107"/>
                <a:gd name="connsiteY1036" fmla="*/ 1180147 h 2256141"/>
                <a:gd name="connsiteX1037" fmla="*/ 1300268 w 6811107"/>
                <a:gd name="connsiteY1037" fmla="*/ 1184030 h 2256141"/>
                <a:gd name="connsiteX1038" fmla="*/ 1312442 w 6811107"/>
                <a:gd name="connsiteY1038" fmla="*/ 1183253 h 2256141"/>
                <a:gd name="connsiteX1039" fmla="*/ 1324165 w 6811107"/>
                <a:gd name="connsiteY1039" fmla="*/ 1183253 h 2256141"/>
                <a:gd name="connsiteX1040" fmla="*/ 1366548 w 6811107"/>
                <a:gd name="connsiteY1040" fmla="*/ 1147141 h 2256141"/>
                <a:gd name="connsiteX1041" fmla="*/ 1368803 w 6811107"/>
                <a:gd name="connsiteY1041" fmla="*/ 1136656 h 2256141"/>
                <a:gd name="connsiteX1042" fmla="*/ 1369704 w 6811107"/>
                <a:gd name="connsiteY1042" fmla="*/ 1126561 h 2256141"/>
                <a:gd name="connsiteX1043" fmla="*/ 1371057 w 6811107"/>
                <a:gd name="connsiteY1043" fmla="*/ 1106757 h 2256141"/>
                <a:gd name="connsiteX1044" fmla="*/ 1389994 w 6811107"/>
                <a:gd name="connsiteY1044" fmla="*/ 936291 h 2256141"/>
                <a:gd name="connsiteX1045" fmla="*/ 1398110 w 6811107"/>
                <a:gd name="connsiteY1045" fmla="*/ 924641 h 2256141"/>
                <a:gd name="connsiteX1046" fmla="*/ 1405324 w 6811107"/>
                <a:gd name="connsiteY1046" fmla="*/ 919594 h 2256141"/>
                <a:gd name="connsiteX1047" fmla="*/ 1413891 w 6811107"/>
                <a:gd name="connsiteY1047" fmla="*/ 915711 h 2256141"/>
                <a:gd name="connsiteX1048" fmla="*/ 1441394 w 6811107"/>
                <a:gd name="connsiteY1048" fmla="*/ 811645 h 2256141"/>
                <a:gd name="connsiteX1049" fmla="*/ 1489639 w 6811107"/>
                <a:gd name="connsiteY1049" fmla="*/ 758447 h 2256141"/>
                <a:gd name="connsiteX1050" fmla="*/ 1493246 w 6811107"/>
                <a:gd name="connsiteY1050" fmla="*/ 751069 h 2256141"/>
                <a:gd name="connsiteX1051" fmla="*/ 1508576 w 6811107"/>
                <a:gd name="connsiteY1051" fmla="*/ 711462 h 2256141"/>
                <a:gd name="connsiteX1052" fmla="*/ 1558173 w 6811107"/>
                <a:gd name="connsiteY1052" fmla="*/ 651274 h 2256141"/>
                <a:gd name="connsiteX1053" fmla="*/ 1572602 w 6811107"/>
                <a:gd name="connsiteY1053" fmla="*/ 654381 h 2256141"/>
                <a:gd name="connsiteX1054" fmla="*/ 1585677 w 6811107"/>
                <a:gd name="connsiteY1054" fmla="*/ 661370 h 2256141"/>
                <a:gd name="connsiteX1055" fmla="*/ 1613181 w 6811107"/>
                <a:gd name="connsiteY1055" fmla="*/ 671466 h 2256141"/>
                <a:gd name="connsiteX1056" fmla="*/ 1621748 w 6811107"/>
                <a:gd name="connsiteY1056" fmla="*/ 672243 h 2256141"/>
                <a:gd name="connsiteX1057" fmla="*/ 1718236 w 6811107"/>
                <a:gd name="connsiteY1057" fmla="*/ 645062 h 2256141"/>
                <a:gd name="connsiteX1058" fmla="*/ 1743486 w 6811107"/>
                <a:gd name="connsiteY1058" fmla="*/ 689717 h 2256141"/>
                <a:gd name="connsiteX1059" fmla="*/ 1755209 w 6811107"/>
                <a:gd name="connsiteY1059" fmla="*/ 696706 h 2256141"/>
                <a:gd name="connsiteX1060" fmla="*/ 1777753 w 6811107"/>
                <a:gd name="connsiteY1060" fmla="*/ 711462 h 2256141"/>
                <a:gd name="connsiteX1061" fmla="*/ 1790829 w 6811107"/>
                <a:gd name="connsiteY1061" fmla="*/ 714568 h 2256141"/>
                <a:gd name="connsiteX1062" fmla="*/ 1813824 w 6811107"/>
                <a:gd name="connsiteY1062" fmla="*/ 718452 h 2256141"/>
                <a:gd name="connsiteX1063" fmla="*/ 1821940 w 6811107"/>
                <a:gd name="connsiteY1063" fmla="*/ 719228 h 2256141"/>
                <a:gd name="connsiteX1064" fmla="*/ 1880554 w 6811107"/>
                <a:gd name="connsiteY1064" fmla="*/ 662147 h 2256141"/>
                <a:gd name="connsiteX1065" fmla="*/ 1936013 w 6811107"/>
                <a:gd name="connsiteY1065" fmla="*/ 652051 h 2256141"/>
                <a:gd name="connsiteX1066" fmla="*/ 1944580 w 6811107"/>
                <a:gd name="connsiteY1066" fmla="*/ 641567 h 2256141"/>
                <a:gd name="connsiteX1067" fmla="*/ 1952696 w 6811107"/>
                <a:gd name="connsiteY1067" fmla="*/ 631471 h 2256141"/>
                <a:gd name="connsiteX1068" fmla="*/ 1989668 w 6811107"/>
                <a:gd name="connsiteY1068" fmla="*/ 558858 h 2256141"/>
                <a:gd name="connsiteX1069" fmla="*/ 1995980 w 6811107"/>
                <a:gd name="connsiteY1069" fmla="*/ 548762 h 2256141"/>
                <a:gd name="connsiteX1070" fmla="*/ 2018524 w 6811107"/>
                <a:gd name="connsiteY1070" fmla="*/ 527793 h 2256141"/>
                <a:gd name="connsiteX1071" fmla="*/ 2027993 w 6811107"/>
                <a:gd name="connsiteY1071" fmla="*/ 524687 h 2256141"/>
                <a:gd name="connsiteX1072" fmla="*/ 2041069 w 6811107"/>
                <a:gd name="connsiteY1072" fmla="*/ 520804 h 2256141"/>
                <a:gd name="connsiteX1073" fmla="*/ 2051890 w 6811107"/>
                <a:gd name="connsiteY1073" fmla="*/ 513814 h 2256141"/>
                <a:gd name="connsiteX1074" fmla="*/ 2160156 w 6811107"/>
                <a:gd name="connsiteY1074" fmla="*/ 446413 h 2256141"/>
                <a:gd name="connsiteX1075" fmla="*/ 2179490 w 6811107"/>
                <a:gd name="connsiteY1075" fmla="*/ 447414 h 2256141"/>
                <a:gd name="connsiteX1076" fmla="*/ 2190311 w 6811107"/>
                <a:gd name="connsiteY1076" fmla="*/ 451685 h 2256141"/>
                <a:gd name="connsiteX1077" fmla="*/ 2200230 w 6811107"/>
                <a:gd name="connsiteY1077" fmla="*/ 456734 h 2256141"/>
                <a:gd name="connsiteX1078" fmla="*/ 2260649 w 6811107"/>
                <a:gd name="connsiteY1078" fmla="*/ 495952 h 2256141"/>
                <a:gd name="connsiteX1079" fmla="*/ 2268765 w 6811107"/>
                <a:gd name="connsiteY1079" fmla="*/ 504107 h 2256141"/>
                <a:gd name="connsiteX1080" fmla="*/ 2273724 w 6811107"/>
                <a:gd name="connsiteY1080" fmla="*/ 514591 h 2256141"/>
                <a:gd name="connsiteX1081" fmla="*/ 2299875 w 6811107"/>
                <a:gd name="connsiteY1081" fmla="*/ 549927 h 2256141"/>
                <a:gd name="connsiteX1082" fmla="*/ 2308442 w 6811107"/>
                <a:gd name="connsiteY1082" fmla="*/ 556916 h 2256141"/>
                <a:gd name="connsiteX1083" fmla="*/ 2403579 w 6811107"/>
                <a:gd name="connsiteY1083" fmla="*/ 603901 h 2256141"/>
                <a:gd name="connsiteX1084" fmla="*/ 2390503 w 6811107"/>
                <a:gd name="connsiteY1084" fmla="*/ 657876 h 2256141"/>
                <a:gd name="connsiteX1085" fmla="*/ 2378329 w 6811107"/>
                <a:gd name="connsiteY1085" fmla="*/ 661759 h 2256141"/>
                <a:gd name="connsiteX1086" fmla="*/ 2371115 w 6811107"/>
                <a:gd name="connsiteY1086" fmla="*/ 669136 h 2256141"/>
                <a:gd name="connsiteX1087" fmla="*/ 2439649 w 6811107"/>
                <a:gd name="connsiteY1087" fmla="*/ 705249 h 2256141"/>
                <a:gd name="connsiteX1088" fmla="*/ 2451372 w 6811107"/>
                <a:gd name="connsiteY1088" fmla="*/ 708356 h 2256141"/>
                <a:gd name="connsiteX1089" fmla="*/ 2463095 w 6811107"/>
                <a:gd name="connsiteY1089" fmla="*/ 712627 h 2256141"/>
                <a:gd name="connsiteX1090" fmla="*/ 2471662 w 6811107"/>
                <a:gd name="connsiteY1090" fmla="*/ 715733 h 2256141"/>
                <a:gd name="connsiteX1091" fmla="*/ 2494657 w 6811107"/>
                <a:gd name="connsiteY1091" fmla="*/ 726994 h 2256141"/>
                <a:gd name="connsiteX1092" fmla="*/ 2503224 w 6811107"/>
                <a:gd name="connsiteY1092" fmla="*/ 732042 h 2256141"/>
                <a:gd name="connsiteX1093" fmla="*/ 2524866 w 6811107"/>
                <a:gd name="connsiteY1093" fmla="*/ 743303 h 2256141"/>
                <a:gd name="connsiteX1094" fmla="*/ 2532982 w 6811107"/>
                <a:gd name="connsiteY1094" fmla="*/ 747186 h 2256141"/>
                <a:gd name="connsiteX1095" fmla="*/ 2582579 w 6811107"/>
                <a:gd name="connsiteY1095" fmla="*/ 776309 h 2256141"/>
                <a:gd name="connsiteX1096" fmla="*/ 2590695 w 6811107"/>
                <a:gd name="connsiteY1096" fmla="*/ 783298 h 2256141"/>
                <a:gd name="connsiteX1097" fmla="*/ 2622257 w 6811107"/>
                <a:gd name="connsiteY1097" fmla="*/ 869502 h 2256141"/>
                <a:gd name="connsiteX1098" fmla="*/ 2629471 w 6811107"/>
                <a:gd name="connsiteY1098" fmla="*/ 878822 h 2256141"/>
                <a:gd name="connsiteX1099" fmla="*/ 2731237 w 6811107"/>
                <a:gd name="connsiteY1099" fmla="*/ 945386 h 2256141"/>
                <a:gd name="connsiteX1100" fmla="*/ 2762595 w 6811107"/>
                <a:gd name="connsiteY1100" fmla="*/ 964351 h 2256141"/>
                <a:gd name="connsiteX1101" fmla="*/ 2761129 w 6811107"/>
                <a:gd name="connsiteY1101" fmla="*/ 963861 h 2256141"/>
                <a:gd name="connsiteX1102" fmla="*/ 2774204 w 6811107"/>
                <a:gd name="connsiteY1102" fmla="*/ 972403 h 2256141"/>
                <a:gd name="connsiteX1103" fmla="*/ 2789534 w 6811107"/>
                <a:gd name="connsiteY1103" fmla="*/ 987159 h 2256141"/>
                <a:gd name="connsiteX1104" fmla="*/ 2813882 w 6811107"/>
                <a:gd name="connsiteY1104" fmla="*/ 1046569 h 2256141"/>
                <a:gd name="connsiteX1105" fmla="*/ 2816136 w 6811107"/>
                <a:gd name="connsiteY1105" fmla="*/ 1062878 h 2256141"/>
                <a:gd name="connsiteX1106" fmla="*/ 2870242 w 6811107"/>
                <a:gd name="connsiteY1106" fmla="*/ 1176264 h 2256141"/>
                <a:gd name="connsiteX1107" fmla="*/ 2881064 w 6811107"/>
                <a:gd name="connsiteY1107" fmla="*/ 1191796 h 2256141"/>
                <a:gd name="connsiteX1108" fmla="*/ 2889179 w 6811107"/>
                <a:gd name="connsiteY1108" fmla="*/ 1211599 h 2256141"/>
                <a:gd name="connsiteX1109" fmla="*/ 2899099 w 6811107"/>
                <a:gd name="connsiteY1109" fmla="*/ 1256254 h 2256141"/>
                <a:gd name="connsiteX1110" fmla="*/ 2900451 w 6811107"/>
                <a:gd name="connsiteY1110" fmla="*/ 1258585 h 2256141"/>
                <a:gd name="connsiteX1111" fmla="*/ 2905411 w 6811107"/>
                <a:gd name="connsiteY1111" fmla="*/ 1304016 h 2256141"/>
                <a:gd name="connsiteX1112" fmla="*/ 2907665 w 6811107"/>
                <a:gd name="connsiteY1112" fmla="*/ 1315277 h 2256141"/>
                <a:gd name="connsiteX1113" fmla="*/ 2932915 w 6811107"/>
                <a:gd name="connsiteY1113" fmla="*/ 1367310 h 2256141"/>
                <a:gd name="connsiteX1114" fmla="*/ 2939227 w 6811107"/>
                <a:gd name="connsiteY1114" fmla="*/ 1377406 h 2256141"/>
                <a:gd name="connsiteX1115" fmla="*/ 2969437 w 6811107"/>
                <a:gd name="connsiteY1115" fmla="*/ 1429051 h 2256141"/>
                <a:gd name="connsiteX1116" fmla="*/ 2975298 w 6811107"/>
                <a:gd name="connsiteY1116" fmla="*/ 1440311 h 2256141"/>
                <a:gd name="connsiteX1117" fmla="*/ 3015877 w 6811107"/>
                <a:gd name="connsiteY1117" fmla="*/ 1498169 h 2256141"/>
                <a:gd name="connsiteX1118" fmla="*/ 3025346 w 6811107"/>
                <a:gd name="connsiteY1118" fmla="*/ 1505158 h 2256141"/>
                <a:gd name="connsiteX1119" fmla="*/ 3079452 w 6811107"/>
                <a:gd name="connsiteY1119" fmla="*/ 1559133 h 2256141"/>
                <a:gd name="connsiteX1120" fmla="*/ 3080354 w 6811107"/>
                <a:gd name="connsiteY1120" fmla="*/ 1561074 h 2256141"/>
                <a:gd name="connsiteX1121" fmla="*/ 3092077 w 6811107"/>
                <a:gd name="connsiteY1121" fmla="*/ 1585149 h 2256141"/>
                <a:gd name="connsiteX1122" fmla="*/ 3101545 w 6811107"/>
                <a:gd name="connsiteY1122" fmla="*/ 1590586 h 2256141"/>
                <a:gd name="connsiteX1123" fmla="*/ 3109075 w 6811107"/>
                <a:gd name="connsiteY1123" fmla="*/ 1592534 h 2256141"/>
                <a:gd name="connsiteX1124" fmla="*/ 3136842 w 6811107"/>
                <a:gd name="connsiteY1124" fmla="*/ 1534409 h 2256141"/>
                <a:gd name="connsiteX1125" fmla="*/ 3140708 w 6811107"/>
                <a:gd name="connsiteY1125" fmla="*/ 1521360 h 2256141"/>
                <a:gd name="connsiteX1126" fmla="*/ 3123794 w 6811107"/>
                <a:gd name="connsiteY1126" fmla="*/ 1440168 h 2256141"/>
                <a:gd name="connsiteX1127" fmla="*/ 3127660 w 6811107"/>
                <a:gd name="connsiteY1127" fmla="*/ 1428570 h 2256141"/>
                <a:gd name="connsiteX1128" fmla="*/ 3160040 w 6811107"/>
                <a:gd name="connsiteY1128" fmla="*/ 1387007 h 2256141"/>
                <a:gd name="connsiteX1129" fmla="*/ 3166323 w 6811107"/>
                <a:gd name="connsiteY1129" fmla="*/ 1376858 h 2256141"/>
                <a:gd name="connsiteX1130" fmla="*/ 3170189 w 6811107"/>
                <a:gd name="connsiteY1130" fmla="*/ 1362842 h 2256141"/>
                <a:gd name="connsiteX1131" fmla="*/ 3176955 w 6811107"/>
                <a:gd name="connsiteY1131" fmla="*/ 1351244 h 2256141"/>
                <a:gd name="connsiteX1132" fmla="*/ 3184688 w 6811107"/>
                <a:gd name="connsiteY1132" fmla="*/ 1339645 h 2256141"/>
                <a:gd name="connsiteX1133" fmla="*/ 3192420 w 6811107"/>
                <a:gd name="connsiteY1133" fmla="*/ 1332879 h 2256141"/>
                <a:gd name="connsiteX1134" fmla="*/ 3212718 w 6811107"/>
                <a:gd name="connsiteY1134" fmla="*/ 1278751 h 2256141"/>
                <a:gd name="connsiteX1135" fmla="*/ 3220451 w 6811107"/>
                <a:gd name="connsiteY1135" fmla="*/ 1263286 h 2256141"/>
                <a:gd name="connsiteX1136" fmla="*/ 3245098 w 6811107"/>
                <a:gd name="connsiteY1136" fmla="*/ 1239122 h 2256141"/>
                <a:gd name="connsiteX1137" fmla="*/ 3328706 w 6811107"/>
                <a:gd name="connsiteY1137" fmla="*/ 1269086 h 2256141"/>
                <a:gd name="connsiteX1138" fmla="*/ 3343205 w 6811107"/>
                <a:gd name="connsiteY1138" fmla="*/ 1269086 h 2256141"/>
                <a:gd name="connsiteX1139" fmla="*/ 3489157 w 6811107"/>
                <a:gd name="connsiteY1139" fmla="*/ 1325630 h 2256141"/>
                <a:gd name="connsiteX1140" fmla="*/ 3498339 w 6811107"/>
                <a:gd name="connsiteY1140" fmla="*/ 1334812 h 2256141"/>
                <a:gd name="connsiteX1141" fmla="*/ 3526369 w 6811107"/>
                <a:gd name="connsiteY1141" fmla="*/ 1340128 h 2256141"/>
                <a:gd name="connsiteX1142" fmla="*/ 3537968 w 6811107"/>
                <a:gd name="connsiteY1142" fmla="*/ 1338678 h 2256141"/>
                <a:gd name="connsiteX1143" fmla="*/ 3561166 w 6811107"/>
                <a:gd name="connsiteY1143" fmla="*/ 1333845 h 2256141"/>
                <a:gd name="connsiteX1144" fmla="*/ 3575181 w 6811107"/>
                <a:gd name="connsiteY1144" fmla="*/ 1329012 h 2256141"/>
                <a:gd name="connsiteX1145" fmla="*/ 3711951 w 6811107"/>
                <a:gd name="connsiteY1145" fmla="*/ 1203359 h 2256141"/>
                <a:gd name="connsiteX1146" fmla="*/ 3714367 w 6811107"/>
                <a:gd name="connsiteY1146" fmla="*/ 1191760 h 2256141"/>
                <a:gd name="connsiteX1147" fmla="*/ 3755446 w 6811107"/>
                <a:gd name="connsiteY1147" fmla="*/ 1106702 h 2256141"/>
                <a:gd name="connsiteX1148" fmla="*/ 3767045 w 6811107"/>
                <a:gd name="connsiteY1148" fmla="*/ 1098969 h 2256141"/>
                <a:gd name="connsiteX1149" fmla="*/ 3823589 w 6811107"/>
                <a:gd name="connsiteY1149" fmla="*/ 1043392 h 2256141"/>
                <a:gd name="connsiteX1150" fmla="*/ 3830355 w 6811107"/>
                <a:gd name="connsiteY1150" fmla="*/ 1033242 h 2256141"/>
                <a:gd name="connsiteX1151" fmla="*/ 3851136 w 6811107"/>
                <a:gd name="connsiteY1151" fmla="*/ 976215 h 2256141"/>
                <a:gd name="connsiteX1152" fmla="*/ 3857419 w 6811107"/>
                <a:gd name="connsiteY1152" fmla="*/ 966066 h 2256141"/>
                <a:gd name="connsiteX1153" fmla="*/ 3882067 w 6811107"/>
                <a:gd name="connsiteY1153" fmla="*/ 932236 h 2256141"/>
                <a:gd name="connsiteX1154" fmla="*/ 3891249 w 6811107"/>
                <a:gd name="connsiteY1154" fmla="*/ 923537 h 2256141"/>
                <a:gd name="connsiteX1155" fmla="*/ 3960842 w 6811107"/>
                <a:gd name="connsiteY1155" fmla="*/ 910972 h 2256141"/>
                <a:gd name="connsiteX1156" fmla="*/ 3976307 w 6811107"/>
                <a:gd name="connsiteY1156" fmla="*/ 913388 h 2256141"/>
                <a:gd name="connsiteX1157" fmla="*/ 4031402 w 6811107"/>
                <a:gd name="connsiteY1157" fmla="*/ 918221 h 2256141"/>
                <a:gd name="connsiteX1158" fmla="*/ 4044450 w 6811107"/>
                <a:gd name="connsiteY1158" fmla="*/ 917254 h 2256141"/>
                <a:gd name="connsiteX1159" fmla="*/ 4057016 w 6811107"/>
                <a:gd name="connsiteY1159" fmla="*/ 917254 h 2256141"/>
                <a:gd name="connsiteX1160" fmla="*/ 4102444 w 6811107"/>
                <a:gd name="connsiteY1160" fmla="*/ 872309 h 2256141"/>
                <a:gd name="connsiteX1161" fmla="*/ 4104861 w 6811107"/>
                <a:gd name="connsiteY1161" fmla="*/ 859260 h 2256141"/>
                <a:gd name="connsiteX1162" fmla="*/ 4105828 w 6811107"/>
                <a:gd name="connsiteY1162" fmla="*/ 846695 h 2256141"/>
                <a:gd name="connsiteX1163" fmla="*/ 4107277 w 6811107"/>
                <a:gd name="connsiteY1163" fmla="*/ 822047 h 2256141"/>
                <a:gd name="connsiteX1164" fmla="*/ 4127575 w 6811107"/>
                <a:gd name="connsiteY1164" fmla="*/ 609885 h 2256141"/>
                <a:gd name="connsiteX1165" fmla="*/ 4136274 w 6811107"/>
                <a:gd name="connsiteY1165" fmla="*/ 595387 h 2256141"/>
                <a:gd name="connsiteX1166" fmla="*/ 4144007 w 6811107"/>
                <a:gd name="connsiteY1166" fmla="*/ 589104 h 2256141"/>
                <a:gd name="connsiteX1167" fmla="*/ 4153189 w 6811107"/>
                <a:gd name="connsiteY1167" fmla="*/ 584271 h 2256141"/>
                <a:gd name="connsiteX1168" fmla="*/ 4182669 w 6811107"/>
                <a:gd name="connsiteY1168" fmla="*/ 454751 h 2256141"/>
                <a:gd name="connsiteX1169" fmla="*/ 4234381 w 6811107"/>
                <a:gd name="connsiteY1169" fmla="*/ 388541 h 2256141"/>
                <a:gd name="connsiteX1170" fmla="*/ 4238247 w 6811107"/>
                <a:gd name="connsiteY1170" fmla="*/ 379359 h 2256141"/>
                <a:gd name="connsiteX1171" fmla="*/ 4254679 w 6811107"/>
                <a:gd name="connsiteY1171" fmla="*/ 330064 h 2256141"/>
                <a:gd name="connsiteX1172" fmla="*/ 4307841 w 6811107"/>
                <a:gd name="connsiteY1172" fmla="*/ 255154 h 2256141"/>
                <a:gd name="connsiteX1173" fmla="*/ 4323306 w 6811107"/>
                <a:gd name="connsiteY1173" fmla="*/ 259021 h 2256141"/>
                <a:gd name="connsiteX1174" fmla="*/ 4337321 w 6811107"/>
                <a:gd name="connsiteY1174" fmla="*/ 267720 h 2256141"/>
                <a:gd name="connsiteX1175" fmla="*/ 4366801 w 6811107"/>
                <a:gd name="connsiteY1175" fmla="*/ 280285 h 2256141"/>
                <a:gd name="connsiteX1176" fmla="*/ 4375983 w 6811107"/>
                <a:gd name="connsiteY1176" fmla="*/ 281252 h 2256141"/>
                <a:gd name="connsiteX1177" fmla="*/ 4479406 w 6811107"/>
                <a:gd name="connsiteY1177" fmla="*/ 247422 h 2256141"/>
                <a:gd name="connsiteX1178" fmla="*/ 4506470 w 6811107"/>
                <a:gd name="connsiteY1178" fmla="*/ 303000 h 2256141"/>
                <a:gd name="connsiteX1179" fmla="*/ 4519035 w 6811107"/>
                <a:gd name="connsiteY1179" fmla="*/ 311699 h 2256141"/>
                <a:gd name="connsiteX1180" fmla="*/ 4543200 w 6811107"/>
                <a:gd name="connsiteY1180" fmla="*/ 330064 h 2256141"/>
                <a:gd name="connsiteX1181" fmla="*/ 4557215 w 6811107"/>
                <a:gd name="connsiteY1181" fmla="*/ 333930 h 2256141"/>
                <a:gd name="connsiteX1182" fmla="*/ 4581863 w 6811107"/>
                <a:gd name="connsiteY1182" fmla="*/ 338763 h 2256141"/>
                <a:gd name="connsiteX1183" fmla="*/ 4590562 w 6811107"/>
                <a:gd name="connsiteY1183" fmla="*/ 339729 h 2256141"/>
                <a:gd name="connsiteX1184" fmla="*/ 4653389 w 6811107"/>
                <a:gd name="connsiteY1184" fmla="*/ 268686 h 2256141"/>
                <a:gd name="connsiteX1185" fmla="*/ 4712833 w 6811107"/>
                <a:gd name="connsiteY1185" fmla="*/ 256121 h 2256141"/>
                <a:gd name="connsiteX1186" fmla="*/ 4722015 w 6811107"/>
                <a:gd name="connsiteY1186" fmla="*/ 243073 h 2256141"/>
                <a:gd name="connsiteX1187" fmla="*/ 4730714 w 6811107"/>
                <a:gd name="connsiteY1187" fmla="*/ 230507 h 2256141"/>
                <a:gd name="connsiteX1188" fmla="*/ 4770343 w 6811107"/>
                <a:gd name="connsiteY1188" fmla="*/ 140133 h 2256141"/>
                <a:gd name="connsiteX1189" fmla="*/ 4777109 w 6811107"/>
                <a:gd name="connsiteY1189" fmla="*/ 127567 h 2256141"/>
                <a:gd name="connsiteX1190" fmla="*/ 4801274 w 6811107"/>
                <a:gd name="connsiteY1190" fmla="*/ 101470 h 2256141"/>
                <a:gd name="connsiteX1191" fmla="*/ 4811423 w 6811107"/>
                <a:gd name="connsiteY1191" fmla="*/ 97604 h 2256141"/>
                <a:gd name="connsiteX1192" fmla="*/ 4825438 w 6811107"/>
                <a:gd name="connsiteY1192" fmla="*/ 92771 h 2256141"/>
                <a:gd name="connsiteX1193" fmla="*/ 4837037 w 6811107"/>
                <a:gd name="connsiteY1193" fmla="*/ 84072 h 2256141"/>
                <a:gd name="connsiteX1194" fmla="*/ 4973807 w 6811107"/>
                <a:gd name="connsiteY1194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140321 w 6811107"/>
                <a:gd name="connsiteY270" fmla="*/ 1716397 h 2256141"/>
                <a:gd name="connsiteX271" fmla="*/ 3146633 w 6811107"/>
                <a:gd name="connsiteY271" fmla="*/ 1723386 h 2256141"/>
                <a:gd name="connsiteX272" fmla="*/ 3243122 w 6811107"/>
                <a:gd name="connsiteY272" fmla="*/ 1748238 h 2256141"/>
                <a:gd name="connsiteX273" fmla="*/ 3252591 w 6811107"/>
                <a:gd name="connsiteY273" fmla="*/ 1745908 h 2256141"/>
                <a:gd name="connsiteX274" fmla="*/ 3304365 w 6811107"/>
                <a:gd name="connsiteY274" fmla="*/ 2038246 h 2256141"/>
                <a:gd name="connsiteX275" fmla="*/ 3313120 w 6811107"/>
                <a:gd name="connsiteY275" fmla="*/ 1766083 h 2256141"/>
                <a:gd name="connsiteX276" fmla="*/ 3331123 w 6811107"/>
                <a:gd name="connsiteY276" fmla="*/ 1710324 h 2256141"/>
                <a:gd name="connsiteX277" fmla="*/ 3325807 w 6811107"/>
                <a:gd name="connsiteY277" fmla="*/ 1697276 h 2256141"/>
                <a:gd name="connsiteX278" fmla="*/ 3289560 w 6811107"/>
                <a:gd name="connsiteY278" fmla="*/ 1581287 h 2256141"/>
                <a:gd name="connsiteX279" fmla="*/ 3295843 w 6811107"/>
                <a:gd name="connsiteY279" fmla="*/ 1572105 h 2256141"/>
                <a:gd name="connsiteX280" fmla="*/ 3304542 w 6811107"/>
                <a:gd name="connsiteY280" fmla="*/ 1564372 h 2256141"/>
                <a:gd name="connsiteX281" fmla="*/ 3323873 w 6811107"/>
                <a:gd name="connsiteY281" fmla="*/ 1550357 h 2256141"/>
                <a:gd name="connsiteX282" fmla="*/ 3344654 w 6811107"/>
                <a:gd name="connsiteY282" fmla="*/ 1479314 h 2256141"/>
                <a:gd name="connsiteX283" fmla="*/ 3349971 w 6811107"/>
                <a:gd name="connsiteY283" fmla="*/ 1467715 h 2256141"/>
                <a:gd name="connsiteX284" fmla="*/ 3417147 w 6811107"/>
                <a:gd name="connsiteY284" fmla="*/ 1463849 h 2256141"/>
                <a:gd name="connsiteX285" fmla="*/ 3430196 w 6811107"/>
                <a:gd name="connsiteY285" fmla="*/ 1462883 h 2256141"/>
                <a:gd name="connsiteX286" fmla="*/ 3456293 w 6811107"/>
                <a:gd name="connsiteY286" fmla="*/ 1461432 h 2256141"/>
                <a:gd name="connsiteX287" fmla="*/ 3464992 w 6811107"/>
                <a:gd name="connsiteY287" fmla="*/ 1463849 h 2256141"/>
                <a:gd name="connsiteX288" fmla="*/ 3473691 w 6811107"/>
                <a:gd name="connsiteY288" fmla="*/ 1475448 h 2256141"/>
                <a:gd name="connsiteX289" fmla="*/ 3481424 w 6811107"/>
                <a:gd name="connsiteY289" fmla="*/ 1488496 h 2256141"/>
                <a:gd name="connsiteX290" fmla="*/ 3496889 w 6811107"/>
                <a:gd name="connsiteY290" fmla="*/ 1512661 h 2256141"/>
                <a:gd name="connsiteX291" fmla="*/ 3549567 w 6811107"/>
                <a:gd name="connsiteY291" fmla="*/ 1542625 h 2256141"/>
                <a:gd name="connsiteX292" fmla="*/ 3558750 w 6811107"/>
                <a:gd name="connsiteY292" fmla="*/ 1549391 h 2256141"/>
                <a:gd name="connsiteX293" fmla="*/ 3586780 w 6811107"/>
                <a:gd name="connsiteY293" fmla="*/ 1570172 h 2256141"/>
                <a:gd name="connsiteX294" fmla="*/ 3683437 w 6811107"/>
                <a:gd name="connsiteY294" fmla="*/ 1594336 h 2256141"/>
                <a:gd name="connsiteX295" fmla="*/ 3697452 w 6811107"/>
                <a:gd name="connsiteY295" fmla="*/ 1603519 h 2256141"/>
                <a:gd name="connsiteX296" fmla="*/ 3712917 w 6811107"/>
                <a:gd name="connsiteY296" fmla="*/ 1604968 h 2256141"/>
                <a:gd name="connsiteX297" fmla="*/ 3724516 w 6811107"/>
                <a:gd name="connsiteY297" fmla="*/ 1602552 h 2256141"/>
                <a:gd name="connsiteX298" fmla="*/ 3823589 w 6811107"/>
                <a:gd name="connsiteY298" fmla="*/ 1542141 h 2256141"/>
                <a:gd name="connsiteX299" fmla="*/ 3835188 w 6811107"/>
                <a:gd name="connsiteY299" fmla="*/ 1539725 h 2256141"/>
                <a:gd name="connsiteX300" fmla="*/ 3897049 w 6811107"/>
                <a:gd name="connsiteY300" fmla="*/ 1542625 h 2256141"/>
                <a:gd name="connsiteX301" fmla="*/ 3921696 w 6811107"/>
                <a:gd name="connsiteY301" fmla="*/ 1531992 h 2256141"/>
                <a:gd name="connsiteX302" fmla="*/ 3931845 w 6811107"/>
                <a:gd name="connsiteY302" fmla="*/ 1522810 h 2256141"/>
                <a:gd name="connsiteX303" fmla="*/ 3940544 w 6811107"/>
                <a:gd name="connsiteY303" fmla="*/ 1512178 h 2256141"/>
                <a:gd name="connsiteX304" fmla="*/ 3944788 w 6811107"/>
                <a:gd name="connsiteY304" fmla="*/ 1511450 h 2256141"/>
                <a:gd name="connsiteX305" fmla="*/ 3945679 w 6811107"/>
                <a:gd name="connsiteY305" fmla="*/ 1511634 h 2256141"/>
                <a:gd name="connsiteX306" fmla="*/ 3957459 w 6811107"/>
                <a:gd name="connsiteY306" fmla="*/ 1509278 h 2256141"/>
                <a:gd name="connsiteX307" fmla="*/ 3944788 w 6811107"/>
                <a:gd name="connsiteY307" fmla="*/ 1511450 h 2256141"/>
                <a:gd name="connsiteX308" fmla="*/ 3934261 w 6811107"/>
                <a:gd name="connsiteY308" fmla="*/ 1509278 h 2256141"/>
                <a:gd name="connsiteX309" fmla="*/ 4010137 w 6811107"/>
                <a:gd name="connsiteY309" fmla="*/ 1506862 h 2256141"/>
                <a:gd name="connsiteX310" fmla="*/ 4024152 w 6811107"/>
                <a:gd name="connsiteY310" fmla="*/ 1509278 h 2256141"/>
                <a:gd name="connsiteX311" fmla="*/ 4039617 w 6811107"/>
                <a:gd name="connsiteY311" fmla="*/ 1506862 h 2256141"/>
                <a:gd name="connsiteX312" fmla="*/ 4048800 w 6811107"/>
                <a:gd name="connsiteY312" fmla="*/ 1505412 h 2256141"/>
                <a:gd name="connsiteX313" fmla="*/ 4057499 w 6811107"/>
                <a:gd name="connsiteY313" fmla="*/ 1501545 h 2256141"/>
                <a:gd name="connsiteX314" fmla="*/ 4084563 w 6811107"/>
                <a:gd name="connsiteY314" fmla="*/ 1475448 h 2256141"/>
                <a:gd name="connsiteX315" fmla="*/ 4089879 w 6811107"/>
                <a:gd name="connsiteY315" fmla="*/ 1469165 h 2256141"/>
                <a:gd name="connsiteX316" fmla="*/ 4094712 w 6811107"/>
                <a:gd name="connsiteY316" fmla="*/ 1459983 h 2256141"/>
                <a:gd name="connsiteX317" fmla="*/ 4099545 w 6811107"/>
                <a:gd name="connsiteY317" fmla="*/ 1449834 h 2256141"/>
                <a:gd name="connsiteX318" fmla="*/ 4125642 w 6811107"/>
                <a:gd name="connsiteY318" fmla="*/ 1405855 h 2256141"/>
                <a:gd name="connsiteX319" fmla="*/ 4128059 w 6811107"/>
                <a:gd name="connsiteY319" fmla="*/ 1397156 h 2256141"/>
                <a:gd name="connsiteX320" fmla="*/ 4137241 w 6811107"/>
                <a:gd name="connsiteY320" fmla="*/ 1371542 h 2256141"/>
                <a:gd name="connsiteX321" fmla="*/ 4138207 w 6811107"/>
                <a:gd name="connsiteY321" fmla="*/ 1361393 h 2256141"/>
                <a:gd name="connsiteX322" fmla="*/ 4131925 w 6811107"/>
                <a:gd name="connsiteY322" fmla="*/ 1380724 h 2256141"/>
                <a:gd name="connsiteX323" fmla="*/ 4125159 w 6811107"/>
                <a:gd name="connsiteY323" fmla="*/ 1387007 h 2256141"/>
                <a:gd name="connsiteX324" fmla="*/ 4069581 w 6811107"/>
                <a:gd name="connsiteY324" fmla="*/ 1460466 h 2256141"/>
                <a:gd name="connsiteX325" fmla="*/ 4010620 w 6811107"/>
                <a:gd name="connsiteY325" fmla="*/ 1492846 h 2256141"/>
                <a:gd name="connsiteX326" fmla="*/ 3997572 w 6811107"/>
                <a:gd name="connsiteY326" fmla="*/ 1491880 h 2256141"/>
                <a:gd name="connsiteX327" fmla="*/ 3886416 w 6811107"/>
                <a:gd name="connsiteY327" fmla="*/ 1466265 h 2256141"/>
                <a:gd name="connsiteX328" fmla="*/ 3873851 w 6811107"/>
                <a:gd name="connsiteY328" fmla="*/ 1466265 h 2256141"/>
                <a:gd name="connsiteX329" fmla="*/ 3829872 w 6811107"/>
                <a:gd name="connsiteY329" fmla="*/ 1473032 h 2256141"/>
                <a:gd name="connsiteX330" fmla="*/ 3818273 w 6811107"/>
                <a:gd name="connsiteY330" fmla="*/ 1474481 h 2256141"/>
                <a:gd name="connsiteX331" fmla="*/ 3752546 w 6811107"/>
                <a:gd name="connsiteY331" fmla="*/ 1477381 h 2256141"/>
                <a:gd name="connsiteX332" fmla="*/ 3739981 w 6811107"/>
                <a:gd name="connsiteY332" fmla="*/ 1480281 h 2256141"/>
                <a:gd name="connsiteX333" fmla="*/ 3698419 w 6811107"/>
                <a:gd name="connsiteY333" fmla="*/ 1487047 h 2256141"/>
                <a:gd name="connsiteX334" fmla="*/ 3697452 w 6811107"/>
                <a:gd name="connsiteY334" fmla="*/ 1428570 h 2256141"/>
                <a:gd name="connsiteX335" fmla="*/ 3703735 w 6811107"/>
                <a:gd name="connsiteY335" fmla="*/ 1422287 h 2256141"/>
                <a:gd name="connsiteX336" fmla="*/ 3720167 w 6811107"/>
                <a:gd name="connsiteY336" fmla="*/ 1414554 h 2256141"/>
                <a:gd name="connsiteX337" fmla="*/ 3730315 w 6811107"/>
                <a:gd name="connsiteY337" fmla="*/ 1411654 h 2256141"/>
                <a:gd name="connsiteX338" fmla="*/ 3740465 w 6811107"/>
                <a:gd name="connsiteY338" fmla="*/ 1408755 h 2256141"/>
                <a:gd name="connsiteX339" fmla="*/ 3752063 w 6811107"/>
                <a:gd name="connsiteY339" fmla="*/ 1405855 h 2256141"/>
                <a:gd name="connsiteX340" fmla="*/ 3770428 w 6811107"/>
                <a:gd name="connsiteY340" fmla="*/ 1391839 h 2256141"/>
                <a:gd name="connsiteX341" fmla="*/ 3772844 w 6811107"/>
                <a:gd name="connsiteY341" fmla="*/ 1378791 h 2256141"/>
                <a:gd name="connsiteX342" fmla="*/ 3772844 w 6811107"/>
                <a:gd name="connsiteY342" fmla="*/ 1370092 h 2256141"/>
                <a:gd name="connsiteX343" fmla="*/ 3783477 w 6811107"/>
                <a:gd name="connsiteY343" fmla="*/ 1347861 h 2256141"/>
                <a:gd name="connsiteX344" fmla="*/ 3794109 w 6811107"/>
                <a:gd name="connsiteY344" fmla="*/ 1339162 h 2256141"/>
                <a:gd name="connsiteX345" fmla="*/ 3844370 w 6811107"/>
                <a:gd name="connsiteY345" fmla="*/ 1276818 h 2256141"/>
                <a:gd name="connsiteX346" fmla="*/ 3847270 w 6811107"/>
                <a:gd name="connsiteY346" fmla="*/ 1264253 h 2256141"/>
                <a:gd name="connsiteX347" fmla="*/ 3851136 w 6811107"/>
                <a:gd name="connsiteY347" fmla="*/ 1255070 h 2256141"/>
                <a:gd name="connsiteX348" fmla="*/ 3877234 w 6811107"/>
                <a:gd name="connsiteY348" fmla="*/ 1192727 h 2256141"/>
                <a:gd name="connsiteX349" fmla="*/ 3882067 w 6811107"/>
                <a:gd name="connsiteY349" fmla="*/ 1179678 h 2256141"/>
                <a:gd name="connsiteX350" fmla="*/ 3892699 w 6811107"/>
                <a:gd name="connsiteY350" fmla="*/ 1155030 h 2256141"/>
                <a:gd name="connsiteX351" fmla="*/ 3901881 w 6811107"/>
                <a:gd name="connsiteY351" fmla="*/ 1145848 h 2256141"/>
                <a:gd name="connsiteX352" fmla="*/ 3920246 w 6811107"/>
                <a:gd name="connsiteY352" fmla="*/ 1127483 h 2256141"/>
                <a:gd name="connsiteX353" fmla="*/ 3925562 w 6811107"/>
                <a:gd name="connsiteY353" fmla="*/ 1118301 h 2256141"/>
                <a:gd name="connsiteX354" fmla="*/ 3938611 w 6811107"/>
                <a:gd name="connsiteY354" fmla="*/ 1016328 h 2256141"/>
                <a:gd name="connsiteX355" fmla="*/ 3946344 w 6811107"/>
                <a:gd name="connsiteY355" fmla="*/ 1008595 h 2256141"/>
                <a:gd name="connsiteX356" fmla="*/ 4034301 w 6811107"/>
                <a:gd name="connsiteY356" fmla="*/ 985397 h 2256141"/>
                <a:gd name="connsiteX357" fmla="*/ 4047350 w 6811107"/>
                <a:gd name="connsiteY357" fmla="*/ 983947 h 2256141"/>
                <a:gd name="connsiteX358" fmla="*/ 4057499 w 6811107"/>
                <a:gd name="connsiteY358" fmla="*/ 982498 h 2256141"/>
                <a:gd name="connsiteX359" fmla="*/ 4068131 w 6811107"/>
                <a:gd name="connsiteY359" fmla="*/ 981531 h 2256141"/>
                <a:gd name="connsiteX360" fmla="*/ 4121293 w 6811107"/>
                <a:gd name="connsiteY360" fmla="*/ 940452 h 2256141"/>
                <a:gd name="connsiteX361" fmla="*/ 5598196 w 6811107"/>
                <a:gd name="connsiteY361" fmla="*/ 644562 h 2256141"/>
                <a:gd name="connsiteX362" fmla="*/ 5617541 w 6811107"/>
                <a:gd name="connsiteY362" fmla="*/ 651931 h 2256141"/>
                <a:gd name="connsiteX363" fmla="*/ 5602076 w 6811107"/>
                <a:gd name="connsiteY363" fmla="*/ 647098 h 2256141"/>
                <a:gd name="connsiteX364" fmla="*/ 5598196 w 6811107"/>
                <a:gd name="connsiteY364" fmla="*/ 644562 h 2256141"/>
                <a:gd name="connsiteX365" fmla="*/ 2173628 w 6811107"/>
                <a:gd name="connsiteY365" fmla="*/ 477314 h 2256141"/>
                <a:gd name="connsiteX366" fmla="*/ 2125384 w 6811107"/>
                <a:gd name="connsiteY366" fmla="*/ 515756 h 2256141"/>
                <a:gd name="connsiteX367" fmla="*/ 2068573 w 6811107"/>
                <a:gd name="connsiteY367" fmla="*/ 544102 h 2256141"/>
                <a:gd name="connsiteX368" fmla="*/ 2061358 w 6811107"/>
                <a:gd name="connsiteY368" fmla="*/ 552257 h 2256141"/>
                <a:gd name="connsiteX369" fmla="*/ 2054144 w 6811107"/>
                <a:gd name="connsiteY369" fmla="*/ 559634 h 2256141"/>
                <a:gd name="connsiteX370" fmla="*/ 2044225 w 6811107"/>
                <a:gd name="connsiteY370" fmla="*/ 563517 h 2256141"/>
                <a:gd name="connsiteX371" fmla="*/ 2038363 w 6811107"/>
                <a:gd name="connsiteY371" fmla="*/ 565459 h 2256141"/>
                <a:gd name="connsiteX372" fmla="*/ 2043323 w 6811107"/>
                <a:gd name="connsiteY372" fmla="*/ 575555 h 2256141"/>
                <a:gd name="connsiteX373" fmla="*/ 2051890 w 6811107"/>
                <a:gd name="connsiteY373" fmla="*/ 582933 h 2256141"/>
                <a:gd name="connsiteX374" fmla="*/ 2072630 w 6811107"/>
                <a:gd name="connsiteY374" fmla="*/ 587981 h 2256141"/>
                <a:gd name="connsiteX375" fmla="*/ 2083452 w 6811107"/>
                <a:gd name="connsiteY375" fmla="*/ 586816 h 2256141"/>
                <a:gd name="connsiteX376" fmla="*/ 2118620 w 6811107"/>
                <a:gd name="connsiteY376" fmla="*/ 573225 h 2256141"/>
                <a:gd name="connsiteX377" fmla="*/ 2130794 w 6811107"/>
                <a:gd name="connsiteY377" fmla="*/ 569342 h 2256141"/>
                <a:gd name="connsiteX378" fmla="*/ 2147928 w 6811107"/>
                <a:gd name="connsiteY378" fmla="*/ 568566 h 2256141"/>
                <a:gd name="connsiteX379" fmla="*/ 2156495 w 6811107"/>
                <a:gd name="connsiteY379" fmla="*/ 568566 h 2256141"/>
                <a:gd name="connsiteX380" fmla="*/ 2205641 w 6811107"/>
                <a:gd name="connsiteY380" fmla="*/ 586428 h 2256141"/>
                <a:gd name="connsiteX381" fmla="*/ 2212855 w 6811107"/>
                <a:gd name="connsiteY381" fmla="*/ 594970 h 2256141"/>
                <a:gd name="connsiteX382" fmla="*/ 2145673 w 6811107"/>
                <a:gd name="connsiteY382" fmla="*/ 656323 h 2256141"/>
                <a:gd name="connsiteX383" fmla="*/ 2137107 w 6811107"/>
                <a:gd name="connsiteY383" fmla="*/ 658652 h 2256141"/>
                <a:gd name="connsiteX384" fmla="*/ 2132598 w 6811107"/>
                <a:gd name="connsiteY384" fmla="*/ 680398 h 2256141"/>
                <a:gd name="connsiteX385" fmla="*/ 2138910 w 6811107"/>
                <a:gd name="connsiteY385" fmla="*/ 687775 h 2256141"/>
                <a:gd name="connsiteX386" fmla="*/ 2159651 w 6811107"/>
                <a:gd name="connsiteY386" fmla="*/ 703307 h 2256141"/>
                <a:gd name="connsiteX387" fmla="*/ 2168218 w 6811107"/>
                <a:gd name="connsiteY387" fmla="*/ 708744 h 2256141"/>
                <a:gd name="connsiteX388" fmla="*/ 2252533 w 6811107"/>
                <a:gd name="connsiteY388" fmla="*/ 752234 h 2256141"/>
                <a:gd name="connsiteX389" fmla="*/ 2253435 w 6811107"/>
                <a:gd name="connsiteY389" fmla="*/ 764660 h 2256141"/>
                <a:gd name="connsiteX390" fmla="*/ 2264256 w 6811107"/>
                <a:gd name="connsiteY390" fmla="*/ 784463 h 2256141"/>
                <a:gd name="connsiteX391" fmla="*/ 2274175 w 6811107"/>
                <a:gd name="connsiteY391" fmla="*/ 790676 h 2256141"/>
                <a:gd name="connsiteX392" fmla="*/ 2339102 w 6811107"/>
                <a:gd name="connsiteY392" fmla="*/ 834167 h 2256141"/>
                <a:gd name="connsiteX393" fmla="*/ 2269666 w 6811107"/>
                <a:gd name="connsiteY393" fmla="*/ 864454 h 2256141"/>
                <a:gd name="connsiteX394" fmla="*/ 2255238 w 6811107"/>
                <a:gd name="connsiteY394" fmla="*/ 868726 h 2256141"/>
                <a:gd name="connsiteX395" fmla="*/ 2242162 w 6811107"/>
                <a:gd name="connsiteY395" fmla="*/ 872609 h 2256141"/>
                <a:gd name="connsiteX396" fmla="*/ 2228636 w 6811107"/>
                <a:gd name="connsiteY396" fmla="*/ 874939 h 2256141"/>
                <a:gd name="connsiteX397" fmla="*/ 2202485 w 6811107"/>
                <a:gd name="connsiteY397" fmla="*/ 879987 h 2256141"/>
                <a:gd name="connsiteX398" fmla="*/ 2190311 w 6811107"/>
                <a:gd name="connsiteY398" fmla="*/ 876880 h 2256141"/>
                <a:gd name="connsiteX399" fmla="*/ 2153339 w 6811107"/>
                <a:gd name="connsiteY399" fmla="*/ 869891 h 2256141"/>
                <a:gd name="connsiteX400" fmla="*/ 2140263 w 6811107"/>
                <a:gd name="connsiteY400" fmla="*/ 871055 h 2256141"/>
                <a:gd name="connsiteX401" fmla="*/ 2127187 w 6811107"/>
                <a:gd name="connsiteY401" fmla="*/ 872997 h 2256141"/>
                <a:gd name="connsiteX402" fmla="*/ 2118620 w 6811107"/>
                <a:gd name="connsiteY402" fmla="*/ 874162 h 2256141"/>
                <a:gd name="connsiteX403" fmla="*/ 2099233 w 6811107"/>
                <a:gd name="connsiteY403" fmla="*/ 885811 h 2256141"/>
                <a:gd name="connsiteX404" fmla="*/ 2010409 w 6811107"/>
                <a:gd name="connsiteY404" fmla="*/ 937844 h 2256141"/>
                <a:gd name="connsiteX405" fmla="*/ 2000940 w 6811107"/>
                <a:gd name="connsiteY405" fmla="*/ 945998 h 2256141"/>
                <a:gd name="connsiteX406" fmla="*/ 1944129 w 6811107"/>
                <a:gd name="connsiteY406" fmla="*/ 966578 h 2256141"/>
                <a:gd name="connsiteX407" fmla="*/ 1933308 w 6811107"/>
                <a:gd name="connsiteY407" fmla="*/ 965802 h 2256141"/>
                <a:gd name="connsiteX408" fmla="*/ 1900844 w 6811107"/>
                <a:gd name="connsiteY408" fmla="*/ 957259 h 2256141"/>
                <a:gd name="connsiteX409" fmla="*/ 1894532 w 6811107"/>
                <a:gd name="connsiteY409" fmla="*/ 951823 h 2256141"/>
                <a:gd name="connsiteX410" fmla="*/ 1896786 w 6811107"/>
                <a:gd name="connsiteY410" fmla="*/ 933185 h 2256141"/>
                <a:gd name="connsiteX411" fmla="*/ 1856207 w 6811107"/>
                <a:gd name="connsiteY411" fmla="*/ 973957 h 2256141"/>
                <a:gd name="connsiteX412" fmla="*/ 1862519 w 6811107"/>
                <a:gd name="connsiteY412" fmla="*/ 981334 h 2256141"/>
                <a:gd name="connsiteX413" fmla="*/ 1870635 w 6811107"/>
                <a:gd name="connsiteY413" fmla="*/ 984441 h 2256141"/>
                <a:gd name="connsiteX414" fmla="*/ 1927446 w 6811107"/>
                <a:gd name="connsiteY414" fmla="*/ 1015505 h 2256141"/>
                <a:gd name="connsiteX415" fmla="*/ 1956303 w 6811107"/>
                <a:gd name="connsiteY415" fmla="*/ 1025989 h 2256141"/>
                <a:gd name="connsiteX416" fmla="*/ 1967124 w 6811107"/>
                <a:gd name="connsiteY416" fmla="*/ 1024048 h 2256141"/>
                <a:gd name="connsiteX417" fmla="*/ 2061809 w 6811107"/>
                <a:gd name="connsiteY417" fmla="*/ 1004632 h 2256141"/>
                <a:gd name="connsiteX418" fmla="*/ 2073532 w 6811107"/>
                <a:gd name="connsiteY418" fmla="*/ 1003856 h 2256141"/>
                <a:gd name="connsiteX419" fmla="*/ 2092469 w 6811107"/>
                <a:gd name="connsiteY419" fmla="*/ 1000749 h 2256141"/>
                <a:gd name="connsiteX420" fmla="*/ 2101938 w 6811107"/>
                <a:gd name="connsiteY420" fmla="*/ 998808 h 2256141"/>
                <a:gd name="connsiteX421" fmla="*/ 2232694 w 6811107"/>
                <a:gd name="connsiteY421" fmla="*/ 992595 h 2256141"/>
                <a:gd name="connsiteX422" fmla="*/ 2242162 w 6811107"/>
                <a:gd name="connsiteY422" fmla="*/ 996866 h 2256141"/>
                <a:gd name="connsiteX423" fmla="*/ 2242162 w 6811107"/>
                <a:gd name="connsiteY423" fmla="*/ 1051618 h 2256141"/>
                <a:gd name="connsiteX424" fmla="*/ 2246671 w 6811107"/>
                <a:gd name="connsiteY424" fmla="*/ 1061714 h 2256141"/>
                <a:gd name="connsiteX425" fmla="*/ 2301679 w 6811107"/>
                <a:gd name="connsiteY425" fmla="*/ 1094719 h 2256141"/>
                <a:gd name="connsiteX426" fmla="*/ 2310246 w 6811107"/>
                <a:gd name="connsiteY426" fmla="*/ 1102874 h 2256141"/>
                <a:gd name="connsiteX427" fmla="*/ 2316107 w 6811107"/>
                <a:gd name="connsiteY427" fmla="*/ 1108310 h 2256141"/>
                <a:gd name="connsiteX428" fmla="*/ 2408538 w 6811107"/>
                <a:gd name="connsiteY428" fmla="*/ 1158013 h 2256141"/>
                <a:gd name="connsiteX429" fmla="*/ 2407636 w 6811107"/>
                <a:gd name="connsiteY429" fmla="*/ 1193349 h 2256141"/>
                <a:gd name="connsiteX430" fmla="*/ 2413949 w 6811107"/>
                <a:gd name="connsiteY430" fmla="*/ 1201892 h 2256141"/>
                <a:gd name="connsiteX431" fmla="*/ 2420261 w 6811107"/>
                <a:gd name="connsiteY431" fmla="*/ 1226743 h 2256141"/>
                <a:gd name="connsiteX432" fmla="*/ 2434689 w 6811107"/>
                <a:gd name="connsiteY432" fmla="*/ 1232180 h 2256141"/>
                <a:gd name="connsiteX433" fmla="*/ 2444609 w 6811107"/>
                <a:gd name="connsiteY433" fmla="*/ 1229073 h 2256141"/>
                <a:gd name="connsiteX434" fmla="*/ 2450921 w 6811107"/>
                <a:gd name="connsiteY434" fmla="*/ 1223637 h 2256141"/>
                <a:gd name="connsiteX435" fmla="*/ 2456782 w 6811107"/>
                <a:gd name="connsiteY435" fmla="*/ 1212376 h 2256141"/>
                <a:gd name="connsiteX436" fmla="*/ 2465349 w 6811107"/>
                <a:gd name="connsiteY436" fmla="*/ 1203833 h 2256141"/>
                <a:gd name="connsiteX437" fmla="*/ 2474818 w 6811107"/>
                <a:gd name="connsiteY437" fmla="*/ 1196456 h 2256141"/>
                <a:gd name="connsiteX438" fmla="*/ 2482934 w 6811107"/>
                <a:gd name="connsiteY438" fmla="*/ 1187136 h 2256141"/>
                <a:gd name="connsiteX439" fmla="*/ 2542901 w 6811107"/>
                <a:gd name="connsiteY439" fmla="*/ 1167333 h 2256141"/>
                <a:gd name="connsiteX440" fmla="*/ 2548763 w 6811107"/>
                <a:gd name="connsiteY440" fmla="*/ 1175875 h 2256141"/>
                <a:gd name="connsiteX441" fmla="*/ 2553271 w 6811107"/>
                <a:gd name="connsiteY441" fmla="*/ 1184030 h 2256141"/>
                <a:gd name="connsiteX442" fmla="*/ 2556879 w 6811107"/>
                <a:gd name="connsiteY442" fmla="*/ 1193349 h 2256141"/>
                <a:gd name="connsiteX443" fmla="*/ 2615944 w 6811107"/>
                <a:gd name="connsiteY443" fmla="*/ 1238004 h 2256141"/>
                <a:gd name="connsiteX444" fmla="*/ 2604221 w 6811107"/>
                <a:gd name="connsiteY444" fmla="*/ 1275670 h 2256141"/>
                <a:gd name="connsiteX445" fmla="*/ 2606927 w 6811107"/>
                <a:gd name="connsiteY445" fmla="*/ 1284212 h 2256141"/>
                <a:gd name="connsiteX446" fmla="*/ 2655171 w 6811107"/>
                <a:gd name="connsiteY446" fmla="*/ 1318384 h 2256141"/>
                <a:gd name="connsiteX447" fmla="*/ 2667345 w 6811107"/>
                <a:gd name="connsiteY447" fmla="*/ 1323431 h 2256141"/>
                <a:gd name="connsiteX448" fmla="*/ 2693496 w 6811107"/>
                <a:gd name="connsiteY448" fmla="*/ 1355661 h 2256141"/>
                <a:gd name="connsiteX449" fmla="*/ 2633529 w 6811107"/>
                <a:gd name="connsiteY449" fmla="*/ 1376630 h 2256141"/>
                <a:gd name="connsiteX450" fmla="*/ 2622707 w 6811107"/>
                <a:gd name="connsiteY450" fmla="*/ 1389055 h 2256141"/>
                <a:gd name="connsiteX451" fmla="*/ 2624962 w 6811107"/>
                <a:gd name="connsiteY451" fmla="*/ 1402646 h 2256141"/>
                <a:gd name="connsiteX452" fmla="*/ 2671854 w 6811107"/>
                <a:gd name="connsiteY452" fmla="*/ 1457397 h 2256141"/>
                <a:gd name="connsiteX453" fmla="*/ 2591146 w 6811107"/>
                <a:gd name="connsiteY453" fmla="*/ 1479530 h 2256141"/>
                <a:gd name="connsiteX454" fmla="*/ 2583932 w 6811107"/>
                <a:gd name="connsiteY454" fmla="*/ 1488073 h 2256141"/>
                <a:gd name="connsiteX455" fmla="*/ 2555075 w 6811107"/>
                <a:gd name="connsiteY455" fmla="*/ 1533505 h 2256141"/>
                <a:gd name="connsiteX456" fmla="*/ 2550115 w 6811107"/>
                <a:gd name="connsiteY456" fmla="*/ 1542824 h 2256141"/>
                <a:gd name="connsiteX457" fmla="*/ 2540647 w 6811107"/>
                <a:gd name="connsiteY457" fmla="*/ 1551367 h 2256141"/>
                <a:gd name="connsiteX458" fmla="*/ 2526218 w 6811107"/>
                <a:gd name="connsiteY458" fmla="*/ 1585537 h 2256141"/>
                <a:gd name="connsiteX459" fmla="*/ 2523513 w 6811107"/>
                <a:gd name="connsiteY459" fmla="*/ 1594081 h 2256141"/>
                <a:gd name="connsiteX460" fmla="*/ 2491951 w 6811107"/>
                <a:gd name="connsiteY460" fmla="*/ 1643783 h 2256141"/>
                <a:gd name="connsiteX461" fmla="*/ 2393659 w 6811107"/>
                <a:gd name="connsiteY461" fmla="*/ 1642619 h 2256141"/>
                <a:gd name="connsiteX462" fmla="*/ 2380132 w 6811107"/>
                <a:gd name="connsiteY462" fmla="*/ 1643783 h 2256141"/>
                <a:gd name="connsiteX463" fmla="*/ 2361195 w 6811107"/>
                <a:gd name="connsiteY463" fmla="*/ 1633299 h 2256141"/>
                <a:gd name="connsiteX464" fmla="*/ 2323772 w 6811107"/>
                <a:gd name="connsiteY464" fmla="*/ 1586703 h 2256141"/>
                <a:gd name="connsiteX465" fmla="*/ 2311598 w 6811107"/>
                <a:gd name="connsiteY465" fmla="*/ 1583596 h 2256141"/>
                <a:gd name="connsiteX466" fmla="*/ 2301679 w 6811107"/>
                <a:gd name="connsiteY466" fmla="*/ 1579325 h 2256141"/>
                <a:gd name="connsiteX467" fmla="*/ 2255689 w 6811107"/>
                <a:gd name="connsiteY467" fmla="*/ 1559910 h 2256141"/>
                <a:gd name="connsiteX468" fmla="*/ 2246220 w 6811107"/>
                <a:gd name="connsiteY468" fmla="*/ 1564181 h 2256141"/>
                <a:gd name="connsiteX469" fmla="*/ 2225480 w 6811107"/>
                <a:gd name="connsiteY469" fmla="*/ 1574277 h 2256141"/>
                <a:gd name="connsiteX470" fmla="*/ 2213757 w 6811107"/>
                <a:gd name="connsiteY470" fmla="*/ 1573500 h 2256141"/>
                <a:gd name="connsiteX471" fmla="*/ 2122227 w 6811107"/>
                <a:gd name="connsiteY471" fmla="*/ 1528069 h 2256141"/>
                <a:gd name="connsiteX472" fmla="*/ 2087510 w 6811107"/>
                <a:gd name="connsiteY472" fmla="*/ 1583208 h 2256141"/>
                <a:gd name="connsiteX473" fmla="*/ 2075336 w 6811107"/>
                <a:gd name="connsiteY473" fmla="*/ 1583984 h 2256141"/>
                <a:gd name="connsiteX474" fmla="*/ 1964418 w 6811107"/>
                <a:gd name="connsiteY474" fmla="*/ 1558745 h 2256141"/>
                <a:gd name="connsiteX475" fmla="*/ 1954499 w 6811107"/>
                <a:gd name="connsiteY475" fmla="*/ 1557580 h 2256141"/>
                <a:gd name="connsiteX476" fmla="*/ 1858010 w 6811107"/>
                <a:gd name="connsiteY476" fmla="*/ 1529621 h 2256141"/>
                <a:gd name="connsiteX477" fmla="*/ 1938267 w 6811107"/>
                <a:gd name="connsiteY477" fmla="*/ 1573500 h 2256141"/>
                <a:gd name="connsiteX478" fmla="*/ 1950441 w 6811107"/>
                <a:gd name="connsiteY478" fmla="*/ 1577771 h 2256141"/>
                <a:gd name="connsiteX479" fmla="*/ 1986512 w 6811107"/>
                <a:gd name="connsiteY479" fmla="*/ 1605730 h 2256141"/>
                <a:gd name="connsiteX480" fmla="*/ 1995980 w 6811107"/>
                <a:gd name="connsiteY480" fmla="*/ 1610001 h 2256141"/>
                <a:gd name="connsiteX481" fmla="*/ 2009056 w 6811107"/>
                <a:gd name="connsiteY481" fmla="*/ 1613107 h 2256141"/>
                <a:gd name="connsiteX482" fmla="*/ 2027993 w 6811107"/>
                <a:gd name="connsiteY482" fmla="*/ 1626698 h 2256141"/>
                <a:gd name="connsiteX483" fmla="*/ 2037913 w 6811107"/>
                <a:gd name="connsiteY483" fmla="*/ 1633688 h 2256141"/>
                <a:gd name="connsiteX484" fmla="*/ 2081197 w 6811107"/>
                <a:gd name="connsiteY484" fmla="*/ 1651549 h 2256141"/>
                <a:gd name="connsiteX485" fmla="*/ 2092920 w 6811107"/>
                <a:gd name="connsiteY485" fmla="*/ 1651549 h 2256141"/>
                <a:gd name="connsiteX486" fmla="*/ 2105094 w 6811107"/>
                <a:gd name="connsiteY486" fmla="*/ 1640289 h 2256141"/>
                <a:gd name="connsiteX487" fmla="*/ 2112308 w 6811107"/>
                <a:gd name="connsiteY487" fmla="*/ 1636017 h 2256141"/>
                <a:gd name="connsiteX488" fmla="*/ 2225029 w 6811107"/>
                <a:gd name="connsiteY488" fmla="*/ 1616602 h 2256141"/>
                <a:gd name="connsiteX489" fmla="*/ 2235850 w 6811107"/>
                <a:gd name="connsiteY489" fmla="*/ 1621650 h 2256141"/>
                <a:gd name="connsiteX490" fmla="*/ 2267412 w 6811107"/>
                <a:gd name="connsiteY490" fmla="*/ 1646890 h 2256141"/>
                <a:gd name="connsiteX491" fmla="*/ 2273273 w 6811107"/>
                <a:gd name="connsiteY491" fmla="*/ 1653103 h 2256141"/>
                <a:gd name="connsiteX492" fmla="*/ 2321067 w 6811107"/>
                <a:gd name="connsiteY492" fmla="*/ 1666694 h 2256141"/>
                <a:gd name="connsiteX493" fmla="*/ 2330986 w 6811107"/>
                <a:gd name="connsiteY493" fmla="*/ 1668635 h 2256141"/>
                <a:gd name="connsiteX494" fmla="*/ 2394561 w 6811107"/>
                <a:gd name="connsiteY494" fmla="*/ 1695817 h 2256141"/>
                <a:gd name="connsiteX495" fmla="*/ 2405382 w 6811107"/>
                <a:gd name="connsiteY495" fmla="*/ 1703194 h 2256141"/>
                <a:gd name="connsiteX496" fmla="*/ 2445060 w 6811107"/>
                <a:gd name="connsiteY496" fmla="*/ 1812308 h 2256141"/>
                <a:gd name="connsiteX497" fmla="*/ 2439198 w 6811107"/>
                <a:gd name="connsiteY497" fmla="*/ 1820851 h 2256141"/>
                <a:gd name="connsiteX498" fmla="*/ 2471662 w 6811107"/>
                <a:gd name="connsiteY498" fmla="*/ 1922975 h 2256141"/>
                <a:gd name="connsiteX499" fmla="*/ 2476171 w 6811107"/>
                <a:gd name="connsiteY499" fmla="*/ 1928411 h 2256141"/>
                <a:gd name="connsiteX500" fmla="*/ 2477072 w 6811107"/>
                <a:gd name="connsiteY500" fmla="*/ 1936566 h 2256141"/>
                <a:gd name="connsiteX501" fmla="*/ 2481581 w 6811107"/>
                <a:gd name="connsiteY501" fmla="*/ 1956369 h 2256141"/>
                <a:gd name="connsiteX502" fmla="*/ 2456332 w 6811107"/>
                <a:gd name="connsiteY502" fmla="*/ 2049563 h 2256141"/>
                <a:gd name="connsiteX503" fmla="*/ 2457234 w 6811107"/>
                <a:gd name="connsiteY503" fmla="*/ 2059659 h 2256141"/>
                <a:gd name="connsiteX504" fmla="*/ 2462194 w 6811107"/>
                <a:gd name="connsiteY504" fmla="*/ 2068978 h 2256141"/>
                <a:gd name="connsiteX505" fmla="*/ 2468055 w 6811107"/>
                <a:gd name="connsiteY505" fmla="*/ 2078297 h 2256141"/>
                <a:gd name="connsiteX506" fmla="*/ 2476171 w 6811107"/>
                <a:gd name="connsiteY506" fmla="*/ 2086840 h 2256141"/>
                <a:gd name="connsiteX507" fmla="*/ 2482483 w 6811107"/>
                <a:gd name="connsiteY507" fmla="*/ 2094218 h 2256141"/>
                <a:gd name="connsiteX508" fmla="*/ 2501871 w 6811107"/>
                <a:gd name="connsiteY508" fmla="*/ 2117904 h 2256141"/>
                <a:gd name="connsiteX509" fmla="*/ 2506831 w 6811107"/>
                <a:gd name="connsiteY509" fmla="*/ 2126059 h 2256141"/>
                <a:gd name="connsiteX510" fmla="*/ 2531178 w 6811107"/>
                <a:gd name="connsiteY510" fmla="*/ 2168384 h 2256141"/>
                <a:gd name="connsiteX511" fmla="*/ 2539745 w 6811107"/>
                <a:gd name="connsiteY511" fmla="*/ 2128000 h 2256141"/>
                <a:gd name="connsiteX512" fmla="*/ 2538844 w 6811107"/>
                <a:gd name="connsiteY512" fmla="*/ 2114798 h 2256141"/>
                <a:gd name="connsiteX513" fmla="*/ 2524415 w 6811107"/>
                <a:gd name="connsiteY513" fmla="*/ 2093830 h 2256141"/>
                <a:gd name="connsiteX514" fmla="*/ 2519455 w 6811107"/>
                <a:gd name="connsiteY514" fmla="*/ 2086840 h 2256141"/>
                <a:gd name="connsiteX515" fmla="*/ 2540196 w 6811107"/>
                <a:gd name="connsiteY515" fmla="*/ 2042185 h 2256141"/>
                <a:gd name="connsiteX516" fmla="*/ 2546057 w 6811107"/>
                <a:gd name="connsiteY516" fmla="*/ 2033642 h 2256141"/>
                <a:gd name="connsiteX517" fmla="*/ 2551017 w 6811107"/>
                <a:gd name="connsiteY517" fmla="*/ 1968019 h 2256141"/>
                <a:gd name="connsiteX518" fmla="*/ 2548763 w 6811107"/>
                <a:gd name="connsiteY518" fmla="*/ 1957535 h 2256141"/>
                <a:gd name="connsiteX519" fmla="*/ 2546057 w 6811107"/>
                <a:gd name="connsiteY519" fmla="*/ 1946273 h 2256141"/>
                <a:gd name="connsiteX520" fmla="*/ 2542450 w 6811107"/>
                <a:gd name="connsiteY520" fmla="*/ 1935789 h 2256141"/>
                <a:gd name="connsiteX521" fmla="*/ 2530727 w 6811107"/>
                <a:gd name="connsiteY521" fmla="*/ 1871330 h 2256141"/>
                <a:gd name="connsiteX522" fmla="*/ 2513594 w 6811107"/>
                <a:gd name="connsiteY522" fmla="*/ 1853468 h 2256141"/>
                <a:gd name="connsiteX523" fmla="*/ 2508634 w 6811107"/>
                <a:gd name="connsiteY523" fmla="*/ 1844149 h 2256141"/>
                <a:gd name="connsiteX524" fmla="*/ 2524415 w 6811107"/>
                <a:gd name="connsiteY524" fmla="*/ 1780467 h 2256141"/>
                <a:gd name="connsiteX525" fmla="*/ 2534335 w 6811107"/>
                <a:gd name="connsiteY525" fmla="*/ 1772313 h 2256141"/>
                <a:gd name="connsiteX526" fmla="*/ 2546057 w 6811107"/>
                <a:gd name="connsiteY526" fmla="*/ 1764158 h 2256141"/>
                <a:gd name="connsiteX527" fmla="*/ 2551017 w 6811107"/>
                <a:gd name="connsiteY527" fmla="*/ 1752897 h 2256141"/>
                <a:gd name="connsiteX528" fmla="*/ 2553271 w 6811107"/>
                <a:gd name="connsiteY528" fmla="*/ 1744355 h 2256141"/>
                <a:gd name="connsiteX529" fmla="*/ 2526670 w 6811107"/>
                <a:gd name="connsiteY529" fmla="*/ 1697758 h 2256141"/>
                <a:gd name="connsiteX530" fmla="*/ 2521710 w 6811107"/>
                <a:gd name="connsiteY530" fmla="*/ 1687274 h 2256141"/>
                <a:gd name="connsiteX531" fmla="*/ 2545607 w 6811107"/>
                <a:gd name="connsiteY531" fmla="*/ 1650773 h 2256141"/>
                <a:gd name="connsiteX532" fmla="*/ 2555526 w 6811107"/>
                <a:gd name="connsiteY532" fmla="*/ 1646890 h 2256141"/>
                <a:gd name="connsiteX533" fmla="*/ 2566347 w 6811107"/>
                <a:gd name="connsiteY533" fmla="*/ 1641842 h 2256141"/>
                <a:gd name="connsiteX534" fmla="*/ 2574463 w 6811107"/>
                <a:gd name="connsiteY534" fmla="*/ 1639900 h 2256141"/>
                <a:gd name="connsiteX535" fmla="*/ 2583932 w 6811107"/>
                <a:gd name="connsiteY535" fmla="*/ 1634852 h 2256141"/>
                <a:gd name="connsiteX536" fmla="*/ 2591146 w 6811107"/>
                <a:gd name="connsiteY536" fmla="*/ 1621262 h 2256141"/>
                <a:gd name="connsiteX537" fmla="*/ 2592047 w 6811107"/>
                <a:gd name="connsiteY537" fmla="*/ 1611166 h 2256141"/>
                <a:gd name="connsiteX538" fmla="*/ 2600163 w 6811107"/>
                <a:gd name="connsiteY538" fmla="*/ 1582820 h 2256141"/>
                <a:gd name="connsiteX539" fmla="*/ 2652917 w 6811107"/>
                <a:gd name="connsiteY539" fmla="*/ 1530787 h 2256141"/>
                <a:gd name="connsiteX540" fmla="*/ 2662385 w 6811107"/>
                <a:gd name="connsiteY540" fmla="*/ 1522244 h 2256141"/>
                <a:gd name="connsiteX541" fmla="*/ 2670952 w 6811107"/>
                <a:gd name="connsiteY541" fmla="*/ 1516031 h 2256141"/>
                <a:gd name="connsiteX542" fmla="*/ 2750308 w 6811107"/>
                <a:gd name="connsiteY542" fmla="*/ 1494286 h 2256141"/>
                <a:gd name="connsiteX543" fmla="*/ 2762481 w 6811107"/>
                <a:gd name="connsiteY543" fmla="*/ 1495063 h 2256141"/>
                <a:gd name="connsiteX544" fmla="*/ 2804865 w 6811107"/>
                <a:gd name="connsiteY544" fmla="*/ 1498169 h 2256141"/>
                <a:gd name="connsiteX545" fmla="*/ 2815685 w 6811107"/>
                <a:gd name="connsiteY545" fmla="*/ 1499334 h 2256141"/>
                <a:gd name="connsiteX546" fmla="*/ 2847247 w 6811107"/>
                <a:gd name="connsiteY546" fmla="*/ 1504770 h 2256141"/>
                <a:gd name="connsiteX547" fmla="*/ 2857167 w 6811107"/>
                <a:gd name="connsiteY547" fmla="*/ 1505935 h 2256141"/>
                <a:gd name="connsiteX548" fmla="*/ 2933817 w 6811107"/>
                <a:gd name="connsiteY548" fmla="*/ 1549814 h 2256141"/>
                <a:gd name="connsiteX549" fmla="*/ 2940129 w 6811107"/>
                <a:gd name="connsiteY549" fmla="*/ 1557968 h 2256141"/>
                <a:gd name="connsiteX550" fmla="*/ 2972593 w 6811107"/>
                <a:gd name="connsiteY550" fmla="*/ 1598740 h 2256141"/>
                <a:gd name="connsiteX551" fmla="*/ 2978905 w 6811107"/>
                <a:gd name="connsiteY551" fmla="*/ 1607283 h 2256141"/>
                <a:gd name="connsiteX552" fmla="*/ 2988374 w 6811107"/>
                <a:gd name="connsiteY552" fmla="*/ 1615437 h 2256141"/>
                <a:gd name="connsiteX553" fmla="*/ 3025346 w 6811107"/>
                <a:gd name="connsiteY553" fmla="*/ 1634852 h 2256141"/>
                <a:gd name="connsiteX554" fmla="*/ 3020386 w 6811107"/>
                <a:gd name="connsiteY554" fmla="*/ 1716785 h 2256141"/>
                <a:gd name="connsiteX555" fmla="*/ 3015427 w 6811107"/>
                <a:gd name="connsiteY555" fmla="*/ 1724163 h 2256141"/>
                <a:gd name="connsiteX556" fmla="*/ 3016328 w 6811107"/>
                <a:gd name="connsiteY556" fmla="*/ 1731152 h 2256141"/>
                <a:gd name="connsiteX557" fmla="*/ 3022190 w 6811107"/>
                <a:gd name="connsiteY557" fmla="*/ 1744355 h 2256141"/>
                <a:gd name="connsiteX558" fmla="*/ 3023543 w 6811107"/>
                <a:gd name="connsiteY558" fmla="*/ 1746296 h 2256141"/>
                <a:gd name="connsiteX559" fmla="*/ 3030757 w 6811107"/>
                <a:gd name="connsiteY559" fmla="*/ 1752509 h 2256141"/>
                <a:gd name="connsiteX560" fmla="*/ 3035265 w 6811107"/>
                <a:gd name="connsiteY560" fmla="*/ 1755616 h 2256141"/>
                <a:gd name="connsiteX561" fmla="*/ 3037971 w 6811107"/>
                <a:gd name="connsiteY561" fmla="*/ 1756780 h 2256141"/>
                <a:gd name="connsiteX562" fmla="*/ 3066827 w 6811107"/>
                <a:gd name="connsiteY562" fmla="*/ 1768041 h 2256141"/>
                <a:gd name="connsiteX563" fmla="*/ 3070434 w 6811107"/>
                <a:gd name="connsiteY563" fmla="*/ 1769983 h 2256141"/>
                <a:gd name="connsiteX564" fmla="*/ 3088728 w 6811107"/>
                <a:gd name="connsiteY564" fmla="*/ 1782205 h 2256141"/>
                <a:gd name="connsiteX565" fmla="*/ 3098663 w 6811107"/>
                <a:gd name="connsiteY565" fmla="*/ 1759256 h 2256141"/>
                <a:gd name="connsiteX566" fmla="*/ 3090447 w 6811107"/>
                <a:gd name="connsiteY566" fmla="*/ 1727722 h 2256141"/>
                <a:gd name="connsiteX567" fmla="*/ 3087547 w 6811107"/>
                <a:gd name="connsiteY567" fmla="*/ 1714674 h 2256141"/>
                <a:gd name="connsiteX568" fmla="*/ 3094196 w 6811107"/>
                <a:gd name="connsiteY568" fmla="*/ 1624440 h 2256141"/>
                <a:gd name="connsiteX569" fmla="*/ 3085314 w 6811107"/>
                <a:gd name="connsiteY569" fmla="*/ 1621601 h 2256141"/>
                <a:gd name="connsiteX570" fmla="*/ 3064122 w 6811107"/>
                <a:gd name="connsiteY570" fmla="*/ 1604953 h 2256141"/>
                <a:gd name="connsiteX571" fmla="*/ 3059162 w 6811107"/>
                <a:gd name="connsiteY571" fmla="*/ 1599516 h 2256141"/>
                <a:gd name="connsiteX572" fmla="*/ 3052850 w 6811107"/>
                <a:gd name="connsiteY572" fmla="*/ 1591362 h 2256141"/>
                <a:gd name="connsiteX573" fmla="*/ 3015427 w 6811107"/>
                <a:gd name="connsiteY573" fmla="*/ 1550978 h 2256141"/>
                <a:gd name="connsiteX574" fmla="*/ 3005507 w 6811107"/>
                <a:gd name="connsiteY574" fmla="*/ 1545542 h 2256141"/>
                <a:gd name="connsiteX575" fmla="*/ 2944187 w 6811107"/>
                <a:gd name="connsiteY575" fmla="*/ 1480307 h 2256141"/>
                <a:gd name="connsiteX576" fmla="*/ 2906764 w 6811107"/>
                <a:gd name="connsiteY576" fmla="*/ 1431380 h 2256141"/>
                <a:gd name="connsiteX577" fmla="*/ 2904059 w 6811107"/>
                <a:gd name="connsiteY577" fmla="*/ 1421284 h 2256141"/>
                <a:gd name="connsiteX578" fmla="*/ 2906764 w 6811107"/>
                <a:gd name="connsiteY578" fmla="*/ 1387890 h 2256141"/>
                <a:gd name="connsiteX579" fmla="*/ 2900902 w 6811107"/>
                <a:gd name="connsiteY579" fmla="*/ 1378571 h 2256141"/>
                <a:gd name="connsiteX580" fmla="*/ 2859872 w 6811107"/>
                <a:gd name="connsiteY580" fmla="*/ 1332751 h 2256141"/>
                <a:gd name="connsiteX581" fmla="*/ 2854011 w 6811107"/>
                <a:gd name="connsiteY581" fmla="*/ 1325761 h 2256141"/>
                <a:gd name="connsiteX582" fmla="*/ 2829663 w 6811107"/>
                <a:gd name="connsiteY582" fmla="*/ 1273728 h 2256141"/>
                <a:gd name="connsiteX583" fmla="*/ 2831015 w 6811107"/>
                <a:gd name="connsiteY583" fmla="*/ 1264409 h 2256141"/>
                <a:gd name="connsiteX584" fmla="*/ 2832368 w 6811107"/>
                <a:gd name="connsiteY584" fmla="*/ 1202280 h 2256141"/>
                <a:gd name="connsiteX585" fmla="*/ 2704768 w 6811107"/>
                <a:gd name="connsiteY585" fmla="*/ 1171216 h 2256141"/>
                <a:gd name="connsiteX586" fmla="*/ 2706121 w 6811107"/>
                <a:gd name="connsiteY586" fmla="*/ 1163838 h 2256141"/>
                <a:gd name="connsiteX587" fmla="*/ 2739937 w 6811107"/>
                <a:gd name="connsiteY587" fmla="*/ 1127725 h 2256141"/>
                <a:gd name="connsiteX588" fmla="*/ 2730469 w 6811107"/>
                <a:gd name="connsiteY588" fmla="*/ 1107145 h 2256141"/>
                <a:gd name="connsiteX589" fmla="*/ 2658328 w 6811107"/>
                <a:gd name="connsiteY589" fmla="*/ 1073751 h 2256141"/>
                <a:gd name="connsiteX590" fmla="*/ 2644801 w 6811107"/>
                <a:gd name="connsiteY590" fmla="*/ 1073751 h 2256141"/>
                <a:gd name="connsiteX591" fmla="*/ 2559133 w 6811107"/>
                <a:gd name="connsiteY591" fmla="*/ 1072975 h 2256141"/>
                <a:gd name="connsiteX592" fmla="*/ 2562740 w 6811107"/>
                <a:gd name="connsiteY592" fmla="*/ 1064820 h 2256141"/>
                <a:gd name="connsiteX593" fmla="*/ 2567700 w 6811107"/>
                <a:gd name="connsiteY593" fmla="*/ 1057442 h 2256141"/>
                <a:gd name="connsiteX594" fmla="*/ 2527120 w 6811107"/>
                <a:gd name="connsiteY594" fmla="*/ 1034532 h 2256141"/>
                <a:gd name="connsiteX595" fmla="*/ 2491050 w 6811107"/>
                <a:gd name="connsiteY595" fmla="*/ 1032590 h 2256141"/>
                <a:gd name="connsiteX596" fmla="*/ 2477523 w 6811107"/>
                <a:gd name="connsiteY596" fmla="*/ 1031814 h 2256141"/>
                <a:gd name="connsiteX597" fmla="*/ 2368409 w 6811107"/>
                <a:gd name="connsiteY597" fmla="*/ 1001526 h 2256141"/>
                <a:gd name="connsiteX598" fmla="*/ 2385543 w 6811107"/>
                <a:gd name="connsiteY598" fmla="*/ 951435 h 2256141"/>
                <a:gd name="connsiteX599" fmla="*/ 2382838 w 6811107"/>
                <a:gd name="connsiteY599" fmla="*/ 942892 h 2256141"/>
                <a:gd name="connsiteX600" fmla="*/ 2385092 w 6811107"/>
                <a:gd name="connsiteY600" fmla="*/ 934349 h 2256141"/>
                <a:gd name="connsiteX601" fmla="*/ 2395914 w 6811107"/>
                <a:gd name="connsiteY601" fmla="*/ 919982 h 2256141"/>
                <a:gd name="connsiteX602" fmla="*/ 2405833 w 6811107"/>
                <a:gd name="connsiteY602" fmla="*/ 913769 h 2256141"/>
                <a:gd name="connsiteX603" fmla="*/ 2418007 w 6811107"/>
                <a:gd name="connsiteY603" fmla="*/ 909498 h 2256141"/>
                <a:gd name="connsiteX604" fmla="*/ 2431533 w 6811107"/>
                <a:gd name="connsiteY604" fmla="*/ 907168 h 2256141"/>
                <a:gd name="connsiteX605" fmla="*/ 2546959 w 6811107"/>
                <a:gd name="connsiteY605" fmla="*/ 895907 h 2256141"/>
                <a:gd name="connsiteX606" fmla="*/ 2558682 w 6811107"/>
                <a:gd name="connsiteY606" fmla="*/ 891636 h 2256141"/>
                <a:gd name="connsiteX607" fmla="*/ 2582579 w 6811107"/>
                <a:gd name="connsiteY607" fmla="*/ 837661 h 2256141"/>
                <a:gd name="connsiteX608" fmla="*/ 2578070 w 6811107"/>
                <a:gd name="connsiteY608" fmla="*/ 826012 h 2256141"/>
                <a:gd name="connsiteX609" fmla="*/ 2563642 w 6811107"/>
                <a:gd name="connsiteY609" fmla="*/ 804267 h 2256141"/>
                <a:gd name="connsiteX610" fmla="*/ 2557330 w 6811107"/>
                <a:gd name="connsiteY610" fmla="*/ 798831 h 2256141"/>
                <a:gd name="connsiteX611" fmla="*/ 2455430 w 6811107"/>
                <a:gd name="connsiteY611" fmla="*/ 744856 h 2256141"/>
                <a:gd name="connsiteX612" fmla="*/ 2444609 w 6811107"/>
                <a:gd name="connsiteY612" fmla="*/ 740585 h 2256141"/>
                <a:gd name="connsiteX613" fmla="*/ 2342709 w 6811107"/>
                <a:gd name="connsiteY613" fmla="*/ 684669 h 2256141"/>
                <a:gd name="connsiteX614" fmla="*/ 2340455 w 6811107"/>
                <a:gd name="connsiteY614" fmla="*/ 676126 h 2256141"/>
                <a:gd name="connsiteX615" fmla="*/ 2359843 w 6811107"/>
                <a:gd name="connsiteY615" fmla="*/ 629141 h 2256141"/>
                <a:gd name="connsiteX616" fmla="*/ 2358941 w 6811107"/>
                <a:gd name="connsiteY616" fmla="*/ 620599 h 2256141"/>
                <a:gd name="connsiteX617" fmla="*/ 2269666 w 6811107"/>
                <a:gd name="connsiteY617" fmla="*/ 567400 h 2256141"/>
                <a:gd name="connsiteX618" fmla="*/ 2262452 w 6811107"/>
                <a:gd name="connsiteY618" fmla="*/ 560023 h 2256141"/>
                <a:gd name="connsiteX619" fmla="*/ 2250729 w 6811107"/>
                <a:gd name="connsiteY619" fmla="*/ 543714 h 2256141"/>
                <a:gd name="connsiteX620" fmla="*/ 2244417 w 6811107"/>
                <a:gd name="connsiteY620" fmla="*/ 532453 h 2256141"/>
                <a:gd name="connsiteX621" fmla="*/ 2238105 w 6811107"/>
                <a:gd name="connsiteY621" fmla="*/ 521969 h 2256141"/>
                <a:gd name="connsiteX622" fmla="*/ 2230890 w 6811107"/>
                <a:gd name="connsiteY622" fmla="*/ 513814 h 2256141"/>
                <a:gd name="connsiteX623" fmla="*/ 2186704 w 6811107"/>
                <a:gd name="connsiteY623" fmla="*/ 478479 h 2256141"/>
                <a:gd name="connsiteX624" fmla="*/ 2173628 w 6811107"/>
                <a:gd name="connsiteY624" fmla="*/ 477314 h 2256141"/>
                <a:gd name="connsiteX625" fmla="*/ 4967523 w 6811107"/>
                <a:gd name="connsiteY625" fmla="*/ 38643 h 2256141"/>
                <a:gd name="connsiteX626" fmla="*/ 4915813 w 6811107"/>
                <a:gd name="connsiteY626" fmla="*/ 86488 h 2256141"/>
                <a:gd name="connsiteX627" fmla="*/ 4854919 w 6811107"/>
                <a:gd name="connsiteY627" fmla="*/ 121768 h 2256141"/>
                <a:gd name="connsiteX628" fmla="*/ 4847186 w 6811107"/>
                <a:gd name="connsiteY628" fmla="*/ 131917 h 2256141"/>
                <a:gd name="connsiteX629" fmla="*/ 4839453 w 6811107"/>
                <a:gd name="connsiteY629" fmla="*/ 141099 h 2256141"/>
                <a:gd name="connsiteX630" fmla="*/ 4828821 w 6811107"/>
                <a:gd name="connsiteY630" fmla="*/ 145932 h 2256141"/>
                <a:gd name="connsiteX631" fmla="*/ 4822538 w 6811107"/>
                <a:gd name="connsiteY631" fmla="*/ 148349 h 2256141"/>
                <a:gd name="connsiteX632" fmla="*/ 4827855 w 6811107"/>
                <a:gd name="connsiteY632" fmla="*/ 160914 h 2256141"/>
                <a:gd name="connsiteX633" fmla="*/ 4837037 w 6811107"/>
                <a:gd name="connsiteY633" fmla="*/ 170096 h 2256141"/>
                <a:gd name="connsiteX634" fmla="*/ 4859268 w 6811107"/>
                <a:gd name="connsiteY634" fmla="*/ 176379 h 2256141"/>
                <a:gd name="connsiteX635" fmla="*/ 4870867 w 6811107"/>
                <a:gd name="connsiteY635" fmla="*/ 174929 h 2256141"/>
                <a:gd name="connsiteX636" fmla="*/ 4908563 w 6811107"/>
                <a:gd name="connsiteY636" fmla="*/ 158015 h 2256141"/>
                <a:gd name="connsiteX637" fmla="*/ 4921612 w 6811107"/>
                <a:gd name="connsiteY637" fmla="*/ 153182 h 2256141"/>
                <a:gd name="connsiteX638" fmla="*/ 4939977 w 6811107"/>
                <a:gd name="connsiteY638" fmla="*/ 152215 h 2256141"/>
                <a:gd name="connsiteX639" fmla="*/ 4949159 w 6811107"/>
                <a:gd name="connsiteY639" fmla="*/ 152215 h 2256141"/>
                <a:gd name="connsiteX640" fmla="*/ 5001837 w 6811107"/>
                <a:gd name="connsiteY640" fmla="*/ 174446 h 2256141"/>
                <a:gd name="connsiteX641" fmla="*/ 5009569 w 6811107"/>
                <a:gd name="connsiteY641" fmla="*/ 185078 h 2256141"/>
                <a:gd name="connsiteX642" fmla="*/ 4937560 w 6811107"/>
                <a:gd name="connsiteY642" fmla="*/ 261437 h 2256141"/>
                <a:gd name="connsiteX643" fmla="*/ 4928378 w 6811107"/>
                <a:gd name="connsiteY643" fmla="*/ 264337 h 2256141"/>
                <a:gd name="connsiteX644" fmla="*/ 4923545 w 6811107"/>
                <a:gd name="connsiteY644" fmla="*/ 291401 h 2256141"/>
                <a:gd name="connsiteX645" fmla="*/ 4930311 w 6811107"/>
                <a:gd name="connsiteY645" fmla="*/ 300583 h 2256141"/>
                <a:gd name="connsiteX646" fmla="*/ 4952542 w 6811107"/>
                <a:gd name="connsiteY646" fmla="*/ 319915 h 2256141"/>
                <a:gd name="connsiteX647" fmla="*/ 4961724 w 6811107"/>
                <a:gd name="connsiteY647" fmla="*/ 326681 h 2256141"/>
                <a:gd name="connsiteX648" fmla="*/ 5052099 w 6811107"/>
                <a:gd name="connsiteY648" fmla="*/ 380808 h 2256141"/>
                <a:gd name="connsiteX649" fmla="*/ 5053065 w 6811107"/>
                <a:gd name="connsiteY649" fmla="*/ 396273 h 2256141"/>
                <a:gd name="connsiteX650" fmla="*/ 5064664 w 6811107"/>
                <a:gd name="connsiteY650" fmla="*/ 420921 h 2256141"/>
                <a:gd name="connsiteX651" fmla="*/ 5075296 w 6811107"/>
                <a:gd name="connsiteY651" fmla="*/ 428654 h 2256141"/>
                <a:gd name="connsiteX652" fmla="*/ 5144889 w 6811107"/>
                <a:gd name="connsiteY652" fmla="*/ 482782 h 2256141"/>
                <a:gd name="connsiteX653" fmla="*/ 5070463 w 6811107"/>
                <a:gd name="connsiteY653" fmla="*/ 520478 h 2256141"/>
                <a:gd name="connsiteX654" fmla="*/ 5054998 w 6811107"/>
                <a:gd name="connsiteY654" fmla="*/ 525794 h 2256141"/>
                <a:gd name="connsiteX655" fmla="*/ 5040983 w 6811107"/>
                <a:gd name="connsiteY655" fmla="*/ 530627 h 2256141"/>
                <a:gd name="connsiteX656" fmla="*/ 5026484 w 6811107"/>
                <a:gd name="connsiteY656" fmla="*/ 533527 h 2256141"/>
                <a:gd name="connsiteX657" fmla="*/ 4998454 w 6811107"/>
                <a:gd name="connsiteY657" fmla="*/ 539809 h 2256141"/>
                <a:gd name="connsiteX658" fmla="*/ 4985405 w 6811107"/>
                <a:gd name="connsiteY658" fmla="*/ 535943 h 2256141"/>
                <a:gd name="connsiteX659" fmla="*/ 4945776 w 6811107"/>
                <a:gd name="connsiteY659" fmla="*/ 527244 h 2256141"/>
                <a:gd name="connsiteX660" fmla="*/ 4931761 w 6811107"/>
                <a:gd name="connsiteY660" fmla="*/ 528693 h 2256141"/>
                <a:gd name="connsiteX661" fmla="*/ 4917745 w 6811107"/>
                <a:gd name="connsiteY661" fmla="*/ 531110 h 2256141"/>
                <a:gd name="connsiteX662" fmla="*/ 4908563 w 6811107"/>
                <a:gd name="connsiteY662" fmla="*/ 532560 h 2256141"/>
                <a:gd name="connsiteX663" fmla="*/ 4887782 w 6811107"/>
                <a:gd name="connsiteY663" fmla="*/ 547058 h 2256141"/>
                <a:gd name="connsiteX664" fmla="*/ 4792575 w 6811107"/>
                <a:gd name="connsiteY664" fmla="*/ 611818 h 2256141"/>
                <a:gd name="connsiteX665" fmla="*/ 4782426 w 6811107"/>
                <a:gd name="connsiteY665" fmla="*/ 621968 h 2256141"/>
                <a:gd name="connsiteX666" fmla="*/ 4721532 w 6811107"/>
                <a:gd name="connsiteY666" fmla="*/ 647581 h 2256141"/>
                <a:gd name="connsiteX667" fmla="*/ 4709933 w 6811107"/>
                <a:gd name="connsiteY667" fmla="*/ 646615 h 2256141"/>
                <a:gd name="connsiteX668" fmla="*/ 4675137 w 6811107"/>
                <a:gd name="connsiteY668" fmla="*/ 635983 h 2256141"/>
                <a:gd name="connsiteX669" fmla="*/ 4668371 w 6811107"/>
                <a:gd name="connsiteY669" fmla="*/ 629217 h 2256141"/>
                <a:gd name="connsiteX670" fmla="*/ 4670787 w 6811107"/>
                <a:gd name="connsiteY670" fmla="*/ 606019 h 2256141"/>
                <a:gd name="connsiteX671" fmla="*/ 4627291 w 6811107"/>
                <a:gd name="connsiteY671" fmla="*/ 656764 h 2256141"/>
                <a:gd name="connsiteX672" fmla="*/ 4634057 w 6811107"/>
                <a:gd name="connsiteY672" fmla="*/ 665946 h 2256141"/>
                <a:gd name="connsiteX673" fmla="*/ 4642756 w 6811107"/>
                <a:gd name="connsiteY673" fmla="*/ 669812 h 2256141"/>
                <a:gd name="connsiteX674" fmla="*/ 4703650 w 6811107"/>
                <a:gd name="connsiteY674" fmla="*/ 708475 h 2256141"/>
                <a:gd name="connsiteX675" fmla="*/ 4734581 w 6811107"/>
                <a:gd name="connsiteY675" fmla="*/ 721524 h 2256141"/>
                <a:gd name="connsiteX676" fmla="*/ 4746179 w 6811107"/>
                <a:gd name="connsiteY676" fmla="*/ 719107 h 2256141"/>
                <a:gd name="connsiteX677" fmla="*/ 4847669 w 6811107"/>
                <a:gd name="connsiteY677" fmla="*/ 694943 h 2256141"/>
                <a:gd name="connsiteX678" fmla="*/ 4860235 w 6811107"/>
                <a:gd name="connsiteY678" fmla="*/ 693977 h 2256141"/>
                <a:gd name="connsiteX679" fmla="*/ 4880532 w 6811107"/>
                <a:gd name="connsiteY679" fmla="*/ 690110 h 2256141"/>
                <a:gd name="connsiteX680" fmla="*/ 4890681 w 6811107"/>
                <a:gd name="connsiteY680" fmla="*/ 687694 h 2256141"/>
                <a:gd name="connsiteX681" fmla="*/ 5030834 w 6811107"/>
                <a:gd name="connsiteY681" fmla="*/ 679962 h 2256141"/>
                <a:gd name="connsiteX682" fmla="*/ 5040983 w 6811107"/>
                <a:gd name="connsiteY682" fmla="*/ 685278 h 2256141"/>
                <a:gd name="connsiteX683" fmla="*/ 5040983 w 6811107"/>
                <a:gd name="connsiteY683" fmla="*/ 753421 h 2256141"/>
                <a:gd name="connsiteX684" fmla="*/ 5045816 w 6811107"/>
                <a:gd name="connsiteY684" fmla="*/ 765986 h 2256141"/>
                <a:gd name="connsiteX685" fmla="*/ 5104776 w 6811107"/>
                <a:gd name="connsiteY685" fmla="*/ 807065 h 2256141"/>
                <a:gd name="connsiteX686" fmla="*/ 5113959 w 6811107"/>
                <a:gd name="connsiteY686" fmla="*/ 817214 h 2256141"/>
                <a:gd name="connsiteX687" fmla="*/ 5120241 w 6811107"/>
                <a:gd name="connsiteY687" fmla="*/ 823980 h 2256141"/>
                <a:gd name="connsiteX688" fmla="*/ 5219315 w 6811107"/>
                <a:gd name="connsiteY688" fmla="*/ 885841 h 2256141"/>
                <a:gd name="connsiteX689" fmla="*/ 5218349 w 6811107"/>
                <a:gd name="connsiteY689" fmla="*/ 929820 h 2256141"/>
                <a:gd name="connsiteX690" fmla="*/ 5225115 w 6811107"/>
                <a:gd name="connsiteY690" fmla="*/ 940452 h 2256141"/>
                <a:gd name="connsiteX691" fmla="*/ 5231881 w 6811107"/>
                <a:gd name="connsiteY691" fmla="*/ 971382 h 2256141"/>
                <a:gd name="connsiteX692" fmla="*/ 5247345 w 6811107"/>
                <a:gd name="connsiteY692" fmla="*/ 978148 h 2256141"/>
                <a:gd name="connsiteX693" fmla="*/ 5257978 w 6811107"/>
                <a:gd name="connsiteY693" fmla="*/ 974282 h 2256141"/>
                <a:gd name="connsiteX694" fmla="*/ 5264744 w 6811107"/>
                <a:gd name="connsiteY694" fmla="*/ 967516 h 2256141"/>
                <a:gd name="connsiteX695" fmla="*/ 5271026 w 6811107"/>
                <a:gd name="connsiteY695" fmla="*/ 953501 h 2256141"/>
                <a:gd name="connsiteX696" fmla="*/ 5280209 w 6811107"/>
                <a:gd name="connsiteY696" fmla="*/ 942868 h 2256141"/>
                <a:gd name="connsiteX697" fmla="*/ 5290357 w 6811107"/>
                <a:gd name="connsiteY697" fmla="*/ 933686 h 2256141"/>
                <a:gd name="connsiteX698" fmla="*/ 5299057 w 6811107"/>
                <a:gd name="connsiteY698" fmla="*/ 922087 h 2256141"/>
                <a:gd name="connsiteX699" fmla="*/ 5363334 w 6811107"/>
                <a:gd name="connsiteY699" fmla="*/ 897440 h 2256141"/>
                <a:gd name="connsiteX700" fmla="*/ 5369616 w 6811107"/>
                <a:gd name="connsiteY700" fmla="*/ 908072 h 2256141"/>
                <a:gd name="connsiteX701" fmla="*/ 5374449 w 6811107"/>
                <a:gd name="connsiteY701" fmla="*/ 918221 h 2256141"/>
                <a:gd name="connsiteX702" fmla="*/ 5378316 w 6811107"/>
                <a:gd name="connsiteY702" fmla="*/ 929820 h 2256141"/>
                <a:gd name="connsiteX703" fmla="*/ 5441626 w 6811107"/>
                <a:gd name="connsiteY703" fmla="*/ 985397 h 2256141"/>
                <a:gd name="connsiteX704" fmla="*/ 5429061 w 6811107"/>
                <a:gd name="connsiteY704" fmla="*/ 1032276 h 2256141"/>
                <a:gd name="connsiteX705" fmla="*/ 5431960 w 6811107"/>
                <a:gd name="connsiteY705" fmla="*/ 1042908 h 2256141"/>
                <a:gd name="connsiteX706" fmla="*/ 5483671 w 6811107"/>
                <a:gd name="connsiteY706" fmla="*/ 1085438 h 2256141"/>
                <a:gd name="connsiteX707" fmla="*/ 5496720 w 6811107"/>
                <a:gd name="connsiteY707" fmla="*/ 1091720 h 2256141"/>
                <a:gd name="connsiteX708" fmla="*/ 5524751 w 6811107"/>
                <a:gd name="connsiteY708" fmla="*/ 1131833 h 2256141"/>
                <a:gd name="connsiteX709" fmla="*/ 5460474 w 6811107"/>
                <a:gd name="connsiteY709" fmla="*/ 1157930 h 2256141"/>
                <a:gd name="connsiteX710" fmla="*/ 5448875 w 6811107"/>
                <a:gd name="connsiteY710" fmla="*/ 1173395 h 2256141"/>
                <a:gd name="connsiteX711" fmla="*/ 5451291 w 6811107"/>
                <a:gd name="connsiteY711" fmla="*/ 1190310 h 2256141"/>
                <a:gd name="connsiteX712" fmla="*/ 5501553 w 6811107"/>
                <a:gd name="connsiteY712" fmla="*/ 1258453 h 2256141"/>
                <a:gd name="connsiteX713" fmla="*/ 5415045 w 6811107"/>
                <a:gd name="connsiteY713" fmla="*/ 1286000 h 2256141"/>
                <a:gd name="connsiteX714" fmla="*/ 5407313 w 6811107"/>
                <a:gd name="connsiteY714" fmla="*/ 1296633 h 2256141"/>
                <a:gd name="connsiteX715" fmla="*/ 5376382 w 6811107"/>
                <a:gd name="connsiteY715" fmla="*/ 1353177 h 2256141"/>
                <a:gd name="connsiteX716" fmla="*/ 5371066 w 6811107"/>
                <a:gd name="connsiteY716" fmla="*/ 1364776 h 2256141"/>
                <a:gd name="connsiteX717" fmla="*/ 5360917 w 6811107"/>
                <a:gd name="connsiteY717" fmla="*/ 1375408 h 2256141"/>
                <a:gd name="connsiteX718" fmla="*/ 5345452 w 6811107"/>
                <a:gd name="connsiteY718" fmla="*/ 1417937 h 2256141"/>
                <a:gd name="connsiteX719" fmla="*/ 5342552 w 6811107"/>
                <a:gd name="connsiteY719" fmla="*/ 1428570 h 2256141"/>
                <a:gd name="connsiteX720" fmla="*/ 5308723 w 6811107"/>
                <a:gd name="connsiteY720" fmla="*/ 1490429 h 2256141"/>
                <a:gd name="connsiteX721" fmla="*/ 5203367 w 6811107"/>
                <a:gd name="connsiteY721" fmla="*/ 1488980 h 2256141"/>
                <a:gd name="connsiteX722" fmla="*/ 5188868 w 6811107"/>
                <a:gd name="connsiteY722" fmla="*/ 1490429 h 2256141"/>
                <a:gd name="connsiteX723" fmla="*/ 5168570 w 6811107"/>
                <a:gd name="connsiteY723" fmla="*/ 1477381 h 2256141"/>
                <a:gd name="connsiteX724" fmla="*/ 5128457 w 6811107"/>
                <a:gd name="connsiteY724" fmla="*/ 1419387 h 2256141"/>
                <a:gd name="connsiteX725" fmla="*/ 5115409 w 6811107"/>
                <a:gd name="connsiteY725" fmla="*/ 1415521 h 2256141"/>
                <a:gd name="connsiteX726" fmla="*/ 5104776 w 6811107"/>
                <a:gd name="connsiteY726" fmla="*/ 1410205 h 2256141"/>
                <a:gd name="connsiteX727" fmla="*/ 5055481 w 6811107"/>
                <a:gd name="connsiteY727" fmla="*/ 1386041 h 2256141"/>
                <a:gd name="connsiteX728" fmla="*/ 5045333 w 6811107"/>
                <a:gd name="connsiteY728" fmla="*/ 1391356 h 2256141"/>
                <a:gd name="connsiteX729" fmla="*/ 5023101 w 6811107"/>
                <a:gd name="connsiteY729" fmla="*/ 1403922 h 2256141"/>
                <a:gd name="connsiteX730" fmla="*/ 5010536 w 6811107"/>
                <a:gd name="connsiteY730" fmla="*/ 1402955 h 2256141"/>
                <a:gd name="connsiteX731" fmla="*/ 4912429 w 6811107"/>
                <a:gd name="connsiteY731" fmla="*/ 1346411 h 2256141"/>
                <a:gd name="connsiteX732" fmla="*/ 4875217 w 6811107"/>
                <a:gd name="connsiteY732" fmla="*/ 1415038 h 2256141"/>
                <a:gd name="connsiteX733" fmla="*/ 4862167 w 6811107"/>
                <a:gd name="connsiteY733" fmla="*/ 1416004 h 2256141"/>
                <a:gd name="connsiteX734" fmla="*/ 4743279 w 6811107"/>
                <a:gd name="connsiteY734" fmla="*/ 1384590 h 2256141"/>
                <a:gd name="connsiteX735" fmla="*/ 4732647 w 6811107"/>
                <a:gd name="connsiteY735" fmla="*/ 1383141 h 2256141"/>
                <a:gd name="connsiteX736" fmla="*/ 4629224 w 6811107"/>
                <a:gd name="connsiteY736" fmla="*/ 1348344 h 2256141"/>
                <a:gd name="connsiteX737" fmla="*/ 4715249 w 6811107"/>
                <a:gd name="connsiteY737" fmla="*/ 1402955 h 2256141"/>
                <a:gd name="connsiteX738" fmla="*/ 4728298 w 6811107"/>
                <a:gd name="connsiteY738" fmla="*/ 1408271 h 2256141"/>
                <a:gd name="connsiteX739" fmla="*/ 4766961 w 6811107"/>
                <a:gd name="connsiteY739" fmla="*/ 1443068 h 2256141"/>
                <a:gd name="connsiteX740" fmla="*/ 4777109 w 6811107"/>
                <a:gd name="connsiteY740" fmla="*/ 1448384 h 2256141"/>
                <a:gd name="connsiteX741" fmla="*/ 4791125 w 6811107"/>
                <a:gd name="connsiteY741" fmla="*/ 1452250 h 2256141"/>
                <a:gd name="connsiteX742" fmla="*/ 4811423 w 6811107"/>
                <a:gd name="connsiteY742" fmla="*/ 1469165 h 2256141"/>
                <a:gd name="connsiteX743" fmla="*/ 4822055 w 6811107"/>
                <a:gd name="connsiteY743" fmla="*/ 1477865 h 2256141"/>
                <a:gd name="connsiteX744" fmla="*/ 4868451 w 6811107"/>
                <a:gd name="connsiteY744" fmla="*/ 1500095 h 2256141"/>
                <a:gd name="connsiteX745" fmla="*/ 4881016 w 6811107"/>
                <a:gd name="connsiteY745" fmla="*/ 1500095 h 2256141"/>
                <a:gd name="connsiteX746" fmla="*/ 4894064 w 6811107"/>
                <a:gd name="connsiteY746" fmla="*/ 1486080 h 2256141"/>
                <a:gd name="connsiteX747" fmla="*/ 4901797 w 6811107"/>
                <a:gd name="connsiteY747" fmla="*/ 1480764 h 2256141"/>
                <a:gd name="connsiteX748" fmla="*/ 5022618 w 6811107"/>
                <a:gd name="connsiteY748" fmla="*/ 1456600 h 2256141"/>
                <a:gd name="connsiteX749" fmla="*/ 5034217 w 6811107"/>
                <a:gd name="connsiteY749" fmla="*/ 1462883 h 2256141"/>
                <a:gd name="connsiteX750" fmla="*/ 5068047 w 6811107"/>
                <a:gd name="connsiteY750" fmla="*/ 1494296 h 2256141"/>
                <a:gd name="connsiteX751" fmla="*/ 5074330 w 6811107"/>
                <a:gd name="connsiteY751" fmla="*/ 1502029 h 2256141"/>
                <a:gd name="connsiteX752" fmla="*/ 5125558 w 6811107"/>
                <a:gd name="connsiteY752" fmla="*/ 1518943 h 2256141"/>
                <a:gd name="connsiteX753" fmla="*/ 5136190 w 6811107"/>
                <a:gd name="connsiteY753" fmla="*/ 1521360 h 2256141"/>
                <a:gd name="connsiteX754" fmla="*/ 5204333 w 6811107"/>
                <a:gd name="connsiteY754" fmla="*/ 1555190 h 2256141"/>
                <a:gd name="connsiteX755" fmla="*/ 5215932 w 6811107"/>
                <a:gd name="connsiteY755" fmla="*/ 1564372 h 2256141"/>
                <a:gd name="connsiteX756" fmla="*/ 5258461 w 6811107"/>
                <a:gd name="connsiteY756" fmla="*/ 1700175 h 2256141"/>
                <a:gd name="connsiteX757" fmla="*/ 5252179 w 6811107"/>
                <a:gd name="connsiteY757" fmla="*/ 1710807 h 2256141"/>
                <a:gd name="connsiteX758" fmla="*/ 5286975 w 6811107"/>
                <a:gd name="connsiteY758" fmla="*/ 1837911 h 2256141"/>
                <a:gd name="connsiteX759" fmla="*/ 5291808 w 6811107"/>
                <a:gd name="connsiteY759" fmla="*/ 1844677 h 2256141"/>
                <a:gd name="connsiteX760" fmla="*/ 5292774 w 6811107"/>
                <a:gd name="connsiteY760" fmla="*/ 1854826 h 2256141"/>
                <a:gd name="connsiteX761" fmla="*/ 5297607 w 6811107"/>
                <a:gd name="connsiteY761" fmla="*/ 1879474 h 2256141"/>
                <a:gd name="connsiteX762" fmla="*/ 5270543 w 6811107"/>
                <a:gd name="connsiteY762" fmla="*/ 1995462 h 2256141"/>
                <a:gd name="connsiteX763" fmla="*/ 5271510 w 6811107"/>
                <a:gd name="connsiteY763" fmla="*/ 2008027 h 2256141"/>
                <a:gd name="connsiteX764" fmla="*/ 5276826 w 6811107"/>
                <a:gd name="connsiteY764" fmla="*/ 2019626 h 2256141"/>
                <a:gd name="connsiteX765" fmla="*/ 5283109 w 6811107"/>
                <a:gd name="connsiteY765" fmla="*/ 2031225 h 2256141"/>
                <a:gd name="connsiteX766" fmla="*/ 5291808 w 6811107"/>
                <a:gd name="connsiteY766" fmla="*/ 2041857 h 2256141"/>
                <a:gd name="connsiteX767" fmla="*/ 5298574 w 6811107"/>
                <a:gd name="connsiteY767" fmla="*/ 2051039 h 2256141"/>
                <a:gd name="connsiteX768" fmla="*/ 5319355 w 6811107"/>
                <a:gd name="connsiteY768" fmla="*/ 2080520 h 2256141"/>
                <a:gd name="connsiteX769" fmla="*/ 5324671 w 6811107"/>
                <a:gd name="connsiteY769" fmla="*/ 2090669 h 2256141"/>
                <a:gd name="connsiteX770" fmla="*/ 5350769 w 6811107"/>
                <a:gd name="connsiteY770" fmla="*/ 2143347 h 2256141"/>
                <a:gd name="connsiteX771" fmla="*/ 5359951 w 6811107"/>
                <a:gd name="connsiteY771" fmla="*/ 2093085 h 2256141"/>
                <a:gd name="connsiteX772" fmla="*/ 5358985 w 6811107"/>
                <a:gd name="connsiteY772" fmla="*/ 2076654 h 2256141"/>
                <a:gd name="connsiteX773" fmla="*/ 5343519 w 6811107"/>
                <a:gd name="connsiteY773" fmla="*/ 2050556 h 2256141"/>
                <a:gd name="connsiteX774" fmla="*/ 5338203 w 6811107"/>
                <a:gd name="connsiteY774" fmla="*/ 2041857 h 2256141"/>
                <a:gd name="connsiteX775" fmla="*/ 5360434 w 6811107"/>
                <a:gd name="connsiteY775" fmla="*/ 1986279 h 2256141"/>
                <a:gd name="connsiteX776" fmla="*/ 5366717 w 6811107"/>
                <a:gd name="connsiteY776" fmla="*/ 1975647 h 2256141"/>
                <a:gd name="connsiteX777" fmla="*/ 5372033 w 6811107"/>
                <a:gd name="connsiteY777" fmla="*/ 1893972 h 2256141"/>
                <a:gd name="connsiteX778" fmla="*/ 5369616 w 6811107"/>
                <a:gd name="connsiteY778" fmla="*/ 1880924 h 2256141"/>
                <a:gd name="connsiteX779" fmla="*/ 5366717 w 6811107"/>
                <a:gd name="connsiteY779" fmla="*/ 1866908 h 2256141"/>
                <a:gd name="connsiteX780" fmla="*/ 5362850 w 6811107"/>
                <a:gd name="connsiteY780" fmla="*/ 1853860 h 2256141"/>
                <a:gd name="connsiteX781" fmla="*/ 5350285 w 6811107"/>
                <a:gd name="connsiteY781" fmla="*/ 1773634 h 2256141"/>
                <a:gd name="connsiteX782" fmla="*/ 5331920 w 6811107"/>
                <a:gd name="connsiteY782" fmla="*/ 1751403 h 2256141"/>
                <a:gd name="connsiteX783" fmla="*/ 5326604 w 6811107"/>
                <a:gd name="connsiteY783" fmla="*/ 1739804 h 2256141"/>
                <a:gd name="connsiteX784" fmla="*/ 5343519 w 6811107"/>
                <a:gd name="connsiteY784" fmla="*/ 1660546 h 2256141"/>
                <a:gd name="connsiteX785" fmla="*/ 5354152 w 6811107"/>
                <a:gd name="connsiteY785" fmla="*/ 1650397 h 2256141"/>
                <a:gd name="connsiteX786" fmla="*/ 5366717 w 6811107"/>
                <a:gd name="connsiteY786" fmla="*/ 1640248 h 2256141"/>
                <a:gd name="connsiteX787" fmla="*/ 5372033 w 6811107"/>
                <a:gd name="connsiteY787" fmla="*/ 1626233 h 2256141"/>
                <a:gd name="connsiteX788" fmla="*/ 5374449 w 6811107"/>
                <a:gd name="connsiteY788" fmla="*/ 1615600 h 2256141"/>
                <a:gd name="connsiteX789" fmla="*/ 5345935 w 6811107"/>
                <a:gd name="connsiteY789" fmla="*/ 1557606 h 2256141"/>
                <a:gd name="connsiteX790" fmla="*/ 5340619 w 6811107"/>
                <a:gd name="connsiteY790" fmla="*/ 1544558 h 2256141"/>
                <a:gd name="connsiteX791" fmla="*/ 5366233 w 6811107"/>
                <a:gd name="connsiteY791" fmla="*/ 1499129 h 2256141"/>
                <a:gd name="connsiteX792" fmla="*/ 5376866 w 6811107"/>
                <a:gd name="connsiteY792" fmla="*/ 1494296 h 2256141"/>
                <a:gd name="connsiteX793" fmla="*/ 5388465 w 6811107"/>
                <a:gd name="connsiteY793" fmla="*/ 1488013 h 2256141"/>
                <a:gd name="connsiteX794" fmla="*/ 5397164 w 6811107"/>
                <a:gd name="connsiteY794" fmla="*/ 1485597 h 2256141"/>
                <a:gd name="connsiteX795" fmla="*/ 5407313 w 6811107"/>
                <a:gd name="connsiteY795" fmla="*/ 1479314 h 2256141"/>
                <a:gd name="connsiteX796" fmla="*/ 5415045 w 6811107"/>
                <a:gd name="connsiteY796" fmla="*/ 1462399 h 2256141"/>
                <a:gd name="connsiteX797" fmla="*/ 5416011 w 6811107"/>
                <a:gd name="connsiteY797" fmla="*/ 1449834 h 2256141"/>
                <a:gd name="connsiteX798" fmla="*/ 5424711 w 6811107"/>
                <a:gd name="connsiteY798" fmla="*/ 1414554 h 2256141"/>
                <a:gd name="connsiteX799" fmla="*/ 5481255 w 6811107"/>
                <a:gd name="connsiteY799" fmla="*/ 1349794 h 2256141"/>
                <a:gd name="connsiteX800" fmla="*/ 5491404 w 6811107"/>
                <a:gd name="connsiteY800" fmla="*/ 1339162 h 2256141"/>
                <a:gd name="connsiteX801" fmla="*/ 5500587 w 6811107"/>
                <a:gd name="connsiteY801" fmla="*/ 1331429 h 2256141"/>
                <a:gd name="connsiteX802" fmla="*/ 5585645 w 6811107"/>
                <a:gd name="connsiteY802" fmla="*/ 1304365 h 2256141"/>
                <a:gd name="connsiteX803" fmla="*/ 5598693 w 6811107"/>
                <a:gd name="connsiteY803" fmla="*/ 1305332 h 2256141"/>
                <a:gd name="connsiteX804" fmla="*/ 5644122 w 6811107"/>
                <a:gd name="connsiteY804" fmla="*/ 1309198 h 2256141"/>
                <a:gd name="connsiteX805" fmla="*/ 5655721 w 6811107"/>
                <a:gd name="connsiteY805" fmla="*/ 1310648 h 2256141"/>
                <a:gd name="connsiteX806" fmla="*/ 5689551 w 6811107"/>
                <a:gd name="connsiteY806" fmla="*/ 1317414 h 2256141"/>
                <a:gd name="connsiteX807" fmla="*/ 5700183 w 6811107"/>
                <a:gd name="connsiteY807" fmla="*/ 1318864 h 2256141"/>
                <a:gd name="connsiteX808" fmla="*/ 5782341 w 6811107"/>
                <a:gd name="connsiteY808" fmla="*/ 1373475 h 2256141"/>
                <a:gd name="connsiteX809" fmla="*/ 5789108 w 6811107"/>
                <a:gd name="connsiteY809" fmla="*/ 1383624 h 2256141"/>
                <a:gd name="connsiteX810" fmla="*/ 5823904 w 6811107"/>
                <a:gd name="connsiteY810" fmla="*/ 1434369 h 2256141"/>
                <a:gd name="connsiteX811" fmla="*/ 5830670 w 6811107"/>
                <a:gd name="connsiteY811" fmla="*/ 1445001 h 2256141"/>
                <a:gd name="connsiteX812" fmla="*/ 5840819 w 6811107"/>
                <a:gd name="connsiteY812" fmla="*/ 1455150 h 2256141"/>
                <a:gd name="connsiteX813" fmla="*/ 5880448 w 6811107"/>
                <a:gd name="connsiteY813" fmla="*/ 1479314 h 2256141"/>
                <a:gd name="connsiteX814" fmla="*/ 5875132 w 6811107"/>
                <a:gd name="connsiteY814" fmla="*/ 1581287 h 2256141"/>
                <a:gd name="connsiteX815" fmla="*/ 5869816 w 6811107"/>
                <a:gd name="connsiteY815" fmla="*/ 1590470 h 2256141"/>
                <a:gd name="connsiteX816" fmla="*/ 5870783 w 6811107"/>
                <a:gd name="connsiteY816" fmla="*/ 1599169 h 2256141"/>
                <a:gd name="connsiteX817" fmla="*/ 5877065 w 6811107"/>
                <a:gd name="connsiteY817" fmla="*/ 1615600 h 2256141"/>
                <a:gd name="connsiteX818" fmla="*/ 5878515 w 6811107"/>
                <a:gd name="connsiteY818" fmla="*/ 1618017 h 2256141"/>
                <a:gd name="connsiteX819" fmla="*/ 5886248 w 6811107"/>
                <a:gd name="connsiteY819" fmla="*/ 1625749 h 2256141"/>
                <a:gd name="connsiteX820" fmla="*/ 5891081 w 6811107"/>
                <a:gd name="connsiteY820" fmla="*/ 1629616 h 2256141"/>
                <a:gd name="connsiteX821" fmla="*/ 5893980 w 6811107"/>
                <a:gd name="connsiteY821" fmla="*/ 1631065 h 2256141"/>
                <a:gd name="connsiteX822" fmla="*/ 5924911 w 6811107"/>
                <a:gd name="connsiteY822" fmla="*/ 1645080 h 2256141"/>
                <a:gd name="connsiteX823" fmla="*/ 5928777 w 6811107"/>
                <a:gd name="connsiteY823" fmla="*/ 1647497 h 2256141"/>
                <a:gd name="connsiteX824" fmla="*/ 5965023 w 6811107"/>
                <a:gd name="connsiteY824" fmla="*/ 1684710 h 2256141"/>
                <a:gd name="connsiteX825" fmla="*/ 5971306 w 6811107"/>
                <a:gd name="connsiteY825" fmla="*/ 1693409 h 2256141"/>
                <a:gd name="connsiteX826" fmla="*/ 6144321 w 6811107"/>
                <a:gd name="connsiteY826" fmla="*/ 1750437 h 2256141"/>
                <a:gd name="connsiteX827" fmla="*/ 6027367 w 6811107"/>
                <a:gd name="connsiteY827" fmla="*/ 1716607 h 2256141"/>
                <a:gd name="connsiteX828" fmla="*/ 6022050 w 6811107"/>
                <a:gd name="connsiteY828" fmla="*/ 1705974 h 2256141"/>
                <a:gd name="connsiteX829" fmla="*/ 6026883 w 6811107"/>
                <a:gd name="connsiteY829" fmla="*/ 1675045 h 2256141"/>
                <a:gd name="connsiteX830" fmla="*/ 6027367 w 6811107"/>
                <a:gd name="connsiteY830" fmla="*/ 1673111 h 2256141"/>
                <a:gd name="connsiteX831" fmla="*/ 5988704 w 6811107"/>
                <a:gd name="connsiteY831" fmla="*/ 1622366 h 2256141"/>
                <a:gd name="connsiteX832" fmla="*/ 5986287 w 6811107"/>
                <a:gd name="connsiteY832" fmla="*/ 1619950 h 2256141"/>
                <a:gd name="connsiteX833" fmla="*/ 5972272 w 6811107"/>
                <a:gd name="connsiteY833" fmla="*/ 1572105 h 2256141"/>
                <a:gd name="connsiteX834" fmla="*/ 5973239 w 6811107"/>
                <a:gd name="connsiteY834" fmla="*/ 1559539 h 2256141"/>
                <a:gd name="connsiteX835" fmla="*/ 5990153 w 6811107"/>
                <a:gd name="connsiteY835" fmla="*/ 1491397 h 2256141"/>
                <a:gd name="connsiteX836" fmla="*/ 5976139 w 6811107"/>
                <a:gd name="connsiteY836" fmla="*/ 1474481 h 2256141"/>
                <a:gd name="connsiteX837" fmla="*/ 5922011 w 6811107"/>
                <a:gd name="connsiteY837" fmla="*/ 1442101 h 2256141"/>
                <a:gd name="connsiteX838" fmla="*/ 5916694 w 6811107"/>
                <a:gd name="connsiteY838" fmla="*/ 1435335 h 2256141"/>
                <a:gd name="connsiteX839" fmla="*/ 5909929 w 6811107"/>
                <a:gd name="connsiteY839" fmla="*/ 1425186 h 2256141"/>
                <a:gd name="connsiteX840" fmla="*/ 5869816 w 6811107"/>
                <a:gd name="connsiteY840" fmla="*/ 1374925 h 2256141"/>
                <a:gd name="connsiteX841" fmla="*/ 5859184 w 6811107"/>
                <a:gd name="connsiteY841" fmla="*/ 1368159 h 2256141"/>
                <a:gd name="connsiteX842" fmla="*/ 5793457 w 6811107"/>
                <a:gd name="connsiteY842" fmla="*/ 1286967 h 2256141"/>
                <a:gd name="connsiteX843" fmla="*/ 5753344 w 6811107"/>
                <a:gd name="connsiteY843" fmla="*/ 1226073 h 2256141"/>
                <a:gd name="connsiteX844" fmla="*/ 5750445 w 6811107"/>
                <a:gd name="connsiteY844" fmla="*/ 1213508 h 2256141"/>
                <a:gd name="connsiteX845" fmla="*/ 5753344 w 6811107"/>
                <a:gd name="connsiteY845" fmla="*/ 1171945 h 2256141"/>
                <a:gd name="connsiteX846" fmla="*/ 5747062 w 6811107"/>
                <a:gd name="connsiteY846" fmla="*/ 1160346 h 2256141"/>
                <a:gd name="connsiteX847" fmla="*/ 5703083 w 6811107"/>
                <a:gd name="connsiteY847" fmla="*/ 1103319 h 2256141"/>
                <a:gd name="connsiteX848" fmla="*/ 5696800 w 6811107"/>
                <a:gd name="connsiteY848" fmla="*/ 1094620 h 2256141"/>
                <a:gd name="connsiteX849" fmla="*/ 5670703 w 6811107"/>
                <a:gd name="connsiteY849" fmla="*/ 1029860 h 2256141"/>
                <a:gd name="connsiteX850" fmla="*/ 5672152 w 6811107"/>
                <a:gd name="connsiteY850" fmla="*/ 1018261 h 2256141"/>
                <a:gd name="connsiteX851" fmla="*/ 5673603 w 6811107"/>
                <a:gd name="connsiteY851" fmla="*/ 940935 h 2256141"/>
                <a:gd name="connsiteX852" fmla="*/ 5536833 w 6811107"/>
                <a:gd name="connsiteY852" fmla="*/ 902273 h 2256141"/>
                <a:gd name="connsiteX853" fmla="*/ 5538283 w 6811107"/>
                <a:gd name="connsiteY853" fmla="*/ 893090 h 2256141"/>
                <a:gd name="connsiteX854" fmla="*/ 5574529 w 6811107"/>
                <a:gd name="connsiteY854" fmla="*/ 848145 h 2256141"/>
                <a:gd name="connsiteX855" fmla="*/ 5564380 w 6811107"/>
                <a:gd name="connsiteY855" fmla="*/ 822531 h 2256141"/>
                <a:gd name="connsiteX856" fmla="*/ 5487055 w 6811107"/>
                <a:gd name="connsiteY856" fmla="*/ 780968 h 2256141"/>
                <a:gd name="connsiteX857" fmla="*/ 5472556 w 6811107"/>
                <a:gd name="connsiteY857" fmla="*/ 780968 h 2256141"/>
                <a:gd name="connsiteX858" fmla="*/ 5380732 w 6811107"/>
                <a:gd name="connsiteY858" fmla="*/ 780002 h 2256141"/>
                <a:gd name="connsiteX859" fmla="*/ 5384598 w 6811107"/>
                <a:gd name="connsiteY859" fmla="*/ 769853 h 2256141"/>
                <a:gd name="connsiteX860" fmla="*/ 5389914 w 6811107"/>
                <a:gd name="connsiteY860" fmla="*/ 760670 h 2256141"/>
                <a:gd name="connsiteX861" fmla="*/ 5346419 w 6811107"/>
                <a:gd name="connsiteY861" fmla="*/ 732156 h 2256141"/>
                <a:gd name="connsiteX862" fmla="*/ 5307756 w 6811107"/>
                <a:gd name="connsiteY862" fmla="*/ 729740 h 2256141"/>
                <a:gd name="connsiteX863" fmla="*/ 5293257 w 6811107"/>
                <a:gd name="connsiteY863" fmla="*/ 728773 h 2256141"/>
                <a:gd name="connsiteX864" fmla="*/ 5176303 w 6811107"/>
                <a:gd name="connsiteY864" fmla="*/ 691077 h 2256141"/>
                <a:gd name="connsiteX865" fmla="*/ 5194668 w 6811107"/>
                <a:gd name="connsiteY865" fmla="*/ 628734 h 2256141"/>
                <a:gd name="connsiteX866" fmla="*/ 5191767 w 6811107"/>
                <a:gd name="connsiteY866" fmla="*/ 618101 h 2256141"/>
                <a:gd name="connsiteX867" fmla="*/ 5194184 w 6811107"/>
                <a:gd name="connsiteY867" fmla="*/ 607469 h 2256141"/>
                <a:gd name="connsiteX868" fmla="*/ 5205783 w 6811107"/>
                <a:gd name="connsiteY868" fmla="*/ 589587 h 2256141"/>
                <a:gd name="connsiteX869" fmla="*/ 5216415 w 6811107"/>
                <a:gd name="connsiteY869" fmla="*/ 581855 h 2256141"/>
                <a:gd name="connsiteX870" fmla="*/ 5229464 w 6811107"/>
                <a:gd name="connsiteY870" fmla="*/ 576539 h 2256141"/>
                <a:gd name="connsiteX871" fmla="*/ 5243962 w 6811107"/>
                <a:gd name="connsiteY871" fmla="*/ 573639 h 2256141"/>
                <a:gd name="connsiteX872" fmla="*/ 5367683 w 6811107"/>
                <a:gd name="connsiteY872" fmla="*/ 559624 h 2256141"/>
                <a:gd name="connsiteX873" fmla="*/ 5380249 w 6811107"/>
                <a:gd name="connsiteY873" fmla="*/ 554308 h 2256141"/>
                <a:gd name="connsiteX874" fmla="*/ 5405863 w 6811107"/>
                <a:gd name="connsiteY874" fmla="*/ 487131 h 2256141"/>
                <a:gd name="connsiteX875" fmla="*/ 5401030 w 6811107"/>
                <a:gd name="connsiteY875" fmla="*/ 472632 h 2256141"/>
                <a:gd name="connsiteX876" fmla="*/ 5385565 w 6811107"/>
                <a:gd name="connsiteY876" fmla="*/ 445568 h 2256141"/>
                <a:gd name="connsiteX877" fmla="*/ 5378799 w 6811107"/>
                <a:gd name="connsiteY877" fmla="*/ 438803 h 2256141"/>
                <a:gd name="connsiteX878" fmla="*/ 5269577 w 6811107"/>
                <a:gd name="connsiteY878" fmla="*/ 371626 h 2256141"/>
                <a:gd name="connsiteX879" fmla="*/ 5257978 w 6811107"/>
                <a:gd name="connsiteY879" fmla="*/ 366310 h 2256141"/>
                <a:gd name="connsiteX880" fmla="*/ 5148755 w 6811107"/>
                <a:gd name="connsiteY880" fmla="*/ 296717 h 2256141"/>
                <a:gd name="connsiteX881" fmla="*/ 5146339 w 6811107"/>
                <a:gd name="connsiteY881" fmla="*/ 286085 h 2256141"/>
                <a:gd name="connsiteX882" fmla="*/ 5167120 w 6811107"/>
                <a:gd name="connsiteY882" fmla="*/ 227607 h 2256141"/>
                <a:gd name="connsiteX883" fmla="*/ 5166154 w 6811107"/>
                <a:gd name="connsiteY883" fmla="*/ 216975 h 2256141"/>
                <a:gd name="connsiteX884" fmla="*/ 5070463 w 6811107"/>
                <a:gd name="connsiteY884" fmla="*/ 150765 h 2256141"/>
                <a:gd name="connsiteX885" fmla="*/ 5062731 w 6811107"/>
                <a:gd name="connsiteY885" fmla="*/ 141583 h 2256141"/>
                <a:gd name="connsiteX886" fmla="*/ 5050165 w 6811107"/>
                <a:gd name="connsiteY886" fmla="*/ 121285 h 2256141"/>
                <a:gd name="connsiteX887" fmla="*/ 5043399 w 6811107"/>
                <a:gd name="connsiteY887" fmla="*/ 107269 h 2256141"/>
                <a:gd name="connsiteX888" fmla="*/ 5036633 w 6811107"/>
                <a:gd name="connsiteY888" fmla="*/ 94221 h 2256141"/>
                <a:gd name="connsiteX889" fmla="*/ 5028901 w 6811107"/>
                <a:gd name="connsiteY889" fmla="*/ 84072 h 2256141"/>
                <a:gd name="connsiteX890" fmla="*/ 4981539 w 6811107"/>
                <a:gd name="connsiteY890" fmla="*/ 40093 h 2256141"/>
                <a:gd name="connsiteX891" fmla="*/ 4967523 w 6811107"/>
                <a:gd name="connsiteY891" fmla="*/ 38643 h 2256141"/>
                <a:gd name="connsiteX892" fmla="*/ 4973807 w 6811107"/>
                <a:gd name="connsiteY892" fmla="*/ 1430 h 2256141"/>
                <a:gd name="connsiteX893" fmla="*/ 4985405 w 6811107"/>
                <a:gd name="connsiteY893" fmla="*/ 6746 h 2256141"/>
                <a:gd name="connsiteX894" fmla="*/ 4996037 w 6811107"/>
                <a:gd name="connsiteY894" fmla="*/ 13029 h 2256141"/>
                <a:gd name="connsiteX895" fmla="*/ 5060798 w 6811107"/>
                <a:gd name="connsiteY895" fmla="*/ 61841 h 2256141"/>
                <a:gd name="connsiteX896" fmla="*/ 5069497 w 6811107"/>
                <a:gd name="connsiteY896" fmla="*/ 71990 h 2256141"/>
                <a:gd name="connsiteX897" fmla="*/ 5074813 w 6811107"/>
                <a:gd name="connsiteY897" fmla="*/ 85038 h 2256141"/>
                <a:gd name="connsiteX898" fmla="*/ 5102843 w 6811107"/>
                <a:gd name="connsiteY898" fmla="*/ 129017 h 2256141"/>
                <a:gd name="connsiteX899" fmla="*/ 5112026 w 6811107"/>
                <a:gd name="connsiteY899" fmla="*/ 137717 h 2256141"/>
                <a:gd name="connsiteX900" fmla="*/ 5213999 w 6811107"/>
                <a:gd name="connsiteY900" fmla="*/ 196194 h 2256141"/>
                <a:gd name="connsiteX901" fmla="*/ 5199984 w 6811107"/>
                <a:gd name="connsiteY901" fmla="*/ 263371 h 2256141"/>
                <a:gd name="connsiteX902" fmla="*/ 5186935 w 6811107"/>
                <a:gd name="connsiteY902" fmla="*/ 268203 h 2256141"/>
                <a:gd name="connsiteX903" fmla="*/ 5179202 w 6811107"/>
                <a:gd name="connsiteY903" fmla="*/ 277386 h 2256141"/>
                <a:gd name="connsiteX904" fmla="*/ 5252662 w 6811107"/>
                <a:gd name="connsiteY904" fmla="*/ 322331 h 2256141"/>
                <a:gd name="connsiteX905" fmla="*/ 5265227 w 6811107"/>
                <a:gd name="connsiteY905" fmla="*/ 326198 h 2256141"/>
                <a:gd name="connsiteX906" fmla="*/ 5277792 w 6811107"/>
                <a:gd name="connsiteY906" fmla="*/ 331513 h 2256141"/>
                <a:gd name="connsiteX907" fmla="*/ 5286975 w 6811107"/>
                <a:gd name="connsiteY907" fmla="*/ 335380 h 2256141"/>
                <a:gd name="connsiteX908" fmla="*/ 5311622 w 6811107"/>
                <a:gd name="connsiteY908" fmla="*/ 349395 h 2256141"/>
                <a:gd name="connsiteX909" fmla="*/ 5320805 w 6811107"/>
                <a:gd name="connsiteY909" fmla="*/ 355678 h 2256141"/>
                <a:gd name="connsiteX910" fmla="*/ 5344003 w 6811107"/>
                <a:gd name="connsiteY910" fmla="*/ 369693 h 2256141"/>
                <a:gd name="connsiteX911" fmla="*/ 5352701 w 6811107"/>
                <a:gd name="connsiteY911" fmla="*/ 374526 h 2256141"/>
                <a:gd name="connsiteX912" fmla="*/ 5405863 w 6811107"/>
                <a:gd name="connsiteY912" fmla="*/ 410772 h 2256141"/>
                <a:gd name="connsiteX913" fmla="*/ 5414562 w 6811107"/>
                <a:gd name="connsiteY913" fmla="*/ 419471 h 2256141"/>
                <a:gd name="connsiteX914" fmla="*/ 5448392 w 6811107"/>
                <a:gd name="connsiteY914" fmla="*/ 526760 h 2256141"/>
                <a:gd name="connsiteX915" fmla="*/ 5456125 w 6811107"/>
                <a:gd name="connsiteY915" fmla="*/ 538360 h 2256141"/>
                <a:gd name="connsiteX916" fmla="*/ 5525295 w 6811107"/>
                <a:gd name="connsiteY916" fmla="*/ 596897 h 2256141"/>
                <a:gd name="connsiteX917" fmla="*/ 5598196 w 6811107"/>
                <a:gd name="connsiteY917" fmla="*/ 644562 h 2256141"/>
                <a:gd name="connsiteX918" fmla="*/ 5597243 w 6811107"/>
                <a:gd name="connsiteY918" fmla="*/ 644199 h 2256141"/>
                <a:gd name="connsiteX919" fmla="*/ 5611259 w 6811107"/>
                <a:gd name="connsiteY919" fmla="*/ 654831 h 2256141"/>
                <a:gd name="connsiteX920" fmla="*/ 5627690 w 6811107"/>
                <a:gd name="connsiteY920" fmla="*/ 673196 h 2256141"/>
                <a:gd name="connsiteX921" fmla="*/ 5653788 w 6811107"/>
                <a:gd name="connsiteY921" fmla="*/ 747138 h 2256141"/>
                <a:gd name="connsiteX922" fmla="*/ 5656204 w 6811107"/>
                <a:gd name="connsiteY922" fmla="*/ 767436 h 2256141"/>
                <a:gd name="connsiteX923" fmla="*/ 5714198 w 6811107"/>
                <a:gd name="connsiteY923" fmla="*/ 908555 h 2256141"/>
                <a:gd name="connsiteX924" fmla="*/ 5725797 w 6811107"/>
                <a:gd name="connsiteY924" fmla="*/ 927886 h 2256141"/>
                <a:gd name="connsiteX925" fmla="*/ 5734496 w 6811107"/>
                <a:gd name="connsiteY925" fmla="*/ 952534 h 2256141"/>
                <a:gd name="connsiteX926" fmla="*/ 5745129 w 6811107"/>
                <a:gd name="connsiteY926" fmla="*/ 1008112 h 2256141"/>
                <a:gd name="connsiteX927" fmla="*/ 5746578 w 6811107"/>
                <a:gd name="connsiteY927" fmla="*/ 1011012 h 2256141"/>
                <a:gd name="connsiteX928" fmla="*/ 5751895 w 6811107"/>
                <a:gd name="connsiteY928" fmla="*/ 1067556 h 2256141"/>
                <a:gd name="connsiteX929" fmla="*/ 5754311 w 6811107"/>
                <a:gd name="connsiteY929" fmla="*/ 1081571 h 2256141"/>
                <a:gd name="connsiteX930" fmla="*/ 5781375 w 6811107"/>
                <a:gd name="connsiteY930" fmla="*/ 1146331 h 2256141"/>
                <a:gd name="connsiteX931" fmla="*/ 5788141 w 6811107"/>
                <a:gd name="connsiteY931" fmla="*/ 1158897 h 2256141"/>
                <a:gd name="connsiteX932" fmla="*/ 5820521 w 6811107"/>
                <a:gd name="connsiteY932" fmla="*/ 1223173 h 2256141"/>
                <a:gd name="connsiteX933" fmla="*/ 5826803 w 6811107"/>
                <a:gd name="connsiteY933" fmla="*/ 1237188 h 2256141"/>
                <a:gd name="connsiteX934" fmla="*/ 5870299 w 6811107"/>
                <a:gd name="connsiteY934" fmla="*/ 1309198 h 2256141"/>
                <a:gd name="connsiteX935" fmla="*/ 5880448 w 6811107"/>
                <a:gd name="connsiteY935" fmla="*/ 1317897 h 2256141"/>
                <a:gd name="connsiteX936" fmla="*/ 5938442 w 6811107"/>
                <a:gd name="connsiteY936" fmla="*/ 1385074 h 2256141"/>
                <a:gd name="connsiteX937" fmla="*/ 5939409 w 6811107"/>
                <a:gd name="connsiteY937" fmla="*/ 1387490 h 2256141"/>
                <a:gd name="connsiteX938" fmla="*/ 5951974 w 6811107"/>
                <a:gd name="connsiteY938" fmla="*/ 1417454 h 2256141"/>
                <a:gd name="connsiteX939" fmla="*/ 5962123 w 6811107"/>
                <a:gd name="connsiteY939" fmla="*/ 1424220 h 2256141"/>
                <a:gd name="connsiteX940" fmla="*/ 6040899 w 6811107"/>
                <a:gd name="connsiteY940" fmla="*/ 1469648 h 2256141"/>
                <a:gd name="connsiteX941" fmla="*/ 6002236 w 6811107"/>
                <a:gd name="connsiteY941" fmla="*/ 1553740 h 2256141"/>
                <a:gd name="connsiteX942" fmla="*/ 6001269 w 6811107"/>
                <a:gd name="connsiteY942" fmla="*/ 1558573 h 2256141"/>
                <a:gd name="connsiteX943" fmla="*/ 6003685 w 6811107"/>
                <a:gd name="connsiteY943" fmla="*/ 1580804 h 2256141"/>
                <a:gd name="connsiteX944" fmla="*/ 6010451 w 6811107"/>
                <a:gd name="connsiteY944" fmla="*/ 1589503 h 2256141"/>
                <a:gd name="connsiteX945" fmla="*/ 6113874 w 6811107"/>
                <a:gd name="connsiteY945" fmla="*/ 1620433 h 2256141"/>
                <a:gd name="connsiteX946" fmla="*/ 6124023 w 6811107"/>
                <a:gd name="connsiteY946" fmla="*/ 1617534 h 2256141"/>
                <a:gd name="connsiteX947" fmla="*/ 6168002 w 6811107"/>
                <a:gd name="connsiteY947" fmla="*/ 1621400 h 2256141"/>
                <a:gd name="connsiteX948" fmla="*/ 6179601 w 6811107"/>
                <a:gd name="connsiteY948" fmla="*/ 1626233 h 2256141"/>
                <a:gd name="connsiteX949" fmla="*/ 6281574 w 6811107"/>
                <a:gd name="connsiteY949" fmla="*/ 1626233 h 2256141"/>
                <a:gd name="connsiteX950" fmla="*/ 6289307 w 6811107"/>
                <a:gd name="connsiteY950" fmla="*/ 1618500 h 2256141"/>
                <a:gd name="connsiteX951" fmla="*/ 6298006 w 6811107"/>
                <a:gd name="connsiteY951" fmla="*/ 1517977 h 2256141"/>
                <a:gd name="connsiteX952" fmla="*/ 6373882 w 6811107"/>
                <a:gd name="connsiteY952" fmla="*/ 1517977 h 2256141"/>
                <a:gd name="connsiteX953" fmla="*/ 6385480 w 6811107"/>
                <a:gd name="connsiteY953" fmla="*/ 1515561 h 2256141"/>
                <a:gd name="connsiteX954" fmla="*/ 6499052 w 6811107"/>
                <a:gd name="connsiteY954" fmla="*/ 1577421 h 2256141"/>
                <a:gd name="connsiteX955" fmla="*/ 6503885 w 6811107"/>
                <a:gd name="connsiteY955" fmla="*/ 1602068 h 2256141"/>
                <a:gd name="connsiteX956" fmla="*/ 6509201 w 6811107"/>
                <a:gd name="connsiteY956" fmla="*/ 1626233 h 2256141"/>
                <a:gd name="connsiteX957" fmla="*/ 6513067 w 6811107"/>
                <a:gd name="connsiteY957" fmla="*/ 1640248 h 2256141"/>
                <a:gd name="connsiteX958" fmla="*/ 6567196 w 6811107"/>
                <a:gd name="connsiteY958" fmla="*/ 1746570 h 2256141"/>
                <a:gd name="connsiteX959" fmla="*/ 6570095 w 6811107"/>
                <a:gd name="connsiteY959" fmla="*/ 1756719 h 2256141"/>
                <a:gd name="connsiteX960" fmla="*/ 6571061 w 6811107"/>
                <a:gd name="connsiteY960" fmla="*/ 1768318 h 2256141"/>
                <a:gd name="connsiteX961" fmla="*/ 6570095 w 6811107"/>
                <a:gd name="connsiteY961" fmla="*/ 1792482 h 2256141"/>
                <a:gd name="connsiteX962" fmla="*/ 6564779 w 6811107"/>
                <a:gd name="connsiteY962" fmla="*/ 1863526 h 2256141"/>
                <a:gd name="connsiteX963" fmla="*/ 6573961 w 6811107"/>
                <a:gd name="connsiteY963" fmla="*/ 1884306 h 2256141"/>
                <a:gd name="connsiteX964" fmla="*/ 6597159 w 6811107"/>
                <a:gd name="connsiteY964" fmla="*/ 1897355 h 2256141"/>
                <a:gd name="connsiteX965" fmla="*/ 6609724 w 6811107"/>
                <a:gd name="connsiteY965" fmla="*/ 1902188 h 2256141"/>
                <a:gd name="connsiteX966" fmla="*/ 6684633 w 6811107"/>
                <a:gd name="connsiteY966" fmla="*/ 1994979 h 2256141"/>
                <a:gd name="connsiteX967" fmla="*/ 6682217 w 6811107"/>
                <a:gd name="connsiteY967" fmla="*/ 2009477 h 2256141"/>
                <a:gd name="connsiteX968" fmla="*/ 6679801 w 6811107"/>
                <a:gd name="connsiteY968" fmla="*/ 2022042 h 2256141"/>
                <a:gd name="connsiteX969" fmla="*/ 6680767 w 6811107"/>
                <a:gd name="connsiteY969" fmla="*/ 2032675 h 2256141"/>
                <a:gd name="connsiteX970" fmla="*/ 6682217 w 6811107"/>
                <a:gd name="connsiteY970" fmla="*/ 2045723 h 2256141"/>
                <a:gd name="connsiteX971" fmla="*/ 6696233 w 6811107"/>
                <a:gd name="connsiteY971" fmla="*/ 2080520 h 2256141"/>
                <a:gd name="connsiteX972" fmla="*/ 6703965 w 6811107"/>
                <a:gd name="connsiteY972" fmla="*/ 2089702 h 2256141"/>
                <a:gd name="connsiteX973" fmla="*/ 6711697 w 6811107"/>
                <a:gd name="connsiteY973" fmla="*/ 2099851 h 2256141"/>
                <a:gd name="connsiteX974" fmla="*/ 6719430 w 6811107"/>
                <a:gd name="connsiteY974" fmla="*/ 2110000 h 2256141"/>
                <a:gd name="connsiteX975" fmla="*/ 6797722 w 6811107"/>
                <a:gd name="connsiteY975" fmla="*/ 2250636 h 2256141"/>
                <a:gd name="connsiteX976" fmla="*/ 6734412 w 6811107"/>
                <a:gd name="connsiteY976" fmla="*/ 2253536 h 2256141"/>
                <a:gd name="connsiteX977" fmla="*/ 6725229 w 6811107"/>
                <a:gd name="connsiteY977" fmla="*/ 2253536 h 2256141"/>
                <a:gd name="connsiteX978" fmla="*/ 6695749 w 6811107"/>
                <a:gd name="connsiteY978" fmla="*/ 2252569 h 2256141"/>
                <a:gd name="connsiteX979" fmla="*/ 6687050 w 6811107"/>
                <a:gd name="connsiteY979" fmla="*/ 2252569 h 2256141"/>
                <a:gd name="connsiteX980" fmla="*/ 3288323 w 6811107"/>
                <a:gd name="connsiteY980" fmla="*/ 2252569 h 2256141"/>
                <a:gd name="connsiteX981" fmla="*/ 3288323 w 6811107"/>
                <a:gd name="connsiteY981" fmla="*/ 2256141 h 2256141"/>
                <a:gd name="connsiteX982" fmla="*/ 4431 w 6811107"/>
                <a:gd name="connsiteY982" fmla="*/ 2256141 h 2256141"/>
                <a:gd name="connsiteX983" fmla="*/ 3079 w 6811107"/>
                <a:gd name="connsiteY983" fmla="*/ 2243715 h 2256141"/>
                <a:gd name="connsiteX984" fmla="*/ 1275 w 6811107"/>
                <a:gd name="connsiteY984" fmla="*/ 2230513 h 2256141"/>
                <a:gd name="connsiteX985" fmla="*/ 373 w 6811107"/>
                <a:gd name="connsiteY985" fmla="*/ 2211098 h 2256141"/>
                <a:gd name="connsiteX986" fmla="*/ 8489 w 6811107"/>
                <a:gd name="connsiteY986" fmla="*/ 2190129 h 2256141"/>
                <a:gd name="connsiteX987" fmla="*/ 14801 w 6811107"/>
                <a:gd name="connsiteY987" fmla="*/ 2181975 h 2256141"/>
                <a:gd name="connsiteX988" fmla="*/ 143303 w 6811107"/>
                <a:gd name="connsiteY988" fmla="*/ 2036749 h 2256141"/>
                <a:gd name="connsiteX989" fmla="*/ 150517 w 6811107"/>
                <a:gd name="connsiteY989" fmla="*/ 2027429 h 2256141"/>
                <a:gd name="connsiteX990" fmla="*/ 187490 w 6811107"/>
                <a:gd name="connsiteY990" fmla="*/ 2000248 h 2256141"/>
                <a:gd name="connsiteX991" fmla="*/ 233029 w 6811107"/>
                <a:gd name="connsiteY991" fmla="*/ 1944332 h 2256141"/>
                <a:gd name="connsiteX992" fmla="*/ 244752 w 6811107"/>
                <a:gd name="connsiteY992" fmla="*/ 1940449 h 2256141"/>
                <a:gd name="connsiteX993" fmla="*/ 287135 w 6811107"/>
                <a:gd name="connsiteY993" fmla="*/ 1921810 h 2256141"/>
                <a:gd name="connsiteX994" fmla="*/ 297956 w 6811107"/>
                <a:gd name="connsiteY994" fmla="*/ 1919480 h 2256141"/>
                <a:gd name="connsiteX995" fmla="*/ 329518 w 6811107"/>
                <a:gd name="connsiteY995" fmla="*/ 1913268 h 2256141"/>
                <a:gd name="connsiteX996" fmla="*/ 339437 w 6811107"/>
                <a:gd name="connsiteY996" fmla="*/ 1910161 h 2256141"/>
                <a:gd name="connsiteX997" fmla="*/ 410226 w 6811107"/>
                <a:gd name="connsiteY997" fmla="*/ 1888416 h 2256141"/>
                <a:gd name="connsiteX998" fmla="*/ 418792 w 6811107"/>
                <a:gd name="connsiteY998" fmla="*/ 1882203 h 2256141"/>
                <a:gd name="connsiteX999" fmla="*/ 422399 w 6811107"/>
                <a:gd name="connsiteY999" fmla="*/ 1834441 h 2256141"/>
                <a:gd name="connsiteX1000" fmla="*/ 419694 w 6811107"/>
                <a:gd name="connsiteY1000" fmla="*/ 1823957 h 2256141"/>
                <a:gd name="connsiteX1001" fmla="*/ 426007 w 6811107"/>
                <a:gd name="connsiteY1001" fmla="*/ 1750179 h 2256141"/>
                <a:gd name="connsiteX1002" fmla="*/ 431868 w 6811107"/>
                <a:gd name="connsiteY1002" fmla="*/ 1740083 h 2256141"/>
                <a:gd name="connsiteX1003" fmla="*/ 465684 w 6811107"/>
                <a:gd name="connsiteY1003" fmla="*/ 1679119 h 2256141"/>
                <a:gd name="connsiteX1004" fmla="*/ 469291 w 6811107"/>
                <a:gd name="connsiteY1004" fmla="*/ 1668635 h 2256141"/>
                <a:gd name="connsiteX1005" fmla="*/ 453511 w 6811107"/>
                <a:gd name="connsiteY1005" fmla="*/ 1603400 h 2256141"/>
                <a:gd name="connsiteX1006" fmla="*/ 457118 w 6811107"/>
                <a:gd name="connsiteY1006" fmla="*/ 1594081 h 2256141"/>
                <a:gd name="connsiteX1007" fmla="*/ 487327 w 6811107"/>
                <a:gd name="connsiteY1007" fmla="*/ 1560686 h 2256141"/>
                <a:gd name="connsiteX1008" fmla="*/ 493188 w 6811107"/>
                <a:gd name="connsiteY1008" fmla="*/ 1552532 h 2256141"/>
                <a:gd name="connsiteX1009" fmla="*/ 496795 w 6811107"/>
                <a:gd name="connsiteY1009" fmla="*/ 1541271 h 2256141"/>
                <a:gd name="connsiteX1010" fmla="*/ 503108 w 6811107"/>
                <a:gd name="connsiteY1010" fmla="*/ 1531952 h 2256141"/>
                <a:gd name="connsiteX1011" fmla="*/ 510322 w 6811107"/>
                <a:gd name="connsiteY1011" fmla="*/ 1522632 h 2256141"/>
                <a:gd name="connsiteX1012" fmla="*/ 517536 w 6811107"/>
                <a:gd name="connsiteY1012" fmla="*/ 1517196 h 2256141"/>
                <a:gd name="connsiteX1013" fmla="*/ 536473 w 6811107"/>
                <a:gd name="connsiteY1013" fmla="*/ 1473706 h 2256141"/>
                <a:gd name="connsiteX1014" fmla="*/ 543687 w 6811107"/>
                <a:gd name="connsiteY1014" fmla="*/ 1461280 h 2256141"/>
                <a:gd name="connsiteX1015" fmla="*/ 566682 w 6811107"/>
                <a:gd name="connsiteY1015" fmla="*/ 1441865 h 2256141"/>
                <a:gd name="connsiteX1016" fmla="*/ 644685 w 6811107"/>
                <a:gd name="connsiteY1016" fmla="*/ 1465940 h 2256141"/>
                <a:gd name="connsiteX1017" fmla="*/ 658211 w 6811107"/>
                <a:gd name="connsiteY1017" fmla="*/ 1465940 h 2256141"/>
                <a:gd name="connsiteX1018" fmla="*/ 794378 w 6811107"/>
                <a:gd name="connsiteY1018" fmla="*/ 1511371 h 2256141"/>
                <a:gd name="connsiteX1019" fmla="*/ 802945 w 6811107"/>
                <a:gd name="connsiteY1019" fmla="*/ 1518749 h 2256141"/>
                <a:gd name="connsiteX1020" fmla="*/ 829096 w 6811107"/>
                <a:gd name="connsiteY1020" fmla="*/ 1523021 h 2256141"/>
                <a:gd name="connsiteX1021" fmla="*/ 839917 w 6811107"/>
                <a:gd name="connsiteY1021" fmla="*/ 1521855 h 2256141"/>
                <a:gd name="connsiteX1022" fmla="*/ 861559 w 6811107"/>
                <a:gd name="connsiteY1022" fmla="*/ 1517972 h 2256141"/>
                <a:gd name="connsiteX1023" fmla="*/ 874635 w 6811107"/>
                <a:gd name="connsiteY1023" fmla="*/ 1514089 h 2256141"/>
                <a:gd name="connsiteX1024" fmla="*/ 1002235 w 6811107"/>
                <a:gd name="connsiteY1024" fmla="*/ 1413130 h 2256141"/>
                <a:gd name="connsiteX1025" fmla="*/ 1004489 w 6811107"/>
                <a:gd name="connsiteY1025" fmla="*/ 1403811 h 2256141"/>
                <a:gd name="connsiteX1026" fmla="*/ 1042814 w 6811107"/>
                <a:gd name="connsiteY1026" fmla="*/ 1335469 h 2256141"/>
                <a:gd name="connsiteX1027" fmla="*/ 1053635 w 6811107"/>
                <a:gd name="connsiteY1027" fmla="*/ 1329256 h 2256141"/>
                <a:gd name="connsiteX1028" fmla="*/ 1106389 w 6811107"/>
                <a:gd name="connsiteY1028" fmla="*/ 1284601 h 2256141"/>
                <a:gd name="connsiteX1029" fmla="*/ 1112701 w 6811107"/>
                <a:gd name="connsiteY1029" fmla="*/ 1276446 h 2256141"/>
                <a:gd name="connsiteX1030" fmla="*/ 1132089 w 6811107"/>
                <a:gd name="connsiteY1030" fmla="*/ 1230626 h 2256141"/>
                <a:gd name="connsiteX1031" fmla="*/ 1137951 w 6811107"/>
                <a:gd name="connsiteY1031" fmla="*/ 1222472 h 2256141"/>
                <a:gd name="connsiteX1032" fmla="*/ 1160945 w 6811107"/>
                <a:gd name="connsiteY1032" fmla="*/ 1195291 h 2256141"/>
                <a:gd name="connsiteX1033" fmla="*/ 1169512 w 6811107"/>
                <a:gd name="connsiteY1033" fmla="*/ 1188301 h 2256141"/>
                <a:gd name="connsiteX1034" fmla="*/ 1234440 w 6811107"/>
                <a:gd name="connsiteY1034" fmla="*/ 1178205 h 2256141"/>
                <a:gd name="connsiteX1035" fmla="*/ 1248868 w 6811107"/>
                <a:gd name="connsiteY1035" fmla="*/ 1180147 h 2256141"/>
                <a:gd name="connsiteX1036" fmla="*/ 1300268 w 6811107"/>
                <a:gd name="connsiteY1036" fmla="*/ 1184030 h 2256141"/>
                <a:gd name="connsiteX1037" fmla="*/ 1312442 w 6811107"/>
                <a:gd name="connsiteY1037" fmla="*/ 1183253 h 2256141"/>
                <a:gd name="connsiteX1038" fmla="*/ 1324165 w 6811107"/>
                <a:gd name="connsiteY1038" fmla="*/ 1183253 h 2256141"/>
                <a:gd name="connsiteX1039" fmla="*/ 1366548 w 6811107"/>
                <a:gd name="connsiteY1039" fmla="*/ 1147141 h 2256141"/>
                <a:gd name="connsiteX1040" fmla="*/ 1368803 w 6811107"/>
                <a:gd name="connsiteY1040" fmla="*/ 1136656 h 2256141"/>
                <a:gd name="connsiteX1041" fmla="*/ 1369704 w 6811107"/>
                <a:gd name="connsiteY1041" fmla="*/ 1126561 h 2256141"/>
                <a:gd name="connsiteX1042" fmla="*/ 1371057 w 6811107"/>
                <a:gd name="connsiteY1042" fmla="*/ 1106757 h 2256141"/>
                <a:gd name="connsiteX1043" fmla="*/ 1389994 w 6811107"/>
                <a:gd name="connsiteY1043" fmla="*/ 936291 h 2256141"/>
                <a:gd name="connsiteX1044" fmla="*/ 1398110 w 6811107"/>
                <a:gd name="connsiteY1044" fmla="*/ 924641 h 2256141"/>
                <a:gd name="connsiteX1045" fmla="*/ 1405324 w 6811107"/>
                <a:gd name="connsiteY1045" fmla="*/ 919594 h 2256141"/>
                <a:gd name="connsiteX1046" fmla="*/ 1413891 w 6811107"/>
                <a:gd name="connsiteY1046" fmla="*/ 915711 h 2256141"/>
                <a:gd name="connsiteX1047" fmla="*/ 1441394 w 6811107"/>
                <a:gd name="connsiteY1047" fmla="*/ 811645 h 2256141"/>
                <a:gd name="connsiteX1048" fmla="*/ 1489639 w 6811107"/>
                <a:gd name="connsiteY1048" fmla="*/ 758447 h 2256141"/>
                <a:gd name="connsiteX1049" fmla="*/ 1493246 w 6811107"/>
                <a:gd name="connsiteY1049" fmla="*/ 751069 h 2256141"/>
                <a:gd name="connsiteX1050" fmla="*/ 1508576 w 6811107"/>
                <a:gd name="connsiteY1050" fmla="*/ 711462 h 2256141"/>
                <a:gd name="connsiteX1051" fmla="*/ 1558173 w 6811107"/>
                <a:gd name="connsiteY1051" fmla="*/ 651274 h 2256141"/>
                <a:gd name="connsiteX1052" fmla="*/ 1572602 w 6811107"/>
                <a:gd name="connsiteY1052" fmla="*/ 654381 h 2256141"/>
                <a:gd name="connsiteX1053" fmla="*/ 1585677 w 6811107"/>
                <a:gd name="connsiteY1053" fmla="*/ 661370 h 2256141"/>
                <a:gd name="connsiteX1054" fmla="*/ 1613181 w 6811107"/>
                <a:gd name="connsiteY1054" fmla="*/ 671466 h 2256141"/>
                <a:gd name="connsiteX1055" fmla="*/ 1621748 w 6811107"/>
                <a:gd name="connsiteY1055" fmla="*/ 672243 h 2256141"/>
                <a:gd name="connsiteX1056" fmla="*/ 1718236 w 6811107"/>
                <a:gd name="connsiteY1056" fmla="*/ 645062 h 2256141"/>
                <a:gd name="connsiteX1057" fmla="*/ 1743486 w 6811107"/>
                <a:gd name="connsiteY1057" fmla="*/ 689717 h 2256141"/>
                <a:gd name="connsiteX1058" fmla="*/ 1755209 w 6811107"/>
                <a:gd name="connsiteY1058" fmla="*/ 696706 h 2256141"/>
                <a:gd name="connsiteX1059" fmla="*/ 1777753 w 6811107"/>
                <a:gd name="connsiteY1059" fmla="*/ 711462 h 2256141"/>
                <a:gd name="connsiteX1060" fmla="*/ 1790829 w 6811107"/>
                <a:gd name="connsiteY1060" fmla="*/ 714568 h 2256141"/>
                <a:gd name="connsiteX1061" fmla="*/ 1813824 w 6811107"/>
                <a:gd name="connsiteY1061" fmla="*/ 718452 h 2256141"/>
                <a:gd name="connsiteX1062" fmla="*/ 1821940 w 6811107"/>
                <a:gd name="connsiteY1062" fmla="*/ 719228 h 2256141"/>
                <a:gd name="connsiteX1063" fmla="*/ 1880554 w 6811107"/>
                <a:gd name="connsiteY1063" fmla="*/ 662147 h 2256141"/>
                <a:gd name="connsiteX1064" fmla="*/ 1936013 w 6811107"/>
                <a:gd name="connsiteY1064" fmla="*/ 652051 h 2256141"/>
                <a:gd name="connsiteX1065" fmla="*/ 1944580 w 6811107"/>
                <a:gd name="connsiteY1065" fmla="*/ 641567 h 2256141"/>
                <a:gd name="connsiteX1066" fmla="*/ 1952696 w 6811107"/>
                <a:gd name="connsiteY1066" fmla="*/ 631471 h 2256141"/>
                <a:gd name="connsiteX1067" fmla="*/ 1989668 w 6811107"/>
                <a:gd name="connsiteY1067" fmla="*/ 558858 h 2256141"/>
                <a:gd name="connsiteX1068" fmla="*/ 1995980 w 6811107"/>
                <a:gd name="connsiteY1068" fmla="*/ 548762 h 2256141"/>
                <a:gd name="connsiteX1069" fmla="*/ 2018524 w 6811107"/>
                <a:gd name="connsiteY1069" fmla="*/ 527793 h 2256141"/>
                <a:gd name="connsiteX1070" fmla="*/ 2027993 w 6811107"/>
                <a:gd name="connsiteY1070" fmla="*/ 524687 h 2256141"/>
                <a:gd name="connsiteX1071" fmla="*/ 2041069 w 6811107"/>
                <a:gd name="connsiteY1071" fmla="*/ 520804 h 2256141"/>
                <a:gd name="connsiteX1072" fmla="*/ 2051890 w 6811107"/>
                <a:gd name="connsiteY1072" fmla="*/ 513814 h 2256141"/>
                <a:gd name="connsiteX1073" fmla="*/ 2160156 w 6811107"/>
                <a:gd name="connsiteY1073" fmla="*/ 446413 h 2256141"/>
                <a:gd name="connsiteX1074" fmla="*/ 2179490 w 6811107"/>
                <a:gd name="connsiteY1074" fmla="*/ 447414 h 2256141"/>
                <a:gd name="connsiteX1075" fmla="*/ 2190311 w 6811107"/>
                <a:gd name="connsiteY1075" fmla="*/ 451685 h 2256141"/>
                <a:gd name="connsiteX1076" fmla="*/ 2200230 w 6811107"/>
                <a:gd name="connsiteY1076" fmla="*/ 456734 h 2256141"/>
                <a:gd name="connsiteX1077" fmla="*/ 2260649 w 6811107"/>
                <a:gd name="connsiteY1077" fmla="*/ 495952 h 2256141"/>
                <a:gd name="connsiteX1078" fmla="*/ 2268765 w 6811107"/>
                <a:gd name="connsiteY1078" fmla="*/ 504107 h 2256141"/>
                <a:gd name="connsiteX1079" fmla="*/ 2273724 w 6811107"/>
                <a:gd name="connsiteY1079" fmla="*/ 514591 h 2256141"/>
                <a:gd name="connsiteX1080" fmla="*/ 2299875 w 6811107"/>
                <a:gd name="connsiteY1080" fmla="*/ 549927 h 2256141"/>
                <a:gd name="connsiteX1081" fmla="*/ 2308442 w 6811107"/>
                <a:gd name="connsiteY1081" fmla="*/ 556916 h 2256141"/>
                <a:gd name="connsiteX1082" fmla="*/ 2403579 w 6811107"/>
                <a:gd name="connsiteY1082" fmla="*/ 603901 h 2256141"/>
                <a:gd name="connsiteX1083" fmla="*/ 2390503 w 6811107"/>
                <a:gd name="connsiteY1083" fmla="*/ 657876 h 2256141"/>
                <a:gd name="connsiteX1084" fmla="*/ 2378329 w 6811107"/>
                <a:gd name="connsiteY1084" fmla="*/ 661759 h 2256141"/>
                <a:gd name="connsiteX1085" fmla="*/ 2371115 w 6811107"/>
                <a:gd name="connsiteY1085" fmla="*/ 669136 h 2256141"/>
                <a:gd name="connsiteX1086" fmla="*/ 2439649 w 6811107"/>
                <a:gd name="connsiteY1086" fmla="*/ 705249 h 2256141"/>
                <a:gd name="connsiteX1087" fmla="*/ 2451372 w 6811107"/>
                <a:gd name="connsiteY1087" fmla="*/ 708356 h 2256141"/>
                <a:gd name="connsiteX1088" fmla="*/ 2463095 w 6811107"/>
                <a:gd name="connsiteY1088" fmla="*/ 712627 h 2256141"/>
                <a:gd name="connsiteX1089" fmla="*/ 2471662 w 6811107"/>
                <a:gd name="connsiteY1089" fmla="*/ 715733 h 2256141"/>
                <a:gd name="connsiteX1090" fmla="*/ 2494657 w 6811107"/>
                <a:gd name="connsiteY1090" fmla="*/ 726994 h 2256141"/>
                <a:gd name="connsiteX1091" fmla="*/ 2503224 w 6811107"/>
                <a:gd name="connsiteY1091" fmla="*/ 732042 h 2256141"/>
                <a:gd name="connsiteX1092" fmla="*/ 2524866 w 6811107"/>
                <a:gd name="connsiteY1092" fmla="*/ 743303 h 2256141"/>
                <a:gd name="connsiteX1093" fmla="*/ 2532982 w 6811107"/>
                <a:gd name="connsiteY1093" fmla="*/ 747186 h 2256141"/>
                <a:gd name="connsiteX1094" fmla="*/ 2582579 w 6811107"/>
                <a:gd name="connsiteY1094" fmla="*/ 776309 h 2256141"/>
                <a:gd name="connsiteX1095" fmla="*/ 2590695 w 6811107"/>
                <a:gd name="connsiteY1095" fmla="*/ 783298 h 2256141"/>
                <a:gd name="connsiteX1096" fmla="*/ 2622257 w 6811107"/>
                <a:gd name="connsiteY1096" fmla="*/ 869502 h 2256141"/>
                <a:gd name="connsiteX1097" fmla="*/ 2629471 w 6811107"/>
                <a:gd name="connsiteY1097" fmla="*/ 878822 h 2256141"/>
                <a:gd name="connsiteX1098" fmla="*/ 2731237 w 6811107"/>
                <a:gd name="connsiteY1098" fmla="*/ 945386 h 2256141"/>
                <a:gd name="connsiteX1099" fmla="*/ 2762595 w 6811107"/>
                <a:gd name="connsiteY1099" fmla="*/ 964351 h 2256141"/>
                <a:gd name="connsiteX1100" fmla="*/ 2761129 w 6811107"/>
                <a:gd name="connsiteY1100" fmla="*/ 963861 h 2256141"/>
                <a:gd name="connsiteX1101" fmla="*/ 2774204 w 6811107"/>
                <a:gd name="connsiteY1101" fmla="*/ 972403 h 2256141"/>
                <a:gd name="connsiteX1102" fmla="*/ 2789534 w 6811107"/>
                <a:gd name="connsiteY1102" fmla="*/ 987159 h 2256141"/>
                <a:gd name="connsiteX1103" fmla="*/ 2813882 w 6811107"/>
                <a:gd name="connsiteY1103" fmla="*/ 1046569 h 2256141"/>
                <a:gd name="connsiteX1104" fmla="*/ 2816136 w 6811107"/>
                <a:gd name="connsiteY1104" fmla="*/ 1062878 h 2256141"/>
                <a:gd name="connsiteX1105" fmla="*/ 2870242 w 6811107"/>
                <a:gd name="connsiteY1105" fmla="*/ 1176264 h 2256141"/>
                <a:gd name="connsiteX1106" fmla="*/ 2881064 w 6811107"/>
                <a:gd name="connsiteY1106" fmla="*/ 1191796 h 2256141"/>
                <a:gd name="connsiteX1107" fmla="*/ 2889179 w 6811107"/>
                <a:gd name="connsiteY1107" fmla="*/ 1211599 h 2256141"/>
                <a:gd name="connsiteX1108" fmla="*/ 2899099 w 6811107"/>
                <a:gd name="connsiteY1108" fmla="*/ 1256254 h 2256141"/>
                <a:gd name="connsiteX1109" fmla="*/ 2900451 w 6811107"/>
                <a:gd name="connsiteY1109" fmla="*/ 1258585 h 2256141"/>
                <a:gd name="connsiteX1110" fmla="*/ 2905411 w 6811107"/>
                <a:gd name="connsiteY1110" fmla="*/ 1304016 h 2256141"/>
                <a:gd name="connsiteX1111" fmla="*/ 2907665 w 6811107"/>
                <a:gd name="connsiteY1111" fmla="*/ 1315277 h 2256141"/>
                <a:gd name="connsiteX1112" fmla="*/ 2932915 w 6811107"/>
                <a:gd name="connsiteY1112" fmla="*/ 1367310 h 2256141"/>
                <a:gd name="connsiteX1113" fmla="*/ 2939227 w 6811107"/>
                <a:gd name="connsiteY1113" fmla="*/ 1377406 h 2256141"/>
                <a:gd name="connsiteX1114" fmla="*/ 2969437 w 6811107"/>
                <a:gd name="connsiteY1114" fmla="*/ 1429051 h 2256141"/>
                <a:gd name="connsiteX1115" fmla="*/ 2975298 w 6811107"/>
                <a:gd name="connsiteY1115" fmla="*/ 1440311 h 2256141"/>
                <a:gd name="connsiteX1116" fmla="*/ 3015877 w 6811107"/>
                <a:gd name="connsiteY1116" fmla="*/ 1498169 h 2256141"/>
                <a:gd name="connsiteX1117" fmla="*/ 3025346 w 6811107"/>
                <a:gd name="connsiteY1117" fmla="*/ 1505158 h 2256141"/>
                <a:gd name="connsiteX1118" fmla="*/ 3079452 w 6811107"/>
                <a:gd name="connsiteY1118" fmla="*/ 1559133 h 2256141"/>
                <a:gd name="connsiteX1119" fmla="*/ 3080354 w 6811107"/>
                <a:gd name="connsiteY1119" fmla="*/ 1561074 h 2256141"/>
                <a:gd name="connsiteX1120" fmla="*/ 3092077 w 6811107"/>
                <a:gd name="connsiteY1120" fmla="*/ 1585149 h 2256141"/>
                <a:gd name="connsiteX1121" fmla="*/ 3101545 w 6811107"/>
                <a:gd name="connsiteY1121" fmla="*/ 1590586 h 2256141"/>
                <a:gd name="connsiteX1122" fmla="*/ 3109075 w 6811107"/>
                <a:gd name="connsiteY1122" fmla="*/ 1592534 h 2256141"/>
                <a:gd name="connsiteX1123" fmla="*/ 3136842 w 6811107"/>
                <a:gd name="connsiteY1123" fmla="*/ 1534409 h 2256141"/>
                <a:gd name="connsiteX1124" fmla="*/ 3140708 w 6811107"/>
                <a:gd name="connsiteY1124" fmla="*/ 1521360 h 2256141"/>
                <a:gd name="connsiteX1125" fmla="*/ 3123794 w 6811107"/>
                <a:gd name="connsiteY1125" fmla="*/ 1440168 h 2256141"/>
                <a:gd name="connsiteX1126" fmla="*/ 3127660 w 6811107"/>
                <a:gd name="connsiteY1126" fmla="*/ 1428570 h 2256141"/>
                <a:gd name="connsiteX1127" fmla="*/ 3160040 w 6811107"/>
                <a:gd name="connsiteY1127" fmla="*/ 1387007 h 2256141"/>
                <a:gd name="connsiteX1128" fmla="*/ 3166323 w 6811107"/>
                <a:gd name="connsiteY1128" fmla="*/ 1376858 h 2256141"/>
                <a:gd name="connsiteX1129" fmla="*/ 3170189 w 6811107"/>
                <a:gd name="connsiteY1129" fmla="*/ 1362842 h 2256141"/>
                <a:gd name="connsiteX1130" fmla="*/ 3176955 w 6811107"/>
                <a:gd name="connsiteY1130" fmla="*/ 1351244 h 2256141"/>
                <a:gd name="connsiteX1131" fmla="*/ 3184688 w 6811107"/>
                <a:gd name="connsiteY1131" fmla="*/ 1339645 h 2256141"/>
                <a:gd name="connsiteX1132" fmla="*/ 3192420 w 6811107"/>
                <a:gd name="connsiteY1132" fmla="*/ 1332879 h 2256141"/>
                <a:gd name="connsiteX1133" fmla="*/ 3212718 w 6811107"/>
                <a:gd name="connsiteY1133" fmla="*/ 1278751 h 2256141"/>
                <a:gd name="connsiteX1134" fmla="*/ 3220451 w 6811107"/>
                <a:gd name="connsiteY1134" fmla="*/ 1263286 h 2256141"/>
                <a:gd name="connsiteX1135" fmla="*/ 3245098 w 6811107"/>
                <a:gd name="connsiteY1135" fmla="*/ 1239122 h 2256141"/>
                <a:gd name="connsiteX1136" fmla="*/ 3328706 w 6811107"/>
                <a:gd name="connsiteY1136" fmla="*/ 1269086 h 2256141"/>
                <a:gd name="connsiteX1137" fmla="*/ 3343205 w 6811107"/>
                <a:gd name="connsiteY1137" fmla="*/ 1269086 h 2256141"/>
                <a:gd name="connsiteX1138" fmla="*/ 3489157 w 6811107"/>
                <a:gd name="connsiteY1138" fmla="*/ 1325630 h 2256141"/>
                <a:gd name="connsiteX1139" fmla="*/ 3498339 w 6811107"/>
                <a:gd name="connsiteY1139" fmla="*/ 1334812 h 2256141"/>
                <a:gd name="connsiteX1140" fmla="*/ 3526369 w 6811107"/>
                <a:gd name="connsiteY1140" fmla="*/ 1340128 h 2256141"/>
                <a:gd name="connsiteX1141" fmla="*/ 3537968 w 6811107"/>
                <a:gd name="connsiteY1141" fmla="*/ 1338678 h 2256141"/>
                <a:gd name="connsiteX1142" fmla="*/ 3561166 w 6811107"/>
                <a:gd name="connsiteY1142" fmla="*/ 1333845 h 2256141"/>
                <a:gd name="connsiteX1143" fmla="*/ 3575181 w 6811107"/>
                <a:gd name="connsiteY1143" fmla="*/ 1329012 h 2256141"/>
                <a:gd name="connsiteX1144" fmla="*/ 3711951 w 6811107"/>
                <a:gd name="connsiteY1144" fmla="*/ 1203359 h 2256141"/>
                <a:gd name="connsiteX1145" fmla="*/ 3714367 w 6811107"/>
                <a:gd name="connsiteY1145" fmla="*/ 1191760 h 2256141"/>
                <a:gd name="connsiteX1146" fmla="*/ 3755446 w 6811107"/>
                <a:gd name="connsiteY1146" fmla="*/ 1106702 h 2256141"/>
                <a:gd name="connsiteX1147" fmla="*/ 3767045 w 6811107"/>
                <a:gd name="connsiteY1147" fmla="*/ 1098969 h 2256141"/>
                <a:gd name="connsiteX1148" fmla="*/ 3823589 w 6811107"/>
                <a:gd name="connsiteY1148" fmla="*/ 1043392 h 2256141"/>
                <a:gd name="connsiteX1149" fmla="*/ 3830355 w 6811107"/>
                <a:gd name="connsiteY1149" fmla="*/ 1033242 h 2256141"/>
                <a:gd name="connsiteX1150" fmla="*/ 3851136 w 6811107"/>
                <a:gd name="connsiteY1150" fmla="*/ 976215 h 2256141"/>
                <a:gd name="connsiteX1151" fmla="*/ 3857419 w 6811107"/>
                <a:gd name="connsiteY1151" fmla="*/ 966066 h 2256141"/>
                <a:gd name="connsiteX1152" fmla="*/ 3882067 w 6811107"/>
                <a:gd name="connsiteY1152" fmla="*/ 932236 h 2256141"/>
                <a:gd name="connsiteX1153" fmla="*/ 3891249 w 6811107"/>
                <a:gd name="connsiteY1153" fmla="*/ 923537 h 2256141"/>
                <a:gd name="connsiteX1154" fmla="*/ 3960842 w 6811107"/>
                <a:gd name="connsiteY1154" fmla="*/ 910972 h 2256141"/>
                <a:gd name="connsiteX1155" fmla="*/ 3976307 w 6811107"/>
                <a:gd name="connsiteY1155" fmla="*/ 913388 h 2256141"/>
                <a:gd name="connsiteX1156" fmla="*/ 4031402 w 6811107"/>
                <a:gd name="connsiteY1156" fmla="*/ 918221 h 2256141"/>
                <a:gd name="connsiteX1157" fmla="*/ 4044450 w 6811107"/>
                <a:gd name="connsiteY1157" fmla="*/ 917254 h 2256141"/>
                <a:gd name="connsiteX1158" fmla="*/ 4057016 w 6811107"/>
                <a:gd name="connsiteY1158" fmla="*/ 917254 h 2256141"/>
                <a:gd name="connsiteX1159" fmla="*/ 4102444 w 6811107"/>
                <a:gd name="connsiteY1159" fmla="*/ 872309 h 2256141"/>
                <a:gd name="connsiteX1160" fmla="*/ 4104861 w 6811107"/>
                <a:gd name="connsiteY1160" fmla="*/ 859260 h 2256141"/>
                <a:gd name="connsiteX1161" fmla="*/ 4105828 w 6811107"/>
                <a:gd name="connsiteY1161" fmla="*/ 846695 h 2256141"/>
                <a:gd name="connsiteX1162" fmla="*/ 4107277 w 6811107"/>
                <a:gd name="connsiteY1162" fmla="*/ 822047 h 2256141"/>
                <a:gd name="connsiteX1163" fmla="*/ 4127575 w 6811107"/>
                <a:gd name="connsiteY1163" fmla="*/ 609885 h 2256141"/>
                <a:gd name="connsiteX1164" fmla="*/ 4136274 w 6811107"/>
                <a:gd name="connsiteY1164" fmla="*/ 595387 h 2256141"/>
                <a:gd name="connsiteX1165" fmla="*/ 4144007 w 6811107"/>
                <a:gd name="connsiteY1165" fmla="*/ 589104 h 2256141"/>
                <a:gd name="connsiteX1166" fmla="*/ 4153189 w 6811107"/>
                <a:gd name="connsiteY1166" fmla="*/ 584271 h 2256141"/>
                <a:gd name="connsiteX1167" fmla="*/ 4182669 w 6811107"/>
                <a:gd name="connsiteY1167" fmla="*/ 454751 h 2256141"/>
                <a:gd name="connsiteX1168" fmla="*/ 4234381 w 6811107"/>
                <a:gd name="connsiteY1168" fmla="*/ 388541 h 2256141"/>
                <a:gd name="connsiteX1169" fmla="*/ 4238247 w 6811107"/>
                <a:gd name="connsiteY1169" fmla="*/ 379359 h 2256141"/>
                <a:gd name="connsiteX1170" fmla="*/ 4254679 w 6811107"/>
                <a:gd name="connsiteY1170" fmla="*/ 330064 h 2256141"/>
                <a:gd name="connsiteX1171" fmla="*/ 4307841 w 6811107"/>
                <a:gd name="connsiteY1171" fmla="*/ 255154 h 2256141"/>
                <a:gd name="connsiteX1172" fmla="*/ 4323306 w 6811107"/>
                <a:gd name="connsiteY1172" fmla="*/ 259021 h 2256141"/>
                <a:gd name="connsiteX1173" fmla="*/ 4337321 w 6811107"/>
                <a:gd name="connsiteY1173" fmla="*/ 267720 h 2256141"/>
                <a:gd name="connsiteX1174" fmla="*/ 4366801 w 6811107"/>
                <a:gd name="connsiteY1174" fmla="*/ 280285 h 2256141"/>
                <a:gd name="connsiteX1175" fmla="*/ 4375983 w 6811107"/>
                <a:gd name="connsiteY1175" fmla="*/ 281252 h 2256141"/>
                <a:gd name="connsiteX1176" fmla="*/ 4479406 w 6811107"/>
                <a:gd name="connsiteY1176" fmla="*/ 247422 h 2256141"/>
                <a:gd name="connsiteX1177" fmla="*/ 4506470 w 6811107"/>
                <a:gd name="connsiteY1177" fmla="*/ 303000 h 2256141"/>
                <a:gd name="connsiteX1178" fmla="*/ 4519035 w 6811107"/>
                <a:gd name="connsiteY1178" fmla="*/ 311699 h 2256141"/>
                <a:gd name="connsiteX1179" fmla="*/ 4543200 w 6811107"/>
                <a:gd name="connsiteY1179" fmla="*/ 330064 h 2256141"/>
                <a:gd name="connsiteX1180" fmla="*/ 4557215 w 6811107"/>
                <a:gd name="connsiteY1180" fmla="*/ 333930 h 2256141"/>
                <a:gd name="connsiteX1181" fmla="*/ 4581863 w 6811107"/>
                <a:gd name="connsiteY1181" fmla="*/ 338763 h 2256141"/>
                <a:gd name="connsiteX1182" fmla="*/ 4590562 w 6811107"/>
                <a:gd name="connsiteY1182" fmla="*/ 339729 h 2256141"/>
                <a:gd name="connsiteX1183" fmla="*/ 4653389 w 6811107"/>
                <a:gd name="connsiteY1183" fmla="*/ 268686 h 2256141"/>
                <a:gd name="connsiteX1184" fmla="*/ 4712833 w 6811107"/>
                <a:gd name="connsiteY1184" fmla="*/ 256121 h 2256141"/>
                <a:gd name="connsiteX1185" fmla="*/ 4722015 w 6811107"/>
                <a:gd name="connsiteY1185" fmla="*/ 243073 h 2256141"/>
                <a:gd name="connsiteX1186" fmla="*/ 4730714 w 6811107"/>
                <a:gd name="connsiteY1186" fmla="*/ 230507 h 2256141"/>
                <a:gd name="connsiteX1187" fmla="*/ 4770343 w 6811107"/>
                <a:gd name="connsiteY1187" fmla="*/ 140133 h 2256141"/>
                <a:gd name="connsiteX1188" fmla="*/ 4777109 w 6811107"/>
                <a:gd name="connsiteY1188" fmla="*/ 127567 h 2256141"/>
                <a:gd name="connsiteX1189" fmla="*/ 4801274 w 6811107"/>
                <a:gd name="connsiteY1189" fmla="*/ 101470 h 2256141"/>
                <a:gd name="connsiteX1190" fmla="*/ 4811423 w 6811107"/>
                <a:gd name="connsiteY1190" fmla="*/ 97604 h 2256141"/>
                <a:gd name="connsiteX1191" fmla="*/ 4825438 w 6811107"/>
                <a:gd name="connsiteY1191" fmla="*/ 92771 h 2256141"/>
                <a:gd name="connsiteX1192" fmla="*/ 4837037 w 6811107"/>
                <a:gd name="connsiteY1192" fmla="*/ 84072 h 2256141"/>
                <a:gd name="connsiteX1193" fmla="*/ 4973807 w 6811107"/>
                <a:gd name="connsiteY1193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140321 w 6811107"/>
                <a:gd name="connsiteY270" fmla="*/ 1716397 h 2256141"/>
                <a:gd name="connsiteX271" fmla="*/ 3146633 w 6811107"/>
                <a:gd name="connsiteY271" fmla="*/ 1723386 h 2256141"/>
                <a:gd name="connsiteX272" fmla="*/ 3243122 w 6811107"/>
                <a:gd name="connsiteY272" fmla="*/ 1748238 h 2256141"/>
                <a:gd name="connsiteX273" fmla="*/ 3304365 w 6811107"/>
                <a:gd name="connsiteY273" fmla="*/ 2038246 h 2256141"/>
                <a:gd name="connsiteX274" fmla="*/ 3313120 w 6811107"/>
                <a:gd name="connsiteY274" fmla="*/ 1766083 h 2256141"/>
                <a:gd name="connsiteX275" fmla="*/ 3331123 w 6811107"/>
                <a:gd name="connsiteY275" fmla="*/ 1710324 h 2256141"/>
                <a:gd name="connsiteX276" fmla="*/ 3325807 w 6811107"/>
                <a:gd name="connsiteY276" fmla="*/ 1697276 h 2256141"/>
                <a:gd name="connsiteX277" fmla="*/ 3289560 w 6811107"/>
                <a:gd name="connsiteY277" fmla="*/ 1581287 h 2256141"/>
                <a:gd name="connsiteX278" fmla="*/ 3295843 w 6811107"/>
                <a:gd name="connsiteY278" fmla="*/ 1572105 h 2256141"/>
                <a:gd name="connsiteX279" fmla="*/ 3304542 w 6811107"/>
                <a:gd name="connsiteY279" fmla="*/ 1564372 h 2256141"/>
                <a:gd name="connsiteX280" fmla="*/ 3323873 w 6811107"/>
                <a:gd name="connsiteY280" fmla="*/ 1550357 h 2256141"/>
                <a:gd name="connsiteX281" fmla="*/ 3344654 w 6811107"/>
                <a:gd name="connsiteY281" fmla="*/ 1479314 h 2256141"/>
                <a:gd name="connsiteX282" fmla="*/ 3349971 w 6811107"/>
                <a:gd name="connsiteY282" fmla="*/ 1467715 h 2256141"/>
                <a:gd name="connsiteX283" fmla="*/ 3417147 w 6811107"/>
                <a:gd name="connsiteY283" fmla="*/ 1463849 h 2256141"/>
                <a:gd name="connsiteX284" fmla="*/ 3430196 w 6811107"/>
                <a:gd name="connsiteY284" fmla="*/ 1462883 h 2256141"/>
                <a:gd name="connsiteX285" fmla="*/ 3456293 w 6811107"/>
                <a:gd name="connsiteY285" fmla="*/ 1461432 h 2256141"/>
                <a:gd name="connsiteX286" fmla="*/ 3464992 w 6811107"/>
                <a:gd name="connsiteY286" fmla="*/ 1463849 h 2256141"/>
                <a:gd name="connsiteX287" fmla="*/ 3473691 w 6811107"/>
                <a:gd name="connsiteY287" fmla="*/ 1475448 h 2256141"/>
                <a:gd name="connsiteX288" fmla="*/ 3481424 w 6811107"/>
                <a:gd name="connsiteY288" fmla="*/ 1488496 h 2256141"/>
                <a:gd name="connsiteX289" fmla="*/ 3496889 w 6811107"/>
                <a:gd name="connsiteY289" fmla="*/ 1512661 h 2256141"/>
                <a:gd name="connsiteX290" fmla="*/ 3549567 w 6811107"/>
                <a:gd name="connsiteY290" fmla="*/ 1542625 h 2256141"/>
                <a:gd name="connsiteX291" fmla="*/ 3558750 w 6811107"/>
                <a:gd name="connsiteY291" fmla="*/ 1549391 h 2256141"/>
                <a:gd name="connsiteX292" fmla="*/ 3586780 w 6811107"/>
                <a:gd name="connsiteY292" fmla="*/ 1570172 h 2256141"/>
                <a:gd name="connsiteX293" fmla="*/ 3683437 w 6811107"/>
                <a:gd name="connsiteY293" fmla="*/ 1594336 h 2256141"/>
                <a:gd name="connsiteX294" fmla="*/ 3697452 w 6811107"/>
                <a:gd name="connsiteY294" fmla="*/ 1603519 h 2256141"/>
                <a:gd name="connsiteX295" fmla="*/ 3712917 w 6811107"/>
                <a:gd name="connsiteY295" fmla="*/ 1604968 h 2256141"/>
                <a:gd name="connsiteX296" fmla="*/ 3724516 w 6811107"/>
                <a:gd name="connsiteY296" fmla="*/ 1602552 h 2256141"/>
                <a:gd name="connsiteX297" fmla="*/ 3823589 w 6811107"/>
                <a:gd name="connsiteY297" fmla="*/ 1542141 h 2256141"/>
                <a:gd name="connsiteX298" fmla="*/ 3835188 w 6811107"/>
                <a:gd name="connsiteY298" fmla="*/ 1539725 h 2256141"/>
                <a:gd name="connsiteX299" fmla="*/ 3897049 w 6811107"/>
                <a:gd name="connsiteY299" fmla="*/ 1542625 h 2256141"/>
                <a:gd name="connsiteX300" fmla="*/ 3921696 w 6811107"/>
                <a:gd name="connsiteY300" fmla="*/ 1531992 h 2256141"/>
                <a:gd name="connsiteX301" fmla="*/ 3931845 w 6811107"/>
                <a:gd name="connsiteY301" fmla="*/ 1522810 h 2256141"/>
                <a:gd name="connsiteX302" fmla="*/ 3940544 w 6811107"/>
                <a:gd name="connsiteY302" fmla="*/ 1512178 h 2256141"/>
                <a:gd name="connsiteX303" fmla="*/ 3944788 w 6811107"/>
                <a:gd name="connsiteY303" fmla="*/ 1511450 h 2256141"/>
                <a:gd name="connsiteX304" fmla="*/ 3945679 w 6811107"/>
                <a:gd name="connsiteY304" fmla="*/ 1511634 h 2256141"/>
                <a:gd name="connsiteX305" fmla="*/ 3957459 w 6811107"/>
                <a:gd name="connsiteY305" fmla="*/ 1509278 h 2256141"/>
                <a:gd name="connsiteX306" fmla="*/ 3944788 w 6811107"/>
                <a:gd name="connsiteY306" fmla="*/ 1511450 h 2256141"/>
                <a:gd name="connsiteX307" fmla="*/ 3934261 w 6811107"/>
                <a:gd name="connsiteY307" fmla="*/ 1509278 h 2256141"/>
                <a:gd name="connsiteX308" fmla="*/ 4010137 w 6811107"/>
                <a:gd name="connsiteY308" fmla="*/ 1506862 h 2256141"/>
                <a:gd name="connsiteX309" fmla="*/ 4024152 w 6811107"/>
                <a:gd name="connsiteY309" fmla="*/ 1509278 h 2256141"/>
                <a:gd name="connsiteX310" fmla="*/ 4039617 w 6811107"/>
                <a:gd name="connsiteY310" fmla="*/ 1506862 h 2256141"/>
                <a:gd name="connsiteX311" fmla="*/ 4048800 w 6811107"/>
                <a:gd name="connsiteY311" fmla="*/ 1505412 h 2256141"/>
                <a:gd name="connsiteX312" fmla="*/ 4057499 w 6811107"/>
                <a:gd name="connsiteY312" fmla="*/ 1501545 h 2256141"/>
                <a:gd name="connsiteX313" fmla="*/ 4084563 w 6811107"/>
                <a:gd name="connsiteY313" fmla="*/ 1475448 h 2256141"/>
                <a:gd name="connsiteX314" fmla="*/ 4089879 w 6811107"/>
                <a:gd name="connsiteY314" fmla="*/ 1469165 h 2256141"/>
                <a:gd name="connsiteX315" fmla="*/ 4094712 w 6811107"/>
                <a:gd name="connsiteY315" fmla="*/ 1459983 h 2256141"/>
                <a:gd name="connsiteX316" fmla="*/ 4099545 w 6811107"/>
                <a:gd name="connsiteY316" fmla="*/ 1449834 h 2256141"/>
                <a:gd name="connsiteX317" fmla="*/ 4125642 w 6811107"/>
                <a:gd name="connsiteY317" fmla="*/ 1405855 h 2256141"/>
                <a:gd name="connsiteX318" fmla="*/ 4128059 w 6811107"/>
                <a:gd name="connsiteY318" fmla="*/ 1397156 h 2256141"/>
                <a:gd name="connsiteX319" fmla="*/ 4137241 w 6811107"/>
                <a:gd name="connsiteY319" fmla="*/ 1371542 h 2256141"/>
                <a:gd name="connsiteX320" fmla="*/ 4138207 w 6811107"/>
                <a:gd name="connsiteY320" fmla="*/ 1361393 h 2256141"/>
                <a:gd name="connsiteX321" fmla="*/ 4131925 w 6811107"/>
                <a:gd name="connsiteY321" fmla="*/ 1380724 h 2256141"/>
                <a:gd name="connsiteX322" fmla="*/ 4125159 w 6811107"/>
                <a:gd name="connsiteY322" fmla="*/ 1387007 h 2256141"/>
                <a:gd name="connsiteX323" fmla="*/ 4069581 w 6811107"/>
                <a:gd name="connsiteY323" fmla="*/ 1460466 h 2256141"/>
                <a:gd name="connsiteX324" fmla="*/ 4010620 w 6811107"/>
                <a:gd name="connsiteY324" fmla="*/ 1492846 h 2256141"/>
                <a:gd name="connsiteX325" fmla="*/ 3997572 w 6811107"/>
                <a:gd name="connsiteY325" fmla="*/ 1491880 h 2256141"/>
                <a:gd name="connsiteX326" fmla="*/ 3886416 w 6811107"/>
                <a:gd name="connsiteY326" fmla="*/ 1466265 h 2256141"/>
                <a:gd name="connsiteX327" fmla="*/ 3873851 w 6811107"/>
                <a:gd name="connsiteY327" fmla="*/ 1466265 h 2256141"/>
                <a:gd name="connsiteX328" fmla="*/ 3829872 w 6811107"/>
                <a:gd name="connsiteY328" fmla="*/ 1473032 h 2256141"/>
                <a:gd name="connsiteX329" fmla="*/ 3818273 w 6811107"/>
                <a:gd name="connsiteY329" fmla="*/ 1474481 h 2256141"/>
                <a:gd name="connsiteX330" fmla="*/ 3752546 w 6811107"/>
                <a:gd name="connsiteY330" fmla="*/ 1477381 h 2256141"/>
                <a:gd name="connsiteX331" fmla="*/ 3739981 w 6811107"/>
                <a:gd name="connsiteY331" fmla="*/ 1480281 h 2256141"/>
                <a:gd name="connsiteX332" fmla="*/ 3698419 w 6811107"/>
                <a:gd name="connsiteY332" fmla="*/ 1487047 h 2256141"/>
                <a:gd name="connsiteX333" fmla="*/ 3697452 w 6811107"/>
                <a:gd name="connsiteY333" fmla="*/ 1428570 h 2256141"/>
                <a:gd name="connsiteX334" fmla="*/ 3703735 w 6811107"/>
                <a:gd name="connsiteY334" fmla="*/ 1422287 h 2256141"/>
                <a:gd name="connsiteX335" fmla="*/ 3720167 w 6811107"/>
                <a:gd name="connsiteY335" fmla="*/ 1414554 h 2256141"/>
                <a:gd name="connsiteX336" fmla="*/ 3730315 w 6811107"/>
                <a:gd name="connsiteY336" fmla="*/ 1411654 h 2256141"/>
                <a:gd name="connsiteX337" fmla="*/ 3740465 w 6811107"/>
                <a:gd name="connsiteY337" fmla="*/ 1408755 h 2256141"/>
                <a:gd name="connsiteX338" fmla="*/ 3752063 w 6811107"/>
                <a:gd name="connsiteY338" fmla="*/ 1405855 h 2256141"/>
                <a:gd name="connsiteX339" fmla="*/ 3770428 w 6811107"/>
                <a:gd name="connsiteY339" fmla="*/ 1391839 h 2256141"/>
                <a:gd name="connsiteX340" fmla="*/ 3772844 w 6811107"/>
                <a:gd name="connsiteY340" fmla="*/ 1378791 h 2256141"/>
                <a:gd name="connsiteX341" fmla="*/ 3772844 w 6811107"/>
                <a:gd name="connsiteY341" fmla="*/ 1370092 h 2256141"/>
                <a:gd name="connsiteX342" fmla="*/ 3783477 w 6811107"/>
                <a:gd name="connsiteY342" fmla="*/ 1347861 h 2256141"/>
                <a:gd name="connsiteX343" fmla="*/ 3794109 w 6811107"/>
                <a:gd name="connsiteY343" fmla="*/ 1339162 h 2256141"/>
                <a:gd name="connsiteX344" fmla="*/ 3844370 w 6811107"/>
                <a:gd name="connsiteY344" fmla="*/ 1276818 h 2256141"/>
                <a:gd name="connsiteX345" fmla="*/ 3847270 w 6811107"/>
                <a:gd name="connsiteY345" fmla="*/ 1264253 h 2256141"/>
                <a:gd name="connsiteX346" fmla="*/ 3851136 w 6811107"/>
                <a:gd name="connsiteY346" fmla="*/ 1255070 h 2256141"/>
                <a:gd name="connsiteX347" fmla="*/ 3877234 w 6811107"/>
                <a:gd name="connsiteY347" fmla="*/ 1192727 h 2256141"/>
                <a:gd name="connsiteX348" fmla="*/ 3882067 w 6811107"/>
                <a:gd name="connsiteY348" fmla="*/ 1179678 h 2256141"/>
                <a:gd name="connsiteX349" fmla="*/ 3892699 w 6811107"/>
                <a:gd name="connsiteY349" fmla="*/ 1155030 h 2256141"/>
                <a:gd name="connsiteX350" fmla="*/ 3901881 w 6811107"/>
                <a:gd name="connsiteY350" fmla="*/ 1145848 h 2256141"/>
                <a:gd name="connsiteX351" fmla="*/ 3920246 w 6811107"/>
                <a:gd name="connsiteY351" fmla="*/ 1127483 h 2256141"/>
                <a:gd name="connsiteX352" fmla="*/ 3925562 w 6811107"/>
                <a:gd name="connsiteY352" fmla="*/ 1118301 h 2256141"/>
                <a:gd name="connsiteX353" fmla="*/ 3938611 w 6811107"/>
                <a:gd name="connsiteY353" fmla="*/ 1016328 h 2256141"/>
                <a:gd name="connsiteX354" fmla="*/ 3946344 w 6811107"/>
                <a:gd name="connsiteY354" fmla="*/ 1008595 h 2256141"/>
                <a:gd name="connsiteX355" fmla="*/ 4034301 w 6811107"/>
                <a:gd name="connsiteY355" fmla="*/ 985397 h 2256141"/>
                <a:gd name="connsiteX356" fmla="*/ 4047350 w 6811107"/>
                <a:gd name="connsiteY356" fmla="*/ 983947 h 2256141"/>
                <a:gd name="connsiteX357" fmla="*/ 4057499 w 6811107"/>
                <a:gd name="connsiteY357" fmla="*/ 982498 h 2256141"/>
                <a:gd name="connsiteX358" fmla="*/ 4068131 w 6811107"/>
                <a:gd name="connsiteY358" fmla="*/ 981531 h 2256141"/>
                <a:gd name="connsiteX359" fmla="*/ 4121293 w 6811107"/>
                <a:gd name="connsiteY359" fmla="*/ 940452 h 2256141"/>
                <a:gd name="connsiteX360" fmla="*/ 5598196 w 6811107"/>
                <a:gd name="connsiteY360" fmla="*/ 644562 h 2256141"/>
                <a:gd name="connsiteX361" fmla="*/ 5617541 w 6811107"/>
                <a:gd name="connsiteY361" fmla="*/ 651931 h 2256141"/>
                <a:gd name="connsiteX362" fmla="*/ 5602076 w 6811107"/>
                <a:gd name="connsiteY362" fmla="*/ 647098 h 2256141"/>
                <a:gd name="connsiteX363" fmla="*/ 5598196 w 6811107"/>
                <a:gd name="connsiteY363" fmla="*/ 644562 h 2256141"/>
                <a:gd name="connsiteX364" fmla="*/ 2173628 w 6811107"/>
                <a:gd name="connsiteY364" fmla="*/ 477314 h 2256141"/>
                <a:gd name="connsiteX365" fmla="*/ 2125384 w 6811107"/>
                <a:gd name="connsiteY365" fmla="*/ 515756 h 2256141"/>
                <a:gd name="connsiteX366" fmla="*/ 2068573 w 6811107"/>
                <a:gd name="connsiteY366" fmla="*/ 544102 h 2256141"/>
                <a:gd name="connsiteX367" fmla="*/ 2061358 w 6811107"/>
                <a:gd name="connsiteY367" fmla="*/ 552257 h 2256141"/>
                <a:gd name="connsiteX368" fmla="*/ 2054144 w 6811107"/>
                <a:gd name="connsiteY368" fmla="*/ 559634 h 2256141"/>
                <a:gd name="connsiteX369" fmla="*/ 2044225 w 6811107"/>
                <a:gd name="connsiteY369" fmla="*/ 563517 h 2256141"/>
                <a:gd name="connsiteX370" fmla="*/ 2038363 w 6811107"/>
                <a:gd name="connsiteY370" fmla="*/ 565459 h 2256141"/>
                <a:gd name="connsiteX371" fmla="*/ 2043323 w 6811107"/>
                <a:gd name="connsiteY371" fmla="*/ 575555 h 2256141"/>
                <a:gd name="connsiteX372" fmla="*/ 2051890 w 6811107"/>
                <a:gd name="connsiteY372" fmla="*/ 582933 h 2256141"/>
                <a:gd name="connsiteX373" fmla="*/ 2072630 w 6811107"/>
                <a:gd name="connsiteY373" fmla="*/ 587981 h 2256141"/>
                <a:gd name="connsiteX374" fmla="*/ 2083452 w 6811107"/>
                <a:gd name="connsiteY374" fmla="*/ 586816 h 2256141"/>
                <a:gd name="connsiteX375" fmla="*/ 2118620 w 6811107"/>
                <a:gd name="connsiteY375" fmla="*/ 573225 h 2256141"/>
                <a:gd name="connsiteX376" fmla="*/ 2130794 w 6811107"/>
                <a:gd name="connsiteY376" fmla="*/ 569342 h 2256141"/>
                <a:gd name="connsiteX377" fmla="*/ 2147928 w 6811107"/>
                <a:gd name="connsiteY377" fmla="*/ 568566 h 2256141"/>
                <a:gd name="connsiteX378" fmla="*/ 2156495 w 6811107"/>
                <a:gd name="connsiteY378" fmla="*/ 568566 h 2256141"/>
                <a:gd name="connsiteX379" fmla="*/ 2205641 w 6811107"/>
                <a:gd name="connsiteY379" fmla="*/ 586428 h 2256141"/>
                <a:gd name="connsiteX380" fmla="*/ 2212855 w 6811107"/>
                <a:gd name="connsiteY380" fmla="*/ 594970 h 2256141"/>
                <a:gd name="connsiteX381" fmla="*/ 2145673 w 6811107"/>
                <a:gd name="connsiteY381" fmla="*/ 656323 h 2256141"/>
                <a:gd name="connsiteX382" fmla="*/ 2137107 w 6811107"/>
                <a:gd name="connsiteY382" fmla="*/ 658652 h 2256141"/>
                <a:gd name="connsiteX383" fmla="*/ 2132598 w 6811107"/>
                <a:gd name="connsiteY383" fmla="*/ 680398 h 2256141"/>
                <a:gd name="connsiteX384" fmla="*/ 2138910 w 6811107"/>
                <a:gd name="connsiteY384" fmla="*/ 687775 h 2256141"/>
                <a:gd name="connsiteX385" fmla="*/ 2159651 w 6811107"/>
                <a:gd name="connsiteY385" fmla="*/ 703307 h 2256141"/>
                <a:gd name="connsiteX386" fmla="*/ 2168218 w 6811107"/>
                <a:gd name="connsiteY386" fmla="*/ 708744 h 2256141"/>
                <a:gd name="connsiteX387" fmla="*/ 2252533 w 6811107"/>
                <a:gd name="connsiteY387" fmla="*/ 752234 h 2256141"/>
                <a:gd name="connsiteX388" fmla="*/ 2253435 w 6811107"/>
                <a:gd name="connsiteY388" fmla="*/ 764660 h 2256141"/>
                <a:gd name="connsiteX389" fmla="*/ 2264256 w 6811107"/>
                <a:gd name="connsiteY389" fmla="*/ 784463 h 2256141"/>
                <a:gd name="connsiteX390" fmla="*/ 2274175 w 6811107"/>
                <a:gd name="connsiteY390" fmla="*/ 790676 h 2256141"/>
                <a:gd name="connsiteX391" fmla="*/ 2339102 w 6811107"/>
                <a:gd name="connsiteY391" fmla="*/ 834167 h 2256141"/>
                <a:gd name="connsiteX392" fmla="*/ 2269666 w 6811107"/>
                <a:gd name="connsiteY392" fmla="*/ 864454 h 2256141"/>
                <a:gd name="connsiteX393" fmla="*/ 2255238 w 6811107"/>
                <a:gd name="connsiteY393" fmla="*/ 868726 h 2256141"/>
                <a:gd name="connsiteX394" fmla="*/ 2242162 w 6811107"/>
                <a:gd name="connsiteY394" fmla="*/ 872609 h 2256141"/>
                <a:gd name="connsiteX395" fmla="*/ 2228636 w 6811107"/>
                <a:gd name="connsiteY395" fmla="*/ 874939 h 2256141"/>
                <a:gd name="connsiteX396" fmla="*/ 2202485 w 6811107"/>
                <a:gd name="connsiteY396" fmla="*/ 879987 h 2256141"/>
                <a:gd name="connsiteX397" fmla="*/ 2190311 w 6811107"/>
                <a:gd name="connsiteY397" fmla="*/ 876880 h 2256141"/>
                <a:gd name="connsiteX398" fmla="*/ 2153339 w 6811107"/>
                <a:gd name="connsiteY398" fmla="*/ 869891 h 2256141"/>
                <a:gd name="connsiteX399" fmla="*/ 2140263 w 6811107"/>
                <a:gd name="connsiteY399" fmla="*/ 871055 h 2256141"/>
                <a:gd name="connsiteX400" fmla="*/ 2127187 w 6811107"/>
                <a:gd name="connsiteY400" fmla="*/ 872997 h 2256141"/>
                <a:gd name="connsiteX401" fmla="*/ 2118620 w 6811107"/>
                <a:gd name="connsiteY401" fmla="*/ 874162 h 2256141"/>
                <a:gd name="connsiteX402" fmla="*/ 2099233 w 6811107"/>
                <a:gd name="connsiteY402" fmla="*/ 885811 h 2256141"/>
                <a:gd name="connsiteX403" fmla="*/ 2010409 w 6811107"/>
                <a:gd name="connsiteY403" fmla="*/ 937844 h 2256141"/>
                <a:gd name="connsiteX404" fmla="*/ 2000940 w 6811107"/>
                <a:gd name="connsiteY404" fmla="*/ 945998 h 2256141"/>
                <a:gd name="connsiteX405" fmla="*/ 1944129 w 6811107"/>
                <a:gd name="connsiteY405" fmla="*/ 966578 h 2256141"/>
                <a:gd name="connsiteX406" fmla="*/ 1933308 w 6811107"/>
                <a:gd name="connsiteY406" fmla="*/ 965802 h 2256141"/>
                <a:gd name="connsiteX407" fmla="*/ 1900844 w 6811107"/>
                <a:gd name="connsiteY407" fmla="*/ 957259 h 2256141"/>
                <a:gd name="connsiteX408" fmla="*/ 1894532 w 6811107"/>
                <a:gd name="connsiteY408" fmla="*/ 951823 h 2256141"/>
                <a:gd name="connsiteX409" fmla="*/ 1896786 w 6811107"/>
                <a:gd name="connsiteY409" fmla="*/ 933185 h 2256141"/>
                <a:gd name="connsiteX410" fmla="*/ 1856207 w 6811107"/>
                <a:gd name="connsiteY410" fmla="*/ 973957 h 2256141"/>
                <a:gd name="connsiteX411" fmla="*/ 1862519 w 6811107"/>
                <a:gd name="connsiteY411" fmla="*/ 981334 h 2256141"/>
                <a:gd name="connsiteX412" fmla="*/ 1870635 w 6811107"/>
                <a:gd name="connsiteY412" fmla="*/ 984441 h 2256141"/>
                <a:gd name="connsiteX413" fmla="*/ 1927446 w 6811107"/>
                <a:gd name="connsiteY413" fmla="*/ 1015505 h 2256141"/>
                <a:gd name="connsiteX414" fmla="*/ 1956303 w 6811107"/>
                <a:gd name="connsiteY414" fmla="*/ 1025989 h 2256141"/>
                <a:gd name="connsiteX415" fmla="*/ 1967124 w 6811107"/>
                <a:gd name="connsiteY415" fmla="*/ 1024048 h 2256141"/>
                <a:gd name="connsiteX416" fmla="*/ 2061809 w 6811107"/>
                <a:gd name="connsiteY416" fmla="*/ 1004632 h 2256141"/>
                <a:gd name="connsiteX417" fmla="*/ 2073532 w 6811107"/>
                <a:gd name="connsiteY417" fmla="*/ 1003856 h 2256141"/>
                <a:gd name="connsiteX418" fmla="*/ 2092469 w 6811107"/>
                <a:gd name="connsiteY418" fmla="*/ 1000749 h 2256141"/>
                <a:gd name="connsiteX419" fmla="*/ 2101938 w 6811107"/>
                <a:gd name="connsiteY419" fmla="*/ 998808 h 2256141"/>
                <a:gd name="connsiteX420" fmla="*/ 2232694 w 6811107"/>
                <a:gd name="connsiteY420" fmla="*/ 992595 h 2256141"/>
                <a:gd name="connsiteX421" fmla="*/ 2242162 w 6811107"/>
                <a:gd name="connsiteY421" fmla="*/ 996866 h 2256141"/>
                <a:gd name="connsiteX422" fmla="*/ 2242162 w 6811107"/>
                <a:gd name="connsiteY422" fmla="*/ 1051618 h 2256141"/>
                <a:gd name="connsiteX423" fmla="*/ 2246671 w 6811107"/>
                <a:gd name="connsiteY423" fmla="*/ 1061714 h 2256141"/>
                <a:gd name="connsiteX424" fmla="*/ 2301679 w 6811107"/>
                <a:gd name="connsiteY424" fmla="*/ 1094719 h 2256141"/>
                <a:gd name="connsiteX425" fmla="*/ 2310246 w 6811107"/>
                <a:gd name="connsiteY425" fmla="*/ 1102874 h 2256141"/>
                <a:gd name="connsiteX426" fmla="*/ 2316107 w 6811107"/>
                <a:gd name="connsiteY426" fmla="*/ 1108310 h 2256141"/>
                <a:gd name="connsiteX427" fmla="*/ 2408538 w 6811107"/>
                <a:gd name="connsiteY427" fmla="*/ 1158013 h 2256141"/>
                <a:gd name="connsiteX428" fmla="*/ 2407636 w 6811107"/>
                <a:gd name="connsiteY428" fmla="*/ 1193349 h 2256141"/>
                <a:gd name="connsiteX429" fmla="*/ 2413949 w 6811107"/>
                <a:gd name="connsiteY429" fmla="*/ 1201892 h 2256141"/>
                <a:gd name="connsiteX430" fmla="*/ 2420261 w 6811107"/>
                <a:gd name="connsiteY430" fmla="*/ 1226743 h 2256141"/>
                <a:gd name="connsiteX431" fmla="*/ 2434689 w 6811107"/>
                <a:gd name="connsiteY431" fmla="*/ 1232180 h 2256141"/>
                <a:gd name="connsiteX432" fmla="*/ 2444609 w 6811107"/>
                <a:gd name="connsiteY432" fmla="*/ 1229073 h 2256141"/>
                <a:gd name="connsiteX433" fmla="*/ 2450921 w 6811107"/>
                <a:gd name="connsiteY433" fmla="*/ 1223637 h 2256141"/>
                <a:gd name="connsiteX434" fmla="*/ 2456782 w 6811107"/>
                <a:gd name="connsiteY434" fmla="*/ 1212376 h 2256141"/>
                <a:gd name="connsiteX435" fmla="*/ 2465349 w 6811107"/>
                <a:gd name="connsiteY435" fmla="*/ 1203833 h 2256141"/>
                <a:gd name="connsiteX436" fmla="*/ 2474818 w 6811107"/>
                <a:gd name="connsiteY436" fmla="*/ 1196456 h 2256141"/>
                <a:gd name="connsiteX437" fmla="*/ 2482934 w 6811107"/>
                <a:gd name="connsiteY437" fmla="*/ 1187136 h 2256141"/>
                <a:gd name="connsiteX438" fmla="*/ 2542901 w 6811107"/>
                <a:gd name="connsiteY438" fmla="*/ 1167333 h 2256141"/>
                <a:gd name="connsiteX439" fmla="*/ 2548763 w 6811107"/>
                <a:gd name="connsiteY439" fmla="*/ 1175875 h 2256141"/>
                <a:gd name="connsiteX440" fmla="*/ 2553271 w 6811107"/>
                <a:gd name="connsiteY440" fmla="*/ 1184030 h 2256141"/>
                <a:gd name="connsiteX441" fmla="*/ 2556879 w 6811107"/>
                <a:gd name="connsiteY441" fmla="*/ 1193349 h 2256141"/>
                <a:gd name="connsiteX442" fmla="*/ 2615944 w 6811107"/>
                <a:gd name="connsiteY442" fmla="*/ 1238004 h 2256141"/>
                <a:gd name="connsiteX443" fmla="*/ 2604221 w 6811107"/>
                <a:gd name="connsiteY443" fmla="*/ 1275670 h 2256141"/>
                <a:gd name="connsiteX444" fmla="*/ 2606927 w 6811107"/>
                <a:gd name="connsiteY444" fmla="*/ 1284212 h 2256141"/>
                <a:gd name="connsiteX445" fmla="*/ 2655171 w 6811107"/>
                <a:gd name="connsiteY445" fmla="*/ 1318384 h 2256141"/>
                <a:gd name="connsiteX446" fmla="*/ 2667345 w 6811107"/>
                <a:gd name="connsiteY446" fmla="*/ 1323431 h 2256141"/>
                <a:gd name="connsiteX447" fmla="*/ 2693496 w 6811107"/>
                <a:gd name="connsiteY447" fmla="*/ 1355661 h 2256141"/>
                <a:gd name="connsiteX448" fmla="*/ 2633529 w 6811107"/>
                <a:gd name="connsiteY448" fmla="*/ 1376630 h 2256141"/>
                <a:gd name="connsiteX449" fmla="*/ 2622707 w 6811107"/>
                <a:gd name="connsiteY449" fmla="*/ 1389055 h 2256141"/>
                <a:gd name="connsiteX450" fmla="*/ 2624962 w 6811107"/>
                <a:gd name="connsiteY450" fmla="*/ 1402646 h 2256141"/>
                <a:gd name="connsiteX451" fmla="*/ 2671854 w 6811107"/>
                <a:gd name="connsiteY451" fmla="*/ 1457397 h 2256141"/>
                <a:gd name="connsiteX452" fmla="*/ 2591146 w 6811107"/>
                <a:gd name="connsiteY452" fmla="*/ 1479530 h 2256141"/>
                <a:gd name="connsiteX453" fmla="*/ 2583932 w 6811107"/>
                <a:gd name="connsiteY453" fmla="*/ 1488073 h 2256141"/>
                <a:gd name="connsiteX454" fmla="*/ 2555075 w 6811107"/>
                <a:gd name="connsiteY454" fmla="*/ 1533505 h 2256141"/>
                <a:gd name="connsiteX455" fmla="*/ 2550115 w 6811107"/>
                <a:gd name="connsiteY455" fmla="*/ 1542824 h 2256141"/>
                <a:gd name="connsiteX456" fmla="*/ 2540647 w 6811107"/>
                <a:gd name="connsiteY456" fmla="*/ 1551367 h 2256141"/>
                <a:gd name="connsiteX457" fmla="*/ 2526218 w 6811107"/>
                <a:gd name="connsiteY457" fmla="*/ 1585537 h 2256141"/>
                <a:gd name="connsiteX458" fmla="*/ 2523513 w 6811107"/>
                <a:gd name="connsiteY458" fmla="*/ 1594081 h 2256141"/>
                <a:gd name="connsiteX459" fmla="*/ 2491951 w 6811107"/>
                <a:gd name="connsiteY459" fmla="*/ 1643783 h 2256141"/>
                <a:gd name="connsiteX460" fmla="*/ 2393659 w 6811107"/>
                <a:gd name="connsiteY460" fmla="*/ 1642619 h 2256141"/>
                <a:gd name="connsiteX461" fmla="*/ 2380132 w 6811107"/>
                <a:gd name="connsiteY461" fmla="*/ 1643783 h 2256141"/>
                <a:gd name="connsiteX462" fmla="*/ 2361195 w 6811107"/>
                <a:gd name="connsiteY462" fmla="*/ 1633299 h 2256141"/>
                <a:gd name="connsiteX463" fmla="*/ 2323772 w 6811107"/>
                <a:gd name="connsiteY463" fmla="*/ 1586703 h 2256141"/>
                <a:gd name="connsiteX464" fmla="*/ 2311598 w 6811107"/>
                <a:gd name="connsiteY464" fmla="*/ 1583596 h 2256141"/>
                <a:gd name="connsiteX465" fmla="*/ 2301679 w 6811107"/>
                <a:gd name="connsiteY465" fmla="*/ 1579325 h 2256141"/>
                <a:gd name="connsiteX466" fmla="*/ 2255689 w 6811107"/>
                <a:gd name="connsiteY466" fmla="*/ 1559910 h 2256141"/>
                <a:gd name="connsiteX467" fmla="*/ 2246220 w 6811107"/>
                <a:gd name="connsiteY467" fmla="*/ 1564181 h 2256141"/>
                <a:gd name="connsiteX468" fmla="*/ 2225480 w 6811107"/>
                <a:gd name="connsiteY468" fmla="*/ 1574277 h 2256141"/>
                <a:gd name="connsiteX469" fmla="*/ 2213757 w 6811107"/>
                <a:gd name="connsiteY469" fmla="*/ 1573500 h 2256141"/>
                <a:gd name="connsiteX470" fmla="*/ 2122227 w 6811107"/>
                <a:gd name="connsiteY470" fmla="*/ 1528069 h 2256141"/>
                <a:gd name="connsiteX471" fmla="*/ 2087510 w 6811107"/>
                <a:gd name="connsiteY471" fmla="*/ 1583208 h 2256141"/>
                <a:gd name="connsiteX472" fmla="*/ 2075336 w 6811107"/>
                <a:gd name="connsiteY472" fmla="*/ 1583984 h 2256141"/>
                <a:gd name="connsiteX473" fmla="*/ 1964418 w 6811107"/>
                <a:gd name="connsiteY473" fmla="*/ 1558745 h 2256141"/>
                <a:gd name="connsiteX474" fmla="*/ 1954499 w 6811107"/>
                <a:gd name="connsiteY474" fmla="*/ 1557580 h 2256141"/>
                <a:gd name="connsiteX475" fmla="*/ 1858010 w 6811107"/>
                <a:gd name="connsiteY475" fmla="*/ 1529621 h 2256141"/>
                <a:gd name="connsiteX476" fmla="*/ 1938267 w 6811107"/>
                <a:gd name="connsiteY476" fmla="*/ 1573500 h 2256141"/>
                <a:gd name="connsiteX477" fmla="*/ 1950441 w 6811107"/>
                <a:gd name="connsiteY477" fmla="*/ 1577771 h 2256141"/>
                <a:gd name="connsiteX478" fmla="*/ 1986512 w 6811107"/>
                <a:gd name="connsiteY478" fmla="*/ 1605730 h 2256141"/>
                <a:gd name="connsiteX479" fmla="*/ 1995980 w 6811107"/>
                <a:gd name="connsiteY479" fmla="*/ 1610001 h 2256141"/>
                <a:gd name="connsiteX480" fmla="*/ 2009056 w 6811107"/>
                <a:gd name="connsiteY480" fmla="*/ 1613107 h 2256141"/>
                <a:gd name="connsiteX481" fmla="*/ 2027993 w 6811107"/>
                <a:gd name="connsiteY481" fmla="*/ 1626698 h 2256141"/>
                <a:gd name="connsiteX482" fmla="*/ 2037913 w 6811107"/>
                <a:gd name="connsiteY482" fmla="*/ 1633688 h 2256141"/>
                <a:gd name="connsiteX483" fmla="*/ 2081197 w 6811107"/>
                <a:gd name="connsiteY483" fmla="*/ 1651549 h 2256141"/>
                <a:gd name="connsiteX484" fmla="*/ 2092920 w 6811107"/>
                <a:gd name="connsiteY484" fmla="*/ 1651549 h 2256141"/>
                <a:gd name="connsiteX485" fmla="*/ 2105094 w 6811107"/>
                <a:gd name="connsiteY485" fmla="*/ 1640289 h 2256141"/>
                <a:gd name="connsiteX486" fmla="*/ 2112308 w 6811107"/>
                <a:gd name="connsiteY486" fmla="*/ 1636017 h 2256141"/>
                <a:gd name="connsiteX487" fmla="*/ 2225029 w 6811107"/>
                <a:gd name="connsiteY487" fmla="*/ 1616602 h 2256141"/>
                <a:gd name="connsiteX488" fmla="*/ 2235850 w 6811107"/>
                <a:gd name="connsiteY488" fmla="*/ 1621650 h 2256141"/>
                <a:gd name="connsiteX489" fmla="*/ 2267412 w 6811107"/>
                <a:gd name="connsiteY489" fmla="*/ 1646890 h 2256141"/>
                <a:gd name="connsiteX490" fmla="*/ 2273273 w 6811107"/>
                <a:gd name="connsiteY490" fmla="*/ 1653103 h 2256141"/>
                <a:gd name="connsiteX491" fmla="*/ 2321067 w 6811107"/>
                <a:gd name="connsiteY491" fmla="*/ 1666694 h 2256141"/>
                <a:gd name="connsiteX492" fmla="*/ 2330986 w 6811107"/>
                <a:gd name="connsiteY492" fmla="*/ 1668635 h 2256141"/>
                <a:gd name="connsiteX493" fmla="*/ 2394561 w 6811107"/>
                <a:gd name="connsiteY493" fmla="*/ 1695817 h 2256141"/>
                <a:gd name="connsiteX494" fmla="*/ 2405382 w 6811107"/>
                <a:gd name="connsiteY494" fmla="*/ 1703194 h 2256141"/>
                <a:gd name="connsiteX495" fmla="*/ 2445060 w 6811107"/>
                <a:gd name="connsiteY495" fmla="*/ 1812308 h 2256141"/>
                <a:gd name="connsiteX496" fmla="*/ 2439198 w 6811107"/>
                <a:gd name="connsiteY496" fmla="*/ 1820851 h 2256141"/>
                <a:gd name="connsiteX497" fmla="*/ 2471662 w 6811107"/>
                <a:gd name="connsiteY497" fmla="*/ 1922975 h 2256141"/>
                <a:gd name="connsiteX498" fmla="*/ 2476171 w 6811107"/>
                <a:gd name="connsiteY498" fmla="*/ 1928411 h 2256141"/>
                <a:gd name="connsiteX499" fmla="*/ 2477072 w 6811107"/>
                <a:gd name="connsiteY499" fmla="*/ 1936566 h 2256141"/>
                <a:gd name="connsiteX500" fmla="*/ 2481581 w 6811107"/>
                <a:gd name="connsiteY500" fmla="*/ 1956369 h 2256141"/>
                <a:gd name="connsiteX501" fmla="*/ 2456332 w 6811107"/>
                <a:gd name="connsiteY501" fmla="*/ 2049563 h 2256141"/>
                <a:gd name="connsiteX502" fmla="*/ 2457234 w 6811107"/>
                <a:gd name="connsiteY502" fmla="*/ 2059659 h 2256141"/>
                <a:gd name="connsiteX503" fmla="*/ 2462194 w 6811107"/>
                <a:gd name="connsiteY503" fmla="*/ 2068978 h 2256141"/>
                <a:gd name="connsiteX504" fmla="*/ 2468055 w 6811107"/>
                <a:gd name="connsiteY504" fmla="*/ 2078297 h 2256141"/>
                <a:gd name="connsiteX505" fmla="*/ 2476171 w 6811107"/>
                <a:gd name="connsiteY505" fmla="*/ 2086840 h 2256141"/>
                <a:gd name="connsiteX506" fmla="*/ 2482483 w 6811107"/>
                <a:gd name="connsiteY506" fmla="*/ 2094218 h 2256141"/>
                <a:gd name="connsiteX507" fmla="*/ 2501871 w 6811107"/>
                <a:gd name="connsiteY507" fmla="*/ 2117904 h 2256141"/>
                <a:gd name="connsiteX508" fmla="*/ 2506831 w 6811107"/>
                <a:gd name="connsiteY508" fmla="*/ 2126059 h 2256141"/>
                <a:gd name="connsiteX509" fmla="*/ 2531178 w 6811107"/>
                <a:gd name="connsiteY509" fmla="*/ 2168384 h 2256141"/>
                <a:gd name="connsiteX510" fmla="*/ 2539745 w 6811107"/>
                <a:gd name="connsiteY510" fmla="*/ 2128000 h 2256141"/>
                <a:gd name="connsiteX511" fmla="*/ 2538844 w 6811107"/>
                <a:gd name="connsiteY511" fmla="*/ 2114798 h 2256141"/>
                <a:gd name="connsiteX512" fmla="*/ 2524415 w 6811107"/>
                <a:gd name="connsiteY512" fmla="*/ 2093830 h 2256141"/>
                <a:gd name="connsiteX513" fmla="*/ 2519455 w 6811107"/>
                <a:gd name="connsiteY513" fmla="*/ 2086840 h 2256141"/>
                <a:gd name="connsiteX514" fmla="*/ 2540196 w 6811107"/>
                <a:gd name="connsiteY514" fmla="*/ 2042185 h 2256141"/>
                <a:gd name="connsiteX515" fmla="*/ 2546057 w 6811107"/>
                <a:gd name="connsiteY515" fmla="*/ 2033642 h 2256141"/>
                <a:gd name="connsiteX516" fmla="*/ 2551017 w 6811107"/>
                <a:gd name="connsiteY516" fmla="*/ 1968019 h 2256141"/>
                <a:gd name="connsiteX517" fmla="*/ 2548763 w 6811107"/>
                <a:gd name="connsiteY517" fmla="*/ 1957535 h 2256141"/>
                <a:gd name="connsiteX518" fmla="*/ 2546057 w 6811107"/>
                <a:gd name="connsiteY518" fmla="*/ 1946273 h 2256141"/>
                <a:gd name="connsiteX519" fmla="*/ 2542450 w 6811107"/>
                <a:gd name="connsiteY519" fmla="*/ 1935789 h 2256141"/>
                <a:gd name="connsiteX520" fmla="*/ 2530727 w 6811107"/>
                <a:gd name="connsiteY520" fmla="*/ 1871330 h 2256141"/>
                <a:gd name="connsiteX521" fmla="*/ 2513594 w 6811107"/>
                <a:gd name="connsiteY521" fmla="*/ 1853468 h 2256141"/>
                <a:gd name="connsiteX522" fmla="*/ 2508634 w 6811107"/>
                <a:gd name="connsiteY522" fmla="*/ 1844149 h 2256141"/>
                <a:gd name="connsiteX523" fmla="*/ 2524415 w 6811107"/>
                <a:gd name="connsiteY523" fmla="*/ 1780467 h 2256141"/>
                <a:gd name="connsiteX524" fmla="*/ 2534335 w 6811107"/>
                <a:gd name="connsiteY524" fmla="*/ 1772313 h 2256141"/>
                <a:gd name="connsiteX525" fmla="*/ 2546057 w 6811107"/>
                <a:gd name="connsiteY525" fmla="*/ 1764158 h 2256141"/>
                <a:gd name="connsiteX526" fmla="*/ 2551017 w 6811107"/>
                <a:gd name="connsiteY526" fmla="*/ 1752897 h 2256141"/>
                <a:gd name="connsiteX527" fmla="*/ 2553271 w 6811107"/>
                <a:gd name="connsiteY527" fmla="*/ 1744355 h 2256141"/>
                <a:gd name="connsiteX528" fmla="*/ 2526670 w 6811107"/>
                <a:gd name="connsiteY528" fmla="*/ 1697758 h 2256141"/>
                <a:gd name="connsiteX529" fmla="*/ 2521710 w 6811107"/>
                <a:gd name="connsiteY529" fmla="*/ 1687274 h 2256141"/>
                <a:gd name="connsiteX530" fmla="*/ 2545607 w 6811107"/>
                <a:gd name="connsiteY530" fmla="*/ 1650773 h 2256141"/>
                <a:gd name="connsiteX531" fmla="*/ 2555526 w 6811107"/>
                <a:gd name="connsiteY531" fmla="*/ 1646890 h 2256141"/>
                <a:gd name="connsiteX532" fmla="*/ 2566347 w 6811107"/>
                <a:gd name="connsiteY532" fmla="*/ 1641842 h 2256141"/>
                <a:gd name="connsiteX533" fmla="*/ 2574463 w 6811107"/>
                <a:gd name="connsiteY533" fmla="*/ 1639900 h 2256141"/>
                <a:gd name="connsiteX534" fmla="*/ 2583932 w 6811107"/>
                <a:gd name="connsiteY534" fmla="*/ 1634852 h 2256141"/>
                <a:gd name="connsiteX535" fmla="*/ 2591146 w 6811107"/>
                <a:gd name="connsiteY535" fmla="*/ 1621262 h 2256141"/>
                <a:gd name="connsiteX536" fmla="*/ 2592047 w 6811107"/>
                <a:gd name="connsiteY536" fmla="*/ 1611166 h 2256141"/>
                <a:gd name="connsiteX537" fmla="*/ 2600163 w 6811107"/>
                <a:gd name="connsiteY537" fmla="*/ 1582820 h 2256141"/>
                <a:gd name="connsiteX538" fmla="*/ 2652917 w 6811107"/>
                <a:gd name="connsiteY538" fmla="*/ 1530787 h 2256141"/>
                <a:gd name="connsiteX539" fmla="*/ 2662385 w 6811107"/>
                <a:gd name="connsiteY539" fmla="*/ 1522244 h 2256141"/>
                <a:gd name="connsiteX540" fmla="*/ 2670952 w 6811107"/>
                <a:gd name="connsiteY540" fmla="*/ 1516031 h 2256141"/>
                <a:gd name="connsiteX541" fmla="*/ 2750308 w 6811107"/>
                <a:gd name="connsiteY541" fmla="*/ 1494286 h 2256141"/>
                <a:gd name="connsiteX542" fmla="*/ 2762481 w 6811107"/>
                <a:gd name="connsiteY542" fmla="*/ 1495063 h 2256141"/>
                <a:gd name="connsiteX543" fmla="*/ 2804865 w 6811107"/>
                <a:gd name="connsiteY543" fmla="*/ 1498169 h 2256141"/>
                <a:gd name="connsiteX544" fmla="*/ 2815685 w 6811107"/>
                <a:gd name="connsiteY544" fmla="*/ 1499334 h 2256141"/>
                <a:gd name="connsiteX545" fmla="*/ 2847247 w 6811107"/>
                <a:gd name="connsiteY545" fmla="*/ 1504770 h 2256141"/>
                <a:gd name="connsiteX546" fmla="*/ 2857167 w 6811107"/>
                <a:gd name="connsiteY546" fmla="*/ 1505935 h 2256141"/>
                <a:gd name="connsiteX547" fmla="*/ 2933817 w 6811107"/>
                <a:gd name="connsiteY547" fmla="*/ 1549814 h 2256141"/>
                <a:gd name="connsiteX548" fmla="*/ 2940129 w 6811107"/>
                <a:gd name="connsiteY548" fmla="*/ 1557968 h 2256141"/>
                <a:gd name="connsiteX549" fmla="*/ 2972593 w 6811107"/>
                <a:gd name="connsiteY549" fmla="*/ 1598740 h 2256141"/>
                <a:gd name="connsiteX550" fmla="*/ 2978905 w 6811107"/>
                <a:gd name="connsiteY550" fmla="*/ 1607283 h 2256141"/>
                <a:gd name="connsiteX551" fmla="*/ 2988374 w 6811107"/>
                <a:gd name="connsiteY551" fmla="*/ 1615437 h 2256141"/>
                <a:gd name="connsiteX552" fmla="*/ 3025346 w 6811107"/>
                <a:gd name="connsiteY552" fmla="*/ 1634852 h 2256141"/>
                <a:gd name="connsiteX553" fmla="*/ 3020386 w 6811107"/>
                <a:gd name="connsiteY553" fmla="*/ 1716785 h 2256141"/>
                <a:gd name="connsiteX554" fmla="*/ 3015427 w 6811107"/>
                <a:gd name="connsiteY554" fmla="*/ 1724163 h 2256141"/>
                <a:gd name="connsiteX555" fmla="*/ 3016328 w 6811107"/>
                <a:gd name="connsiteY555" fmla="*/ 1731152 h 2256141"/>
                <a:gd name="connsiteX556" fmla="*/ 3022190 w 6811107"/>
                <a:gd name="connsiteY556" fmla="*/ 1744355 h 2256141"/>
                <a:gd name="connsiteX557" fmla="*/ 3023543 w 6811107"/>
                <a:gd name="connsiteY557" fmla="*/ 1746296 h 2256141"/>
                <a:gd name="connsiteX558" fmla="*/ 3030757 w 6811107"/>
                <a:gd name="connsiteY558" fmla="*/ 1752509 h 2256141"/>
                <a:gd name="connsiteX559" fmla="*/ 3035265 w 6811107"/>
                <a:gd name="connsiteY559" fmla="*/ 1755616 h 2256141"/>
                <a:gd name="connsiteX560" fmla="*/ 3037971 w 6811107"/>
                <a:gd name="connsiteY560" fmla="*/ 1756780 h 2256141"/>
                <a:gd name="connsiteX561" fmla="*/ 3066827 w 6811107"/>
                <a:gd name="connsiteY561" fmla="*/ 1768041 h 2256141"/>
                <a:gd name="connsiteX562" fmla="*/ 3070434 w 6811107"/>
                <a:gd name="connsiteY562" fmla="*/ 1769983 h 2256141"/>
                <a:gd name="connsiteX563" fmla="*/ 3088728 w 6811107"/>
                <a:gd name="connsiteY563" fmla="*/ 1782205 h 2256141"/>
                <a:gd name="connsiteX564" fmla="*/ 3098663 w 6811107"/>
                <a:gd name="connsiteY564" fmla="*/ 1759256 h 2256141"/>
                <a:gd name="connsiteX565" fmla="*/ 3090447 w 6811107"/>
                <a:gd name="connsiteY565" fmla="*/ 1727722 h 2256141"/>
                <a:gd name="connsiteX566" fmla="*/ 3087547 w 6811107"/>
                <a:gd name="connsiteY566" fmla="*/ 1714674 h 2256141"/>
                <a:gd name="connsiteX567" fmla="*/ 3094196 w 6811107"/>
                <a:gd name="connsiteY567" fmla="*/ 1624440 h 2256141"/>
                <a:gd name="connsiteX568" fmla="*/ 3085314 w 6811107"/>
                <a:gd name="connsiteY568" fmla="*/ 1621601 h 2256141"/>
                <a:gd name="connsiteX569" fmla="*/ 3064122 w 6811107"/>
                <a:gd name="connsiteY569" fmla="*/ 1604953 h 2256141"/>
                <a:gd name="connsiteX570" fmla="*/ 3059162 w 6811107"/>
                <a:gd name="connsiteY570" fmla="*/ 1599516 h 2256141"/>
                <a:gd name="connsiteX571" fmla="*/ 3052850 w 6811107"/>
                <a:gd name="connsiteY571" fmla="*/ 1591362 h 2256141"/>
                <a:gd name="connsiteX572" fmla="*/ 3015427 w 6811107"/>
                <a:gd name="connsiteY572" fmla="*/ 1550978 h 2256141"/>
                <a:gd name="connsiteX573" fmla="*/ 3005507 w 6811107"/>
                <a:gd name="connsiteY573" fmla="*/ 1545542 h 2256141"/>
                <a:gd name="connsiteX574" fmla="*/ 2944187 w 6811107"/>
                <a:gd name="connsiteY574" fmla="*/ 1480307 h 2256141"/>
                <a:gd name="connsiteX575" fmla="*/ 2906764 w 6811107"/>
                <a:gd name="connsiteY575" fmla="*/ 1431380 h 2256141"/>
                <a:gd name="connsiteX576" fmla="*/ 2904059 w 6811107"/>
                <a:gd name="connsiteY576" fmla="*/ 1421284 h 2256141"/>
                <a:gd name="connsiteX577" fmla="*/ 2906764 w 6811107"/>
                <a:gd name="connsiteY577" fmla="*/ 1387890 h 2256141"/>
                <a:gd name="connsiteX578" fmla="*/ 2900902 w 6811107"/>
                <a:gd name="connsiteY578" fmla="*/ 1378571 h 2256141"/>
                <a:gd name="connsiteX579" fmla="*/ 2859872 w 6811107"/>
                <a:gd name="connsiteY579" fmla="*/ 1332751 h 2256141"/>
                <a:gd name="connsiteX580" fmla="*/ 2854011 w 6811107"/>
                <a:gd name="connsiteY580" fmla="*/ 1325761 h 2256141"/>
                <a:gd name="connsiteX581" fmla="*/ 2829663 w 6811107"/>
                <a:gd name="connsiteY581" fmla="*/ 1273728 h 2256141"/>
                <a:gd name="connsiteX582" fmla="*/ 2831015 w 6811107"/>
                <a:gd name="connsiteY582" fmla="*/ 1264409 h 2256141"/>
                <a:gd name="connsiteX583" fmla="*/ 2832368 w 6811107"/>
                <a:gd name="connsiteY583" fmla="*/ 1202280 h 2256141"/>
                <a:gd name="connsiteX584" fmla="*/ 2704768 w 6811107"/>
                <a:gd name="connsiteY584" fmla="*/ 1171216 h 2256141"/>
                <a:gd name="connsiteX585" fmla="*/ 2706121 w 6811107"/>
                <a:gd name="connsiteY585" fmla="*/ 1163838 h 2256141"/>
                <a:gd name="connsiteX586" fmla="*/ 2739937 w 6811107"/>
                <a:gd name="connsiteY586" fmla="*/ 1127725 h 2256141"/>
                <a:gd name="connsiteX587" fmla="*/ 2730469 w 6811107"/>
                <a:gd name="connsiteY587" fmla="*/ 1107145 h 2256141"/>
                <a:gd name="connsiteX588" fmla="*/ 2658328 w 6811107"/>
                <a:gd name="connsiteY588" fmla="*/ 1073751 h 2256141"/>
                <a:gd name="connsiteX589" fmla="*/ 2644801 w 6811107"/>
                <a:gd name="connsiteY589" fmla="*/ 1073751 h 2256141"/>
                <a:gd name="connsiteX590" fmla="*/ 2559133 w 6811107"/>
                <a:gd name="connsiteY590" fmla="*/ 1072975 h 2256141"/>
                <a:gd name="connsiteX591" fmla="*/ 2562740 w 6811107"/>
                <a:gd name="connsiteY591" fmla="*/ 1064820 h 2256141"/>
                <a:gd name="connsiteX592" fmla="*/ 2567700 w 6811107"/>
                <a:gd name="connsiteY592" fmla="*/ 1057442 h 2256141"/>
                <a:gd name="connsiteX593" fmla="*/ 2527120 w 6811107"/>
                <a:gd name="connsiteY593" fmla="*/ 1034532 h 2256141"/>
                <a:gd name="connsiteX594" fmla="*/ 2491050 w 6811107"/>
                <a:gd name="connsiteY594" fmla="*/ 1032590 h 2256141"/>
                <a:gd name="connsiteX595" fmla="*/ 2477523 w 6811107"/>
                <a:gd name="connsiteY595" fmla="*/ 1031814 h 2256141"/>
                <a:gd name="connsiteX596" fmla="*/ 2368409 w 6811107"/>
                <a:gd name="connsiteY596" fmla="*/ 1001526 h 2256141"/>
                <a:gd name="connsiteX597" fmla="*/ 2385543 w 6811107"/>
                <a:gd name="connsiteY597" fmla="*/ 951435 h 2256141"/>
                <a:gd name="connsiteX598" fmla="*/ 2382838 w 6811107"/>
                <a:gd name="connsiteY598" fmla="*/ 942892 h 2256141"/>
                <a:gd name="connsiteX599" fmla="*/ 2385092 w 6811107"/>
                <a:gd name="connsiteY599" fmla="*/ 934349 h 2256141"/>
                <a:gd name="connsiteX600" fmla="*/ 2395914 w 6811107"/>
                <a:gd name="connsiteY600" fmla="*/ 919982 h 2256141"/>
                <a:gd name="connsiteX601" fmla="*/ 2405833 w 6811107"/>
                <a:gd name="connsiteY601" fmla="*/ 913769 h 2256141"/>
                <a:gd name="connsiteX602" fmla="*/ 2418007 w 6811107"/>
                <a:gd name="connsiteY602" fmla="*/ 909498 h 2256141"/>
                <a:gd name="connsiteX603" fmla="*/ 2431533 w 6811107"/>
                <a:gd name="connsiteY603" fmla="*/ 907168 h 2256141"/>
                <a:gd name="connsiteX604" fmla="*/ 2546959 w 6811107"/>
                <a:gd name="connsiteY604" fmla="*/ 895907 h 2256141"/>
                <a:gd name="connsiteX605" fmla="*/ 2558682 w 6811107"/>
                <a:gd name="connsiteY605" fmla="*/ 891636 h 2256141"/>
                <a:gd name="connsiteX606" fmla="*/ 2582579 w 6811107"/>
                <a:gd name="connsiteY606" fmla="*/ 837661 h 2256141"/>
                <a:gd name="connsiteX607" fmla="*/ 2578070 w 6811107"/>
                <a:gd name="connsiteY607" fmla="*/ 826012 h 2256141"/>
                <a:gd name="connsiteX608" fmla="*/ 2563642 w 6811107"/>
                <a:gd name="connsiteY608" fmla="*/ 804267 h 2256141"/>
                <a:gd name="connsiteX609" fmla="*/ 2557330 w 6811107"/>
                <a:gd name="connsiteY609" fmla="*/ 798831 h 2256141"/>
                <a:gd name="connsiteX610" fmla="*/ 2455430 w 6811107"/>
                <a:gd name="connsiteY610" fmla="*/ 744856 h 2256141"/>
                <a:gd name="connsiteX611" fmla="*/ 2444609 w 6811107"/>
                <a:gd name="connsiteY611" fmla="*/ 740585 h 2256141"/>
                <a:gd name="connsiteX612" fmla="*/ 2342709 w 6811107"/>
                <a:gd name="connsiteY612" fmla="*/ 684669 h 2256141"/>
                <a:gd name="connsiteX613" fmla="*/ 2340455 w 6811107"/>
                <a:gd name="connsiteY613" fmla="*/ 676126 h 2256141"/>
                <a:gd name="connsiteX614" fmla="*/ 2359843 w 6811107"/>
                <a:gd name="connsiteY614" fmla="*/ 629141 h 2256141"/>
                <a:gd name="connsiteX615" fmla="*/ 2358941 w 6811107"/>
                <a:gd name="connsiteY615" fmla="*/ 620599 h 2256141"/>
                <a:gd name="connsiteX616" fmla="*/ 2269666 w 6811107"/>
                <a:gd name="connsiteY616" fmla="*/ 567400 h 2256141"/>
                <a:gd name="connsiteX617" fmla="*/ 2262452 w 6811107"/>
                <a:gd name="connsiteY617" fmla="*/ 560023 h 2256141"/>
                <a:gd name="connsiteX618" fmla="*/ 2250729 w 6811107"/>
                <a:gd name="connsiteY618" fmla="*/ 543714 h 2256141"/>
                <a:gd name="connsiteX619" fmla="*/ 2244417 w 6811107"/>
                <a:gd name="connsiteY619" fmla="*/ 532453 h 2256141"/>
                <a:gd name="connsiteX620" fmla="*/ 2238105 w 6811107"/>
                <a:gd name="connsiteY620" fmla="*/ 521969 h 2256141"/>
                <a:gd name="connsiteX621" fmla="*/ 2230890 w 6811107"/>
                <a:gd name="connsiteY621" fmla="*/ 513814 h 2256141"/>
                <a:gd name="connsiteX622" fmla="*/ 2186704 w 6811107"/>
                <a:gd name="connsiteY622" fmla="*/ 478479 h 2256141"/>
                <a:gd name="connsiteX623" fmla="*/ 2173628 w 6811107"/>
                <a:gd name="connsiteY623" fmla="*/ 477314 h 2256141"/>
                <a:gd name="connsiteX624" fmla="*/ 4967523 w 6811107"/>
                <a:gd name="connsiteY624" fmla="*/ 38643 h 2256141"/>
                <a:gd name="connsiteX625" fmla="*/ 4915813 w 6811107"/>
                <a:gd name="connsiteY625" fmla="*/ 86488 h 2256141"/>
                <a:gd name="connsiteX626" fmla="*/ 4854919 w 6811107"/>
                <a:gd name="connsiteY626" fmla="*/ 121768 h 2256141"/>
                <a:gd name="connsiteX627" fmla="*/ 4847186 w 6811107"/>
                <a:gd name="connsiteY627" fmla="*/ 131917 h 2256141"/>
                <a:gd name="connsiteX628" fmla="*/ 4839453 w 6811107"/>
                <a:gd name="connsiteY628" fmla="*/ 141099 h 2256141"/>
                <a:gd name="connsiteX629" fmla="*/ 4828821 w 6811107"/>
                <a:gd name="connsiteY629" fmla="*/ 145932 h 2256141"/>
                <a:gd name="connsiteX630" fmla="*/ 4822538 w 6811107"/>
                <a:gd name="connsiteY630" fmla="*/ 148349 h 2256141"/>
                <a:gd name="connsiteX631" fmla="*/ 4827855 w 6811107"/>
                <a:gd name="connsiteY631" fmla="*/ 160914 h 2256141"/>
                <a:gd name="connsiteX632" fmla="*/ 4837037 w 6811107"/>
                <a:gd name="connsiteY632" fmla="*/ 170096 h 2256141"/>
                <a:gd name="connsiteX633" fmla="*/ 4859268 w 6811107"/>
                <a:gd name="connsiteY633" fmla="*/ 176379 h 2256141"/>
                <a:gd name="connsiteX634" fmla="*/ 4870867 w 6811107"/>
                <a:gd name="connsiteY634" fmla="*/ 174929 h 2256141"/>
                <a:gd name="connsiteX635" fmla="*/ 4908563 w 6811107"/>
                <a:gd name="connsiteY635" fmla="*/ 158015 h 2256141"/>
                <a:gd name="connsiteX636" fmla="*/ 4921612 w 6811107"/>
                <a:gd name="connsiteY636" fmla="*/ 153182 h 2256141"/>
                <a:gd name="connsiteX637" fmla="*/ 4939977 w 6811107"/>
                <a:gd name="connsiteY637" fmla="*/ 152215 h 2256141"/>
                <a:gd name="connsiteX638" fmla="*/ 4949159 w 6811107"/>
                <a:gd name="connsiteY638" fmla="*/ 152215 h 2256141"/>
                <a:gd name="connsiteX639" fmla="*/ 5001837 w 6811107"/>
                <a:gd name="connsiteY639" fmla="*/ 174446 h 2256141"/>
                <a:gd name="connsiteX640" fmla="*/ 5009569 w 6811107"/>
                <a:gd name="connsiteY640" fmla="*/ 185078 h 2256141"/>
                <a:gd name="connsiteX641" fmla="*/ 4937560 w 6811107"/>
                <a:gd name="connsiteY641" fmla="*/ 261437 h 2256141"/>
                <a:gd name="connsiteX642" fmla="*/ 4928378 w 6811107"/>
                <a:gd name="connsiteY642" fmla="*/ 264337 h 2256141"/>
                <a:gd name="connsiteX643" fmla="*/ 4923545 w 6811107"/>
                <a:gd name="connsiteY643" fmla="*/ 291401 h 2256141"/>
                <a:gd name="connsiteX644" fmla="*/ 4930311 w 6811107"/>
                <a:gd name="connsiteY644" fmla="*/ 300583 h 2256141"/>
                <a:gd name="connsiteX645" fmla="*/ 4952542 w 6811107"/>
                <a:gd name="connsiteY645" fmla="*/ 319915 h 2256141"/>
                <a:gd name="connsiteX646" fmla="*/ 4961724 w 6811107"/>
                <a:gd name="connsiteY646" fmla="*/ 326681 h 2256141"/>
                <a:gd name="connsiteX647" fmla="*/ 5052099 w 6811107"/>
                <a:gd name="connsiteY647" fmla="*/ 380808 h 2256141"/>
                <a:gd name="connsiteX648" fmla="*/ 5053065 w 6811107"/>
                <a:gd name="connsiteY648" fmla="*/ 396273 h 2256141"/>
                <a:gd name="connsiteX649" fmla="*/ 5064664 w 6811107"/>
                <a:gd name="connsiteY649" fmla="*/ 420921 h 2256141"/>
                <a:gd name="connsiteX650" fmla="*/ 5075296 w 6811107"/>
                <a:gd name="connsiteY650" fmla="*/ 428654 h 2256141"/>
                <a:gd name="connsiteX651" fmla="*/ 5144889 w 6811107"/>
                <a:gd name="connsiteY651" fmla="*/ 482782 h 2256141"/>
                <a:gd name="connsiteX652" fmla="*/ 5070463 w 6811107"/>
                <a:gd name="connsiteY652" fmla="*/ 520478 h 2256141"/>
                <a:gd name="connsiteX653" fmla="*/ 5054998 w 6811107"/>
                <a:gd name="connsiteY653" fmla="*/ 525794 h 2256141"/>
                <a:gd name="connsiteX654" fmla="*/ 5040983 w 6811107"/>
                <a:gd name="connsiteY654" fmla="*/ 530627 h 2256141"/>
                <a:gd name="connsiteX655" fmla="*/ 5026484 w 6811107"/>
                <a:gd name="connsiteY655" fmla="*/ 533527 h 2256141"/>
                <a:gd name="connsiteX656" fmla="*/ 4998454 w 6811107"/>
                <a:gd name="connsiteY656" fmla="*/ 539809 h 2256141"/>
                <a:gd name="connsiteX657" fmla="*/ 4985405 w 6811107"/>
                <a:gd name="connsiteY657" fmla="*/ 535943 h 2256141"/>
                <a:gd name="connsiteX658" fmla="*/ 4945776 w 6811107"/>
                <a:gd name="connsiteY658" fmla="*/ 527244 h 2256141"/>
                <a:gd name="connsiteX659" fmla="*/ 4931761 w 6811107"/>
                <a:gd name="connsiteY659" fmla="*/ 528693 h 2256141"/>
                <a:gd name="connsiteX660" fmla="*/ 4917745 w 6811107"/>
                <a:gd name="connsiteY660" fmla="*/ 531110 h 2256141"/>
                <a:gd name="connsiteX661" fmla="*/ 4908563 w 6811107"/>
                <a:gd name="connsiteY661" fmla="*/ 532560 h 2256141"/>
                <a:gd name="connsiteX662" fmla="*/ 4887782 w 6811107"/>
                <a:gd name="connsiteY662" fmla="*/ 547058 h 2256141"/>
                <a:gd name="connsiteX663" fmla="*/ 4792575 w 6811107"/>
                <a:gd name="connsiteY663" fmla="*/ 611818 h 2256141"/>
                <a:gd name="connsiteX664" fmla="*/ 4782426 w 6811107"/>
                <a:gd name="connsiteY664" fmla="*/ 621968 h 2256141"/>
                <a:gd name="connsiteX665" fmla="*/ 4721532 w 6811107"/>
                <a:gd name="connsiteY665" fmla="*/ 647581 h 2256141"/>
                <a:gd name="connsiteX666" fmla="*/ 4709933 w 6811107"/>
                <a:gd name="connsiteY666" fmla="*/ 646615 h 2256141"/>
                <a:gd name="connsiteX667" fmla="*/ 4675137 w 6811107"/>
                <a:gd name="connsiteY667" fmla="*/ 635983 h 2256141"/>
                <a:gd name="connsiteX668" fmla="*/ 4668371 w 6811107"/>
                <a:gd name="connsiteY668" fmla="*/ 629217 h 2256141"/>
                <a:gd name="connsiteX669" fmla="*/ 4670787 w 6811107"/>
                <a:gd name="connsiteY669" fmla="*/ 606019 h 2256141"/>
                <a:gd name="connsiteX670" fmla="*/ 4627291 w 6811107"/>
                <a:gd name="connsiteY670" fmla="*/ 656764 h 2256141"/>
                <a:gd name="connsiteX671" fmla="*/ 4634057 w 6811107"/>
                <a:gd name="connsiteY671" fmla="*/ 665946 h 2256141"/>
                <a:gd name="connsiteX672" fmla="*/ 4642756 w 6811107"/>
                <a:gd name="connsiteY672" fmla="*/ 669812 h 2256141"/>
                <a:gd name="connsiteX673" fmla="*/ 4703650 w 6811107"/>
                <a:gd name="connsiteY673" fmla="*/ 708475 h 2256141"/>
                <a:gd name="connsiteX674" fmla="*/ 4734581 w 6811107"/>
                <a:gd name="connsiteY674" fmla="*/ 721524 h 2256141"/>
                <a:gd name="connsiteX675" fmla="*/ 4746179 w 6811107"/>
                <a:gd name="connsiteY675" fmla="*/ 719107 h 2256141"/>
                <a:gd name="connsiteX676" fmla="*/ 4847669 w 6811107"/>
                <a:gd name="connsiteY676" fmla="*/ 694943 h 2256141"/>
                <a:gd name="connsiteX677" fmla="*/ 4860235 w 6811107"/>
                <a:gd name="connsiteY677" fmla="*/ 693977 h 2256141"/>
                <a:gd name="connsiteX678" fmla="*/ 4880532 w 6811107"/>
                <a:gd name="connsiteY678" fmla="*/ 690110 h 2256141"/>
                <a:gd name="connsiteX679" fmla="*/ 4890681 w 6811107"/>
                <a:gd name="connsiteY679" fmla="*/ 687694 h 2256141"/>
                <a:gd name="connsiteX680" fmla="*/ 5030834 w 6811107"/>
                <a:gd name="connsiteY680" fmla="*/ 679962 h 2256141"/>
                <a:gd name="connsiteX681" fmla="*/ 5040983 w 6811107"/>
                <a:gd name="connsiteY681" fmla="*/ 685278 h 2256141"/>
                <a:gd name="connsiteX682" fmla="*/ 5040983 w 6811107"/>
                <a:gd name="connsiteY682" fmla="*/ 753421 h 2256141"/>
                <a:gd name="connsiteX683" fmla="*/ 5045816 w 6811107"/>
                <a:gd name="connsiteY683" fmla="*/ 765986 h 2256141"/>
                <a:gd name="connsiteX684" fmla="*/ 5104776 w 6811107"/>
                <a:gd name="connsiteY684" fmla="*/ 807065 h 2256141"/>
                <a:gd name="connsiteX685" fmla="*/ 5113959 w 6811107"/>
                <a:gd name="connsiteY685" fmla="*/ 817214 h 2256141"/>
                <a:gd name="connsiteX686" fmla="*/ 5120241 w 6811107"/>
                <a:gd name="connsiteY686" fmla="*/ 823980 h 2256141"/>
                <a:gd name="connsiteX687" fmla="*/ 5219315 w 6811107"/>
                <a:gd name="connsiteY687" fmla="*/ 885841 h 2256141"/>
                <a:gd name="connsiteX688" fmla="*/ 5218349 w 6811107"/>
                <a:gd name="connsiteY688" fmla="*/ 929820 h 2256141"/>
                <a:gd name="connsiteX689" fmla="*/ 5225115 w 6811107"/>
                <a:gd name="connsiteY689" fmla="*/ 940452 h 2256141"/>
                <a:gd name="connsiteX690" fmla="*/ 5231881 w 6811107"/>
                <a:gd name="connsiteY690" fmla="*/ 971382 h 2256141"/>
                <a:gd name="connsiteX691" fmla="*/ 5247345 w 6811107"/>
                <a:gd name="connsiteY691" fmla="*/ 978148 h 2256141"/>
                <a:gd name="connsiteX692" fmla="*/ 5257978 w 6811107"/>
                <a:gd name="connsiteY692" fmla="*/ 974282 h 2256141"/>
                <a:gd name="connsiteX693" fmla="*/ 5264744 w 6811107"/>
                <a:gd name="connsiteY693" fmla="*/ 967516 h 2256141"/>
                <a:gd name="connsiteX694" fmla="*/ 5271026 w 6811107"/>
                <a:gd name="connsiteY694" fmla="*/ 953501 h 2256141"/>
                <a:gd name="connsiteX695" fmla="*/ 5280209 w 6811107"/>
                <a:gd name="connsiteY695" fmla="*/ 942868 h 2256141"/>
                <a:gd name="connsiteX696" fmla="*/ 5290357 w 6811107"/>
                <a:gd name="connsiteY696" fmla="*/ 933686 h 2256141"/>
                <a:gd name="connsiteX697" fmla="*/ 5299057 w 6811107"/>
                <a:gd name="connsiteY697" fmla="*/ 922087 h 2256141"/>
                <a:gd name="connsiteX698" fmla="*/ 5363334 w 6811107"/>
                <a:gd name="connsiteY698" fmla="*/ 897440 h 2256141"/>
                <a:gd name="connsiteX699" fmla="*/ 5369616 w 6811107"/>
                <a:gd name="connsiteY699" fmla="*/ 908072 h 2256141"/>
                <a:gd name="connsiteX700" fmla="*/ 5374449 w 6811107"/>
                <a:gd name="connsiteY700" fmla="*/ 918221 h 2256141"/>
                <a:gd name="connsiteX701" fmla="*/ 5378316 w 6811107"/>
                <a:gd name="connsiteY701" fmla="*/ 929820 h 2256141"/>
                <a:gd name="connsiteX702" fmla="*/ 5441626 w 6811107"/>
                <a:gd name="connsiteY702" fmla="*/ 985397 h 2256141"/>
                <a:gd name="connsiteX703" fmla="*/ 5429061 w 6811107"/>
                <a:gd name="connsiteY703" fmla="*/ 1032276 h 2256141"/>
                <a:gd name="connsiteX704" fmla="*/ 5431960 w 6811107"/>
                <a:gd name="connsiteY704" fmla="*/ 1042908 h 2256141"/>
                <a:gd name="connsiteX705" fmla="*/ 5483671 w 6811107"/>
                <a:gd name="connsiteY705" fmla="*/ 1085438 h 2256141"/>
                <a:gd name="connsiteX706" fmla="*/ 5496720 w 6811107"/>
                <a:gd name="connsiteY706" fmla="*/ 1091720 h 2256141"/>
                <a:gd name="connsiteX707" fmla="*/ 5524751 w 6811107"/>
                <a:gd name="connsiteY707" fmla="*/ 1131833 h 2256141"/>
                <a:gd name="connsiteX708" fmla="*/ 5460474 w 6811107"/>
                <a:gd name="connsiteY708" fmla="*/ 1157930 h 2256141"/>
                <a:gd name="connsiteX709" fmla="*/ 5448875 w 6811107"/>
                <a:gd name="connsiteY709" fmla="*/ 1173395 h 2256141"/>
                <a:gd name="connsiteX710" fmla="*/ 5451291 w 6811107"/>
                <a:gd name="connsiteY710" fmla="*/ 1190310 h 2256141"/>
                <a:gd name="connsiteX711" fmla="*/ 5501553 w 6811107"/>
                <a:gd name="connsiteY711" fmla="*/ 1258453 h 2256141"/>
                <a:gd name="connsiteX712" fmla="*/ 5415045 w 6811107"/>
                <a:gd name="connsiteY712" fmla="*/ 1286000 h 2256141"/>
                <a:gd name="connsiteX713" fmla="*/ 5407313 w 6811107"/>
                <a:gd name="connsiteY713" fmla="*/ 1296633 h 2256141"/>
                <a:gd name="connsiteX714" fmla="*/ 5376382 w 6811107"/>
                <a:gd name="connsiteY714" fmla="*/ 1353177 h 2256141"/>
                <a:gd name="connsiteX715" fmla="*/ 5371066 w 6811107"/>
                <a:gd name="connsiteY715" fmla="*/ 1364776 h 2256141"/>
                <a:gd name="connsiteX716" fmla="*/ 5360917 w 6811107"/>
                <a:gd name="connsiteY716" fmla="*/ 1375408 h 2256141"/>
                <a:gd name="connsiteX717" fmla="*/ 5345452 w 6811107"/>
                <a:gd name="connsiteY717" fmla="*/ 1417937 h 2256141"/>
                <a:gd name="connsiteX718" fmla="*/ 5342552 w 6811107"/>
                <a:gd name="connsiteY718" fmla="*/ 1428570 h 2256141"/>
                <a:gd name="connsiteX719" fmla="*/ 5308723 w 6811107"/>
                <a:gd name="connsiteY719" fmla="*/ 1490429 h 2256141"/>
                <a:gd name="connsiteX720" fmla="*/ 5203367 w 6811107"/>
                <a:gd name="connsiteY720" fmla="*/ 1488980 h 2256141"/>
                <a:gd name="connsiteX721" fmla="*/ 5188868 w 6811107"/>
                <a:gd name="connsiteY721" fmla="*/ 1490429 h 2256141"/>
                <a:gd name="connsiteX722" fmla="*/ 5168570 w 6811107"/>
                <a:gd name="connsiteY722" fmla="*/ 1477381 h 2256141"/>
                <a:gd name="connsiteX723" fmla="*/ 5128457 w 6811107"/>
                <a:gd name="connsiteY723" fmla="*/ 1419387 h 2256141"/>
                <a:gd name="connsiteX724" fmla="*/ 5115409 w 6811107"/>
                <a:gd name="connsiteY724" fmla="*/ 1415521 h 2256141"/>
                <a:gd name="connsiteX725" fmla="*/ 5104776 w 6811107"/>
                <a:gd name="connsiteY725" fmla="*/ 1410205 h 2256141"/>
                <a:gd name="connsiteX726" fmla="*/ 5055481 w 6811107"/>
                <a:gd name="connsiteY726" fmla="*/ 1386041 h 2256141"/>
                <a:gd name="connsiteX727" fmla="*/ 5045333 w 6811107"/>
                <a:gd name="connsiteY727" fmla="*/ 1391356 h 2256141"/>
                <a:gd name="connsiteX728" fmla="*/ 5023101 w 6811107"/>
                <a:gd name="connsiteY728" fmla="*/ 1403922 h 2256141"/>
                <a:gd name="connsiteX729" fmla="*/ 5010536 w 6811107"/>
                <a:gd name="connsiteY729" fmla="*/ 1402955 h 2256141"/>
                <a:gd name="connsiteX730" fmla="*/ 4912429 w 6811107"/>
                <a:gd name="connsiteY730" fmla="*/ 1346411 h 2256141"/>
                <a:gd name="connsiteX731" fmla="*/ 4875217 w 6811107"/>
                <a:gd name="connsiteY731" fmla="*/ 1415038 h 2256141"/>
                <a:gd name="connsiteX732" fmla="*/ 4862167 w 6811107"/>
                <a:gd name="connsiteY732" fmla="*/ 1416004 h 2256141"/>
                <a:gd name="connsiteX733" fmla="*/ 4743279 w 6811107"/>
                <a:gd name="connsiteY733" fmla="*/ 1384590 h 2256141"/>
                <a:gd name="connsiteX734" fmla="*/ 4732647 w 6811107"/>
                <a:gd name="connsiteY734" fmla="*/ 1383141 h 2256141"/>
                <a:gd name="connsiteX735" fmla="*/ 4629224 w 6811107"/>
                <a:gd name="connsiteY735" fmla="*/ 1348344 h 2256141"/>
                <a:gd name="connsiteX736" fmla="*/ 4715249 w 6811107"/>
                <a:gd name="connsiteY736" fmla="*/ 1402955 h 2256141"/>
                <a:gd name="connsiteX737" fmla="*/ 4728298 w 6811107"/>
                <a:gd name="connsiteY737" fmla="*/ 1408271 h 2256141"/>
                <a:gd name="connsiteX738" fmla="*/ 4766961 w 6811107"/>
                <a:gd name="connsiteY738" fmla="*/ 1443068 h 2256141"/>
                <a:gd name="connsiteX739" fmla="*/ 4777109 w 6811107"/>
                <a:gd name="connsiteY739" fmla="*/ 1448384 h 2256141"/>
                <a:gd name="connsiteX740" fmla="*/ 4791125 w 6811107"/>
                <a:gd name="connsiteY740" fmla="*/ 1452250 h 2256141"/>
                <a:gd name="connsiteX741" fmla="*/ 4811423 w 6811107"/>
                <a:gd name="connsiteY741" fmla="*/ 1469165 h 2256141"/>
                <a:gd name="connsiteX742" fmla="*/ 4822055 w 6811107"/>
                <a:gd name="connsiteY742" fmla="*/ 1477865 h 2256141"/>
                <a:gd name="connsiteX743" fmla="*/ 4868451 w 6811107"/>
                <a:gd name="connsiteY743" fmla="*/ 1500095 h 2256141"/>
                <a:gd name="connsiteX744" fmla="*/ 4881016 w 6811107"/>
                <a:gd name="connsiteY744" fmla="*/ 1500095 h 2256141"/>
                <a:gd name="connsiteX745" fmla="*/ 4894064 w 6811107"/>
                <a:gd name="connsiteY745" fmla="*/ 1486080 h 2256141"/>
                <a:gd name="connsiteX746" fmla="*/ 4901797 w 6811107"/>
                <a:gd name="connsiteY746" fmla="*/ 1480764 h 2256141"/>
                <a:gd name="connsiteX747" fmla="*/ 5022618 w 6811107"/>
                <a:gd name="connsiteY747" fmla="*/ 1456600 h 2256141"/>
                <a:gd name="connsiteX748" fmla="*/ 5034217 w 6811107"/>
                <a:gd name="connsiteY748" fmla="*/ 1462883 h 2256141"/>
                <a:gd name="connsiteX749" fmla="*/ 5068047 w 6811107"/>
                <a:gd name="connsiteY749" fmla="*/ 1494296 h 2256141"/>
                <a:gd name="connsiteX750" fmla="*/ 5074330 w 6811107"/>
                <a:gd name="connsiteY750" fmla="*/ 1502029 h 2256141"/>
                <a:gd name="connsiteX751" fmla="*/ 5125558 w 6811107"/>
                <a:gd name="connsiteY751" fmla="*/ 1518943 h 2256141"/>
                <a:gd name="connsiteX752" fmla="*/ 5136190 w 6811107"/>
                <a:gd name="connsiteY752" fmla="*/ 1521360 h 2256141"/>
                <a:gd name="connsiteX753" fmla="*/ 5204333 w 6811107"/>
                <a:gd name="connsiteY753" fmla="*/ 1555190 h 2256141"/>
                <a:gd name="connsiteX754" fmla="*/ 5215932 w 6811107"/>
                <a:gd name="connsiteY754" fmla="*/ 1564372 h 2256141"/>
                <a:gd name="connsiteX755" fmla="*/ 5258461 w 6811107"/>
                <a:gd name="connsiteY755" fmla="*/ 1700175 h 2256141"/>
                <a:gd name="connsiteX756" fmla="*/ 5252179 w 6811107"/>
                <a:gd name="connsiteY756" fmla="*/ 1710807 h 2256141"/>
                <a:gd name="connsiteX757" fmla="*/ 5286975 w 6811107"/>
                <a:gd name="connsiteY757" fmla="*/ 1837911 h 2256141"/>
                <a:gd name="connsiteX758" fmla="*/ 5291808 w 6811107"/>
                <a:gd name="connsiteY758" fmla="*/ 1844677 h 2256141"/>
                <a:gd name="connsiteX759" fmla="*/ 5292774 w 6811107"/>
                <a:gd name="connsiteY759" fmla="*/ 1854826 h 2256141"/>
                <a:gd name="connsiteX760" fmla="*/ 5297607 w 6811107"/>
                <a:gd name="connsiteY760" fmla="*/ 1879474 h 2256141"/>
                <a:gd name="connsiteX761" fmla="*/ 5270543 w 6811107"/>
                <a:gd name="connsiteY761" fmla="*/ 1995462 h 2256141"/>
                <a:gd name="connsiteX762" fmla="*/ 5271510 w 6811107"/>
                <a:gd name="connsiteY762" fmla="*/ 2008027 h 2256141"/>
                <a:gd name="connsiteX763" fmla="*/ 5276826 w 6811107"/>
                <a:gd name="connsiteY763" fmla="*/ 2019626 h 2256141"/>
                <a:gd name="connsiteX764" fmla="*/ 5283109 w 6811107"/>
                <a:gd name="connsiteY764" fmla="*/ 2031225 h 2256141"/>
                <a:gd name="connsiteX765" fmla="*/ 5291808 w 6811107"/>
                <a:gd name="connsiteY765" fmla="*/ 2041857 h 2256141"/>
                <a:gd name="connsiteX766" fmla="*/ 5298574 w 6811107"/>
                <a:gd name="connsiteY766" fmla="*/ 2051039 h 2256141"/>
                <a:gd name="connsiteX767" fmla="*/ 5319355 w 6811107"/>
                <a:gd name="connsiteY767" fmla="*/ 2080520 h 2256141"/>
                <a:gd name="connsiteX768" fmla="*/ 5324671 w 6811107"/>
                <a:gd name="connsiteY768" fmla="*/ 2090669 h 2256141"/>
                <a:gd name="connsiteX769" fmla="*/ 5350769 w 6811107"/>
                <a:gd name="connsiteY769" fmla="*/ 2143347 h 2256141"/>
                <a:gd name="connsiteX770" fmla="*/ 5359951 w 6811107"/>
                <a:gd name="connsiteY770" fmla="*/ 2093085 h 2256141"/>
                <a:gd name="connsiteX771" fmla="*/ 5358985 w 6811107"/>
                <a:gd name="connsiteY771" fmla="*/ 2076654 h 2256141"/>
                <a:gd name="connsiteX772" fmla="*/ 5343519 w 6811107"/>
                <a:gd name="connsiteY772" fmla="*/ 2050556 h 2256141"/>
                <a:gd name="connsiteX773" fmla="*/ 5338203 w 6811107"/>
                <a:gd name="connsiteY773" fmla="*/ 2041857 h 2256141"/>
                <a:gd name="connsiteX774" fmla="*/ 5360434 w 6811107"/>
                <a:gd name="connsiteY774" fmla="*/ 1986279 h 2256141"/>
                <a:gd name="connsiteX775" fmla="*/ 5366717 w 6811107"/>
                <a:gd name="connsiteY775" fmla="*/ 1975647 h 2256141"/>
                <a:gd name="connsiteX776" fmla="*/ 5372033 w 6811107"/>
                <a:gd name="connsiteY776" fmla="*/ 1893972 h 2256141"/>
                <a:gd name="connsiteX777" fmla="*/ 5369616 w 6811107"/>
                <a:gd name="connsiteY777" fmla="*/ 1880924 h 2256141"/>
                <a:gd name="connsiteX778" fmla="*/ 5366717 w 6811107"/>
                <a:gd name="connsiteY778" fmla="*/ 1866908 h 2256141"/>
                <a:gd name="connsiteX779" fmla="*/ 5362850 w 6811107"/>
                <a:gd name="connsiteY779" fmla="*/ 1853860 h 2256141"/>
                <a:gd name="connsiteX780" fmla="*/ 5350285 w 6811107"/>
                <a:gd name="connsiteY780" fmla="*/ 1773634 h 2256141"/>
                <a:gd name="connsiteX781" fmla="*/ 5331920 w 6811107"/>
                <a:gd name="connsiteY781" fmla="*/ 1751403 h 2256141"/>
                <a:gd name="connsiteX782" fmla="*/ 5326604 w 6811107"/>
                <a:gd name="connsiteY782" fmla="*/ 1739804 h 2256141"/>
                <a:gd name="connsiteX783" fmla="*/ 5343519 w 6811107"/>
                <a:gd name="connsiteY783" fmla="*/ 1660546 h 2256141"/>
                <a:gd name="connsiteX784" fmla="*/ 5354152 w 6811107"/>
                <a:gd name="connsiteY784" fmla="*/ 1650397 h 2256141"/>
                <a:gd name="connsiteX785" fmla="*/ 5366717 w 6811107"/>
                <a:gd name="connsiteY785" fmla="*/ 1640248 h 2256141"/>
                <a:gd name="connsiteX786" fmla="*/ 5372033 w 6811107"/>
                <a:gd name="connsiteY786" fmla="*/ 1626233 h 2256141"/>
                <a:gd name="connsiteX787" fmla="*/ 5374449 w 6811107"/>
                <a:gd name="connsiteY787" fmla="*/ 1615600 h 2256141"/>
                <a:gd name="connsiteX788" fmla="*/ 5345935 w 6811107"/>
                <a:gd name="connsiteY788" fmla="*/ 1557606 h 2256141"/>
                <a:gd name="connsiteX789" fmla="*/ 5340619 w 6811107"/>
                <a:gd name="connsiteY789" fmla="*/ 1544558 h 2256141"/>
                <a:gd name="connsiteX790" fmla="*/ 5366233 w 6811107"/>
                <a:gd name="connsiteY790" fmla="*/ 1499129 h 2256141"/>
                <a:gd name="connsiteX791" fmla="*/ 5376866 w 6811107"/>
                <a:gd name="connsiteY791" fmla="*/ 1494296 h 2256141"/>
                <a:gd name="connsiteX792" fmla="*/ 5388465 w 6811107"/>
                <a:gd name="connsiteY792" fmla="*/ 1488013 h 2256141"/>
                <a:gd name="connsiteX793" fmla="*/ 5397164 w 6811107"/>
                <a:gd name="connsiteY793" fmla="*/ 1485597 h 2256141"/>
                <a:gd name="connsiteX794" fmla="*/ 5407313 w 6811107"/>
                <a:gd name="connsiteY794" fmla="*/ 1479314 h 2256141"/>
                <a:gd name="connsiteX795" fmla="*/ 5415045 w 6811107"/>
                <a:gd name="connsiteY795" fmla="*/ 1462399 h 2256141"/>
                <a:gd name="connsiteX796" fmla="*/ 5416011 w 6811107"/>
                <a:gd name="connsiteY796" fmla="*/ 1449834 h 2256141"/>
                <a:gd name="connsiteX797" fmla="*/ 5424711 w 6811107"/>
                <a:gd name="connsiteY797" fmla="*/ 1414554 h 2256141"/>
                <a:gd name="connsiteX798" fmla="*/ 5481255 w 6811107"/>
                <a:gd name="connsiteY798" fmla="*/ 1349794 h 2256141"/>
                <a:gd name="connsiteX799" fmla="*/ 5491404 w 6811107"/>
                <a:gd name="connsiteY799" fmla="*/ 1339162 h 2256141"/>
                <a:gd name="connsiteX800" fmla="*/ 5500587 w 6811107"/>
                <a:gd name="connsiteY800" fmla="*/ 1331429 h 2256141"/>
                <a:gd name="connsiteX801" fmla="*/ 5585645 w 6811107"/>
                <a:gd name="connsiteY801" fmla="*/ 1304365 h 2256141"/>
                <a:gd name="connsiteX802" fmla="*/ 5598693 w 6811107"/>
                <a:gd name="connsiteY802" fmla="*/ 1305332 h 2256141"/>
                <a:gd name="connsiteX803" fmla="*/ 5644122 w 6811107"/>
                <a:gd name="connsiteY803" fmla="*/ 1309198 h 2256141"/>
                <a:gd name="connsiteX804" fmla="*/ 5655721 w 6811107"/>
                <a:gd name="connsiteY804" fmla="*/ 1310648 h 2256141"/>
                <a:gd name="connsiteX805" fmla="*/ 5689551 w 6811107"/>
                <a:gd name="connsiteY805" fmla="*/ 1317414 h 2256141"/>
                <a:gd name="connsiteX806" fmla="*/ 5700183 w 6811107"/>
                <a:gd name="connsiteY806" fmla="*/ 1318864 h 2256141"/>
                <a:gd name="connsiteX807" fmla="*/ 5782341 w 6811107"/>
                <a:gd name="connsiteY807" fmla="*/ 1373475 h 2256141"/>
                <a:gd name="connsiteX808" fmla="*/ 5789108 w 6811107"/>
                <a:gd name="connsiteY808" fmla="*/ 1383624 h 2256141"/>
                <a:gd name="connsiteX809" fmla="*/ 5823904 w 6811107"/>
                <a:gd name="connsiteY809" fmla="*/ 1434369 h 2256141"/>
                <a:gd name="connsiteX810" fmla="*/ 5830670 w 6811107"/>
                <a:gd name="connsiteY810" fmla="*/ 1445001 h 2256141"/>
                <a:gd name="connsiteX811" fmla="*/ 5840819 w 6811107"/>
                <a:gd name="connsiteY811" fmla="*/ 1455150 h 2256141"/>
                <a:gd name="connsiteX812" fmla="*/ 5880448 w 6811107"/>
                <a:gd name="connsiteY812" fmla="*/ 1479314 h 2256141"/>
                <a:gd name="connsiteX813" fmla="*/ 5875132 w 6811107"/>
                <a:gd name="connsiteY813" fmla="*/ 1581287 h 2256141"/>
                <a:gd name="connsiteX814" fmla="*/ 5869816 w 6811107"/>
                <a:gd name="connsiteY814" fmla="*/ 1590470 h 2256141"/>
                <a:gd name="connsiteX815" fmla="*/ 5870783 w 6811107"/>
                <a:gd name="connsiteY815" fmla="*/ 1599169 h 2256141"/>
                <a:gd name="connsiteX816" fmla="*/ 5877065 w 6811107"/>
                <a:gd name="connsiteY816" fmla="*/ 1615600 h 2256141"/>
                <a:gd name="connsiteX817" fmla="*/ 5878515 w 6811107"/>
                <a:gd name="connsiteY817" fmla="*/ 1618017 h 2256141"/>
                <a:gd name="connsiteX818" fmla="*/ 5886248 w 6811107"/>
                <a:gd name="connsiteY818" fmla="*/ 1625749 h 2256141"/>
                <a:gd name="connsiteX819" fmla="*/ 5891081 w 6811107"/>
                <a:gd name="connsiteY819" fmla="*/ 1629616 h 2256141"/>
                <a:gd name="connsiteX820" fmla="*/ 5893980 w 6811107"/>
                <a:gd name="connsiteY820" fmla="*/ 1631065 h 2256141"/>
                <a:gd name="connsiteX821" fmla="*/ 5924911 w 6811107"/>
                <a:gd name="connsiteY821" fmla="*/ 1645080 h 2256141"/>
                <a:gd name="connsiteX822" fmla="*/ 5928777 w 6811107"/>
                <a:gd name="connsiteY822" fmla="*/ 1647497 h 2256141"/>
                <a:gd name="connsiteX823" fmla="*/ 5965023 w 6811107"/>
                <a:gd name="connsiteY823" fmla="*/ 1684710 h 2256141"/>
                <a:gd name="connsiteX824" fmla="*/ 5971306 w 6811107"/>
                <a:gd name="connsiteY824" fmla="*/ 1693409 h 2256141"/>
                <a:gd name="connsiteX825" fmla="*/ 6144321 w 6811107"/>
                <a:gd name="connsiteY825" fmla="*/ 1750437 h 2256141"/>
                <a:gd name="connsiteX826" fmla="*/ 6027367 w 6811107"/>
                <a:gd name="connsiteY826" fmla="*/ 1716607 h 2256141"/>
                <a:gd name="connsiteX827" fmla="*/ 6022050 w 6811107"/>
                <a:gd name="connsiteY827" fmla="*/ 1705974 h 2256141"/>
                <a:gd name="connsiteX828" fmla="*/ 6026883 w 6811107"/>
                <a:gd name="connsiteY828" fmla="*/ 1675045 h 2256141"/>
                <a:gd name="connsiteX829" fmla="*/ 6027367 w 6811107"/>
                <a:gd name="connsiteY829" fmla="*/ 1673111 h 2256141"/>
                <a:gd name="connsiteX830" fmla="*/ 5988704 w 6811107"/>
                <a:gd name="connsiteY830" fmla="*/ 1622366 h 2256141"/>
                <a:gd name="connsiteX831" fmla="*/ 5986287 w 6811107"/>
                <a:gd name="connsiteY831" fmla="*/ 1619950 h 2256141"/>
                <a:gd name="connsiteX832" fmla="*/ 5972272 w 6811107"/>
                <a:gd name="connsiteY832" fmla="*/ 1572105 h 2256141"/>
                <a:gd name="connsiteX833" fmla="*/ 5973239 w 6811107"/>
                <a:gd name="connsiteY833" fmla="*/ 1559539 h 2256141"/>
                <a:gd name="connsiteX834" fmla="*/ 5990153 w 6811107"/>
                <a:gd name="connsiteY834" fmla="*/ 1491397 h 2256141"/>
                <a:gd name="connsiteX835" fmla="*/ 5976139 w 6811107"/>
                <a:gd name="connsiteY835" fmla="*/ 1474481 h 2256141"/>
                <a:gd name="connsiteX836" fmla="*/ 5922011 w 6811107"/>
                <a:gd name="connsiteY836" fmla="*/ 1442101 h 2256141"/>
                <a:gd name="connsiteX837" fmla="*/ 5916694 w 6811107"/>
                <a:gd name="connsiteY837" fmla="*/ 1435335 h 2256141"/>
                <a:gd name="connsiteX838" fmla="*/ 5909929 w 6811107"/>
                <a:gd name="connsiteY838" fmla="*/ 1425186 h 2256141"/>
                <a:gd name="connsiteX839" fmla="*/ 5869816 w 6811107"/>
                <a:gd name="connsiteY839" fmla="*/ 1374925 h 2256141"/>
                <a:gd name="connsiteX840" fmla="*/ 5859184 w 6811107"/>
                <a:gd name="connsiteY840" fmla="*/ 1368159 h 2256141"/>
                <a:gd name="connsiteX841" fmla="*/ 5793457 w 6811107"/>
                <a:gd name="connsiteY841" fmla="*/ 1286967 h 2256141"/>
                <a:gd name="connsiteX842" fmla="*/ 5753344 w 6811107"/>
                <a:gd name="connsiteY842" fmla="*/ 1226073 h 2256141"/>
                <a:gd name="connsiteX843" fmla="*/ 5750445 w 6811107"/>
                <a:gd name="connsiteY843" fmla="*/ 1213508 h 2256141"/>
                <a:gd name="connsiteX844" fmla="*/ 5753344 w 6811107"/>
                <a:gd name="connsiteY844" fmla="*/ 1171945 h 2256141"/>
                <a:gd name="connsiteX845" fmla="*/ 5747062 w 6811107"/>
                <a:gd name="connsiteY845" fmla="*/ 1160346 h 2256141"/>
                <a:gd name="connsiteX846" fmla="*/ 5703083 w 6811107"/>
                <a:gd name="connsiteY846" fmla="*/ 1103319 h 2256141"/>
                <a:gd name="connsiteX847" fmla="*/ 5696800 w 6811107"/>
                <a:gd name="connsiteY847" fmla="*/ 1094620 h 2256141"/>
                <a:gd name="connsiteX848" fmla="*/ 5670703 w 6811107"/>
                <a:gd name="connsiteY848" fmla="*/ 1029860 h 2256141"/>
                <a:gd name="connsiteX849" fmla="*/ 5672152 w 6811107"/>
                <a:gd name="connsiteY849" fmla="*/ 1018261 h 2256141"/>
                <a:gd name="connsiteX850" fmla="*/ 5673603 w 6811107"/>
                <a:gd name="connsiteY850" fmla="*/ 940935 h 2256141"/>
                <a:gd name="connsiteX851" fmla="*/ 5536833 w 6811107"/>
                <a:gd name="connsiteY851" fmla="*/ 902273 h 2256141"/>
                <a:gd name="connsiteX852" fmla="*/ 5538283 w 6811107"/>
                <a:gd name="connsiteY852" fmla="*/ 893090 h 2256141"/>
                <a:gd name="connsiteX853" fmla="*/ 5574529 w 6811107"/>
                <a:gd name="connsiteY853" fmla="*/ 848145 h 2256141"/>
                <a:gd name="connsiteX854" fmla="*/ 5564380 w 6811107"/>
                <a:gd name="connsiteY854" fmla="*/ 822531 h 2256141"/>
                <a:gd name="connsiteX855" fmla="*/ 5487055 w 6811107"/>
                <a:gd name="connsiteY855" fmla="*/ 780968 h 2256141"/>
                <a:gd name="connsiteX856" fmla="*/ 5472556 w 6811107"/>
                <a:gd name="connsiteY856" fmla="*/ 780968 h 2256141"/>
                <a:gd name="connsiteX857" fmla="*/ 5380732 w 6811107"/>
                <a:gd name="connsiteY857" fmla="*/ 780002 h 2256141"/>
                <a:gd name="connsiteX858" fmla="*/ 5384598 w 6811107"/>
                <a:gd name="connsiteY858" fmla="*/ 769853 h 2256141"/>
                <a:gd name="connsiteX859" fmla="*/ 5389914 w 6811107"/>
                <a:gd name="connsiteY859" fmla="*/ 760670 h 2256141"/>
                <a:gd name="connsiteX860" fmla="*/ 5346419 w 6811107"/>
                <a:gd name="connsiteY860" fmla="*/ 732156 h 2256141"/>
                <a:gd name="connsiteX861" fmla="*/ 5307756 w 6811107"/>
                <a:gd name="connsiteY861" fmla="*/ 729740 h 2256141"/>
                <a:gd name="connsiteX862" fmla="*/ 5293257 w 6811107"/>
                <a:gd name="connsiteY862" fmla="*/ 728773 h 2256141"/>
                <a:gd name="connsiteX863" fmla="*/ 5176303 w 6811107"/>
                <a:gd name="connsiteY863" fmla="*/ 691077 h 2256141"/>
                <a:gd name="connsiteX864" fmla="*/ 5194668 w 6811107"/>
                <a:gd name="connsiteY864" fmla="*/ 628734 h 2256141"/>
                <a:gd name="connsiteX865" fmla="*/ 5191767 w 6811107"/>
                <a:gd name="connsiteY865" fmla="*/ 618101 h 2256141"/>
                <a:gd name="connsiteX866" fmla="*/ 5194184 w 6811107"/>
                <a:gd name="connsiteY866" fmla="*/ 607469 h 2256141"/>
                <a:gd name="connsiteX867" fmla="*/ 5205783 w 6811107"/>
                <a:gd name="connsiteY867" fmla="*/ 589587 h 2256141"/>
                <a:gd name="connsiteX868" fmla="*/ 5216415 w 6811107"/>
                <a:gd name="connsiteY868" fmla="*/ 581855 h 2256141"/>
                <a:gd name="connsiteX869" fmla="*/ 5229464 w 6811107"/>
                <a:gd name="connsiteY869" fmla="*/ 576539 h 2256141"/>
                <a:gd name="connsiteX870" fmla="*/ 5243962 w 6811107"/>
                <a:gd name="connsiteY870" fmla="*/ 573639 h 2256141"/>
                <a:gd name="connsiteX871" fmla="*/ 5367683 w 6811107"/>
                <a:gd name="connsiteY871" fmla="*/ 559624 h 2256141"/>
                <a:gd name="connsiteX872" fmla="*/ 5380249 w 6811107"/>
                <a:gd name="connsiteY872" fmla="*/ 554308 h 2256141"/>
                <a:gd name="connsiteX873" fmla="*/ 5405863 w 6811107"/>
                <a:gd name="connsiteY873" fmla="*/ 487131 h 2256141"/>
                <a:gd name="connsiteX874" fmla="*/ 5401030 w 6811107"/>
                <a:gd name="connsiteY874" fmla="*/ 472632 h 2256141"/>
                <a:gd name="connsiteX875" fmla="*/ 5385565 w 6811107"/>
                <a:gd name="connsiteY875" fmla="*/ 445568 h 2256141"/>
                <a:gd name="connsiteX876" fmla="*/ 5378799 w 6811107"/>
                <a:gd name="connsiteY876" fmla="*/ 438803 h 2256141"/>
                <a:gd name="connsiteX877" fmla="*/ 5269577 w 6811107"/>
                <a:gd name="connsiteY877" fmla="*/ 371626 h 2256141"/>
                <a:gd name="connsiteX878" fmla="*/ 5257978 w 6811107"/>
                <a:gd name="connsiteY878" fmla="*/ 366310 h 2256141"/>
                <a:gd name="connsiteX879" fmla="*/ 5148755 w 6811107"/>
                <a:gd name="connsiteY879" fmla="*/ 296717 h 2256141"/>
                <a:gd name="connsiteX880" fmla="*/ 5146339 w 6811107"/>
                <a:gd name="connsiteY880" fmla="*/ 286085 h 2256141"/>
                <a:gd name="connsiteX881" fmla="*/ 5167120 w 6811107"/>
                <a:gd name="connsiteY881" fmla="*/ 227607 h 2256141"/>
                <a:gd name="connsiteX882" fmla="*/ 5166154 w 6811107"/>
                <a:gd name="connsiteY882" fmla="*/ 216975 h 2256141"/>
                <a:gd name="connsiteX883" fmla="*/ 5070463 w 6811107"/>
                <a:gd name="connsiteY883" fmla="*/ 150765 h 2256141"/>
                <a:gd name="connsiteX884" fmla="*/ 5062731 w 6811107"/>
                <a:gd name="connsiteY884" fmla="*/ 141583 h 2256141"/>
                <a:gd name="connsiteX885" fmla="*/ 5050165 w 6811107"/>
                <a:gd name="connsiteY885" fmla="*/ 121285 h 2256141"/>
                <a:gd name="connsiteX886" fmla="*/ 5043399 w 6811107"/>
                <a:gd name="connsiteY886" fmla="*/ 107269 h 2256141"/>
                <a:gd name="connsiteX887" fmla="*/ 5036633 w 6811107"/>
                <a:gd name="connsiteY887" fmla="*/ 94221 h 2256141"/>
                <a:gd name="connsiteX888" fmla="*/ 5028901 w 6811107"/>
                <a:gd name="connsiteY888" fmla="*/ 84072 h 2256141"/>
                <a:gd name="connsiteX889" fmla="*/ 4981539 w 6811107"/>
                <a:gd name="connsiteY889" fmla="*/ 40093 h 2256141"/>
                <a:gd name="connsiteX890" fmla="*/ 4967523 w 6811107"/>
                <a:gd name="connsiteY890" fmla="*/ 38643 h 2256141"/>
                <a:gd name="connsiteX891" fmla="*/ 4973807 w 6811107"/>
                <a:gd name="connsiteY891" fmla="*/ 1430 h 2256141"/>
                <a:gd name="connsiteX892" fmla="*/ 4985405 w 6811107"/>
                <a:gd name="connsiteY892" fmla="*/ 6746 h 2256141"/>
                <a:gd name="connsiteX893" fmla="*/ 4996037 w 6811107"/>
                <a:gd name="connsiteY893" fmla="*/ 13029 h 2256141"/>
                <a:gd name="connsiteX894" fmla="*/ 5060798 w 6811107"/>
                <a:gd name="connsiteY894" fmla="*/ 61841 h 2256141"/>
                <a:gd name="connsiteX895" fmla="*/ 5069497 w 6811107"/>
                <a:gd name="connsiteY895" fmla="*/ 71990 h 2256141"/>
                <a:gd name="connsiteX896" fmla="*/ 5074813 w 6811107"/>
                <a:gd name="connsiteY896" fmla="*/ 85038 h 2256141"/>
                <a:gd name="connsiteX897" fmla="*/ 5102843 w 6811107"/>
                <a:gd name="connsiteY897" fmla="*/ 129017 h 2256141"/>
                <a:gd name="connsiteX898" fmla="*/ 5112026 w 6811107"/>
                <a:gd name="connsiteY898" fmla="*/ 137717 h 2256141"/>
                <a:gd name="connsiteX899" fmla="*/ 5213999 w 6811107"/>
                <a:gd name="connsiteY899" fmla="*/ 196194 h 2256141"/>
                <a:gd name="connsiteX900" fmla="*/ 5199984 w 6811107"/>
                <a:gd name="connsiteY900" fmla="*/ 263371 h 2256141"/>
                <a:gd name="connsiteX901" fmla="*/ 5186935 w 6811107"/>
                <a:gd name="connsiteY901" fmla="*/ 268203 h 2256141"/>
                <a:gd name="connsiteX902" fmla="*/ 5179202 w 6811107"/>
                <a:gd name="connsiteY902" fmla="*/ 277386 h 2256141"/>
                <a:gd name="connsiteX903" fmla="*/ 5252662 w 6811107"/>
                <a:gd name="connsiteY903" fmla="*/ 322331 h 2256141"/>
                <a:gd name="connsiteX904" fmla="*/ 5265227 w 6811107"/>
                <a:gd name="connsiteY904" fmla="*/ 326198 h 2256141"/>
                <a:gd name="connsiteX905" fmla="*/ 5277792 w 6811107"/>
                <a:gd name="connsiteY905" fmla="*/ 331513 h 2256141"/>
                <a:gd name="connsiteX906" fmla="*/ 5286975 w 6811107"/>
                <a:gd name="connsiteY906" fmla="*/ 335380 h 2256141"/>
                <a:gd name="connsiteX907" fmla="*/ 5311622 w 6811107"/>
                <a:gd name="connsiteY907" fmla="*/ 349395 h 2256141"/>
                <a:gd name="connsiteX908" fmla="*/ 5320805 w 6811107"/>
                <a:gd name="connsiteY908" fmla="*/ 355678 h 2256141"/>
                <a:gd name="connsiteX909" fmla="*/ 5344003 w 6811107"/>
                <a:gd name="connsiteY909" fmla="*/ 369693 h 2256141"/>
                <a:gd name="connsiteX910" fmla="*/ 5352701 w 6811107"/>
                <a:gd name="connsiteY910" fmla="*/ 374526 h 2256141"/>
                <a:gd name="connsiteX911" fmla="*/ 5405863 w 6811107"/>
                <a:gd name="connsiteY911" fmla="*/ 410772 h 2256141"/>
                <a:gd name="connsiteX912" fmla="*/ 5414562 w 6811107"/>
                <a:gd name="connsiteY912" fmla="*/ 419471 h 2256141"/>
                <a:gd name="connsiteX913" fmla="*/ 5448392 w 6811107"/>
                <a:gd name="connsiteY913" fmla="*/ 526760 h 2256141"/>
                <a:gd name="connsiteX914" fmla="*/ 5456125 w 6811107"/>
                <a:gd name="connsiteY914" fmla="*/ 538360 h 2256141"/>
                <a:gd name="connsiteX915" fmla="*/ 5525295 w 6811107"/>
                <a:gd name="connsiteY915" fmla="*/ 596897 h 2256141"/>
                <a:gd name="connsiteX916" fmla="*/ 5598196 w 6811107"/>
                <a:gd name="connsiteY916" fmla="*/ 644562 h 2256141"/>
                <a:gd name="connsiteX917" fmla="*/ 5597243 w 6811107"/>
                <a:gd name="connsiteY917" fmla="*/ 644199 h 2256141"/>
                <a:gd name="connsiteX918" fmla="*/ 5611259 w 6811107"/>
                <a:gd name="connsiteY918" fmla="*/ 654831 h 2256141"/>
                <a:gd name="connsiteX919" fmla="*/ 5627690 w 6811107"/>
                <a:gd name="connsiteY919" fmla="*/ 673196 h 2256141"/>
                <a:gd name="connsiteX920" fmla="*/ 5653788 w 6811107"/>
                <a:gd name="connsiteY920" fmla="*/ 747138 h 2256141"/>
                <a:gd name="connsiteX921" fmla="*/ 5656204 w 6811107"/>
                <a:gd name="connsiteY921" fmla="*/ 767436 h 2256141"/>
                <a:gd name="connsiteX922" fmla="*/ 5714198 w 6811107"/>
                <a:gd name="connsiteY922" fmla="*/ 908555 h 2256141"/>
                <a:gd name="connsiteX923" fmla="*/ 5725797 w 6811107"/>
                <a:gd name="connsiteY923" fmla="*/ 927886 h 2256141"/>
                <a:gd name="connsiteX924" fmla="*/ 5734496 w 6811107"/>
                <a:gd name="connsiteY924" fmla="*/ 952534 h 2256141"/>
                <a:gd name="connsiteX925" fmla="*/ 5745129 w 6811107"/>
                <a:gd name="connsiteY925" fmla="*/ 1008112 h 2256141"/>
                <a:gd name="connsiteX926" fmla="*/ 5746578 w 6811107"/>
                <a:gd name="connsiteY926" fmla="*/ 1011012 h 2256141"/>
                <a:gd name="connsiteX927" fmla="*/ 5751895 w 6811107"/>
                <a:gd name="connsiteY927" fmla="*/ 1067556 h 2256141"/>
                <a:gd name="connsiteX928" fmla="*/ 5754311 w 6811107"/>
                <a:gd name="connsiteY928" fmla="*/ 1081571 h 2256141"/>
                <a:gd name="connsiteX929" fmla="*/ 5781375 w 6811107"/>
                <a:gd name="connsiteY929" fmla="*/ 1146331 h 2256141"/>
                <a:gd name="connsiteX930" fmla="*/ 5788141 w 6811107"/>
                <a:gd name="connsiteY930" fmla="*/ 1158897 h 2256141"/>
                <a:gd name="connsiteX931" fmla="*/ 5820521 w 6811107"/>
                <a:gd name="connsiteY931" fmla="*/ 1223173 h 2256141"/>
                <a:gd name="connsiteX932" fmla="*/ 5826803 w 6811107"/>
                <a:gd name="connsiteY932" fmla="*/ 1237188 h 2256141"/>
                <a:gd name="connsiteX933" fmla="*/ 5870299 w 6811107"/>
                <a:gd name="connsiteY933" fmla="*/ 1309198 h 2256141"/>
                <a:gd name="connsiteX934" fmla="*/ 5880448 w 6811107"/>
                <a:gd name="connsiteY934" fmla="*/ 1317897 h 2256141"/>
                <a:gd name="connsiteX935" fmla="*/ 5938442 w 6811107"/>
                <a:gd name="connsiteY935" fmla="*/ 1385074 h 2256141"/>
                <a:gd name="connsiteX936" fmla="*/ 5939409 w 6811107"/>
                <a:gd name="connsiteY936" fmla="*/ 1387490 h 2256141"/>
                <a:gd name="connsiteX937" fmla="*/ 5951974 w 6811107"/>
                <a:gd name="connsiteY937" fmla="*/ 1417454 h 2256141"/>
                <a:gd name="connsiteX938" fmla="*/ 5962123 w 6811107"/>
                <a:gd name="connsiteY938" fmla="*/ 1424220 h 2256141"/>
                <a:gd name="connsiteX939" fmla="*/ 6040899 w 6811107"/>
                <a:gd name="connsiteY939" fmla="*/ 1469648 h 2256141"/>
                <a:gd name="connsiteX940" fmla="*/ 6002236 w 6811107"/>
                <a:gd name="connsiteY940" fmla="*/ 1553740 h 2256141"/>
                <a:gd name="connsiteX941" fmla="*/ 6001269 w 6811107"/>
                <a:gd name="connsiteY941" fmla="*/ 1558573 h 2256141"/>
                <a:gd name="connsiteX942" fmla="*/ 6003685 w 6811107"/>
                <a:gd name="connsiteY942" fmla="*/ 1580804 h 2256141"/>
                <a:gd name="connsiteX943" fmla="*/ 6010451 w 6811107"/>
                <a:gd name="connsiteY943" fmla="*/ 1589503 h 2256141"/>
                <a:gd name="connsiteX944" fmla="*/ 6113874 w 6811107"/>
                <a:gd name="connsiteY944" fmla="*/ 1620433 h 2256141"/>
                <a:gd name="connsiteX945" fmla="*/ 6124023 w 6811107"/>
                <a:gd name="connsiteY945" fmla="*/ 1617534 h 2256141"/>
                <a:gd name="connsiteX946" fmla="*/ 6168002 w 6811107"/>
                <a:gd name="connsiteY946" fmla="*/ 1621400 h 2256141"/>
                <a:gd name="connsiteX947" fmla="*/ 6179601 w 6811107"/>
                <a:gd name="connsiteY947" fmla="*/ 1626233 h 2256141"/>
                <a:gd name="connsiteX948" fmla="*/ 6281574 w 6811107"/>
                <a:gd name="connsiteY948" fmla="*/ 1626233 h 2256141"/>
                <a:gd name="connsiteX949" fmla="*/ 6289307 w 6811107"/>
                <a:gd name="connsiteY949" fmla="*/ 1618500 h 2256141"/>
                <a:gd name="connsiteX950" fmla="*/ 6298006 w 6811107"/>
                <a:gd name="connsiteY950" fmla="*/ 1517977 h 2256141"/>
                <a:gd name="connsiteX951" fmla="*/ 6373882 w 6811107"/>
                <a:gd name="connsiteY951" fmla="*/ 1517977 h 2256141"/>
                <a:gd name="connsiteX952" fmla="*/ 6385480 w 6811107"/>
                <a:gd name="connsiteY952" fmla="*/ 1515561 h 2256141"/>
                <a:gd name="connsiteX953" fmla="*/ 6499052 w 6811107"/>
                <a:gd name="connsiteY953" fmla="*/ 1577421 h 2256141"/>
                <a:gd name="connsiteX954" fmla="*/ 6503885 w 6811107"/>
                <a:gd name="connsiteY954" fmla="*/ 1602068 h 2256141"/>
                <a:gd name="connsiteX955" fmla="*/ 6509201 w 6811107"/>
                <a:gd name="connsiteY955" fmla="*/ 1626233 h 2256141"/>
                <a:gd name="connsiteX956" fmla="*/ 6513067 w 6811107"/>
                <a:gd name="connsiteY956" fmla="*/ 1640248 h 2256141"/>
                <a:gd name="connsiteX957" fmla="*/ 6567196 w 6811107"/>
                <a:gd name="connsiteY957" fmla="*/ 1746570 h 2256141"/>
                <a:gd name="connsiteX958" fmla="*/ 6570095 w 6811107"/>
                <a:gd name="connsiteY958" fmla="*/ 1756719 h 2256141"/>
                <a:gd name="connsiteX959" fmla="*/ 6571061 w 6811107"/>
                <a:gd name="connsiteY959" fmla="*/ 1768318 h 2256141"/>
                <a:gd name="connsiteX960" fmla="*/ 6570095 w 6811107"/>
                <a:gd name="connsiteY960" fmla="*/ 1792482 h 2256141"/>
                <a:gd name="connsiteX961" fmla="*/ 6564779 w 6811107"/>
                <a:gd name="connsiteY961" fmla="*/ 1863526 h 2256141"/>
                <a:gd name="connsiteX962" fmla="*/ 6573961 w 6811107"/>
                <a:gd name="connsiteY962" fmla="*/ 1884306 h 2256141"/>
                <a:gd name="connsiteX963" fmla="*/ 6597159 w 6811107"/>
                <a:gd name="connsiteY963" fmla="*/ 1897355 h 2256141"/>
                <a:gd name="connsiteX964" fmla="*/ 6609724 w 6811107"/>
                <a:gd name="connsiteY964" fmla="*/ 1902188 h 2256141"/>
                <a:gd name="connsiteX965" fmla="*/ 6684633 w 6811107"/>
                <a:gd name="connsiteY965" fmla="*/ 1994979 h 2256141"/>
                <a:gd name="connsiteX966" fmla="*/ 6682217 w 6811107"/>
                <a:gd name="connsiteY966" fmla="*/ 2009477 h 2256141"/>
                <a:gd name="connsiteX967" fmla="*/ 6679801 w 6811107"/>
                <a:gd name="connsiteY967" fmla="*/ 2022042 h 2256141"/>
                <a:gd name="connsiteX968" fmla="*/ 6680767 w 6811107"/>
                <a:gd name="connsiteY968" fmla="*/ 2032675 h 2256141"/>
                <a:gd name="connsiteX969" fmla="*/ 6682217 w 6811107"/>
                <a:gd name="connsiteY969" fmla="*/ 2045723 h 2256141"/>
                <a:gd name="connsiteX970" fmla="*/ 6696233 w 6811107"/>
                <a:gd name="connsiteY970" fmla="*/ 2080520 h 2256141"/>
                <a:gd name="connsiteX971" fmla="*/ 6703965 w 6811107"/>
                <a:gd name="connsiteY971" fmla="*/ 2089702 h 2256141"/>
                <a:gd name="connsiteX972" fmla="*/ 6711697 w 6811107"/>
                <a:gd name="connsiteY972" fmla="*/ 2099851 h 2256141"/>
                <a:gd name="connsiteX973" fmla="*/ 6719430 w 6811107"/>
                <a:gd name="connsiteY973" fmla="*/ 2110000 h 2256141"/>
                <a:gd name="connsiteX974" fmla="*/ 6797722 w 6811107"/>
                <a:gd name="connsiteY974" fmla="*/ 2250636 h 2256141"/>
                <a:gd name="connsiteX975" fmla="*/ 6734412 w 6811107"/>
                <a:gd name="connsiteY975" fmla="*/ 2253536 h 2256141"/>
                <a:gd name="connsiteX976" fmla="*/ 6725229 w 6811107"/>
                <a:gd name="connsiteY976" fmla="*/ 2253536 h 2256141"/>
                <a:gd name="connsiteX977" fmla="*/ 6695749 w 6811107"/>
                <a:gd name="connsiteY977" fmla="*/ 2252569 h 2256141"/>
                <a:gd name="connsiteX978" fmla="*/ 6687050 w 6811107"/>
                <a:gd name="connsiteY978" fmla="*/ 2252569 h 2256141"/>
                <a:gd name="connsiteX979" fmla="*/ 3288323 w 6811107"/>
                <a:gd name="connsiteY979" fmla="*/ 2252569 h 2256141"/>
                <a:gd name="connsiteX980" fmla="*/ 3288323 w 6811107"/>
                <a:gd name="connsiteY980" fmla="*/ 2256141 h 2256141"/>
                <a:gd name="connsiteX981" fmla="*/ 4431 w 6811107"/>
                <a:gd name="connsiteY981" fmla="*/ 2256141 h 2256141"/>
                <a:gd name="connsiteX982" fmla="*/ 3079 w 6811107"/>
                <a:gd name="connsiteY982" fmla="*/ 2243715 h 2256141"/>
                <a:gd name="connsiteX983" fmla="*/ 1275 w 6811107"/>
                <a:gd name="connsiteY983" fmla="*/ 2230513 h 2256141"/>
                <a:gd name="connsiteX984" fmla="*/ 373 w 6811107"/>
                <a:gd name="connsiteY984" fmla="*/ 2211098 h 2256141"/>
                <a:gd name="connsiteX985" fmla="*/ 8489 w 6811107"/>
                <a:gd name="connsiteY985" fmla="*/ 2190129 h 2256141"/>
                <a:gd name="connsiteX986" fmla="*/ 14801 w 6811107"/>
                <a:gd name="connsiteY986" fmla="*/ 2181975 h 2256141"/>
                <a:gd name="connsiteX987" fmla="*/ 143303 w 6811107"/>
                <a:gd name="connsiteY987" fmla="*/ 2036749 h 2256141"/>
                <a:gd name="connsiteX988" fmla="*/ 150517 w 6811107"/>
                <a:gd name="connsiteY988" fmla="*/ 2027429 h 2256141"/>
                <a:gd name="connsiteX989" fmla="*/ 187490 w 6811107"/>
                <a:gd name="connsiteY989" fmla="*/ 2000248 h 2256141"/>
                <a:gd name="connsiteX990" fmla="*/ 233029 w 6811107"/>
                <a:gd name="connsiteY990" fmla="*/ 1944332 h 2256141"/>
                <a:gd name="connsiteX991" fmla="*/ 244752 w 6811107"/>
                <a:gd name="connsiteY991" fmla="*/ 1940449 h 2256141"/>
                <a:gd name="connsiteX992" fmla="*/ 287135 w 6811107"/>
                <a:gd name="connsiteY992" fmla="*/ 1921810 h 2256141"/>
                <a:gd name="connsiteX993" fmla="*/ 297956 w 6811107"/>
                <a:gd name="connsiteY993" fmla="*/ 1919480 h 2256141"/>
                <a:gd name="connsiteX994" fmla="*/ 329518 w 6811107"/>
                <a:gd name="connsiteY994" fmla="*/ 1913268 h 2256141"/>
                <a:gd name="connsiteX995" fmla="*/ 339437 w 6811107"/>
                <a:gd name="connsiteY995" fmla="*/ 1910161 h 2256141"/>
                <a:gd name="connsiteX996" fmla="*/ 410226 w 6811107"/>
                <a:gd name="connsiteY996" fmla="*/ 1888416 h 2256141"/>
                <a:gd name="connsiteX997" fmla="*/ 418792 w 6811107"/>
                <a:gd name="connsiteY997" fmla="*/ 1882203 h 2256141"/>
                <a:gd name="connsiteX998" fmla="*/ 422399 w 6811107"/>
                <a:gd name="connsiteY998" fmla="*/ 1834441 h 2256141"/>
                <a:gd name="connsiteX999" fmla="*/ 419694 w 6811107"/>
                <a:gd name="connsiteY999" fmla="*/ 1823957 h 2256141"/>
                <a:gd name="connsiteX1000" fmla="*/ 426007 w 6811107"/>
                <a:gd name="connsiteY1000" fmla="*/ 1750179 h 2256141"/>
                <a:gd name="connsiteX1001" fmla="*/ 431868 w 6811107"/>
                <a:gd name="connsiteY1001" fmla="*/ 1740083 h 2256141"/>
                <a:gd name="connsiteX1002" fmla="*/ 465684 w 6811107"/>
                <a:gd name="connsiteY1002" fmla="*/ 1679119 h 2256141"/>
                <a:gd name="connsiteX1003" fmla="*/ 469291 w 6811107"/>
                <a:gd name="connsiteY1003" fmla="*/ 1668635 h 2256141"/>
                <a:gd name="connsiteX1004" fmla="*/ 453511 w 6811107"/>
                <a:gd name="connsiteY1004" fmla="*/ 1603400 h 2256141"/>
                <a:gd name="connsiteX1005" fmla="*/ 457118 w 6811107"/>
                <a:gd name="connsiteY1005" fmla="*/ 1594081 h 2256141"/>
                <a:gd name="connsiteX1006" fmla="*/ 487327 w 6811107"/>
                <a:gd name="connsiteY1006" fmla="*/ 1560686 h 2256141"/>
                <a:gd name="connsiteX1007" fmla="*/ 493188 w 6811107"/>
                <a:gd name="connsiteY1007" fmla="*/ 1552532 h 2256141"/>
                <a:gd name="connsiteX1008" fmla="*/ 496795 w 6811107"/>
                <a:gd name="connsiteY1008" fmla="*/ 1541271 h 2256141"/>
                <a:gd name="connsiteX1009" fmla="*/ 503108 w 6811107"/>
                <a:gd name="connsiteY1009" fmla="*/ 1531952 h 2256141"/>
                <a:gd name="connsiteX1010" fmla="*/ 510322 w 6811107"/>
                <a:gd name="connsiteY1010" fmla="*/ 1522632 h 2256141"/>
                <a:gd name="connsiteX1011" fmla="*/ 517536 w 6811107"/>
                <a:gd name="connsiteY1011" fmla="*/ 1517196 h 2256141"/>
                <a:gd name="connsiteX1012" fmla="*/ 536473 w 6811107"/>
                <a:gd name="connsiteY1012" fmla="*/ 1473706 h 2256141"/>
                <a:gd name="connsiteX1013" fmla="*/ 543687 w 6811107"/>
                <a:gd name="connsiteY1013" fmla="*/ 1461280 h 2256141"/>
                <a:gd name="connsiteX1014" fmla="*/ 566682 w 6811107"/>
                <a:gd name="connsiteY1014" fmla="*/ 1441865 h 2256141"/>
                <a:gd name="connsiteX1015" fmla="*/ 644685 w 6811107"/>
                <a:gd name="connsiteY1015" fmla="*/ 1465940 h 2256141"/>
                <a:gd name="connsiteX1016" fmla="*/ 658211 w 6811107"/>
                <a:gd name="connsiteY1016" fmla="*/ 1465940 h 2256141"/>
                <a:gd name="connsiteX1017" fmla="*/ 794378 w 6811107"/>
                <a:gd name="connsiteY1017" fmla="*/ 1511371 h 2256141"/>
                <a:gd name="connsiteX1018" fmla="*/ 802945 w 6811107"/>
                <a:gd name="connsiteY1018" fmla="*/ 1518749 h 2256141"/>
                <a:gd name="connsiteX1019" fmla="*/ 829096 w 6811107"/>
                <a:gd name="connsiteY1019" fmla="*/ 1523021 h 2256141"/>
                <a:gd name="connsiteX1020" fmla="*/ 839917 w 6811107"/>
                <a:gd name="connsiteY1020" fmla="*/ 1521855 h 2256141"/>
                <a:gd name="connsiteX1021" fmla="*/ 861559 w 6811107"/>
                <a:gd name="connsiteY1021" fmla="*/ 1517972 h 2256141"/>
                <a:gd name="connsiteX1022" fmla="*/ 874635 w 6811107"/>
                <a:gd name="connsiteY1022" fmla="*/ 1514089 h 2256141"/>
                <a:gd name="connsiteX1023" fmla="*/ 1002235 w 6811107"/>
                <a:gd name="connsiteY1023" fmla="*/ 1413130 h 2256141"/>
                <a:gd name="connsiteX1024" fmla="*/ 1004489 w 6811107"/>
                <a:gd name="connsiteY1024" fmla="*/ 1403811 h 2256141"/>
                <a:gd name="connsiteX1025" fmla="*/ 1042814 w 6811107"/>
                <a:gd name="connsiteY1025" fmla="*/ 1335469 h 2256141"/>
                <a:gd name="connsiteX1026" fmla="*/ 1053635 w 6811107"/>
                <a:gd name="connsiteY1026" fmla="*/ 1329256 h 2256141"/>
                <a:gd name="connsiteX1027" fmla="*/ 1106389 w 6811107"/>
                <a:gd name="connsiteY1027" fmla="*/ 1284601 h 2256141"/>
                <a:gd name="connsiteX1028" fmla="*/ 1112701 w 6811107"/>
                <a:gd name="connsiteY1028" fmla="*/ 1276446 h 2256141"/>
                <a:gd name="connsiteX1029" fmla="*/ 1132089 w 6811107"/>
                <a:gd name="connsiteY1029" fmla="*/ 1230626 h 2256141"/>
                <a:gd name="connsiteX1030" fmla="*/ 1137951 w 6811107"/>
                <a:gd name="connsiteY1030" fmla="*/ 1222472 h 2256141"/>
                <a:gd name="connsiteX1031" fmla="*/ 1160945 w 6811107"/>
                <a:gd name="connsiteY1031" fmla="*/ 1195291 h 2256141"/>
                <a:gd name="connsiteX1032" fmla="*/ 1169512 w 6811107"/>
                <a:gd name="connsiteY1032" fmla="*/ 1188301 h 2256141"/>
                <a:gd name="connsiteX1033" fmla="*/ 1234440 w 6811107"/>
                <a:gd name="connsiteY1033" fmla="*/ 1178205 h 2256141"/>
                <a:gd name="connsiteX1034" fmla="*/ 1248868 w 6811107"/>
                <a:gd name="connsiteY1034" fmla="*/ 1180147 h 2256141"/>
                <a:gd name="connsiteX1035" fmla="*/ 1300268 w 6811107"/>
                <a:gd name="connsiteY1035" fmla="*/ 1184030 h 2256141"/>
                <a:gd name="connsiteX1036" fmla="*/ 1312442 w 6811107"/>
                <a:gd name="connsiteY1036" fmla="*/ 1183253 h 2256141"/>
                <a:gd name="connsiteX1037" fmla="*/ 1324165 w 6811107"/>
                <a:gd name="connsiteY1037" fmla="*/ 1183253 h 2256141"/>
                <a:gd name="connsiteX1038" fmla="*/ 1366548 w 6811107"/>
                <a:gd name="connsiteY1038" fmla="*/ 1147141 h 2256141"/>
                <a:gd name="connsiteX1039" fmla="*/ 1368803 w 6811107"/>
                <a:gd name="connsiteY1039" fmla="*/ 1136656 h 2256141"/>
                <a:gd name="connsiteX1040" fmla="*/ 1369704 w 6811107"/>
                <a:gd name="connsiteY1040" fmla="*/ 1126561 h 2256141"/>
                <a:gd name="connsiteX1041" fmla="*/ 1371057 w 6811107"/>
                <a:gd name="connsiteY1041" fmla="*/ 1106757 h 2256141"/>
                <a:gd name="connsiteX1042" fmla="*/ 1389994 w 6811107"/>
                <a:gd name="connsiteY1042" fmla="*/ 936291 h 2256141"/>
                <a:gd name="connsiteX1043" fmla="*/ 1398110 w 6811107"/>
                <a:gd name="connsiteY1043" fmla="*/ 924641 h 2256141"/>
                <a:gd name="connsiteX1044" fmla="*/ 1405324 w 6811107"/>
                <a:gd name="connsiteY1044" fmla="*/ 919594 h 2256141"/>
                <a:gd name="connsiteX1045" fmla="*/ 1413891 w 6811107"/>
                <a:gd name="connsiteY1045" fmla="*/ 915711 h 2256141"/>
                <a:gd name="connsiteX1046" fmla="*/ 1441394 w 6811107"/>
                <a:gd name="connsiteY1046" fmla="*/ 811645 h 2256141"/>
                <a:gd name="connsiteX1047" fmla="*/ 1489639 w 6811107"/>
                <a:gd name="connsiteY1047" fmla="*/ 758447 h 2256141"/>
                <a:gd name="connsiteX1048" fmla="*/ 1493246 w 6811107"/>
                <a:gd name="connsiteY1048" fmla="*/ 751069 h 2256141"/>
                <a:gd name="connsiteX1049" fmla="*/ 1508576 w 6811107"/>
                <a:gd name="connsiteY1049" fmla="*/ 711462 h 2256141"/>
                <a:gd name="connsiteX1050" fmla="*/ 1558173 w 6811107"/>
                <a:gd name="connsiteY1050" fmla="*/ 651274 h 2256141"/>
                <a:gd name="connsiteX1051" fmla="*/ 1572602 w 6811107"/>
                <a:gd name="connsiteY1051" fmla="*/ 654381 h 2256141"/>
                <a:gd name="connsiteX1052" fmla="*/ 1585677 w 6811107"/>
                <a:gd name="connsiteY1052" fmla="*/ 661370 h 2256141"/>
                <a:gd name="connsiteX1053" fmla="*/ 1613181 w 6811107"/>
                <a:gd name="connsiteY1053" fmla="*/ 671466 h 2256141"/>
                <a:gd name="connsiteX1054" fmla="*/ 1621748 w 6811107"/>
                <a:gd name="connsiteY1054" fmla="*/ 672243 h 2256141"/>
                <a:gd name="connsiteX1055" fmla="*/ 1718236 w 6811107"/>
                <a:gd name="connsiteY1055" fmla="*/ 645062 h 2256141"/>
                <a:gd name="connsiteX1056" fmla="*/ 1743486 w 6811107"/>
                <a:gd name="connsiteY1056" fmla="*/ 689717 h 2256141"/>
                <a:gd name="connsiteX1057" fmla="*/ 1755209 w 6811107"/>
                <a:gd name="connsiteY1057" fmla="*/ 696706 h 2256141"/>
                <a:gd name="connsiteX1058" fmla="*/ 1777753 w 6811107"/>
                <a:gd name="connsiteY1058" fmla="*/ 711462 h 2256141"/>
                <a:gd name="connsiteX1059" fmla="*/ 1790829 w 6811107"/>
                <a:gd name="connsiteY1059" fmla="*/ 714568 h 2256141"/>
                <a:gd name="connsiteX1060" fmla="*/ 1813824 w 6811107"/>
                <a:gd name="connsiteY1060" fmla="*/ 718452 h 2256141"/>
                <a:gd name="connsiteX1061" fmla="*/ 1821940 w 6811107"/>
                <a:gd name="connsiteY1061" fmla="*/ 719228 h 2256141"/>
                <a:gd name="connsiteX1062" fmla="*/ 1880554 w 6811107"/>
                <a:gd name="connsiteY1062" fmla="*/ 662147 h 2256141"/>
                <a:gd name="connsiteX1063" fmla="*/ 1936013 w 6811107"/>
                <a:gd name="connsiteY1063" fmla="*/ 652051 h 2256141"/>
                <a:gd name="connsiteX1064" fmla="*/ 1944580 w 6811107"/>
                <a:gd name="connsiteY1064" fmla="*/ 641567 h 2256141"/>
                <a:gd name="connsiteX1065" fmla="*/ 1952696 w 6811107"/>
                <a:gd name="connsiteY1065" fmla="*/ 631471 h 2256141"/>
                <a:gd name="connsiteX1066" fmla="*/ 1989668 w 6811107"/>
                <a:gd name="connsiteY1066" fmla="*/ 558858 h 2256141"/>
                <a:gd name="connsiteX1067" fmla="*/ 1995980 w 6811107"/>
                <a:gd name="connsiteY1067" fmla="*/ 548762 h 2256141"/>
                <a:gd name="connsiteX1068" fmla="*/ 2018524 w 6811107"/>
                <a:gd name="connsiteY1068" fmla="*/ 527793 h 2256141"/>
                <a:gd name="connsiteX1069" fmla="*/ 2027993 w 6811107"/>
                <a:gd name="connsiteY1069" fmla="*/ 524687 h 2256141"/>
                <a:gd name="connsiteX1070" fmla="*/ 2041069 w 6811107"/>
                <a:gd name="connsiteY1070" fmla="*/ 520804 h 2256141"/>
                <a:gd name="connsiteX1071" fmla="*/ 2051890 w 6811107"/>
                <a:gd name="connsiteY1071" fmla="*/ 513814 h 2256141"/>
                <a:gd name="connsiteX1072" fmla="*/ 2160156 w 6811107"/>
                <a:gd name="connsiteY1072" fmla="*/ 446413 h 2256141"/>
                <a:gd name="connsiteX1073" fmla="*/ 2179490 w 6811107"/>
                <a:gd name="connsiteY1073" fmla="*/ 447414 h 2256141"/>
                <a:gd name="connsiteX1074" fmla="*/ 2190311 w 6811107"/>
                <a:gd name="connsiteY1074" fmla="*/ 451685 h 2256141"/>
                <a:gd name="connsiteX1075" fmla="*/ 2200230 w 6811107"/>
                <a:gd name="connsiteY1075" fmla="*/ 456734 h 2256141"/>
                <a:gd name="connsiteX1076" fmla="*/ 2260649 w 6811107"/>
                <a:gd name="connsiteY1076" fmla="*/ 495952 h 2256141"/>
                <a:gd name="connsiteX1077" fmla="*/ 2268765 w 6811107"/>
                <a:gd name="connsiteY1077" fmla="*/ 504107 h 2256141"/>
                <a:gd name="connsiteX1078" fmla="*/ 2273724 w 6811107"/>
                <a:gd name="connsiteY1078" fmla="*/ 514591 h 2256141"/>
                <a:gd name="connsiteX1079" fmla="*/ 2299875 w 6811107"/>
                <a:gd name="connsiteY1079" fmla="*/ 549927 h 2256141"/>
                <a:gd name="connsiteX1080" fmla="*/ 2308442 w 6811107"/>
                <a:gd name="connsiteY1080" fmla="*/ 556916 h 2256141"/>
                <a:gd name="connsiteX1081" fmla="*/ 2403579 w 6811107"/>
                <a:gd name="connsiteY1081" fmla="*/ 603901 h 2256141"/>
                <a:gd name="connsiteX1082" fmla="*/ 2390503 w 6811107"/>
                <a:gd name="connsiteY1082" fmla="*/ 657876 h 2256141"/>
                <a:gd name="connsiteX1083" fmla="*/ 2378329 w 6811107"/>
                <a:gd name="connsiteY1083" fmla="*/ 661759 h 2256141"/>
                <a:gd name="connsiteX1084" fmla="*/ 2371115 w 6811107"/>
                <a:gd name="connsiteY1084" fmla="*/ 669136 h 2256141"/>
                <a:gd name="connsiteX1085" fmla="*/ 2439649 w 6811107"/>
                <a:gd name="connsiteY1085" fmla="*/ 705249 h 2256141"/>
                <a:gd name="connsiteX1086" fmla="*/ 2451372 w 6811107"/>
                <a:gd name="connsiteY1086" fmla="*/ 708356 h 2256141"/>
                <a:gd name="connsiteX1087" fmla="*/ 2463095 w 6811107"/>
                <a:gd name="connsiteY1087" fmla="*/ 712627 h 2256141"/>
                <a:gd name="connsiteX1088" fmla="*/ 2471662 w 6811107"/>
                <a:gd name="connsiteY1088" fmla="*/ 715733 h 2256141"/>
                <a:gd name="connsiteX1089" fmla="*/ 2494657 w 6811107"/>
                <a:gd name="connsiteY1089" fmla="*/ 726994 h 2256141"/>
                <a:gd name="connsiteX1090" fmla="*/ 2503224 w 6811107"/>
                <a:gd name="connsiteY1090" fmla="*/ 732042 h 2256141"/>
                <a:gd name="connsiteX1091" fmla="*/ 2524866 w 6811107"/>
                <a:gd name="connsiteY1091" fmla="*/ 743303 h 2256141"/>
                <a:gd name="connsiteX1092" fmla="*/ 2532982 w 6811107"/>
                <a:gd name="connsiteY1092" fmla="*/ 747186 h 2256141"/>
                <a:gd name="connsiteX1093" fmla="*/ 2582579 w 6811107"/>
                <a:gd name="connsiteY1093" fmla="*/ 776309 h 2256141"/>
                <a:gd name="connsiteX1094" fmla="*/ 2590695 w 6811107"/>
                <a:gd name="connsiteY1094" fmla="*/ 783298 h 2256141"/>
                <a:gd name="connsiteX1095" fmla="*/ 2622257 w 6811107"/>
                <a:gd name="connsiteY1095" fmla="*/ 869502 h 2256141"/>
                <a:gd name="connsiteX1096" fmla="*/ 2629471 w 6811107"/>
                <a:gd name="connsiteY1096" fmla="*/ 878822 h 2256141"/>
                <a:gd name="connsiteX1097" fmla="*/ 2731237 w 6811107"/>
                <a:gd name="connsiteY1097" fmla="*/ 945386 h 2256141"/>
                <a:gd name="connsiteX1098" fmla="*/ 2762595 w 6811107"/>
                <a:gd name="connsiteY1098" fmla="*/ 964351 h 2256141"/>
                <a:gd name="connsiteX1099" fmla="*/ 2761129 w 6811107"/>
                <a:gd name="connsiteY1099" fmla="*/ 963861 h 2256141"/>
                <a:gd name="connsiteX1100" fmla="*/ 2774204 w 6811107"/>
                <a:gd name="connsiteY1100" fmla="*/ 972403 h 2256141"/>
                <a:gd name="connsiteX1101" fmla="*/ 2789534 w 6811107"/>
                <a:gd name="connsiteY1101" fmla="*/ 987159 h 2256141"/>
                <a:gd name="connsiteX1102" fmla="*/ 2813882 w 6811107"/>
                <a:gd name="connsiteY1102" fmla="*/ 1046569 h 2256141"/>
                <a:gd name="connsiteX1103" fmla="*/ 2816136 w 6811107"/>
                <a:gd name="connsiteY1103" fmla="*/ 1062878 h 2256141"/>
                <a:gd name="connsiteX1104" fmla="*/ 2870242 w 6811107"/>
                <a:gd name="connsiteY1104" fmla="*/ 1176264 h 2256141"/>
                <a:gd name="connsiteX1105" fmla="*/ 2881064 w 6811107"/>
                <a:gd name="connsiteY1105" fmla="*/ 1191796 h 2256141"/>
                <a:gd name="connsiteX1106" fmla="*/ 2889179 w 6811107"/>
                <a:gd name="connsiteY1106" fmla="*/ 1211599 h 2256141"/>
                <a:gd name="connsiteX1107" fmla="*/ 2899099 w 6811107"/>
                <a:gd name="connsiteY1107" fmla="*/ 1256254 h 2256141"/>
                <a:gd name="connsiteX1108" fmla="*/ 2900451 w 6811107"/>
                <a:gd name="connsiteY1108" fmla="*/ 1258585 h 2256141"/>
                <a:gd name="connsiteX1109" fmla="*/ 2905411 w 6811107"/>
                <a:gd name="connsiteY1109" fmla="*/ 1304016 h 2256141"/>
                <a:gd name="connsiteX1110" fmla="*/ 2907665 w 6811107"/>
                <a:gd name="connsiteY1110" fmla="*/ 1315277 h 2256141"/>
                <a:gd name="connsiteX1111" fmla="*/ 2932915 w 6811107"/>
                <a:gd name="connsiteY1111" fmla="*/ 1367310 h 2256141"/>
                <a:gd name="connsiteX1112" fmla="*/ 2939227 w 6811107"/>
                <a:gd name="connsiteY1112" fmla="*/ 1377406 h 2256141"/>
                <a:gd name="connsiteX1113" fmla="*/ 2969437 w 6811107"/>
                <a:gd name="connsiteY1113" fmla="*/ 1429051 h 2256141"/>
                <a:gd name="connsiteX1114" fmla="*/ 2975298 w 6811107"/>
                <a:gd name="connsiteY1114" fmla="*/ 1440311 h 2256141"/>
                <a:gd name="connsiteX1115" fmla="*/ 3015877 w 6811107"/>
                <a:gd name="connsiteY1115" fmla="*/ 1498169 h 2256141"/>
                <a:gd name="connsiteX1116" fmla="*/ 3025346 w 6811107"/>
                <a:gd name="connsiteY1116" fmla="*/ 1505158 h 2256141"/>
                <a:gd name="connsiteX1117" fmla="*/ 3079452 w 6811107"/>
                <a:gd name="connsiteY1117" fmla="*/ 1559133 h 2256141"/>
                <a:gd name="connsiteX1118" fmla="*/ 3080354 w 6811107"/>
                <a:gd name="connsiteY1118" fmla="*/ 1561074 h 2256141"/>
                <a:gd name="connsiteX1119" fmla="*/ 3092077 w 6811107"/>
                <a:gd name="connsiteY1119" fmla="*/ 1585149 h 2256141"/>
                <a:gd name="connsiteX1120" fmla="*/ 3101545 w 6811107"/>
                <a:gd name="connsiteY1120" fmla="*/ 1590586 h 2256141"/>
                <a:gd name="connsiteX1121" fmla="*/ 3109075 w 6811107"/>
                <a:gd name="connsiteY1121" fmla="*/ 1592534 h 2256141"/>
                <a:gd name="connsiteX1122" fmla="*/ 3136842 w 6811107"/>
                <a:gd name="connsiteY1122" fmla="*/ 1534409 h 2256141"/>
                <a:gd name="connsiteX1123" fmla="*/ 3140708 w 6811107"/>
                <a:gd name="connsiteY1123" fmla="*/ 1521360 h 2256141"/>
                <a:gd name="connsiteX1124" fmla="*/ 3123794 w 6811107"/>
                <a:gd name="connsiteY1124" fmla="*/ 1440168 h 2256141"/>
                <a:gd name="connsiteX1125" fmla="*/ 3127660 w 6811107"/>
                <a:gd name="connsiteY1125" fmla="*/ 1428570 h 2256141"/>
                <a:gd name="connsiteX1126" fmla="*/ 3160040 w 6811107"/>
                <a:gd name="connsiteY1126" fmla="*/ 1387007 h 2256141"/>
                <a:gd name="connsiteX1127" fmla="*/ 3166323 w 6811107"/>
                <a:gd name="connsiteY1127" fmla="*/ 1376858 h 2256141"/>
                <a:gd name="connsiteX1128" fmla="*/ 3170189 w 6811107"/>
                <a:gd name="connsiteY1128" fmla="*/ 1362842 h 2256141"/>
                <a:gd name="connsiteX1129" fmla="*/ 3176955 w 6811107"/>
                <a:gd name="connsiteY1129" fmla="*/ 1351244 h 2256141"/>
                <a:gd name="connsiteX1130" fmla="*/ 3184688 w 6811107"/>
                <a:gd name="connsiteY1130" fmla="*/ 1339645 h 2256141"/>
                <a:gd name="connsiteX1131" fmla="*/ 3192420 w 6811107"/>
                <a:gd name="connsiteY1131" fmla="*/ 1332879 h 2256141"/>
                <a:gd name="connsiteX1132" fmla="*/ 3212718 w 6811107"/>
                <a:gd name="connsiteY1132" fmla="*/ 1278751 h 2256141"/>
                <a:gd name="connsiteX1133" fmla="*/ 3220451 w 6811107"/>
                <a:gd name="connsiteY1133" fmla="*/ 1263286 h 2256141"/>
                <a:gd name="connsiteX1134" fmla="*/ 3245098 w 6811107"/>
                <a:gd name="connsiteY1134" fmla="*/ 1239122 h 2256141"/>
                <a:gd name="connsiteX1135" fmla="*/ 3328706 w 6811107"/>
                <a:gd name="connsiteY1135" fmla="*/ 1269086 h 2256141"/>
                <a:gd name="connsiteX1136" fmla="*/ 3343205 w 6811107"/>
                <a:gd name="connsiteY1136" fmla="*/ 1269086 h 2256141"/>
                <a:gd name="connsiteX1137" fmla="*/ 3489157 w 6811107"/>
                <a:gd name="connsiteY1137" fmla="*/ 1325630 h 2256141"/>
                <a:gd name="connsiteX1138" fmla="*/ 3498339 w 6811107"/>
                <a:gd name="connsiteY1138" fmla="*/ 1334812 h 2256141"/>
                <a:gd name="connsiteX1139" fmla="*/ 3526369 w 6811107"/>
                <a:gd name="connsiteY1139" fmla="*/ 1340128 h 2256141"/>
                <a:gd name="connsiteX1140" fmla="*/ 3537968 w 6811107"/>
                <a:gd name="connsiteY1140" fmla="*/ 1338678 h 2256141"/>
                <a:gd name="connsiteX1141" fmla="*/ 3561166 w 6811107"/>
                <a:gd name="connsiteY1141" fmla="*/ 1333845 h 2256141"/>
                <a:gd name="connsiteX1142" fmla="*/ 3575181 w 6811107"/>
                <a:gd name="connsiteY1142" fmla="*/ 1329012 h 2256141"/>
                <a:gd name="connsiteX1143" fmla="*/ 3711951 w 6811107"/>
                <a:gd name="connsiteY1143" fmla="*/ 1203359 h 2256141"/>
                <a:gd name="connsiteX1144" fmla="*/ 3714367 w 6811107"/>
                <a:gd name="connsiteY1144" fmla="*/ 1191760 h 2256141"/>
                <a:gd name="connsiteX1145" fmla="*/ 3755446 w 6811107"/>
                <a:gd name="connsiteY1145" fmla="*/ 1106702 h 2256141"/>
                <a:gd name="connsiteX1146" fmla="*/ 3767045 w 6811107"/>
                <a:gd name="connsiteY1146" fmla="*/ 1098969 h 2256141"/>
                <a:gd name="connsiteX1147" fmla="*/ 3823589 w 6811107"/>
                <a:gd name="connsiteY1147" fmla="*/ 1043392 h 2256141"/>
                <a:gd name="connsiteX1148" fmla="*/ 3830355 w 6811107"/>
                <a:gd name="connsiteY1148" fmla="*/ 1033242 h 2256141"/>
                <a:gd name="connsiteX1149" fmla="*/ 3851136 w 6811107"/>
                <a:gd name="connsiteY1149" fmla="*/ 976215 h 2256141"/>
                <a:gd name="connsiteX1150" fmla="*/ 3857419 w 6811107"/>
                <a:gd name="connsiteY1150" fmla="*/ 966066 h 2256141"/>
                <a:gd name="connsiteX1151" fmla="*/ 3882067 w 6811107"/>
                <a:gd name="connsiteY1151" fmla="*/ 932236 h 2256141"/>
                <a:gd name="connsiteX1152" fmla="*/ 3891249 w 6811107"/>
                <a:gd name="connsiteY1152" fmla="*/ 923537 h 2256141"/>
                <a:gd name="connsiteX1153" fmla="*/ 3960842 w 6811107"/>
                <a:gd name="connsiteY1153" fmla="*/ 910972 h 2256141"/>
                <a:gd name="connsiteX1154" fmla="*/ 3976307 w 6811107"/>
                <a:gd name="connsiteY1154" fmla="*/ 913388 h 2256141"/>
                <a:gd name="connsiteX1155" fmla="*/ 4031402 w 6811107"/>
                <a:gd name="connsiteY1155" fmla="*/ 918221 h 2256141"/>
                <a:gd name="connsiteX1156" fmla="*/ 4044450 w 6811107"/>
                <a:gd name="connsiteY1156" fmla="*/ 917254 h 2256141"/>
                <a:gd name="connsiteX1157" fmla="*/ 4057016 w 6811107"/>
                <a:gd name="connsiteY1157" fmla="*/ 917254 h 2256141"/>
                <a:gd name="connsiteX1158" fmla="*/ 4102444 w 6811107"/>
                <a:gd name="connsiteY1158" fmla="*/ 872309 h 2256141"/>
                <a:gd name="connsiteX1159" fmla="*/ 4104861 w 6811107"/>
                <a:gd name="connsiteY1159" fmla="*/ 859260 h 2256141"/>
                <a:gd name="connsiteX1160" fmla="*/ 4105828 w 6811107"/>
                <a:gd name="connsiteY1160" fmla="*/ 846695 h 2256141"/>
                <a:gd name="connsiteX1161" fmla="*/ 4107277 w 6811107"/>
                <a:gd name="connsiteY1161" fmla="*/ 822047 h 2256141"/>
                <a:gd name="connsiteX1162" fmla="*/ 4127575 w 6811107"/>
                <a:gd name="connsiteY1162" fmla="*/ 609885 h 2256141"/>
                <a:gd name="connsiteX1163" fmla="*/ 4136274 w 6811107"/>
                <a:gd name="connsiteY1163" fmla="*/ 595387 h 2256141"/>
                <a:gd name="connsiteX1164" fmla="*/ 4144007 w 6811107"/>
                <a:gd name="connsiteY1164" fmla="*/ 589104 h 2256141"/>
                <a:gd name="connsiteX1165" fmla="*/ 4153189 w 6811107"/>
                <a:gd name="connsiteY1165" fmla="*/ 584271 h 2256141"/>
                <a:gd name="connsiteX1166" fmla="*/ 4182669 w 6811107"/>
                <a:gd name="connsiteY1166" fmla="*/ 454751 h 2256141"/>
                <a:gd name="connsiteX1167" fmla="*/ 4234381 w 6811107"/>
                <a:gd name="connsiteY1167" fmla="*/ 388541 h 2256141"/>
                <a:gd name="connsiteX1168" fmla="*/ 4238247 w 6811107"/>
                <a:gd name="connsiteY1168" fmla="*/ 379359 h 2256141"/>
                <a:gd name="connsiteX1169" fmla="*/ 4254679 w 6811107"/>
                <a:gd name="connsiteY1169" fmla="*/ 330064 h 2256141"/>
                <a:gd name="connsiteX1170" fmla="*/ 4307841 w 6811107"/>
                <a:gd name="connsiteY1170" fmla="*/ 255154 h 2256141"/>
                <a:gd name="connsiteX1171" fmla="*/ 4323306 w 6811107"/>
                <a:gd name="connsiteY1171" fmla="*/ 259021 h 2256141"/>
                <a:gd name="connsiteX1172" fmla="*/ 4337321 w 6811107"/>
                <a:gd name="connsiteY1172" fmla="*/ 267720 h 2256141"/>
                <a:gd name="connsiteX1173" fmla="*/ 4366801 w 6811107"/>
                <a:gd name="connsiteY1173" fmla="*/ 280285 h 2256141"/>
                <a:gd name="connsiteX1174" fmla="*/ 4375983 w 6811107"/>
                <a:gd name="connsiteY1174" fmla="*/ 281252 h 2256141"/>
                <a:gd name="connsiteX1175" fmla="*/ 4479406 w 6811107"/>
                <a:gd name="connsiteY1175" fmla="*/ 247422 h 2256141"/>
                <a:gd name="connsiteX1176" fmla="*/ 4506470 w 6811107"/>
                <a:gd name="connsiteY1176" fmla="*/ 303000 h 2256141"/>
                <a:gd name="connsiteX1177" fmla="*/ 4519035 w 6811107"/>
                <a:gd name="connsiteY1177" fmla="*/ 311699 h 2256141"/>
                <a:gd name="connsiteX1178" fmla="*/ 4543200 w 6811107"/>
                <a:gd name="connsiteY1178" fmla="*/ 330064 h 2256141"/>
                <a:gd name="connsiteX1179" fmla="*/ 4557215 w 6811107"/>
                <a:gd name="connsiteY1179" fmla="*/ 333930 h 2256141"/>
                <a:gd name="connsiteX1180" fmla="*/ 4581863 w 6811107"/>
                <a:gd name="connsiteY1180" fmla="*/ 338763 h 2256141"/>
                <a:gd name="connsiteX1181" fmla="*/ 4590562 w 6811107"/>
                <a:gd name="connsiteY1181" fmla="*/ 339729 h 2256141"/>
                <a:gd name="connsiteX1182" fmla="*/ 4653389 w 6811107"/>
                <a:gd name="connsiteY1182" fmla="*/ 268686 h 2256141"/>
                <a:gd name="connsiteX1183" fmla="*/ 4712833 w 6811107"/>
                <a:gd name="connsiteY1183" fmla="*/ 256121 h 2256141"/>
                <a:gd name="connsiteX1184" fmla="*/ 4722015 w 6811107"/>
                <a:gd name="connsiteY1184" fmla="*/ 243073 h 2256141"/>
                <a:gd name="connsiteX1185" fmla="*/ 4730714 w 6811107"/>
                <a:gd name="connsiteY1185" fmla="*/ 230507 h 2256141"/>
                <a:gd name="connsiteX1186" fmla="*/ 4770343 w 6811107"/>
                <a:gd name="connsiteY1186" fmla="*/ 140133 h 2256141"/>
                <a:gd name="connsiteX1187" fmla="*/ 4777109 w 6811107"/>
                <a:gd name="connsiteY1187" fmla="*/ 127567 h 2256141"/>
                <a:gd name="connsiteX1188" fmla="*/ 4801274 w 6811107"/>
                <a:gd name="connsiteY1188" fmla="*/ 101470 h 2256141"/>
                <a:gd name="connsiteX1189" fmla="*/ 4811423 w 6811107"/>
                <a:gd name="connsiteY1189" fmla="*/ 97604 h 2256141"/>
                <a:gd name="connsiteX1190" fmla="*/ 4825438 w 6811107"/>
                <a:gd name="connsiteY1190" fmla="*/ 92771 h 2256141"/>
                <a:gd name="connsiteX1191" fmla="*/ 4837037 w 6811107"/>
                <a:gd name="connsiteY1191" fmla="*/ 84072 h 2256141"/>
                <a:gd name="connsiteX1192" fmla="*/ 4973807 w 6811107"/>
                <a:gd name="connsiteY1192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140321 w 6811107"/>
                <a:gd name="connsiteY270" fmla="*/ 1716397 h 2256141"/>
                <a:gd name="connsiteX271" fmla="*/ 3146633 w 6811107"/>
                <a:gd name="connsiteY271" fmla="*/ 1723386 h 2256141"/>
                <a:gd name="connsiteX272" fmla="*/ 3267185 w 6811107"/>
                <a:gd name="connsiteY272" fmla="*/ 1836469 h 2256141"/>
                <a:gd name="connsiteX273" fmla="*/ 3304365 w 6811107"/>
                <a:gd name="connsiteY273" fmla="*/ 2038246 h 2256141"/>
                <a:gd name="connsiteX274" fmla="*/ 3313120 w 6811107"/>
                <a:gd name="connsiteY274" fmla="*/ 1766083 h 2256141"/>
                <a:gd name="connsiteX275" fmla="*/ 3331123 w 6811107"/>
                <a:gd name="connsiteY275" fmla="*/ 1710324 h 2256141"/>
                <a:gd name="connsiteX276" fmla="*/ 3325807 w 6811107"/>
                <a:gd name="connsiteY276" fmla="*/ 1697276 h 2256141"/>
                <a:gd name="connsiteX277" fmla="*/ 3289560 w 6811107"/>
                <a:gd name="connsiteY277" fmla="*/ 1581287 h 2256141"/>
                <a:gd name="connsiteX278" fmla="*/ 3295843 w 6811107"/>
                <a:gd name="connsiteY278" fmla="*/ 1572105 h 2256141"/>
                <a:gd name="connsiteX279" fmla="*/ 3304542 w 6811107"/>
                <a:gd name="connsiteY279" fmla="*/ 1564372 h 2256141"/>
                <a:gd name="connsiteX280" fmla="*/ 3323873 w 6811107"/>
                <a:gd name="connsiteY280" fmla="*/ 1550357 h 2256141"/>
                <a:gd name="connsiteX281" fmla="*/ 3344654 w 6811107"/>
                <a:gd name="connsiteY281" fmla="*/ 1479314 h 2256141"/>
                <a:gd name="connsiteX282" fmla="*/ 3349971 w 6811107"/>
                <a:gd name="connsiteY282" fmla="*/ 1467715 h 2256141"/>
                <a:gd name="connsiteX283" fmla="*/ 3417147 w 6811107"/>
                <a:gd name="connsiteY283" fmla="*/ 1463849 h 2256141"/>
                <a:gd name="connsiteX284" fmla="*/ 3430196 w 6811107"/>
                <a:gd name="connsiteY284" fmla="*/ 1462883 h 2256141"/>
                <a:gd name="connsiteX285" fmla="*/ 3456293 w 6811107"/>
                <a:gd name="connsiteY285" fmla="*/ 1461432 h 2256141"/>
                <a:gd name="connsiteX286" fmla="*/ 3464992 w 6811107"/>
                <a:gd name="connsiteY286" fmla="*/ 1463849 h 2256141"/>
                <a:gd name="connsiteX287" fmla="*/ 3473691 w 6811107"/>
                <a:gd name="connsiteY287" fmla="*/ 1475448 h 2256141"/>
                <a:gd name="connsiteX288" fmla="*/ 3481424 w 6811107"/>
                <a:gd name="connsiteY288" fmla="*/ 1488496 h 2256141"/>
                <a:gd name="connsiteX289" fmla="*/ 3496889 w 6811107"/>
                <a:gd name="connsiteY289" fmla="*/ 1512661 h 2256141"/>
                <a:gd name="connsiteX290" fmla="*/ 3549567 w 6811107"/>
                <a:gd name="connsiteY290" fmla="*/ 1542625 h 2256141"/>
                <a:gd name="connsiteX291" fmla="*/ 3558750 w 6811107"/>
                <a:gd name="connsiteY291" fmla="*/ 1549391 h 2256141"/>
                <a:gd name="connsiteX292" fmla="*/ 3586780 w 6811107"/>
                <a:gd name="connsiteY292" fmla="*/ 1570172 h 2256141"/>
                <a:gd name="connsiteX293" fmla="*/ 3683437 w 6811107"/>
                <a:gd name="connsiteY293" fmla="*/ 1594336 h 2256141"/>
                <a:gd name="connsiteX294" fmla="*/ 3697452 w 6811107"/>
                <a:gd name="connsiteY294" fmla="*/ 1603519 h 2256141"/>
                <a:gd name="connsiteX295" fmla="*/ 3712917 w 6811107"/>
                <a:gd name="connsiteY295" fmla="*/ 1604968 h 2256141"/>
                <a:gd name="connsiteX296" fmla="*/ 3724516 w 6811107"/>
                <a:gd name="connsiteY296" fmla="*/ 1602552 h 2256141"/>
                <a:gd name="connsiteX297" fmla="*/ 3823589 w 6811107"/>
                <a:gd name="connsiteY297" fmla="*/ 1542141 h 2256141"/>
                <a:gd name="connsiteX298" fmla="*/ 3835188 w 6811107"/>
                <a:gd name="connsiteY298" fmla="*/ 1539725 h 2256141"/>
                <a:gd name="connsiteX299" fmla="*/ 3897049 w 6811107"/>
                <a:gd name="connsiteY299" fmla="*/ 1542625 h 2256141"/>
                <a:gd name="connsiteX300" fmla="*/ 3921696 w 6811107"/>
                <a:gd name="connsiteY300" fmla="*/ 1531992 h 2256141"/>
                <a:gd name="connsiteX301" fmla="*/ 3931845 w 6811107"/>
                <a:gd name="connsiteY301" fmla="*/ 1522810 h 2256141"/>
                <a:gd name="connsiteX302" fmla="*/ 3940544 w 6811107"/>
                <a:gd name="connsiteY302" fmla="*/ 1512178 h 2256141"/>
                <a:gd name="connsiteX303" fmla="*/ 3944788 w 6811107"/>
                <a:gd name="connsiteY303" fmla="*/ 1511450 h 2256141"/>
                <a:gd name="connsiteX304" fmla="*/ 3945679 w 6811107"/>
                <a:gd name="connsiteY304" fmla="*/ 1511634 h 2256141"/>
                <a:gd name="connsiteX305" fmla="*/ 3957459 w 6811107"/>
                <a:gd name="connsiteY305" fmla="*/ 1509278 h 2256141"/>
                <a:gd name="connsiteX306" fmla="*/ 3944788 w 6811107"/>
                <a:gd name="connsiteY306" fmla="*/ 1511450 h 2256141"/>
                <a:gd name="connsiteX307" fmla="*/ 3934261 w 6811107"/>
                <a:gd name="connsiteY307" fmla="*/ 1509278 h 2256141"/>
                <a:gd name="connsiteX308" fmla="*/ 4010137 w 6811107"/>
                <a:gd name="connsiteY308" fmla="*/ 1506862 h 2256141"/>
                <a:gd name="connsiteX309" fmla="*/ 4024152 w 6811107"/>
                <a:gd name="connsiteY309" fmla="*/ 1509278 h 2256141"/>
                <a:gd name="connsiteX310" fmla="*/ 4039617 w 6811107"/>
                <a:gd name="connsiteY310" fmla="*/ 1506862 h 2256141"/>
                <a:gd name="connsiteX311" fmla="*/ 4048800 w 6811107"/>
                <a:gd name="connsiteY311" fmla="*/ 1505412 h 2256141"/>
                <a:gd name="connsiteX312" fmla="*/ 4057499 w 6811107"/>
                <a:gd name="connsiteY312" fmla="*/ 1501545 h 2256141"/>
                <a:gd name="connsiteX313" fmla="*/ 4084563 w 6811107"/>
                <a:gd name="connsiteY313" fmla="*/ 1475448 h 2256141"/>
                <a:gd name="connsiteX314" fmla="*/ 4089879 w 6811107"/>
                <a:gd name="connsiteY314" fmla="*/ 1469165 h 2256141"/>
                <a:gd name="connsiteX315" fmla="*/ 4094712 w 6811107"/>
                <a:gd name="connsiteY315" fmla="*/ 1459983 h 2256141"/>
                <a:gd name="connsiteX316" fmla="*/ 4099545 w 6811107"/>
                <a:gd name="connsiteY316" fmla="*/ 1449834 h 2256141"/>
                <a:gd name="connsiteX317" fmla="*/ 4125642 w 6811107"/>
                <a:gd name="connsiteY317" fmla="*/ 1405855 h 2256141"/>
                <a:gd name="connsiteX318" fmla="*/ 4128059 w 6811107"/>
                <a:gd name="connsiteY318" fmla="*/ 1397156 h 2256141"/>
                <a:gd name="connsiteX319" fmla="*/ 4137241 w 6811107"/>
                <a:gd name="connsiteY319" fmla="*/ 1371542 h 2256141"/>
                <a:gd name="connsiteX320" fmla="*/ 4138207 w 6811107"/>
                <a:gd name="connsiteY320" fmla="*/ 1361393 h 2256141"/>
                <a:gd name="connsiteX321" fmla="*/ 4131925 w 6811107"/>
                <a:gd name="connsiteY321" fmla="*/ 1380724 h 2256141"/>
                <a:gd name="connsiteX322" fmla="*/ 4125159 w 6811107"/>
                <a:gd name="connsiteY322" fmla="*/ 1387007 h 2256141"/>
                <a:gd name="connsiteX323" fmla="*/ 4069581 w 6811107"/>
                <a:gd name="connsiteY323" fmla="*/ 1460466 h 2256141"/>
                <a:gd name="connsiteX324" fmla="*/ 4010620 w 6811107"/>
                <a:gd name="connsiteY324" fmla="*/ 1492846 h 2256141"/>
                <a:gd name="connsiteX325" fmla="*/ 3997572 w 6811107"/>
                <a:gd name="connsiteY325" fmla="*/ 1491880 h 2256141"/>
                <a:gd name="connsiteX326" fmla="*/ 3886416 w 6811107"/>
                <a:gd name="connsiteY326" fmla="*/ 1466265 h 2256141"/>
                <a:gd name="connsiteX327" fmla="*/ 3873851 w 6811107"/>
                <a:gd name="connsiteY327" fmla="*/ 1466265 h 2256141"/>
                <a:gd name="connsiteX328" fmla="*/ 3829872 w 6811107"/>
                <a:gd name="connsiteY328" fmla="*/ 1473032 h 2256141"/>
                <a:gd name="connsiteX329" fmla="*/ 3818273 w 6811107"/>
                <a:gd name="connsiteY329" fmla="*/ 1474481 h 2256141"/>
                <a:gd name="connsiteX330" fmla="*/ 3752546 w 6811107"/>
                <a:gd name="connsiteY330" fmla="*/ 1477381 h 2256141"/>
                <a:gd name="connsiteX331" fmla="*/ 3739981 w 6811107"/>
                <a:gd name="connsiteY331" fmla="*/ 1480281 h 2256141"/>
                <a:gd name="connsiteX332" fmla="*/ 3698419 w 6811107"/>
                <a:gd name="connsiteY332" fmla="*/ 1487047 h 2256141"/>
                <a:gd name="connsiteX333" fmla="*/ 3697452 w 6811107"/>
                <a:gd name="connsiteY333" fmla="*/ 1428570 h 2256141"/>
                <a:gd name="connsiteX334" fmla="*/ 3703735 w 6811107"/>
                <a:gd name="connsiteY334" fmla="*/ 1422287 h 2256141"/>
                <a:gd name="connsiteX335" fmla="*/ 3720167 w 6811107"/>
                <a:gd name="connsiteY335" fmla="*/ 1414554 h 2256141"/>
                <a:gd name="connsiteX336" fmla="*/ 3730315 w 6811107"/>
                <a:gd name="connsiteY336" fmla="*/ 1411654 h 2256141"/>
                <a:gd name="connsiteX337" fmla="*/ 3740465 w 6811107"/>
                <a:gd name="connsiteY337" fmla="*/ 1408755 h 2256141"/>
                <a:gd name="connsiteX338" fmla="*/ 3752063 w 6811107"/>
                <a:gd name="connsiteY338" fmla="*/ 1405855 h 2256141"/>
                <a:gd name="connsiteX339" fmla="*/ 3770428 w 6811107"/>
                <a:gd name="connsiteY339" fmla="*/ 1391839 h 2256141"/>
                <a:gd name="connsiteX340" fmla="*/ 3772844 w 6811107"/>
                <a:gd name="connsiteY340" fmla="*/ 1378791 h 2256141"/>
                <a:gd name="connsiteX341" fmla="*/ 3772844 w 6811107"/>
                <a:gd name="connsiteY341" fmla="*/ 1370092 h 2256141"/>
                <a:gd name="connsiteX342" fmla="*/ 3783477 w 6811107"/>
                <a:gd name="connsiteY342" fmla="*/ 1347861 h 2256141"/>
                <a:gd name="connsiteX343" fmla="*/ 3794109 w 6811107"/>
                <a:gd name="connsiteY343" fmla="*/ 1339162 h 2256141"/>
                <a:gd name="connsiteX344" fmla="*/ 3844370 w 6811107"/>
                <a:gd name="connsiteY344" fmla="*/ 1276818 h 2256141"/>
                <a:gd name="connsiteX345" fmla="*/ 3847270 w 6811107"/>
                <a:gd name="connsiteY345" fmla="*/ 1264253 h 2256141"/>
                <a:gd name="connsiteX346" fmla="*/ 3851136 w 6811107"/>
                <a:gd name="connsiteY346" fmla="*/ 1255070 h 2256141"/>
                <a:gd name="connsiteX347" fmla="*/ 3877234 w 6811107"/>
                <a:gd name="connsiteY347" fmla="*/ 1192727 h 2256141"/>
                <a:gd name="connsiteX348" fmla="*/ 3882067 w 6811107"/>
                <a:gd name="connsiteY348" fmla="*/ 1179678 h 2256141"/>
                <a:gd name="connsiteX349" fmla="*/ 3892699 w 6811107"/>
                <a:gd name="connsiteY349" fmla="*/ 1155030 h 2256141"/>
                <a:gd name="connsiteX350" fmla="*/ 3901881 w 6811107"/>
                <a:gd name="connsiteY350" fmla="*/ 1145848 h 2256141"/>
                <a:gd name="connsiteX351" fmla="*/ 3920246 w 6811107"/>
                <a:gd name="connsiteY351" fmla="*/ 1127483 h 2256141"/>
                <a:gd name="connsiteX352" fmla="*/ 3925562 w 6811107"/>
                <a:gd name="connsiteY352" fmla="*/ 1118301 h 2256141"/>
                <a:gd name="connsiteX353" fmla="*/ 3938611 w 6811107"/>
                <a:gd name="connsiteY353" fmla="*/ 1016328 h 2256141"/>
                <a:gd name="connsiteX354" fmla="*/ 3946344 w 6811107"/>
                <a:gd name="connsiteY354" fmla="*/ 1008595 h 2256141"/>
                <a:gd name="connsiteX355" fmla="*/ 4034301 w 6811107"/>
                <a:gd name="connsiteY355" fmla="*/ 985397 h 2256141"/>
                <a:gd name="connsiteX356" fmla="*/ 4047350 w 6811107"/>
                <a:gd name="connsiteY356" fmla="*/ 983947 h 2256141"/>
                <a:gd name="connsiteX357" fmla="*/ 4057499 w 6811107"/>
                <a:gd name="connsiteY357" fmla="*/ 982498 h 2256141"/>
                <a:gd name="connsiteX358" fmla="*/ 4068131 w 6811107"/>
                <a:gd name="connsiteY358" fmla="*/ 981531 h 2256141"/>
                <a:gd name="connsiteX359" fmla="*/ 4121293 w 6811107"/>
                <a:gd name="connsiteY359" fmla="*/ 940452 h 2256141"/>
                <a:gd name="connsiteX360" fmla="*/ 5598196 w 6811107"/>
                <a:gd name="connsiteY360" fmla="*/ 644562 h 2256141"/>
                <a:gd name="connsiteX361" fmla="*/ 5617541 w 6811107"/>
                <a:gd name="connsiteY361" fmla="*/ 651931 h 2256141"/>
                <a:gd name="connsiteX362" fmla="*/ 5602076 w 6811107"/>
                <a:gd name="connsiteY362" fmla="*/ 647098 h 2256141"/>
                <a:gd name="connsiteX363" fmla="*/ 5598196 w 6811107"/>
                <a:gd name="connsiteY363" fmla="*/ 644562 h 2256141"/>
                <a:gd name="connsiteX364" fmla="*/ 2173628 w 6811107"/>
                <a:gd name="connsiteY364" fmla="*/ 477314 h 2256141"/>
                <a:gd name="connsiteX365" fmla="*/ 2125384 w 6811107"/>
                <a:gd name="connsiteY365" fmla="*/ 515756 h 2256141"/>
                <a:gd name="connsiteX366" fmla="*/ 2068573 w 6811107"/>
                <a:gd name="connsiteY366" fmla="*/ 544102 h 2256141"/>
                <a:gd name="connsiteX367" fmla="*/ 2061358 w 6811107"/>
                <a:gd name="connsiteY367" fmla="*/ 552257 h 2256141"/>
                <a:gd name="connsiteX368" fmla="*/ 2054144 w 6811107"/>
                <a:gd name="connsiteY368" fmla="*/ 559634 h 2256141"/>
                <a:gd name="connsiteX369" fmla="*/ 2044225 w 6811107"/>
                <a:gd name="connsiteY369" fmla="*/ 563517 h 2256141"/>
                <a:gd name="connsiteX370" fmla="*/ 2038363 w 6811107"/>
                <a:gd name="connsiteY370" fmla="*/ 565459 h 2256141"/>
                <a:gd name="connsiteX371" fmla="*/ 2043323 w 6811107"/>
                <a:gd name="connsiteY371" fmla="*/ 575555 h 2256141"/>
                <a:gd name="connsiteX372" fmla="*/ 2051890 w 6811107"/>
                <a:gd name="connsiteY372" fmla="*/ 582933 h 2256141"/>
                <a:gd name="connsiteX373" fmla="*/ 2072630 w 6811107"/>
                <a:gd name="connsiteY373" fmla="*/ 587981 h 2256141"/>
                <a:gd name="connsiteX374" fmla="*/ 2083452 w 6811107"/>
                <a:gd name="connsiteY374" fmla="*/ 586816 h 2256141"/>
                <a:gd name="connsiteX375" fmla="*/ 2118620 w 6811107"/>
                <a:gd name="connsiteY375" fmla="*/ 573225 h 2256141"/>
                <a:gd name="connsiteX376" fmla="*/ 2130794 w 6811107"/>
                <a:gd name="connsiteY376" fmla="*/ 569342 h 2256141"/>
                <a:gd name="connsiteX377" fmla="*/ 2147928 w 6811107"/>
                <a:gd name="connsiteY377" fmla="*/ 568566 h 2256141"/>
                <a:gd name="connsiteX378" fmla="*/ 2156495 w 6811107"/>
                <a:gd name="connsiteY378" fmla="*/ 568566 h 2256141"/>
                <a:gd name="connsiteX379" fmla="*/ 2205641 w 6811107"/>
                <a:gd name="connsiteY379" fmla="*/ 586428 h 2256141"/>
                <a:gd name="connsiteX380" fmla="*/ 2212855 w 6811107"/>
                <a:gd name="connsiteY380" fmla="*/ 594970 h 2256141"/>
                <a:gd name="connsiteX381" fmla="*/ 2145673 w 6811107"/>
                <a:gd name="connsiteY381" fmla="*/ 656323 h 2256141"/>
                <a:gd name="connsiteX382" fmla="*/ 2137107 w 6811107"/>
                <a:gd name="connsiteY382" fmla="*/ 658652 h 2256141"/>
                <a:gd name="connsiteX383" fmla="*/ 2132598 w 6811107"/>
                <a:gd name="connsiteY383" fmla="*/ 680398 h 2256141"/>
                <a:gd name="connsiteX384" fmla="*/ 2138910 w 6811107"/>
                <a:gd name="connsiteY384" fmla="*/ 687775 h 2256141"/>
                <a:gd name="connsiteX385" fmla="*/ 2159651 w 6811107"/>
                <a:gd name="connsiteY385" fmla="*/ 703307 h 2256141"/>
                <a:gd name="connsiteX386" fmla="*/ 2168218 w 6811107"/>
                <a:gd name="connsiteY386" fmla="*/ 708744 h 2256141"/>
                <a:gd name="connsiteX387" fmla="*/ 2252533 w 6811107"/>
                <a:gd name="connsiteY387" fmla="*/ 752234 h 2256141"/>
                <a:gd name="connsiteX388" fmla="*/ 2253435 w 6811107"/>
                <a:gd name="connsiteY388" fmla="*/ 764660 h 2256141"/>
                <a:gd name="connsiteX389" fmla="*/ 2264256 w 6811107"/>
                <a:gd name="connsiteY389" fmla="*/ 784463 h 2256141"/>
                <a:gd name="connsiteX390" fmla="*/ 2274175 w 6811107"/>
                <a:gd name="connsiteY390" fmla="*/ 790676 h 2256141"/>
                <a:gd name="connsiteX391" fmla="*/ 2339102 w 6811107"/>
                <a:gd name="connsiteY391" fmla="*/ 834167 h 2256141"/>
                <a:gd name="connsiteX392" fmla="*/ 2269666 w 6811107"/>
                <a:gd name="connsiteY392" fmla="*/ 864454 h 2256141"/>
                <a:gd name="connsiteX393" fmla="*/ 2255238 w 6811107"/>
                <a:gd name="connsiteY393" fmla="*/ 868726 h 2256141"/>
                <a:gd name="connsiteX394" fmla="*/ 2242162 w 6811107"/>
                <a:gd name="connsiteY394" fmla="*/ 872609 h 2256141"/>
                <a:gd name="connsiteX395" fmla="*/ 2228636 w 6811107"/>
                <a:gd name="connsiteY395" fmla="*/ 874939 h 2256141"/>
                <a:gd name="connsiteX396" fmla="*/ 2202485 w 6811107"/>
                <a:gd name="connsiteY396" fmla="*/ 879987 h 2256141"/>
                <a:gd name="connsiteX397" fmla="*/ 2190311 w 6811107"/>
                <a:gd name="connsiteY397" fmla="*/ 876880 h 2256141"/>
                <a:gd name="connsiteX398" fmla="*/ 2153339 w 6811107"/>
                <a:gd name="connsiteY398" fmla="*/ 869891 h 2256141"/>
                <a:gd name="connsiteX399" fmla="*/ 2140263 w 6811107"/>
                <a:gd name="connsiteY399" fmla="*/ 871055 h 2256141"/>
                <a:gd name="connsiteX400" fmla="*/ 2127187 w 6811107"/>
                <a:gd name="connsiteY400" fmla="*/ 872997 h 2256141"/>
                <a:gd name="connsiteX401" fmla="*/ 2118620 w 6811107"/>
                <a:gd name="connsiteY401" fmla="*/ 874162 h 2256141"/>
                <a:gd name="connsiteX402" fmla="*/ 2099233 w 6811107"/>
                <a:gd name="connsiteY402" fmla="*/ 885811 h 2256141"/>
                <a:gd name="connsiteX403" fmla="*/ 2010409 w 6811107"/>
                <a:gd name="connsiteY403" fmla="*/ 937844 h 2256141"/>
                <a:gd name="connsiteX404" fmla="*/ 2000940 w 6811107"/>
                <a:gd name="connsiteY404" fmla="*/ 945998 h 2256141"/>
                <a:gd name="connsiteX405" fmla="*/ 1944129 w 6811107"/>
                <a:gd name="connsiteY405" fmla="*/ 966578 h 2256141"/>
                <a:gd name="connsiteX406" fmla="*/ 1933308 w 6811107"/>
                <a:gd name="connsiteY406" fmla="*/ 965802 h 2256141"/>
                <a:gd name="connsiteX407" fmla="*/ 1900844 w 6811107"/>
                <a:gd name="connsiteY407" fmla="*/ 957259 h 2256141"/>
                <a:gd name="connsiteX408" fmla="*/ 1894532 w 6811107"/>
                <a:gd name="connsiteY408" fmla="*/ 951823 h 2256141"/>
                <a:gd name="connsiteX409" fmla="*/ 1896786 w 6811107"/>
                <a:gd name="connsiteY409" fmla="*/ 933185 h 2256141"/>
                <a:gd name="connsiteX410" fmla="*/ 1856207 w 6811107"/>
                <a:gd name="connsiteY410" fmla="*/ 973957 h 2256141"/>
                <a:gd name="connsiteX411" fmla="*/ 1862519 w 6811107"/>
                <a:gd name="connsiteY411" fmla="*/ 981334 h 2256141"/>
                <a:gd name="connsiteX412" fmla="*/ 1870635 w 6811107"/>
                <a:gd name="connsiteY412" fmla="*/ 984441 h 2256141"/>
                <a:gd name="connsiteX413" fmla="*/ 1927446 w 6811107"/>
                <a:gd name="connsiteY413" fmla="*/ 1015505 h 2256141"/>
                <a:gd name="connsiteX414" fmla="*/ 1956303 w 6811107"/>
                <a:gd name="connsiteY414" fmla="*/ 1025989 h 2256141"/>
                <a:gd name="connsiteX415" fmla="*/ 1967124 w 6811107"/>
                <a:gd name="connsiteY415" fmla="*/ 1024048 h 2256141"/>
                <a:gd name="connsiteX416" fmla="*/ 2061809 w 6811107"/>
                <a:gd name="connsiteY416" fmla="*/ 1004632 h 2256141"/>
                <a:gd name="connsiteX417" fmla="*/ 2073532 w 6811107"/>
                <a:gd name="connsiteY417" fmla="*/ 1003856 h 2256141"/>
                <a:gd name="connsiteX418" fmla="*/ 2092469 w 6811107"/>
                <a:gd name="connsiteY418" fmla="*/ 1000749 h 2256141"/>
                <a:gd name="connsiteX419" fmla="*/ 2101938 w 6811107"/>
                <a:gd name="connsiteY419" fmla="*/ 998808 h 2256141"/>
                <a:gd name="connsiteX420" fmla="*/ 2232694 w 6811107"/>
                <a:gd name="connsiteY420" fmla="*/ 992595 h 2256141"/>
                <a:gd name="connsiteX421" fmla="*/ 2242162 w 6811107"/>
                <a:gd name="connsiteY421" fmla="*/ 996866 h 2256141"/>
                <a:gd name="connsiteX422" fmla="*/ 2242162 w 6811107"/>
                <a:gd name="connsiteY422" fmla="*/ 1051618 h 2256141"/>
                <a:gd name="connsiteX423" fmla="*/ 2246671 w 6811107"/>
                <a:gd name="connsiteY423" fmla="*/ 1061714 h 2256141"/>
                <a:gd name="connsiteX424" fmla="*/ 2301679 w 6811107"/>
                <a:gd name="connsiteY424" fmla="*/ 1094719 h 2256141"/>
                <a:gd name="connsiteX425" fmla="*/ 2310246 w 6811107"/>
                <a:gd name="connsiteY425" fmla="*/ 1102874 h 2256141"/>
                <a:gd name="connsiteX426" fmla="*/ 2316107 w 6811107"/>
                <a:gd name="connsiteY426" fmla="*/ 1108310 h 2256141"/>
                <a:gd name="connsiteX427" fmla="*/ 2408538 w 6811107"/>
                <a:gd name="connsiteY427" fmla="*/ 1158013 h 2256141"/>
                <a:gd name="connsiteX428" fmla="*/ 2407636 w 6811107"/>
                <a:gd name="connsiteY428" fmla="*/ 1193349 h 2256141"/>
                <a:gd name="connsiteX429" fmla="*/ 2413949 w 6811107"/>
                <a:gd name="connsiteY429" fmla="*/ 1201892 h 2256141"/>
                <a:gd name="connsiteX430" fmla="*/ 2420261 w 6811107"/>
                <a:gd name="connsiteY430" fmla="*/ 1226743 h 2256141"/>
                <a:gd name="connsiteX431" fmla="*/ 2434689 w 6811107"/>
                <a:gd name="connsiteY431" fmla="*/ 1232180 h 2256141"/>
                <a:gd name="connsiteX432" fmla="*/ 2444609 w 6811107"/>
                <a:gd name="connsiteY432" fmla="*/ 1229073 h 2256141"/>
                <a:gd name="connsiteX433" fmla="*/ 2450921 w 6811107"/>
                <a:gd name="connsiteY433" fmla="*/ 1223637 h 2256141"/>
                <a:gd name="connsiteX434" fmla="*/ 2456782 w 6811107"/>
                <a:gd name="connsiteY434" fmla="*/ 1212376 h 2256141"/>
                <a:gd name="connsiteX435" fmla="*/ 2465349 w 6811107"/>
                <a:gd name="connsiteY435" fmla="*/ 1203833 h 2256141"/>
                <a:gd name="connsiteX436" fmla="*/ 2474818 w 6811107"/>
                <a:gd name="connsiteY436" fmla="*/ 1196456 h 2256141"/>
                <a:gd name="connsiteX437" fmla="*/ 2482934 w 6811107"/>
                <a:gd name="connsiteY437" fmla="*/ 1187136 h 2256141"/>
                <a:gd name="connsiteX438" fmla="*/ 2542901 w 6811107"/>
                <a:gd name="connsiteY438" fmla="*/ 1167333 h 2256141"/>
                <a:gd name="connsiteX439" fmla="*/ 2548763 w 6811107"/>
                <a:gd name="connsiteY439" fmla="*/ 1175875 h 2256141"/>
                <a:gd name="connsiteX440" fmla="*/ 2553271 w 6811107"/>
                <a:gd name="connsiteY440" fmla="*/ 1184030 h 2256141"/>
                <a:gd name="connsiteX441" fmla="*/ 2556879 w 6811107"/>
                <a:gd name="connsiteY441" fmla="*/ 1193349 h 2256141"/>
                <a:gd name="connsiteX442" fmla="*/ 2615944 w 6811107"/>
                <a:gd name="connsiteY442" fmla="*/ 1238004 h 2256141"/>
                <a:gd name="connsiteX443" fmla="*/ 2604221 w 6811107"/>
                <a:gd name="connsiteY443" fmla="*/ 1275670 h 2256141"/>
                <a:gd name="connsiteX444" fmla="*/ 2606927 w 6811107"/>
                <a:gd name="connsiteY444" fmla="*/ 1284212 h 2256141"/>
                <a:gd name="connsiteX445" fmla="*/ 2655171 w 6811107"/>
                <a:gd name="connsiteY445" fmla="*/ 1318384 h 2256141"/>
                <a:gd name="connsiteX446" fmla="*/ 2667345 w 6811107"/>
                <a:gd name="connsiteY446" fmla="*/ 1323431 h 2256141"/>
                <a:gd name="connsiteX447" fmla="*/ 2693496 w 6811107"/>
                <a:gd name="connsiteY447" fmla="*/ 1355661 h 2256141"/>
                <a:gd name="connsiteX448" fmla="*/ 2633529 w 6811107"/>
                <a:gd name="connsiteY448" fmla="*/ 1376630 h 2256141"/>
                <a:gd name="connsiteX449" fmla="*/ 2622707 w 6811107"/>
                <a:gd name="connsiteY449" fmla="*/ 1389055 h 2256141"/>
                <a:gd name="connsiteX450" fmla="*/ 2624962 w 6811107"/>
                <a:gd name="connsiteY450" fmla="*/ 1402646 h 2256141"/>
                <a:gd name="connsiteX451" fmla="*/ 2671854 w 6811107"/>
                <a:gd name="connsiteY451" fmla="*/ 1457397 h 2256141"/>
                <a:gd name="connsiteX452" fmla="*/ 2591146 w 6811107"/>
                <a:gd name="connsiteY452" fmla="*/ 1479530 h 2256141"/>
                <a:gd name="connsiteX453" fmla="*/ 2583932 w 6811107"/>
                <a:gd name="connsiteY453" fmla="*/ 1488073 h 2256141"/>
                <a:gd name="connsiteX454" fmla="*/ 2555075 w 6811107"/>
                <a:gd name="connsiteY454" fmla="*/ 1533505 h 2256141"/>
                <a:gd name="connsiteX455" fmla="*/ 2550115 w 6811107"/>
                <a:gd name="connsiteY455" fmla="*/ 1542824 h 2256141"/>
                <a:gd name="connsiteX456" fmla="*/ 2540647 w 6811107"/>
                <a:gd name="connsiteY456" fmla="*/ 1551367 h 2256141"/>
                <a:gd name="connsiteX457" fmla="*/ 2526218 w 6811107"/>
                <a:gd name="connsiteY457" fmla="*/ 1585537 h 2256141"/>
                <a:gd name="connsiteX458" fmla="*/ 2523513 w 6811107"/>
                <a:gd name="connsiteY458" fmla="*/ 1594081 h 2256141"/>
                <a:gd name="connsiteX459" fmla="*/ 2491951 w 6811107"/>
                <a:gd name="connsiteY459" fmla="*/ 1643783 h 2256141"/>
                <a:gd name="connsiteX460" fmla="*/ 2393659 w 6811107"/>
                <a:gd name="connsiteY460" fmla="*/ 1642619 h 2256141"/>
                <a:gd name="connsiteX461" fmla="*/ 2380132 w 6811107"/>
                <a:gd name="connsiteY461" fmla="*/ 1643783 h 2256141"/>
                <a:gd name="connsiteX462" fmla="*/ 2361195 w 6811107"/>
                <a:gd name="connsiteY462" fmla="*/ 1633299 h 2256141"/>
                <a:gd name="connsiteX463" fmla="*/ 2323772 w 6811107"/>
                <a:gd name="connsiteY463" fmla="*/ 1586703 h 2256141"/>
                <a:gd name="connsiteX464" fmla="*/ 2311598 w 6811107"/>
                <a:gd name="connsiteY464" fmla="*/ 1583596 h 2256141"/>
                <a:gd name="connsiteX465" fmla="*/ 2301679 w 6811107"/>
                <a:gd name="connsiteY465" fmla="*/ 1579325 h 2256141"/>
                <a:gd name="connsiteX466" fmla="*/ 2255689 w 6811107"/>
                <a:gd name="connsiteY466" fmla="*/ 1559910 h 2256141"/>
                <a:gd name="connsiteX467" fmla="*/ 2246220 w 6811107"/>
                <a:gd name="connsiteY467" fmla="*/ 1564181 h 2256141"/>
                <a:gd name="connsiteX468" fmla="*/ 2225480 w 6811107"/>
                <a:gd name="connsiteY468" fmla="*/ 1574277 h 2256141"/>
                <a:gd name="connsiteX469" fmla="*/ 2213757 w 6811107"/>
                <a:gd name="connsiteY469" fmla="*/ 1573500 h 2256141"/>
                <a:gd name="connsiteX470" fmla="*/ 2122227 w 6811107"/>
                <a:gd name="connsiteY470" fmla="*/ 1528069 h 2256141"/>
                <a:gd name="connsiteX471" fmla="*/ 2087510 w 6811107"/>
                <a:gd name="connsiteY471" fmla="*/ 1583208 h 2256141"/>
                <a:gd name="connsiteX472" fmla="*/ 2075336 w 6811107"/>
                <a:gd name="connsiteY472" fmla="*/ 1583984 h 2256141"/>
                <a:gd name="connsiteX473" fmla="*/ 1964418 w 6811107"/>
                <a:gd name="connsiteY473" fmla="*/ 1558745 h 2256141"/>
                <a:gd name="connsiteX474" fmla="*/ 1954499 w 6811107"/>
                <a:gd name="connsiteY474" fmla="*/ 1557580 h 2256141"/>
                <a:gd name="connsiteX475" fmla="*/ 1858010 w 6811107"/>
                <a:gd name="connsiteY475" fmla="*/ 1529621 h 2256141"/>
                <a:gd name="connsiteX476" fmla="*/ 1938267 w 6811107"/>
                <a:gd name="connsiteY476" fmla="*/ 1573500 h 2256141"/>
                <a:gd name="connsiteX477" fmla="*/ 1950441 w 6811107"/>
                <a:gd name="connsiteY477" fmla="*/ 1577771 h 2256141"/>
                <a:gd name="connsiteX478" fmla="*/ 1986512 w 6811107"/>
                <a:gd name="connsiteY478" fmla="*/ 1605730 h 2256141"/>
                <a:gd name="connsiteX479" fmla="*/ 1995980 w 6811107"/>
                <a:gd name="connsiteY479" fmla="*/ 1610001 h 2256141"/>
                <a:gd name="connsiteX480" fmla="*/ 2009056 w 6811107"/>
                <a:gd name="connsiteY480" fmla="*/ 1613107 h 2256141"/>
                <a:gd name="connsiteX481" fmla="*/ 2027993 w 6811107"/>
                <a:gd name="connsiteY481" fmla="*/ 1626698 h 2256141"/>
                <a:gd name="connsiteX482" fmla="*/ 2037913 w 6811107"/>
                <a:gd name="connsiteY482" fmla="*/ 1633688 h 2256141"/>
                <a:gd name="connsiteX483" fmla="*/ 2081197 w 6811107"/>
                <a:gd name="connsiteY483" fmla="*/ 1651549 h 2256141"/>
                <a:gd name="connsiteX484" fmla="*/ 2092920 w 6811107"/>
                <a:gd name="connsiteY484" fmla="*/ 1651549 h 2256141"/>
                <a:gd name="connsiteX485" fmla="*/ 2105094 w 6811107"/>
                <a:gd name="connsiteY485" fmla="*/ 1640289 h 2256141"/>
                <a:gd name="connsiteX486" fmla="*/ 2112308 w 6811107"/>
                <a:gd name="connsiteY486" fmla="*/ 1636017 h 2256141"/>
                <a:gd name="connsiteX487" fmla="*/ 2225029 w 6811107"/>
                <a:gd name="connsiteY487" fmla="*/ 1616602 h 2256141"/>
                <a:gd name="connsiteX488" fmla="*/ 2235850 w 6811107"/>
                <a:gd name="connsiteY488" fmla="*/ 1621650 h 2256141"/>
                <a:gd name="connsiteX489" fmla="*/ 2267412 w 6811107"/>
                <a:gd name="connsiteY489" fmla="*/ 1646890 h 2256141"/>
                <a:gd name="connsiteX490" fmla="*/ 2273273 w 6811107"/>
                <a:gd name="connsiteY490" fmla="*/ 1653103 h 2256141"/>
                <a:gd name="connsiteX491" fmla="*/ 2321067 w 6811107"/>
                <a:gd name="connsiteY491" fmla="*/ 1666694 h 2256141"/>
                <a:gd name="connsiteX492" fmla="*/ 2330986 w 6811107"/>
                <a:gd name="connsiteY492" fmla="*/ 1668635 h 2256141"/>
                <a:gd name="connsiteX493" fmla="*/ 2394561 w 6811107"/>
                <a:gd name="connsiteY493" fmla="*/ 1695817 h 2256141"/>
                <a:gd name="connsiteX494" fmla="*/ 2405382 w 6811107"/>
                <a:gd name="connsiteY494" fmla="*/ 1703194 h 2256141"/>
                <a:gd name="connsiteX495" fmla="*/ 2445060 w 6811107"/>
                <a:gd name="connsiteY495" fmla="*/ 1812308 h 2256141"/>
                <a:gd name="connsiteX496" fmla="*/ 2439198 w 6811107"/>
                <a:gd name="connsiteY496" fmla="*/ 1820851 h 2256141"/>
                <a:gd name="connsiteX497" fmla="*/ 2471662 w 6811107"/>
                <a:gd name="connsiteY497" fmla="*/ 1922975 h 2256141"/>
                <a:gd name="connsiteX498" fmla="*/ 2476171 w 6811107"/>
                <a:gd name="connsiteY498" fmla="*/ 1928411 h 2256141"/>
                <a:gd name="connsiteX499" fmla="*/ 2477072 w 6811107"/>
                <a:gd name="connsiteY499" fmla="*/ 1936566 h 2256141"/>
                <a:gd name="connsiteX500" fmla="*/ 2481581 w 6811107"/>
                <a:gd name="connsiteY500" fmla="*/ 1956369 h 2256141"/>
                <a:gd name="connsiteX501" fmla="*/ 2456332 w 6811107"/>
                <a:gd name="connsiteY501" fmla="*/ 2049563 h 2256141"/>
                <a:gd name="connsiteX502" fmla="*/ 2457234 w 6811107"/>
                <a:gd name="connsiteY502" fmla="*/ 2059659 h 2256141"/>
                <a:gd name="connsiteX503" fmla="*/ 2462194 w 6811107"/>
                <a:gd name="connsiteY503" fmla="*/ 2068978 h 2256141"/>
                <a:gd name="connsiteX504" fmla="*/ 2468055 w 6811107"/>
                <a:gd name="connsiteY504" fmla="*/ 2078297 h 2256141"/>
                <a:gd name="connsiteX505" fmla="*/ 2476171 w 6811107"/>
                <a:gd name="connsiteY505" fmla="*/ 2086840 h 2256141"/>
                <a:gd name="connsiteX506" fmla="*/ 2482483 w 6811107"/>
                <a:gd name="connsiteY506" fmla="*/ 2094218 h 2256141"/>
                <a:gd name="connsiteX507" fmla="*/ 2501871 w 6811107"/>
                <a:gd name="connsiteY507" fmla="*/ 2117904 h 2256141"/>
                <a:gd name="connsiteX508" fmla="*/ 2506831 w 6811107"/>
                <a:gd name="connsiteY508" fmla="*/ 2126059 h 2256141"/>
                <a:gd name="connsiteX509" fmla="*/ 2531178 w 6811107"/>
                <a:gd name="connsiteY509" fmla="*/ 2168384 h 2256141"/>
                <a:gd name="connsiteX510" fmla="*/ 2539745 w 6811107"/>
                <a:gd name="connsiteY510" fmla="*/ 2128000 h 2256141"/>
                <a:gd name="connsiteX511" fmla="*/ 2538844 w 6811107"/>
                <a:gd name="connsiteY511" fmla="*/ 2114798 h 2256141"/>
                <a:gd name="connsiteX512" fmla="*/ 2524415 w 6811107"/>
                <a:gd name="connsiteY512" fmla="*/ 2093830 h 2256141"/>
                <a:gd name="connsiteX513" fmla="*/ 2519455 w 6811107"/>
                <a:gd name="connsiteY513" fmla="*/ 2086840 h 2256141"/>
                <a:gd name="connsiteX514" fmla="*/ 2540196 w 6811107"/>
                <a:gd name="connsiteY514" fmla="*/ 2042185 h 2256141"/>
                <a:gd name="connsiteX515" fmla="*/ 2546057 w 6811107"/>
                <a:gd name="connsiteY515" fmla="*/ 2033642 h 2256141"/>
                <a:gd name="connsiteX516" fmla="*/ 2551017 w 6811107"/>
                <a:gd name="connsiteY516" fmla="*/ 1968019 h 2256141"/>
                <a:gd name="connsiteX517" fmla="*/ 2548763 w 6811107"/>
                <a:gd name="connsiteY517" fmla="*/ 1957535 h 2256141"/>
                <a:gd name="connsiteX518" fmla="*/ 2546057 w 6811107"/>
                <a:gd name="connsiteY518" fmla="*/ 1946273 h 2256141"/>
                <a:gd name="connsiteX519" fmla="*/ 2542450 w 6811107"/>
                <a:gd name="connsiteY519" fmla="*/ 1935789 h 2256141"/>
                <a:gd name="connsiteX520" fmla="*/ 2530727 w 6811107"/>
                <a:gd name="connsiteY520" fmla="*/ 1871330 h 2256141"/>
                <a:gd name="connsiteX521" fmla="*/ 2513594 w 6811107"/>
                <a:gd name="connsiteY521" fmla="*/ 1853468 h 2256141"/>
                <a:gd name="connsiteX522" fmla="*/ 2508634 w 6811107"/>
                <a:gd name="connsiteY522" fmla="*/ 1844149 h 2256141"/>
                <a:gd name="connsiteX523" fmla="*/ 2524415 w 6811107"/>
                <a:gd name="connsiteY523" fmla="*/ 1780467 h 2256141"/>
                <a:gd name="connsiteX524" fmla="*/ 2534335 w 6811107"/>
                <a:gd name="connsiteY524" fmla="*/ 1772313 h 2256141"/>
                <a:gd name="connsiteX525" fmla="*/ 2546057 w 6811107"/>
                <a:gd name="connsiteY525" fmla="*/ 1764158 h 2256141"/>
                <a:gd name="connsiteX526" fmla="*/ 2551017 w 6811107"/>
                <a:gd name="connsiteY526" fmla="*/ 1752897 h 2256141"/>
                <a:gd name="connsiteX527" fmla="*/ 2553271 w 6811107"/>
                <a:gd name="connsiteY527" fmla="*/ 1744355 h 2256141"/>
                <a:gd name="connsiteX528" fmla="*/ 2526670 w 6811107"/>
                <a:gd name="connsiteY528" fmla="*/ 1697758 h 2256141"/>
                <a:gd name="connsiteX529" fmla="*/ 2521710 w 6811107"/>
                <a:gd name="connsiteY529" fmla="*/ 1687274 h 2256141"/>
                <a:gd name="connsiteX530" fmla="*/ 2545607 w 6811107"/>
                <a:gd name="connsiteY530" fmla="*/ 1650773 h 2256141"/>
                <a:gd name="connsiteX531" fmla="*/ 2555526 w 6811107"/>
                <a:gd name="connsiteY531" fmla="*/ 1646890 h 2256141"/>
                <a:gd name="connsiteX532" fmla="*/ 2566347 w 6811107"/>
                <a:gd name="connsiteY532" fmla="*/ 1641842 h 2256141"/>
                <a:gd name="connsiteX533" fmla="*/ 2574463 w 6811107"/>
                <a:gd name="connsiteY533" fmla="*/ 1639900 h 2256141"/>
                <a:gd name="connsiteX534" fmla="*/ 2583932 w 6811107"/>
                <a:gd name="connsiteY534" fmla="*/ 1634852 h 2256141"/>
                <a:gd name="connsiteX535" fmla="*/ 2591146 w 6811107"/>
                <a:gd name="connsiteY535" fmla="*/ 1621262 h 2256141"/>
                <a:gd name="connsiteX536" fmla="*/ 2592047 w 6811107"/>
                <a:gd name="connsiteY536" fmla="*/ 1611166 h 2256141"/>
                <a:gd name="connsiteX537" fmla="*/ 2600163 w 6811107"/>
                <a:gd name="connsiteY537" fmla="*/ 1582820 h 2256141"/>
                <a:gd name="connsiteX538" fmla="*/ 2652917 w 6811107"/>
                <a:gd name="connsiteY538" fmla="*/ 1530787 h 2256141"/>
                <a:gd name="connsiteX539" fmla="*/ 2662385 w 6811107"/>
                <a:gd name="connsiteY539" fmla="*/ 1522244 h 2256141"/>
                <a:gd name="connsiteX540" fmla="*/ 2670952 w 6811107"/>
                <a:gd name="connsiteY540" fmla="*/ 1516031 h 2256141"/>
                <a:gd name="connsiteX541" fmla="*/ 2750308 w 6811107"/>
                <a:gd name="connsiteY541" fmla="*/ 1494286 h 2256141"/>
                <a:gd name="connsiteX542" fmla="*/ 2762481 w 6811107"/>
                <a:gd name="connsiteY542" fmla="*/ 1495063 h 2256141"/>
                <a:gd name="connsiteX543" fmla="*/ 2804865 w 6811107"/>
                <a:gd name="connsiteY543" fmla="*/ 1498169 h 2256141"/>
                <a:gd name="connsiteX544" fmla="*/ 2815685 w 6811107"/>
                <a:gd name="connsiteY544" fmla="*/ 1499334 h 2256141"/>
                <a:gd name="connsiteX545" fmla="*/ 2847247 w 6811107"/>
                <a:gd name="connsiteY545" fmla="*/ 1504770 h 2256141"/>
                <a:gd name="connsiteX546" fmla="*/ 2857167 w 6811107"/>
                <a:gd name="connsiteY546" fmla="*/ 1505935 h 2256141"/>
                <a:gd name="connsiteX547" fmla="*/ 2933817 w 6811107"/>
                <a:gd name="connsiteY547" fmla="*/ 1549814 h 2256141"/>
                <a:gd name="connsiteX548" fmla="*/ 2940129 w 6811107"/>
                <a:gd name="connsiteY548" fmla="*/ 1557968 h 2256141"/>
                <a:gd name="connsiteX549" fmla="*/ 2972593 w 6811107"/>
                <a:gd name="connsiteY549" fmla="*/ 1598740 h 2256141"/>
                <a:gd name="connsiteX550" fmla="*/ 2978905 w 6811107"/>
                <a:gd name="connsiteY550" fmla="*/ 1607283 h 2256141"/>
                <a:gd name="connsiteX551" fmla="*/ 2988374 w 6811107"/>
                <a:gd name="connsiteY551" fmla="*/ 1615437 h 2256141"/>
                <a:gd name="connsiteX552" fmla="*/ 3025346 w 6811107"/>
                <a:gd name="connsiteY552" fmla="*/ 1634852 h 2256141"/>
                <a:gd name="connsiteX553" fmla="*/ 3020386 w 6811107"/>
                <a:gd name="connsiteY553" fmla="*/ 1716785 h 2256141"/>
                <a:gd name="connsiteX554" fmla="*/ 3015427 w 6811107"/>
                <a:gd name="connsiteY554" fmla="*/ 1724163 h 2256141"/>
                <a:gd name="connsiteX555" fmla="*/ 3016328 w 6811107"/>
                <a:gd name="connsiteY555" fmla="*/ 1731152 h 2256141"/>
                <a:gd name="connsiteX556" fmla="*/ 3022190 w 6811107"/>
                <a:gd name="connsiteY556" fmla="*/ 1744355 h 2256141"/>
                <a:gd name="connsiteX557" fmla="*/ 3023543 w 6811107"/>
                <a:gd name="connsiteY557" fmla="*/ 1746296 h 2256141"/>
                <a:gd name="connsiteX558" fmla="*/ 3030757 w 6811107"/>
                <a:gd name="connsiteY558" fmla="*/ 1752509 h 2256141"/>
                <a:gd name="connsiteX559" fmla="*/ 3035265 w 6811107"/>
                <a:gd name="connsiteY559" fmla="*/ 1755616 h 2256141"/>
                <a:gd name="connsiteX560" fmla="*/ 3037971 w 6811107"/>
                <a:gd name="connsiteY560" fmla="*/ 1756780 h 2256141"/>
                <a:gd name="connsiteX561" fmla="*/ 3066827 w 6811107"/>
                <a:gd name="connsiteY561" fmla="*/ 1768041 h 2256141"/>
                <a:gd name="connsiteX562" fmla="*/ 3070434 w 6811107"/>
                <a:gd name="connsiteY562" fmla="*/ 1769983 h 2256141"/>
                <a:gd name="connsiteX563" fmla="*/ 3088728 w 6811107"/>
                <a:gd name="connsiteY563" fmla="*/ 1782205 h 2256141"/>
                <a:gd name="connsiteX564" fmla="*/ 3098663 w 6811107"/>
                <a:gd name="connsiteY564" fmla="*/ 1759256 h 2256141"/>
                <a:gd name="connsiteX565" fmla="*/ 3090447 w 6811107"/>
                <a:gd name="connsiteY565" fmla="*/ 1727722 h 2256141"/>
                <a:gd name="connsiteX566" fmla="*/ 3087547 w 6811107"/>
                <a:gd name="connsiteY566" fmla="*/ 1714674 h 2256141"/>
                <a:gd name="connsiteX567" fmla="*/ 3094196 w 6811107"/>
                <a:gd name="connsiteY567" fmla="*/ 1624440 h 2256141"/>
                <a:gd name="connsiteX568" fmla="*/ 3085314 w 6811107"/>
                <a:gd name="connsiteY568" fmla="*/ 1621601 h 2256141"/>
                <a:gd name="connsiteX569" fmla="*/ 3064122 w 6811107"/>
                <a:gd name="connsiteY569" fmla="*/ 1604953 h 2256141"/>
                <a:gd name="connsiteX570" fmla="*/ 3059162 w 6811107"/>
                <a:gd name="connsiteY570" fmla="*/ 1599516 h 2256141"/>
                <a:gd name="connsiteX571" fmla="*/ 3052850 w 6811107"/>
                <a:gd name="connsiteY571" fmla="*/ 1591362 h 2256141"/>
                <a:gd name="connsiteX572" fmla="*/ 3015427 w 6811107"/>
                <a:gd name="connsiteY572" fmla="*/ 1550978 h 2256141"/>
                <a:gd name="connsiteX573" fmla="*/ 3005507 w 6811107"/>
                <a:gd name="connsiteY573" fmla="*/ 1545542 h 2256141"/>
                <a:gd name="connsiteX574" fmla="*/ 2944187 w 6811107"/>
                <a:gd name="connsiteY574" fmla="*/ 1480307 h 2256141"/>
                <a:gd name="connsiteX575" fmla="*/ 2906764 w 6811107"/>
                <a:gd name="connsiteY575" fmla="*/ 1431380 h 2256141"/>
                <a:gd name="connsiteX576" fmla="*/ 2904059 w 6811107"/>
                <a:gd name="connsiteY576" fmla="*/ 1421284 h 2256141"/>
                <a:gd name="connsiteX577" fmla="*/ 2906764 w 6811107"/>
                <a:gd name="connsiteY577" fmla="*/ 1387890 h 2256141"/>
                <a:gd name="connsiteX578" fmla="*/ 2900902 w 6811107"/>
                <a:gd name="connsiteY578" fmla="*/ 1378571 h 2256141"/>
                <a:gd name="connsiteX579" fmla="*/ 2859872 w 6811107"/>
                <a:gd name="connsiteY579" fmla="*/ 1332751 h 2256141"/>
                <a:gd name="connsiteX580" fmla="*/ 2854011 w 6811107"/>
                <a:gd name="connsiteY580" fmla="*/ 1325761 h 2256141"/>
                <a:gd name="connsiteX581" fmla="*/ 2829663 w 6811107"/>
                <a:gd name="connsiteY581" fmla="*/ 1273728 h 2256141"/>
                <a:gd name="connsiteX582" fmla="*/ 2831015 w 6811107"/>
                <a:gd name="connsiteY582" fmla="*/ 1264409 h 2256141"/>
                <a:gd name="connsiteX583" fmla="*/ 2832368 w 6811107"/>
                <a:gd name="connsiteY583" fmla="*/ 1202280 h 2256141"/>
                <a:gd name="connsiteX584" fmla="*/ 2704768 w 6811107"/>
                <a:gd name="connsiteY584" fmla="*/ 1171216 h 2256141"/>
                <a:gd name="connsiteX585" fmla="*/ 2706121 w 6811107"/>
                <a:gd name="connsiteY585" fmla="*/ 1163838 h 2256141"/>
                <a:gd name="connsiteX586" fmla="*/ 2739937 w 6811107"/>
                <a:gd name="connsiteY586" fmla="*/ 1127725 h 2256141"/>
                <a:gd name="connsiteX587" fmla="*/ 2730469 w 6811107"/>
                <a:gd name="connsiteY587" fmla="*/ 1107145 h 2256141"/>
                <a:gd name="connsiteX588" fmla="*/ 2658328 w 6811107"/>
                <a:gd name="connsiteY588" fmla="*/ 1073751 h 2256141"/>
                <a:gd name="connsiteX589" fmla="*/ 2644801 w 6811107"/>
                <a:gd name="connsiteY589" fmla="*/ 1073751 h 2256141"/>
                <a:gd name="connsiteX590" fmla="*/ 2559133 w 6811107"/>
                <a:gd name="connsiteY590" fmla="*/ 1072975 h 2256141"/>
                <a:gd name="connsiteX591" fmla="*/ 2562740 w 6811107"/>
                <a:gd name="connsiteY591" fmla="*/ 1064820 h 2256141"/>
                <a:gd name="connsiteX592" fmla="*/ 2567700 w 6811107"/>
                <a:gd name="connsiteY592" fmla="*/ 1057442 h 2256141"/>
                <a:gd name="connsiteX593" fmla="*/ 2527120 w 6811107"/>
                <a:gd name="connsiteY593" fmla="*/ 1034532 h 2256141"/>
                <a:gd name="connsiteX594" fmla="*/ 2491050 w 6811107"/>
                <a:gd name="connsiteY594" fmla="*/ 1032590 h 2256141"/>
                <a:gd name="connsiteX595" fmla="*/ 2477523 w 6811107"/>
                <a:gd name="connsiteY595" fmla="*/ 1031814 h 2256141"/>
                <a:gd name="connsiteX596" fmla="*/ 2368409 w 6811107"/>
                <a:gd name="connsiteY596" fmla="*/ 1001526 h 2256141"/>
                <a:gd name="connsiteX597" fmla="*/ 2385543 w 6811107"/>
                <a:gd name="connsiteY597" fmla="*/ 951435 h 2256141"/>
                <a:gd name="connsiteX598" fmla="*/ 2382838 w 6811107"/>
                <a:gd name="connsiteY598" fmla="*/ 942892 h 2256141"/>
                <a:gd name="connsiteX599" fmla="*/ 2385092 w 6811107"/>
                <a:gd name="connsiteY599" fmla="*/ 934349 h 2256141"/>
                <a:gd name="connsiteX600" fmla="*/ 2395914 w 6811107"/>
                <a:gd name="connsiteY600" fmla="*/ 919982 h 2256141"/>
                <a:gd name="connsiteX601" fmla="*/ 2405833 w 6811107"/>
                <a:gd name="connsiteY601" fmla="*/ 913769 h 2256141"/>
                <a:gd name="connsiteX602" fmla="*/ 2418007 w 6811107"/>
                <a:gd name="connsiteY602" fmla="*/ 909498 h 2256141"/>
                <a:gd name="connsiteX603" fmla="*/ 2431533 w 6811107"/>
                <a:gd name="connsiteY603" fmla="*/ 907168 h 2256141"/>
                <a:gd name="connsiteX604" fmla="*/ 2546959 w 6811107"/>
                <a:gd name="connsiteY604" fmla="*/ 895907 h 2256141"/>
                <a:gd name="connsiteX605" fmla="*/ 2558682 w 6811107"/>
                <a:gd name="connsiteY605" fmla="*/ 891636 h 2256141"/>
                <a:gd name="connsiteX606" fmla="*/ 2582579 w 6811107"/>
                <a:gd name="connsiteY606" fmla="*/ 837661 h 2256141"/>
                <a:gd name="connsiteX607" fmla="*/ 2578070 w 6811107"/>
                <a:gd name="connsiteY607" fmla="*/ 826012 h 2256141"/>
                <a:gd name="connsiteX608" fmla="*/ 2563642 w 6811107"/>
                <a:gd name="connsiteY608" fmla="*/ 804267 h 2256141"/>
                <a:gd name="connsiteX609" fmla="*/ 2557330 w 6811107"/>
                <a:gd name="connsiteY609" fmla="*/ 798831 h 2256141"/>
                <a:gd name="connsiteX610" fmla="*/ 2455430 w 6811107"/>
                <a:gd name="connsiteY610" fmla="*/ 744856 h 2256141"/>
                <a:gd name="connsiteX611" fmla="*/ 2444609 w 6811107"/>
                <a:gd name="connsiteY611" fmla="*/ 740585 h 2256141"/>
                <a:gd name="connsiteX612" fmla="*/ 2342709 w 6811107"/>
                <a:gd name="connsiteY612" fmla="*/ 684669 h 2256141"/>
                <a:gd name="connsiteX613" fmla="*/ 2340455 w 6811107"/>
                <a:gd name="connsiteY613" fmla="*/ 676126 h 2256141"/>
                <a:gd name="connsiteX614" fmla="*/ 2359843 w 6811107"/>
                <a:gd name="connsiteY614" fmla="*/ 629141 h 2256141"/>
                <a:gd name="connsiteX615" fmla="*/ 2358941 w 6811107"/>
                <a:gd name="connsiteY615" fmla="*/ 620599 h 2256141"/>
                <a:gd name="connsiteX616" fmla="*/ 2269666 w 6811107"/>
                <a:gd name="connsiteY616" fmla="*/ 567400 h 2256141"/>
                <a:gd name="connsiteX617" fmla="*/ 2262452 w 6811107"/>
                <a:gd name="connsiteY617" fmla="*/ 560023 h 2256141"/>
                <a:gd name="connsiteX618" fmla="*/ 2250729 w 6811107"/>
                <a:gd name="connsiteY618" fmla="*/ 543714 h 2256141"/>
                <a:gd name="connsiteX619" fmla="*/ 2244417 w 6811107"/>
                <a:gd name="connsiteY619" fmla="*/ 532453 h 2256141"/>
                <a:gd name="connsiteX620" fmla="*/ 2238105 w 6811107"/>
                <a:gd name="connsiteY620" fmla="*/ 521969 h 2256141"/>
                <a:gd name="connsiteX621" fmla="*/ 2230890 w 6811107"/>
                <a:gd name="connsiteY621" fmla="*/ 513814 h 2256141"/>
                <a:gd name="connsiteX622" fmla="*/ 2186704 w 6811107"/>
                <a:gd name="connsiteY622" fmla="*/ 478479 h 2256141"/>
                <a:gd name="connsiteX623" fmla="*/ 2173628 w 6811107"/>
                <a:gd name="connsiteY623" fmla="*/ 477314 h 2256141"/>
                <a:gd name="connsiteX624" fmla="*/ 4967523 w 6811107"/>
                <a:gd name="connsiteY624" fmla="*/ 38643 h 2256141"/>
                <a:gd name="connsiteX625" fmla="*/ 4915813 w 6811107"/>
                <a:gd name="connsiteY625" fmla="*/ 86488 h 2256141"/>
                <a:gd name="connsiteX626" fmla="*/ 4854919 w 6811107"/>
                <a:gd name="connsiteY626" fmla="*/ 121768 h 2256141"/>
                <a:gd name="connsiteX627" fmla="*/ 4847186 w 6811107"/>
                <a:gd name="connsiteY627" fmla="*/ 131917 h 2256141"/>
                <a:gd name="connsiteX628" fmla="*/ 4839453 w 6811107"/>
                <a:gd name="connsiteY628" fmla="*/ 141099 h 2256141"/>
                <a:gd name="connsiteX629" fmla="*/ 4828821 w 6811107"/>
                <a:gd name="connsiteY629" fmla="*/ 145932 h 2256141"/>
                <a:gd name="connsiteX630" fmla="*/ 4822538 w 6811107"/>
                <a:gd name="connsiteY630" fmla="*/ 148349 h 2256141"/>
                <a:gd name="connsiteX631" fmla="*/ 4827855 w 6811107"/>
                <a:gd name="connsiteY631" fmla="*/ 160914 h 2256141"/>
                <a:gd name="connsiteX632" fmla="*/ 4837037 w 6811107"/>
                <a:gd name="connsiteY632" fmla="*/ 170096 h 2256141"/>
                <a:gd name="connsiteX633" fmla="*/ 4859268 w 6811107"/>
                <a:gd name="connsiteY633" fmla="*/ 176379 h 2256141"/>
                <a:gd name="connsiteX634" fmla="*/ 4870867 w 6811107"/>
                <a:gd name="connsiteY634" fmla="*/ 174929 h 2256141"/>
                <a:gd name="connsiteX635" fmla="*/ 4908563 w 6811107"/>
                <a:gd name="connsiteY635" fmla="*/ 158015 h 2256141"/>
                <a:gd name="connsiteX636" fmla="*/ 4921612 w 6811107"/>
                <a:gd name="connsiteY636" fmla="*/ 153182 h 2256141"/>
                <a:gd name="connsiteX637" fmla="*/ 4939977 w 6811107"/>
                <a:gd name="connsiteY637" fmla="*/ 152215 h 2256141"/>
                <a:gd name="connsiteX638" fmla="*/ 4949159 w 6811107"/>
                <a:gd name="connsiteY638" fmla="*/ 152215 h 2256141"/>
                <a:gd name="connsiteX639" fmla="*/ 5001837 w 6811107"/>
                <a:gd name="connsiteY639" fmla="*/ 174446 h 2256141"/>
                <a:gd name="connsiteX640" fmla="*/ 5009569 w 6811107"/>
                <a:gd name="connsiteY640" fmla="*/ 185078 h 2256141"/>
                <a:gd name="connsiteX641" fmla="*/ 4937560 w 6811107"/>
                <a:gd name="connsiteY641" fmla="*/ 261437 h 2256141"/>
                <a:gd name="connsiteX642" fmla="*/ 4928378 w 6811107"/>
                <a:gd name="connsiteY642" fmla="*/ 264337 h 2256141"/>
                <a:gd name="connsiteX643" fmla="*/ 4923545 w 6811107"/>
                <a:gd name="connsiteY643" fmla="*/ 291401 h 2256141"/>
                <a:gd name="connsiteX644" fmla="*/ 4930311 w 6811107"/>
                <a:gd name="connsiteY644" fmla="*/ 300583 h 2256141"/>
                <a:gd name="connsiteX645" fmla="*/ 4952542 w 6811107"/>
                <a:gd name="connsiteY645" fmla="*/ 319915 h 2256141"/>
                <a:gd name="connsiteX646" fmla="*/ 4961724 w 6811107"/>
                <a:gd name="connsiteY646" fmla="*/ 326681 h 2256141"/>
                <a:gd name="connsiteX647" fmla="*/ 5052099 w 6811107"/>
                <a:gd name="connsiteY647" fmla="*/ 380808 h 2256141"/>
                <a:gd name="connsiteX648" fmla="*/ 5053065 w 6811107"/>
                <a:gd name="connsiteY648" fmla="*/ 396273 h 2256141"/>
                <a:gd name="connsiteX649" fmla="*/ 5064664 w 6811107"/>
                <a:gd name="connsiteY649" fmla="*/ 420921 h 2256141"/>
                <a:gd name="connsiteX650" fmla="*/ 5075296 w 6811107"/>
                <a:gd name="connsiteY650" fmla="*/ 428654 h 2256141"/>
                <a:gd name="connsiteX651" fmla="*/ 5144889 w 6811107"/>
                <a:gd name="connsiteY651" fmla="*/ 482782 h 2256141"/>
                <a:gd name="connsiteX652" fmla="*/ 5070463 w 6811107"/>
                <a:gd name="connsiteY652" fmla="*/ 520478 h 2256141"/>
                <a:gd name="connsiteX653" fmla="*/ 5054998 w 6811107"/>
                <a:gd name="connsiteY653" fmla="*/ 525794 h 2256141"/>
                <a:gd name="connsiteX654" fmla="*/ 5040983 w 6811107"/>
                <a:gd name="connsiteY654" fmla="*/ 530627 h 2256141"/>
                <a:gd name="connsiteX655" fmla="*/ 5026484 w 6811107"/>
                <a:gd name="connsiteY655" fmla="*/ 533527 h 2256141"/>
                <a:gd name="connsiteX656" fmla="*/ 4998454 w 6811107"/>
                <a:gd name="connsiteY656" fmla="*/ 539809 h 2256141"/>
                <a:gd name="connsiteX657" fmla="*/ 4985405 w 6811107"/>
                <a:gd name="connsiteY657" fmla="*/ 535943 h 2256141"/>
                <a:gd name="connsiteX658" fmla="*/ 4945776 w 6811107"/>
                <a:gd name="connsiteY658" fmla="*/ 527244 h 2256141"/>
                <a:gd name="connsiteX659" fmla="*/ 4931761 w 6811107"/>
                <a:gd name="connsiteY659" fmla="*/ 528693 h 2256141"/>
                <a:gd name="connsiteX660" fmla="*/ 4917745 w 6811107"/>
                <a:gd name="connsiteY660" fmla="*/ 531110 h 2256141"/>
                <a:gd name="connsiteX661" fmla="*/ 4908563 w 6811107"/>
                <a:gd name="connsiteY661" fmla="*/ 532560 h 2256141"/>
                <a:gd name="connsiteX662" fmla="*/ 4887782 w 6811107"/>
                <a:gd name="connsiteY662" fmla="*/ 547058 h 2256141"/>
                <a:gd name="connsiteX663" fmla="*/ 4792575 w 6811107"/>
                <a:gd name="connsiteY663" fmla="*/ 611818 h 2256141"/>
                <a:gd name="connsiteX664" fmla="*/ 4782426 w 6811107"/>
                <a:gd name="connsiteY664" fmla="*/ 621968 h 2256141"/>
                <a:gd name="connsiteX665" fmla="*/ 4721532 w 6811107"/>
                <a:gd name="connsiteY665" fmla="*/ 647581 h 2256141"/>
                <a:gd name="connsiteX666" fmla="*/ 4709933 w 6811107"/>
                <a:gd name="connsiteY666" fmla="*/ 646615 h 2256141"/>
                <a:gd name="connsiteX667" fmla="*/ 4675137 w 6811107"/>
                <a:gd name="connsiteY667" fmla="*/ 635983 h 2256141"/>
                <a:gd name="connsiteX668" fmla="*/ 4668371 w 6811107"/>
                <a:gd name="connsiteY668" fmla="*/ 629217 h 2256141"/>
                <a:gd name="connsiteX669" fmla="*/ 4670787 w 6811107"/>
                <a:gd name="connsiteY669" fmla="*/ 606019 h 2256141"/>
                <a:gd name="connsiteX670" fmla="*/ 4627291 w 6811107"/>
                <a:gd name="connsiteY670" fmla="*/ 656764 h 2256141"/>
                <a:gd name="connsiteX671" fmla="*/ 4634057 w 6811107"/>
                <a:gd name="connsiteY671" fmla="*/ 665946 h 2256141"/>
                <a:gd name="connsiteX672" fmla="*/ 4642756 w 6811107"/>
                <a:gd name="connsiteY672" fmla="*/ 669812 h 2256141"/>
                <a:gd name="connsiteX673" fmla="*/ 4703650 w 6811107"/>
                <a:gd name="connsiteY673" fmla="*/ 708475 h 2256141"/>
                <a:gd name="connsiteX674" fmla="*/ 4734581 w 6811107"/>
                <a:gd name="connsiteY674" fmla="*/ 721524 h 2256141"/>
                <a:gd name="connsiteX675" fmla="*/ 4746179 w 6811107"/>
                <a:gd name="connsiteY675" fmla="*/ 719107 h 2256141"/>
                <a:gd name="connsiteX676" fmla="*/ 4847669 w 6811107"/>
                <a:gd name="connsiteY676" fmla="*/ 694943 h 2256141"/>
                <a:gd name="connsiteX677" fmla="*/ 4860235 w 6811107"/>
                <a:gd name="connsiteY677" fmla="*/ 693977 h 2256141"/>
                <a:gd name="connsiteX678" fmla="*/ 4880532 w 6811107"/>
                <a:gd name="connsiteY678" fmla="*/ 690110 h 2256141"/>
                <a:gd name="connsiteX679" fmla="*/ 4890681 w 6811107"/>
                <a:gd name="connsiteY679" fmla="*/ 687694 h 2256141"/>
                <a:gd name="connsiteX680" fmla="*/ 5030834 w 6811107"/>
                <a:gd name="connsiteY680" fmla="*/ 679962 h 2256141"/>
                <a:gd name="connsiteX681" fmla="*/ 5040983 w 6811107"/>
                <a:gd name="connsiteY681" fmla="*/ 685278 h 2256141"/>
                <a:gd name="connsiteX682" fmla="*/ 5040983 w 6811107"/>
                <a:gd name="connsiteY682" fmla="*/ 753421 h 2256141"/>
                <a:gd name="connsiteX683" fmla="*/ 5045816 w 6811107"/>
                <a:gd name="connsiteY683" fmla="*/ 765986 h 2256141"/>
                <a:gd name="connsiteX684" fmla="*/ 5104776 w 6811107"/>
                <a:gd name="connsiteY684" fmla="*/ 807065 h 2256141"/>
                <a:gd name="connsiteX685" fmla="*/ 5113959 w 6811107"/>
                <a:gd name="connsiteY685" fmla="*/ 817214 h 2256141"/>
                <a:gd name="connsiteX686" fmla="*/ 5120241 w 6811107"/>
                <a:gd name="connsiteY686" fmla="*/ 823980 h 2256141"/>
                <a:gd name="connsiteX687" fmla="*/ 5219315 w 6811107"/>
                <a:gd name="connsiteY687" fmla="*/ 885841 h 2256141"/>
                <a:gd name="connsiteX688" fmla="*/ 5218349 w 6811107"/>
                <a:gd name="connsiteY688" fmla="*/ 929820 h 2256141"/>
                <a:gd name="connsiteX689" fmla="*/ 5225115 w 6811107"/>
                <a:gd name="connsiteY689" fmla="*/ 940452 h 2256141"/>
                <a:gd name="connsiteX690" fmla="*/ 5231881 w 6811107"/>
                <a:gd name="connsiteY690" fmla="*/ 971382 h 2256141"/>
                <a:gd name="connsiteX691" fmla="*/ 5247345 w 6811107"/>
                <a:gd name="connsiteY691" fmla="*/ 978148 h 2256141"/>
                <a:gd name="connsiteX692" fmla="*/ 5257978 w 6811107"/>
                <a:gd name="connsiteY692" fmla="*/ 974282 h 2256141"/>
                <a:gd name="connsiteX693" fmla="*/ 5264744 w 6811107"/>
                <a:gd name="connsiteY693" fmla="*/ 967516 h 2256141"/>
                <a:gd name="connsiteX694" fmla="*/ 5271026 w 6811107"/>
                <a:gd name="connsiteY694" fmla="*/ 953501 h 2256141"/>
                <a:gd name="connsiteX695" fmla="*/ 5280209 w 6811107"/>
                <a:gd name="connsiteY695" fmla="*/ 942868 h 2256141"/>
                <a:gd name="connsiteX696" fmla="*/ 5290357 w 6811107"/>
                <a:gd name="connsiteY696" fmla="*/ 933686 h 2256141"/>
                <a:gd name="connsiteX697" fmla="*/ 5299057 w 6811107"/>
                <a:gd name="connsiteY697" fmla="*/ 922087 h 2256141"/>
                <a:gd name="connsiteX698" fmla="*/ 5363334 w 6811107"/>
                <a:gd name="connsiteY698" fmla="*/ 897440 h 2256141"/>
                <a:gd name="connsiteX699" fmla="*/ 5369616 w 6811107"/>
                <a:gd name="connsiteY699" fmla="*/ 908072 h 2256141"/>
                <a:gd name="connsiteX700" fmla="*/ 5374449 w 6811107"/>
                <a:gd name="connsiteY700" fmla="*/ 918221 h 2256141"/>
                <a:gd name="connsiteX701" fmla="*/ 5378316 w 6811107"/>
                <a:gd name="connsiteY701" fmla="*/ 929820 h 2256141"/>
                <a:gd name="connsiteX702" fmla="*/ 5441626 w 6811107"/>
                <a:gd name="connsiteY702" fmla="*/ 985397 h 2256141"/>
                <a:gd name="connsiteX703" fmla="*/ 5429061 w 6811107"/>
                <a:gd name="connsiteY703" fmla="*/ 1032276 h 2256141"/>
                <a:gd name="connsiteX704" fmla="*/ 5431960 w 6811107"/>
                <a:gd name="connsiteY704" fmla="*/ 1042908 h 2256141"/>
                <a:gd name="connsiteX705" fmla="*/ 5483671 w 6811107"/>
                <a:gd name="connsiteY705" fmla="*/ 1085438 h 2256141"/>
                <a:gd name="connsiteX706" fmla="*/ 5496720 w 6811107"/>
                <a:gd name="connsiteY706" fmla="*/ 1091720 h 2256141"/>
                <a:gd name="connsiteX707" fmla="*/ 5524751 w 6811107"/>
                <a:gd name="connsiteY707" fmla="*/ 1131833 h 2256141"/>
                <a:gd name="connsiteX708" fmla="*/ 5460474 w 6811107"/>
                <a:gd name="connsiteY708" fmla="*/ 1157930 h 2256141"/>
                <a:gd name="connsiteX709" fmla="*/ 5448875 w 6811107"/>
                <a:gd name="connsiteY709" fmla="*/ 1173395 h 2256141"/>
                <a:gd name="connsiteX710" fmla="*/ 5451291 w 6811107"/>
                <a:gd name="connsiteY710" fmla="*/ 1190310 h 2256141"/>
                <a:gd name="connsiteX711" fmla="*/ 5501553 w 6811107"/>
                <a:gd name="connsiteY711" fmla="*/ 1258453 h 2256141"/>
                <a:gd name="connsiteX712" fmla="*/ 5415045 w 6811107"/>
                <a:gd name="connsiteY712" fmla="*/ 1286000 h 2256141"/>
                <a:gd name="connsiteX713" fmla="*/ 5407313 w 6811107"/>
                <a:gd name="connsiteY713" fmla="*/ 1296633 h 2256141"/>
                <a:gd name="connsiteX714" fmla="*/ 5376382 w 6811107"/>
                <a:gd name="connsiteY714" fmla="*/ 1353177 h 2256141"/>
                <a:gd name="connsiteX715" fmla="*/ 5371066 w 6811107"/>
                <a:gd name="connsiteY715" fmla="*/ 1364776 h 2256141"/>
                <a:gd name="connsiteX716" fmla="*/ 5360917 w 6811107"/>
                <a:gd name="connsiteY716" fmla="*/ 1375408 h 2256141"/>
                <a:gd name="connsiteX717" fmla="*/ 5345452 w 6811107"/>
                <a:gd name="connsiteY717" fmla="*/ 1417937 h 2256141"/>
                <a:gd name="connsiteX718" fmla="*/ 5342552 w 6811107"/>
                <a:gd name="connsiteY718" fmla="*/ 1428570 h 2256141"/>
                <a:gd name="connsiteX719" fmla="*/ 5308723 w 6811107"/>
                <a:gd name="connsiteY719" fmla="*/ 1490429 h 2256141"/>
                <a:gd name="connsiteX720" fmla="*/ 5203367 w 6811107"/>
                <a:gd name="connsiteY720" fmla="*/ 1488980 h 2256141"/>
                <a:gd name="connsiteX721" fmla="*/ 5188868 w 6811107"/>
                <a:gd name="connsiteY721" fmla="*/ 1490429 h 2256141"/>
                <a:gd name="connsiteX722" fmla="*/ 5168570 w 6811107"/>
                <a:gd name="connsiteY722" fmla="*/ 1477381 h 2256141"/>
                <a:gd name="connsiteX723" fmla="*/ 5128457 w 6811107"/>
                <a:gd name="connsiteY723" fmla="*/ 1419387 h 2256141"/>
                <a:gd name="connsiteX724" fmla="*/ 5115409 w 6811107"/>
                <a:gd name="connsiteY724" fmla="*/ 1415521 h 2256141"/>
                <a:gd name="connsiteX725" fmla="*/ 5104776 w 6811107"/>
                <a:gd name="connsiteY725" fmla="*/ 1410205 h 2256141"/>
                <a:gd name="connsiteX726" fmla="*/ 5055481 w 6811107"/>
                <a:gd name="connsiteY726" fmla="*/ 1386041 h 2256141"/>
                <a:gd name="connsiteX727" fmla="*/ 5045333 w 6811107"/>
                <a:gd name="connsiteY727" fmla="*/ 1391356 h 2256141"/>
                <a:gd name="connsiteX728" fmla="*/ 5023101 w 6811107"/>
                <a:gd name="connsiteY728" fmla="*/ 1403922 h 2256141"/>
                <a:gd name="connsiteX729" fmla="*/ 5010536 w 6811107"/>
                <a:gd name="connsiteY729" fmla="*/ 1402955 h 2256141"/>
                <a:gd name="connsiteX730" fmla="*/ 4912429 w 6811107"/>
                <a:gd name="connsiteY730" fmla="*/ 1346411 h 2256141"/>
                <a:gd name="connsiteX731" fmla="*/ 4875217 w 6811107"/>
                <a:gd name="connsiteY731" fmla="*/ 1415038 h 2256141"/>
                <a:gd name="connsiteX732" fmla="*/ 4862167 w 6811107"/>
                <a:gd name="connsiteY732" fmla="*/ 1416004 h 2256141"/>
                <a:gd name="connsiteX733" fmla="*/ 4743279 w 6811107"/>
                <a:gd name="connsiteY733" fmla="*/ 1384590 h 2256141"/>
                <a:gd name="connsiteX734" fmla="*/ 4732647 w 6811107"/>
                <a:gd name="connsiteY734" fmla="*/ 1383141 h 2256141"/>
                <a:gd name="connsiteX735" fmla="*/ 4629224 w 6811107"/>
                <a:gd name="connsiteY735" fmla="*/ 1348344 h 2256141"/>
                <a:gd name="connsiteX736" fmla="*/ 4715249 w 6811107"/>
                <a:gd name="connsiteY736" fmla="*/ 1402955 h 2256141"/>
                <a:gd name="connsiteX737" fmla="*/ 4728298 w 6811107"/>
                <a:gd name="connsiteY737" fmla="*/ 1408271 h 2256141"/>
                <a:gd name="connsiteX738" fmla="*/ 4766961 w 6811107"/>
                <a:gd name="connsiteY738" fmla="*/ 1443068 h 2256141"/>
                <a:gd name="connsiteX739" fmla="*/ 4777109 w 6811107"/>
                <a:gd name="connsiteY739" fmla="*/ 1448384 h 2256141"/>
                <a:gd name="connsiteX740" fmla="*/ 4791125 w 6811107"/>
                <a:gd name="connsiteY740" fmla="*/ 1452250 h 2256141"/>
                <a:gd name="connsiteX741" fmla="*/ 4811423 w 6811107"/>
                <a:gd name="connsiteY741" fmla="*/ 1469165 h 2256141"/>
                <a:gd name="connsiteX742" fmla="*/ 4822055 w 6811107"/>
                <a:gd name="connsiteY742" fmla="*/ 1477865 h 2256141"/>
                <a:gd name="connsiteX743" fmla="*/ 4868451 w 6811107"/>
                <a:gd name="connsiteY743" fmla="*/ 1500095 h 2256141"/>
                <a:gd name="connsiteX744" fmla="*/ 4881016 w 6811107"/>
                <a:gd name="connsiteY744" fmla="*/ 1500095 h 2256141"/>
                <a:gd name="connsiteX745" fmla="*/ 4894064 w 6811107"/>
                <a:gd name="connsiteY745" fmla="*/ 1486080 h 2256141"/>
                <a:gd name="connsiteX746" fmla="*/ 4901797 w 6811107"/>
                <a:gd name="connsiteY746" fmla="*/ 1480764 h 2256141"/>
                <a:gd name="connsiteX747" fmla="*/ 5022618 w 6811107"/>
                <a:gd name="connsiteY747" fmla="*/ 1456600 h 2256141"/>
                <a:gd name="connsiteX748" fmla="*/ 5034217 w 6811107"/>
                <a:gd name="connsiteY748" fmla="*/ 1462883 h 2256141"/>
                <a:gd name="connsiteX749" fmla="*/ 5068047 w 6811107"/>
                <a:gd name="connsiteY749" fmla="*/ 1494296 h 2256141"/>
                <a:gd name="connsiteX750" fmla="*/ 5074330 w 6811107"/>
                <a:gd name="connsiteY750" fmla="*/ 1502029 h 2256141"/>
                <a:gd name="connsiteX751" fmla="*/ 5125558 w 6811107"/>
                <a:gd name="connsiteY751" fmla="*/ 1518943 h 2256141"/>
                <a:gd name="connsiteX752" fmla="*/ 5136190 w 6811107"/>
                <a:gd name="connsiteY752" fmla="*/ 1521360 h 2256141"/>
                <a:gd name="connsiteX753" fmla="*/ 5204333 w 6811107"/>
                <a:gd name="connsiteY753" fmla="*/ 1555190 h 2256141"/>
                <a:gd name="connsiteX754" fmla="*/ 5215932 w 6811107"/>
                <a:gd name="connsiteY754" fmla="*/ 1564372 h 2256141"/>
                <a:gd name="connsiteX755" fmla="*/ 5258461 w 6811107"/>
                <a:gd name="connsiteY755" fmla="*/ 1700175 h 2256141"/>
                <a:gd name="connsiteX756" fmla="*/ 5252179 w 6811107"/>
                <a:gd name="connsiteY756" fmla="*/ 1710807 h 2256141"/>
                <a:gd name="connsiteX757" fmla="*/ 5286975 w 6811107"/>
                <a:gd name="connsiteY757" fmla="*/ 1837911 h 2256141"/>
                <a:gd name="connsiteX758" fmla="*/ 5291808 w 6811107"/>
                <a:gd name="connsiteY758" fmla="*/ 1844677 h 2256141"/>
                <a:gd name="connsiteX759" fmla="*/ 5292774 w 6811107"/>
                <a:gd name="connsiteY759" fmla="*/ 1854826 h 2256141"/>
                <a:gd name="connsiteX760" fmla="*/ 5297607 w 6811107"/>
                <a:gd name="connsiteY760" fmla="*/ 1879474 h 2256141"/>
                <a:gd name="connsiteX761" fmla="*/ 5270543 w 6811107"/>
                <a:gd name="connsiteY761" fmla="*/ 1995462 h 2256141"/>
                <a:gd name="connsiteX762" fmla="*/ 5271510 w 6811107"/>
                <a:gd name="connsiteY762" fmla="*/ 2008027 h 2256141"/>
                <a:gd name="connsiteX763" fmla="*/ 5276826 w 6811107"/>
                <a:gd name="connsiteY763" fmla="*/ 2019626 h 2256141"/>
                <a:gd name="connsiteX764" fmla="*/ 5283109 w 6811107"/>
                <a:gd name="connsiteY764" fmla="*/ 2031225 h 2256141"/>
                <a:gd name="connsiteX765" fmla="*/ 5291808 w 6811107"/>
                <a:gd name="connsiteY765" fmla="*/ 2041857 h 2256141"/>
                <a:gd name="connsiteX766" fmla="*/ 5298574 w 6811107"/>
                <a:gd name="connsiteY766" fmla="*/ 2051039 h 2256141"/>
                <a:gd name="connsiteX767" fmla="*/ 5319355 w 6811107"/>
                <a:gd name="connsiteY767" fmla="*/ 2080520 h 2256141"/>
                <a:gd name="connsiteX768" fmla="*/ 5324671 w 6811107"/>
                <a:gd name="connsiteY768" fmla="*/ 2090669 h 2256141"/>
                <a:gd name="connsiteX769" fmla="*/ 5350769 w 6811107"/>
                <a:gd name="connsiteY769" fmla="*/ 2143347 h 2256141"/>
                <a:gd name="connsiteX770" fmla="*/ 5359951 w 6811107"/>
                <a:gd name="connsiteY770" fmla="*/ 2093085 h 2256141"/>
                <a:gd name="connsiteX771" fmla="*/ 5358985 w 6811107"/>
                <a:gd name="connsiteY771" fmla="*/ 2076654 h 2256141"/>
                <a:gd name="connsiteX772" fmla="*/ 5343519 w 6811107"/>
                <a:gd name="connsiteY772" fmla="*/ 2050556 h 2256141"/>
                <a:gd name="connsiteX773" fmla="*/ 5338203 w 6811107"/>
                <a:gd name="connsiteY773" fmla="*/ 2041857 h 2256141"/>
                <a:gd name="connsiteX774" fmla="*/ 5360434 w 6811107"/>
                <a:gd name="connsiteY774" fmla="*/ 1986279 h 2256141"/>
                <a:gd name="connsiteX775" fmla="*/ 5366717 w 6811107"/>
                <a:gd name="connsiteY775" fmla="*/ 1975647 h 2256141"/>
                <a:gd name="connsiteX776" fmla="*/ 5372033 w 6811107"/>
                <a:gd name="connsiteY776" fmla="*/ 1893972 h 2256141"/>
                <a:gd name="connsiteX777" fmla="*/ 5369616 w 6811107"/>
                <a:gd name="connsiteY777" fmla="*/ 1880924 h 2256141"/>
                <a:gd name="connsiteX778" fmla="*/ 5366717 w 6811107"/>
                <a:gd name="connsiteY778" fmla="*/ 1866908 h 2256141"/>
                <a:gd name="connsiteX779" fmla="*/ 5362850 w 6811107"/>
                <a:gd name="connsiteY779" fmla="*/ 1853860 h 2256141"/>
                <a:gd name="connsiteX780" fmla="*/ 5350285 w 6811107"/>
                <a:gd name="connsiteY780" fmla="*/ 1773634 h 2256141"/>
                <a:gd name="connsiteX781" fmla="*/ 5331920 w 6811107"/>
                <a:gd name="connsiteY781" fmla="*/ 1751403 h 2256141"/>
                <a:gd name="connsiteX782" fmla="*/ 5326604 w 6811107"/>
                <a:gd name="connsiteY782" fmla="*/ 1739804 h 2256141"/>
                <a:gd name="connsiteX783" fmla="*/ 5343519 w 6811107"/>
                <a:gd name="connsiteY783" fmla="*/ 1660546 h 2256141"/>
                <a:gd name="connsiteX784" fmla="*/ 5354152 w 6811107"/>
                <a:gd name="connsiteY784" fmla="*/ 1650397 h 2256141"/>
                <a:gd name="connsiteX785" fmla="*/ 5366717 w 6811107"/>
                <a:gd name="connsiteY785" fmla="*/ 1640248 h 2256141"/>
                <a:gd name="connsiteX786" fmla="*/ 5372033 w 6811107"/>
                <a:gd name="connsiteY786" fmla="*/ 1626233 h 2256141"/>
                <a:gd name="connsiteX787" fmla="*/ 5374449 w 6811107"/>
                <a:gd name="connsiteY787" fmla="*/ 1615600 h 2256141"/>
                <a:gd name="connsiteX788" fmla="*/ 5345935 w 6811107"/>
                <a:gd name="connsiteY788" fmla="*/ 1557606 h 2256141"/>
                <a:gd name="connsiteX789" fmla="*/ 5340619 w 6811107"/>
                <a:gd name="connsiteY789" fmla="*/ 1544558 h 2256141"/>
                <a:gd name="connsiteX790" fmla="*/ 5366233 w 6811107"/>
                <a:gd name="connsiteY790" fmla="*/ 1499129 h 2256141"/>
                <a:gd name="connsiteX791" fmla="*/ 5376866 w 6811107"/>
                <a:gd name="connsiteY791" fmla="*/ 1494296 h 2256141"/>
                <a:gd name="connsiteX792" fmla="*/ 5388465 w 6811107"/>
                <a:gd name="connsiteY792" fmla="*/ 1488013 h 2256141"/>
                <a:gd name="connsiteX793" fmla="*/ 5397164 w 6811107"/>
                <a:gd name="connsiteY793" fmla="*/ 1485597 h 2256141"/>
                <a:gd name="connsiteX794" fmla="*/ 5407313 w 6811107"/>
                <a:gd name="connsiteY794" fmla="*/ 1479314 h 2256141"/>
                <a:gd name="connsiteX795" fmla="*/ 5415045 w 6811107"/>
                <a:gd name="connsiteY795" fmla="*/ 1462399 h 2256141"/>
                <a:gd name="connsiteX796" fmla="*/ 5416011 w 6811107"/>
                <a:gd name="connsiteY796" fmla="*/ 1449834 h 2256141"/>
                <a:gd name="connsiteX797" fmla="*/ 5424711 w 6811107"/>
                <a:gd name="connsiteY797" fmla="*/ 1414554 h 2256141"/>
                <a:gd name="connsiteX798" fmla="*/ 5481255 w 6811107"/>
                <a:gd name="connsiteY798" fmla="*/ 1349794 h 2256141"/>
                <a:gd name="connsiteX799" fmla="*/ 5491404 w 6811107"/>
                <a:gd name="connsiteY799" fmla="*/ 1339162 h 2256141"/>
                <a:gd name="connsiteX800" fmla="*/ 5500587 w 6811107"/>
                <a:gd name="connsiteY800" fmla="*/ 1331429 h 2256141"/>
                <a:gd name="connsiteX801" fmla="*/ 5585645 w 6811107"/>
                <a:gd name="connsiteY801" fmla="*/ 1304365 h 2256141"/>
                <a:gd name="connsiteX802" fmla="*/ 5598693 w 6811107"/>
                <a:gd name="connsiteY802" fmla="*/ 1305332 h 2256141"/>
                <a:gd name="connsiteX803" fmla="*/ 5644122 w 6811107"/>
                <a:gd name="connsiteY803" fmla="*/ 1309198 h 2256141"/>
                <a:gd name="connsiteX804" fmla="*/ 5655721 w 6811107"/>
                <a:gd name="connsiteY804" fmla="*/ 1310648 h 2256141"/>
                <a:gd name="connsiteX805" fmla="*/ 5689551 w 6811107"/>
                <a:gd name="connsiteY805" fmla="*/ 1317414 h 2256141"/>
                <a:gd name="connsiteX806" fmla="*/ 5700183 w 6811107"/>
                <a:gd name="connsiteY806" fmla="*/ 1318864 h 2256141"/>
                <a:gd name="connsiteX807" fmla="*/ 5782341 w 6811107"/>
                <a:gd name="connsiteY807" fmla="*/ 1373475 h 2256141"/>
                <a:gd name="connsiteX808" fmla="*/ 5789108 w 6811107"/>
                <a:gd name="connsiteY808" fmla="*/ 1383624 h 2256141"/>
                <a:gd name="connsiteX809" fmla="*/ 5823904 w 6811107"/>
                <a:gd name="connsiteY809" fmla="*/ 1434369 h 2256141"/>
                <a:gd name="connsiteX810" fmla="*/ 5830670 w 6811107"/>
                <a:gd name="connsiteY810" fmla="*/ 1445001 h 2256141"/>
                <a:gd name="connsiteX811" fmla="*/ 5840819 w 6811107"/>
                <a:gd name="connsiteY811" fmla="*/ 1455150 h 2256141"/>
                <a:gd name="connsiteX812" fmla="*/ 5880448 w 6811107"/>
                <a:gd name="connsiteY812" fmla="*/ 1479314 h 2256141"/>
                <a:gd name="connsiteX813" fmla="*/ 5875132 w 6811107"/>
                <a:gd name="connsiteY813" fmla="*/ 1581287 h 2256141"/>
                <a:gd name="connsiteX814" fmla="*/ 5869816 w 6811107"/>
                <a:gd name="connsiteY814" fmla="*/ 1590470 h 2256141"/>
                <a:gd name="connsiteX815" fmla="*/ 5870783 w 6811107"/>
                <a:gd name="connsiteY815" fmla="*/ 1599169 h 2256141"/>
                <a:gd name="connsiteX816" fmla="*/ 5877065 w 6811107"/>
                <a:gd name="connsiteY816" fmla="*/ 1615600 h 2256141"/>
                <a:gd name="connsiteX817" fmla="*/ 5878515 w 6811107"/>
                <a:gd name="connsiteY817" fmla="*/ 1618017 h 2256141"/>
                <a:gd name="connsiteX818" fmla="*/ 5886248 w 6811107"/>
                <a:gd name="connsiteY818" fmla="*/ 1625749 h 2256141"/>
                <a:gd name="connsiteX819" fmla="*/ 5891081 w 6811107"/>
                <a:gd name="connsiteY819" fmla="*/ 1629616 h 2256141"/>
                <a:gd name="connsiteX820" fmla="*/ 5893980 w 6811107"/>
                <a:gd name="connsiteY820" fmla="*/ 1631065 h 2256141"/>
                <a:gd name="connsiteX821" fmla="*/ 5924911 w 6811107"/>
                <a:gd name="connsiteY821" fmla="*/ 1645080 h 2256141"/>
                <a:gd name="connsiteX822" fmla="*/ 5928777 w 6811107"/>
                <a:gd name="connsiteY822" fmla="*/ 1647497 h 2256141"/>
                <a:gd name="connsiteX823" fmla="*/ 5965023 w 6811107"/>
                <a:gd name="connsiteY823" fmla="*/ 1684710 h 2256141"/>
                <a:gd name="connsiteX824" fmla="*/ 5971306 w 6811107"/>
                <a:gd name="connsiteY824" fmla="*/ 1693409 h 2256141"/>
                <a:gd name="connsiteX825" fmla="*/ 6144321 w 6811107"/>
                <a:gd name="connsiteY825" fmla="*/ 1750437 h 2256141"/>
                <a:gd name="connsiteX826" fmla="*/ 6027367 w 6811107"/>
                <a:gd name="connsiteY826" fmla="*/ 1716607 h 2256141"/>
                <a:gd name="connsiteX827" fmla="*/ 6022050 w 6811107"/>
                <a:gd name="connsiteY827" fmla="*/ 1705974 h 2256141"/>
                <a:gd name="connsiteX828" fmla="*/ 6026883 w 6811107"/>
                <a:gd name="connsiteY828" fmla="*/ 1675045 h 2256141"/>
                <a:gd name="connsiteX829" fmla="*/ 6027367 w 6811107"/>
                <a:gd name="connsiteY829" fmla="*/ 1673111 h 2256141"/>
                <a:gd name="connsiteX830" fmla="*/ 5988704 w 6811107"/>
                <a:gd name="connsiteY830" fmla="*/ 1622366 h 2256141"/>
                <a:gd name="connsiteX831" fmla="*/ 5986287 w 6811107"/>
                <a:gd name="connsiteY831" fmla="*/ 1619950 h 2256141"/>
                <a:gd name="connsiteX832" fmla="*/ 5972272 w 6811107"/>
                <a:gd name="connsiteY832" fmla="*/ 1572105 h 2256141"/>
                <a:gd name="connsiteX833" fmla="*/ 5973239 w 6811107"/>
                <a:gd name="connsiteY833" fmla="*/ 1559539 h 2256141"/>
                <a:gd name="connsiteX834" fmla="*/ 5990153 w 6811107"/>
                <a:gd name="connsiteY834" fmla="*/ 1491397 h 2256141"/>
                <a:gd name="connsiteX835" fmla="*/ 5976139 w 6811107"/>
                <a:gd name="connsiteY835" fmla="*/ 1474481 h 2256141"/>
                <a:gd name="connsiteX836" fmla="*/ 5922011 w 6811107"/>
                <a:gd name="connsiteY836" fmla="*/ 1442101 h 2256141"/>
                <a:gd name="connsiteX837" fmla="*/ 5916694 w 6811107"/>
                <a:gd name="connsiteY837" fmla="*/ 1435335 h 2256141"/>
                <a:gd name="connsiteX838" fmla="*/ 5909929 w 6811107"/>
                <a:gd name="connsiteY838" fmla="*/ 1425186 h 2256141"/>
                <a:gd name="connsiteX839" fmla="*/ 5869816 w 6811107"/>
                <a:gd name="connsiteY839" fmla="*/ 1374925 h 2256141"/>
                <a:gd name="connsiteX840" fmla="*/ 5859184 w 6811107"/>
                <a:gd name="connsiteY840" fmla="*/ 1368159 h 2256141"/>
                <a:gd name="connsiteX841" fmla="*/ 5793457 w 6811107"/>
                <a:gd name="connsiteY841" fmla="*/ 1286967 h 2256141"/>
                <a:gd name="connsiteX842" fmla="*/ 5753344 w 6811107"/>
                <a:gd name="connsiteY842" fmla="*/ 1226073 h 2256141"/>
                <a:gd name="connsiteX843" fmla="*/ 5750445 w 6811107"/>
                <a:gd name="connsiteY843" fmla="*/ 1213508 h 2256141"/>
                <a:gd name="connsiteX844" fmla="*/ 5753344 w 6811107"/>
                <a:gd name="connsiteY844" fmla="*/ 1171945 h 2256141"/>
                <a:gd name="connsiteX845" fmla="*/ 5747062 w 6811107"/>
                <a:gd name="connsiteY845" fmla="*/ 1160346 h 2256141"/>
                <a:gd name="connsiteX846" fmla="*/ 5703083 w 6811107"/>
                <a:gd name="connsiteY846" fmla="*/ 1103319 h 2256141"/>
                <a:gd name="connsiteX847" fmla="*/ 5696800 w 6811107"/>
                <a:gd name="connsiteY847" fmla="*/ 1094620 h 2256141"/>
                <a:gd name="connsiteX848" fmla="*/ 5670703 w 6811107"/>
                <a:gd name="connsiteY848" fmla="*/ 1029860 h 2256141"/>
                <a:gd name="connsiteX849" fmla="*/ 5672152 w 6811107"/>
                <a:gd name="connsiteY849" fmla="*/ 1018261 h 2256141"/>
                <a:gd name="connsiteX850" fmla="*/ 5673603 w 6811107"/>
                <a:gd name="connsiteY850" fmla="*/ 940935 h 2256141"/>
                <a:gd name="connsiteX851" fmla="*/ 5536833 w 6811107"/>
                <a:gd name="connsiteY851" fmla="*/ 902273 h 2256141"/>
                <a:gd name="connsiteX852" fmla="*/ 5538283 w 6811107"/>
                <a:gd name="connsiteY852" fmla="*/ 893090 h 2256141"/>
                <a:gd name="connsiteX853" fmla="*/ 5574529 w 6811107"/>
                <a:gd name="connsiteY853" fmla="*/ 848145 h 2256141"/>
                <a:gd name="connsiteX854" fmla="*/ 5564380 w 6811107"/>
                <a:gd name="connsiteY854" fmla="*/ 822531 h 2256141"/>
                <a:gd name="connsiteX855" fmla="*/ 5487055 w 6811107"/>
                <a:gd name="connsiteY855" fmla="*/ 780968 h 2256141"/>
                <a:gd name="connsiteX856" fmla="*/ 5472556 w 6811107"/>
                <a:gd name="connsiteY856" fmla="*/ 780968 h 2256141"/>
                <a:gd name="connsiteX857" fmla="*/ 5380732 w 6811107"/>
                <a:gd name="connsiteY857" fmla="*/ 780002 h 2256141"/>
                <a:gd name="connsiteX858" fmla="*/ 5384598 w 6811107"/>
                <a:gd name="connsiteY858" fmla="*/ 769853 h 2256141"/>
                <a:gd name="connsiteX859" fmla="*/ 5389914 w 6811107"/>
                <a:gd name="connsiteY859" fmla="*/ 760670 h 2256141"/>
                <a:gd name="connsiteX860" fmla="*/ 5346419 w 6811107"/>
                <a:gd name="connsiteY860" fmla="*/ 732156 h 2256141"/>
                <a:gd name="connsiteX861" fmla="*/ 5307756 w 6811107"/>
                <a:gd name="connsiteY861" fmla="*/ 729740 h 2256141"/>
                <a:gd name="connsiteX862" fmla="*/ 5293257 w 6811107"/>
                <a:gd name="connsiteY862" fmla="*/ 728773 h 2256141"/>
                <a:gd name="connsiteX863" fmla="*/ 5176303 w 6811107"/>
                <a:gd name="connsiteY863" fmla="*/ 691077 h 2256141"/>
                <a:gd name="connsiteX864" fmla="*/ 5194668 w 6811107"/>
                <a:gd name="connsiteY864" fmla="*/ 628734 h 2256141"/>
                <a:gd name="connsiteX865" fmla="*/ 5191767 w 6811107"/>
                <a:gd name="connsiteY865" fmla="*/ 618101 h 2256141"/>
                <a:gd name="connsiteX866" fmla="*/ 5194184 w 6811107"/>
                <a:gd name="connsiteY866" fmla="*/ 607469 h 2256141"/>
                <a:gd name="connsiteX867" fmla="*/ 5205783 w 6811107"/>
                <a:gd name="connsiteY867" fmla="*/ 589587 h 2256141"/>
                <a:gd name="connsiteX868" fmla="*/ 5216415 w 6811107"/>
                <a:gd name="connsiteY868" fmla="*/ 581855 h 2256141"/>
                <a:gd name="connsiteX869" fmla="*/ 5229464 w 6811107"/>
                <a:gd name="connsiteY869" fmla="*/ 576539 h 2256141"/>
                <a:gd name="connsiteX870" fmla="*/ 5243962 w 6811107"/>
                <a:gd name="connsiteY870" fmla="*/ 573639 h 2256141"/>
                <a:gd name="connsiteX871" fmla="*/ 5367683 w 6811107"/>
                <a:gd name="connsiteY871" fmla="*/ 559624 h 2256141"/>
                <a:gd name="connsiteX872" fmla="*/ 5380249 w 6811107"/>
                <a:gd name="connsiteY872" fmla="*/ 554308 h 2256141"/>
                <a:gd name="connsiteX873" fmla="*/ 5405863 w 6811107"/>
                <a:gd name="connsiteY873" fmla="*/ 487131 h 2256141"/>
                <a:gd name="connsiteX874" fmla="*/ 5401030 w 6811107"/>
                <a:gd name="connsiteY874" fmla="*/ 472632 h 2256141"/>
                <a:gd name="connsiteX875" fmla="*/ 5385565 w 6811107"/>
                <a:gd name="connsiteY875" fmla="*/ 445568 h 2256141"/>
                <a:gd name="connsiteX876" fmla="*/ 5378799 w 6811107"/>
                <a:gd name="connsiteY876" fmla="*/ 438803 h 2256141"/>
                <a:gd name="connsiteX877" fmla="*/ 5269577 w 6811107"/>
                <a:gd name="connsiteY877" fmla="*/ 371626 h 2256141"/>
                <a:gd name="connsiteX878" fmla="*/ 5257978 w 6811107"/>
                <a:gd name="connsiteY878" fmla="*/ 366310 h 2256141"/>
                <a:gd name="connsiteX879" fmla="*/ 5148755 w 6811107"/>
                <a:gd name="connsiteY879" fmla="*/ 296717 h 2256141"/>
                <a:gd name="connsiteX880" fmla="*/ 5146339 w 6811107"/>
                <a:gd name="connsiteY880" fmla="*/ 286085 h 2256141"/>
                <a:gd name="connsiteX881" fmla="*/ 5167120 w 6811107"/>
                <a:gd name="connsiteY881" fmla="*/ 227607 h 2256141"/>
                <a:gd name="connsiteX882" fmla="*/ 5166154 w 6811107"/>
                <a:gd name="connsiteY882" fmla="*/ 216975 h 2256141"/>
                <a:gd name="connsiteX883" fmla="*/ 5070463 w 6811107"/>
                <a:gd name="connsiteY883" fmla="*/ 150765 h 2256141"/>
                <a:gd name="connsiteX884" fmla="*/ 5062731 w 6811107"/>
                <a:gd name="connsiteY884" fmla="*/ 141583 h 2256141"/>
                <a:gd name="connsiteX885" fmla="*/ 5050165 w 6811107"/>
                <a:gd name="connsiteY885" fmla="*/ 121285 h 2256141"/>
                <a:gd name="connsiteX886" fmla="*/ 5043399 w 6811107"/>
                <a:gd name="connsiteY886" fmla="*/ 107269 h 2256141"/>
                <a:gd name="connsiteX887" fmla="*/ 5036633 w 6811107"/>
                <a:gd name="connsiteY887" fmla="*/ 94221 h 2256141"/>
                <a:gd name="connsiteX888" fmla="*/ 5028901 w 6811107"/>
                <a:gd name="connsiteY888" fmla="*/ 84072 h 2256141"/>
                <a:gd name="connsiteX889" fmla="*/ 4981539 w 6811107"/>
                <a:gd name="connsiteY889" fmla="*/ 40093 h 2256141"/>
                <a:gd name="connsiteX890" fmla="*/ 4967523 w 6811107"/>
                <a:gd name="connsiteY890" fmla="*/ 38643 h 2256141"/>
                <a:gd name="connsiteX891" fmla="*/ 4973807 w 6811107"/>
                <a:gd name="connsiteY891" fmla="*/ 1430 h 2256141"/>
                <a:gd name="connsiteX892" fmla="*/ 4985405 w 6811107"/>
                <a:gd name="connsiteY892" fmla="*/ 6746 h 2256141"/>
                <a:gd name="connsiteX893" fmla="*/ 4996037 w 6811107"/>
                <a:gd name="connsiteY893" fmla="*/ 13029 h 2256141"/>
                <a:gd name="connsiteX894" fmla="*/ 5060798 w 6811107"/>
                <a:gd name="connsiteY894" fmla="*/ 61841 h 2256141"/>
                <a:gd name="connsiteX895" fmla="*/ 5069497 w 6811107"/>
                <a:gd name="connsiteY895" fmla="*/ 71990 h 2256141"/>
                <a:gd name="connsiteX896" fmla="*/ 5074813 w 6811107"/>
                <a:gd name="connsiteY896" fmla="*/ 85038 h 2256141"/>
                <a:gd name="connsiteX897" fmla="*/ 5102843 w 6811107"/>
                <a:gd name="connsiteY897" fmla="*/ 129017 h 2256141"/>
                <a:gd name="connsiteX898" fmla="*/ 5112026 w 6811107"/>
                <a:gd name="connsiteY898" fmla="*/ 137717 h 2256141"/>
                <a:gd name="connsiteX899" fmla="*/ 5213999 w 6811107"/>
                <a:gd name="connsiteY899" fmla="*/ 196194 h 2256141"/>
                <a:gd name="connsiteX900" fmla="*/ 5199984 w 6811107"/>
                <a:gd name="connsiteY900" fmla="*/ 263371 h 2256141"/>
                <a:gd name="connsiteX901" fmla="*/ 5186935 w 6811107"/>
                <a:gd name="connsiteY901" fmla="*/ 268203 h 2256141"/>
                <a:gd name="connsiteX902" fmla="*/ 5179202 w 6811107"/>
                <a:gd name="connsiteY902" fmla="*/ 277386 h 2256141"/>
                <a:gd name="connsiteX903" fmla="*/ 5252662 w 6811107"/>
                <a:gd name="connsiteY903" fmla="*/ 322331 h 2256141"/>
                <a:gd name="connsiteX904" fmla="*/ 5265227 w 6811107"/>
                <a:gd name="connsiteY904" fmla="*/ 326198 h 2256141"/>
                <a:gd name="connsiteX905" fmla="*/ 5277792 w 6811107"/>
                <a:gd name="connsiteY905" fmla="*/ 331513 h 2256141"/>
                <a:gd name="connsiteX906" fmla="*/ 5286975 w 6811107"/>
                <a:gd name="connsiteY906" fmla="*/ 335380 h 2256141"/>
                <a:gd name="connsiteX907" fmla="*/ 5311622 w 6811107"/>
                <a:gd name="connsiteY907" fmla="*/ 349395 h 2256141"/>
                <a:gd name="connsiteX908" fmla="*/ 5320805 w 6811107"/>
                <a:gd name="connsiteY908" fmla="*/ 355678 h 2256141"/>
                <a:gd name="connsiteX909" fmla="*/ 5344003 w 6811107"/>
                <a:gd name="connsiteY909" fmla="*/ 369693 h 2256141"/>
                <a:gd name="connsiteX910" fmla="*/ 5352701 w 6811107"/>
                <a:gd name="connsiteY910" fmla="*/ 374526 h 2256141"/>
                <a:gd name="connsiteX911" fmla="*/ 5405863 w 6811107"/>
                <a:gd name="connsiteY911" fmla="*/ 410772 h 2256141"/>
                <a:gd name="connsiteX912" fmla="*/ 5414562 w 6811107"/>
                <a:gd name="connsiteY912" fmla="*/ 419471 h 2256141"/>
                <a:gd name="connsiteX913" fmla="*/ 5448392 w 6811107"/>
                <a:gd name="connsiteY913" fmla="*/ 526760 h 2256141"/>
                <a:gd name="connsiteX914" fmla="*/ 5456125 w 6811107"/>
                <a:gd name="connsiteY914" fmla="*/ 538360 h 2256141"/>
                <a:gd name="connsiteX915" fmla="*/ 5525295 w 6811107"/>
                <a:gd name="connsiteY915" fmla="*/ 596897 h 2256141"/>
                <a:gd name="connsiteX916" fmla="*/ 5598196 w 6811107"/>
                <a:gd name="connsiteY916" fmla="*/ 644562 h 2256141"/>
                <a:gd name="connsiteX917" fmla="*/ 5597243 w 6811107"/>
                <a:gd name="connsiteY917" fmla="*/ 644199 h 2256141"/>
                <a:gd name="connsiteX918" fmla="*/ 5611259 w 6811107"/>
                <a:gd name="connsiteY918" fmla="*/ 654831 h 2256141"/>
                <a:gd name="connsiteX919" fmla="*/ 5627690 w 6811107"/>
                <a:gd name="connsiteY919" fmla="*/ 673196 h 2256141"/>
                <a:gd name="connsiteX920" fmla="*/ 5653788 w 6811107"/>
                <a:gd name="connsiteY920" fmla="*/ 747138 h 2256141"/>
                <a:gd name="connsiteX921" fmla="*/ 5656204 w 6811107"/>
                <a:gd name="connsiteY921" fmla="*/ 767436 h 2256141"/>
                <a:gd name="connsiteX922" fmla="*/ 5714198 w 6811107"/>
                <a:gd name="connsiteY922" fmla="*/ 908555 h 2256141"/>
                <a:gd name="connsiteX923" fmla="*/ 5725797 w 6811107"/>
                <a:gd name="connsiteY923" fmla="*/ 927886 h 2256141"/>
                <a:gd name="connsiteX924" fmla="*/ 5734496 w 6811107"/>
                <a:gd name="connsiteY924" fmla="*/ 952534 h 2256141"/>
                <a:gd name="connsiteX925" fmla="*/ 5745129 w 6811107"/>
                <a:gd name="connsiteY925" fmla="*/ 1008112 h 2256141"/>
                <a:gd name="connsiteX926" fmla="*/ 5746578 w 6811107"/>
                <a:gd name="connsiteY926" fmla="*/ 1011012 h 2256141"/>
                <a:gd name="connsiteX927" fmla="*/ 5751895 w 6811107"/>
                <a:gd name="connsiteY927" fmla="*/ 1067556 h 2256141"/>
                <a:gd name="connsiteX928" fmla="*/ 5754311 w 6811107"/>
                <a:gd name="connsiteY928" fmla="*/ 1081571 h 2256141"/>
                <a:gd name="connsiteX929" fmla="*/ 5781375 w 6811107"/>
                <a:gd name="connsiteY929" fmla="*/ 1146331 h 2256141"/>
                <a:gd name="connsiteX930" fmla="*/ 5788141 w 6811107"/>
                <a:gd name="connsiteY930" fmla="*/ 1158897 h 2256141"/>
                <a:gd name="connsiteX931" fmla="*/ 5820521 w 6811107"/>
                <a:gd name="connsiteY931" fmla="*/ 1223173 h 2256141"/>
                <a:gd name="connsiteX932" fmla="*/ 5826803 w 6811107"/>
                <a:gd name="connsiteY932" fmla="*/ 1237188 h 2256141"/>
                <a:gd name="connsiteX933" fmla="*/ 5870299 w 6811107"/>
                <a:gd name="connsiteY933" fmla="*/ 1309198 h 2256141"/>
                <a:gd name="connsiteX934" fmla="*/ 5880448 w 6811107"/>
                <a:gd name="connsiteY934" fmla="*/ 1317897 h 2256141"/>
                <a:gd name="connsiteX935" fmla="*/ 5938442 w 6811107"/>
                <a:gd name="connsiteY935" fmla="*/ 1385074 h 2256141"/>
                <a:gd name="connsiteX936" fmla="*/ 5939409 w 6811107"/>
                <a:gd name="connsiteY936" fmla="*/ 1387490 h 2256141"/>
                <a:gd name="connsiteX937" fmla="*/ 5951974 w 6811107"/>
                <a:gd name="connsiteY937" fmla="*/ 1417454 h 2256141"/>
                <a:gd name="connsiteX938" fmla="*/ 5962123 w 6811107"/>
                <a:gd name="connsiteY938" fmla="*/ 1424220 h 2256141"/>
                <a:gd name="connsiteX939" fmla="*/ 6040899 w 6811107"/>
                <a:gd name="connsiteY939" fmla="*/ 1469648 h 2256141"/>
                <a:gd name="connsiteX940" fmla="*/ 6002236 w 6811107"/>
                <a:gd name="connsiteY940" fmla="*/ 1553740 h 2256141"/>
                <a:gd name="connsiteX941" fmla="*/ 6001269 w 6811107"/>
                <a:gd name="connsiteY941" fmla="*/ 1558573 h 2256141"/>
                <a:gd name="connsiteX942" fmla="*/ 6003685 w 6811107"/>
                <a:gd name="connsiteY942" fmla="*/ 1580804 h 2256141"/>
                <a:gd name="connsiteX943" fmla="*/ 6010451 w 6811107"/>
                <a:gd name="connsiteY943" fmla="*/ 1589503 h 2256141"/>
                <a:gd name="connsiteX944" fmla="*/ 6113874 w 6811107"/>
                <a:gd name="connsiteY944" fmla="*/ 1620433 h 2256141"/>
                <a:gd name="connsiteX945" fmla="*/ 6124023 w 6811107"/>
                <a:gd name="connsiteY945" fmla="*/ 1617534 h 2256141"/>
                <a:gd name="connsiteX946" fmla="*/ 6168002 w 6811107"/>
                <a:gd name="connsiteY946" fmla="*/ 1621400 h 2256141"/>
                <a:gd name="connsiteX947" fmla="*/ 6179601 w 6811107"/>
                <a:gd name="connsiteY947" fmla="*/ 1626233 h 2256141"/>
                <a:gd name="connsiteX948" fmla="*/ 6281574 w 6811107"/>
                <a:gd name="connsiteY948" fmla="*/ 1626233 h 2256141"/>
                <a:gd name="connsiteX949" fmla="*/ 6289307 w 6811107"/>
                <a:gd name="connsiteY949" fmla="*/ 1618500 h 2256141"/>
                <a:gd name="connsiteX950" fmla="*/ 6298006 w 6811107"/>
                <a:gd name="connsiteY950" fmla="*/ 1517977 h 2256141"/>
                <a:gd name="connsiteX951" fmla="*/ 6373882 w 6811107"/>
                <a:gd name="connsiteY951" fmla="*/ 1517977 h 2256141"/>
                <a:gd name="connsiteX952" fmla="*/ 6385480 w 6811107"/>
                <a:gd name="connsiteY952" fmla="*/ 1515561 h 2256141"/>
                <a:gd name="connsiteX953" fmla="*/ 6499052 w 6811107"/>
                <a:gd name="connsiteY953" fmla="*/ 1577421 h 2256141"/>
                <a:gd name="connsiteX954" fmla="*/ 6503885 w 6811107"/>
                <a:gd name="connsiteY954" fmla="*/ 1602068 h 2256141"/>
                <a:gd name="connsiteX955" fmla="*/ 6509201 w 6811107"/>
                <a:gd name="connsiteY955" fmla="*/ 1626233 h 2256141"/>
                <a:gd name="connsiteX956" fmla="*/ 6513067 w 6811107"/>
                <a:gd name="connsiteY956" fmla="*/ 1640248 h 2256141"/>
                <a:gd name="connsiteX957" fmla="*/ 6567196 w 6811107"/>
                <a:gd name="connsiteY957" fmla="*/ 1746570 h 2256141"/>
                <a:gd name="connsiteX958" fmla="*/ 6570095 w 6811107"/>
                <a:gd name="connsiteY958" fmla="*/ 1756719 h 2256141"/>
                <a:gd name="connsiteX959" fmla="*/ 6571061 w 6811107"/>
                <a:gd name="connsiteY959" fmla="*/ 1768318 h 2256141"/>
                <a:gd name="connsiteX960" fmla="*/ 6570095 w 6811107"/>
                <a:gd name="connsiteY960" fmla="*/ 1792482 h 2256141"/>
                <a:gd name="connsiteX961" fmla="*/ 6564779 w 6811107"/>
                <a:gd name="connsiteY961" fmla="*/ 1863526 h 2256141"/>
                <a:gd name="connsiteX962" fmla="*/ 6573961 w 6811107"/>
                <a:gd name="connsiteY962" fmla="*/ 1884306 h 2256141"/>
                <a:gd name="connsiteX963" fmla="*/ 6597159 w 6811107"/>
                <a:gd name="connsiteY963" fmla="*/ 1897355 h 2256141"/>
                <a:gd name="connsiteX964" fmla="*/ 6609724 w 6811107"/>
                <a:gd name="connsiteY964" fmla="*/ 1902188 h 2256141"/>
                <a:gd name="connsiteX965" fmla="*/ 6684633 w 6811107"/>
                <a:gd name="connsiteY965" fmla="*/ 1994979 h 2256141"/>
                <a:gd name="connsiteX966" fmla="*/ 6682217 w 6811107"/>
                <a:gd name="connsiteY966" fmla="*/ 2009477 h 2256141"/>
                <a:gd name="connsiteX967" fmla="*/ 6679801 w 6811107"/>
                <a:gd name="connsiteY967" fmla="*/ 2022042 h 2256141"/>
                <a:gd name="connsiteX968" fmla="*/ 6680767 w 6811107"/>
                <a:gd name="connsiteY968" fmla="*/ 2032675 h 2256141"/>
                <a:gd name="connsiteX969" fmla="*/ 6682217 w 6811107"/>
                <a:gd name="connsiteY969" fmla="*/ 2045723 h 2256141"/>
                <a:gd name="connsiteX970" fmla="*/ 6696233 w 6811107"/>
                <a:gd name="connsiteY970" fmla="*/ 2080520 h 2256141"/>
                <a:gd name="connsiteX971" fmla="*/ 6703965 w 6811107"/>
                <a:gd name="connsiteY971" fmla="*/ 2089702 h 2256141"/>
                <a:gd name="connsiteX972" fmla="*/ 6711697 w 6811107"/>
                <a:gd name="connsiteY972" fmla="*/ 2099851 h 2256141"/>
                <a:gd name="connsiteX973" fmla="*/ 6719430 w 6811107"/>
                <a:gd name="connsiteY973" fmla="*/ 2110000 h 2256141"/>
                <a:gd name="connsiteX974" fmla="*/ 6797722 w 6811107"/>
                <a:gd name="connsiteY974" fmla="*/ 2250636 h 2256141"/>
                <a:gd name="connsiteX975" fmla="*/ 6734412 w 6811107"/>
                <a:gd name="connsiteY975" fmla="*/ 2253536 h 2256141"/>
                <a:gd name="connsiteX976" fmla="*/ 6725229 w 6811107"/>
                <a:gd name="connsiteY976" fmla="*/ 2253536 h 2256141"/>
                <a:gd name="connsiteX977" fmla="*/ 6695749 w 6811107"/>
                <a:gd name="connsiteY977" fmla="*/ 2252569 h 2256141"/>
                <a:gd name="connsiteX978" fmla="*/ 6687050 w 6811107"/>
                <a:gd name="connsiteY978" fmla="*/ 2252569 h 2256141"/>
                <a:gd name="connsiteX979" fmla="*/ 3288323 w 6811107"/>
                <a:gd name="connsiteY979" fmla="*/ 2252569 h 2256141"/>
                <a:gd name="connsiteX980" fmla="*/ 3288323 w 6811107"/>
                <a:gd name="connsiteY980" fmla="*/ 2256141 h 2256141"/>
                <a:gd name="connsiteX981" fmla="*/ 4431 w 6811107"/>
                <a:gd name="connsiteY981" fmla="*/ 2256141 h 2256141"/>
                <a:gd name="connsiteX982" fmla="*/ 3079 w 6811107"/>
                <a:gd name="connsiteY982" fmla="*/ 2243715 h 2256141"/>
                <a:gd name="connsiteX983" fmla="*/ 1275 w 6811107"/>
                <a:gd name="connsiteY983" fmla="*/ 2230513 h 2256141"/>
                <a:gd name="connsiteX984" fmla="*/ 373 w 6811107"/>
                <a:gd name="connsiteY984" fmla="*/ 2211098 h 2256141"/>
                <a:gd name="connsiteX985" fmla="*/ 8489 w 6811107"/>
                <a:gd name="connsiteY985" fmla="*/ 2190129 h 2256141"/>
                <a:gd name="connsiteX986" fmla="*/ 14801 w 6811107"/>
                <a:gd name="connsiteY986" fmla="*/ 2181975 h 2256141"/>
                <a:gd name="connsiteX987" fmla="*/ 143303 w 6811107"/>
                <a:gd name="connsiteY987" fmla="*/ 2036749 h 2256141"/>
                <a:gd name="connsiteX988" fmla="*/ 150517 w 6811107"/>
                <a:gd name="connsiteY988" fmla="*/ 2027429 h 2256141"/>
                <a:gd name="connsiteX989" fmla="*/ 187490 w 6811107"/>
                <a:gd name="connsiteY989" fmla="*/ 2000248 h 2256141"/>
                <a:gd name="connsiteX990" fmla="*/ 233029 w 6811107"/>
                <a:gd name="connsiteY990" fmla="*/ 1944332 h 2256141"/>
                <a:gd name="connsiteX991" fmla="*/ 244752 w 6811107"/>
                <a:gd name="connsiteY991" fmla="*/ 1940449 h 2256141"/>
                <a:gd name="connsiteX992" fmla="*/ 287135 w 6811107"/>
                <a:gd name="connsiteY992" fmla="*/ 1921810 h 2256141"/>
                <a:gd name="connsiteX993" fmla="*/ 297956 w 6811107"/>
                <a:gd name="connsiteY993" fmla="*/ 1919480 h 2256141"/>
                <a:gd name="connsiteX994" fmla="*/ 329518 w 6811107"/>
                <a:gd name="connsiteY994" fmla="*/ 1913268 h 2256141"/>
                <a:gd name="connsiteX995" fmla="*/ 339437 w 6811107"/>
                <a:gd name="connsiteY995" fmla="*/ 1910161 h 2256141"/>
                <a:gd name="connsiteX996" fmla="*/ 410226 w 6811107"/>
                <a:gd name="connsiteY996" fmla="*/ 1888416 h 2256141"/>
                <a:gd name="connsiteX997" fmla="*/ 418792 w 6811107"/>
                <a:gd name="connsiteY997" fmla="*/ 1882203 h 2256141"/>
                <a:gd name="connsiteX998" fmla="*/ 422399 w 6811107"/>
                <a:gd name="connsiteY998" fmla="*/ 1834441 h 2256141"/>
                <a:gd name="connsiteX999" fmla="*/ 419694 w 6811107"/>
                <a:gd name="connsiteY999" fmla="*/ 1823957 h 2256141"/>
                <a:gd name="connsiteX1000" fmla="*/ 426007 w 6811107"/>
                <a:gd name="connsiteY1000" fmla="*/ 1750179 h 2256141"/>
                <a:gd name="connsiteX1001" fmla="*/ 431868 w 6811107"/>
                <a:gd name="connsiteY1001" fmla="*/ 1740083 h 2256141"/>
                <a:gd name="connsiteX1002" fmla="*/ 465684 w 6811107"/>
                <a:gd name="connsiteY1002" fmla="*/ 1679119 h 2256141"/>
                <a:gd name="connsiteX1003" fmla="*/ 469291 w 6811107"/>
                <a:gd name="connsiteY1003" fmla="*/ 1668635 h 2256141"/>
                <a:gd name="connsiteX1004" fmla="*/ 453511 w 6811107"/>
                <a:gd name="connsiteY1004" fmla="*/ 1603400 h 2256141"/>
                <a:gd name="connsiteX1005" fmla="*/ 457118 w 6811107"/>
                <a:gd name="connsiteY1005" fmla="*/ 1594081 h 2256141"/>
                <a:gd name="connsiteX1006" fmla="*/ 487327 w 6811107"/>
                <a:gd name="connsiteY1006" fmla="*/ 1560686 h 2256141"/>
                <a:gd name="connsiteX1007" fmla="*/ 493188 w 6811107"/>
                <a:gd name="connsiteY1007" fmla="*/ 1552532 h 2256141"/>
                <a:gd name="connsiteX1008" fmla="*/ 496795 w 6811107"/>
                <a:gd name="connsiteY1008" fmla="*/ 1541271 h 2256141"/>
                <a:gd name="connsiteX1009" fmla="*/ 503108 w 6811107"/>
                <a:gd name="connsiteY1009" fmla="*/ 1531952 h 2256141"/>
                <a:gd name="connsiteX1010" fmla="*/ 510322 w 6811107"/>
                <a:gd name="connsiteY1010" fmla="*/ 1522632 h 2256141"/>
                <a:gd name="connsiteX1011" fmla="*/ 517536 w 6811107"/>
                <a:gd name="connsiteY1011" fmla="*/ 1517196 h 2256141"/>
                <a:gd name="connsiteX1012" fmla="*/ 536473 w 6811107"/>
                <a:gd name="connsiteY1012" fmla="*/ 1473706 h 2256141"/>
                <a:gd name="connsiteX1013" fmla="*/ 543687 w 6811107"/>
                <a:gd name="connsiteY1013" fmla="*/ 1461280 h 2256141"/>
                <a:gd name="connsiteX1014" fmla="*/ 566682 w 6811107"/>
                <a:gd name="connsiteY1014" fmla="*/ 1441865 h 2256141"/>
                <a:gd name="connsiteX1015" fmla="*/ 644685 w 6811107"/>
                <a:gd name="connsiteY1015" fmla="*/ 1465940 h 2256141"/>
                <a:gd name="connsiteX1016" fmla="*/ 658211 w 6811107"/>
                <a:gd name="connsiteY1016" fmla="*/ 1465940 h 2256141"/>
                <a:gd name="connsiteX1017" fmla="*/ 794378 w 6811107"/>
                <a:gd name="connsiteY1017" fmla="*/ 1511371 h 2256141"/>
                <a:gd name="connsiteX1018" fmla="*/ 802945 w 6811107"/>
                <a:gd name="connsiteY1018" fmla="*/ 1518749 h 2256141"/>
                <a:gd name="connsiteX1019" fmla="*/ 829096 w 6811107"/>
                <a:gd name="connsiteY1019" fmla="*/ 1523021 h 2256141"/>
                <a:gd name="connsiteX1020" fmla="*/ 839917 w 6811107"/>
                <a:gd name="connsiteY1020" fmla="*/ 1521855 h 2256141"/>
                <a:gd name="connsiteX1021" fmla="*/ 861559 w 6811107"/>
                <a:gd name="connsiteY1021" fmla="*/ 1517972 h 2256141"/>
                <a:gd name="connsiteX1022" fmla="*/ 874635 w 6811107"/>
                <a:gd name="connsiteY1022" fmla="*/ 1514089 h 2256141"/>
                <a:gd name="connsiteX1023" fmla="*/ 1002235 w 6811107"/>
                <a:gd name="connsiteY1023" fmla="*/ 1413130 h 2256141"/>
                <a:gd name="connsiteX1024" fmla="*/ 1004489 w 6811107"/>
                <a:gd name="connsiteY1024" fmla="*/ 1403811 h 2256141"/>
                <a:gd name="connsiteX1025" fmla="*/ 1042814 w 6811107"/>
                <a:gd name="connsiteY1025" fmla="*/ 1335469 h 2256141"/>
                <a:gd name="connsiteX1026" fmla="*/ 1053635 w 6811107"/>
                <a:gd name="connsiteY1026" fmla="*/ 1329256 h 2256141"/>
                <a:gd name="connsiteX1027" fmla="*/ 1106389 w 6811107"/>
                <a:gd name="connsiteY1027" fmla="*/ 1284601 h 2256141"/>
                <a:gd name="connsiteX1028" fmla="*/ 1112701 w 6811107"/>
                <a:gd name="connsiteY1028" fmla="*/ 1276446 h 2256141"/>
                <a:gd name="connsiteX1029" fmla="*/ 1132089 w 6811107"/>
                <a:gd name="connsiteY1029" fmla="*/ 1230626 h 2256141"/>
                <a:gd name="connsiteX1030" fmla="*/ 1137951 w 6811107"/>
                <a:gd name="connsiteY1030" fmla="*/ 1222472 h 2256141"/>
                <a:gd name="connsiteX1031" fmla="*/ 1160945 w 6811107"/>
                <a:gd name="connsiteY1031" fmla="*/ 1195291 h 2256141"/>
                <a:gd name="connsiteX1032" fmla="*/ 1169512 w 6811107"/>
                <a:gd name="connsiteY1032" fmla="*/ 1188301 h 2256141"/>
                <a:gd name="connsiteX1033" fmla="*/ 1234440 w 6811107"/>
                <a:gd name="connsiteY1033" fmla="*/ 1178205 h 2256141"/>
                <a:gd name="connsiteX1034" fmla="*/ 1248868 w 6811107"/>
                <a:gd name="connsiteY1034" fmla="*/ 1180147 h 2256141"/>
                <a:gd name="connsiteX1035" fmla="*/ 1300268 w 6811107"/>
                <a:gd name="connsiteY1035" fmla="*/ 1184030 h 2256141"/>
                <a:gd name="connsiteX1036" fmla="*/ 1312442 w 6811107"/>
                <a:gd name="connsiteY1036" fmla="*/ 1183253 h 2256141"/>
                <a:gd name="connsiteX1037" fmla="*/ 1324165 w 6811107"/>
                <a:gd name="connsiteY1037" fmla="*/ 1183253 h 2256141"/>
                <a:gd name="connsiteX1038" fmla="*/ 1366548 w 6811107"/>
                <a:gd name="connsiteY1038" fmla="*/ 1147141 h 2256141"/>
                <a:gd name="connsiteX1039" fmla="*/ 1368803 w 6811107"/>
                <a:gd name="connsiteY1039" fmla="*/ 1136656 h 2256141"/>
                <a:gd name="connsiteX1040" fmla="*/ 1369704 w 6811107"/>
                <a:gd name="connsiteY1040" fmla="*/ 1126561 h 2256141"/>
                <a:gd name="connsiteX1041" fmla="*/ 1371057 w 6811107"/>
                <a:gd name="connsiteY1041" fmla="*/ 1106757 h 2256141"/>
                <a:gd name="connsiteX1042" fmla="*/ 1389994 w 6811107"/>
                <a:gd name="connsiteY1042" fmla="*/ 936291 h 2256141"/>
                <a:gd name="connsiteX1043" fmla="*/ 1398110 w 6811107"/>
                <a:gd name="connsiteY1043" fmla="*/ 924641 h 2256141"/>
                <a:gd name="connsiteX1044" fmla="*/ 1405324 w 6811107"/>
                <a:gd name="connsiteY1044" fmla="*/ 919594 h 2256141"/>
                <a:gd name="connsiteX1045" fmla="*/ 1413891 w 6811107"/>
                <a:gd name="connsiteY1045" fmla="*/ 915711 h 2256141"/>
                <a:gd name="connsiteX1046" fmla="*/ 1441394 w 6811107"/>
                <a:gd name="connsiteY1046" fmla="*/ 811645 h 2256141"/>
                <a:gd name="connsiteX1047" fmla="*/ 1489639 w 6811107"/>
                <a:gd name="connsiteY1047" fmla="*/ 758447 h 2256141"/>
                <a:gd name="connsiteX1048" fmla="*/ 1493246 w 6811107"/>
                <a:gd name="connsiteY1048" fmla="*/ 751069 h 2256141"/>
                <a:gd name="connsiteX1049" fmla="*/ 1508576 w 6811107"/>
                <a:gd name="connsiteY1049" fmla="*/ 711462 h 2256141"/>
                <a:gd name="connsiteX1050" fmla="*/ 1558173 w 6811107"/>
                <a:gd name="connsiteY1050" fmla="*/ 651274 h 2256141"/>
                <a:gd name="connsiteX1051" fmla="*/ 1572602 w 6811107"/>
                <a:gd name="connsiteY1051" fmla="*/ 654381 h 2256141"/>
                <a:gd name="connsiteX1052" fmla="*/ 1585677 w 6811107"/>
                <a:gd name="connsiteY1052" fmla="*/ 661370 h 2256141"/>
                <a:gd name="connsiteX1053" fmla="*/ 1613181 w 6811107"/>
                <a:gd name="connsiteY1053" fmla="*/ 671466 h 2256141"/>
                <a:gd name="connsiteX1054" fmla="*/ 1621748 w 6811107"/>
                <a:gd name="connsiteY1054" fmla="*/ 672243 h 2256141"/>
                <a:gd name="connsiteX1055" fmla="*/ 1718236 w 6811107"/>
                <a:gd name="connsiteY1055" fmla="*/ 645062 h 2256141"/>
                <a:gd name="connsiteX1056" fmla="*/ 1743486 w 6811107"/>
                <a:gd name="connsiteY1056" fmla="*/ 689717 h 2256141"/>
                <a:gd name="connsiteX1057" fmla="*/ 1755209 w 6811107"/>
                <a:gd name="connsiteY1057" fmla="*/ 696706 h 2256141"/>
                <a:gd name="connsiteX1058" fmla="*/ 1777753 w 6811107"/>
                <a:gd name="connsiteY1058" fmla="*/ 711462 h 2256141"/>
                <a:gd name="connsiteX1059" fmla="*/ 1790829 w 6811107"/>
                <a:gd name="connsiteY1059" fmla="*/ 714568 h 2256141"/>
                <a:gd name="connsiteX1060" fmla="*/ 1813824 w 6811107"/>
                <a:gd name="connsiteY1060" fmla="*/ 718452 h 2256141"/>
                <a:gd name="connsiteX1061" fmla="*/ 1821940 w 6811107"/>
                <a:gd name="connsiteY1061" fmla="*/ 719228 h 2256141"/>
                <a:gd name="connsiteX1062" fmla="*/ 1880554 w 6811107"/>
                <a:gd name="connsiteY1062" fmla="*/ 662147 h 2256141"/>
                <a:gd name="connsiteX1063" fmla="*/ 1936013 w 6811107"/>
                <a:gd name="connsiteY1063" fmla="*/ 652051 h 2256141"/>
                <a:gd name="connsiteX1064" fmla="*/ 1944580 w 6811107"/>
                <a:gd name="connsiteY1064" fmla="*/ 641567 h 2256141"/>
                <a:gd name="connsiteX1065" fmla="*/ 1952696 w 6811107"/>
                <a:gd name="connsiteY1065" fmla="*/ 631471 h 2256141"/>
                <a:gd name="connsiteX1066" fmla="*/ 1989668 w 6811107"/>
                <a:gd name="connsiteY1066" fmla="*/ 558858 h 2256141"/>
                <a:gd name="connsiteX1067" fmla="*/ 1995980 w 6811107"/>
                <a:gd name="connsiteY1067" fmla="*/ 548762 h 2256141"/>
                <a:gd name="connsiteX1068" fmla="*/ 2018524 w 6811107"/>
                <a:gd name="connsiteY1068" fmla="*/ 527793 h 2256141"/>
                <a:gd name="connsiteX1069" fmla="*/ 2027993 w 6811107"/>
                <a:gd name="connsiteY1069" fmla="*/ 524687 h 2256141"/>
                <a:gd name="connsiteX1070" fmla="*/ 2041069 w 6811107"/>
                <a:gd name="connsiteY1070" fmla="*/ 520804 h 2256141"/>
                <a:gd name="connsiteX1071" fmla="*/ 2051890 w 6811107"/>
                <a:gd name="connsiteY1071" fmla="*/ 513814 h 2256141"/>
                <a:gd name="connsiteX1072" fmla="*/ 2160156 w 6811107"/>
                <a:gd name="connsiteY1072" fmla="*/ 446413 h 2256141"/>
                <a:gd name="connsiteX1073" fmla="*/ 2179490 w 6811107"/>
                <a:gd name="connsiteY1073" fmla="*/ 447414 h 2256141"/>
                <a:gd name="connsiteX1074" fmla="*/ 2190311 w 6811107"/>
                <a:gd name="connsiteY1074" fmla="*/ 451685 h 2256141"/>
                <a:gd name="connsiteX1075" fmla="*/ 2200230 w 6811107"/>
                <a:gd name="connsiteY1075" fmla="*/ 456734 h 2256141"/>
                <a:gd name="connsiteX1076" fmla="*/ 2260649 w 6811107"/>
                <a:gd name="connsiteY1076" fmla="*/ 495952 h 2256141"/>
                <a:gd name="connsiteX1077" fmla="*/ 2268765 w 6811107"/>
                <a:gd name="connsiteY1077" fmla="*/ 504107 h 2256141"/>
                <a:gd name="connsiteX1078" fmla="*/ 2273724 w 6811107"/>
                <a:gd name="connsiteY1078" fmla="*/ 514591 h 2256141"/>
                <a:gd name="connsiteX1079" fmla="*/ 2299875 w 6811107"/>
                <a:gd name="connsiteY1079" fmla="*/ 549927 h 2256141"/>
                <a:gd name="connsiteX1080" fmla="*/ 2308442 w 6811107"/>
                <a:gd name="connsiteY1080" fmla="*/ 556916 h 2256141"/>
                <a:gd name="connsiteX1081" fmla="*/ 2403579 w 6811107"/>
                <a:gd name="connsiteY1081" fmla="*/ 603901 h 2256141"/>
                <a:gd name="connsiteX1082" fmla="*/ 2390503 w 6811107"/>
                <a:gd name="connsiteY1082" fmla="*/ 657876 h 2256141"/>
                <a:gd name="connsiteX1083" fmla="*/ 2378329 w 6811107"/>
                <a:gd name="connsiteY1083" fmla="*/ 661759 h 2256141"/>
                <a:gd name="connsiteX1084" fmla="*/ 2371115 w 6811107"/>
                <a:gd name="connsiteY1084" fmla="*/ 669136 h 2256141"/>
                <a:gd name="connsiteX1085" fmla="*/ 2439649 w 6811107"/>
                <a:gd name="connsiteY1085" fmla="*/ 705249 h 2256141"/>
                <a:gd name="connsiteX1086" fmla="*/ 2451372 w 6811107"/>
                <a:gd name="connsiteY1086" fmla="*/ 708356 h 2256141"/>
                <a:gd name="connsiteX1087" fmla="*/ 2463095 w 6811107"/>
                <a:gd name="connsiteY1087" fmla="*/ 712627 h 2256141"/>
                <a:gd name="connsiteX1088" fmla="*/ 2471662 w 6811107"/>
                <a:gd name="connsiteY1088" fmla="*/ 715733 h 2256141"/>
                <a:gd name="connsiteX1089" fmla="*/ 2494657 w 6811107"/>
                <a:gd name="connsiteY1089" fmla="*/ 726994 h 2256141"/>
                <a:gd name="connsiteX1090" fmla="*/ 2503224 w 6811107"/>
                <a:gd name="connsiteY1090" fmla="*/ 732042 h 2256141"/>
                <a:gd name="connsiteX1091" fmla="*/ 2524866 w 6811107"/>
                <a:gd name="connsiteY1091" fmla="*/ 743303 h 2256141"/>
                <a:gd name="connsiteX1092" fmla="*/ 2532982 w 6811107"/>
                <a:gd name="connsiteY1092" fmla="*/ 747186 h 2256141"/>
                <a:gd name="connsiteX1093" fmla="*/ 2582579 w 6811107"/>
                <a:gd name="connsiteY1093" fmla="*/ 776309 h 2256141"/>
                <a:gd name="connsiteX1094" fmla="*/ 2590695 w 6811107"/>
                <a:gd name="connsiteY1094" fmla="*/ 783298 h 2256141"/>
                <a:gd name="connsiteX1095" fmla="*/ 2622257 w 6811107"/>
                <a:gd name="connsiteY1095" fmla="*/ 869502 h 2256141"/>
                <a:gd name="connsiteX1096" fmla="*/ 2629471 w 6811107"/>
                <a:gd name="connsiteY1096" fmla="*/ 878822 h 2256141"/>
                <a:gd name="connsiteX1097" fmla="*/ 2731237 w 6811107"/>
                <a:gd name="connsiteY1097" fmla="*/ 945386 h 2256141"/>
                <a:gd name="connsiteX1098" fmla="*/ 2762595 w 6811107"/>
                <a:gd name="connsiteY1098" fmla="*/ 964351 h 2256141"/>
                <a:gd name="connsiteX1099" fmla="*/ 2761129 w 6811107"/>
                <a:gd name="connsiteY1099" fmla="*/ 963861 h 2256141"/>
                <a:gd name="connsiteX1100" fmla="*/ 2774204 w 6811107"/>
                <a:gd name="connsiteY1100" fmla="*/ 972403 h 2256141"/>
                <a:gd name="connsiteX1101" fmla="*/ 2789534 w 6811107"/>
                <a:gd name="connsiteY1101" fmla="*/ 987159 h 2256141"/>
                <a:gd name="connsiteX1102" fmla="*/ 2813882 w 6811107"/>
                <a:gd name="connsiteY1102" fmla="*/ 1046569 h 2256141"/>
                <a:gd name="connsiteX1103" fmla="*/ 2816136 w 6811107"/>
                <a:gd name="connsiteY1103" fmla="*/ 1062878 h 2256141"/>
                <a:gd name="connsiteX1104" fmla="*/ 2870242 w 6811107"/>
                <a:gd name="connsiteY1104" fmla="*/ 1176264 h 2256141"/>
                <a:gd name="connsiteX1105" fmla="*/ 2881064 w 6811107"/>
                <a:gd name="connsiteY1105" fmla="*/ 1191796 h 2256141"/>
                <a:gd name="connsiteX1106" fmla="*/ 2889179 w 6811107"/>
                <a:gd name="connsiteY1106" fmla="*/ 1211599 h 2256141"/>
                <a:gd name="connsiteX1107" fmla="*/ 2899099 w 6811107"/>
                <a:gd name="connsiteY1107" fmla="*/ 1256254 h 2256141"/>
                <a:gd name="connsiteX1108" fmla="*/ 2900451 w 6811107"/>
                <a:gd name="connsiteY1108" fmla="*/ 1258585 h 2256141"/>
                <a:gd name="connsiteX1109" fmla="*/ 2905411 w 6811107"/>
                <a:gd name="connsiteY1109" fmla="*/ 1304016 h 2256141"/>
                <a:gd name="connsiteX1110" fmla="*/ 2907665 w 6811107"/>
                <a:gd name="connsiteY1110" fmla="*/ 1315277 h 2256141"/>
                <a:gd name="connsiteX1111" fmla="*/ 2932915 w 6811107"/>
                <a:gd name="connsiteY1111" fmla="*/ 1367310 h 2256141"/>
                <a:gd name="connsiteX1112" fmla="*/ 2939227 w 6811107"/>
                <a:gd name="connsiteY1112" fmla="*/ 1377406 h 2256141"/>
                <a:gd name="connsiteX1113" fmla="*/ 2969437 w 6811107"/>
                <a:gd name="connsiteY1113" fmla="*/ 1429051 h 2256141"/>
                <a:gd name="connsiteX1114" fmla="*/ 2975298 w 6811107"/>
                <a:gd name="connsiteY1114" fmla="*/ 1440311 h 2256141"/>
                <a:gd name="connsiteX1115" fmla="*/ 3015877 w 6811107"/>
                <a:gd name="connsiteY1115" fmla="*/ 1498169 h 2256141"/>
                <a:gd name="connsiteX1116" fmla="*/ 3025346 w 6811107"/>
                <a:gd name="connsiteY1116" fmla="*/ 1505158 h 2256141"/>
                <a:gd name="connsiteX1117" fmla="*/ 3079452 w 6811107"/>
                <a:gd name="connsiteY1117" fmla="*/ 1559133 h 2256141"/>
                <a:gd name="connsiteX1118" fmla="*/ 3080354 w 6811107"/>
                <a:gd name="connsiteY1118" fmla="*/ 1561074 h 2256141"/>
                <a:gd name="connsiteX1119" fmla="*/ 3092077 w 6811107"/>
                <a:gd name="connsiteY1119" fmla="*/ 1585149 h 2256141"/>
                <a:gd name="connsiteX1120" fmla="*/ 3101545 w 6811107"/>
                <a:gd name="connsiteY1120" fmla="*/ 1590586 h 2256141"/>
                <a:gd name="connsiteX1121" fmla="*/ 3109075 w 6811107"/>
                <a:gd name="connsiteY1121" fmla="*/ 1592534 h 2256141"/>
                <a:gd name="connsiteX1122" fmla="*/ 3136842 w 6811107"/>
                <a:gd name="connsiteY1122" fmla="*/ 1534409 h 2256141"/>
                <a:gd name="connsiteX1123" fmla="*/ 3140708 w 6811107"/>
                <a:gd name="connsiteY1123" fmla="*/ 1521360 h 2256141"/>
                <a:gd name="connsiteX1124" fmla="*/ 3123794 w 6811107"/>
                <a:gd name="connsiteY1124" fmla="*/ 1440168 h 2256141"/>
                <a:gd name="connsiteX1125" fmla="*/ 3127660 w 6811107"/>
                <a:gd name="connsiteY1125" fmla="*/ 1428570 h 2256141"/>
                <a:gd name="connsiteX1126" fmla="*/ 3160040 w 6811107"/>
                <a:gd name="connsiteY1126" fmla="*/ 1387007 h 2256141"/>
                <a:gd name="connsiteX1127" fmla="*/ 3166323 w 6811107"/>
                <a:gd name="connsiteY1127" fmla="*/ 1376858 h 2256141"/>
                <a:gd name="connsiteX1128" fmla="*/ 3170189 w 6811107"/>
                <a:gd name="connsiteY1128" fmla="*/ 1362842 h 2256141"/>
                <a:gd name="connsiteX1129" fmla="*/ 3176955 w 6811107"/>
                <a:gd name="connsiteY1129" fmla="*/ 1351244 h 2256141"/>
                <a:gd name="connsiteX1130" fmla="*/ 3184688 w 6811107"/>
                <a:gd name="connsiteY1130" fmla="*/ 1339645 h 2256141"/>
                <a:gd name="connsiteX1131" fmla="*/ 3192420 w 6811107"/>
                <a:gd name="connsiteY1131" fmla="*/ 1332879 h 2256141"/>
                <a:gd name="connsiteX1132" fmla="*/ 3212718 w 6811107"/>
                <a:gd name="connsiteY1132" fmla="*/ 1278751 h 2256141"/>
                <a:gd name="connsiteX1133" fmla="*/ 3220451 w 6811107"/>
                <a:gd name="connsiteY1133" fmla="*/ 1263286 h 2256141"/>
                <a:gd name="connsiteX1134" fmla="*/ 3245098 w 6811107"/>
                <a:gd name="connsiteY1134" fmla="*/ 1239122 h 2256141"/>
                <a:gd name="connsiteX1135" fmla="*/ 3328706 w 6811107"/>
                <a:gd name="connsiteY1135" fmla="*/ 1269086 h 2256141"/>
                <a:gd name="connsiteX1136" fmla="*/ 3343205 w 6811107"/>
                <a:gd name="connsiteY1136" fmla="*/ 1269086 h 2256141"/>
                <a:gd name="connsiteX1137" fmla="*/ 3489157 w 6811107"/>
                <a:gd name="connsiteY1137" fmla="*/ 1325630 h 2256141"/>
                <a:gd name="connsiteX1138" fmla="*/ 3498339 w 6811107"/>
                <a:gd name="connsiteY1138" fmla="*/ 1334812 h 2256141"/>
                <a:gd name="connsiteX1139" fmla="*/ 3526369 w 6811107"/>
                <a:gd name="connsiteY1139" fmla="*/ 1340128 h 2256141"/>
                <a:gd name="connsiteX1140" fmla="*/ 3537968 w 6811107"/>
                <a:gd name="connsiteY1140" fmla="*/ 1338678 h 2256141"/>
                <a:gd name="connsiteX1141" fmla="*/ 3561166 w 6811107"/>
                <a:gd name="connsiteY1141" fmla="*/ 1333845 h 2256141"/>
                <a:gd name="connsiteX1142" fmla="*/ 3575181 w 6811107"/>
                <a:gd name="connsiteY1142" fmla="*/ 1329012 h 2256141"/>
                <a:gd name="connsiteX1143" fmla="*/ 3711951 w 6811107"/>
                <a:gd name="connsiteY1143" fmla="*/ 1203359 h 2256141"/>
                <a:gd name="connsiteX1144" fmla="*/ 3714367 w 6811107"/>
                <a:gd name="connsiteY1144" fmla="*/ 1191760 h 2256141"/>
                <a:gd name="connsiteX1145" fmla="*/ 3755446 w 6811107"/>
                <a:gd name="connsiteY1145" fmla="*/ 1106702 h 2256141"/>
                <a:gd name="connsiteX1146" fmla="*/ 3767045 w 6811107"/>
                <a:gd name="connsiteY1146" fmla="*/ 1098969 h 2256141"/>
                <a:gd name="connsiteX1147" fmla="*/ 3823589 w 6811107"/>
                <a:gd name="connsiteY1147" fmla="*/ 1043392 h 2256141"/>
                <a:gd name="connsiteX1148" fmla="*/ 3830355 w 6811107"/>
                <a:gd name="connsiteY1148" fmla="*/ 1033242 h 2256141"/>
                <a:gd name="connsiteX1149" fmla="*/ 3851136 w 6811107"/>
                <a:gd name="connsiteY1149" fmla="*/ 976215 h 2256141"/>
                <a:gd name="connsiteX1150" fmla="*/ 3857419 w 6811107"/>
                <a:gd name="connsiteY1150" fmla="*/ 966066 h 2256141"/>
                <a:gd name="connsiteX1151" fmla="*/ 3882067 w 6811107"/>
                <a:gd name="connsiteY1151" fmla="*/ 932236 h 2256141"/>
                <a:gd name="connsiteX1152" fmla="*/ 3891249 w 6811107"/>
                <a:gd name="connsiteY1152" fmla="*/ 923537 h 2256141"/>
                <a:gd name="connsiteX1153" fmla="*/ 3960842 w 6811107"/>
                <a:gd name="connsiteY1153" fmla="*/ 910972 h 2256141"/>
                <a:gd name="connsiteX1154" fmla="*/ 3976307 w 6811107"/>
                <a:gd name="connsiteY1154" fmla="*/ 913388 h 2256141"/>
                <a:gd name="connsiteX1155" fmla="*/ 4031402 w 6811107"/>
                <a:gd name="connsiteY1155" fmla="*/ 918221 h 2256141"/>
                <a:gd name="connsiteX1156" fmla="*/ 4044450 w 6811107"/>
                <a:gd name="connsiteY1156" fmla="*/ 917254 h 2256141"/>
                <a:gd name="connsiteX1157" fmla="*/ 4057016 w 6811107"/>
                <a:gd name="connsiteY1157" fmla="*/ 917254 h 2256141"/>
                <a:gd name="connsiteX1158" fmla="*/ 4102444 w 6811107"/>
                <a:gd name="connsiteY1158" fmla="*/ 872309 h 2256141"/>
                <a:gd name="connsiteX1159" fmla="*/ 4104861 w 6811107"/>
                <a:gd name="connsiteY1159" fmla="*/ 859260 h 2256141"/>
                <a:gd name="connsiteX1160" fmla="*/ 4105828 w 6811107"/>
                <a:gd name="connsiteY1160" fmla="*/ 846695 h 2256141"/>
                <a:gd name="connsiteX1161" fmla="*/ 4107277 w 6811107"/>
                <a:gd name="connsiteY1161" fmla="*/ 822047 h 2256141"/>
                <a:gd name="connsiteX1162" fmla="*/ 4127575 w 6811107"/>
                <a:gd name="connsiteY1162" fmla="*/ 609885 h 2256141"/>
                <a:gd name="connsiteX1163" fmla="*/ 4136274 w 6811107"/>
                <a:gd name="connsiteY1163" fmla="*/ 595387 h 2256141"/>
                <a:gd name="connsiteX1164" fmla="*/ 4144007 w 6811107"/>
                <a:gd name="connsiteY1164" fmla="*/ 589104 h 2256141"/>
                <a:gd name="connsiteX1165" fmla="*/ 4153189 w 6811107"/>
                <a:gd name="connsiteY1165" fmla="*/ 584271 h 2256141"/>
                <a:gd name="connsiteX1166" fmla="*/ 4182669 w 6811107"/>
                <a:gd name="connsiteY1166" fmla="*/ 454751 h 2256141"/>
                <a:gd name="connsiteX1167" fmla="*/ 4234381 w 6811107"/>
                <a:gd name="connsiteY1167" fmla="*/ 388541 h 2256141"/>
                <a:gd name="connsiteX1168" fmla="*/ 4238247 w 6811107"/>
                <a:gd name="connsiteY1168" fmla="*/ 379359 h 2256141"/>
                <a:gd name="connsiteX1169" fmla="*/ 4254679 w 6811107"/>
                <a:gd name="connsiteY1169" fmla="*/ 330064 h 2256141"/>
                <a:gd name="connsiteX1170" fmla="*/ 4307841 w 6811107"/>
                <a:gd name="connsiteY1170" fmla="*/ 255154 h 2256141"/>
                <a:gd name="connsiteX1171" fmla="*/ 4323306 w 6811107"/>
                <a:gd name="connsiteY1171" fmla="*/ 259021 h 2256141"/>
                <a:gd name="connsiteX1172" fmla="*/ 4337321 w 6811107"/>
                <a:gd name="connsiteY1172" fmla="*/ 267720 h 2256141"/>
                <a:gd name="connsiteX1173" fmla="*/ 4366801 w 6811107"/>
                <a:gd name="connsiteY1173" fmla="*/ 280285 h 2256141"/>
                <a:gd name="connsiteX1174" fmla="*/ 4375983 w 6811107"/>
                <a:gd name="connsiteY1174" fmla="*/ 281252 h 2256141"/>
                <a:gd name="connsiteX1175" fmla="*/ 4479406 w 6811107"/>
                <a:gd name="connsiteY1175" fmla="*/ 247422 h 2256141"/>
                <a:gd name="connsiteX1176" fmla="*/ 4506470 w 6811107"/>
                <a:gd name="connsiteY1176" fmla="*/ 303000 h 2256141"/>
                <a:gd name="connsiteX1177" fmla="*/ 4519035 w 6811107"/>
                <a:gd name="connsiteY1177" fmla="*/ 311699 h 2256141"/>
                <a:gd name="connsiteX1178" fmla="*/ 4543200 w 6811107"/>
                <a:gd name="connsiteY1178" fmla="*/ 330064 h 2256141"/>
                <a:gd name="connsiteX1179" fmla="*/ 4557215 w 6811107"/>
                <a:gd name="connsiteY1179" fmla="*/ 333930 h 2256141"/>
                <a:gd name="connsiteX1180" fmla="*/ 4581863 w 6811107"/>
                <a:gd name="connsiteY1180" fmla="*/ 338763 h 2256141"/>
                <a:gd name="connsiteX1181" fmla="*/ 4590562 w 6811107"/>
                <a:gd name="connsiteY1181" fmla="*/ 339729 h 2256141"/>
                <a:gd name="connsiteX1182" fmla="*/ 4653389 w 6811107"/>
                <a:gd name="connsiteY1182" fmla="*/ 268686 h 2256141"/>
                <a:gd name="connsiteX1183" fmla="*/ 4712833 w 6811107"/>
                <a:gd name="connsiteY1183" fmla="*/ 256121 h 2256141"/>
                <a:gd name="connsiteX1184" fmla="*/ 4722015 w 6811107"/>
                <a:gd name="connsiteY1184" fmla="*/ 243073 h 2256141"/>
                <a:gd name="connsiteX1185" fmla="*/ 4730714 w 6811107"/>
                <a:gd name="connsiteY1185" fmla="*/ 230507 h 2256141"/>
                <a:gd name="connsiteX1186" fmla="*/ 4770343 w 6811107"/>
                <a:gd name="connsiteY1186" fmla="*/ 140133 h 2256141"/>
                <a:gd name="connsiteX1187" fmla="*/ 4777109 w 6811107"/>
                <a:gd name="connsiteY1187" fmla="*/ 127567 h 2256141"/>
                <a:gd name="connsiteX1188" fmla="*/ 4801274 w 6811107"/>
                <a:gd name="connsiteY1188" fmla="*/ 101470 h 2256141"/>
                <a:gd name="connsiteX1189" fmla="*/ 4811423 w 6811107"/>
                <a:gd name="connsiteY1189" fmla="*/ 97604 h 2256141"/>
                <a:gd name="connsiteX1190" fmla="*/ 4825438 w 6811107"/>
                <a:gd name="connsiteY1190" fmla="*/ 92771 h 2256141"/>
                <a:gd name="connsiteX1191" fmla="*/ 4837037 w 6811107"/>
                <a:gd name="connsiteY1191" fmla="*/ 84072 h 2256141"/>
                <a:gd name="connsiteX1192" fmla="*/ 4973807 w 6811107"/>
                <a:gd name="connsiteY1192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140321 w 6811107"/>
                <a:gd name="connsiteY270" fmla="*/ 1716397 h 2256141"/>
                <a:gd name="connsiteX271" fmla="*/ 3214812 w 6811107"/>
                <a:gd name="connsiteY271" fmla="*/ 1739428 h 2256141"/>
                <a:gd name="connsiteX272" fmla="*/ 3267185 w 6811107"/>
                <a:gd name="connsiteY272" fmla="*/ 1836469 h 2256141"/>
                <a:gd name="connsiteX273" fmla="*/ 3304365 w 6811107"/>
                <a:gd name="connsiteY273" fmla="*/ 2038246 h 2256141"/>
                <a:gd name="connsiteX274" fmla="*/ 3313120 w 6811107"/>
                <a:gd name="connsiteY274" fmla="*/ 1766083 h 2256141"/>
                <a:gd name="connsiteX275" fmla="*/ 3331123 w 6811107"/>
                <a:gd name="connsiteY275" fmla="*/ 1710324 h 2256141"/>
                <a:gd name="connsiteX276" fmla="*/ 3325807 w 6811107"/>
                <a:gd name="connsiteY276" fmla="*/ 1697276 h 2256141"/>
                <a:gd name="connsiteX277" fmla="*/ 3289560 w 6811107"/>
                <a:gd name="connsiteY277" fmla="*/ 1581287 h 2256141"/>
                <a:gd name="connsiteX278" fmla="*/ 3295843 w 6811107"/>
                <a:gd name="connsiteY278" fmla="*/ 1572105 h 2256141"/>
                <a:gd name="connsiteX279" fmla="*/ 3304542 w 6811107"/>
                <a:gd name="connsiteY279" fmla="*/ 1564372 h 2256141"/>
                <a:gd name="connsiteX280" fmla="*/ 3323873 w 6811107"/>
                <a:gd name="connsiteY280" fmla="*/ 1550357 h 2256141"/>
                <a:gd name="connsiteX281" fmla="*/ 3344654 w 6811107"/>
                <a:gd name="connsiteY281" fmla="*/ 1479314 h 2256141"/>
                <a:gd name="connsiteX282" fmla="*/ 3349971 w 6811107"/>
                <a:gd name="connsiteY282" fmla="*/ 1467715 h 2256141"/>
                <a:gd name="connsiteX283" fmla="*/ 3417147 w 6811107"/>
                <a:gd name="connsiteY283" fmla="*/ 1463849 h 2256141"/>
                <a:gd name="connsiteX284" fmla="*/ 3430196 w 6811107"/>
                <a:gd name="connsiteY284" fmla="*/ 1462883 h 2256141"/>
                <a:gd name="connsiteX285" fmla="*/ 3456293 w 6811107"/>
                <a:gd name="connsiteY285" fmla="*/ 1461432 h 2256141"/>
                <a:gd name="connsiteX286" fmla="*/ 3464992 w 6811107"/>
                <a:gd name="connsiteY286" fmla="*/ 1463849 h 2256141"/>
                <a:gd name="connsiteX287" fmla="*/ 3473691 w 6811107"/>
                <a:gd name="connsiteY287" fmla="*/ 1475448 h 2256141"/>
                <a:gd name="connsiteX288" fmla="*/ 3481424 w 6811107"/>
                <a:gd name="connsiteY288" fmla="*/ 1488496 h 2256141"/>
                <a:gd name="connsiteX289" fmla="*/ 3496889 w 6811107"/>
                <a:gd name="connsiteY289" fmla="*/ 1512661 h 2256141"/>
                <a:gd name="connsiteX290" fmla="*/ 3549567 w 6811107"/>
                <a:gd name="connsiteY290" fmla="*/ 1542625 h 2256141"/>
                <a:gd name="connsiteX291" fmla="*/ 3558750 w 6811107"/>
                <a:gd name="connsiteY291" fmla="*/ 1549391 h 2256141"/>
                <a:gd name="connsiteX292" fmla="*/ 3586780 w 6811107"/>
                <a:gd name="connsiteY292" fmla="*/ 1570172 h 2256141"/>
                <a:gd name="connsiteX293" fmla="*/ 3683437 w 6811107"/>
                <a:gd name="connsiteY293" fmla="*/ 1594336 h 2256141"/>
                <a:gd name="connsiteX294" fmla="*/ 3697452 w 6811107"/>
                <a:gd name="connsiteY294" fmla="*/ 1603519 h 2256141"/>
                <a:gd name="connsiteX295" fmla="*/ 3712917 w 6811107"/>
                <a:gd name="connsiteY295" fmla="*/ 1604968 h 2256141"/>
                <a:gd name="connsiteX296" fmla="*/ 3724516 w 6811107"/>
                <a:gd name="connsiteY296" fmla="*/ 1602552 h 2256141"/>
                <a:gd name="connsiteX297" fmla="*/ 3823589 w 6811107"/>
                <a:gd name="connsiteY297" fmla="*/ 1542141 h 2256141"/>
                <a:gd name="connsiteX298" fmla="*/ 3835188 w 6811107"/>
                <a:gd name="connsiteY298" fmla="*/ 1539725 h 2256141"/>
                <a:gd name="connsiteX299" fmla="*/ 3897049 w 6811107"/>
                <a:gd name="connsiteY299" fmla="*/ 1542625 h 2256141"/>
                <a:gd name="connsiteX300" fmla="*/ 3921696 w 6811107"/>
                <a:gd name="connsiteY300" fmla="*/ 1531992 h 2256141"/>
                <a:gd name="connsiteX301" fmla="*/ 3931845 w 6811107"/>
                <a:gd name="connsiteY301" fmla="*/ 1522810 h 2256141"/>
                <a:gd name="connsiteX302" fmla="*/ 3940544 w 6811107"/>
                <a:gd name="connsiteY302" fmla="*/ 1512178 h 2256141"/>
                <a:gd name="connsiteX303" fmla="*/ 3944788 w 6811107"/>
                <a:gd name="connsiteY303" fmla="*/ 1511450 h 2256141"/>
                <a:gd name="connsiteX304" fmla="*/ 3945679 w 6811107"/>
                <a:gd name="connsiteY304" fmla="*/ 1511634 h 2256141"/>
                <a:gd name="connsiteX305" fmla="*/ 3957459 w 6811107"/>
                <a:gd name="connsiteY305" fmla="*/ 1509278 h 2256141"/>
                <a:gd name="connsiteX306" fmla="*/ 3944788 w 6811107"/>
                <a:gd name="connsiteY306" fmla="*/ 1511450 h 2256141"/>
                <a:gd name="connsiteX307" fmla="*/ 3934261 w 6811107"/>
                <a:gd name="connsiteY307" fmla="*/ 1509278 h 2256141"/>
                <a:gd name="connsiteX308" fmla="*/ 4010137 w 6811107"/>
                <a:gd name="connsiteY308" fmla="*/ 1506862 h 2256141"/>
                <a:gd name="connsiteX309" fmla="*/ 4024152 w 6811107"/>
                <a:gd name="connsiteY309" fmla="*/ 1509278 h 2256141"/>
                <a:gd name="connsiteX310" fmla="*/ 4039617 w 6811107"/>
                <a:gd name="connsiteY310" fmla="*/ 1506862 h 2256141"/>
                <a:gd name="connsiteX311" fmla="*/ 4048800 w 6811107"/>
                <a:gd name="connsiteY311" fmla="*/ 1505412 h 2256141"/>
                <a:gd name="connsiteX312" fmla="*/ 4057499 w 6811107"/>
                <a:gd name="connsiteY312" fmla="*/ 1501545 h 2256141"/>
                <a:gd name="connsiteX313" fmla="*/ 4084563 w 6811107"/>
                <a:gd name="connsiteY313" fmla="*/ 1475448 h 2256141"/>
                <a:gd name="connsiteX314" fmla="*/ 4089879 w 6811107"/>
                <a:gd name="connsiteY314" fmla="*/ 1469165 h 2256141"/>
                <a:gd name="connsiteX315" fmla="*/ 4094712 w 6811107"/>
                <a:gd name="connsiteY315" fmla="*/ 1459983 h 2256141"/>
                <a:gd name="connsiteX316" fmla="*/ 4099545 w 6811107"/>
                <a:gd name="connsiteY316" fmla="*/ 1449834 h 2256141"/>
                <a:gd name="connsiteX317" fmla="*/ 4125642 w 6811107"/>
                <a:gd name="connsiteY317" fmla="*/ 1405855 h 2256141"/>
                <a:gd name="connsiteX318" fmla="*/ 4128059 w 6811107"/>
                <a:gd name="connsiteY318" fmla="*/ 1397156 h 2256141"/>
                <a:gd name="connsiteX319" fmla="*/ 4137241 w 6811107"/>
                <a:gd name="connsiteY319" fmla="*/ 1371542 h 2256141"/>
                <a:gd name="connsiteX320" fmla="*/ 4138207 w 6811107"/>
                <a:gd name="connsiteY320" fmla="*/ 1361393 h 2256141"/>
                <a:gd name="connsiteX321" fmla="*/ 4131925 w 6811107"/>
                <a:gd name="connsiteY321" fmla="*/ 1380724 h 2256141"/>
                <a:gd name="connsiteX322" fmla="*/ 4125159 w 6811107"/>
                <a:gd name="connsiteY322" fmla="*/ 1387007 h 2256141"/>
                <a:gd name="connsiteX323" fmla="*/ 4069581 w 6811107"/>
                <a:gd name="connsiteY323" fmla="*/ 1460466 h 2256141"/>
                <a:gd name="connsiteX324" fmla="*/ 4010620 w 6811107"/>
                <a:gd name="connsiteY324" fmla="*/ 1492846 h 2256141"/>
                <a:gd name="connsiteX325" fmla="*/ 3997572 w 6811107"/>
                <a:gd name="connsiteY325" fmla="*/ 1491880 h 2256141"/>
                <a:gd name="connsiteX326" fmla="*/ 3886416 w 6811107"/>
                <a:gd name="connsiteY326" fmla="*/ 1466265 h 2256141"/>
                <a:gd name="connsiteX327" fmla="*/ 3873851 w 6811107"/>
                <a:gd name="connsiteY327" fmla="*/ 1466265 h 2256141"/>
                <a:gd name="connsiteX328" fmla="*/ 3829872 w 6811107"/>
                <a:gd name="connsiteY328" fmla="*/ 1473032 h 2256141"/>
                <a:gd name="connsiteX329" fmla="*/ 3818273 w 6811107"/>
                <a:gd name="connsiteY329" fmla="*/ 1474481 h 2256141"/>
                <a:gd name="connsiteX330" fmla="*/ 3752546 w 6811107"/>
                <a:gd name="connsiteY330" fmla="*/ 1477381 h 2256141"/>
                <a:gd name="connsiteX331" fmla="*/ 3739981 w 6811107"/>
                <a:gd name="connsiteY331" fmla="*/ 1480281 h 2256141"/>
                <a:gd name="connsiteX332" fmla="*/ 3698419 w 6811107"/>
                <a:gd name="connsiteY332" fmla="*/ 1487047 h 2256141"/>
                <a:gd name="connsiteX333" fmla="*/ 3697452 w 6811107"/>
                <a:gd name="connsiteY333" fmla="*/ 1428570 h 2256141"/>
                <a:gd name="connsiteX334" fmla="*/ 3703735 w 6811107"/>
                <a:gd name="connsiteY334" fmla="*/ 1422287 h 2256141"/>
                <a:gd name="connsiteX335" fmla="*/ 3720167 w 6811107"/>
                <a:gd name="connsiteY335" fmla="*/ 1414554 h 2256141"/>
                <a:gd name="connsiteX336" fmla="*/ 3730315 w 6811107"/>
                <a:gd name="connsiteY336" fmla="*/ 1411654 h 2256141"/>
                <a:gd name="connsiteX337" fmla="*/ 3740465 w 6811107"/>
                <a:gd name="connsiteY337" fmla="*/ 1408755 h 2256141"/>
                <a:gd name="connsiteX338" fmla="*/ 3752063 w 6811107"/>
                <a:gd name="connsiteY338" fmla="*/ 1405855 h 2256141"/>
                <a:gd name="connsiteX339" fmla="*/ 3770428 w 6811107"/>
                <a:gd name="connsiteY339" fmla="*/ 1391839 h 2256141"/>
                <a:gd name="connsiteX340" fmla="*/ 3772844 w 6811107"/>
                <a:gd name="connsiteY340" fmla="*/ 1378791 h 2256141"/>
                <a:gd name="connsiteX341" fmla="*/ 3772844 w 6811107"/>
                <a:gd name="connsiteY341" fmla="*/ 1370092 h 2256141"/>
                <a:gd name="connsiteX342" fmla="*/ 3783477 w 6811107"/>
                <a:gd name="connsiteY342" fmla="*/ 1347861 h 2256141"/>
                <a:gd name="connsiteX343" fmla="*/ 3794109 w 6811107"/>
                <a:gd name="connsiteY343" fmla="*/ 1339162 h 2256141"/>
                <a:gd name="connsiteX344" fmla="*/ 3844370 w 6811107"/>
                <a:gd name="connsiteY344" fmla="*/ 1276818 h 2256141"/>
                <a:gd name="connsiteX345" fmla="*/ 3847270 w 6811107"/>
                <a:gd name="connsiteY345" fmla="*/ 1264253 h 2256141"/>
                <a:gd name="connsiteX346" fmla="*/ 3851136 w 6811107"/>
                <a:gd name="connsiteY346" fmla="*/ 1255070 h 2256141"/>
                <a:gd name="connsiteX347" fmla="*/ 3877234 w 6811107"/>
                <a:gd name="connsiteY347" fmla="*/ 1192727 h 2256141"/>
                <a:gd name="connsiteX348" fmla="*/ 3882067 w 6811107"/>
                <a:gd name="connsiteY348" fmla="*/ 1179678 h 2256141"/>
                <a:gd name="connsiteX349" fmla="*/ 3892699 w 6811107"/>
                <a:gd name="connsiteY349" fmla="*/ 1155030 h 2256141"/>
                <a:gd name="connsiteX350" fmla="*/ 3901881 w 6811107"/>
                <a:gd name="connsiteY350" fmla="*/ 1145848 h 2256141"/>
                <a:gd name="connsiteX351" fmla="*/ 3920246 w 6811107"/>
                <a:gd name="connsiteY351" fmla="*/ 1127483 h 2256141"/>
                <a:gd name="connsiteX352" fmla="*/ 3925562 w 6811107"/>
                <a:gd name="connsiteY352" fmla="*/ 1118301 h 2256141"/>
                <a:gd name="connsiteX353" fmla="*/ 3938611 w 6811107"/>
                <a:gd name="connsiteY353" fmla="*/ 1016328 h 2256141"/>
                <a:gd name="connsiteX354" fmla="*/ 3946344 w 6811107"/>
                <a:gd name="connsiteY354" fmla="*/ 1008595 h 2256141"/>
                <a:gd name="connsiteX355" fmla="*/ 4034301 w 6811107"/>
                <a:gd name="connsiteY355" fmla="*/ 985397 h 2256141"/>
                <a:gd name="connsiteX356" fmla="*/ 4047350 w 6811107"/>
                <a:gd name="connsiteY356" fmla="*/ 983947 h 2256141"/>
                <a:gd name="connsiteX357" fmla="*/ 4057499 w 6811107"/>
                <a:gd name="connsiteY357" fmla="*/ 982498 h 2256141"/>
                <a:gd name="connsiteX358" fmla="*/ 4068131 w 6811107"/>
                <a:gd name="connsiteY358" fmla="*/ 981531 h 2256141"/>
                <a:gd name="connsiteX359" fmla="*/ 4121293 w 6811107"/>
                <a:gd name="connsiteY359" fmla="*/ 940452 h 2256141"/>
                <a:gd name="connsiteX360" fmla="*/ 5598196 w 6811107"/>
                <a:gd name="connsiteY360" fmla="*/ 644562 h 2256141"/>
                <a:gd name="connsiteX361" fmla="*/ 5617541 w 6811107"/>
                <a:gd name="connsiteY361" fmla="*/ 651931 h 2256141"/>
                <a:gd name="connsiteX362" fmla="*/ 5602076 w 6811107"/>
                <a:gd name="connsiteY362" fmla="*/ 647098 h 2256141"/>
                <a:gd name="connsiteX363" fmla="*/ 5598196 w 6811107"/>
                <a:gd name="connsiteY363" fmla="*/ 644562 h 2256141"/>
                <a:gd name="connsiteX364" fmla="*/ 2173628 w 6811107"/>
                <a:gd name="connsiteY364" fmla="*/ 477314 h 2256141"/>
                <a:gd name="connsiteX365" fmla="*/ 2125384 w 6811107"/>
                <a:gd name="connsiteY365" fmla="*/ 515756 h 2256141"/>
                <a:gd name="connsiteX366" fmla="*/ 2068573 w 6811107"/>
                <a:gd name="connsiteY366" fmla="*/ 544102 h 2256141"/>
                <a:gd name="connsiteX367" fmla="*/ 2061358 w 6811107"/>
                <a:gd name="connsiteY367" fmla="*/ 552257 h 2256141"/>
                <a:gd name="connsiteX368" fmla="*/ 2054144 w 6811107"/>
                <a:gd name="connsiteY368" fmla="*/ 559634 h 2256141"/>
                <a:gd name="connsiteX369" fmla="*/ 2044225 w 6811107"/>
                <a:gd name="connsiteY369" fmla="*/ 563517 h 2256141"/>
                <a:gd name="connsiteX370" fmla="*/ 2038363 w 6811107"/>
                <a:gd name="connsiteY370" fmla="*/ 565459 h 2256141"/>
                <a:gd name="connsiteX371" fmla="*/ 2043323 w 6811107"/>
                <a:gd name="connsiteY371" fmla="*/ 575555 h 2256141"/>
                <a:gd name="connsiteX372" fmla="*/ 2051890 w 6811107"/>
                <a:gd name="connsiteY372" fmla="*/ 582933 h 2256141"/>
                <a:gd name="connsiteX373" fmla="*/ 2072630 w 6811107"/>
                <a:gd name="connsiteY373" fmla="*/ 587981 h 2256141"/>
                <a:gd name="connsiteX374" fmla="*/ 2083452 w 6811107"/>
                <a:gd name="connsiteY374" fmla="*/ 586816 h 2256141"/>
                <a:gd name="connsiteX375" fmla="*/ 2118620 w 6811107"/>
                <a:gd name="connsiteY375" fmla="*/ 573225 h 2256141"/>
                <a:gd name="connsiteX376" fmla="*/ 2130794 w 6811107"/>
                <a:gd name="connsiteY376" fmla="*/ 569342 h 2256141"/>
                <a:gd name="connsiteX377" fmla="*/ 2147928 w 6811107"/>
                <a:gd name="connsiteY377" fmla="*/ 568566 h 2256141"/>
                <a:gd name="connsiteX378" fmla="*/ 2156495 w 6811107"/>
                <a:gd name="connsiteY378" fmla="*/ 568566 h 2256141"/>
                <a:gd name="connsiteX379" fmla="*/ 2205641 w 6811107"/>
                <a:gd name="connsiteY379" fmla="*/ 586428 h 2256141"/>
                <a:gd name="connsiteX380" fmla="*/ 2212855 w 6811107"/>
                <a:gd name="connsiteY380" fmla="*/ 594970 h 2256141"/>
                <a:gd name="connsiteX381" fmla="*/ 2145673 w 6811107"/>
                <a:gd name="connsiteY381" fmla="*/ 656323 h 2256141"/>
                <a:gd name="connsiteX382" fmla="*/ 2137107 w 6811107"/>
                <a:gd name="connsiteY382" fmla="*/ 658652 h 2256141"/>
                <a:gd name="connsiteX383" fmla="*/ 2132598 w 6811107"/>
                <a:gd name="connsiteY383" fmla="*/ 680398 h 2256141"/>
                <a:gd name="connsiteX384" fmla="*/ 2138910 w 6811107"/>
                <a:gd name="connsiteY384" fmla="*/ 687775 h 2256141"/>
                <a:gd name="connsiteX385" fmla="*/ 2159651 w 6811107"/>
                <a:gd name="connsiteY385" fmla="*/ 703307 h 2256141"/>
                <a:gd name="connsiteX386" fmla="*/ 2168218 w 6811107"/>
                <a:gd name="connsiteY386" fmla="*/ 708744 h 2256141"/>
                <a:gd name="connsiteX387" fmla="*/ 2252533 w 6811107"/>
                <a:gd name="connsiteY387" fmla="*/ 752234 h 2256141"/>
                <a:gd name="connsiteX388" fmla="*/ 2253435 w 6811107"/>
                <a:gd name="connsiteY388" fmla="*/ 764660 h 2256141"/>
                <a:gd name="connsiteX389" fmla="*/ 2264256 w 6811107"/>
                <a:gd name="connsiteY389" fmla="*/ 784463 h 2256141"/>
                <a:gd name="connsiteX390" fmla="*/ 2274175 w 6811107"/>
                <a:gd name="connsiteY390" fmla="*/ 790676 h 2256141"/>
                <a:gd name="connsiteX391" fmla="*/ 2339102 w 6811107"/>
                <a:gd name="connsiteY391" fmla="*/ 834167 h 2256141"/>
                <a:gd name="connsiteX392" fmla="*/ 2269666 w 6811107"/>
                <a:gd name="connsiteY392" fmla="*/ 864454 h 2256141"/>
                <a:gd name="connsiteX393" fmla="*/ 2255238 w 6811107"/>
                <a:gd name="connsiteY393" fmla="*/ 868726 h 2256141"/>
                <a:gd name="connsiteX394" fmla="*/ 2242162 w 6811107"/>
                <a:gd name="connsiteY394" fmla="*/ 872609 h 2256141"/>
                <a:gd name="connsiteX395" fmla="*/ 2228636 w 6811107"/>
                <a:gd name="connsiteY395" fmla="*/ 874939 h 2256141"/>
                <a:gd name="connsiteX396" fmla="*/ 2202485 w 6811107"/>
                <a:gd name="connsiteY396" fmla="*/ 879987 h 2256141"/>
                <a:gd name="connsiteX397" fmla="*/ 2190311 w 6811107"/>
                <a:gd name="connsiteY397" fmla="*/ 876880 h 2256141"/>
                <a:gd name="connsiteX398" fmla="*/ 2153339 w 6811107"/>
                <a:gd name="connsiteY398" fmla="*/ 869891 h 2256141"/>
                <a:gd name="connsiteX399" fmla="*/ 2140263 w 6811107"/>
                <a:gd name="connsiteY399" fmla="*/ 871055 h 2256141"/>
                <a:gd name="connsiteX400" fmla="*/ 2127187 w 6811107"/>
                <a:gd name="connsiteY400" fmla="*/ 872997 h 2256141"/>
                <a:gd name="connsiteX401" fmla="*/ 2118620 w 6811107"/>
                <a:gd name="connsiteY401" fmla="*/ 874162 h 2256141"/>
                <a:gd name="connsiteX402" fmla="*/ 2099233 w 6811107"/>
                <a:gd name="connsiteY402" fmla="*/ 885811 h 2256141"/>
                <a:gd name="connsiteX403" fmla="*/ 2010409 w 6811107"/>
                <a:gd name="connsiteY403" fmla="*/ 937844 h 2256141"/>
                <a:gd name="connsiteX404" fmla="*/ 2000940 w 6811107"/>
                <a:gd name="connsiteY404" fmla="*/ 945998 h 2256141"/>
                <a:gd name="connsiteX405" fmla="*/ 1944129 w 6811107"/>
                <a:gd name="connsiteY405" fmla="*/ 966578 h 2256141"/>
                <a:gd name="connsiteX406" fmla="*/ 1933308 w 6811107"/>
                <a:gd name="connsiteY406" fmla="*/ 965802 h 2256141"/>
                <a:gd name="connsiteX407" fmla="*/ 1900844 w 6811107"/>
                <a:gd name="connsiteY407" fmla="*/ 957259 h 2256141"/>
                <a:gd name="connsiteX408" fmla="*/ 1894532 w 6811107"/>
                <a:gd name="connsiteY408" fmla="*/ 951823 h 2256141"/>
                <a:gd name="connsiteX409" fmla="*/ 1896786 w 6811107"/>
                <a:gd name="connsiteY409" fmla="*/ 933185 h 2256141"/>
                <a:gd name="connsiteX410" fmla="*/ 1856207 w 6811107"/>
                <a:gd name="connsiteY410" fmla="*/ 973957 h 2256141"/>
                <a:gd name="connsiteX411" fmla="*/ 1862519 w 6811107"/>
                <a:gd name="connsiteY411" fmla="*/ 981334 h 2256141"/>
                <a:gd name="connsiteX412" fmla="*/ 1870635 w 6811107"/>
                <a:gd name="connsiteY412" fmla="*/ 984441 h 2256141"/>
                <a:gd name="connsiteX413" fmla="*/ 1927446 w 6811107"/>
                <a:gd name="connsiteY413" fmla="*/ 1015505 h 2256141"/>
                <a:gd name="connsiteX414" fmla="*/ 1956303 w 6811107"/>
                <a:gd name="connsiteY414" fmla="*/ 1025989 h 2256141"/>
                <a:gd name="connsiteX415" fmla="*/ 1967124 w 6811107"/>
                <a:gd name="connsiteY415" fmla="*/ 1024048 h 2256141"/>
                <a:gd name="connsiteX416" fmla="*/ 2061809 w 6811107"/>
                <a:gd name="connsiteY416" fmla="*/ 1004632 h 2256141"/>
                <a:gd name="connsiteX417" fmla="*/ 2073532 w 6811107"/>
                <a:gd name="connsiteY417" fmla="*/ 1003856 h 2256141"/>
                <a:gd name="connsiteX418" fmla="*/ 2092469 w 6811107"/>
                <a:gd name="connsiteY418" fmla="*/ 1000749 h 2256141"/>
                <a:gd name="connsiteX419" fmla="*/ 2101938 w 6811107"/>
                <a:gd name="connsiteY419" fmla="*/ 998808 h 2256141"/>
                <a:gd name="connsiteX420" fmla="*/ 2232694 w 6811107"/>
                <a:gd name="connsiteY420" fmla="*/ 992595 h 2256141"/>
                <a:gd name="connsiteX421" fmla="*/ 2242162 w 6811107"/>
                <a:gd name="connsiteY421" fmla="*/ 996866 h 2256141"/>
                <a:gd name="connsiteX422" fmla="*/ 2242162 w 6811107"/>
                <a:gd name="connsiteY422" fmla="*/ 1051618 h 2256141"/>
                <a:gd name="connsiteX423" fmla="*/ 2246671 w 6811107"/>
                <a:gd name="connsiteY423" fmla="*/ 1061714 h 2256141"/>
                <a:gd name="connsiteX424" fmla="*/ 2301679 w 6811107"/>
                <a:gd name="connsiteY424" fmla="*/ 1094719 h 2256141"/>
                <a:gd name="connsiteX425" fmla="*/ 2310246 w 6811107"/>
                <a:gd name="connsiteY425" fmla="*/ 1102874 h 2256141"/>
                <a:gd name="connsiteX426" fmla="*/ 2316107 w 6811107"/>
                <a:gd name="connsiteY426" fmla="*/ 1108310 h 2256141"/>
                <a:gd name="connsiteX427" fmla="*/ 2408538 w 6811107"/>
                <a:gd name="connsiteY427" fmla="*/ 1158013 h 2256141"/>
                <a:gd name="connsiteX428" fmla="*/ 2407636 w 6811107"/>
                <a:gd name="connsiteY428" fmla="*/ 1193349 h 2256141"/>
                <a:gd name="connsiteX429" fmla="*/ 2413949 w 6811107"/>
                <a:gd name="connsiteY429" fmla="*/ 1201892 h 2256141"/>
                <a:gd name="connsiteX430" fmla="*/ 2420261 w 6811107"/>
                <a:gd name="connsiteY430" fmla="*/ 1226743 h 2256141"/>
                <a:gd name="connsiteX431" fmla="*/ 2434689 w 6811107"/>
                <a:gd name="connsiteY431" fmla="*/ 1232180 h 2256141"/>
                <a:gd name="connsiteX432" fmla="*/ 2444609 w 6811107"/>
                <a:gd name="connsiteY432" fmla="*/ 1229073 h 2256141"/>
                <a:gd name="connsiteX433" fmla="*/ 2450921 w 6811107"/>
                <a:gd name="connsiteY433" fmla="*/ 1223637 h 2256141"/>
                <a:gd name="connsiteX434" fmla="*/ 2456782 w 6811107"/>
                <a:gd name="connsiteY434" fmla="*/ 1212376 h 2256141"/>
                <a:gd name="connsiteX435" fmla="*/ 2465349 w 6811107"/>
                <a:gd name="connsiteY435" fmla="*/ 1203833 h 2256141"/>
                <a:gd name="connsiteX436" fmla="*/ 2474818 w 6811107"/>
                <a:gd name="connsiteY436" fmla="*/ 1196456 h 2256141"/>
                <a:gd name="connsiteX437" fmla="*/ 2482934 w 6811107"/>
                <a:gd name="connsiteY437" fmla="*/ 1187136 h 2256141"/>
                <a:gd name="connsiteX438" fmla="*/ 2542901 w 6811107"/>
                <a:gd name="connsiteY438" fmla="*/ 1167333 h 2256141"/>
                <a:gd name="connsiteX439" fmla="*/ 2548763 w 6811107"/>
                <a:gd name="connsiteY439" fmla="*/ 1175875 h 2256141"/>
                <a:gd name="connsiteX440" fmla="*/ 2553271 w 6811107"/>
                <a:gd name="connsiteY440" fmla="*/ 1184030 h 2256141"/>
                <a:gd name="connsiteX441" fmla="*/ 2556879 w 6811107"/>
                <a:gd name="connsiteY441" fmla="*/ 1193349 h 2256141"/>
                <a:gd name="connsiteX442" fmla="*/ 2615944 w 6811107"/>
                <a:gd name="connsiteY442" fmla="*/ 1238004 h 2256141"/>
                <a:gd name="connsiteX443" fmla="*/ 2604221 w 6811107"/>
                <a:gd name="connsiteY443" fmla="*/ 1275670 h 2256141"/>
                <a:gd name="connsiteX444" fmla="*/ 2606927 w 6811107"/>
                <a:gd name="connsiteY444" fmla="*/ 1284212 h 2256141"/>
                <a:gd name="connsiteX445" fmla="*/ 2655171 w 6811107"/>
                <a:gd name="connsiteY445" fmla="*/ 1318384 h 2256141"/>
                <a:gd name="connsiteX446" fmla="*/ 2667345 w 6811107"/>
                <a:gd name="connsiteY446" fmla="*/ 1323431 h 2256141"/>
                <a:gd name="connsiteX447" fmla="*/ 2693496 w 6811107"/>
                <a:gd name="connsiteY447" fmla="*/ 1355661 h 2256141"/>
                <a:gd name="connsiteX448" fmla="*/ 2633529 w 6811107"/>
                <a:gd name="connsiteY448" fmla="*/ 1376630 h 2256141"/>
                <a:gd name="connsiteX449" fmla="*/ 2622707 w 6811107"/>
                <a:gd name="connsiteY449" fmla="*/ 1389055 h 2256141"/>
                <a:gd name="connsiteX450" fmla="*/ 2624962 w 6811107"/>
                <a:gd name="connsiteY450" fmla="*/ 1402646 h 2256141"/>
                <a:gd name="connsiteX451" fmla="*/ 2671854 w 6811107"/>
                <a:gd name="connsiteY451" fmla="*/ 1457397 h 2256141"/>
                <a:gd name="connsiteX452" fmla="*/ 2591146 w 6811107"/>
                <a:gd name="connsiteY452" fmla="*/ 1479530 h 2256141"/>
                <a:gd name="connsiteX453" fmla="*/ 2583932 w 6811107"/>
                <a:gd name="connsiteY453" fmla="*/ 1488073 h 2256141"/>
                <a:gd name="connsiteX454" fmla="*/ 2555075 w 6811107"/>
                <a:gd name="connsiteY454" fmla="*/ 1533505 h 2256141"/>
                <a:gd name="connsiteX455" fmla="*/ 2550115 w 6811107"/>
                <a:gd name="connsiteY455" fmla="*/ 1542824 h 2256141"/>
                <a:gd name="connsiteX456" fmla="*/ 2540647 w 6811107"/>
                <a:gd name="connsiteY456" fmla="*/ 1551367 h 2256141"/>
                <a:gd name="connsiteX457" fmla="*/ 2526218 w 6811107"/>
                <a:gd name="connsiteY457" fmla="*/ 1585537 h 2256141"/>
                <a:gd name="connsiteX458" fmla="*/ 2523513 w 6811107"/>
                <a:gd name="connsiteY458" fmla="*/ 1594081 h 2256141"/>
                <a:gd name="connsiteX459" fmla="*/ 2491951 w 6811107"/>
                <a:gd name="connsiteY459" fmla="*/ 1643783 h 2256141"/>
                <a:gd name="connsiteX460" fmla="*/ 2393659 w 6811107"/>
                <a:gd name="connsiteY460" fmla="*/ 1642619 h 2256141"/>
                <a:gd name="connsiteX461" fmla="*/ 2380132 w 6811107"/>
                <a:gd name="connsiteY461" fmla="*/ 1643783 h 2256141"/>
                <a:gd name="connsiteX462" fmla="*/ 2361195 w 6811107"/>
                <a:gd name="connsiteY462" fmla="*/ 1633299 h 2256141"/>
                <a:gd name="connsiteX463" fmla="*/ 2323772 w 6811107"/>
                <a:gd name="connsiteY463" fmla="*/ 1586703 h 2256141"/>
                <a:gd name="connsiteX464" fmla="*/ 2311598 w 6811107"/>
                <a:gd name="connsiteY464" fmla="*/ 1583596 h 2256141"/>
                <a:gd name="connsiteX465" fmla="*/ 2301679 w 6811107"/>
                <a:gd name="connsiteY465" fmla="*/ 1579325 h 2256141"/>
                <a:gd name="connsiteX466" fmla="*/ 2255689 w 6811107"/>
                <a:gd name="connsiteY466" fmla="*/ 1559910 h 2256141"/>
                <a:gd name="connsiteX467" fmla="*/ 2246220 w 6811107"/>
                <a:gd name="connsiteY467" fmla="*/ 1564181 h 2256141"/>
                <a:gd name="connsiteX468" fmla="*/ 2225480 w 6811107"/>
                <a:gd name="connsiteY468" fmla="*/ 1574277 h 2256141"/>
                <a:gd name="connsiteX469" fmla="*/ 2213757 w 6811107"/>
                <a:gd name="connsiteY469" fmla="*/ 1573500 h 2256141"/>
                <a:gd name="connsiteX470" fmla="*/ 2122227 w 6811107"/>
                <a:gd name="connsiteY470" fmla="*/ 1528069 h 2256141"/>
                <a:gd name="connsiteX471" fmla="*/ 2087510 w 6811107"/>
                <a:gd name="connsiteY471" fmla="*/ 1583208 h 2256141"/>
                <a:gd name="connsiteX472" fmla="*/ 2075336 w 6811107"/>
                <a:gd name="connsiteY472" fmla="*/ 1583984 h 2256141"/>
                <a:gd name="connsiteX473" fmla="*/ 1964418 w 6811107"/>
                <a:gd name="connsiteY473" fmla="*/ 1558745 h 2256141"/>
                <a:gd name="connsiteX474" fmla="*/ 1954499 w 6811107"/>
                <a:gd name="connsiteY474" fmla="*/ 1557580 h 2256141"/>
                <a:gd name="connsiteX475" fmla="*/ 1858010 w 6811107"/>
                <a:gd name="connsiteY475" fmla="*/ 1529621 h 2256141"/>
                <a:gd name="connsiteX476" fmla="*/ 1938267 w 6811107"/>
                <a:gd name="connsiteY476" fmla="*/ 1573500 h 2256141"/>
                <a:gd name="connsiteX477" fmla="*/ 1950441 w 6811107"/>
                <a:gd name="connsiteY477" fmla="*/ 1577771 h 2256141"/>
                <a:gd name="connsiteX478" fmla="*/ 1986512 w 6811107"/>
                <a:gd name="connsiteY478" fmla="*/ 1605730 h 2256141"/>
                <a:gd name="connsiteX479" fmla="*/ 1995980 w 6811107"/>
                <a:gd name="connsiteY479" fmla="*/ 1610001 h 2256141"/>
                <a:gd name="connsiteX480" fmla="*/ 2009056 w 6811107"/>
                <a:gd name="connsiteY480" fmla="*/ 1613107 h 2256141"/>
                <a:gd name="connsiteX481" fmla="*/ 2027993 w 6811107"/>
                <a:gd name="connsiteY481" fmla="*/ 1626698 h 2256141"/>
                <a:gd name="connsiteX482" fmla="*/ 2037913 w 6811107"/>
                <a:gd name="connsiteY482" fmla="*/ 1633688 h 2256141"/>
                <a:gd name="connsiteX483" fmla="*/ 2081197 w 6811107"/>
                <a:gd name="connsiteY483" fmla="*/ 1651549 h 2256141"/>
                <a:gd name="connsiteX484" fmla="*/ 2092920 w 6811107"/>
                <a:gd name="connsiteY484" fmla="*/ 1651549 h 2256141"/>
                <a:gd name="connsiteX485" fmla="*/ 2105094 w 6811107"/>
                <a:gd name="connsiteY485" fmla="*/ 1640289 h 2256141"/>
                <a:gd name="connsiteX486" fmla="*/ 2112308 w 6811107"/>
                <a:gd name="connsiteY486" fmla="*/ 1636017 h 2256141"/>
                <a:gd name="connsiteX487" fmla="*/ 2225029 w 6811107"/>
                <a:gd name="connsiteY487" fmla="*/ 1616602 h 2256141"/>
                <a:gd name="connsiteX488" fmla="*/ 2235850 w 6811107"/>
                <a:gd name="connsiteY488" fmla="*/ 1621650 h 2256141"/>
                <a:gd name="connsiteX489" fmla="*/ 2267412 w 6811107"/>
                <a:gd name="connsiteY489" fmla="*/ 1646890 h 2256141"/>
                <a:gd name="connsiteX490" fmla="*/ 2273273 w 6811107"/>
                <a:gd name="connsiteY490" fmla="*/ 1653103 h 2256141"/>
                <a:gd name="connsiteX491" fmla="*/ 2321067 w 6811107"/>
                <a:gd name="connsiteY491" fmla="*/ 1666694 h 2256141"/>
                <a:gd name="connsiteX492" fmla="*/ 2330986 w 6811107"/>
                <a:gd name="connsiteY492" fmla="*/ 1668635 h 2256141"/>
                <a:gd name="connsiteX493" fmla="*/ 2394561 w 6811107"/>
                <a:gd name="connsiteY493" fmla="*/ 1695817 h 2256141"/>
                <a:gd name="connsiteX494" fmla="*/ 2405382 w 6811107"/>
                <a:gd name="connsiteY494" fmla="*/ 1703194 h 2256141"/>
                <a:gd name="connsiteX495" fmla="*/ 2445060 w 6811107"/>
                <a:gd name="connsiteY495" fmla="*/ 1812308 h 2256141"/>
                <a:gd name="connsiteX496" fmla="*/ 2439198 w 6811107"/>
                <a:gd name="connsiteY496" fmla="*/ 1820851 h 2256141"/>
                <a:gd name="connsiteX497" fmla="*/ 2471662 w 6811107"/>
                <a:gd name="connsiteY497" fmla="*/ 1922975 h 2256141"/>
                <a:gd name="connsiteX498" fmla="*/ 2476171 w 6811107"/>
                <a:gd name="connsiteY498" fmla="*/ 1928411 h 2256141"/>
                <a:gd name="connsiteX499" fmla="*/ 2477072 w 6811107"/>
                <a:gd name="connsiteY499" fmla="*/ 1936566 h 2256141"/>
                <a:gd name="connsiteX500" fmla="*/ 2481581 w 6811107"/>
                <a:gd name="connsiteY500" fmla="*/ 1956369 h 2256141"/>
                <a:gd name="connsiteX501" fmla="*/ 2456332 w 6811107"/>
                <a:gd name="connsiteY501" fmla="*/ 2049563 h 2256141"/>
                <a:gd name="connsiteX502" fmla="*/ 2457234 w 6811107"/>
                <a:gd name="connsiteY502" fmla="*/ 2059659 h 2256141"/>
                <a:gd name="connsiteX503" fmla="*/ 2462194 w 6811107"/>
                <a:gd name="connsiteY503" fmla="*/ 2068978 h 2256141"/>
                <a:gd name="connsiteX504" fmla="*/ 2468055 w 6811107"/>
                <a:gd name="connsiteY504" fmla="*/ 2078297 h 2256141"/>
                <a:gd name="connsiteX505" fmla="*/ 2476171 w 6811107"/>
                <a:gd name="connsiteY505" fmla="*/ 2086840 h 2256141"/>
                <a:gd name="connsiteX506" fmla="*/ 2482483 w 6811107"/>
                <a:gd name="connsiteY506" fmla="*/ 2094218 h 2256141"/>
                <a:gd name="connsiteX507" fmla="*/ 2501871 w 6811107"/>
                <a:gd name="connsiteY507" fmla="*/ 2117904 h 2256141"/>
                <a:gd name="connsiteX508" fmla="*/ 2506831 w 6811107"/>
                <a:gd name="connsiteY508" fmla="*/ 2126059 h 2256141"/>
                <a:gd name="connsiteX509" fmla="*/ 2531178 w 6811107"/>
                <a:gd name="connsiteY509" fmla="*/ 2168384 h 2256141"/>
                <a:gd name="connsiteX510" fmla="*/ 2539745 w 6811107"/>
                <a:gd name="connsiteY510" fmla="*/ 2128000 h 2256141"/>
                <a:gd name="connsiteX511" fmla="*/ 2538844 w 6811107"/>
                <a:gd name="connsiteY511" fmla="*/ 2114798 h 2256141"/>
                <a:gd name="connsiteX512" fmla="*/ 2524415 w 6811107"/>
                <a:gd name="connsiteY512" fmla="*/ 2093830 h 2256141"/>
                <a:gd name="connsiteX513" fmla="*/ 2519455 w 6811107"/>
                <a:gd name="connsiteY513" fmla="*/ 2086840 h 2256141"/>
                <a:gd name="connsiteX514" fmla="*/ 2540196 w 6811107"/>
                <a:gd name="connsiteY514" fmla="*/ 2042185 h 2256141"/>
                <a:gd name="connsiteX515" fmla="*/ 2546057 w 6811107"/>
                <a:gd name="connsiteY515" fmla="*/ 2033642 h 2256141"/>
                <a:gd name="connsiteX516" fmla="*/ 2551017 w 6811107"/>
                <a:gd name="connsiteY516" fmla="*/ 1968019 h 2256141"/>
                <a:gd name="connsiteX517" fmla="*/ 2548763 w 6811107"/>
                <a:gd name="connsiteY517" fmla="*/ 1957535 h 2256141"/>
                <a:gd name="connsiteX518" fmla="*/ 2546057 w 6811107"/>
                <a:gd name="connsiteY518" fmla="*/ 1946273 h 2256141"/>
                <a:gd name="connsiteX519" fmla="*/ 2542450 w 6811107"/>
                <a:gd name="connsiteY519" fmla="*/ 1935789 h 2256141"/>
                <a:gd name="connsiteX520" fmla="*/ 2530727 w 6811107"/>
                <a:gd name="connsiteY520" fmla="*/ 1871330 h 2256141"/>
                <a:gd name="connsiteX521" fmla="*/ 2513594 w 6811107"/>
                <a:gd name="connsiteY521" fmla="*/ 1853468 h 2256141"/>
                <a:gd name="connsiteX522" fmla="*/ 2508634 w 6811107"/>
                <a:gd name="connsiteY522" fmla="*/ 1844149 h 2256141"/>
                <a:gd name="connsiteX523" fmla="*/ 2524415 w 6811107"/>
                <a:gd name="connsiteY523" fmla="*/ 1780467 h 2256141"/>
                <a:gd name="connsiteX524" fmla="*/ 2534335 w 6811107"/>
                <a:gd name="connsiteY524" fmla="*/ 1772313 h 2256141"/>
                <a:gd name="connsiteX525" fmla="*/ 2546057 w 6811107"/>
                <a:gd name="connsiteY525" fmla="*/ 1764158 h 2256141"/>
                <a:gd name="connsiteX526" fmla="*/ 2551017 w 6811107"/>
                <a:gd name="connsiteY526" fmla="*/ 1752897 h 2256141"/>
                <a:gd name="connsiteX527" fmla="*/ 2553271 w 6811107"/>
                <a:gd name="connsiteY527" fmla="*/ 1744355 h 2256141"/>
                <a:gd name="connsiteX528" fmla="*/ 2526670 w 6811107"/>
                <a:gd name="connsiteY528" fmla="*/ 1697758 h 2256141"/>
                <a:gd name="connsiteX529" fmla="*/ 2521710 w 6811107"/>
                <a:gd name="connsiteY529" fmla="*/ 1687274 h 2256141"/>
                <a:gd name="connsiteX530" fmla="*/ 2545607 w 6811107"/>
                <a:gd name="connsiteY530" fmla="*/ 1650773 h 2256141"/>
                <a:gd name="connsiteX531" fmla="*/ 2555526 w 6811107"/>
                <a:gd name="connsiteY531" fmla="*/ 1646890 h 2256141"/>
                <a:gd name="connsiteX532" fmla="*/ 2566347 w 6811107"/>
                <a:gd name="connsiteY532" fmla="*/ 1641842 h 2256141"/>
                <a:gd name="connsiteX533" fmla="*/ 2574463 w 6811107"/>
                <a:gd name="connsiteY533" fmla="*/ 1639900 h 2256141"/>
                <a:gd name="connsiteX534" fmla="*/ 2583932 w 6811107"/>
                <a:gd name="connsiteY534" fmla="*/ 1634852 h 2256141"/>
                <a:gd name="connsiteX535" fmla="*/ 2591146 w 6811107"/>
                <a:gd name="connsiteY535" fmla="*/ 1621262 h 2256141"/>
                <a:gd name="connsiteX536" fmla="*/ 2592047 w 6811107"/>
                <a:gd name="connsiteY536" fmla="*/ 1611166 h 2256141"/>
                <a:gd name="connsiteX537" fmla="*/ 2600163 w 6811107"/>
                <a:gd name="connsiteY537" fmla="*/ 1582820 h 2256141"/>
                <a:gd name="connsiteX538" fmla="*/ 2652917 w 6811107"/>
                <a:gd name="connsiteY538" fmla="*/ 1530787 h 2256141"/>
                <a:gd name="connsiteX539" fmla="*/ 2662385 w 6811107"/>
                <a:gd name="connsiteY539" fmla="*/ 1522244 h 2256141"/>
                <a:gd name="connsiteX540" fmla="*/ 2670952 w 6811107"/>
                <a:gd name="connsiteY540" fmla="*/ 1516031 h 2256141"/>
                <a:gd name="connsiteX541" fmla="*/ 2750308 w 6811107"/>
                <a:gd name="connsiteY541" fmla="*/ 1494286 h 2256141"/>
                <a:gd name="connsiteX542" fmla="*/ 2762481 w 6811107"/>
                <a:gd name="connsiteY542" fmla="*/ 1495063 h 2256141"/>
                <a:gd name="connsiteX543" fmla="*/ 2804865 w 6811107"/>
                <a:gd name="connsiteY543" fmla="*/ 1498169 h 2256141"/>
                <a:gd name="connsiteX544" fmla="*/ 2815685 w 6811107"/>
                <a:gd name="connsiteY544" fmla="*/ 1499334 h 2256141"/>
                <a:gd name="connsiteX545" fmla="*/ 2847247 w 6811107"/>
                <a:gd name="connsiteY545" fmla="*/ 1504770 h 2256141"/>
                <a:gd name="connsiteX546" fmla="*/ 2857167 w 6811107"/>
                <a:gd name="connsiteY546" fmla="*/ 1505935 h 2256141"/>
                <a:gd name="connsiteX547" fmla="*/ 2933817 w 6811107"/>
                <a:gd name="connsiteY547" fmla="*/ 1549814 h 2256141"/>
                <a:gd name="connsiteX548" fmla="*/ 2940129 w 6811107"/>
                <a:gd name="connsiteY548" fmla="*/ 1557968 h 2256141"/>
                <a:gd name="connsiteX549" fmla="*/ 2972593 w 6811107"/>
                <a:gd name="connsiteY549" fmla="*/ 1598740 h 2256141"/>
                <a:gd name="connsiteX550" fmla="*/ 2978905 w 6811107"/>
                <a:gd name="connsiteY550" fmla="*/ 1607283 h 2256141"/>
                <a:gd name="connsiteX551" fmla="*/ 2988374 w 6811107"/>
                <a:gd name="connsiteY551" fmla="*/ 1615437 h 2256141"/>
                <a:gd name="connsiteX552" fmla="*/ 3025346 w 6811107"/>
                <a:gd name="connsiteY552" fmla="*/ 1634852 h 2256141"/>
                <a:gd name="connsiteX553" fmla="*/ 3020386 w 6811107"/>
                <a:gd name="connsiteY553" fmla="*/ 1716785 h 2256141"/>
                <a:gd name="connsiteX554" fmla="*/ 3015427 w 6811107"/>
                <a:gd name="connsiteY554" fmla="*/ 1724163 h 2256141"/>
                <a:gd name="connsiteX555" fmla="*/ 3016328 w 6811107"/>
                <a:gd name="connsiteY555" fmla="*/ 1731152 h 2256141"/>
                <a:gd name="connsiteX556" fmla="*/ 3022190 w 6811107"/>
                <a:gd name="connsiteY556" fmla="*/ 1744355 h 2256141"/>
                <a:gd name="connsiteX557" fmla="*/ 3023543 w 6811107"/>
                <a:gd name="connsiteY557" fmla="*/ 1746296 h 2256141"/>
                <a:gd name="connsiteX558" fmla="*/ 3030757 w 6811107"/>
                <a:gd name="connsiteY558" fmla="*/ 1752509 h 2256141"/>
                <a:gd name="connsiteX559" fmla="*/ 3035265 w 6811107"/>
                <a:gd name="connsiteY559" fmla="*/ 1755616 h 2256141"/>
                <a:gd name="connsiteX560" fmla="*/ 3037971 w 6811107"/>
                <a:gd name="connsiteY560" fmla="*/ 1756780 h 2256141"/>
                <a:gd name="connsiteX561" fmla="*/ 3066827 w 6811107"/>
                <a:gd name="connsiteY561" fmla="*/ 1768041 h 2256141"/>
                <a:gd name="connsiteX562" fmla="*/ 3070434 w 6811107"/>
                <a:gd name="connsiteY562" fmla="*/ 1769983 h 2256141"/>
                <a:gd name="connsiteX563" fmla="*/ 3088728 w 6811107"/>
                <a:gd name="connsiteY563" fmla="*/ 1782205 h 2256141"/>
                <a:gd name="connsiteX564" fmla="*/ 3098663 w 6811107"/>
                <a:gd name="connsiteY564" fmla="*/ 1759256 h 2256141"/>
                <a:gd name="connsiteX565" fmla="*/ 3090447 w 6811107"/>
                <a:gd name="connsiteY565" fmla="*/ 1727722 h 2256141"/>
                <a:gd name="connsiteX566" fmla="*/ 3087547 w 6811107"/>
                <a:gd name="connsiteY566" fmla="*/ 1714674 h 2256141"/>
                <a:gd name="connsiteX567" fmla="*/ 3094196 w 6811107"/>
                <a:gd name="connsiteY567" fmla="*/ 1624440 h 2256141"/>
                <a:gd name="connsiteX568" fmla="*/ 3085314 w 6811107"/>
                <a:gd name="connsiteY568" fmla="*/ 1621601 h 2256141"/>
                <a:gd name="connsiteX569" fmla="*/ 3064122 w 6811107"/>
                <a:gd name="connsiteY569" fmla="*/ 1604953 h 2256141"/>
                <a:gd name="connsiteX570" fmla="*/ 3059162 w 6811107"/>
                <a:gd name="connsiteY570" fmla="*/ 1599516 h 2256141"/>
                <a:gd name="connsiteX571" fmla="*/ 3052850 w 6811107"/>
                <a:gd name="connsiteY571" fmla="*/ 1591362 h 2256141"/>
                <a:gd name="connsiteX572" fmla="*/ 3015427 w 6811107"/>
                <a:gd name="connsiteY572" fmla="*/ 1550978 h 2256141"/>
                <a:gd name="connsiteX573" fmla="*/ 3005507 w 6811107"/>
                <a:gd name="connsiteY573" fmla="*/ 1545542 h 2256141"/>
                <a:gd name="connsiteX574" fmla="*/ 2944187 w 6811107"/>
                <a:gd name="connsiteY574" fmla="*/ 1480307 h 2256141"/>
                <a:gd name="connsiteX575" fmla="*/ 2906764 w 6811107"/>
                <a:gd name="connsiteY575" fmla="*/ 1431380 h 2256141"/>
                <a:gd name="connsiteX576" fmla="*/ 2904059 w 6811107"/>
                <a:gd name="connsiteY576" fmla="*/ 1421284 h 2256141"/>
                <a:gd name="connsiteX577" fmla="*/ 2906764 w 6811107"/>
                <a:gd name="connsiteY577" fmla="*/ 1387890 h 2256141"/>
                <a:gd name="connsiteX578" fmla="*/ 2900902 w 6811107"/>
                <a:gd name="connsiteY578" fmla="*/ 1378571 h 2256141"/>
                <a:gd name="connsiteX579" fmla="*/ 2859872 w 6811107"/>
                <a:gd name="connsiteY579" fmla="*/ 1332751 h 2256141"/>
                <a:gd name="connsiteX580" fmla="*/ 2854011 w 6811107"/>
                <a:gd name="connsiteY580" fmla="*/ 1325761 h 2256141"/>
                <a:gd name="connsiteX581" fmla="*/ 2829663 w 6811107"/>
                <a:gd name="connsiteY581" fmla="*/ 1273728 h 2256141"/>
                <a:gd name="connsiteX582" fmla="*/ 2831015 w 6811107"/>
                <a:gd name="connsiteY582" fmla="*/ 1264409 h 2256141"/>
                <a:gd name="connsiteX583" fmla="*/ 2832368 w 6811107"/>
                <a:gd name="connsiteY583" fmla="*/ 1202280 h 2256141"/>
                <a:gd name="connsiteX584" fmla="*/ 2704768 w 6811107"/>
                <a:gd name="connsiteY584" fmla="*/ 1171216 h 2256141"/>
                <a:gd name="connsiteX585" fmla="*/ 2706121 w 6811107"/>
                <a:gd name="connsiteY585" fmla="*/ 1163838 h 2256141"/>
                <a:gd name="connsiteX586" fmla="*/ 2739937 w 6811107"/>
                <a:gd name="connsiteY586" fmla="*/ 1127725 h 2256141"/>
                <a:gd name="connsiteX587" fmla="*/ 2730469 w 6811107"/>
                <a:gd name="connsiteY587" fmla="*/ 1107145 h 2256141"/>
                <a:gd name="connsiteX588" fmla="*/ 2658328 w 6811107"/>
                <a:gd name="connsiteY588" fmla="*/ 1073751 h 2256141"/>
                <a:gd name="connsiteX589" fmla="*/ 2644801 w 6811107"/>
                <a:gd name="connsiteY589" fmla="*/ 1073751 h 2256141"/>
                <a:gd name="connsiteX590" fmla="*/ 2559133 w 6811107"/>
                <a:gd name="connsiteY590" fmla="*/ 1072975 h 2256141"/>
                <a:gd name="connsiteX591" fmla="*/ 2562740 w 6811107"/>
                <a:gd name="connsiteY591" fmla="*/ 1064820 h 2256141"/>
                <a:gd name="connsiteX592" fmla="*/ 2567700 w 6811107"/>
                <a:gd name="connsiteY592" fmla="*/ 1057442 h 2256141"/>
                <a:gd name="connsiteX593" fmla="*/ 2527120 w 6811107"/>
                <a:gd name="connsiteY593" fmla="*/ 1034532 h 2256141"/>
                <a:gd name="connsiteX594" fmla="*/ 2491050 w 6811107"/>
                <a:gd name="connsiteY594" fmla="*/ 1032590 h 2256141"/>
                <a:gd name="connsiteX595" fmla="*/ 2477523 w 6811107"/>
                <a:gd name="connsiteY595" fmla="*/ 1031814 h 2256141"/>
                <a:gd name="connsiteX596" fmla="*/ 2368409 w 6811107"/>
                <a:gd name="connsiteY596" fmla="*/ 1001526 h 2256141"/>
                <a:gd name="connsiteX597" fmla="*/ 2385543 w 6811107"/>
                <a:gd name="connsiteY597" fmla="*/ 951435 h 2256141"/>
                <a:gd name="connsiteX598" fmla="*/ 2382838 w 6811107"/>
                <a:gd name="connsiteY598" fmla="*/ 942892 h 2256141"/>
                <a:gd name="connsiteX599" fmla="*/ 2385092 w 6811107"/>
                <a:gd name="connsiteY599" fmla="*/ 934349 h 2256141"/>
                <a:gd name="connsiteX600" fmla="*/ 2395914 w 6811107"/>
                <a:gd name="connsiteY600" fmla="*/ 919982 h 2256141"/>
                <a:gd name="connsiteX601" fmla="*/ 2405833 w 6811107"/>
                <a:gd name="connsiteY601" fmla="*/ 913769 h 2256141"/>
                <a:gd name="connsiteX602" fmla="*/ 2418007 w 6811107"/>
                <a:gd name="connsiteY602" fmla="*/ 909498 h 2256141"/>
                <a:gd name="connsiteX603" fmla="*/ 2431533 w 6811107"/>
                <a:gd name="connsiteY603" fmla="*/ 907168 h 2256141"/>
                <a:gd name="connsiteX604" fmla="*/ 2546959 w 6811107"/>
                <a:gd name="connsiteY604" fmla="*/ 895907 h 2256141"/>
                <a:gd name="connsiteX605" fmla="*/ 2558682 w 6811107"/>
                <a:gd name="connsiteY605" fmla="*/ 891636 h 2256141"/>
                <a:gd name="connsiteX606" fmla="*/ 2582579 w 6811107"/>
                <a:gd name="connsiteY606" fmla="*/ 837661 h 2256141"/>
                <a:gd name="connsiteX607" fmla="*/ 2578070 w 6811107"/>
                <a:gd name="connsiteY607" fmla="*/ 826012 h 2256141"/>
                <a:gd name="connsiteX608" fmla="*/ 2563642 w 6811107"/>
                <a:gd name="connsiteY608" fmla="*/ 804267 h 2256141"/>
                <a:gd name="connsiteX609" fmla="*/ 2557330 w 6811107"/>
                <a:gd name="connsiteY609" fmla="*/ 798831 h 2256141"/>
                <a:gd name="connsiteX610" fmla="*/ 2455430 w 6811107"/>
                <a:gd name="connsiteY610" fmla="*/ 744856 h 2256141"/>
                <a:gd name="connsiteX611" fmla="*/ 2444609 w 6811107"/>
                <a:gd name="connsiteY611" fmla="*/ 740585 h 2256141"/>
                <a:gd name="connsiteX612" fmla="*/ 2342709 w 6811107"/>
                <a:gd name="connsiteY612" fmla="*/ 684669 h 2256141"/>
                <a:gd name="connsiteX613" fmla="*/ 2340455 w 6811107"/>
                <a:gd name="connsiteY613" fmla="*/ 676126 h 2256141"/>
                <a:gd name="connsiteX614" fmla="*/ 2359843 w 6811107"/>
                <a:gd name="connsiteY614" fmla="*/ 629141 h 2256141"/>
                <a:gd name="connsiteX615" fmla="*/ 2358941 w 6811107"/>
                <a:gd name="connsiteY615" fmla="*/ 620599 h 2256141"/>
                <a:gd name="connsiteX616" fmla="*/ 2269666 w 6811107"/>
                <a:gd name="connsiteY616" fmla="*/ 567400 h 2256141"/>
                <a:gd name="connsiteX617" fmla="*/ 2262452 w 6811107"/>
                <a:gd name="connsiteY617" fmla="*/ 560023 h 2256141"/>
                <a:gd name="connsiteX618" fmla="*/ 2250729 w 6811107"/>
                <a:gd name="connsiteY618" fmla="*/ 543714 h 2256141"/>
                <a:gd name="connsiteX619" fmla="*/ 2244417 w 6811107"/>
                <a:gd name="connsiteY619" fmla="*/ 532453 h 2256141"/>
                <a:gd name="connsiteX620" fmla="*/ 2238105 w 6811107"/>
                <a:gd name="connsiteY620" fmla="*/ 521969 h 2256141"/>
                <a:gd name="connsiteX621" fmla="*/ 2230890 w 6811107"/>
                <a:gd name="connsiteY621" fmla="*/ 513814 h 2256141"/>
                <a:gd name="connsiteX622" fmla="*/ 2186704 w 6811107"/>
                <a:gd name="connsiteY622" fmla="*/ 478479 h 2256141"/>
                <a:gd name="connsiteX623" fmla="*/ 2173628 w 6811107"/>
                <a:gd name="connsiteY623" fmla="*/ 477314 h 2256141"/>
                <a:gd name="connsiteX624" fmla="*/ 4967523 w 6811107"/>
                <a:gd name="connsiteY624" fmla="*/ 38643 h 2256141"/>
                <a:gd name="connsiteX625" fmla="*/ 4915813 w 6811107"/>
                <a:gd name="connsiteY625" fmla="*/ 86488 h 2256141"/>
                <a:gd name="connsiteX626" fmla="*/ 4854919 w 6811107"/>
                <a:gd name="connsiteY626" fmla="*/ 121768 h 2256141"/>
                <a:gd name="connsiteX627" fmla="*/ 4847186 w 6811107"/>
                <a:gd name="connsiteY627" fmla="*/ 131917 h 2256141"/>
                <a:gd name="connsiteX628" fmla="*/ 4839453 w 6811107"/>
                <a:gd name="connsiteY628" fmla="*/ 141099 h 2256141"/>
                <a:gd name="connsiteX629" fmla="*/ 4828821 w 6811107"/>
                <a:gd name="connsiteY629" fmla="*/ 145932 h 2256141"/>
                <a:gd name="connsiteX630" fmla="*/ 4822538 w 6811107"/>
                <a:gd name="connsiteY630" fmla="*/ 148349 h 2256141"/>
                <a:gd name="connsiteX631" fmla="*/ 4827855 w 6811107"/>
                <a:gd name="connsiteY631" fmla="*/ 160914 h 2256141"/>
                <a:gd name="connsiteX632" fmla="*/ 4837037 w 6811107"/>
                <a:gd name="connsiteY632" fmla="*/ 170096 h 2256141"/>
                <a:gd name="connsiteX633" fmla="*/ 4859268 w 6811107"/>
                <a:gd name="connsiteY633" fmla="*/ 176379 h 2256141"/>
                <a:gd name="connsiteX634" fmla="*/ 4870867 w 6811107"/>
                <a:gd name="connsiteY634" fmla="*/ 174929 h 2256141"/>
                <a:gd name="connsiteX635" fmla="*/ 4908563 w 6811107"/>
                <a:gd name="connsiteY635" fmla="*/ 158015 h 2256141"/>
                <a:gd name="connsiteX636" fmla="*/ 4921612 w 6811107"/>
                <a:gd name="connsiteY636" fmla="*/ 153182 h 2256141"/>
                <a:gd name="connsiteX637" fmla="*/ 4939977 w 6811107"/>
                <a:gd name="connsiteY637" fmla="*/ 152215 h 2256141"/>
                <a:gd name="connsiteX638" fmla="*/ 4949159 w 6811107"/>
                <a:gd name="connsiteY638" fmla="*/ 152215 h 2256141"/>
                <a:gd name="connsiteX639" fmla="*/ 5001837 w 6811107"/>
                <a:gd name="connsiteY639" fmla="*/ 174446 h 2256141"/>
                <a:gd name="connsiteX640" fmla="*/ 5009569 w 6811107"/>
                <a:gd name="connsiteY640" fmla="*/ 185078 h 2256141"/>
                <a:gd name="connsiteX641" fmla="*/ 4937560 w 6811107"/>
                <a:gd name="connsiteY641" fmla="*/ 261437 h 2256141"/>
                <a:gd name="connsiteX642" fmla="*/ 4928378 w 6811107"/>
                <a:gd name="connsiteY642" fmla="*/ 264337 h 2256141"/>
                <a:gd name="connsiteX643" fmla="*/ 4923545 w 6811107"/>
                <a:gd name="connsiteY643" fmla="*/ 291401 h 2256141"/>
                <a:gd name="connsiteX644" fmla="*/ 4930311 w 6811107"/>
                <a:gd name="connsiteY644" fmla="*/ 300583 h 2256141"/>
                <a:gd name="connsiteX645" fmla="*/ 4952542 w 6811107"/>
                <a:gd name="connsiteY645" fmla="*/ 319915 h 2256141"/>
                <a:gd name="connsiteX646" fmla="*/ 4961724 w 6811107"/>
                <a:gd name="connsiteY646" fmla="*/ 326681 h 2256141"/>
                <a:gd name="connsiteX647" fmla="*/ 5052099 w 6811107"/>
                <a:gd name="connsiteY647" fmla="*/ 380808 h 2256141"/>
                <a:gd name="connsiteX648" fmla="*/ 5053065 w 6811107"/>
                <a:gd name="connsiteY648" fmla="*/ 396273 h 2256141"/>
                <a:gd name="connsiteX649" fmla="*/ 5064664 w 6811107"/>
                <a:gd name="connsiteY649" fmla="*/ 420921 h 2256141"/>
                <a:gd name="connsiteX650" fmla="*/ 5075296 w 6811107"/>
                <a:gd name="connsiteY650" fmla="*/ 428654 h 2256141"/>
                <a:gd name="connsiteX651" fmla="*/ 5144889 w 6811107"/>
                <a:gd name="connsiteY651" fmla="*/ 482782 h 2256141"/>
                <a:gd name="connsiteX652" fmla="*/ 5070463 w 6811107"/>
                <a:gd name="connsiteY652" fmla="*/ 520478 h 2256141"/>
                <a:gd name="connsiteX653" fmla="*/ 5054998 w 6811107"/>
                <a:gd name="connsiteY653" fmla="*/ 525794 h 2256141"/>
                <a:gd name="connsiteX654" fmla="*/ 5040983 w 6811107"/>
                <a:gd name="connsiteY654" fmla="*/ 530627 h 2256141"/>
                <a:gd name="connsiteX655" fmla="*/ 5026484 w 6811107"/>
                <a:gd name="connsiteY655" fmla="*/ 533527 h 2256141"/>
                <a:gd name="connsiteX656" fmla="*/ 4998454 w 6811107"/>
                <a:gd name="connsiteY656" fmla="*/ 539809 h 2256141"/>
                <a:gd name="connsiteX657" fmla="*/ 4985405 w 6811107"/>
                <a:gd name="connsiteY657" fmla="*/ 535943 h 2256141"/>
                <a:gd name="connsiteX658" fmla="*/ 4945776 w 6811107"/>
                <a:gd name="connsiteY658" fmla="*/ 527244 h 2256141"/>
                <a:gd name="connsiteX659" fmla="*/ 4931761 w 6811107"/>
                <a:gd name="connsiteY659" fmla="*/ 528693 h 2256141"/>
                <a:gd name="connsiteX660" fmla="*/ 4917745 w 6811107"/>
                <a:gd name="connsiteY660" fmla="*/ 531110 h 2256141"/>
                <a:gd name="connsiteX661" fmla="*/ 4908563 w 6811107"/>
                <a:gd name="connsiteY661" fmla="*/ 532560 h 2256141"/>
                <a:gd name="connsiteX662" fmla="*/ 4887782 w 6811107"/>
                <a:gd name="connsiteY662" fmla="*/ 547058 h 2256141"/>
                <a:gd name="connsiteX663" fmla="*/ 4792575 w 6811107"/>
                <a:gd name="connsiteY663" fmla="*/ 611818 h 2256141"/>
                <a:gd name="connsiteX664" fmla="*/ 4782426 w 6811107"/>
                <a:gd name="connsiteY664" fmla="*/ 621968 h 2256141"/>
                <a:gd name="connsiteX665" fmla="*/ 4721532 w 6811107"/>
                <a:gd name="connsiteY665" fmla="*/ 647581 h 2256141"/>
                <a:gd name="connsiteX666" fmla="*/ 4709933 w 6811107"/>
                <a:gd name="connsiteY666" fmla="*/ 646615 h 2256141"/>
                <a:gd name="connsiteX667" fmla="*/ 4675137 w 6811107"/>
                <a:gd name="connsiteY667" fmla="*/ 635983 h 2256141"/>
                <a:gd name="connsiteX668" fmla="*/ 4668371 w 6811107"/>
                <a:gd name="connsiteY668" fmla="*/ 629217 h 2256141"/>
                <a:gd name="connsiteX669" fmla="*/ 4670787 w 6811107"/>
                <a:gd name="connsiteY669" fmla="*/ 606019 h 2256141"/>
                <a:gd name="connsiteX670" fmla="*/ 4627291 w 6811107"/>
                <a:gd name="connsiteY670" fmla="*/ 656764 h 2256141"/>
                <a:gd name="connsiteX671" fmla="*/ 4634057 w 6811107"/>
                <a:gd name="connsiteY671" fmla="*/ 665946 h 2256141"/>
                <a:gd name="connsiteX672" fmla="*/ 4642756 w 6811107"/>
                <a:gd name="connsiteY672" fmla="*/ 669812 h 2256141"/>
                <a:gd name="connsiteX673" fmla="*/ 4703650 w 6811107"/>
                <a:gd name="connsiteY673" fmla="*/ 708475 h 2256141"/>
                <a:gd name="connsiteX674" fmla="*/ 4734581 w 6811107"/>
                <a:gd name="connsiteY674" fmla="*/ 721524 h 2256141"/>
                <a:gd name="connsiteX675" fmla="*/ 4746179 w 6811107"/>
                <a:gd name="connsiteY675" fmla="*/ 719107 h 2256141"/>
                <a:gd name="connsiteX676" fmla="*/ 4847669 w 6811107"/>
                <a:gd name="connsiteY676" fmla="*/ 694943 h 2256141"/>
                <a:gd name="connsiteX677" fmla="*/ 4860235 w 6811107"/>
                <a:gd name="connsiteY677" fmla="*/ 693977 h 2256141"/>
                <a:gd name="connsiteX678" fmla="*/ 4880532 w 6811107"/>
                <a:gd name="connsiteY678" fmla="*/ 690110 h 2256141"/>
                <a:gd name="connsiteX679" fmla="*/ 4890681 w 6811107"/>
                <a:gd name="connsiteY679" fmla="*/ 687694 h 2256141"/>
                <a:gd name="connsiteX680" fmla="*/ 5030834 w 6811107"/>
                <a:gd name="connsiteY680" fmla="*/ 679962 h 2256141"/>
                <a:gd name="connsiteX681" fmla="*/ 5040983 w 6811107"/>
                <a:gd name="connsiteY681" fmla="*/ 685278 h 2256141"/>
                <a:gd name="connsiteX682" fmla="*/ 5040983 w 6811107"/>
                <a:gd name="connsiteY682" fmla="*/ 753421 h 2256141"/>
                <a:gd name="connsiteX683" fmla="*/ 5045816 w 6811107"/>
                <a:gd name="connsiteY683" fmla="*/ 765986 h 2256141"/>
                <a:gd name="connsiteX684" fmla="*/ 5104776 w 6811107"/>
                <a:gd name="connsiteY684" fmla="*/ 807065 h 2256141"/>
                <a:gd name="connsiteX685" fmla="*/ 5113959 w 6811107"/>
                <a:gd name="connsiteY685" fmla="*/ 817214 h 2256141"/>
                <a:gd name="connsiteX686" fmla="*/ 5120241 w 6811107"/>
                <a:gd name="connsiteY686" fmla="*/ 823980 h 2256141"/>
                <a:gd name="connsiteX687" fmla="*/ 5219315 w 6811107"/>
                <a:gd name="connsiteY687" fmla="*/ 885841 h 2256141"/>
                <a:gd name="connsiteX688" fmla="*/ 5218349 w 6811107"/>
                <a:gd name="connsiteY688" fmla="*/ 929820 h 2256141"/>
                <a:gd name="connsiteX689" fmla="*/ 5225115 w 6811107"/>
                <a:gd name="connsiteY689" fmla="*/ 940452 h 2256141"/>
                <a:gd name="connsiteX690" fmla="*/ 5231881 w 6811107"/>
                <a:gd name="connsiteY690" fmla="*/ 971382 h 2256141"/>
                <a:gd name="connsiteX691" fmla="*/ 5247345 w 6811107"/>
                <a:gd name="connsiteY691" fmla="*/ 978148 h 2256141"/>
                <a:gd name="connsiteX692" fmla="*/ 5257978 w 6811107"/>
                <a:gd name="connsiteY692" fmla="*/ 974282 h 2256141"/>
                <a:gd name="connsiteX693" fmla="*/ 5264744 w 6811107"/>
                <a:gd name="connsiteY693" fmla="*/ 967516 h 2256141"/>
                <a:gd name="connsiteX694" fmla="*/ 5271026 w 6811107"/>
                <a:gd name="connsiteY694" fmla="*/ 953501 h 2256141"/>
                <a:gd name="connsiteX695" fmla="*/ 5280209 w 6811107"/>
                <a:gd name="connsiteY695" fmla="*/ 942868 h 2256141"/>
                <a:gd name="connsiteX696" fmla="*/ 5290357 w 6811107"/>
                <a:gd name="connsiteY696" fmla="*/ 933686 h 2256141"/>
                <a:gd name="connsiteX697" fmla="*/ 5299057 w 6811107"/>
                <a:gd name="connsiteY697" fmla="*/ 922087 h 2256141"/>
                <a:gd name="connsiteX698" fmla="*/ 5363334 w 6811107"/>
                <a:gd name="connsiteY698" fmla="*/ 897440 h 2256141"/>
                <a:gd name="connsiteX699" fmla="*/ 5369616 w 6811107"/>
                <a:gd name="connsiteY699" fmla="*/ 908072 h 2256141"/>
                <a:gd name="connsiteX700" fmla="*/ 5374449 w 6811107"/>
                <a:gd name="connsiteY700" fmla="*/ 918221 h 2256141"/>
                <a:gd name="connsiteX701" fmla="*/ 5378316 w 6811107"/>
                <a:gd name="connsiteY701" fmla="*/ 929820 h 2256141"/>
                <a:gd name="connsiteX702" fmla="*/ 5441626 w 6811107"/>
                <a:gd name="connsiteY702" fmla="*/ 985397 h 2256141"/>
                <a:gd name="connsiteX703" fmla="*/ 5429061 w 6811107"/>
                <a:gd name="connsiteY703" fmla="*/ 1032276 h 2256141"/>
                <a:gd name="connsiteX704" fmla="*/ 5431960 w 6811107"/>
                <a:gd name="connsiteY704" fmla="*/ 1042908 h 2256141"/>
                <a:gd name="connsiteX705" fmla="*/ 5483671 w 6811107"/>
                <a:gd name="connsiteY705" fmla="*/ 1085438 h 2256141"/>
                <a:gd name="connsiteX706" fmla="*/ 5496720 w 6811107"/>
                <a:gd name="connsiteY706" fmla="*/ 1091720 h 2256141"/>
                <a:gd name="connsiteX707" fmla="*/ 5524751 w 6811107"/>
                <a:gd name="connsiteY707" fmla="*/ 1131833 h 2256141"/>
                <a:gd name="connsiteX708" fmla="*/ 5460474 w 6811107"/>
                <a:gd name="connsiteY708" fmla="*/ 1157930 h 2256141"/>
                <a:gd name="connsiteX709" fmla="*/ 5448875 w 6811107"/>
                <a:gd name="connsiteY709" fmla="*/ 1173395 h 2256141"/>
                <a:gd name="connsiteX710" fmla="*/ 5451291 w 6811107"/>
                <a:gd name="connsiteY710" fmla="*/ 1190310 h 2256141"/>
                <a:gd name="connsiteX711" fmla="*/ 5501553 w 6811107"/>
                <a:gd name="connsiteY711" fmla="*/ 1258453 h 2256141"/>
                <a:gd name="connsiteX712" fmla="*/ 5415045 w 6811107"/>
                <a:gd name="connsiteY712" fmla="*/ 1286000 h 2256141"/>
                <a:gd name="connsiteX713" fmla="*/ 5407313 w 6811107"/>
                <a:gd name="connsiteY713" fmla="*/ 1296633 h 2256141"/>
                <a:gd name="connsiteX714" fmla="*/ 5376382 w 6811107"/>
                <a:gd name="connsiteY714" fmla="*/ 1353177 h 2256141"/>
                <a:gd name="connsiteX715" fmla="*/ 5371066 w 6811107"/>
                <a:gd name="connsiteY715" fmla="*/ 1364776 h 2256141"/>
                <a:gd name="connsiteX716" fmla="*/ 5360917 w 6811107"/>
                <a:gd name="connsiteY716" fmla="*/ 1375408 h 2256141"/>
                <a:gd name="connsiteX717" fmla="*/ 5345452 w 6811107"/>
                <a:gd name="connsiteY717" fmla="*/ 1417937 h 2256141"/>
                <a:gd name="connsiteX718" fmla="*/ 5342552 w 6811107"/>
                <a:gd name="connsiteY718" fmla="*/ 1428570 h 2256141"/>
                <a:gd name="connsiteX719" fmla="*/ 5308723 w 6811107"/>
                <a:gd name="connsiteY719" fmla="*/ 1490429 h 2256141"/>
                <a:gd name="connsiteX720" fmla="*/ 5203367 w 6811107"/>
                <a:gd name="connsiteY720" fmla="*/ 1488980 h 2256141"/>
                <a:gd name="connsiteX721" fmla="*/ 5188868 w 6811107"/>
                <a:gd name="connsiteY721" fmla="*/ 1490429 h 2256141"/>
                <a:gd name="connsiteX722" fmla="*/ 5168570 w 6811107"/>
                <a:gd name="connsiteY722" fmla="*/ 1477381 h 2256141"/>
                <a:gd name="connsiteX723" fmla="*/ 5128457 w 6811107"/>
                <a:gd name="connsiteY723" fmla="*/ 1419387 h 2256141"/>
                <a:gd name="connsiteX724" fmla="*/ 5115409 w 6811107"/>
                <a:gd name="connsiteY724" fmla="*/ 1415521 h 2256141"/>
                <a:gd name="connsiteX725" fmla="*/ 5104776 w 6811107"/>
                <a:gd name="connsiteY725" fmla="*/ 1410205 h 2256141"/>
                <a:gd name="connsiteX726" fmla="*/ 5055481 w 6811107"/>
                <a:gd name="connsiteY726" fmla="*/ 1386041 h 2256141"/>
                <a:gd name="connsiteX727" fmla="*/ 5045333 w 6811107"/>
                <a:gd name="connsiteY727" fmla="*/ 1391356 h 2256141"/>
                <a:gd name="connsiteX728" fmla="*/ 5023101 w 6811107"/>
                <a:gd name="connsiteY728" fmla="*/ 1403922 h 2256141"/>
                <a:gd name="connsiteX729" fmla="*/ 5010536 w 6811107"/>
                <a:gd name="connsiteY729" fmla="*/ 1402955 h 2256141"/>
                <a:gd name="connsiteX730" fmla="*/ 4912429 w 6811107"/>
                <a:gd name="connsiteY730" fmla="*/ 1346411 h 2256141"/>
                <a:gd name="connsiteX731" fmla="*/ 4875217 w 6811107"/>
                <a:gd name="connsiteY731" fmla="*/ 1415038 h 2256141"/>
                <a:gd name="connsiteX732" fmla="*/ 4862167 w 6811107"/>
                <a:gd name="connsiteY732" fmla="*/ 1416004 h 2256141"/>
                <a:gd name="connsiteX733" fmla="*/ 4743279 w 6811107"/>
                <a:gd name="connsiteY733" fmla="*/ 1384590 h 2256141"/>
                <a:gd name="connsiteX734" fmla="*/ 4732647 w 6811107"/>
                <a:gd name="connsiteY734" fmla="*/ 1383141 h 2256141"/>
                <a:gd name="connsiteX735" fmla="*/ 4629224 w 6811107"/>
                <a:gd name="connsiteY735" fmla="*/ 1348344 h 2256141"/>
                <a:gd name="connsiteX736" fmla="*/ 4715249 w 6811107"/>
                <a:gd name="connsiteY736" fmla="*/ 1402955 h 2256141"/>
                <a:gd name="connsiteX737" fmla="*/ 4728298 w 6811107"/>
                <a:gd name="connsiteY737" fmla="*/ 1408271 h 2256141"/>
                <a:gd name="connsiteX738" fmla="*/ 4766961 w 6811107"/>
                <a:gd name="connsiteY738" fmla="*/ 1443068 h 2256141"/>
                <a:gd name="connsiteX739" fmla="*/ 4777109 w 6811107"/>
                <a:gd name="connsiteY739" fmla="*/ 1448384 h 2256141"/>
                <a:gd name="connsiteX740" fmla="*/ 4791125 w 6811107"/>
                <a:gd name="connsiteY740" fmla="*/ 1452250 h 2256141"/>
                <a:gd name="connsiteX741" fmla="*/ 4811423 w 6811107"/>
                <a:gd name="connsiteY741" fmla="*/ 1469165 h 2256141"/>
                <a:gd name="connsiteX742" fmla="*/ 4822055 w 6811107"/>
                <a:gd name="connsiteY742" fmla="*/ 1477865 h 2256141"/>
                <a:gd name="connsiteX743" fmla="*/ 4868451 w 6811107"/>
                <a:gd name="connsiteY743" fmla="*/ 1500095 h 2256141"/>
                <a:gd name="connsiteX744" fmla="*/ 4881016 w 6811107"/>
                <a:gd name="connsiteY744" fmla="*/ 1500095 h 2256141"/>
                <a:gd name="connsiteX745" fmla="*/ 4894064 w 6811107"/>
                <a:gd name="connsiteY745" fmla="*/ 1486080 h 2256141"/>
                <a:gd name="connsiteX746" fmla="*/ 4901797 w 6811107"/>
                <a:gd name="connsiteY746" fmla="*/ 1480764 h 2256141"/>
                <a:gd name="connsiteX747" fmla="*/ 5022618 w 6811107"/>
                <a:gd name="connsiteY747" fmla="*/ 1456600 h 2256141"/>
                <a:gd name="connsiteX748" fmla="*/ 5034217 w 6811107"/>
                <a:gd name="connsiteY748" fmla="*/ 1462883 h 2256141"/>
                <a:gd name="connsiteX749" fmla="*/ 5068047 w 6811107"/>
                <a:gd name="connsiteY749" fmla="*/ 1494296 h 2256141"/>
                <a:gd name="connsiteX750" fmla="*/ 5074330 w 6811107"/>
                <a:gd name="connsiteY750" fmla="*/ 1502029 h 2256141"/>
                <a:gd name="connsiteX751" fmla="*/ 5125558 w 6811107"/>
                <a:gd name="connsiteY751" fmla="*/ 1518943 h 2256141"/>
                <a:gd name="connsiteX752" fmla="*/ 5136190 w 6811107"/>
                <a:gd name="connsiteY752" fmla="*/ 1521360 h 2256141"/>
                <a:gd name="connsiteX753" fmla="*/ 5204333 w 6811107"/>
                <a:gd name="connsiteY753" fmla="*/ 1555190 h 2256141"/>
                <a:gd name="connsiteX754" fmla="*/ 5215932 w 6811107"/>
                <a:gd name="connsiteY754" fmla="*/ 1564372 h 2256141"/>
                <a:gd name="connsiteX755" fmla="*/ 5258461 w 6811107"/>
                <a:gd name="connsiteY755" fmla="*/ 1700175 h 2256141"/>
                <a:gd name="connsiteX756" fmla="*/ 5252179 w 6811107"/>
                <a:gd name="connsiteY756" fmla="*/ 1710807 h 2256141"/>
                <a:gd name="connsiteX757" fmla="*/ 5286975 w 6811107"/>
                <a:gd name="connsiteY757" fmla="*/ 1837911 h 2256141"/>
                <a:gd name="connsiteX758" fmla="*/ 5291808 w 6811107"/>
                <a:gd name="connsiteY758" fmla="*/ 1844677 h 2256141"/>
                <a:gd name="connsiteX759" fmla="*/ 5292774 w 6811107"/>
                <a:gd name="connsiteY759" fmla="*/ 1854826 h 2256141"/>
                <a:gd name="connsiteX760" fmla="*/ 5297607 w 6811107"/>
                <a:gd name="connsiteY760" fmla="*/ 1879474 h 2256141"/>
                <a:gd name="connsiteX761" fmla="*/ 5270543 w 6811107"/>
                <a:gd name="connsiteY761" fmla="*/ 1995462 h 2256141"/>
                <a:gd name="connsiteX762" fmla="*/ 5271510 w 6811107"/>
                <a:gd name="connsiteY762" fmla="*/ 2008027 h 2256141"/>
                <a:gd name="connsiteX763" fmla="*/ 5276826 w 6811107"/>
                <a:gd name="connsiteY763" fmla="*/ 2019626 h 2256141"/>
                <a:gd name="connsiteX764" fmla="*/ 5283109 w 6811107"/>
                <a:gd name="connsiteY764" fmla="*/ 2031225 h 2256141"/>
                <a:gd name="connsiteX765" fmla="*/ 5291808 w 6811107"/>
                <a:gd name="connsiteY765" fmla="*/ 2041857 h 2256141"/>
                <a:gd name="connsiteX766" fmla="*/ 5298574 w 6811107"/>
                <a:gd name="connsiteY766" fmla="*/ 2051039 h 2256141"/>
                <a:gd name="connsiteX767" fmla="*/ 5319355 w 6811107"/>
                <a:gd name="connsiteY767" fmla="*/ 2080520 h 2256141"/>
                <a:gd name="connsiteX768" fmla="*/ 5324671 w 6811107"/>
                <a:gd name="connsiteY768" fmla="*/ 2090669 h 2256141"/>
                <a:gd name="connsiteX769" fmla="*/ 5350769 w 6811107"/>
                <a:gd name="connsiteY769" fmla="*/ 2143347 h 2256141"/>
                <a:gd name="connsiteX770" fmla="*/ 5359951 w 6811107"/>
                <a:gd name="connsiteY770" fmla="*/ 2093085 h 2256141"/>
                <a:gd name="connsiteX771" fmla="*/ 5358985 w 6811107"/>
                <a:gd name="connsiteY771" fmla="*/ 2076654 h 2256141"/>
                <a:gd name="connsiteX772" fmla="*/ 5343519 w 6811107"/>
                <a:gd name="connsiteY772" fmla="*/ 2050556 h 2256141"/>
                <a:gd name="connsiteX773" fmla="*/ 5338203 w 6811107"/>
                <a:gd name="connsiteY773" fmla="*/ 2041857 h 2256141"/>
                <a:gd name="connsiteX774" fmla="*/ 5360434 w 6811107"/>
                <a:gd name="connsiteY774" fmla="*/ 1986279 h 2256141"/>
                <a:gd name="connsiteX775" fmla="*/ 5366717 w 6811107"/>
                <a:gd name="connsiteY775" fmla="*/ 1975647 h 2256141"/>
                <a:gd name="connsiteX776" fmla="*/ 5372033 w 6811107"/>
                <a:gd name="connsiteY776" fmla="*/ 1893972 h 2256141"/>
                <a:gd name="connsiteX777" fmla="*/ 5369616 w 6811107"/>
                <a:gd name="connsiteY777" fmla="*/ 1880924 h 2256141"/>
                <a:gd name="connsiteX778" fmla="*/ 5366717 w 6811107"/>
                <a:gd name="connsiteY778" fmla="*/ 1866908 h 2256141"/>
                <a:gd name="connsiteX779" fmla="*/ 5362850 w 6811107"/>
                <a:gd name="connsiteY779" fmla="*/ 1853860 h 2256141"/>
                <a:gd name="connsiteX780" fmla="*/ 5350285 w 6811107"/>
                <a:gd name="connsiteY780" fmla="*/ 1773634 h 2256141"/>
                <a:gd name="connsiteX781" fmla="*/ 5331920 w 6811107"/>
                <a:gd name="connsiteY781" fmla="*/ 1751403 h 2256141"/>
                <a:gd name="connsiteX782" fmla="*/ 5326604 w 6811107"/>
                <a:gd name="connsiteY782" fmla="*/ 1739804 h 2256141"/>
                <a:gd name="connsiteX783" fmla="*/ 5343519 w 6811107"/>
                <a:gd name="connsiteY783" fmla="*/ 1660546 h 2256141"/>
                <a:gd name="connsiteX784" fmla="*/ 5354152 w 6811107"/>
                <a:gd name="connsiteY784" fmla="*/ 1650397 h 2256141"/>
                <a:gd name="connsiteX785" fmla="*/ 5366717 w 6811107"/>
                <a:gd name="connsiteY785" fmla="*/ 1640248 h 2256141"/>
                <a:gd name="connsiteX786" fmla="*/ 5372033 w 6811107"/>
                <a:gd name="connsiteY786" fmla="*/ 1626233 h 2256141"/>
                <a:gd name="connsiteX787" fmla="*/ 5374449 w 6811107"/>
                <a:gd name="connsiteY787" fmla="*/ 1615600 h 2256141"/>
                <a:gd name="connsiteX788" fmla="*/ 5345935 w 6811107"/>
                <a:gd name="connsiteY788" fmla="*/ 1557606 h 2256141"/>
                <a:gd name="connsiteX789" fmla="*/ 5340619 w 6811107"/>
                <a:gd name="connsiteY789" fmla="*/ 1544558 h 2256141"/>
                <a:gd name="connsiteX790" fmla="*/ 5366233 w 6811107"/>
                <a:gd name="connsiteY790" fmla="*/ 1499129 h 2256141"/>
                <a:gd name="connsiteX791" fmla="*/ 5376866 w 6811107"/>
                <a:gd name="connsiteY791" fmla="*/ 1494296 h 2256141"/>
                <a:gd name="connsiteX792" fmla="*/ 5388465 w 6811107"/>
                <a:gd name="connsiteY792" fmla="*/ 1488013 h 2256141"/>
                <a:gd name="connsiteX793" fmla="*/ 5397164 w 6811107"/>
                <a:gd name="connsiteY793" fmla="*/ 1485597 h 2256141"/>
                <a:gd name="connsiteX794" fmla="*/ 5407313 w 6811107"/>
                <a:gd name="connsiteY794" fmla="*/ 1479314 h 2256141"/>
                <a:gd name="connsiteX795" fmla="*/ 5415045 w 6811107"/>
                <a:gd name="connsiteY795" fmla="*/ 1462399 h 2256141"/>
                <a:gd name="connsiteX796" fmla="*/ 5416011 w 6811107"/>
                <a:gd name="connsiteY796" fmla="*/ 1449834 h 2256141"/>
                <a:gd name="connsiteX797" fmla="*/ 5424711 w 6811107"/>
                <a:gd name="connsiteY797" fmla="*/ 1414554 h 2256141"/>
                <a:gd name="connsiteX798" fmla="*/ 5481255 w 6811107"/>
                <a:gd name="connsiteY798" fmla="*/ 1349794 h 2256141"/>
                <a:gd name="connsiteX799" fmla="*/ 5491404 w 6811107"/>
                <a:gd name="connsiteY799" fmla="*/ 1339162 h 2256141"/>
                <a:gd name="connsiteX800" fmla="*/ 5500587 w 6811107"/>
                <a:gd name="connsiteY800" fmla="*/ 1331429 h 2256141"/>
                <a:gd name="connsiteX801" fmla="*/ 5585645 w 6811107"/>
                <a:gd name="connsiteY801" fmla="*/ 1304365 h 2256141"/>
                <a:gd name="connsiteX802" fmla="*/ 5598693 w 6811107"/>
                <a:gd name="connsiteY802" fmla="*/ 1305332 h 2256141"/>
                <a:gd name="connsiteX803" fmla="*/ 5644122 w 6811107"/>
                <a:gd name="connsiteY803" fmla="*/ 1309198 h 2256141"/>
                <a:gd name="connsiteX804" fmla="*/ 5655721 w 6811107"/>
                <a:gd name="connsiteY804" fmla="*/ 1310648 h 2256141"/>
                <a:gd name="connsiteX805" fmla="*/ 5689551 w 6811107"/>
                <a:gd name="connsiteY805" fmla="*/ 1317414 h 2256141"/>
                <a:gd name="connsiteX806" fmla="*/ 5700183 w 6811107"/>
                <a:gd name="connsiteY806" fmla="*/ 1318864 h 2256141"/>
                <a:gd name="connsiteX807" fmla="*/ 5782341 w 6811107"/>
                <a:gd name="connsiteY807" fmla="*/ 1373475 h 2256141"/>
                <a:gd name="connsiteX808" fmla="*/ 5789108 w 6811107"/>
                <a:gd name="connsiteY808" fmla="*/ 1383624 h 2256141"/>
                <a:gd name="connsiteX809" fmla="*/ 5823904 w 6811107"/>
                <a:gd name="connsiteY809" fmla="*/ 1434369 h 2256141"/>
                <a:gd name="connsiteX810" fmla="*/ 5830670 w 6811107"/>
                <a:gd name="connsiteY810" fmla="*/ 1445001 h 2256141"/>
                <a:gd name="connsiteX811" fmla="*/ 5840819 w 6811107"/>
                <a:gd name="connsiteY811" fmla="*/ 1455150 h 2256141"/>
                <a:gd name="connsiteX812" fmla="*/ 5880448 w 6811107"/>
                <a:gd name="connsiteY812" fmla="*/ 1479314 h 2256141"/>
                <a:gd name="connsiteX813" fmla="*/ 5875132 w 6811107"/>
                <a:gd name="connsiteY813" fmla="*/ 1581287 h 2256141"/>
                <a:gd name="connsiteX814" fmla="*/ 5869816 w 6811107"/>
                <a:gd name="connsiteY814" fmla="*/ 1590470 h 2256141"/>
                <a:gd name="connsiteX815" fmla="*/ 5870783 w 6811107"/>
                <a:gd name="connsiteY815" fmla="*/ 1599169 h 2256141"/>
                <a:gd name="connsiteX816" fmla="*/ 5877065 w 6811107"/>
                <a:gd name="connsiteY816" fmla="*/ 1615600 h 2256141"/>
                <a:gd name="connsiteX817" fmla="*/ 5878515 w 6811107"/>
                <a:gd name="connsiteY817" fmla="*/ 1618017 h 2256141"/>
                <a:gd name="connsiteX818" fmla="*/ 5886248 w 6811107"/>
                <a:gd name="connsiteY818" fmla="*/ 1625749 h 2256141"/>
                <a:gd name="connsiteX819" fmla="*/ 5891081 w 6811107"/>
                <a:gd name="connsiteY819" fmla="*/ 1629616 h 2256141"/>
                <a:gd name="connsiteX820" fmla="*/ 5893980 w 6811107"/>
                <a:gd name="connsiteY820" fmla="*/ 1631065 h 2256141"/>
                <a:gd name="connsiteX821" fmla="*/ 5924911 w 6811107"/>
                <a:gd name="connsiteY821" fmla="*/ 1645080 h 2256141"/>
                <a:gd name="connsiteX822" fmla="*/ 5928777 w 6811107"/>
                <a:gd name="connsiteY822" fmla="*/ 1647497 h 2256141"/>
                <a:gd name="connsiteX823" fmla="*/ 5965023 w 6811107"/>
                <a:gd name="connsiteY823" fmla="*/ 1684710 h 2256141"/>
                <a:gd name="connsiteX824" fmla="*/ 5971306 w 6811107"/>
                <a:gd name="connsiteY824" fmla="*/ 1693409 h 2256141"/>
                <a:gd name="connsiteX825" fmla="*/ 6144321 w 6811107"/>
                <a:gd name="connsiteY825" fmla="*/ 1750437 h 2256141"/>
                <a:gd name="connsiteX826" fmla="*/ 6027367 w 6811107"/>
                <a:gd name="connsiteY826" fmla="*/ 1716607 h 2256141"/>
                <a:gd name="connsiteX827" fmla="*/ 6022050 w 6811107"/>
                <a:gd name="connsiteY827" fmla="*/ 1705974 h 2256141"/>
                <a:gd name="connsiteX828" fmla="*/ 6026883 w 6811107"/>
                <a:gd name="connsiteY828" fmla="*/ 1675045 h 2256141"/>
                <a:gd name="connsiteX829" fmla="*/ 6027367 w 6811107"/>
                <a:gd name="connsiteY829" fmla="*/ 1673111 h 2256141"/>
                <a:gd name="connsiteX830" fmla="*/ 5988704 w 6811107"/>
                <a:gd name="connsiteY830" fmla="*/ 1622366 h 2256141"/>
                <a:gd name="connsiteX831" fmla="*/ 5986287 w 6811107"/>
                <a:gd name="connsiteY831" fmla="*/ 1619950 h 2256141"/>
                <a:gd name="connsiteX832" fmla="*/ 5972272 w 6811107"/>
                <a:gd name="connsiteY832" fmla="*/ 1572105 h 2256141"/>
                <a:gd name="connsiteX833" fmla="*/ 5973239 w 6811107"/>
                <a:gd name="connsiteY833" fmla="*/ 1559539 h 2256141"/>
                <a:gd name="connsiteX834" fmla="*/ 5990153 w 6811107"/>
                <a:gd name="connsiteY834" fmla="*/ 1491397 h 2256141"/>
                <a:gd name="connsiteX835" fmla="*/ 5976139 w 6811107"/>
                <a:gd name="connsiteY835" fmla="*/ 1474481 h 2256141"/>
                <a:gd name="connsiteX836" fmla="*/ 5922011 w 6811107"/>
                <a:gd name="connsiteY836" fmla="*/ 1442101 h 2256141"/>
                <a:gd name="connsiteX837" fmla="*/ 5916694 w 6811107"/>
                <a:gd name="connsiteY837" fmla="*/ 1435335 h 2256141"/>
                <a:gd name="connsiteX838" fmla="*/ 5909929 w 6811107"/>
                <a:gd name="connsiteY838" fmla="*/ 1425186 h 2256141"/>
                <a:gd name="connsiteX839" fmla="*/ 5869816 w 6811107"/>
                <a:gd name="connsiteY839" fmla="*/ 1374925 h 2256141"/>
                <a:gd name="connsiteX840" fmla="*/ 5859184 w 6811107"/>
                <a:gd name="connsiteY840" fmla="*/ 1368159 h 2256141"/>
                <a:gd name="connsiteX841" fmla="*/ 5793457 w 6811107"/>
                <a:gd name="connsiteY841" fmla="*/ 1286967 h 2256141"/>
                <a:gd name="connsiteX842" fmla="*/ 5753344 w 6811107"/>
                <a:gd name="connsiteY842" fmla="*/ 1226073 h 2256141"/>
                <a:gd name="connsiteX843" fmla="*/ 5750445 w 6811107"/>
                <a:gd name="connsiteY843" fmla="*/ 1213508 h 2256141"/>
                <a:gd name="connsiteX844" fmla="*/ 5753344 w 6811107"/>
                <a:gd name="connsiteY844" fmla="*/ 1171945 h 2256141"/>
                <a:gd name="connsiteX845" fmla="*/ 5747062 w 6811107"/>
                <a:gd name="connsiteY845" fmla="*/ 1160346 h 2256141"/>
                <a:gd name="connsiteX846" fmla="*/ 5703083 w 6811107"/>
                <a:gd name="connsiteY846" fmla="*/ 1103319 h 2256141"/>
                <a:gd name="connsiteX847" fmla="*/ 5696800 w 6811107"/>
                <a:gd name="connsiteY847" fmla="*/ 1094620 h 2256141"/>
                <a:gd name="connsiteX848" fmla="*/ 5670703 w 6811107"/>
                <a:gd name="connsiteY848" fmla="*/ 1029860 h 2256141"/>
                <a:gd name="connsiteX849" fmla="*/ 5672152 w 6811107"/>
                <a:gd name="connsiteY849" fmla="*/ 1018261 h 2256141"/>
                <a:gd name="connsiteX850" fmla="*/ 5673603 w 6811107"/>
                <a:gd name="connsiteY850" fmla="*/ 940935 h 2256141"/>
                <a:gd name="connsiteX851" fmla="*/ 5536833 w 6811107"/>
                <a:gd name="connsiteY851" fmla="*/ 902273 h 2256141"/>
                <a:gd name="connsiteX852" fmla="*/ 5538283 w 6811107"/>
                <a:gd name="connsiteY852" fmla="*/ 893090 h 2256141"/>
                <a:gd name="connsiteX853" fmla="*/ 5574529 w 6811107"/>
                <a:gd name="connsiteY853" fmla="*/ 848145 h 2256141"/>
                <a:gd name="connsiteX854" fmla="*/ 5564380 w 6811107"/>
                <a:gd name="connsiteY854" fmla="*/ 822531 h 2256141"/>
                <a:gd name="connsiteX855" fmla="*/ 5487055 w 6811107"/>
                <a:gd name="connsiteY855" fmla="*/ 780968 h 2256141"/>
                <a:gd name="connsiteX856" fmla="*/ 5472556 w 6811107"/>
                <a:gd name="connsiteY856" fmla="*/ 780968 h 2256141"/>
                <a:gd name="connsiteX857" fmla="*/ 5380732 w 6811107"/>
                <a:gd name="connsiteY857" fmla="*/ 780002 h 2256141"/>
                <a:gd name="connsiteX858" fmla="*/ 5384598 w 6811107"/>
                <a:gd name="connsiteY858" fmla="*/ 769853 h 2256141"/>
                <a:gd name="connsiteX859" fmla="*/ 5389914 w 6811107"/>
                <a:gd name="connsiteY859" fmla="*/ 760670 h 2256141"/>
                <a:gd name="connsiteX860" fmla="*/ 5346419 w 6811107"/>
                <a:gd name="connsiteY860" fmla="*/ 732156 h 2256141"/>
                <a:gd name="connsiteX861" fmla="*/ 5307756 w 6811107"/>
                <a:gd name="connsiteY861" fmla="*/ 729740 h 2256141"/>
                <a:gd name="connsiteX862" fmla="*/ 5293257 w 6811107"/>
                <a:gd name="connsiteY862" fmla="*/ 728773 h 2256141"/>
                <a:gd name="connsiteX863" fmla="*/ 5176303 w 6811107"/>
                <a:gd name="connsiteY863" fmla="*/ 691077 h 2256141"/>
                <a:gd name="connsiteX864" fmla="*/ 5194668 w 6811107"/>
                <a:gd name="connsiteY864" fmla="*/ 628734 h 2256141"/>
                <a:gd name="connsiteX865" fmla="*/ 5191767 w 6811107"/>
                <a:gd name="connsiteY865" fmla="*/ 618101 h 2256141"/>
                <a:gd name="connsiteX866" fmla="*/ 5194184 w 6811107"/>
                <a:gd name="connsiteY866" fmla="*/ 607469 h 2256141"/>
                <a:gd name="connsiteX867" fmla="*/ 5205783 w 6811107"/>
                <a:gd name="connsiteY867" fmla="*/ 589587 h 2256141"/>
                <a:gd name="connsiteX868" fmla="*/ 5216415 w 6811107"/>
                <a:gd name="connsiteY868" fmla="*/ 581855 h 2256141"/>
                <a:gd name="connsiteX869" fmla="*/ 5229464 w 6811107"/>
                <a:gd name="connsiteY869" fmla="*/ 576539 h 2256141"/>
                <a:gd name="connsiteX870" fmla="*/ 5243962 w 6811107"/>
                <a:gd name="connsiteY870" fmla="*/ 573639 h 2256141"/>
                <a:gd name="connsiteX871" fmla="*/ 5367683 w 6811107"/>
                <a:gd name="connsiteY871" fmla="*/ 559624 h 2256141"/>
                <a:gd name="connsiteX872" fmla="*/ 5380249 w 6811107"/>
                <a:gd name="connsiteY872" fmla="*/ 554308 h 2256141"/>
                <a:gd name="connsiteX873" fmla="*/ 5405863 w 6811107"/>
                <a:gd name="connsiteY873" fmla="*/ 487131 h 2256141"/>
                <a:gd name="connsiteX874" fmla="*/ 5401030 w 6811107"/>
                <a:gd name="connsiteY874" fmla="*/ 472632 h 2256141"/>
                <a:gd name="connsiteX875" fmla="*/ 5385565 w 6811107"/>
                <a:gd name="connsiteY875" fmla="*/ 445568 h 2256141"/>
                <a:gd name="connsiteX876" fmla="*/ 5378799 w 6811107"/>
                <a:gd name="connsiteY876" fmla="*/ 438803 h 2256141"/>
                <a:gd name="connsiteX877" fmla="*/ 5269577 w 6811107"/>
                <a:gd name="connsiteY877" fmla="*/ 371626 h 2256141"/>
                <a:gd name="connsiteX878" fmla="*/ 5257978 w 6811107"/>
                <a:gd name="connsiteY878" fmla="*/ 366310 h 2256141"/>
                <a:gd name="connsiteX879" fmla="*/ 5148755 w 6811107"/>
                <a:gd name="connsiteY879" fmla="*/ 296717 h 2256141"/>
                <a:gd name="connsiteX880" fmla="*/ 5146339 w 6811107"/>
                <a:gd name="connsiteY880" fmla="*/ 286085 h 2256141"/>
                <a:gd name="connsiteX881" fmla="*/ 5167120 w 6811107"/>
                <a:gd name="connsiteY881" fmla="*/ 227607 h 2256141"/>
                <a:gd name="connsiteX882" fmla="*/ 5166154 w 6811107"/>
                <a:gd name="connsiteY882" fmla="*/ 216975 h 2256141"/>
                <a:gd name="connsiteX883" fmla="*/ 5070463 w 6811107"/>
                <a:gd name="connsiteY883" fmla="*/ 150765 h 2256141"/>
                <a:gd name="connsiteX884" fmla="*/ 5062731 w 6811107"/>
                <a:gd name="connsiteY884" fmla="*/ 141583 h 2256141"/>
                <a:gd name="connsiteX885" fmla="*/ 5050165 w 6811107"/>
                <a:gd name="connsiteY885" fmla="*/ 121285 h 2256141"/>
                <a:gd name="connsiteX886" fmla="*/ 5043399 w 6811107"/>
                <a:gd name="connsiteY886" fmla="*/ 107269 h 2256141"/>
                <a:gd name="connsiteX887" fmla="*/ 5036633 w 6811107"/>
                <a:gd name="connsiteY887" fmla="*/ 94221 h 2256141"/>
                <a:gd name="connsiteX888" fmla="*/ 5028901 w 6811107"/>
                <a:gd name="connsiteY888" fmla="*/ 84072 h 2256141"/>
                <a:gd name="connsiteX889" fmla="*/ 4981539 w 6811107"/>
                <a:gd name="connsiteY889" fmla="*/ 40093 h 2256141"/>
                <a:gd name="connsiteX890" fmla="*/ 4967523 w 6811107"/>
                <a:gd name="connsiteY890" fmla="*/ 38643 h 2256141"/>
                <a:gd name="connsiteX891" fmla="*/ 4973807 w 6811107"/>
                <a:gd name="connsiteY891" fmla="*/ 1430 h 2256141"/>
                <a:gd name="connsiteX892" fmla="*/ 4985405 w 6811107"/>
                <a:gd name="connsiteY892" fmla="*/ 6746 h 2256141"/>
                <a:gd name="connsiteX893" fmla="*/ 4996037 w 6811107"/>
                <a:gd name="connsiteY893" fmla="*/ 13029 h 2256141"/>
                <a:gd name="connsiteX894" fmla="*/ 5060798 w 6811107"/>
                <a:gd name="connsiteY894" fmla="*/ 61841 h 2256141"/>
                <a:gd name="connsiteX895" fmla="*/ 5069497 w 6811107"/>
                <a:gd name="connsiteY895" fmla="*/ 71990 h 2256141"/>
                <a:gd name="connsiteX896" fmla="*/ 5074813 w 6811107"/>
                <a:gd name="connsiteY896" fmla="*/ 85038 h 2256141"/>
                <a:gd name="connsiteX897" fmla="*/ 5102843 w 6811107"/>
                <a:gd name="connsiteY897" fmla="*/ 129017 h 2256141"/>
                <a:gd name="connsiteX898" fmla="*/ 5112026 w 6811107"/>
                <a:gd name="connsiteY898" fmla="*/ 137717 h 2256141"/>
                <a:gd name="connsiteX899" fmla="*/ 5213999 w 6811107"/>
                <a:gd name="connsiteY899" fmla="*/ 196194 h 2256141"/>
                <a:gd name="connsiteX900" fmla="*/ 5199984 w 6811107"/>
                <a:gd name="connsiteY900" fmla="*/ 263371 h 2256141"/>
                <a:gd name="connsiteX901" fmla="*/ 5186935 w 6811107"/>
                <a:gd name="connsiteY901" fmla="*/ 268203 h 2256141"/>
                <a:gd name="connsiteX902" fmla="*/ 5179202 w 6811107"/>
                <a:gd name="connsiteY902" fmla="*/ 277386 h 2256141"/>
                <a:gd name="connsiteX903" fmla="*/ 5252662 w 6811107"/>
                <a:gd name="connsiteY903" fmla="*/ 322331 h 2256141"/>
                <a:gd name="connsiteX904" fmla="*/ 5265227 w 6811107"/>
                <a:gd name="connsiteY904" fmla="*/ 326198 h 2256141"/>
                <a:gd name="connsiteX905" fmla="*/ 5277792 w 6811107"/>
                <a:gd name="connsiteY905" fmla="*/ 331513 h 2256141"/>
                <a:gd name="connsiteX906" fmla="*/ 5286975 w 6811107"/>
                <a:gd name="connsiteY906" fmla="*/ 335380 h 2256141"/>
                <a:gd name="connsiteX907" fmla="*/ 5311622 w 6811107"/>
                <a:gd name="connsiteY907" fmla="*/ 349395 h 2256141"/>
                <a:gd name="connsiteX908" fmla="*/ 5320805 w 6811107"/>
                <a:gd name="connsiteY908" fmla="*/ 355678 h 2256141"/>
                <a:gd name="connsiteX909" fmla="*/ 5344003 w 6811107"/>
                <a:gd name="connsiteY909" fmla="*/ 369693 h 2256141"/>
                <a:gd name="connsiteX910" fmla="*/ 5352701 w 6811107"/>
                <a:gd name="connsiteY910" fmla="*/ 374526 h 2256141"/>
                <a:gd name="connsiteX911" fmla="*/ 5405863 w 6811107"/>
                <a:gd name="connsiteY911" fmla="*/ 410772 h 2256141"/>
                <a:gd name="connsiteX912" fmla="*/ 5414562 w 6811107"/>
                <a:gd name="connsiteY912" fmla="*/ 419471 h 2256141"/>
                <a:gd name="connsiteX913" fmla="*/ 5448392 w 6811107"/>
                <a:gd name="connsiteY913" fmla="*/ 526760 h 2256141"/>
                <a:gd name="connsiteX914" fmla="*/ 5456125 w 6811107"/>
                <a:gd name="connsiteY914" fmla="*/ 538360 h 2256141"/>
                <a:gd name="connsiteX915" fmla="*/ 5525295 w 6811107"/>
                <a:gd name="connsiteY915" fmla="*/ 596897 h 2256141"/>
                <a:gd name="connsiteX916" fmla="*/ 5598196 w 6811107"/>
                <a:gd name="connsiteY916" fmla="*/ 644562 h 2256141"/>
                <a:gd name="connsiteX917" fmla="*/ 5597243 w 6811107"/>
                <a:gd name="connsiteY917" fmla="*/ 644199 h 2256141"/>
                <a:gd name="connsiteX918" fmla="*/ 5611259 w 6811107"/>
                <a:gd name="connsiteY918" fmla="*/ 654831 h 2256141"/>
                <a:gd name="connsiteX919" fmla="*/ 5627690 w 6811107"/>
                <a:gd name="connsiteY919" fmla="*/ 673196 h 2256141"/>
                <a:gd name="connsiteX920" fmla="*/ 5653788 w 6811107"/>
                <a:gd name="connsiteY920" fmla="*/ 747138 h 2256141"/>
                <a:gd name="connsiteX921" fmla="*/ 5656204 w 6811107"/>
                <a:gd name="connsiteY921" fmla="*/ 767436 h 2256141"/>
                <a:gd name="connsiteX922" fmla="*/ 5714198 w 6811107"/>
                <a:gd name="connsiteY922" fmla="*/ 908555 h 2256141"/>
                <a:gd name="connsiteX923" fmla="*/ 5725797 w 6811107"/>
                <a:gd name="connsiteY923" fmla="*/ 927886 h 2256141"/>
                <a:gd name="connsiteX924" fmla="*/ 5734496 w 6811107"/>
                <a:gd name="connsiteY924" fmla="*/ 952534 h 2256141"/>
                <a:gd name="connsiteX925" fmla="*/ 5745129 w 6811107"/>
                <a:gd name="connsiteY925" fmla="*/ 1008112 h 2256141"/>
                <a:gd name="connsiteX926" fmla="*/ 5746578 w 6811107"/>
                <a:gd name="connsiteY926" fmla="*/ 1011012 h 2256141"/>
                <a:gd name="connsiteX927" fmla="*/ 5751895 w 6811107"/>
                <a:gd name="connsiteY927" fmla="*/ 1067556 h 2256141"/>
                <a:gd name="connsiteX928" fmla="*/ 5754311 w 6811107"/>
                <a:gd name="connsiteY928" fmla="*/ 1081571 h 2256141"/>
                <a:gd name="connsiteX929" fmla="*/ 5781375 w 6811107"/>
                <a:gd name="connsiteY929" fmla="*/ 1146331 h 2256141"/>
                <a:gd name="connsiteX930" fmla="*/ 5788141 w 6811107"/>
                <a:gd name="connsiteY930" fmla="*/ 1158897 h 2256141"/>
                <a:gd name="connsiteX931" fmla="*/ 5820521 w 6811107"/>
                <a:gd name="connsiteY931" fmla="*/ 1223173 h 2256141"/>
                <a:gd name="connsiteX932" fmla="*/ 5826803 w 6811107"/>
                <a:gd name="connsiteY932" fmla="*/ 1237188 h 2256141"/>
                <a:gd name="connsiteX933" fmla="*/ 5870299 w 6811107"/>
                <a:gd name="connsiteY933" fmla="*/ 1309198 h 2256141"/>
                <a:gd name="connsiteX934" fmla="*/ 5880448 w 6811107"/>
                <a:gd name="connsiteY934" fmla="*/ 1317897 h 2256141"/>
                <a:gd name="connsiteX935" fmla="*/ 5938442 w 6811107"/>
                <a:gd name="connsiteY935" fmla="*/ 1385074 h 2256141"/>
                <a:gd name="connsiteX936" fmla="*/ 5939409 w 6811107"/>
                <a:gd name="connsiteY936" fmla="*/ 1387490 h 2256141"/>
                <a:gd name="connsiteX937" fmla="*/ 5951974 w 6811107"/>
                <a:gd name="connsiteY937" fmla="*/ 1417454 h 2256141"/>
                <a:gd name="connsiteX938" fmla="*/ 5962123 w 6811107"/>
                <a:gd name="connsiteY938" fmla="*/ 1424220 h 2256141"/>
                <a:gd name="connsiteX939" fmla="*/ 6040899 w 6811107"/>
                <a:gd name="connsiteY939" fmla="*/ 1469648 h 2256141"/>
                <a:gd name="connsiteX940" fmla="*/ 6002236 w 6811107"/>
                <a:gd name="connsiteY940" fmla="*/ 1553740 h 2256141"/>
                <a:gd name="connsiteX941" fmla="*/ 6001269 w 6811107"/>
                <a:gd name="connsiteY941" fmla="*/ 1558573 h 2256141"/>
                <a:gd name="connsiteX942" fmla="*/ 6003685 w 6811107"/>
                <a:gd name="connsiteY942" fmla="*/ 1580804 h 2256141"/>
                <a:gd name="connsiteX943" fmla="*/ 6010451 w 6811107"/>
                <a:gd name="connsiteY943" fmla="*/ 1589503 h 2256141"/>
                <a:gd name="connsiteX944" fmla="*/ 6113874 w 6811107"/>
                <a:gd name="connsiteY944" fmla="*/ 1620433 h 2256141"/>
                <a:gd name="connsiteX945" fmla="*/ 6124023 w 6811107"/>
                <a:gd name="connsiteY945" fmla="*/ 1617534 h 2256141"/>
                <a:gd name="connsiteX946" fmla="*/ 6168002 w 6811107"/>
                <a:gd name="connsiteY946" fmla="*/ 1621400 h 2256141"/>
                <a:gd name="connsiteX947" fmla="*/ 6179601 w 6811107"/>
                <a:gd name="connsiteY947" fmla="*/ 1626233 h 2256141"/>
                <a:gd name="connsiteX948" fmla="*/ 6281574 w 6811107"/>
                <a:gd name="connsiteY948" fmla="*/ 1626233 h 2256141"/>
                <a:gd name="connsiteX949" fmla="*/ 6289307 w 6811107"/>
                <a:gd name="connsiteY949" fmla="*/ 1618500 h 2256141"/>
                <a:gd name="connsiteX950" fmla="*/ 6298006 w 6811107"/>
                <a:gd name="connsiteY950" fmla="*/ 1517977 h 2256141"/>
                <a:gd name="connsiteX951" fmla="*/ 6373882 w 6811107"/>
                <a:gd name="connsiteY951" fmla="*/ 1517977 h 2256141"/>
                <a:gd name="connsiteX952" fmla="*/ 6385480 w 6811107"/>
                <a:gd name="connsiteY952" fmla="*/ 1515561 h 2256141"/>
                <a:gd name="connsiteX953" fmla="*/ 6499052 w 6811107"/>
                <a:gd name="connsiteY953" fmla="*/ 1577421 h 2256141"/>
                <a:gd name="connsiteX954" fmla="*/ 6503885 w 6811107"/>
                <a:gd name="connsiteY954" fmla="*/ 1602068 h 2256141"/>
                <a:gd name="connsiteX955" fmla="*/ 6509201 w 6811107"/>
                <a:gd name="connsiteY955" fmla="*/ 1626233 h 2256141"/>
                <a:gd name="connsiteX956" fmla="*/ 6513067 w 6811107"/>
                <a:gd name="connsiteY956" fmla="*/ 1640248 h 2256141"/>
                <a:gd name="connsiteX957" fmla="*/ 6567196 w 6811107"/>
                <a:gd name="connsiteY957" fmla="*/ 1746570 h 2256141"/>
                <a:gd name="connsiteX958" fmla="*/ 6570095 w 6811107"/>
                <a:gd name="connsiteY958" fmla="*/ 1756719 h 2256141"/>
                <a:gd name="connsiteX959" fmla="*/ 6571061 w 6811107"/>
                <a:gd name="connsiteY959" fmla="*/ 1768318 h 2256141"/>
                <a:gd name="connsiteX960" fmla="*/ 6570095 w 6811107"/>
                <a:gd name="connsiteY960" fmla="*/ 1792482 h 2256141"/>
                <a:gd name="connsiteX961" fmla="*/ 6564779 w 6811107"/>
                <a:gd name="connsiteY961" fmla="*/ 1863526 h 2256141"/>
                <a:gd name="connsiteX962" fmla="*/ 6573961 w 6811107"/>
                <a:gd name="connsiteY962" fmla="*/ 1884306 h 2256141"/>
                <a:gd name="connsiteX963" fmla="*/ 6597159 w 6811107"/>
                <a:gd name="connsiteY963" fmla="*/ 1897355 h 2256141"/>
                <a:gd name="connsiteX964" fmla="*/ 6609724 w 6811107"/>
                <a:gd name="connsiteY964" fmla="*/ 1902188 h 2256141"/>
                <a:gd name="connsiteX965" fmla="*/ 6684633 w 6811107"/>
                <a:gd name="connsiteY965" fmla="*/ 1994979 h 2256141"/>
                <a:gd name="connsiteX966" fmla="*/ 6682217 w 6811107"/>
                <a:gd name="connsiteY966" fmla="*/ 2009477 h 2256141"/>
                <a:gd name="connsiteX967" fmla="*/ 6679801 w 6811107"/>
                <a:gd name="connsiteY967" fmla="*/ 2022042 h 2256141"/>
                <a:gd name="connsiteX968" fmla="*/ 6680767 w 6811107"/>
                <a:gd name="connsiteY968" fmla="*/ 2032675 h 2256141"/>
                <a:gd name="connsiteX969" fmla="*/ 6682217 w 6811107"/>
                <a:gd name="connsiteY969" fmla="*/ 2045723 h 2256141"/>
                <a:gd name="connsiteX970" fmla="*/ 6696233 w 6811107"/>
                <a:gd name="connsiteY970" fmla="*/ 2080520 h 2256141"/>
                <a:gd name="connsiteX971" fmla="*/ 6703965 w 6811107"/>
                <a:gd name="connsiteY971" fmla="*/ 2089702 h 2256141"/>
                <a:gd name="connsiteX972" fmla="*/ 6711697 w 6811107"/>
                <a:gd name="connsiteY972" fmla="*/ 2099851 h 2256141"/>
                <a:gd name="connsiteX973" fmla="*/ 6719430 w 6811107"/>
                <a:gd name="connsiteY973" fmla="*/ 2110000 h 2256141"/>
                <a:gd name="connsiteX974" fmla="*/ 6797722 w 6811107"/>
                <a:gd name="connsiteY974" fmla="*/ 2250636 h 2256141"/>
                <a:gd name="connsiteX975" fmla="*/ 6734412 w 6811107"/>
                <a:gd name="connsiteY975" fmla="*/ 2253536 h 2256141"/>
                <a:gd name="connsiteX976" fmla="*/ 6725229 w 6811107"/>
                <a:gd name="connsiteY976" fmla="*/ 2253536 h 2256141"/>
                <a:gd name="connsiteX977" fmla="*/ 6695749 w 6811107"/>
                <a:gd name="connsiteY977" fmla="*/ 2252569 h 2256141"/>
                <a:gd name="connsiteX978" fmla="*/ 6687050 w 6811107"/>
                <a:gd name="connsiteY978" fmla="*/ 2252569 h 2256141"/>
                <a:gd name="connsiteX979" fmla="*/ 3288323 w 6811107"/>
                <a:gd name="connsiteY979" fmla="*/ 2252569 h 2256141"/>
                <a:gd name="connsiteX980" fmla="*/ 3288323 w 6811107"/>
                <a:gd name="connsiteY980" fmla="*/ 2256141 h 2256141"/>
                <a:gd name="connsiteX981" fmla="*/ 4431 w 6811107"/>
                <a:gd name="connsiteY981" fmla="*/ 2256141 h 2256141"/>
                <a:gd name="connsiteX982" fmla="*/ 3079 w 6811107"/>
                <a:gd name="connsiteY982" fmla="*/ 2243715 h 2256141"/>
                <a:gd name="connsiteX983" fmla="*/ 1275 w 6811107"/>
                <a:gd name="connsiteY983" fmla="*/ 2230513 h 2256141"/>
                <a:gd name="connsiteX984" fmla="*/ 373 w 6811107"/>
                <a:gd name="connsiteY984" fmla="*/ 2211098 h 2256141"/>
                <a:gd name="connsiteX985" fmla="*/ 8489 w 6811107"/>
                <a:gd name="connsiteY985" fmla="*/ 2190129 h 2256141"/>
                <a:gd name="connsiteX986" fmla="*/ 14801 w 6811107"/>
                <a:gd name="connsiteY986" fmla="*/ 2181975 h 2256141"/>
                <a:gd name="connsiteX987" fmla="*/ 143303 w 6811107"/>
                <a:gd name="connsiteY987" fmla="*/ 2036749 h 2256141"/>
                <a:gd name="connsiteX988" fmla="*/ 150517 w 6811107"/>
                <a:gd name="connsiteY988" fmla="*/ 2027429 h 2256141"/>
                <a:gd name="connsiteX989" fmla="*/ 187490 w 6811107"/>
                <a:gd name="connsiteY989" fmla="*/ 2000248 h 2256141"/>
                <a:gd name="connsiteX990" fmla="*/ 233029 w 6811107"/>
                <a:gd name="connsiteY990" fmla="*/ 1944332 h 2256141"/>
                <a:gd name="connsiteX991" fmla="*/ 244752 w 6811107"/>
                <a:gd name="connsiteY991" fmla="*/ 1940449 h 2256141"/>
                <a:gd name="connsiteX992" fmla="*/ 287135 w 6811107"/>
                <a:gd name="connsiteY992" fmla="*/ 1921810 h 2256141"/>
                <a:gd name="connsiteX993" fmla="*/ 297956 w 6811107"/>
                <a:gd name="connsiteY993" fmla="*/ 1919480 h 2256141"/>
                <a:gd name="connsiteX994" fmla="*/ 329518 w 6811107"/>
                <a:gd name="connsiteY994" fmla="*/ 1913268 h 2256141"/>
                <a:gd name="connsiteX995" fmla="*/ 339437 w 6811107"/>
                <a:gd name="connsiteY995" fmla="*/ 1910161 h 2256141"/>
                <a:gd name="connsiteX996" fmla="*/ 410226 w 6811107"/>
                <a:gd name="connsiteY996" fmla="*/ 1888416 h 2256141"/>
                <a:gd name="connsiteX997" fmla="*/ 418792 w 6811107"/>
                <a:gd name="connsiteY997" fmla="*/ 1882203 h 2256141"/>
                <a:gd name="connsiteX998" fmla="*/ 422399 w 6811107"/>
                <a:gd name="connsiteY998" fmla="*/ 1834441 h 2256141"/>
                <a:gd name="connsiteX999" fmla="*/ 419694 w 6811107"/>
                <a:gd name="connsiteY999" fmla="*/ 1823957 h 2256141"/>
                <a:gd name="connsiteX1000" fmla="*/ 426007 w 6811107"/>
                <a:gd name="connsiteY1000" fmla="*/ 1750179 h 2256141"/>
                <a:gd name="connsiteX1001" fmla="*/ 431868 w 6811107"/>
                <a:gd name="connsiteY1001" fmla="*/ 1740083 h 2256141"/>
                <a:gd name="connsiteX1002" fmla="*/ 465684 w 6811107"/>
                <a:gd name="connsiteY1002" fmla="*/ 1679119 h 2256141"/>
                <a:gd name="connsiteX1003" fmla="*/ 469291 w 6811107"/>
                <a:gd name="connsiteY1003" fmla="*/ 1668635 h 2256141"/>
                <a:gd name="connsiteX1004" fmla="*/ 453511 w 6811107"/>
                <a:gd name="connsiteY1004" fmla="*/ 1603400 h 2256141"/>
                <a:gd name="connsiteX1005" fmla="*/ 457118 w 6811107"/>
                <a:gd name="connsiteY1005" fmla="*/ 1594081 h 2256141"/>
                <a:gd name="connsiteX1006" fmla="*/ 487327 w 6811107"/>
                <a:gd name="connsiteY1006" fmla="*/ 1560686 h 2256141"/>
                <a:gd name="connsiteX1007" fmla="*/ 493188 w 6811107"/>
                <a:gd name="connsiteY1007" fmla="*/ 1552532 h 2256141"/>
                <a:gd name="connsiteX1008" fmla="*/ 496795 w 6811107"/>
                <a:gd name="connsiteY1008" fmla="*/ 1541271 h 2256141"/>
                <a:gd name="connsiteX1009" fmla="*/ 503108 w 6811107"/>
                <a:gd name="connsiteY1009" fmla="*/ 1531952 h 2256141"/>
                <a:gd name="connsiteX1010" fmla="*/ 510322 w 6811107"/>
                <a:gd name="connsiteY1010" fmla="*/ 1522632 h 2256141"/>
                <a:gd name="connsiteX1011" fmla="*/ 517536 w 6811107"/>
                <a:gd name="connsiteY1011" fmla="*/ 1517196 h 2256141"/>
                <a:gd name="connsiteX1012" fmla="*/ 536473 w 6811107"/>
                <a:gd name="connsiteY1012" fmla="*/ 1473706 h 2256141"/>
                <a:gd name="connsiteX1013" fmla="*/ 543687 w 6811107"/>
                <a:gd name="connsiteY1013" fmla="*/ 1461280 h 2256141"/>
                <a:gd name="connsiteX1014" fmla="*/ 566682 w 6811107"/>
                <a:gd name="connsiteY1014" fmla="*/ 1441865 h 2256141"/>
                <a:gd name="connsiteX1015" fmla="*/ 644685 w 6811107"/>
                <a:gd name="connsiteY1015" fmla="*/ 1465940 h 2256141"/>
                <a:gd name="connsiteX1016" fmla="*/ 658211 w 6811107"/>
                <a:gd name="connsiteY1016" fmla="*/ 1465940 h 2256141"/>
                <a:gd name="connsiteX1017" fmla="*/ 794378 w 6811107"/>
                <a:gd name="connsiteY1017" fmla="*/ 1511371 h 2256141"/>
                <a:gd name="connsiteX1018" fmla="*/ 802945 w 6811107"/>
                <a:gd name="connsiteY1018" fmla="*/ 1518749 h 2256141"/>
                <a:gd name="connsiteX1019" fmla="*/ 829096 w 6811107"/>
                <a:gd name="connsiteY1019" fmla="*/ 1523021 h 2256141"/>
                <a:gd name="connsiteX1020" fmla="*/ 839917 w 6811107"/>
                <a:gd name="connsiteY1020" fmla="*/ 1521855 h 2256141"/>
                <a:gd name="connsiteX1021" fmla="*/ 861559 w 6811107"/>
                <a:gd name="connsiteY1021" fmla="*/ 1517972 h 2256141"/>
                <a:gd name="connsiteX1022" fmla="*/ 874635 w 6811107"/>
                <a:gd name="connsiteY1022" fmla="*/ 1514089 h 2256141"/>
                <a:gd name="connsiteX1023" fmla="*/ 1002235 w 6811107"/>
                <a:gd name="connsiteY1023" fmla="*/ 1413130 h 2256141"/>
                <a:gd name="connsiteX1024" fmla="*/ 1004489 w 6811107"/>
                <a:gd name="connsiteY1024" fmla="*/ 1403811 h 2256141"/>
                <a:gd name="connsiteX1025" fmla="*/ 1042814 w 6811107"/>
                <a:gd name="connsiteY1025" fmla="*/ 1335469 h 2256141"/>
                <a:gd name="connsiteX1026" fmla="*/ 1053635 w 6811107"/>
                <a:gd name="connsiteY1026" fmla="*/ 1329256 h 2256141"/>
                <a:gd name="connsiteX1027" fmla="*/ 1106389 w 6811107"/>
                <a:gd name="connsiteY1027" fmla="*/ 1284601 h 2256141"/>
                <a:gd name="connsiteX1028" fmla="*/ 1112701 w 6811107"/>
                <a:gd name="connsiteY1028" fmla="*/ 1276446 h 2256141"/>
                <a:gd name="connsiteX1029" fmla="*/ 1132089 w 6811107"/>
                <a:gd name="connsiteY1029" fmla="*/ 1230626 h 2256141"/>
                <a:gd name="connsiteX1030" fmla="*/ 1137951 w 6811107"/>
                <a:gd name="connsiteY1030" fmla="*/ 1222472 h 2256141"/>
                <a:gd name="connsiteX1031" fmla="*/ 1160945 w 6811107"/>
                <a:gd name="connsiteY1031" fmla="*/ 1195291 h 2256141"/>
                <a:gd name="connsiteX1032" fmla="*/ 1169512 w 6811107"/>
                <a:gd name="connsiteY1032" fmla="*/ 1188301 h 2256141"/>
                <a:gd name="connsiteX1033" fmla="*/ 1234440 w 6811107"/>
                <a:gd name="connsiteY1033" fmla="*/ 1178205 h 2256141"/>
                <a:gd name="connsiteX1034" fmla="*/ 1248868 w 6811107"/>
                <a:gd name="connsiteY1034" fmla="*/ 1180147 h 2256141"/>
                <a:gd name="connsiteX1035" fmla="*/ 1300268 w 6811107"/>
                <a:gd name="connsiteY1035" fmla="*/ 1184030 h 2256141"/>
                <a:gd name="connsiteX1036" fmla="*/ 1312442 w 6811107"/>
                <a:gd name="connsiteY1036" fmla="*/ 1183253 h 2256141"/>
                <a:gd name="connsiteX1037" fmla="*/ 1324165 w 6811107"/>
                <a:gd name="connsiteY1037" fmla="*/ 1183253 h 2256141"/>
                <a:gd name="connsiteX1038" fmla="*/ 1366548 w 6811107"/>
                <a:gd name="connsiteY1038" fmla="*/ 1147141 h 2256141"/>
                <a:gd name="connsiteX1039" fmla="*/ 1368803 w 6811107"/>
                <a:gd name="connsiteY1039" fmla="*/ 1136656 h 2256141"/>
                <a:gd name="connsiteX1040" fmla="*/ 1369704 w 6811107"/>
                <a:gd name="connsiteY1040" fmla="*/ 1126561 h 2256141"/>
                <a:gd name="connsiteX1041" fmla="*/ 1371057 w 6811107"/>
                <a:gd name="connsiteY1041" fmla="*/ 1106757 h 2256141"/>
                <a:gd name="connsiteX1042" fmla="*/ 1389994 w 6811107"/>
                <a:gd name="connsiteY1042" fmla="*/ 936291 h 2256141"/>
                <a:gd name="connsiteX1043" fmla="*/ 1398110 w 6811107"/>
                <a:gd name="connsiteY1043" fmla="*/ 924641 h 2256141"/>
                <a:gd name="connsiteX1044" fmla="*/ 1405324 w 6811107"/>
                <a:gd name="connsiteY1044" fmla="*/ 919594 h 2256141"/>
                <a:gd name="connsiteX1045" fmla="*/ 1413891 w 6811107"/>
                <a:gd name="connsiteY1045" fmla="*/ 915711 h 2256141"/>
                <a:gd name="connsiteX1046" fmla="*/ 1441394 w 6811107"/>
                <a:gd name="connsiteY1046" fmla="*/ 811645 h 2256141"/>
                <a:gd name="connsiteX1047" fmla="*/ 1489639 w 6811107"/>
                <a:gd name="connsiteY1047" fmla="*/ 758447 h 2256141"/>
                <a:gd name="connsiteX1048" fmla="*/ 1493246 w 6811107"/>
                <a:gd name="connsiteY1048" fmla="*/ 751069 h 2256141"/>
                <a:gd name="connsiteX1049" fmla="*/ 1508576 w 6811107"/>
                <a:gd name="connsiteY1049" fmla="*/ 711462 h 2256141"/>
                <a:gd name="connsiteX1050" fmla="*/ 1558173 w 6811107"/>
                <a:gd name="connsiteY1050" fmla="*/ 651274 h 2256141"/>
                <a:gd name="connsiteX1051" fmla="*/ 1572602 w 6811107"/>
                <a:gd name="connsiteY1051" fmla="*/ 654381 h 2256141"/>
                <a:gd name="connsiteX1052" fmla="*/ 1585677 w 6811107"/>
                <a:gd name="connsiteY1052" fmla="*/ 661370 h 2256141"/>
                <a:gd name="connsiteX1053" fmla="*/ 1613181 w 6811107"/>
                <a:gd name="connsiteY1053" fmla="*/ 671466 h 2256141"/>
                <a:gd name="connsiteX1054" fmla="*/ 1621748 w 6811107"/>
                <a:gd name="connsiteY1054" fmla="*/ 672243 h 2256141"/>
                <a:gd name="connsiteX1055" fmla="*/ 1718236 w 6811107"/>
                <a:gd name="connsiteY1055" fmla="*/ 645062 h 2256141"/>
                <a:gd name="connsiteX1056" fmla="*/ 1743486 w 6811107"/>
                <a:gd name="connsiteY1056" fmla="*/ 689717 h 2256141"/>
                <a:gd name="connsiteX1057" fmla="*/ 1755209 w 6811107"/>
                <a:gd name="connsiteY1057" fmla="*/ 696706 h 2256141"/>
                <a:gd name="connsiteX1058" fmla="*/ 1777753 w 6811107"/>
                <a:gd name="connsiteY1058" fmla="*/ 711462 h 2256141"/>
                <a:gd name="connsiteX1059" fmla="*/ 1790829 w 6811107"/>
                <a:gd name="connsiteY1059" fmla="*/ 714568 h 2256141"/>
                <a:gd name="connsiteX1060" fmla="*/ 1813824 w 6811107"/>
                <a:gd name="connsiteY1060" fmla="*/ 718452 h 2256141"/>
                <a:gd name="connsiteX1061" fmla="*/ 1821940 w 6811107"/>
                <a:gd name="connsiteY1061" fmla="*/ 719228 h 2256141"/>
                <a:gd name="connsiteX1062" fmla="*/ 1880554 w 6811107"/>
                <a:gd name="connsiteY1062" fmla="*/ 662147 h 2256141"/>
                <a:gd name="connsiteX1063" fmla="*/ 1936013 w 6811107"/>
                <a:gd name="connsiteY1063" fmla="*/ 652051 h 2256141"/>
                <a:gd name="connsiteX1064" fmla="*/ 1944580 w 6811107"/>
                <a:gd name="connsiteY1064" fmla="*/ 641567 h 2256141"/>
                <a:gd name="connsiteX1065" fmla="*/ 1952696 w 6811107"/>
                <a:gd name="connsiteY1065" fmla="*/ 631471 h 2256141"/>
                <a:gd name="connsiteX1066" fmla="*/ 1989668 w 6811107"/>
                <a:gd name="connsiteY1066" fmla="*/ 558858 h 2256141"/>
                <a:gd name="connsiteX1067" fmla="*/ 1995980 w 6811107"/>
                <a:gd name="connsiteY1067" fmla="*/ 548762 h 2256141"/>
                <a:gd name="connsiteX1068" fmla="*/ 2018524 w 6811107"/>
                <a:gd name="connsiteY1068" fmla="*/ 527793 h 2256141"/>
                <a:gd name="connsiteX1069" fmla="*/ 2027993 w 6811107"/>
                <a:gd name="connsiteY1069" fmla="*/ 524687 h 2256141"/>
                <a:gd name="connsiteX1070" fmla="*/ 2041069 w 6811107"/>
                <a:gd name="connsiteY1070" fmla="*/ 520804 h 2256141"/>
                <a:gd name="connsiteX1071" fmla="*/ 2051890 w 6811107"/>
                <a:gd name="connsiteY1071" fmla="*/ 513814 h 2256141"/>
                <a:gd name="connsiteX1072" fmla="*/ 2160156 w 6811107"/>
                <a:gd name="connsiteY1072" fmla="*/ 446413 h 2256141"/>
                <a:gd name="connsiteX1073" fmla="*/ 2179490 w 6811107"/>
                <a:gd name="connsiteY1073" fmla="*/ 447414 h 2256141"/>
                <a:gd name="connsiteX1074" fmla="*/ 2190311 w 6811107"/>
                <a:gd name="connsiteY1074" fmla="*/ 451685 h 2256141"/>
                <a:gd name="connsiteX1075" fmla="*/ 2200230 w 6811107"/>
                <a:gd name="connsiteY1075" fmla="*/ 456734 h 2256141"/>
                <a:gd name="connsiteX1076" fmla="*/ 2260649 w 6811107"/>
                <a:gd name="connsiteY1076" fmla="*/ 495952 h 2256141"/>
                <a:gd name="connsiteX1077" fmla="*/ 2268765 w 6811107"/>
                <a:gd name="connsiteY1077" fmla="*/ 504107 h 2256141"/>
                <a:gd name="connsiteX1078" fmla="*/ 2273724 w 6811107"/>
                <a:gd name="connsiteY1078" fmla="*/ 514591 h 2256141"/>
                <a:gd name="connsiteX1079" fmla="*/ 2299875 w 6811107"/>
                <a:gd name="connsiteY1079" fmla="*/ 549927 h 2256141"/>
                <a:gd name="connsiteX1080" fmla="*/ 2308442 w 6811107"/>
                <a:gd name="connsiteY1080" fmla="*/ 556916 h 2256141"/>
                <a:gd name="connsiteX1081" fmla="*/ 2403579 w 6811107"/>
                <a:gd name="connsiteY1081" fmla="*/ 603901 h 2256141"/>
                <a:gd name="connsiteX1082" fmla="*/ 2390503 w 6811107"/>
                <a:gd name="connsiteY1082" fmla="*/ 657876 h 2256141"/>
                <a:gd name="connsiteX1083" fmla="*/ 2378329 w 6811107"/>
                <a:gd name="connsiteY1083" fmla="*/ 661759 h 2256141"/>
                <a:gd name="connsiteX1084" fmla="*/ 2371115 w 6811107"/>
                <a:gd name="connsiteY1084" fmla="*/ 669136 h 2256141"/>
                <a:gd name="connsiteX1085" fmla="*/ 2439649 w 6811107"/>
                <a:gd name="connsiteY1085" fmla="*/ 705249 h 2256141"/>
                <a:gd name="connsiteX1086" fmla="*/ 2451372 w 6811107"/>
                <a:gd name="connsiteY1086" fmla="*/ 708356 h 2256141"/>
                <a:gd name="connsiteX1087" fmla="*/ 2463095 w 6811107"/>
                <a:gd name="connsiteY1087" fmla="*/ 712627 h 2256141"/>
                <a:gd name="connsiteX1088" fmla="*/ 2471662 w 6811107"/>
                <a:gd name="connsiteY1088" fmla="*/ 715733 h 2256141"/>
                <a:gd name="connsiteX1089" fmla="*/ 2494657 w 6811107"/>
                <a:gd name="connsiteY1089" fmla="*/ 726994 h 2256141"/>
                <a:gd name="connsiteX1090" fmla="*/ 2503224 w 6811107"/>
                <a:gd name="connsiteY1090" fmla="*/ 732042 h 2256141"/>
                <a:gd name="connsiteX1091" fmla="*/ 2524866 w 6811107"/>
                <a:gd name="connsiteY1091" fmla="*/ 743303 h 2256141"/>
                <a:gd name="connsiteX1092" fmla="*/ 2532982 w 6811107"/>
                <a:gd name="connsiteY1092" fmla="*/ 747186 h 2256141"/>
                <a:gd name="connsiteX1093" fmla="*/ 2582579 w 6811107"/>
                <a:gd name="connsiteY1093" fmla="*/ 776309 h 2256141"/>
                <a:gd name="connsiteX1094" fmla="*/ 2590695 w 6811107"/>
                <a:gd name="connsiteY1094" fmla="*/ 783298 h 2256141"/>
                <a:gd name="connsiteX1095" fmla="*/ 2622257 w 6811107"/>
                <a:gd name="connsiteY1095" fmla="*/ 869502 h 2256141"/>
                <a:gd name="connsiteX1096" fmla="*/ 2629471 w 6811107"/>
                <a:gd name="connsiteY1096" fmla="*/ 878822 h 2256141"/>
                <a:gd name="connsiteX1097" fmla="*/ 2731237 w 6811107"/>
                <a:gd name="connsiteY1097" fmla="*/ 945386 h 2256141"/>
                <a:gd name="connsiteX1098" fmla="*/ 2762595 w 6811107"/>
                <a:gd name="connsiteY1098" fmla="*/ 964351 h 2256141"/>
                <a:gd name="connsiteX1099" fmla="*/ 2761129 w 6811107"/>
                <a:gd name="connsiteY1099" fmla="*/ 963861 h 2256141"/>
                <a:gd name="connsiteX1100" fmla="*/ 2774204 w 6811107"/>
                <a:gd name="connsiteY1100" fmla="*/ 972403 h 2256141"/>
                <a:gd name="connsiteX1101" fmla="*/ 2789534 w 6811107"/>
                <a:gd name="connsiteY1101" fmla="*/ 987159 h 2256141"/>
                <a:gd name="connsiteX1102" fmla="*/ 2813882 w 6811107"/>
                <a:gd name="connsiteY1102" fmla="*/ 1046569 h 2256141"/>
                <a:gd name="connsiteX1103" fmla="*/ 2816136 w 6811107"/>
                <a:gd name="connsiteY1103" fmla="*/ 1062878 h 2256141"/>
                <a:gd name="connsiteX1104" fmla="*/ 2870242 w 6811107"/>
                <a:gd name="connsiteY1104" fmla="*/ 1176264 h 2256141"/>
                <a:gd name="connsiteX1105" fmla="*/ 2881064 w 6811107"/>
                <a:gd name="connsiteY1105" fmla="*/ 1191796 h 2256141"/>
                <a:gd name="connsiteX1106" fmla="*/ 2889179 w 6811107"/>
                <a:gd name="connsiteY1106" fmla="*/ 1211599 h 2256141"/>
                <a:gd name="connsiteX1107" fmla="*/ 2899099 w 6811107"/>
                <a:gd name="connsiteY1107" fmla="*/ 1256254 h 2256141"/>
                <a:gd name="connsiteX1108" fmla="*/ 2900451 w 6811107"/>
                <a:gd name="connsiteY1108" fmla="*/ 1258585 h 2256141"/>
                <a:gd name="connsiteX1109" fmla="*/ 2905411 w 6811107"/>
                <a:gd name="connsiteY1109" fmla="*/ 1304016 h 2256141"/>
                <a:gd name="connsiteX1110" fmla="*/ 2907665 w 6811107"/>
                <a:gd name="connsiteY1110" fmla="*/ 1315277 h 2256141"/>
                <a:gd name="connsiteX1111" fmla="*/ 2932915 w 6811107"/>
                <a:gd name="connsiteY1111" fmla="*/ 1367310 h 2256141"/>
                <a:gd name="connsiteX1112" fmla="*/ 2939227 w 6811107"/>
                <a:gd name="connsiteY1112" fmla="*/ 1377406 h 2256141"/>
                <a:gd name="connsiteX1113" fmla="*/ 2969437 w 6811107"/>
                <a:gd name="connsiteY1113" fmla="*/ 1429051 h 2256141"/>
                <a:gd name="connsiteX1114" fmla="*/ 2975298 w 6811107"/>
                <a:gd name="connsiteY1114" fmla="*/ 1440311 h 2256141"/>
                <a:gd name="connsiteX1115" fmla="*/ 3015877 w 6811107"/>
                <a:gd name="connsiteY1115" fmla="*/ 1498169 h 2256141"/>
                <a:gd name="connsiteX1116" fmla="*/ 3025346 w 6811107"/>
                <a:gd name="connsiteY1116" fmla="*/ 1505158 h 2256141"/>
                <a:gd name="connsiteX1117" fmla="*/ 3079452 w 6811107"/>
                <a:gd name="connsiteY1117" fmla="*/ 1559133 h 2256141"/>
                <a:gd name="connsiteX1118" fmla="*/ 3080354 w 6811107"/>
                <a:gd name="connsiteY1118" fmla="*/ 1561074 h 2256141"/>
                <a:gd name="connsiteX1119" fmla="*/ 3092077 w 6811107"/>
                <a:gd name="connsiteY1119" fmla="*/ 1585149 h 2256141"/>
                <a:gd name="connsiteX1120" fmla="*/ 3101545 w 6811107"/>
                <a:gd name="connsiteY1120" fmla="*/ 1590586 h 2256141"/>
                <a:gd name="connsiteX1121" fmla="*/ 3109075 w 6811107"/>
                <a:gd name="connsiteY1121" fmla="*/ 1592534 h 2256141"/>
                <a:gd name="connsiteX1122" fmla="*/ 3136842 w 6811107"/>
                <a:gd name="connsiteY1122" fmla="*/ 1534409 h 2256141"/>
                <a:gd name="connsiteX1123" fmla="*/ 3140708 w 6811107"/>
                <a:gd name="connsiteY1123" fmla="*/ 1521360 h 2256141"/>
                <a:gd name="connsiteX1124" fmla="*/ 3123794 w 6811107"/>
                <a:gd name="connsiteY1124" fmla="*/ 1440168 h 2256141"/>
                <a:gd name="connsiteX1125" fmla="*/ 3127660 w 6811107"/>
                <a:gd name="connsiteY1125" fmla="*/ 1428570 h 2256141"/>
                <a:gd name="connsiteX1126" fmla="*/ 3160040 w 6811107"/>
                <a:gd name="connsiteY1126" fmla="*/ 1387007 h 2256141"/>
                <a:gd name="connsiteX1127" fmla="*/ 3166323 w 6811107"/>
                <a:gd name="connsiteY1127" fmla="*/ 1376858 h 2256141"/>
                <a:gd name="connsiteX1128" fmla="*/ 3170189 w 6811107"/>
                <a:gd name="connsiteY1128" fmla="*/ 1362842 h 2256141"/>
                <a:gd name="connsiteX1129" fmla="*/ 3176955 w 6811107"/>
                <a:gd name="connsiteY1129" fmla="*/ 1351244 h 2256141"/>
                <a:gd name="connsiteX1130" fmla="*/ 3184688 w 6811107"/>
                <a:gd name="connsiteY1130" fmla="*/ 1339645 h 2256141"/>
                <a:gd name="connsiteX1131" fmla="*/ 3192420 w 6811107"/>
                <a:gd name="connsiteY1131" fmla="*/ 1332879 h 2256141"/>
                <a:gd name="connsiteX1132" fmla="*/ 3212718 w 6811107"/>
                <a:gd name="connsiteY1132" fmla="*/ 1278751 h 2256141"/>
                <a:gd name="connsiteX1133" fmla="*/ 3220451 w 6811107"/>
                <a:gd name="connsiteY1133" fmla="*/ 1263286 h 2256141"/>
                <a:gd name="connsiteX1134" fmla="*/ 3245098 w 6811107"/>
                <a:gd name="connsiteY1134" fmla="*/ 1239122 h 2256141"/>
                <a:gd name="connsiteX1135" fmla="*/ 3328706 w 6811107"/>
                <a:gd name="connsiteY1135" fmla="*/ 1269086 h 2256141"/>
                <a:gd name="connsiteX1136" fmla="*/ 3343205 w 6811107"/>
                <a:gd name="connsiteY1136" fmla="*/ 1269086 h 2256141"/>
                <a:gd name="connsiteX1137" fmla="*/ 3489157 w 6811107"/>
                <a:gd name="connsiteY1137" fmla="*/ 1325630 h 2256141"/>
                <a:gd name="connsiteX1138" fmla="*/ 3498339 w 6811107"/>
                <a:gd name="connsiteY1138" fmla="*/ 1334812 h 2256141"/>
                <a:gd name="connsiteX1139" fmla="*/ 3526369 w 6811107"/>
                <a:gd name="connsiteY1139" fmla="*/ 1340128 h 2256141"/>
                <a:gd name="connsiteX1140" fmla="*/ 3537968 w 6811107"/>
                <a:gd name="connsiteY1140" fmla="*/ 1338678 h 2256141"/>
                <a:gd name="connsiteX1141" fmla="*/ 3561166 w 6811107"/>
                <a:gd name="connsiteY1141" fmla="*/ 1333845 h 2256141"/>
                <a:gd name="connsiteX1142" fmla="*/ 3575181 w 6811107"/>
                <a:gd name="connsiteY1142" fmla="*/ 1329012 h 2256141"/>
                <a:gd name="connsiteX1143" fmla="*/ 3711951 w 6811107"/>
                <a:gd name="connsiteY1143" fmla="*/ 1203359 h 2256141"/>
                <a:gd name="connsiteX1144" fmla="*/ 3714367 w 6811107"/>
                <a:gd name="connsiteY1144" fmla="*/ 1191760 h 2256141"/>
                <a:gd name="connsiteX1145" fmla="*/ 3755446 w 6811107"/>
                <a:gd name="connsiteY1145" fmla="*/ 1106702 h 2256141"/>
                <a:gd name="connsiteX1146" fmla="*/ 3767045 w 6811107"/>
                <a:gd name="connsiteY1146" fmla="*/ 1098969 h 2256141"/>
                <a:gd name="connsiteX1147" fmla="*/ 3823589 w 6811107"/>
                <a:gd name="connsiteY1147" fmla="*/ 1043392 h 2256141"/>
                <a:gd name="connsiteX1148" fmla="*/ 3830355 w 6811107"/>
                <a:gd name="connsiteY1148" fmla="*/ 1033242 h 2256141"/>
                <a:gd name="connsiteX1149" fmla="*/ 3851136 w 6811107"/>
                <a:gd name="connsiteY1149" fmla="*/ 976215 h 2256141"/>
                <a:gd name="connsiteX1150" fmla="*/ 3857419 w 6811107"/>
                <a:gd name="connsiteY1150" fmla="*/ 966066 h 2256141"/>
                <a:gd name="connsiteX1151" fmla="*/ 3882067 w 6811107"/>
                <a:gd name="connsiteY1151" fmla="*/ 932236 h 2256141"/>
                <a:gd name="connsiteX1152" fmla="*/ 3891249 w 6811107"/>
                <a:gd name="connsiteY1152" fmla="*/ 923537 h 2256141"/>
                <a:gd name="connsiteX1153" fmla="*/ 3960842 w 6811107"/>
                <a:gd name="connsiteY1153" fmla="*/ 910972 h 2256141"/>
                <a:gd name="connsiteX1154" fmla="*/ 3976307 w 6811107"/>
                <a:gd name="connsiteY1154" fmla="*/ 913388 h 2256141"/>
                <a:gd name="connsiteX1155" fmla="*/ 4031402 w 6811107"/>
                <a:gd name="connsiteY1155" fmla="*/ 918221 h 2256141"/>
                <a:gd name="connsiteX1156" fmla="*/ 4044450 w 6811107"/>
                <a:gd name="connsiteY1156" fmla="*/ 917254 h 2256141"/>
                <a:gd name="connsiteX1157" fmla="*/ 4057016 w 6811107"/>
                <a:gd name="connsiteY1157" fmla="*/ 917254 h 2256141"/>
                <a:gd name="connsiteX1158" fmla="*/ 4102444 w 6811107"/>
                <a:gd name="connsiteY1158" fmla="*/ 872309 h 2256141"/>
                <a:gd name="connsiteX1159" fmla="*/ 4104861 w 6811107"/>
                <a:gd name="connsiteY1159" fmla="*/ 859260 h 2256141"/>
                <a:gd name="connsiteX1160" fmla="*/ 4105828 w 6811107"/>
                <a:gd name="connsiteY1160" fmla="*/ 846695 h 2256141"/>
                <a:gd name="connsiteX1161" fmla="*/ 4107277 w 6811107"/>
                <a:gd name="connsiteY1161" fmla="*/ 822047 h 2256141"/>
                <a:gd name="connsiteX1162" fmla="*/ 4127575 w 6811107"/>
                <a:gd name="connsiteY1162" fmla="*/ 609885 h 2256141"/>
                <a:gd name="connsiteX1163" fmla="*/ 4136274 w 6811107"/>
                <a:gd name="connsiteY1163" fmla="*/ 595387 h 2256141"/>
                <a:gd name="connsiteX1164" fmla="*/ 4144007 w 6811107"/>
                <a:gd name="connsiteY1164" fmla="*/ 589104 h 2256141"/>
                <a:gd name="connsiteX1165" fmla="*/ 4153189 w 6811107"/>
                <a:gd name="connsiteY1165" fmla="*/ 584271 h 2256141"/>
                <a:gd name="connsiteX1166" fmla="*/ 4182669 w 6811107"/>
                <a:gd name="connsiteY1166" fmla="*/ 454751 h 2256141"/>
                <a:gd name="connsiteX1167" fmla="*/ 4234381 w 6811107"/>
                <a:gd name="connsiteY1167" fmla="*/ 388541 h 2256141"/>
                <a:gd name="connsiteX1168" fmla="*/ 4238247 w 6811107"/>
                <a:gd name="connsiteY1168" fmla="*/ 379359 h 2256141"/>
                <a:gd name="connsiteX1169" fmla="*/ 4254679 w 6811107"/>
                <a:gd name="connsiteY1169" fmla="*/ 330064 h 2256141"/>
                <a:gd name="connsiteX1170" fmla="*/ 4307841 w 6811107"/>
                <a:gd name="connsiteY1170" fmla="*/ 255154 h 2256141"/>
                <a:gd name="connsiteX1171" fmla="*/ 4323306 w 6811107"/>
                <a:gd name="connsiteY1171" fmla="*/ 259021 h 2256141"/>
                <a:gd name="connsiteX1172" fmla="*/ 4337321 w 6811107"/>
                <a:gd name="connsiteY1172" fmla="*/ 267720 h 2256141"/>
                <a:gd name="connsiteX1173" fmla="*/ 4366801 w 6811107"/>
                <a:gd name="connsiteY1173" fmla="*/ 280285 h 2256141"/>
                <a:gd name="connsiteX1174" fmla="*/ 4375983 w 6811107"/>
                <a:gd name="connsiteY1174" fmla="*/ 281252 h 2256141"/>
                <a:gd name="connsiteX1175" fmla="*/ 4479406 w 6811107"/>
                <a:gd name="connsiteY1175" fmla="*/ 247422 h 2256141"/>
                <a:gd name="connsiteX1176" fmla="*/ 4506470 w 6811107"/>
                <a:gd name="connsiteY1176" fmla="*/ 303000 h 2256141"/>
                <a:gd name="connsiteX1177" fmla="*/ 4519035 w 6811107"/>
                <a:gd name="connsiteY1177" fmla="*/ 311699 h 2256141"/>
                <a:gd name="connsiteX1178" fmla="*/ 4543200 w 6811107"/>
                <a:gd name="connsiteY1178" fmla="*/ 330064 h 2256141"/>
                <a:gd name="connsiteX1179" fmla="*/ 4557215 w 6811107"/>
                <a:gd name="connsiteY1179" fmla="*/ 333930 h 2256141"/>
                <a:gd name="connsiteX1180" fmla="*/ 4581863 w 6811107"/>
                <a:gd name="connsiteY1180" fmla="*/ 338763 h 2256141"/>
                <a:gd name="connsiteX1181" fmla="*/ 4590562 w 6811107"/>
                <a:gd name="connsiteY1181" fmla="*/ 339729 h 2256141"/>
                <a:gd name="connsiteX1182" fmla="*/ 4653389 w 6811107"/>
                <a:gd name="connsiteY1182" fmla="*/ 268686 h 2256141"/>
                <a:gd name="connsiteX1183" fmla="*/ 4712833 w 6811107"/>
                <a:gd name="connsiteY1183" fmla="*/ 256121 h 2256141"/>
                <a:gd name="connsiteX1184" fmla="*/ 4722015 w 6811107"/>
                <a:gd name="connsiteY1184" fmla="*/ 243073 h 2256141"/>
                <a:gd name="connsiteX1185" fmla="*/ 4730714 w 6811107"/>
                <a:gd name="connsiteY1185" fmla="*/ 230507 h 2256141"/>
                <a:gd name="connsiteX1186" fmla="*/ 4770343 w 6811107"/>
                <a:gd name="connsiteY1186" fmla="*/ 140133 h 2256141"/>
                <a:gd name="connsiteX1187" fmla="*/ 4777109 w 6811107"/>
                <a:gd name="connsiteY1187" fmla="*/ 127567 h 2256141"/>
                <a:gd name="connsiteX1188" fmla="*/ 4801274 w 6811107"/>
                <a:gd name="connsiteY1188" fmla="*/ 101470 h 2256141"/>
                <a:gd name="connsiteX1189" fmla="*/ 4811423 w 6811107"/>
                <a:gd name="connsiteY1189" fmla="*/ 97604 h 2256141"/>
                <a:gd name="connsiteX1190" fmla="*/ 4825438 w 6811107"/>
                <a:gd name="connsiteY1190" fmla="*/ 92771 h 2256141"/>
                <a:gd name="connsiteX1191" fmla="*/ 4837037 w 6811107"/>
                <a:gd name="connsiteY1191" fmla="*/ 84072 h 2256141"/>
                <a:gd name="connsiteX1192" fmla="*/ 4973807 w 6811107"/>
                <a:gd name="connsiteY1192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204489 w 6811107"/>
                <a:gd name="connsiteY270" fmla="*/ 1728429 h 2256141"/>
                <a:gd name="connsiteX271" fmla="*/ 3214812 w 6811107"/>
                <a:gd name="connsiteY271" fmla="*/ 1739428 h 2256141"/>
                <a:gd name="connsiteX272" fmla="*/ 3267185 w 6811107"/>
                <a:gd name="connsiteY272" fmla="*/ 1836469 h 2256141"/>
                <a:gd name="connsiteX273" fmla="*/ 3304365 w 6811107"/>
                <a:gd name="connsiteY273" fmla="*/ 2038246 h 2256141"/>
                <a:gd name="connsiteX274" fmla="*/ 3313120 w 6811107"/>
                <a:gd name="connsiteY274" fmla="*/ 1766083 h 2256141"/>
                <a:gd name="connsiteX275" fmla="*/ 3331123 w 6811107"/>
                <a:gd name="connsiteY275" fmla="*/ 1710324 h 2256141"/>
                <a:gd name="connsiteX276" fmla="*/ 3325807 w 6811107"/>
                <a:gd name="connsiteY276" fmla="*/ 1697276 h 2256141"/>
                <a:gd name="connsiteX277" fmla="*/ 3289560 w 6811107"/>
                <a:gd name="connsiteY277" fmla="*/ 1581287 h 2256141"/>
                <a:gd name="connsiteX278" fmla="*/ 3295843 w 6811107"/>
                <a:gd name="connsiteY278" fmla="*/ 1572105 h 2256141"/>
                <a:gd name="connsiteX279" fmla="*/ 3304542 w 6811107"/>
                <a:gd name="connsiteY279" fmla="*/ 1564372 h 2256141"/>
                <a:gd name="connsiteX280" fmla="*/ 3323873 w 6811107"/>
                <a:gd name="connsiteY280" fmla="*/ 1550357 h 2256141"/>
                <a:gd name="connsiteX281" fmla="*/ 3344654 w 6811107"/>
                <a:gd name="connsiteY281" fmla="*/ 1479314 h 2256141"/>
                <a:gd name="connsiteX282" fmla="*/ 3349971 w 6811107"/>
                <a:gd name="connsiteY282" fmla="*/ 1467715 h 2256141"/>
                <a:gd name="connsiteX283" fmla="*/ 3417147 w 6811107"/>
                <a:gd name="connsiteY283" fmla="*/ 1463849 h 2256141"/>
                <a:gd name="connsiteX284" fmla="*/ 3430196 w 6811107"/>
                <a:gd name="connsiteY284" fmla="*/ 1462883 h 2256141"/>
                <a:gd name="connsiteX285" fmla="*/ 3456293 w 6811107"/>
                <a:gd name="connsiteY285" fmla="*/ 1461432 h 2256141"/>
                <a:gd name="connsiteX286" fmla="*/ 3464992 w 6811107"/>
                <a:gd name="connsiteY286" fmla="*/ 1463849 h 2256141"/>
                <a:gd name="connsiteX287" fmla="*/ 3473691 w 6811107"/>
                <a:gd name="connsiteY287" fmla="*/ 1475448 h 2256141"/>
                <a:gd name="connsiteX288" fmla="*/ 3481424 w 6811107"/>
                <a:gd name="connsiteY288" fmla="*/ 1488496 h 2256141"/>
                <a:gd name="connsiteX289" fmla="*/ 3496889 w 6811107"/>
                <a:gd name="connsiteY289" fmla="*/ 1512661 h 2256141"/>
                <a:gd name="connsiteX290" fmla="*/ 3549567 w 6811107"/>
                <a:gd name="connsiteY290" fmla="*/ 1542625 h 2256141"/>
                <a:gd name="connsiteX291" fmla="*/ 3558750 w 6811107"/>
                <a:gd name="connsiteY291" fmla="*/ 1549391 h 2256141"/>
                <a:gd name="connsiteX292" fmla="*/ 3586780 w 6811107"/>
                <a:gd name="connsiteY292" fmla="*/ 1570172 h 2256141"/>
                <a:gd name="connsiteX293" fmla="*/ 3683437 w 6811107"/>
                <a:gd name="connsiteY293" fmla="*/ 1594336 h 2256141"/>
                <a:gd name="connsiteX294" fmla="*/ 3697452 w 6811107"/>
                <a:gd name="connsiteY294" fmla="*/ 1603519 h 2256141"/>
                <a:gd name="connsiteX295" fmla="*/ 3712917 w 6811107"/>
                <a:gd name="connsiteY295" fmla="*/ 1604968 h 2256141"/>
                <a:gd name="connsiteX296" fmla="*/ 3724516 w 6811107"/>
                <a:gd name="connsiteY296" fmla="*/ 1602552 h 2256141"/>
                <a:gd name="connsiteX297" fmla="*/ 3823589 w 6811107"/>
                <a:gd name="connsiteY297" fmla="*/ 1542141 h 2256141"/>
                <a:gd name="connsiteX298" fmla="*/ 3835188 w 6811107"/>
                <a:gd name="connsiteY298" fmla="*/ 1539725 h 2256141"/>
                <a:gd name="connsiteX299" fmla="*/ 3897049 w 6811107"/>
                <a:gd name="connsiteY299" fmla="*/ 1542625 h 2256141"/>
                <a:gd name="connsiteX300" fmla="*/ 3921696 w 6811107"/>
                <a:gd name="connsiteY300" fmla="*/ 1531992 h 2256141"/>
                <a:gd name="connsiteX301" fmla="*/ 3931845 w 6811107"/>
                <a:gd name="connsiteY301" fmla="*/ 1522810 h 2256141"/>
                <a:gd name="connsiteX302" fmla="*/ 3940544 w 6811107"/>
                <a:gd name="connsiteY302" fmla="*/ 1512178 h 2256141"/>
                <a:gd name="connsiteX303" fmla="*/ 3944788 w 6811107"/>
                <a:gd name="connsiteY303" fmla="*/ 1511450 h 2256141"/>
                <a:gd name="connsiteX304" fmla="*/ 3945679 w 6811107"/>
                <a:gd name="connsiteY304" fmla="*/ 1511634 h 2256141"/>
                <a:gd name="connsiteX305" fmla="*/ 3957459 w 6811107"/>
                <a:gd name="connsiteY305" fmla="*/ 1509278 h 2256141"/>
                <a:gd name="connsiteX306" fmla="*/ 3944788 w 6811107"/>
                <a:gd name="connsiteY306" fmla="*/ 1511450 h 2256141"/>
                <a:gd name="connsiteX307" fmla="*/ 3934261 w 6811107"/>
                <a:gd name="connsiteY307" fmla="*/ 1509278 h 2256141"/>
                <a:gd name="connsiteX308" fmla="*/ 4010137 w 6811107"/>
                <a:gd name="connsiteY308" fmla="*/ 1506862 h 2256141"/>
                <a:gd name="connsiteX309" fmla="*/ 4024152 w 6811107"/>
                <a:gd name="connsiteY309" fmla="*/ 1509278 h 2256141"/>
                <a:gd name="connsiteX310" fmla="*/ 4039617 w 6811107"/>
                <a:gd name="connsiteY310" fmla="*/ 1506862 h 2256141"/>
                <a:gd name="connsiteX311" fmla="*/ 4048800 w 6811107"/>
                <a:gd name="connsiteY311" fmla="*/ 1505412 h 2256141"/>
                <a:gd name="connsiteX312" fmla="*/ 4057499 w 6811107"/>
                <a:gd name="connsiteY312" fmla="*/ 1501545 h 2256141"/>
                <a:gd name="connsiteX313" fmla="*/ 4084563 w 6811107"/>
                <a:gd name="connsiteY313" fmla="*/ 1475448 h 2256141"/>
                <a:gd name="connsiteX314" fmla="*/ 4089879 w 6811107"/>
                <a:gd name="connsiteY314" fmla="*/ 1469165 h 2256141"/>
                <a:gd name="connsiteX315" fmla="*/ 4094712 w 6811107"/>
                <a:gd name="connsiteY315" fmla="*/ 1459983 h 2256141"/>
                <a:gd name="connsiteX316" fmla="*/ 4099545 w 6811107"/>
                <a:gd name="connsiteY316" fmla="*/ 1449834 h 2256141"/>
                <a:gd name="connsiteX317" fmla="*/ 4125642 w 6811107"/>
                <a:gd name="connsiteY317" fmla="*/ 1405855 h 2256141"/>
                <a:gd name="connsiteX318" fmla="*/ 4128059 w 6811107"/>
                <a:gd name="connsiteY318" fmla="*/ 1397156 h 2256141"/>
                <a:gd name="connsiteX319" fmla="*/ 4137241 w 6811107"/>
                <a:gd name="connsiteY319" fmla="*/ 1371542 h 2256141"/>
                <a:gd name="connsiteX320" fmla="*/ 4138207 w 6811107"/>
                <a:gd name="connsiteY320" fmla="*/ 1361393 h 2256141"/>
                <a:gd name="connsiteX321" fmla="*/ 4131925 w 6811107"/>
                <a:gd name="connsiteY321" fmla="*/ 1380724 h 2256141"/>
                <a:gd name="connsiteX322" fmla="*/ 4125159 w 6811107"/>
                <a:gd name="connsiteY322" fmla="*/ 1387007 h 2256141"/>
                <a:gd name="connsiteX323" fmla="*/ 4069581 w 6811107"/>
                <a:gd name="connsiteY323" fmla="*/ 1460466 h 2256141"/>
                <a:gd name="connsiteX324" fmla="*/ 4010620 w 6811107"/>
                <a:gd name="connsiteY324" fmla="*/ 1492846 h 2256141"/>
                <a:gd name="connsiteX325" fmla="*/ 3997572 w 6811107"/>
                <a:gd name="connsiteY325" fmla="*/ 1491880 h 2256141"/>
                <a:gd name="connsiteX326" fmla="*/ 3886416 w 6811107"/>
                <a:gd name="connsiteY326" fmla="*/ 1466265 h 2256141"/>
                <a:gd name="connsiteX327" fmla="*/ 3873851 w 6811107"/>
                <a:gd name="connsiteY327" fmla="*/ 1466265 h 2256141"/>
                <a:gd name="connsiteX328" fmla="*/ 3829872 w 6811107"/>
                <a:gd name="connsiteY328" fmla="*/ 1473032 h 2256141"/>
                <a:gd name="connsiteX329" fmla="*/ 3818273 w 6811107"/>
                <a:gd name="connsiteY329" fmla="*/ 1474481 h 2256141"/>
                <a:gd name="connsiteX330" fmla="*/ 3752546 w 6811107"/>
                <a:gd name="connsiteY330" fmla="*/ 1477381 h 2256141"/>
                <a:gd name="connsiteX331" fmla="*/ 3739981 w 6811107"/>
                <a:gd name="connsiteY331" fmla="*/ 1480281 h 2256141"/>
                <a:gd name="connsiteX332" fmla="*/ 3698419 w 6811107"/>
                <a:gd name="connsiteY332" fmla="*/ 1487047 h 2256141"/>
                <a:gd name="connsiteX333" fmla="*/ 3697452 w 6811107"/>
                <a:gd name="connsiteY333" fmla="*/ 1428570 h 2256141"/>
                <a:gd name="connsiteX334" fmla="*/ 3703735 w 6811107"/>
                <a:gd name="connsiteY334" fmla="*/ 1422287 h 2256141"/>
                <a:gd name="connsiteX335" fmla="*/ 3720167 w 6811107"/>
                <a:gd name="connsiteY335" fmla="*/ 1414554 h 2256141"/>
                <a:gd name="connsiteX336" fmla="*/ 3730315 w 6811107"/>
                <a:gd name="connsiteY336" fmla="*/ 1411654 h 2256141"/>
                <a:gd name="connsiteX337" fmla="*/ 3740465 w 6811107"/>
                <a:gd name="connsiteY337" fmla="*/ 1408755 h 2256141"/>
                <a:gd name="connsiteX338" fmla="*/ 3752063 w 6811107"/>
                <a:gd name="connsiteY338" fmla="*/ 1405855 h 2256141"/>
                <a:gd name="connsiteX339" fmla="*/ 3770428 w 6811107"/>
                <a:gd name="connsiteY339" fmla="*/ 1391839 h 2256141"/>
                <a:gd name="connsiteX340" fmla="*/ 3772844 w 6811107"/>
                <a:gd name="connsiteY340" fmla="*/ 1378791 h 2256141"/>
                <a:gd name="connsiteX341" fmla="*/ 3772844 w 6811107"/>
                <a:gd name="connsiteY341" fmla="*/ 1370092 h 2256141"/>
                <a:gd name="connsiteX342" fmla="*/ 3783477 w 6811107"/>
                <a:gd name="connsiteY342" fmla="*/ 1347861 h 2256141"/>
                <a:gd name="connsiteX343" fmla="*/ 3794109 w 6811107"/>
                <a:gd name="connsiteY343" fmla="*/ 1339162 h 2256141"/>
                <a:gd name="connsiteX344" fmla="*/ 3844370 w 6811107"/>
                <a:gd name="connsiteY344" fmla="*/ 1276818 h 2256141"/>
                <a:gd name="connsiteX345" fmla="*/ 3847270 w 6811107"/>
                <a:gd name="connsiteY345" fmla="*/ 1264253 h 2256141"/>
                <a:gd name="connsiteX346" fmla="*/ 3851136 w 6811107"/>
                <a:gd name="connsiteY346" fmla="*/ 1255070 h 2256141"/>
                <a:gd name="connsiteX347" fmla="*/ 3877234 w 6811107"/>
                <a:gd name="connsiteY347" fmla="*/ 1192727 h 2256141"/>
                <a:gd name="connsiteX348" fmla="*/ 3882067 w 6811107"/>
                <a:gd name="connsiteY348" fmla="*/ 1179678 h 2256141"/>
                <a:gd name="connsiteX349" fmla="*/ 3892699 w 6811107"/>
                <a:gd name="connsiteY349" fmla="*/ 1155030 h 2256141"/>
                <a:gd name="connsiteX350" fmla="*/ 3901881 w 6811107"/>
                <a:gd name="connsiteY350" fmla="*/ 1145848 h 2256141"/>
                <a:gd name="connsiteX351" fmla="*/ 3920246 w 6811107"/>
                <a:gd name="connsiteY351" fmla="*/ 1127483 h 2256141"/>
                <a:gd name="connsiteX352" fmla="*/ 3925562 w 6811107"/>
                <a:gd name="connsiteY352" fmla="*/ 1118301 h 2256141"/>
                <a:gd name="connsiteX353" fmla="*/ 3938611 w 6811107"/>
                <a:gd name="connsiteY353" fmla="*/ 1016328 h 2256141"/>
                <a:gd name="connsiteX354" fmla="*/ 3946344 w 6811107"/>
                <a:gd name="connsiteY354" fmla="*/ 1008595 h 2256141"/>
                <a:gd name="connsiteX355" fmla="*/ 4034301 w 6811107"/>
                <a:gd name="connsiteY355" fmla="*/ 985397 h 2256141"/>
                <a:gd name="connsiteX356" fmla="*/ 4047350 w 6811107"/>
                <a:gd name="connsiteY356" fmla="*/ 983947 h 2256141"/>
                <a:gd name="connsiteX357" fmla="*/ 4057499 w 6811107"/>
                <a:gd name="connsiteY357" fmla="*/ 982498 h 2256141"/>
                <a:gd name="connsiteX358" fmla="*/ 4068131 w 6811107"/>
                <a:gd name="connsiteY358" fmla="*/ 981531 h 2256141"/>
                <a:gd name="connsiteX359" fmla="*/ 4121293 w 6811107"/>
                <a:gd name="connsiteY359" fmla="*/ 940452 h 2256141"/>
                <a:gd name="connsiteX360" fmla="*/ 5598196 w 6811107"/>
                <a:gd name="connsiteY360" fmla="*/ 644562 h 2256141"/>
                <a:gd name="connsiteX361" fmla="*/ 5617541 w 6811107"/>
                <a:gd name="connsiteY361" fmla="*/ 651931 h 2256141"/>
                <a:gd name="connsiteX362" fmla="*/ 5602076 w 6811107"/>
                <a:gd name="connsiteY362" fmla="*/ 647098 h 2256141"/>
                <a:gd name="connsiteX363" fmla="*/ 5598196 w 6811107"/>
                <a:gd name="connsiteY363" fmla="*/ 644562 h 2256141"/>
                <a:gd name="connsiteX364" fmla="*/ 2173628 w 6811107"/>
                <a:gd name="connsiteY364" fmla="*/ 477314 h 2256141"/>
                <a:gd name="connsiteX365" fmla="*/ 2125384 w 6811107"/>
                <a:gd name="connsiteY365" fmla="*/ 515756 h 2256141"/>
                <a:gd name="connsiteX366" fmla="*/ 2068573 w 6811107"/>
                <a:gd name="connsiteY366" fmla="*/ 544102 h 2256141"/>
                <a:gd name="connsiteX367" fmla="*/ 2061358 w 6811107"/>
                <a:gd name="connsiteY367" fmla="*/ 552257 h 2256141"/>
                <a:gd name="connsiteX368" fmla="*/ 2054144 w 6811107"/>
                <a:gd name="connsiteY368" fmla="*/ 559634 h 2256141"/>
                <a:gd name="connsiteX369" fmla="*/ 2044225 w 6811107"/>
                <a:gd name="connsiteY369" fmla="*/ 563517 h 2256141"/>
                <a:gd name="connsiteX370" fmla="*/ 2038363 w 6811107"/>
                <a:gd name="connsiteY370" fmla="*/ 565459 h 2256141"/>
                <a:gd name="connsiteX371" fmla="*/ 2043323 w 6811107"/>
                <a:gd name="connsiteY371" fmla="*/ 575555 h 2256141"/>
                <a:gd name="connsiteX372" fmla="*/ 2051890 w 6811107"/>
                <a:gd name="connsiteY372" fmla="*/ 582933 h 2256141"/>
                <a:gd name="connsiteX373" fmla="*/ 2072630 w 6811107"/>
                <a:gd name="connsiteY373" fmla="*/ 587981 h 2256141"/>
                <a:gd name="connsiteX374" fmla="*/ 2083452 w 6811107"/>
                <a:gd name="connsiteY374" fmla="*/ 586816 h 2256141"/>
                <a:gd name="connsiteX375" fmla="*/ 2118620 w 6811107"/>
                <a:gd name="connsiteY375" fmla="*/ 573225 h 2256141"/>
                <a:gd name="connsiteX376" fmla="*/ 2130794 w 6811107"/>
                <a:gd name="connsiteY376" fmla="*/ 569342 h 2256141"/>
                <a:gd name="connsiteX377" fmla="*/ 2147928 w 6811107"/>
                <a:gd name="connsiteY377" fmla="*/ 568566 h 2256141"/>
                <a:gd name="connsiteX378" fmla="*/ 2156495 w 6811107"/>
                <a:gd name="connsiteY378" fmla="*/ 568566 h 2256141"/>
                <a:gd name="connsiteX379" fmla="*/ 2205641 w 6811107"/>
                <a:gd name="connsiteY379" fmla="*/ 586428 h 2256141"/>
                <a:gd name="connsiteX380" fmla="*/ 2212855 w 6811107"/>
                <a:gd name="connsiteY380" fmla="*/ 594970 h 2256141"/>
                <a:gd name="connsiteX381" fmla="*/ 2145673 w 6811107"/>
                <a:gd name="connsiteY381" fmla="*/ 656323 h 2256141"/>
                <a:gd name="connsiteX382" fmla="*/ 2137107 w 6811107"/>
                <a:gd name="connsiteY382" fmla="*/ 658652 h 2256141"/>
                <a:gd name="connsiteX383" fmla="*/ 2132598 w 6811107"/>
                <a:gd name="connsiteY383" fmla="*/ 680398 h 2256141"/>
                <a:gd name="connsiteX384" fmla="*/ 2138910 w 6811107"/>
                <a:gd name="connsiteY384" fmla="*/ 687775 h 2256141"/>
                <a:gd name="connsiteX385" fmla="*/ 2159651 w 6811107"/>
                <a:gd name="connsiteY385" fmla="*/ 703307 h 2256141"/>
                <a:gd name="connsiteX386" fmla="*/ 2168218 w 6811107"/>
                <a:gd name="connsiteY386" fmla="*/ 708744 h 2256141"/>
                <a:gd name="connsiteX387" fmla="*/ 2252533 w 6811107"/>
                <a:gd name="connsiteY387" fmla="*/ 752234 h 2256141"/>
                <a:gd name="connsiteX388" fmla="*/ 2253435 w 6811107"/>
                <a:gd name="connsiteY388" fmla="*/ 764660 h 2256141"/>
                <a:gd name="connsiteX389" fmla="*/ 2264256 w 6811107"/>
                <a:gd name="connsiteY389" fmla="*/ 784463 h 2256141"/>
                <a:gd name="connsiteX390" fmla="*/ 2274175 w 6811107"/>
                <a:gd name="connsiteY390" fmla="*/ 790676 h 2256141"/>
                <a:gd name="connsiteX391" fmla="*/ 2339102 w 6811107"/>
                <a:gd name="connsiteY391" fmla="*/ 834167 h 2256141"/>
                <a:gd name="connsiteX392" fmla="*/ 2269666 w 6811107"/>
                <a:gd name="connsiteY392" fmla="*/ 864454 h 2256141"/>
                <a:gd name="connsiteX393" fmla="*/ 2255238 w 6811107"/>
                <a:gd name="connsiteY393" fmla="*/ 868726 h 2256141"/>
                <a:gd name="connsiteX394" fmla="*/ 2242162 w 6811107"/>
                <a:gd name="connsiteY394" fmla="*/ 872609 h 2256141"/>
                <a:gd name="connsiteX395" fmla="*/ 2228636 w 6811107"/>
                <a:gd name="connsiteY395" fmla="*/ 874939 h 2256141"/>
                <a:gd name="connsiteX396" fmla="*/ 2202485 w 6811107"/>
                <a:gd name="connsiteY396" fmla="*/ 879987 h 2256141"/>
                <a:gd name="connsiteX397" fmla="*/ 2190311 w 6811107"/>
                <a:gd name="connsiteY397" fmla="*/ 876880 h 2256141"/>
                <a:gd name="connsiteX398" fmla="*/ 2153339 w 6811107"/>
                <a:gd name="connsiteY398" fmla="*/ 869891 h 2256141"/>
                <a:gd name="connsiteX399" fmla="*/ 2140263 w 6811107"/>
                <a:gd name="connsiteY399" fmla="*/ 871055 h 2256141"/>
                <a:gd name="connsiteX400" fmla="*/ 2127187 w 6811107"/>
                <a:gd name="connsiteY400" fmla="*/ 872997 h 2256141"/>
                <a:gd name="connsiteX401" fmla="*/ 2118620 w 6811107"/>
                <a:gd name="connsiteY401" fmla="*/ 874162 h 2256141"/>
                <a:gd name="connsiteX402" fmla="*/ 2099233 w 6811107"/>
                <a:gd name="connsiteY402" fmla="*/ 885811 h 2256141"/>
                <a:gd name="connsiteX403" fmla="*/ 2010409 w 6811107"/>
                <a:gd name="connsiteY403" fmla="*/ 937844 h 2256141"/>
                <a:gd name="connsiteX404" fmla="*/ 2000940 w 6811107"/>
                <a:gd name="connsiteY404" fmla="*/ 945998 h 2256141"/>
                <a:gd name="connsiteX405" fmla="*/ 1944129 w 6811107"/>
                <a:gd name="connsiteY405" fmla="*/ 966578 h 2256141"/>
                <a:gd name="connsiteX406" fmla="*/ 1933308 w 6811107"/>
                <a:gd name="connsiteY406" fmla="*/ 965802 h 2256141"/>
                <a:gd name="connsiteX407" fmla="*/ 1900844 w 6811107"/>
                <a:gd name="connsiteY407" fmla="*/ 957259 h 2256141"/>
                <a:gd name="connsiteX408" fmla="*/ 1894532 w 6811107"/>
                <a:gd name="connsiteY408" fmla="*/ 951823 h 2256141"/>
                <a:gd name="connsiteX409" fmla="*/ 1896786 w 6811107"/>
                <a:gd name="connsiteY409" fmla="*/ 933185 h 2256141"/>
                <a:gd name="connsiteX410" fmla="*/ 1856207 w 6811107"/>
                <a:gd name="connsiteY410" fmla="*/ 973957 h 2256141"/>
                <a:gd name="connsiteX411" fmla="*/ 1862519 w 6811107"/>
                <a:gd name="connsiteY411" fmla="*/ 981334 h 2256141"/>
                <a:gd name="connsiteX412" fmla="*/ 1870635 w 6811107"/>
                <a:gd name="connsiteY412" fmla="*/ 984441 h 2256141"/>
                <a:gd name="connsiteX413" fmla="*/ 1927446 w 6811107"/>
                <a:gd name="connsiteY413" fmla="*/ 1015505 h 2256141"/>
                <a:gd name="connsiteX414" fmla="*/ 1956303 w 6811107"/>
                <a:gd name="connsiteY414" fmla="*/ 1025989 h 2256141"/>
                <a:gd name="connsiteX415" fmla="*/ 1967124 w 6811107"/>
                <a:gd name="connsiteY415" fmla="*/ 1024048 h 2256141"/>
                <a:gd name="connsiteX416" fmla="*/ 2061809 w 6811107"/>
                <a:gd name="connsiteY416" fmla="*/ 1004632 h 2256141"/>
                <a:gd name="connsiteX417" fmla="*/ 2073532 w 6811107"/>
                <a:gd name="connsiteY417" fmla="*/ 1003856 h 2256141"/>
                <a:gd name="connsiteX418" fmla="*/ 2092469 w 6811107"/>
                <a:gd name="connsiteY418" fmla="*/ 1000749 h 2256141"/>
                <a:gd name="connsiteX419" fmla="*/ 2101938 w 6811107"/>
                <a:gd name="connsiteY419" fmla="*/ 998808 h 2256141"/>
                <a:gd name="connsiteX420" fmla="*/ 2232694 w 6811107"/>
                <a:gd name="connsiteY420" fmla="*/ 992595 h 2256141"/>
                <a:gd name="connsiteX421" fmla="*/ 2242162 w 6811107"/>
                <a:gd name="connsiteY421" fmla="*/ 996866 h 2256141"/>
                <a:gd name="connsiteX422" fmla="*/ 2242162 w 6811107"/>
                <a:gd name="connsiteY422" fmla="*/ 1051618 h 2256141"/>
                <a:gd name="connsiteX423" fmla="*/ 2246671 w 6811107"/>
                <a:gd name="connsiteY423" fmla="*/ 1061714 h 2256141"/>
                <a:gd name="connsiteX424" fmla="*/ 2301679 w 6811107"/>
                <a:gd name="connsiteY424" fmla="*/ 1094719 h 2256141"/>
                <a:gd name="connsiteX425" fmla="*/ 2310246 w 6811107"/>
                <a:gd name="connsiteY425" fmla="*/ 1102874 h 2256141"/>
                <a:gd name="connsiteX426" fmla="*/ 2316107 w 6811107"/>
                <a:gd name="connsiteY426" fmla="*/ 1108310 h 2256141"/>
                <a:gd name="connsiteX427" fmla="*/ 2408538 w 6811107"/>
                <a:gd name="connsiteY427" fmla="*/ 1158013 h 2256141"/>
                <a:gd name="connsiteX428" fmla="*/ 2407636 w 6811107"/>
                <a:gd name="connsiteY428" fmla="*/ 1193349 h 2256141"/>
                <a:gd name="connsiteX429" fmla="*/ 2413949 w 6811107"/>
                <a:gd name="connsiteY429" fmla="*/ 1201892 h 2256141"/>
                <a:gd name="connsiteX430" fmla="*/ 2420261 w 6811107"/>
                <a:gd name="connsiteY430" fmla="*/ 1226743 h 2256141"/>
                <a:gd name="connsiteX431" fmla="*/ 2434689 w 6811107"/>
                <a:gd name="connsiteY431" fmla="*/ 1232180 h 2256141"/>
                <a:gd name="connsiteX432" fmla="*/ 2444609 w 6811107"/>
                <a:gd name="connsiteY432" fmla="*/ 1229073 h 2256141"/>
                <a:gd name="connsiteX433" fmla="*/ 2450921 w 6811107"/>
                <a:gd name="connsiteY433" fmla="*/ 1223637 h 2256141"/>
                <a:gd name="connsiteX434" fmla="*/ 2456782 w 6811107"/>
                <a:gd name="connsiteY434" fmla="*/ 1212376 h 2256141"/>
                <a:gd name="connsiteX435" fmla="*/ 2465349 w 6811107"/>
                <a:gd name="connsiteY435" fmla="*/ 1203833 h 2256141"/>
                <a:gd name="connsiteX436" fmla="*/ 2474818 w 6811107"/>
                <a:gd name="connsiteY436" fmla="*/ 1196456 h 2256141"/>
                <a:gd name="connsiteX437" fmla="*/ 2482934 w 6811107"/>
                <a:gd name="connsiteY437" fmla="*/ 1187136 h 2256141"/>
                <a:gd name="connsiteX438" fmla="*/ 2542901 w 6811107"/>
                <a:gd name="connsiteY438" fmla="*/ 1167333 h 2256141"/>
                <a:gd name="connsiteX439" fmla="*/ 2548763 w 6811107"/>
                <a:gd name="connsiteY439" fmla="*/ 1175875 h 2256141"/>
                <a:gd name="connsiteX440" fmla="*/ 2553271 w 6811107"/>
                <a:gd name="connsiteY440" fmla="*/ 1184030 h 2256141"/>
                <a:gd name="connsiteX441" fmla="*/ 2556879 w 6811107"/>
                <a:gd name="connsiteY441" fmla="*/ 1193349 h 2256141"/>
                <a:gd name="connsiteX442" fmla="*/ 2615944 w 6811107"/>
                <a:gd name="connsiteY442" fmla="*/ 1238004 h 2256141"/>
                <a:gd name="connsiteX443" fmla="*/ 2604221 w 6811107"/>
                <a:gd name="connsiteY443" fmla="*/ 1275670 h 2256141"/>
                <a:gd name="connsiteX444" fmla="*/ 2606927 w 6811107"/>
                <a:gd name="connsiteY444" fmla="*/ 1284212 h 2256141"/>
                <a:gd name="connsiteX445" fmla="*/ 2655171 w 6811107"/>
                <a:gd name="connsiteY445" fmla="*/ 1318384 h 2256141"/>
                <a:gd name="connsiteX446" fmla="*/ 2667345 w 6811107"/>
                <a:gd name="connsiteY446" fmla="*/ 1323431 h 2256141"/>
                <a:gd name="connsiteX447" fmla="*/ 2693496 w 6811107"/>
                <a:gd name="connsiteY447" fmla="*/ 1355661 h 2256141"/>
                <a:gd name="connsiteX448" fmla="*/ 2633529 w 6811107"/>
                <a:gd name="connsiteY448" fmla="*/ 1376630 h 2256141"/>
                <a:gd name="connsiteX449" fmla="*/ 2622707 w 6811107"/>
                <a:gd name="connsiteY449" fmla="*/ 1389055 h 2256141"/>
                <a:gd name="connsiteX450" fmla="*/ 2624962 w 6811107"/>
                <a:gd name="connsiteY450" fmla="*/ 1402646 h 2256141"/>
                <a:gd name="connsiteX451" fmla="*/ 2671854 w 6811107"/>
                <a:gd name="connsiteY451" fmla="*/ 1457397 h 2256141"/>
                <a:gd name="connsiteX452" fmla="*/ 2591146 w 6811107"/>
                <a:gd name="connsiteY452" fmla="*/ 1479530 h 2256141"/>
                <a:gd name="connsiteX453" fmla="*/ 2583932 w 6811107"/>
                <a:gd name="connsiteY453" fmla="*/ 1488073 h 2256141"/>
                <a:gd name="connsiteX454" fmla="*/ 2555075 w 6811107"/>
                <a:gd name="connsiteY454" fmla="*/ 1533505 h 2256141"/>
                <a:gd name="connsiteX455" fmla="*/ 2550115 w 6811107"/>
                <a:gd name="connsiteY455" fmla="*/ 1542824 h 2256141"/>
                <a:gd name="connsiteX456" fmla="*/ 2540647 w 6811107"/>
                <a:gd name="connsiteY456" fmla="*/ 1551367 h 2256141"/>
                <a:gd name="connsiteX457" fmla="*/ 2526218 w 6811107"/>
                <a:gd name="connsiteY457" fmla="*/ 1585537 h 2256141"/>
                <a:gd name="connsiteX458" fmla="*/ 2523513 w 6811107"/>
                <a:gd name="connsiteY458" fmla="*/ 1594081 h 2256141"/>
                <a:gd name="connsiteX459" fmla="*/ 2491951 w 6811107"/>
                <a:gd name="connsiteY459" fmla="*/ 1643783 h 2256141"/>
                <a:gd name="connsiteX460" fmla="*/ 2393659 w 6811107"/>
                <a:gd name="connsiteY460" fmla="*/ 1642619 h 2256141"/>
                <a:gd name="connsiteX461" fmla="*/ 2380132 w 6811107"/>
                <a:gd name="connsiteY461" fmla="*/ 1643783 h 2256141"/>
                <a:gd name="connsiteX462" fmla="*/ 2361195 w 6811107"/>
                <a:gd name="connsiteY462" fmla="*/ 1633299 h 2256141"/>
                <a:gd name="connsiteX463" fmla="*/ 2323772 w 6811107"/>
                <a:gd name="connsiteY463" fmla="*/ 1586703 h 2256141"/>
                <a:gd name="connsiteX464" fmla="*/ 2311598 w 6811107"/>
                <a:gd name="connsiteY464" fmla="*/ 1583596 h 2256141"/>
                <a:gd name="connsiteX465" fmla="*/ 2301679 w 6811107"/>
                <a:gd name="connsiteY465" fmla="*/ 1579325 h 2256141"/>
                <a:gd name="connsiteX466" fmla="*/ 2255689 w 6811107"/>
                <a:gd name="connsiteY466" fmla="*/ 1559910 h 2256141"/>
                <a:gd name="connsiteX467" fmla="*/ 2246220 w 6811107"/>
                <a:gd name="connsiteY467" fmla="*/ 1564181 h 2256141"/>
                <a:gd name="connsiteX468" fmla="*/ 2225480 w 6811107"/>
                <a:gd name="connsiteY468" fmla="*/ 1574277 h 2256141"/>
                <a:gd name="connsiteX469" fmla="*/ 2213757 w 6811107"/>
                <a:gd name="connsiteY469" fmla="*/ 1573500 h 2256141"/>
                <a:gd name="connsiteX470" fmla="*/ 2122227 w 6811107"/>
                <a:gd name="connsiteY470" fmla="*/ 1528069 h 2256141"/>
                <a:gd name="connsiteX471" fmla="*/ 2087510 w 6811107"/>
                <a:gd name="connsiteY471" fmla="*/ 1583208 h 2256141"/>
                <a:gd name="connsiteX472" fmla="*/ 2075336 w 6811107"/>
                <a:gd name="connsiteY472" fmla="*/ 1583984 h 2256141"/>
                <a:gd name="connsiteX473" fmla="*/ 1964418 w 6811107"/>
                <a:gd name="connsiteY473" fmla="*/ 1558745 h 2256141"/>
                <a:gd name="connsiteX474" fmla="*/ 1954499 w 6811107"/>
                <a:gd name="connsiteY474" fmla="*/ 1557580 h 2256141"/>
                <a:gd name="connsiteX475" fmla="*/ 1858010 w 6811107"/>
                <a:gd name="connsiteY475" fmla="*/ 1529621 h 2256141"/>
                <a:gd name="connsiteX476" fmla="*/ 1938267 w 6811107"/>
                <a:gd name="connsiteY476" fmla="*/ 1573500 h 2256141"/>
                <a:gd name="connsiteX477" fmla="*/ 1950441 w 6811107"/>
                <a:gd name="connsiteY477" fmla="*/ 1577771 h 2256141"/>
                <a:gd name="connsiteX478" fmla="*/ 1986512 w 6811107"/>
                <a:gd name="connsiteY478" fmla="*/ 1605730 h 2256141"/>
                <a:gd name="connsiteX479" fmla="*/ 1995980 w 6811107"/>
                <a:gd name="connsiteY479" fmla="*/ 1610001 h 2256141"/>
                <a:gd name="connsiteX480" fmla="*/ 2009056 w 6811107"/>
                <a:gd name="connsiteY480" fmla="*/ 1613107 h 2256141"/>
                <a:gd name="connsiteX481" fmla="*/ 2027993 w 6811107"/>
                <a:gd name="connsiteY481" fmla="*/ 1626698 h 2256141"/>
                <a:gd name="connsiteX482" fmla="*/ 2037913 w 6811107"/>
                <a:gd name="connsiteY482" fmla="*/ 1633688 h 2256141"/>
                <a:gd name="connsiteX483" fmla="*/ 2081197 w 6811107"/>
                <a:gd name="connsiteY483" fmla="*/ 1651549 h 2256141"/>
                <a:gd name="connsiteX484" fmla="*/ 2092920 w 6811107"/>
                <a:gd name="connsiteY484" fmla="*/ 1651549 h 2256141"/>
                <a:gd name="connsiteX485" fmla="*/ 2105094 w 6811107"/>
                <a:gd name="connsiteY485" fmla="*/ 1640289 h 2256141"/>
                <a:gd name="connsiteX486" fmla="*/ 2112308 w 6811107"/>
                <a:gd name="connsiteY486" fmla="*/ 1636017 h 2256141"/>
                <a:gd name="connsiteX487" fmla="*/ 2225029 w 6811107"/>
                <a:gd name="connsiteY487" fmla="*/ 1616602 h 2256141"/>
                <a:gd name="connsiteX488" fmla="*/ 2235850 w 6811107"/>
                <a:gd name="connsiteY488" fmla="*/ 1621650 h 2256141"/>
                <a:gd name="connsiteX489" fmla="*/ 2267412 w 6811107"/>
                <a:gd name="connsiteY489" fmla="*/ 1646890 h 2256141"/>
                <a:gd name="connsiteX490" fmla="*/ 2273273 w 6811107"/>
                <a:gd name="connsiteY490" fmla="*/ 1653103 h 2256141"/>
                <a:gd name="connsiteX491" fmla="*/ 2321067 w 6811107"/>
                <a:gd name="connsiteY491" fmla="*/ 1666694 h 2256141"/>
                <a:gd name="connsiteX492" fmla="*/ 2330986 w 6811107"/>
                <a:gd name="connsiteY492" fmla="*/ 1668635 h 2256141"/>
                <a:gd name="connsiteX493" fmla="*/ 2394561 w 6811107"/>
                <a:gd name="connsiteY493" fmla="*/ 1695817 h 2256141"/>
                <a:gd name="connsiteX494" fmla="*/ 2405382 w 6811107"/>
                <a:gd name="connsiteY494" fmla="*/ 1703194 h 2256141"/>
                <a:gd name="connsiteX495" fmla="*/ 2445060 w 6811107"/>
                <a:gd name="connsiteY495" fmla="*/ 1812308 h 2256141"/>
                <a:gd name="connsiteX496" fmla="*/ 2439198 w 6811107"/>
                <a:gd name="connsiteY496" fmla="*/ 1820851 h 2256141"/>
                <a:gd name="connsiteX497" fmla="*/ 2471662 w 6811107"/>
                <a:gd name="connsiteY497" fmla="*/ 1922975 h 2256141"/>
                <a:gd name="connsiteX498" fmla="*/ 2476171 w 6811107"/>
                <a:gd name="connsiteY498" fmla="*/ 1928411 h 2256141"/>
                <a:gd name="connsiteX499" fmla="*/ 2477072 w 6811107"/>
                <a:gd name="connsiteY499" fmla="*/ 1936566 h 2256141"/>
                <a:gd name="connsiteX500" fmla="*/ 2481581 w 6811107"/>
                <a:gd name="connsiteY500" fmla="*/ 1956369 h 2256141"/>
                <a:gd name="connsiteX501" fmla="*/ 2456332 w 6811107"/>
                <a:gd name="connsiteY501" fmla="*/ 2049563 h 2256141"/>
                <a:gd name="connsiteX502" fmla="*/ 2457234 w 6811107"/>
                <a:gd name="connsiteY502" fmla="*/ 2059659 h 2256141"/>
                <a:gd name="connsiteX503" fmla="*/ 2462194 w 6811107"/>
                <a:gd name="connsiteY503" fmla="*/ 2068978 h 2256141"/>
                <a:gd name="connsiteX504" fmla="*/ 2468055 w 6811107"/>
                <a:gd name="connsiteY504" fmla="*/ 2078297 h 2256141"/>
                <a:gd name="connsiteX505" fmla="*/ 2476171 w 6811107"/>
                <a:gd name="connsiteY505" fmla="*/ 2086840 h 2256141"/>
                <a:gd name="connsiteX506" fmla="*/ 2482483 w 6811107"/>
                <a:gd name="connsiteY506" fmla="*/ 2094218 h 2256141"/>
                <a:gd name="connsiteX507" fmla="*/ 2501871 w 6811107"/>
                <a:gd name="connsiteY507" fmla="*/ 2117904 h 2256141"/>
                <a:gd name="connsiteX508" fmla="*/ 2506831 w 6811107"/>
                <a:gd name="connsiteY508" fmla="*/ 2126059 h 2256141"/>
                <a:gd name="connsiteX509" fmla="*/ 2531178 w 6811107"/>
                <a:gd name="connsiteY509" fmla="*/ 2168384 h 2256141"/>
                <a:gd name="connsiteX510" fmla="*/ 2539745 w 6811107"/>
                <a:gd name="connsiteY510" fmla="*/ 2128000 h 2256141"/>
                <a:gd name="connsiteX511" fmla="*/ 2538844 w 6811107"/>
                <a:gd name="connsiteY511" fmla="*/ 2114798 h 2256141"/>
                <a:gd name="connsiteX512" fmla="*/ 2524415 w 6811107"/>
                <a:gd name="connsiteY512" fmla="*/ 2093830 h 2256141"/>
                <a:gd name="connsiteX513" fmla="*/ 2519455 w 6811107"/>
                <a:gd name="connsiteY513" fmla="*/ 2086840 h 2256141"/>
                <a:gd name="connsiteX514" fmla="*/ 2540196 w 6811107"/>
                <a:gd name="connsiteY514" fmla="*/ 2042185 h 2256141"/>
                <a:gd name="connsiteX515" fmla="*/ 2546057 w 6811107"/>
                <a:gd name="connsiteY515" fmla="*/ 2033642 h 2256141"/>
                <a:gd name="connsiteX516" fmla="*/ 2551017 w 6811107"/>
                <a:gd name="connsiteY516" fmla="*/ 1968019 h 2256141"/>
                <a:gd name="connsiteX517" fmla="*/ 2548763 w 6811107"/>
                <a:gd name="connsiteY517" fmla="*/ 1957535 h 2256141"/>
                <a:gd name="connsiteX518" fmla="*/ 2546057 w 6811107"/>
                <a:gd name="connsiteY518" fmla="*/ 1946273 h 2256141"/>
                <a:gd name="connsiteX519" fmla="*/ 2542450 w 6811107"/>
                <a:gd name="connsiteY519" fmla="*/ 1935789 h 2256141"/>
                <a:gd name="connsiteX520" fmla="*/ 2530727 w 6811107"/>
                <a:gd name="connsiteY520" fmla="*/ 1871330 h 2256141"/>
                <a:gd name="connsiteX521" fmla="*/ 2513594 w 6811107"/>
                <a:gd name="connsiteY521" fmla="*/ 1853468 h 2256141"/>
                <a:gd name="connsiteX522" fmla="*/ 2508634 w 6811107"/>
                <a:gd name="connsiteY522" fmla="*/ 1844149 h 2256141"/>
                <a:gd name="connsiteX523" fmla="*/ 2524415 w 6811107"/>
                <a:gd name="connsiteY523" fmla="*/ 1780467 h 2256141"/>
                <a:gd name="connsiteX524" fmla="*/ 2534335 w 6811107"/>
                <a:gd name="connsiteY524" fmla="*/ 1772313 h 2256141"/>
                <a:gd name="connsiteX525" fmla="*/ 2546057 w 6811107"/>
                <a:gd name="connsiteY525" fmla="*/ 1764158 h 2256141"/>
                <a:gd name="connsiteX526" fmla="*/ 2551017 w 6811107"/>
                <a:gd name="connsiteY526" fmla="*/ 1752897 h 2256141"/>
                <a:gd name="connsiteX527" fmla="*/ 2553271 w 6811107"/>
                <a:gd name="connsiteY527" fmla="*/ 1744355 h 2256141"/>
                <a:gd name="connsiteX528" fmla="*/ 2526670 w 6811107"/>
                <a:gd name="connsiteY528" fmla="*/ 1697758 h 2256141"/>
                <a:gd name="connsiteX529" fmla="*/ 2521710 w 6811107"/>
                <a:gd name="connsiteY529" fmla="*/ 1687274 h 2256141"/>
                <a:gd name="connsiteX530" fmla="*/ 2545607 w 6811107"/>
                <a:gd name="connsiteY530" fmla="*/ 1650773 h 2256141"/>
                <a:gd name="connsiteX531" fmla="*/ 2555526 w 6811107"/>
                <a:gd name="connsiteY531" fmla="*/ 1646890 h 2256141"/>
                <a:gd name="connsiteX532" fmla="*/ 2566347 w 6811107"/>
                <a:gd name="connsiteY532" fmla="*/ 1641842 h 2256141"/>
                <a:gd name="connsiteX533" fmla="*/ 2574463 w 6811107"/>
                <a:gd name="connsiteY533" fmla="*/ 1639900 h 2256141"/>
                <a:gd name="connsiteX534" fmla="*/ 2583932 w 6811107"/>
                <a:gd name="connsiteY534" fmla="*/ 1634852 h 2256141"/>
                <a:gd name="connsiteX535" fmla="*/ 2591146 w 6811107"/>
                <a:gd name="connsiteY535" fmla="*/ 1621262 h 2256141"/>
                <a:gd name="connsiteX536" fmla="*/ 2592047 w 6811107"/>
                <a:gd name="connsiteY536" fmla="*/ 1611166 h 2256141"/>
                <a:gd name="connsiteX537" fmla="*/ 2600163 w 6811107"/>
                <a:gd name="connsiteY537" fmla="*/ 1582820 h 2256141"/>
                <a:gd name="connsiteX538" fmla="*/ 2652917 w 6811107"/>
                <a:gd name="connsiteY538" fmla="*/ 1530787 h 2256141"/>
                <a:gd name="connsiteX539" fmla="*/ 2662385 w 6811107"/>
                <a:gd name="connsiteY539" fmla="*/ 1522244 h 2256141"/>
                <a:gd name="connsiteX540" fmla="*/ 2670952 w 6811107"/>
                <a:gd name="connsiteY540" fmla="*/ 1516031 h 2256141"/>
                <a:gd name="connsiteX541" fmla="*/ 2750308 w 6811107"/>
                <a:gd name="connsiteY541" fmla="*/ 1494286 h 2256141"/>
                <a:gd name="connsiteX542" fmla="*/ 2762481 w 6811107"/>
                <a:gd name="connsiteY542" fmla="*/ 1495063 h 2256141"/>
                <a:gd name="connsiteX543" fmla="*/ 2804865 w 6811107"/>
                <a:gd name="connsiteY543" fmla="*/ 1498169 h 2256141"/>
                <a:gd name="connsiteX544" fmla="*/ 2815685 w 6811107"/>
                <a:gd name="connsiteY544" fmla="*/ 1499334 h 2256141"/>
                <a:gd name="connsiteX545" fmla="*/ 2847247 w 6811107"/>
                <a:gd name="connsiteY545" fmla="*/ 1504770 h 2256141"/>
                <a:gd name="connsiteX546" fmla="*/ 2857167 w 6811107"/>
                <a:gd name="connsiteY546" fmla="*/ 1505935 h 2256141"/>
                <a:gd name="connsiteX547" fmla="*/ 2933817 w 6811107"/>
                <a:gd name="connsiteY547" fmla="*/ 1549814 h 2256141"/>
                <a:gd name="connsiteX548" fmla="*/ 2940129 w 6811107"/>
                <a:gd name="connsiteY548" fmla="*/ 1557968 h 2256141"/>
                <a:gd name="connsiteX549" fmla="*/ 2972593 w 6811107"/>
                <a:gd name="connsiteY549" fmla="*/ 1598740 h 2256141"/>
                <a:gd name="connsiteX550" fmla="*/ 2978905 w 6811107"/>
                <a:gd name="connsiteY550" fmla="*/ 1607283 h 2256141"/>
                <a:gd name="connsiteX551" fmla="*/ 2988374 w 6811107"/>
                <a:gd name="connsiteY551" fmla="*/ 1615437 h 2256141"/>
                <a:gd name="connsiteX552" fmla="*/ 3025346 w 6811107"/>
                <a:gd name="connsiteY552" fmla="*/ 1634852 h 2256141"/>
                <a:gd name="connsiteX553" fmla="*/ 3020386 w 6811107"/>
                <a:gd name="connsiteY553" fmla="*/ 1716785 h 2256141"/>
                <a:gd name="connsiteX554" fmla="*/ 3015427 w 6811107"/>
                <a:gd name="connsiteY554" fmla="*/ 1724163 h 2256141"/>
                <a:gd name="connsiteX555" fmla="*/ 3016328 w 6811107"/>
                <a:gd name="connsiteY555" fmla="*/ 1731152 h 2256141"/>
                <a:gd name="connsiteX556" fmla="*/ 3022190 w 6811107"/>
                <a:gd name="connsiteY556" fmla="*/ 1744355 h 2256141"/>
                <a:gd name="connsiteX557" fmla="*/ 3023543 w 6811107"/>
                <a:gd name="connsiteY557" fmla="*/ 1746296 h 2256141"/>
                <a:gd name="connsiteX558" fmla="*/ 3030757 w 6811107"/>
                <a:gd name="connsiteY558" fmla="*/ 1752509 h 2256141"/>
                <a:gd name="connsiteX559" fmla="*/ 3035265 w 6811107"/>
                <a:gd name="connsiteY559" fmla="*/ 1755616 h 2256141"/>
                <a:gd name="connsiteX560" fmla="*/ 3037971 w 6811107"/>
                <a:gd name="connsiteY560" fmla="*/ 1756780 h 2256141"/>
                <a:gd name="connsiteX561" fmla="*/ 3066827 w 6811107"/>
                <a:gd name="connsiteY561" fmla="*/ 1768041 h 2256141"/>
                <a:gd name="connsiteX562" fmla="*/ 3070434 w 6811107"/>
                <a:gd name="connsiteY562" fmla="*/ 1769983 h 2256141"/>
                <a:gd name="connsiteX563" fmla="*/ 3088728 w 6811107"/>
                <a:gd name="connsiteY563" fmla="*/ 1782205 h 2256141"/>
                <a:gd name="connsiteX564" fmla="*/ 3098663 w 6811107"/>
                <a:gd name="connsiteY564" fmla="*/ 1759256 h 2256141"/>
                <a:gd name="connsiteX565" fmla="*/ 3090447 w 6811107"/>
                <a:gd name="connsiteY565" fmla="*/ 1727722 h 2256141"/>
                <a:gd name="connsiteX566" fmla="*/ 3087547 w 6811107"/>
                <a:gd name="connsiteY566" fmla="*/ 1714674 h 2256141"/>
                <a:gd name="connsiteX567" fmla="*/ 3094196 w 6811107"/>
                <a:gd name="connsiteY567" fmla="*/ 1624440 h 2256141"/>
                <a:gd name="connsiteX568" fmla="*/ 3085314 w 6811107"/>
                <a:gd name="connsiteY568" fmla="*/ 1621601 h 2256141"/>
                <a:gd name="connsiteX569" fmla="*/ 3064122 w 6811107"/>
                <a:gd name="connsiteY569" fmla="*/ 1604953 h 2256141"/>
                <a:gd name="connsiteX570" fmla="*/ 3059162 w 6811107"/>
                <a:gd name="connsiteY570" fmla="*/ 1599516 h 2256141"/>
                <a:gd name="connsiteX571" fmla="*/ 3052850 w 6811107"/>
                <a:gd name="connsiteY571" fmla="*/ 1591362 h 2256141"/>
                <a:gd name="connsiteX572" fmla="*/ 3015427 w 6811107"/>
                <a:gd name="connsiteY572" fmla="*/ 1550978 h 2256141"/>
                <a:gd name="connsiteX573" fmla="*/ 3005507 w 6811107"/>
                <a:gd name="connsiteY573" fmla="*/ 1545542 h 2256141"/>
                <a:gd name="connsiteX574" fmla="*/ 2944187 w 6811107"/>
                <a:gd name="connsiteY574" fmla="*/ 1480307 h 2256141"/>
                <a:gd name="connsiteX575" fmla="*/ 2906764 w 6811107"/>
                <a:gd name="connsiteY575" fmla="*/ 1431380 h 2256141"/>
                <a:gd name="connsiteX576" fmla="*/ 2904059 w 6811107"/>
                <a:gd name="connsiteY576" fmla="*/ 1421284 h 2256141"/>
                <a:gd name="connsiteX577" fmla="*/ 2906764 w 6811107"/>
                <a:gd name="connsiteY577" fmla="*/ 1387890 h 2256141"/>
                <a:gd name="connsiteX578" fmla="*/ 2900902 w 6811107"/>
                <a:gd name="connsiteY578" fmla="*/ 1378571 h 2256141"/>
                <a:gd name="connsiteX579" fmla="*/ 2859872 w 6811107"/>
                <a:gd name="connsiteY579" fmla="*/ 1332751 h 2256141"/>
                <a:gd name="connsiteX580" fmla="*/ 2854011 w 6811107"/>
                <a:gd name="connsiteY580" fmla="*/ 1325761 h 2256141"/>
                <a:gd name="connsiteX581" fmla="*/ 2829663 w 6811107"/>
                <a:gd name="connsiteY581" fmla="*/ 1273728 h 2256141"/>
                <a:gd name="connsiteX582" fmla="*/ 2831015 w 6811107"/>
                <a:gd name="connsiteY582" fmla="*/ 1264409 h 2256141"/>
                <a:gd name="connsiteX583" fmla="*/ 2832368 w 6811107"/>
                <a:gd name="connsiteY583" fmla="*/ 1202280 h 2256141"/>
                <a:gd name="connsiteX584" fmla="*/ 2704768 w 6811107"/>
                <a:gd name="connsiteY584" fmla="*/ 1171216 h 2256141"/>
                <a:gd name="connsiteX585" fmla="*/ 2706121 w 6811107"/>
                <a:gd name="connsiteY585" fmla="*/ 1163838 h 2256141"/>
                <a:gd name="connsiteX586" fmla="*/ 2739937 w 6811107"/>
                <a:gd name="connsiteY586" fmla="*/ 1127725 h 2256141"/>
                <a:gd name="connsiteX587" fmla="*/ 2730469 w 6811107"/>
                <a:gd name="connsiteY587" fmla="*/ 1107145 h 2256141"/>
                <a:gd name="connsiteX588" fmla="*/ 2658328 w 6811107"/>
                <a:gd name="connsiteY588" fmla="*/ 1073751 h 2256141"/>
                <a:gd name="connsiteX589" fmla="*/ 2644801 w 6811107"/>
                <a:gd name="connsiteY589" fmla="*/ 1073751 h 2256141"/>
                <a:gd name="connsiteX590" fmla="*/ 2559133 w 6811107"/>
                <a:gd name="connsiteY590" fmla="*/ 1072975 h 2256141"/>
                <a:gd name="connsiteX591" fmla="*/ 2562740 w 6811107"/>
                <a:gd name="connsiteY591" fmla="*/ 1064820 h 2256141"/>
                <a:gd name="connsiteX592" fmla="*/ 2567700 w 6811107"/>
                <a:gd name="connsiteY592" fmla="*/ 1057442 h 2256141"/>
                <a:gd name="connsiteX593" fmla="*/ 2527120 w 6811107"/>
                <a:gd name="connsiteY593" fmla="*/ 1034532 h 2256141"/>
                <a:gd name="connsiteX594" fmla="*/ 2491050 w 6811107"/>
                <a:gd name="connsiteY594" fmla="*/ 1032590 h 2256141"/>
                <a:gd name="connsiteX595" fmla="*/ 2477523 w 6811107"/>
                <a:gd name="connsiteY595" fmla="*/ 1031814 h 2256141"/>
                <a:gd name="connsiteX596" fmla="*/ 2368409 w 6811107"/>
                <a:gd name="connsiteY596" fmla="*/ 1001526 h 2256141"/>
                <a:gd name="connsiteX597" fmla="*/ 2385543 w 6811107"/>
                <a:gd name="connsiteY597" fmla="*/ 951435 h 2256141"/>
                <a:gd name="connsiteX598" fmla="*/ 2382838 w 6811107"/>
                <a:gd name="connsiteY598" fmla="*/ 942892 h 2256141"/>
                <a:gd name="connsiteX599" fmla="*/ 2385092 w 6811107"/>
                <a:gd name="connsiteY599" fmla="*/ 934349 h 2256141"/>
                <a:gd name="connsiteX600" fmla="*/ 2395914 w 6811107"/>
                <a:gd name="connsiteY600" fmla="*/ 919982 h 2256141"/>
                <a:gd name="connsiteX601" fmla="*/ 2405833 w 6811107"/>
                <a:gd name="connsiteY601" fmla="*/ 913769 h 2256141"/>
                <a:gd name="connsiteX602" fmla="*/ 2418007 w 6811107"/>
                <a:gd name="connsiteY602" fmla="*/ 909498 h 2256141"/>
                <a:gd name="connsiteX603" fmla="*/ 2431533 w 6811107"/>
                <a:gd name="connsiteY603" fmla="*/ 907168 h 2256141"/>
                <a:gd name="connsiteX604" fmla="*/ 2546959 w 6811107"/>
                <a:gd name="connsiteY604" fmla="*/ 895907 h 2256141"/>
                <a:gd name="connsiteX605" fmla="*/ 2558682 w 6811107"/>
                <a:gd name="connsiteY605" fmla="*/ 891636 h 2256141"/>
                <a:gd name="connsiteX606" fmla="*/ 2582579 w 6811107"/>
                <a:gd name="connsiteY606" fmla="*/ 837661 h 2256141"/>
                <a:gd name="connsiteX607" fmla="*/ 2578070 w 6811107"/>
                <a:gd name="connsiteY607" fmla="*/ 826012 h 2256141"/>
                <a:gd name="connsiteX608" fmla="*/ 2563642 w 6811107"/>
                <a:gd name="connsiteY608" fmla="*/ 804267 h 2256141"/>
                <a:gd name="connsiteX609" fmla="*/ 2557330 w 6811107"/>
                <a:gd name="connsiteY609" fmla="*/ 798831 h 2256141"/>
                <a:gd name="connsiteX610" fmla="*/ 2455430 w 6811107"/>
                <a:gd name="connsiteY610" fmla="*/ 744856 h 2256141"/>
                <a:gd name="connsiteX611" fmla="*/ 2444609 w 6811107"/>
                <a:gd name="connsiteY611" fmla="*/ 740585 h 2256141"/>
                <a:gd name="connsiteX612" fmla="*/ 2342709 w 6811107"/>
                <a:gd name="connsiteY612" fmla="*/ 684669 h 2256141"/>
                <a:gd name="connsiteX613" fmla="*/ 2340455 w 6811107"/>
                <a:gd name="connsiteY613" fmla="*/ 676126 h 2256141"/>
                <a:gd name="connsiteX614" fmla="*/ 2359843 w 6811107"/>
                <a:gd name="connsiteY614" fmla="*/ 629141 h 2256141"/>
                <a:gd name="connsiteX615" fmla="*/ 2358941 w 6811107"/>
                <a:gd name="connsiteY615" fmla="*/ 620599 h 2256141"/>
                <a:gd name="connsiteX616" fmla="*/ 2269666 w 6811107"/>
                <a:gd name="connsiteY616" fmla="*/ 567400 h 2256141"/>
                <a:gd name="connsiteX617" fmla="*/ 2262452 w 6811107"/>
                <a:gd name="connsiteY617" fmla="*/ 560023 h 2256141"/>
                <a:gd name="connsiteX618" fmla="*/ 2250729 w 6811107"/>
                <a:gd name="connsiteY618" fmla="*/ 543714 h 2256141"/>
                <a:gd name="connsiteX619" fmla="*/ 2244417 w 6811107"/>
                <a:gd name="connsiteY619" fmla="*/ 532453 h 2256141"/>
                <a:gd name="connsiteX620" fmla="*/ 2238105 w 6811107"/>
                <a:gd name="connsiteY620" fmla="*/ 521969 h 2256141"/>
                <a:gd name="connsiteX621" fmla="*/ 2230890 w 6811107"/>
                <a:gd name="connsiteY621" fmla="*/ 513814 h 2256141"/>
                <a:gd name="connsiteX622" fmla="*/ 2186704 w 6811107"/>
                <a:gd name="connsiteY622" fmla="*/ 478479 h 2256141"/>
                <a:gd name="connsiteX623" fmla="*/ 2173628 w 6811107"/>
                <a:gd name="connsiteY623" fmla="*/ 477314 h 2256141"/>
                <a:gd name="connsiteX624" fmla="*/ 4967523 w 6811107"/>
                <a:gd name="connsiteY624" fmla="*/ 38643 h 2256141"/>
                <a:gd name="connsiteX625" fmla="*/ 4915813 w 6811107"/>
                <a:gd name="connsiteY625" fmla="*/ 86488 h 2256141"/>
                <a:gd name="connsiteX626" fmla="*/ 4854919 w 6811107"/>
                <a:gd name="connsiteY626" fmla="*/ 121768 h 2256141"/>
                <a:gd name="connsiteX627" fmla="*/ 4847186 w 6811107"/>
                <a:gd name="connsiteY627" fmla="*/ 131917 h 2256141"/>
                <a:gd name="connsiteX628" fmla="*/ 4839453 w 6811107"/>
                <a:gd name="connsiteY628" fmla="*/ 141099 h 2256141"/>
                <a:gd name="connsiteX629" fmla="*/ 4828821 w 6811107"/>
                <a:gd name="connsiteY629" fmla="*/ 145932 h 2256141"/>
                <a:gd name="connsiteX630" fmla="*/ 4822538 w 6811107"/>
                <a:gd name="connsiteY630" fmla="*/ 148349 h 2256141"/>
                <a:gd name="connsiteX631" fmla="*/ 4827855 w 6811107"/>
                <a:gd name="connsiteY631" fmla="*/ 160914 h 2256141"/>
                <a:gd name="connsiteX632" fmla="*/ 4837037 w 6811107"/>
                <a:gd name="connsiteY632" fmla="*/ 170096 h 2256141"/>
                <a:gd name="connsiteX633" fmla="*/ 4859268 w 6811107"/>
                <a:gd name="connsiteY633" fmla="*/ 176379 h 2256141"/>
                <a:gd name="connsiteX634" fmla="*/ 4870867 w 6811107"/>
                <a:gd name="connsiteY634" fmla="*/ 174929 h 2256141"/>
                <a:gd name="connsiteX635" fmla="*/ 4908563 w 6811107"/>
                <a:gd name="connsiteY635" fmla="*/ 158015 h 2256141"/>
                <a:gd name="connsiteX636" fmla="*/ 4921612 w 6811107"/>
                <a:gd name="connsiteY636" fmla="*/ 153182 h 2256141"/>
                <a:gd name="connsiteX637" fmla="*/ 4939977 w 6811107"/>
                <a:gd name="connsiteY637" fmla="*/ 152215 h 2256141"/>
                <a:gd name="connsiteX638" fmla="*/ 4949159 w 6811107"/>
                <a:gd name="connsiteY638" fmla="*/ 152215 h 2256141"/>
                <a:gd name="connsiteX639" fmla="*/ 5001837 w 6811107"/>
                <a:gd name="connsiteY639" fmla="*/ 174446 h 2256141"/>
                <a:gd name="connsiteX640" fmla="*/ 5009569 w 6811107"/>
                <a:gd name="connsiteY640" fmla="*/ 185078 h 2256141"/>
                <a:gd name="connsiteX641" fmla="*/ 4937560 w 6811107"/>
                <a:gd name="connsiteY641" fmla="*/ 261437 h 2256141"/>
                <a:gd name="connsiteX642" fmla="*/ 4928378 w 6811107"/>
                <a:gd name="connsiteY642" fmla="*/ 264337 h 2256141"/>
                <a:gd name="connsiteX643" fmla="*/ 4923545 w 6811107"/>
                <a:gd name="connsiteY643" fmla="*/ 291401 h 2256141"/>
                <a:gd name="connsiteX644" fmla="*/ 4930311 w 6811107"/>
                <a:gd name="connsiteY644" fmla="*/ 300583 h 2256141"/>
                <a:gd name="connsiteX645" fmla="*/ 4952542 w 6811107"/>
                <a:gd name="connsiteY645" fmla="*/ 319915 h 2256141"/>
                <a:gd name="connsiteX646" fmla="*/ 4961724 w 6811107"/>
                <a:gd name="connsiteY646" fmla="*/ 326681 h 2256141"/>
                <a:gd name="connsiteX647" fmla="*/ 5052099 w 6811107"/>
                <a:gd name="connsiteY647" fmla="*/ 380808 h 2256141"/>
                <a:gd name="connsiteX648" fmla="*/ 5053065 w 6811107"/>
                <a:gd name="connsiteY648" fmla="*/ 396273 h 2256141"/>
                <a:gd name="connsiteX649" fmla="*/ 5064664 w 6811107"/>
                <a:gd name="connsiteY649" fmla="*/ 420921 h 2256141"/>
                <a:gd name="connsiteX650" fmla="*/ 5075296 w 6811107"/>
                <a:gd name="connsiteY650" fmla="*/ 428654 h 2256141"/>
                <a:gd name="connsiteX651" fmla="*/ 5144889 w 6811107"/>
                <a:gd name="connsiteY651" fmla="*/ 482782 h 2256141"/>
                <a:gd name="connsiteX652" fmla="*/ 5070463 w 6811107"/>
                <a:gd name="connsiteY652" fmla="*/ 520478 h 2256141"/>
                <a:gd name="connsiteX653" fmla="*/ 5054998 w 6811107"/>
                <a:gd name="connsiteY653" fmla="*/ 525794 h 2256141"/>
                <a:gd name="connsiteX654" fmla="*/ 5040983 w 6811107"/>
                <a:gd name="connsiteY654" fmla="*/ 530627 h 2256141"/>
                <a:gd name="connsiteX655" fmla="*/ 5026484 w 6811107"/>
                <a:gd name="connsiteY655" fmla="*/ 533527 h 2256141"/>
                <a:gd name="connsiteX656" fmla="*/ 4998454 w 6811107"/>
                <a:gd name="connsiteY656" fmla="*/ 539809 h 2256141"/>
                <a:gd name="connsiteX657" fmla="*/ 4985405 w 6811107"/>
                <a:gd name="connsiteY657" fmla="*/ 535943 h 2256141"/>
                <a:gd name="connsiteX658" fmla="*/ 4945776 w 6811107"/>
                <a:gd name="connsiteY658" fmla="*/ 527244 h 2256141"/>
                <a:gd name="connsiteX659" fmla="*/ 4931761 w 6811107"/>
                <a:gd name="connsiteY659" fmla="*/ 528693 h 2256141"/>
                <a:gd name="connsiteX660" fmla="*/ 4917745 w 6811107"/>
                <a:gd name="connsiteY660" fmla="*/ 531110 h 2256141"/>
                <a:gd name="connsiteX661" fmla="*/ 4908563 w 6811107"/>
                <a:gd name="connsiteY661" fmla="*/ 532560 h 2256141"/>
                <a:gd name="connsiteX662" fmla="*/ 4887782 w 6811107"/>
                <a:gd name="connsiteY662" fmla="*/ 547058 h 2256141"/>
                <a:gd name="connsiteX663" fmla="*/ 4792575 w 6811107"/>
                <a:gd name="connsiteY663" fmla="*/ 611818 h 2256141"/>
                <a:gd name="connsiteX664" fmla="*/ 4782426 w 6811107"/>
                <a:gd name="connsiteY664" fmla="*/ 621968 h 2256141"/>
                <a:gd name="connsiteX665" fmla="*/ 4721532 w 6811107"/>
                <a:gd name="connsiteY665" fmla="*/ 647581 h 2256141"/>
                <a:gd name="connsiteX666" fmla="*/ 4709933 w 6811107"/>
                <a:gd name="connsiteY666" fmla="*/ 646615 h 2256141"/>
                <a:gd name="connsiteX667" fmla="*/ 4675137 w 6811107"/>
                <a:gd name="connsiteY667" fmla="*/ 635983 h 2256141"/>
                <a:gd name="connsiteX668" fmla="*/ 4668371 w 6811107"/>
                <a:gd name="connsiteY668" fmla="*/ 629217 h 2256141"/>
                <a:gd name="connsiteX669" fmla="*/ 4670787 w 6811107"/>
                <a:gd name="connsiteY669" fmla="*/ 606019 h 2256141"/>
                <a:gd name="connsiteX670" fmla="*/ 4627291 w 6811107"/>
                <a:gd name="connsiteY670" fmla="*/ 656764 h 2256141"/>
                <a:gd name="connsiteX671" fmla="*/ 4634057 w 6811107"/>
                <a:gd name="connsiteY671" fmla="*/ 665946 h 2256141"/>
                <a:gd name="connsiteX672" fmla="*/ 4642756 w 6811107"/>
                <a:gd name="connsiteY672" fmla="*/ 669812 h 2256141"/>
                <a:gd name="connsiteX673" fmla="*/ 4703650 w 6811107"/>
                <a:gd name="connsiteY673" fmla="*/ 708475 h 2256141"/>
                <a:gd name="connsiteX674" fmla="*/ 4734581 w 6811107"/>
                <a:gd name="connsiteY674" fmla="*/ 721524 h 2256141"/>
                <a:gd name="connsiteX675" fmla="*/ 4746179 w 6811107"/>
                <a:gd name="connsiteY675" fmla="*/ 719107 h 2256141"/>
                <a:gd name="connsiteX676" fmla="*/ 4847669 w 6811107"/>
                <a:gd name="connsiteY676" fmla="*/ 694943 h 2256141"/>
                <a:gd name="connsiteX677" fmla="*/ 4860235 w 6811107"/>
                <a:gd name="connsiteY677" fmla="*/ 693977 h 2256141"/>
                <a:gd name="connsiteX678" fmla="*/ 4880532 w 6811107"/>
                <a:gd name="connsiteY678" fmla="*/ 690110 h 2256141"/>
                <a:gd name="connsiteX679" fmla="*/ 4890681 w 6811107"/>
                <a:gd name="connsiteY679" fmla="*/ 687694 h 2256141"/>
                <a:gd name="connsiteX680" fmla="*/ 5030834 w 6811107"/>
                <a:gd name="connsiteY680" fmla="*/ 679962 h 2256141"/>
                <a:gd name="connsiteX681" fmla="*/ 5040983 w 6811107"/>
                <a:gd name="connsiteY681" fmla="*/ 685278 h 2256141"/>
                <a:gd name="connsiteX682" fmla="*/ 5040983 w 6811107"/>
                <a:gd name="connsiteY682" fmla="*/ 753421 h 2256141"/>
                <a:gd name="connsiteX683" fmla="*/ 5045816 w 6811107"/>
                <a:gd name="connsiteY683" fmla="*/ 765986 h 2256141"/>
                <a:gd name="connsiteX684" fmla="*/ 5104776 w 6811107"/>
                <a:gd name="connsiteY684" fmla="*/ 807065 h 2256141"/>
                <a:gd name="connsiteX685" fmla="*/ 5113959 w 6811107"/>
                <a:gd name="connsiteY685" fmla="*/ 817214 h 2256141"/>
                <a:gd name="connsiteX686" fmla="*/ 5120241 w 6811107"/>
                <a:gd name="connsiteY686" fmla="*/ 823980 h 2256141"/>
                <a:gd name="connsiteX687" fmla="*/ 5219315 w 6811107"/>
                <a:gd name="connsiteY687" fmla="*/ 885841 h 2256141"/>
                <a:gd name="connsiteX688" fmla="*/ 5218349 w 6811107"/>
                <a:gd name="connsiteY688" fmla="*/ 929820 h 2256141"/>
                <a:gd name="connsiteX689" fmla="*/ 5225115 w 6811107"/>
                <a:gd name="connsiteY689" fmla="*/ 940452 h 2256141"/>
                <a:gd name="connsiteX690" fmla="*/ 5231881 w 6811107"/>
                <a:gd name="connsiteY690" fmla="*/ 971382 h 2256141"/>
                <a:gd name="connsiteX691" fmla="*/ 5247345 w 6811107"/>
                <a:gd name="connsiteY691" fmla="*/ 978148 h 2256141"/>
                <a:gd name="connsiteX692" fmla="*/ 5257978 w 6811107"/>
                <a:gd name="connsiteY692" fmla="*/ 974282 h 2256141"/>
                <a:gd name="connsiteX693" fmla="*/ 5264744 w 6811107"/>
                <a:gd name="connsiteY693" fmla="*/ 967516 h 2256141"/>
                <a:gd name="connsiteX694" fmla="*/ 5271026 w 6811107"/>
                <a:gd name="connsiteY694" fmla="*/ 953501 h 2256141"/>
                <a:gd name="connsiteX695" fmla="*/ 5280209 w 6811107"/>
                <a:gd name="connsiteY695" fmla="*/ 942868 h 2256141"/>
                <a:gd name="connsiteX696" fmla="*/ 5290357 w 6811107"/>
                <a:gd name="connsiteY696" fmla="*/ 933686 h 2256141"/>
                <a:gd name="connsiteX697" fmla="*/ 5299057 w 6811107"/>
                <a:gd name="connsiteY697" fmla="*/ 922087 h 2256141"/>
                <a:gd name="connsiteX698" fmla="*/ 5363334 w 6811107"/>
                <a:gd name="connsiteY698" fmla="*/ 897440 h 2256141"/>
                <a:gd name="connsiteX699" fmla="*/ 5369616 w 6811107"/>
                <a:gd name="connsiteY699" fmla="*/ 908072 h 2256141"/>
                <a:gd name="connsiteX700" fmla="*/ 5374449 w 6811107"/>
                <a:gd name="connsiteY700" fmla="*/ 918221 h 2256141"/>
                <a:gd name="connsiteX701" fmla="*/ 5378316 w 6811107"/>
                <a:gd name="connsiteY701" fmla="*/ 929820 h 2256141"/>
                <a:gd name="connsiteX702" fmla="*/ 5441626 w 6811107"/>
                <a:gd name="connsiteY702" fmla="*/ 985397 h 2256141"/>
                <a:gd name="connsiteX703" fmla="*/ 5429061 w 6811107"/>
                <a:gd name="connsiteY703" fmla="*/ 1032276 h 2256141"/>
                <a:gd name="connsiteX704" fmla="*/ 5431960 w 6811107"/>
                <a:gd name="connsiteY704" fmla="*/ 1042908 h 2256141"/>
                <a:gd name="connsiteX705" fmla="*/ 5483671 w 6811107"/>
                <a:gd name="connsiteY705" fmla="*/ 1085438 h 2256141"/>
                <a:gd name="connsiteX706" fmla="*/ 5496720 w 6811107"/>
                <a:gd name="connsiteY706" fmla="*/ 1091720 h 2256141"/>
                <a:gd name="connsiteX707" fmla="*/ 5524751 w 6811107"/>
                <a:gd name="connsiteY707" fmla="*/ 1131833 h 2256141"/>
                <a:gd name="connsiteX708" fmla="*/ 5460474 w 6811107"/>
                <a:gd name="connsiteY708" fmla="*/ 1157930 h 2256141"/>
                <a:gd name="connsiteX709" fmla="*/ 5448875 w 6811107"/>
                <a:gd name="connsiteY709" fmla="*/ 1173395 h 2256141"/>
                <a:gd name="connsiteX710" fmla="*/ 5451291 w 6811107"/>
                <a:gd name="connsiteY710" fmla="*/ 1190310 h 2256141"/>
                <a:gd name="connsiteX711" fmla="*/ 5501553 w 6811107"/>
                <a:gd name="connsiteY711" fmla="*/ 1258453 h 2256141"/>
                <a:gd name="connsiteX712" fmla="*/ 5415045 w 6811107"/>
                <a:gd name="connsiteY712" fmla="*/ 1286000 h 2256141"/>
                <a:gd name="connsiteX713" fmla="*/ 5407313 w 6811107"/>
                <a:gd name="connsiteY713" fmla="*/ 1296633 h 2256141"/>
                <a:gd name="connsiteX714" fmla="*/ 5376382 w 6811107"/>
                <a:gd name="connsiteY714" fmla="*/ 1353177 h 2256141"/>
                <a:gd name="connsiteX715" fmla="*/ 5371066 w 6811107"/>
                <a:gd name="connsiteY715" fmla="*/ 1364776 h 2256141"/>
                <a:gd name="connsiteX716" fmla="*/ 5360917 w 6811107"/>
                <a:gd name="connsiteY716" fmla="*/ 1375408 h 2256141"/>
                <a:gd name="connsiteX717" fmla="*/ 5345452 w 6811107"/>
                <a:gd name="connsiteY717" fmla="*/ 1417937 h 2256141"/>
                <a:gd name="connsiteX718" fmla="*/ 5342552 w 6811107"/>
                <a:gd name="connsiteY718" fmla="*/ 1428570 h 2256141"/>
                <a:gd name="connsiteX719" fmla="*/ 5308723 w 6811107"/>
                <a:gd name="connsiteY719" fmla="*/ 1490429 h 2256141"/>
                <a:gd name="connsiteX720" fmla="*/ 5203367 w 6811107"/>
                <a:gd name="connsiteY720" fmla="*/ 1488980 h 2256141"/>
                <a:gd name="connsiteX721" fmla="*/ 5188868 w 6811107"/>
                <a:gd name="connsiteY721" fmla="*/ 1490429 h 2256141"/>
                <a:gd name="connsiteX722" fmla="*/ 5168570 w 6811107"/>
                <a:gd name="connsiteY722" fmla="*/ 1477381 h 2256141"/>
                <a:gd name="connsiteX723" fmla="*/ 5128457 w 6811107"/>
                <a:gd name="connsiteY723" fmla="*/ 1419387 h 2256141"/>
                <a:gd name="connsiteX724" fmla="*/ 5115409 w 6811107"/>
                <a:gd name="connsiteY724" fmla="*/ 1415521 h 2256141"/>
                <a:gd name="connsiteX725" fmla="*/ 5104776 w 6811107"/>
                <a:gd name="connsiteY725" fmla="*/ 1410205 h 2256141"/>
                <a:gd name="connsiteX726" fmla="*/ 5055481 w 6811107"/>
                <a:gd name="connsiteY726" fmla="*/ 1386041 h 2256141"/>
                <a:gd name="connsiteX727" fmla="*/ 5045333 w 6811107"/>
                <a:gd name="connsiteY727" fmla="*/ 1391356 h 2256141"/>
                <a:gd name="connsiteX728" fmla="*/ 5023101 w 6811107"/>
                <a:gd name="connsiteY728" fmla="*/ 1403922 h 2256141"/>
                <a:gd name="connsiteX729" fmla="*/ 5010536 w 6811107"/>
                <a:gd name="connsiteY729" fmla="*/ 1402955 h 2256141"/>
                <a:gd name="connsiteX730" fmla="*/ 4912429 w 6811107"/>
                <a:gd name="connsiteY730" fmla="*/ 1346411 h 2256141"/>
                <a:gd name="connsiteX731" fmla="*/ 4875217 w 6811107"/>
                <a:gd name="connsiteY731" fmla="*/ 1415038 h 2256141"/>
                <a:gd name="connsiteX732" fmla="*/ 4862167 w 6811107"/>
                <a:gd name="connsiteY732" fmla="*/ 1416004 h 2256141"/>
                <a:gd name="connsiteX733" fmla="*/ 4743279 w 6811107"/>
                <a:gd name="connsiteY733" fmla="*/ 1384590 h 2256141"/>
                <a:gd name="connsiteX734" fmla="*/ 4732647 w 6811107"/>
                <a:gd name="connsiteY734" fmla="*/ 1383141 h 2256141"/>
                <a:gd name="connsiteX735" fmla="*/ 4629224 w 6811107"/>
                <a:gd name="connsiteY735" fmla="*/ 1348344 h 2256141"/>
                <a:gd name="connsiteX736" fmla="*/ 4715249 w 6811107"/>
                <a:gd name="connsiteY736" fmla="*/ 1402955 h 2256141"/>
                <a:gd name="connsiteX737" fmla="*/ 4728298 w 6811107"/>
                <a:gd name="connsiteY737" fmla="*/ 1408271 h 2256141"/>
                <a:gd name="connsiteX738" fmla="*/ 4766961 w 6811107"/>
                <a:gd name="connsiteY738" fmla="*/ 1443068 h 2256141"/>
                <a:gd name="connsiteX739" fmla="*/ 4777109 w 6811107"/>
                <a:gd name="connsiteY739" fmla="*/ 1448384 h 2256141"/>
                <a:gd name="connsiteX740" fmla="*/ 4791125 w 6811107"/>
                <a:gd name="connsiteY740" fmla="*/ 1452250 h 2256141"/>
                <a:gd name="connsiteX741" fmla="*/ 4811423 w 6811107"/>
                <a:gd name="connsiteY741" fmla="*/ 1469165 h 2256141"/>
                <a:gd name="connsiteX742" fmla="*/ 4822055 w 6811107"/>
                <a:gd name="connsiteY742" fmla="*/ 1477865 h 2256141"/>
                <a:gd name="connsiteX743" fmla="*/ 4868451 w 6811107"/>
                <a:gd name="connsiteY743" fmla="*/ 1500095 h 2256141"/>
                <a:gd name="connsiteX744" fmla="*/ 4881016 w 6811107"/>
                <a:gd name="connsiteY744" fmla="*/ 1500095 h 2256141"/>
                <a:gd name="connsiteX745" fmla="*/ 4894064 w 6811107"/>
                <a:gd name="connsiteY745" fmla="*/ 1486080 h 2256141"/>
                <a:gd name="connsiteX746" fmla="*/ 4901797 w 6811107"/>
                <a:gd name="connsiteY746" fmla="*/ 1480764 h 2256141"/>
                <a:gd name="connsiteX747" fmla="*/ 5022618 w 6811107"/>
                <a:gd name="connsiteY747" fmla="*/ 1456600 h 2256141"/>
                <a:gd name="connsiteX748" fmla="*/ 5034217 w 6811107"/>
                <a:gd name="connsiteY748" fmla="*/ 1462883 h 2256141"/>
                <a:gd name="connsiteX749" fmla="*/ 5068047 w 6811107"/>
                <a:gd name="connsiteY749" fmla="*/ 1494296 h 2256141"/>
                <a:gd name="connsiteX750" fmla="*/ 5074330 w 6811107"/>
                <a:gd name="connsiteY750" fmla="*/ 1502029 h 2256141"/>
                <a:gd name="connsiteX751" fmla="*/ 5125558 w 6811107"/>
                <a:gd name="connsiteY751" fmla="*/ 1518943 h 2256141"/>
                <a:gd name="connsiteX752" fmla="*/ 5136190 w 6811107"/>
                <a:gd name="connsiteY752" fmla="*/ 1521360 h 2256141"/>
                <a:gd name="connsiteX753" fmla="*/ 5204333 w 6811107"/>
                <a:gd name="connsiteY753" fmla="*/ 1555190 h 2256141"/>
                <a:gd name="connsiteX754" fmla="*/ 5215932 w 6811107"/>
                <a:gd name="connsiteY754" fmla="*/ 1564372 h 2256141"/>
                <a:gd name="connsiteX755" fmla="*/ 5258461 w 6811107"/>
                <a:gd name="connsiteY755" fmla="*/ 1700175 h 2256141"/>
                <a:gd name="connsiteX756" fmla="*/ 5252179 w 6811107"/>
                <a:gd name="connsiteY756" fmla="*/ 1710807 h 2256141"/>
                <a:gd name="connsiteX757" fmla="*/ 5286975 w 6811107"/>
                <a:gd name="connsiteY757" fmla="*/ 1837911 h 2256141"/>
                <a:gd name="connsiteX758" fmla="*/ 5291808 w 6811107"/>
                <a:gd name="connsiteY758" fmla="*/ 1844677 h 2256141"/>
                <a:gd name="connsiteX759" fmla="*/ 5292774 w 6811107"/>
                <a:gd name="connsiteY759" fmla="*/ 1854826 h 2256141"/>
                <a:gd name="connsiteX760" fmla="*/ 5297607 w 6811107"/>
                <a:gd name="connsiteY760" fmla="*/ 1879474 h 2256141"/>
                <a:gd name="connsiteX761" fmla="*/ 5270543 w 6811107"/>
                <a:gd name="connsiteY761" fmla="*/ 1995462 h 2256141"/>
                <a:gd name="connsiteX762" fmla="*/ 5271510 w 6811107"/>
                <a:gd name="connsiteY762" fmla="*/ 2008027 h 2256141"/>
                <a:gd name="connsiteX763" fmla="*/ 5276826 w 6811107"/>
                <a:gd name="connsiteY763" fmla="*/ 2019626 h 2256141"/>
                <a:gd name="connsiteX764" fmla="*/ 5283109 w 6811107"/>
                <a:gd name="connsiteY764" fmla="*/ 2031225 h 2256141"/>
                <a:gd name="connsiteX765" fmla="*/ 5291808 w 6811107"/>
                <a:gd name="connsiteY765" fmla="*/ 2041857 h 2256141"/>
                <a:gd name="connsiteX766" fmla="*/ 5298574 w 6811107"/>
                <a:gd name="connsiteY766" fmla="*/ 2051039 h 2256141"/>
                <a:gd name="connsiteX767" fmla="*/ 5319355 w 6811107"/>
                <a:gd name="connsiteY767" fmla="*/ 2080520 h 2256141"/>
                <a:gd name="connsiteX768" fmla="*/ 5324671 w 6811107"/>
                <a:gd name="connsiteY768" fmla="*/ 2090669 h 2256141"/>
                <a:gd name="connsiteX769" fmla="*/ 5350769 w 6811107"/>
                <a:gd name="connsiteY769" fmla="*/ 2143347 h 2256141"/>
                <a:gd name="connsiteX770" fmla="*/ 5359951 w 6811107"/>
                <a:gd name="connsiteY770" fmla="*/ 2093085 h 2256141"/>
                <a:gd name="connsiteX771" fmla="*/ 5358985 w 6811107"/>
                <a:gd name="connsiteY771" fmla="*/ 2076654 h 2256141"/>
                <a:gd name="connsiteX772" fmla="*/ 5343519 w 6811107"/>
                <a:gd name="connsiteY772" fmla="*/ 2050556 h 2256141"/>
                <a:gd name="connsiteX773" fmla="*/ 5338203 w 6811107"/>
                <a:gd name="connsiteY773" fmla="*/ 2041857 h 2256141"/>
                <a:gd name="connsiteX774" fmla="*/ 5360434 w 6811107"/>
                <a:gd name="connsiteY774" fmla="*/ 1986279 h 2256141"/>
                <a:gd name="connsiteX775" fmla="*/ 5366717 w 6811107"/>
                <a:gd name="connsiteY775" fmla="*/ 1975647 h 2256141"/>
                <a:gd name="connsiteX776" fmla="*/ 5372033 w 6811107"/>
                <a:gd name="connsiteY776" fmla="*/ 1893972 h 2256141"/>
                <a:gd name="connsiteX777" fmla="*/ 5369616 w 6811107"/>
                <a:gd name="connsiteY777" fmla="*/ 1880924 h 2256141"/>
                <a:gd name="connsiteX778" fmla="*/ 5366717 w 6811107"/>
                <a:gd name="connsiteY778" fmla="*/ 1866908 h 2256141"/>
                <a:gd name="connsiteX779" fmla="*/ 5362850 w 6811107"/>
                <a:gd name="connsiteY779" fmla="*/ 1853860 h 2256141"/>
                <a:gd name="connsiteX780" fmla="*/ 5350285 w 6811107"/>
                <a:gd name="connsiteY780" fmla="*/ 1773634 h 2256141"/>
                <a:gd name="connsiteX781" fmla="*/ 5331920 w 6811107"/>
                <a:gd name="connsiteY781" fmla="*/ 1751403 h 2256141"/>
                <a:gd name="connsiteX782" fmla="*/ 5326604 w 6811107"/>
                <a:gd name="connsiteY782" fmla="*/ 1739804 h 2256141"/>
                <a:gd name="connsiteX783" fmla="*/ 5343519 w 6811107"/>
                <a:gd name="connsiteY783" fmla="*/ 1660546 h 2256141"/>
                <a:gd name="connsiteX784" fmla="*/ 5354152 w 6811107"/>
                <a:gd name="connsiteY784" fmla="*/ 1650397 h 2256141"/>
                <a:gd name="connsiteX785" fmla="*/ 5366717 w 6811107"/>
                <a:gd name="connsiteY785" fmla="*/ 1640248 h 2256141"/>
                <a:gd name="connsiteX786" fmla="*/ 5372033 w 6811107"/>
                <a:gd name="connsiteY786" fmla="*/ 1626233 h 2256141"/>
                <a:gd name="connsiteX787" fmla="*/ 5374449 w 6811107"/>
                <a:gd name="connsiteY787" fmla="*/ 1615600 h 2256141"/>
                <a:gd name="connsiteX788" fmla="*/ 5345935 w 6811107"/>
                <a:gd name="connsiteY788" fmla="*/ 1557606 h 2256141"/>
                <a:gd name="connsiteX789" fmla="*/ 5340619 w 6811107"/>
                <a:gd name="connsiteY789" fmla="*/ 1544558 h 2256141"/>
                <a:gd name="connsiteX790" fmla="*/ 5366233 w 6811107"/>
                <a:gd name="connsiteY790" fmla="*/ 1499129 h 2256141"/>
                <a:gd name="connsiteX791" fmla="*/ 5376866 w 6811107"/>
                <a:gd name="connsiteY791" fmla="*/ 1494296 h 2256141"/>
                <a:gd name="connsiteX792" fmla="*/ 5388465 w 6811107"/>
                <a:gd name="connsiteY792" fmla="*/ 1488013 h 2256141"/>
                <a:gd name="connsiteX793" fmla="*/ 5397164 w 6811107"/>
                <a:gd name="connsiteY793" fmla="*/ 1485597 h 2256141"/>
                <a:gd name="connsiteX794" fmla="*/ 5407313 w 6811107"/>
                <a:gd name="connsiteY794" fmla="*/ 1479314 h 2256141"/>
                <a:gd name="connsiteX795" fmla="*/ 5415045 w 6811107"/>
                <a:gd name="connsiteY795" fmla="*/ 1462399 h 2256141"/>
                <a:gd name="connsiteX796" fmla="*/ 5416011 w 6811107"/>
                <a:gd name="connsiteY796" fmla="*/ 1449834 h 2256141"/>
                <a:gd name="connsiteX797" fmla="*/ 5424711 w 6811107"/>
                <a:gd name="connsiteY797" fmla="*/ 1414554 h 2256141"/>
                <a:gd name="connsiteX798" fmla="*/ 5481255 w 6811107"/>
                <a:gd name="connsiteY798" fmla="*/ 1349794 h 2256141"/>
                <a:gd name="connsiteX799" fmla="*/ 5491404 w 6811107"/>
                <a:gd name="connsiteY799" fmla="*/ 1339162 h 2256141"/>
                <a:gd name="connsiteX800" fmla="*/ 5500587 w 6811107"/>
                <a:gd name="connsiteY800" fmla="*/ 1331429 h 2256141"/>
                <a:gd name="connsiteX801" fmla="*/ 5585645 w 6811107"/>
                <a:gd name="connsiteY801" fmla="*/ 1304365 h 2256141"/>
                <a:gd name="connsiteX802" fmla="*/ 5598693 w 6811107"/>
                <a:gd name="connsiteY802" fmla="*/ 1305332 h 2256141"/>
                <a:gd name="connsiteX803" fmla="*/ 5644122 w 6811107"/>
                <a:gd name="connsiteY803" fmla="*/ 1309198 h 2256141"/>
                <a:gd name="connsiteX804" fmla="*/ 5655721 w 6811107"/>
                <a:gd name="connsiteY804" fmla="*/ 1310648 h 2256141"/>
                <a:gd name="connsiteX805" fmla="*/ 5689551 w 6811107"/>
                <a:gd name="connsiteY805" fmla="*/ 1317414 h 2256141"/>
                <a:gd name="connsiteX806" fmla="*/ 5700183 w 6811107"/>
                <a:gd name="connsiteY806" fmla="*/ 1318864 h 2256141"/>
                <a:gd name="connsiteX807" fmla="*/ 5782341 w 6811107"/>
                <a:gd name="connsiteY807" fmla="*/ 1373475 h 2256141"/>
                <a:gd name="connsiteX808" fmla="*/ 5789108 w 6811107"/>
                <a:gd name="connsiteY808" fmla="*/ 1383624 h 2256141"/>
                <a:gd name="connsiteX809" fmla="*/ 5823904 w 6811107"/>
                <a:gd name="connsiteY809" fmla="*/ 1434369 h 2256141"/>
                <a:gd name="connsiteX810" fmla="*/ 5830670 w 6811107"/>
                <a:gd name="connsiteY810" fmla="*/ 1445001 h 2256141"/>
                <a:gd name="connsiteX811" fmla="*/ 5840819 w 6811107"/>
                <a:gd name="connsiteY811" fmla="*/ 1455150 h 2256141"/>
                <a:gd name="connsiteX812" fmla="*/ 5880448 w 6811107"/>
                <a:gd name="connsiteY812" fmla="*/ 1479314 h 2256141"/>
                <a:gd name="connsiteX813" fmla="*/ 5875132 w 6811107"/>
                <a:gd name="connsiteY813" fmla="*/ 1581287 h 2256141"/>
                <a:gd name="connsiteX814" fmla="*/ 5869816 w 6811107"/>
                <a:gd name="connsiteY814" fmla="*/ 1590470 h 2256141"/>
                <a:gd name="connsiteX815" fmla="*/ 5870783 w 6811107"/>
                <a:gd name="connsiteY815" fmla="*/ 1599169 h 2256141"/>
                <a:gd name="connsiteX816" fmla="*/ 5877065 w 6811107"/>
                <a:gd name="connsiteY816" fmla="*/ 1615600 h 2256141"/>
                <a:gd name="connsiteX817" fmla="*/ 5878515 w 6811107"/>
                <a:gd name="connsiteY817" fmla="*/ 1618017 h 2256141"/>
                <a:gd name="connsiteX818" fmla="*/ 5886248 w 6811107"/>
                <a:gd name="connsiteY818" fmla="*/ 1625749 h 2256141"/>
                <a:gd name="connsiteX819" fmla="*/ 5891081 w 6811107"/>
                <a:gd name="connsiteY819" fmla="*/ 1629616 h 2256141"/>
                <a:gd name="connsiteX820" fmla="*/ 5893980 w 6811107"/>
                <a:gd name="connsiteY820" fmla="*/ 1631065 h 2256141"/>
                <a:gd name="connsiteX821" fmla="*/ 5924911 w 6811107"/>
                <a:gd name="connsiteY821" fmla="*/ 1645080 h 2256141"/>
                <a:gd name="connsiteX822" fmla="*/ 5928777 w 6811107"/>
                <a:gd name="connsiteY822" fmla="*/ 1647497 h 2256141"/>
                <a:gd name="connsiteX823" fmla="*/ 5965023 w 6811107"/>
                <a:gd name="connsiteY823" fmla="*/ 1684710 h 2256141"/>
                <a:gd name="connsiteX824" fmla="*/ 5971306 w 6811107"/>
                <a:gd name="connsiteY824" fmla="*/ 1693409 h 2256141"/>
                <a:gd name="connsiteX825" fmla="*/ 6144321 w 6811107"/>
                <a:gd name="connsiteY825" fmla="*/ 1750437 h 2256141"/>
                <a:gd name="connsiteX826" fmla="*/ 6027367 w 6811107"/>
                <a:gd name="connsiteY826" fmla="*/ 1716607 h 2256141"/>
                <a:gd name="connsiteX827" fmla="*/ 6022050 w 6811107"/>
                <a:gd name="connsiteY827" fmla="*/ 1705974 h 2256141"/>
                <a:gd name="connsiteX828" fmla="*/ 6026883 w 6811107"/>
                <a:gd name="connsiteY828" fmla="*/ 1675045 h 2256141"/>
                <a:gd name="connsiteX829" fmla="*/ 6027367 w 6811107"/>
                <a:gd name="connsiteY829" fmla="*/ 1673111 h 2256141"/>
                <a:gd name="connsiteX830" fmla="*/ 5988704 w 6811107"/>
                <a:gd name="connsiteY830" fmla="*/ 1622366 h 2256141"/>
                <a:gd name="connsiteX831" fmla="*/ 5986287 w 6811107"/>
                <a:gd name="connsiteY831" fmla="*/ 1619950 h 2256141"/>
                <a:gd name="connsiteX832" fmla="*/ 5972272 w 6811107"/>
                <a:gd name="connsiteY832" fmla="*/ 1572105 h 2256141"/>
                <a:gd name="connsiteX833" fmla="*/ 5973239 w 6811107"/>
                <a:gd name="connsiteY833" fmla="*/ 1559539 h 2256141"/>
                <a:gd name="connsiteX834" fmla="*/ 5990153 w 6811107"/>
                <a:gd name="connsiteY834" fmla="*/ 1491397 h 2256141"/>
                <a:gd name="connsiteX835" fmla="*/ 5976139 w 6811107"/>
                <a:gd name="connsiteY835" fmla="*/ 1474481 h 2256141"/>
                <a:gd name="connsiteX836" fmla="*/ 5922011 w 6811107"/>
                <a:gd name="connsiteY836" fmla="*/ 1442101 h 2256141"/>
                <a:gd name="connsiteX837" fmla="*/ 5916694 w 6811107"/>
                <a:gd name="connsiteY837" fmla="*/ 1435335 h 2256141"/>
                <a:gd name="connsiteX838" fmla="*/ 5909929 w 6811107"/>
                <a:gd name="connsiteY838" fmla="*/ 1425186 h 2256141"/>
                <a:gd name="connsiteX839" fmla="*/ 5869816 w 6811107"/>
                <a:gd name="connsiteY839" fmla="*/ 1374925 h 2256141"/>
                <a:gd name="connsiteX840" fmla="*/ 5859184 w 6811107"/>
                <a:gd name="connsiteY840" fmla="*/ 1368159 h 2256141"/>
                <a:gd name="connsiteX841" fmla="*/ 5793457 w 6811107"/>
                <a:gd name="connsiteY841" fmla="*/ 1286967 h 2256141"/>
                <a:gd name="connsiteX842" fmla="*/ 5753344 w 6811107"/>
                <a:gd name="connsiteY842" fmla="*/ 1226073 h 2256141"/>
                <a:gd name="connsiteX843" fmla="*/ 5750445 w 6811107"/>
                <a:gd name="connsiteY843" fmla="*/ 1213508 h 2256141"/>
                <a:gd name="connsiteX844" fmla="*/ 5753344 w 6811107"/>
                <a:gd name="connsiteY844" fmla="*/ 1171945 h 2256141"/>
                <a:gd name="connsiteX845" fmla="*/ 5747062 w 6811107"/>
                <a:gd name="connsiteY845" fmla="*/ 1160346 h 2256141"/>
                <a:gd name="connsiteX846" fmla="*/ 5703083 w 6811107"/>
                <a:gd name="connsiteY846" fmla="*/ 1103319 h 2256141"/>
                <a:gd name="connsiteX847" fmla="*/ 5696800 w 6811107"/>
                <a:gd name="connsiteY847" fmla="*/ 1094620 h 2256141"/>
                <a:gd name="connsiteX848" fmla="*/ 5670703 w 6811107"/>
                <a:gd name="connsiteY848" fmla="*/ 1029860 h 2256141"/>
                <a:gd name="connsiteX849" fmla="*/ 5672152 w 6811107"/>
                <a:gd name="connsiteY849" fmla="*/ 1018261 h 2256141"/>
                <a:gd name="connsiteX850" fmla="*/ 5673603 w 6811107"/>
                <a:gd name="connsiteY850" fmla="*/ 940935 h 2256141"/>
                <a:gd name="connsiteX851" fmla="*/ 5536833 w 6811107"/>
                <a:gd name="connsiteY851" fmla="*/ 902273 h 2256141"/>
                <a:gd name="connsiteX852" fmla="*/ 5538283 w 6811107"/>
                <a:gd name="connsiteY852" fmla="*/ 893090 h 2256141"/>
                <a:gd name="connsiteX853" fmla="*/ 5574529 w 6811107"/>
                <a:gd name="connsiteY853" fmla="*/ 848145 h 2256141"/>
                <a:gd name="connsiteX854" fmla="*/ 5564380 w 6811107"/>
                <a:gd name="connsiteY854" fmla="*/ 822531 h 2256141"/>
                <a:gd name="connsiteX855" fmla="*/ 5487055 w 6811107"/>
                <a:gd name="connsiteY855" fmla="*/ 780968 h 2256141"/>
                <a:gd name="connsiteX856" fmla="*/ 5472556 w 6811107"/>
                <a:gd name="connsiteY856" fmla="*/ 780968 h 2256141"/>
                <a:gd name="connsiteX857" fmla="*/ 5380732 w 6811107"/>
                <a:gd name="connsiteY857" fmla="*/ 780002 h 2256141"/>
                <a:gd name="connsiteX858" fmla="*/ 5384598 w 6811107"/>
                <a:gd name="connsiteY858" fmla="*/ 769853 h 2256141"/>
                <a:gd name="connsiteX859" fmla="*/ 5389914 w 6811107"/>
                <a:gd name="connsiteY859" fmla="*/ 760670 h 2256141"/>
                <a:gd name="connsiteX860" fmla="*/ 5346419 w 6811107"/>
                <a:gd name="connsiteY860" fmla="*/ 732156 h 2256141"/>
                <a:gd name="connsiteX861" fmla="*/ 5307756 w 6811107"/>
                <a:gd name="connsiteY861" fmla="*/ 729740 h 2256141"/>
                <a:gd name="connsiteX862" fmla="*/ 5293257 w 6811107"/>
                <a:gd name="connsiteY862" fmla="*/ 728773 h 2256141"/>
                <a:gd name="connsiteX863" fmla="*/ 5176303 w 6811107"/>
                <a:gd name="connsiteY863" fmla="*/ 691077 h 2256141"/>
                <a:gd name="connsiteX864" fmla="*/ 5194668 w 6811107"/>
                <a:gd name="connsiteY864" fmla="*/ 628734 h 2256141"/>
                <a:gd name="connsiteX865" fmla="*/ 5191767 w 6811107"/>
                <a:gd name="connsiteY865" fmla="*/ 618101 h 2256141"/>
                <a:gd name="connsiteX866" fmla="*/ 5194184 w 6811107"/>
                <a:gd name="connsiteY866" fmla="*/ 607469 h 2256141"/>
                <a:gd name="connsiteX867" fmla="*/ 5205783 w 6811107"/>
                <a:gd name="connsiteY867" fmla="*/ 589587 h 2256141"/>
                <a:gd name="connsiteX868" fmla="*/ 5216415 w 6811107"/>
                <a:gd name="connsiteY868" fmla="*/ 581855 h 2256141"/>
                <a:gd name="connsiteX869" fmla="*/ 5229464 w 6811107"/>
                <a:gd name="connsiteY869" fmla="*/ 576539 h 2256141"/>
                <a:gd name="connsiteX870" fmla="*/ 5243962 w 6811107"/>
                <a:gd name="connsiteY870" fmla="*/ 573639 h 2256141"/>
                <a:gd name="connsiteX871" fmla="*/ 5367683 w 6811107"/>
                <a:gd name="connsiteY871" fmla="*/ 559624 h 2256141"/>
                <a:gd name="connsiteX872" fmla="*/ 5380249 w 6811107"/>
                <a:gd name="connsiteY872" fmla="*/ 554308 h 2256141"/>
                <a:gd name="connsiteX873" fmla="*/ 5405863 w 6811107"/>
                <a:gd name="connsiteY873" fmla="*/ 487131 h 2256141"/>
                <a:gd name="connsiteX874" fmla="*/ 5401030 w 6811107"/>
                <a:gd name="connsiteY874" fmla="*/ 472632 h 2256141"/>
                <a:gd name="connsiteX875" fmla="*/ 5385565 w 6811107"/>
                <a:gd name="connsiteY875" fmla="*/ 445568 h 2256141"/>
                <a:gd name="connsiteX876" fmla="*/ 5378799 w 6811107"/>
                <a:gd name="connsiteY876" fmla="*/ 438803 h 2256141"/>
                <a:gd name="connsiteX877" fmla="*/ 5269577 w 6811107"/>
                <a:gd name="connsiteY877" fmla="*/ 371626 h 2256141"/>
                <a:gd name="connsiteX878" fmla="*/ 5257978 w 6811107"/>
                <a:gd name="connsiteY878" fmla="*/ 366310 h 2256141"/>
                <a:gd name="connsiteX879" fmla="*/ 5148755 w 6811107"/>
                <a:gd name="connsiteY879" fmla="*/ 296717 h 2256141"/>
                <a:gd name="connsiteX880" fmla="*/ 5146339 w 6811107"/>
                <a:gd name="connsiteY880" fmla="*/ 286085 h 2256141"/>
                <a:gd name="connsiteX881" fmla="*/ 5167120 w 6811107"/>
                <a:gd name="connsiteY881" fmla="*/ 227607 h 2256141"/>
                <a:gd name="connsiteX882" fmla="*/ 5166154 w 6811107"/>
                <a:gd name="connsiteY882" fmla="*/ 216975 h 2256141"/>
                <a:gd name="connsiteX883" fmla="*/ 5070463 w 6811107"/>
                <a:gd name="connsiteY883" fmla="*/ 150765 h 2256141"/>
                <a:gd name="connsiteX884" fmla="*/ 5062731 w 6811107"/>
                <a:gd name="connsiteY884" fmla="*/ 141583 h 2256141"/>
                <a:gd name="connsiteX885" fmla="*/ 5050165 w 6811107"/>
                <a:gd name="connsiteY885" fmla="*/ 121285 h 2256141"/>
                <a:gd name="connsiteX886" fmla="*/ 5043399 w 6811107"/>
                <a:gd name="connsiteY886" fmla="*/ 107269 h 2256141"/>
                <a:gd name="connsiteX887" fmla="*/ 5036633 w 6811107"/>
                <a:gd name="connsiteY887" fmla="*/ 94221 h 2256141"/>
                <a:gd name="connsiteX888" fmla="*/ 5028901 w 6811107"/>
                <a:gd name="connsiteY888" fmla="*/ 84072 h 2256141"/>
                <a:gd name="connsiteX889" fmla="*/ 4981539 w 6811107"/>
                <a:gd name="connsiteY889" fmla="*/ 40093 h 2256141"/>
                <a:gd name="connsiteX890" fmla="*/ 4967523 w 6811107"/>
                <a:gd name="connsiteY890" fmla="*/ 38643 h 2256141"/>
                <a:gd name="connsiteX891" fmla="*/ 4973807 w 6811107"/>
                <a:gd name="connsiteY891" fmla="*/ 1430 h 2256141"/>
                <a:gd name="connsiteX892" fmla="*/ 4985405 w 6811107"/>
                <a:gd name="connsiteY892" fmla="*/ 6746 h 2256141"/>
                <a:gd name="connsiteX893" fmla="*/ 4996037 w 6811107"/>
                <a:gd name="connsiteY893" fmla="*/ 13029 h 2256141"/>
                <a:gd name="connsiteX894" fmla="*/ 5060798 w 6811107"/>
                <a:gd name="connsiteY894" fmla="*/ 61841 h 2256141"/>
                <a:gd name="connsiteX895" fmla="*/ 5069497 w 6811107"/>
                <a:gd name="connsiteY895" fmla="*/ 71990 h 2256141"/>
                <a:gd name="connsiteX896" fmla="*/ 5074813 w 6811107"/>
                <a:gd name="connsiteY896" fmla="*/ 85038 h 2256141"/>
                <a:gd name="connsiteX897" fmla="*/ 5102843 w 6811107"/>
                <a:gd name="connsiteY897" fmla="*/ 129017 h 2256141"/>
                <a:gd name="connsiteX898" fmla="*/ 5112026 w 6811107"/>
                <a:gd name="connsiteY898" fmla="*/ 137717 h 2256141"/>
                <a:gd name="connsiteX899" fmla="*/ 5213999 w 6811107"/>
                <a:gd name="connsiteY899" fmla="*/ 196194 h 2256141"/>
                <a:gd name="connsiteX900" fmla="*/ 5199984 w 6811107"/>
                <a:gd name="connsiteY900" fmla="*/ 263371 h 2256141"/>
                <a:gd name="connsiteX901" fmla="*/ 5186935 w 6811107"/>
                <a:gd name="connsiteY901" fmla="*/ 268203 h 2256141"/>
                <a:gd name="connsiteX902" fmla="*/ 5179202 w 6811107"/>
                <a:gd name="connsiteY902" fmla="*/ 277386 h 2256141"/>
                <a:gd name="connsiteX903" fmla="*/ 5252662 w 6811107"/>
                <a:gd name="connsiteY903" fmla="*/ 322331 h 2256141"/>
                <a:gd name="connsiteX904" fmla="*/ 5265227 w 6811107"/>
                <a:gd name="connsiteY904" fmla="*/ 326198 h 2256141"/>
                <a:gd name="connsiteX905" fmla="*/ 5277792 w 6811107"/>
                <a:gd name="connsiteY905" fmla="*/ 331513 h 2256141"/>
                <a:gd name="connsiteX906" fmla="*/ 5286975 w 6811107"/>
                <a:gd name="connsiteY906" fmla="*/ 335380 h 2256141"/>
                <a:gd name="connsiteX907" fmla="*/ 5311622 w 6811107"/>
                <a:gd name="connsiteY907" fmla="*/ 349395 h 2256141"/>
                <a:gd name="connsiteX908" fmla="*/ 5320805 w 6811107"/>
                <a:gd name="connsiteY908" fmla="*/ 355678 h 2256141"/>
                <a:gd name="connsiteX909" fmla="*/ 5344003 w 6811107"/>
                <a:gd name="connsiteY909" fmla="*/ 369693 h 2256141"/>
                <a:gd name="connsiteX910" fmla="*/ 5352701 w 6811107"/>
                <a:gd name="connsiteY910" fmla="*/ 374526 h 2256141"/>
                <a:gd name="connsiteX911" fmla="*/ 5405863 w 6811107"/>
                <a:gd name="connsiteY911" fmla="*/ 410772 h 2256141"/>
                <a:gd name="connsiteX912" fmla="*/ 5414562 w 6811107"/>
                <a:gd name="connsiteY912" fmla="*/ 419471 h 2256141"/>
                <a:gd name="connsiteX913" fmla="*/ 5448392 w 6811107"/>
                <a:gd name="connsiteY913" fmla="*/ 526760 h 2256141"/>
                <a:gd name="connsiteX914" fmla="*/ 5456125 w 6811107"/>
                <a:gd name="connsiteY914" fmla="*/ 538360 h 2256141"/>
                <a:gd name="connsiteX915" fmla="*/ 5525295 w 6811107"/>
                <a:gd name="connsiteY915" fmla="*/ 596897 h 2256141"/>
                <a:gd name="connsiteX916" fmla="*/ 5598196 w 6811107"/>
                <a:gd name="connsiteY916" fmla="*/ 644562 h 2256141"/>
                <a:gd name="connsiteX917" fmla="*/ 5597243 w 6811107"/>
                <a:gd name="connsiteY917" fmla="*/ 644199 h 2256141"/>
                <a:gd name="connsiteX918" fmla="*/ 5611259 w 6811107"/>
                <a:gd name="connsiteY918" fmla="*/ 654831 h 2256141"/>
                <a:gd name="connsiteX919" fmla="*/ 5627690 w 6811107"/>
                <a:gd name="connsiteY919" fmla="*/ 673196 h 2256141"/>
                <a:gd name="connsiteX920" fmla="*/ 5653788 w 6811107"/>
                <a:gd name="connsiteY920" fmla="*/ 747138 h 2256141"/>
                <a:gd name="connsiteX921" fmla="*/ 5656204 w 6811107"/>
                <a:gd name="connsiteY921" fmla="*/ 767436 h 2256141"/>
                <a:gd name="connsiteX922" fmla="*/ 5714198 w 6811107"/>
                <a:gd name="connsiteY922" fmla="*/ 908555 h 2256141"/>
                <a:gd name="connsiteX923" fmla="*/ 5725797 w 6811107"/>
                <a:gd name="connsiteY923" fmla="*/ 927886 h 2256141"/>
                <a:gd name="connsiteX924" fmla="*/ 5734496 w 6811107"/>
                <a:gd name="connsiteY924" fmla="*/ 952534 h 2256141"/>
                <a:gd name="connsiteX925" fmla="*/ 5745129 w 6811107"/>
                <a:gd name="connsiteY925" fmla="*/ 1008112 h 2256141"/>
                <a:gd name="connsiteX926" fmla="*/ 5746578 w 6811107"/>
                <a:gd name="connsiteY926" fmla="*/ 1011012 h 2256141"/>
                <a:gd name="connsiteX927" fmla="*/ 5751895 w 6811107"/>
                <a:gd name="connsiteY927" fmla="*/ 1067556 h 2256141"/>
                <a:gd name="connsiteX928" fmla="*/ 5754311 w 6811107"/>
                <a:gd name="connsiteY928" fmla="*/ 1081571 h 2256141"/>
                <a:gd name="connsiteX929" fmla="*/ 5781375 w 6811107"/>
                <a:gd name="connsiteY929" fmla="*/ 1146331 h 2256141"/>
                <a:gd name="connsiteX930" fmla="*/ 5788141 w 6811107"/>
                <a:gd name="connsiteY930" fmla="*/ 1158897 h 2256141"/>
                <a:gd name="connsiteX931" fmla="*/ 5820521 w 6811107"/>
                <a:gd name="connsiteY931" fmla="*/ 1223173 h 2256141"/>
                <a:gd name="connsiteX932" fmla="*/ 5826803 w 6811107"/>
                <a:gd name="connsiteY932" fmla="*/ 1237188 h 2256141"/>
                <a:gd name="connsiteX933" fmla="*/ 5870299 w 6811107"/>
                <a:gd name="connsiteY933" fmla="*/ 1309198 h 2256141"/>
                <a:gd name="connsiteX934" fmla="*/ 5880448 w 6811107"/>
                <a:gd name="connsiteY934" fmla="*/ 1317897 h 2256141"/>
                <a:gd name="connsiteX935" fmla="*/ 5938442 w 6811107"/>
                <a:gd name="connsiteY935" fmla="*/ 1385074 h 2256141"/>
                <a:gd name="connsiteX936" fmla="*/ 5939409 w 6811107"/>
                <a:gd name="connsiteY936" fmla="*/ 1387490 h 2256141"/>
                <a:gd name="connsiteX937" fmla="*/ 5951974 w 6811107"/>
                <a:gd name="connsiteY937" fmla="*/ 1417454 h 2256141"/>
                <a:gd name="connsiteX938" fmla="*/ 5962123 w 6811107"/>
                <a:gd name="connsiteY938" fmla="*/ 1424220 h 2256141"/>
                <a:gd name="connsiteX939" fmla="*/ 6040899 w 6811107"/>
                <a:gd name="connsiteY939" fmla="*/ 1469648 h 2256141"/>
                <a:gd name="connsiteX940" fmla="*/ 6002236 w 6811107"/>
                <a:gd name="connsiteY940" fmla="*/ 1553740 h 2256141"/>
                <a:gd name="connsiteX941" fmla="*/ 6001269 w 6811107"/>
                <a:gd name="connsiteY941" fmla="*/ 1558573 h 2256141"/>
                <a:gd name="connsiteX942" fmla="*/ 6003685 w 6811107"/>
                <a:gd name="connsiteY942" fmla="*/ 1580804 h 2256141"/>
                <a:gd name="connsiteX943" fmla="*/ 6010451 w 6811107"/>
                <a:gd name="connsiteY943" fmla="*/ 1589503 h 2256141"/>
                <a:gd name="connsiteX944" fmla="*/ 6113874 w 6811107"/>
                <a:gd name="connsiteY944" fmla="*/ 1620433 h 2256141"/>
                <a:gd name="connsiteX945" fmla="*/ 6124023 w 6811107"/>
                <a:gd name="connsiteY945" fmla="*/ 1617534 h 2256141"/>
                <a:gd name="connsiteX946" fmla="*/ 6168002 w 6811107"/>
                <a:gd name="connsiteY946" fmla="*/ 1621400 h 2256141"/>
                <a:gd name="connsiteX947" fmla="*/ 6179601 w 6811107"/>
                <a:gd name="connsiteY947" fmla="*/ 1626233 h 2256141"/>
                <a:gd name="connsiteX948" fmla="*/ 6281574 w 6811107"/>
                <a:gd name="connsiteY948" fmla="*/ 1626233 h 2256141"/>
                <a:gd name="connsiteX949" fmla="*/ 6289307 w 6811107"/>
                <a:gd name="connsiteY949" fmla="*/ 1618500 h 2256141"/>
                <a:gd name="connsiteX950" fmla="*/ 6298006 w 6811107"/>
                <a:gd name="connsiteY950" fmla="*/ 1517977 h 2256141"/>
                <a:gd name="connsiteX951" fmla="*/ 6373882 w 6811107"/>
                <a:gd name="connsiteY951" fmla="*/ 1517977 h 2256141"/>
                <a:gd name="connsiteX952" fmla="*/ 6385480 w 6811107"/>
                <a:gd name="connsiteY952" fmla="*/ 1515561 h 2256141"/>
                <a:gd name="connsiteX953" fmla="*/ 6499052 w 6811107"/>
                <a:gd name="connsiteY953" fmla="*/ 1577421 h 2256141"/>
                <a:gd name="connsiteX954" fmla="*/ 6503885 w 6811107"/>
                <a:gd name="connsiteY954" fmla="*/ 1602068 h 2256141"/>
                <a:gd name="connsiteX955" fmla="*/ 6509201 w 6811107"/>
                <a:gd name="connsiteY955" fmla="*/ 1626233 h 2256141"/>
                <a:gd name="connsiteX956" fmla="*/ 6513067 w 6811107"/>
                <a:gd name="connsiteY956" fmla="*/ 1640248 h 2256141"/>
                <a:gd name="connsiteX957" fmla="*/ 6567196 w 6811107"/>
                <a:gd name="connsiteY957" fmla="*/ 1746570 h 2256141"/>
                <a:gd name="connsiteX958" fmla="*/ 6570095 w 6811107"/>
                <a:gd name="connsiteY958" fmla="*/ 1756719 h 2256141"/>
                <a:gd name="connsiteX959" fmla="*/ 6571061 w 6811107"/>
                <a:gd name="connsiteY959" fmla="*/ 1768318 h 2256141"/>
                <a:gd name="connsiteX960" fmla="*/ 6570095 w 6811107"/>
                <a:gd name="connsiteY960" fmla="*/ 1792482 h 2256141"/>
                <a:gd name="connsiteX961" fmla="*/ 6564779 w 6811107"/>
                <a:gd name="connsiteY961" fmla="*/ 1863526 h 2256141"/>
                <a:gd name="connsiteX962" fmla="*/ 6573961 w 6811107"/>
                <a:gd name="connsiteY962" fmla="*/ 1884306 h 2256141"/>
                <a:gd name="connsiteX963" fmla="*/ 6597159 w 6811107"/>
                <a:gd name="connsiteY963" fmla="*/ 1897355 h 2256141"/>
                <a:gd name="connsiteX964" fmla="*/ 6609724 w 6811107"/>
                <a:gd name="connsiteY964" fmla="*/ 1902188 h 2256141"/>
                <a:gd name="connsiteX965" fmla="*/ 6684633 w 6811107"/>
                <a:gd name="connsiteY965" fmla="*/ 1994979 h 2256141"/>
                <a:gd name="connsiteX966" fmla="*/ 6682217 w 6811107"/>
                <a:gd name="connsiteY966" fmla="*/ 2009477 h 2256141"/>
                <a:gd name="connsiteX967" fmla="*/ 6679801 w 6811107"/>
                <a:gd name="connsiteY967" fmla="*/ 2022042 h 2256141"/>
                <a:gd name="connsiteX968" fmla="*/ 6680767 w 6811107"/>
                <a:gd name="connsiteY968" fmla="*/ 2032675 h 2256141"/>
                <a:gd name="connsiteX969" fmla="*/ 6682217 w 6811107"/>
                <a:gd name="connsiteY969" fmla="*/ 2045723 h 2256141"/>
                <a:gd name="connsiteX970" fmla="*/ 6696233 w 6811107"/>
                <a:gd name="connsiteY970" fmla="*/ 2080520 h 2256141"/>
                <a:gd name="connsiteX971" fmla="*/ 6703965 w 6811107"/>
                <a:gd name="connsiteY971" fmla="*/ 2089702 h 2256141"/>
                <a:gd name="connsiteX972" fmla="*/ 6711697 w 6811107"/>
                <a:gd name="connsiteY972" fmla="*/ 2099851 h 2256141"/>
                <a:gd name="connsiteX973" fmla="*/ 6719430 w 6811107"/>
                <a:gd name="connsiteY973" fmla="*/ 2110000 h 2256141"/>
                <a:gd name="connsiteX974" fmla="*/ 6797722 w 6811107"/>
                <a:gd name="connsiteY974" fmla="*/ 2250636 h 2256141"/>
                <a:gd name="connsiteX975" fmla="*/ 6734412 w 6811107"/>
                <a:gd name="connsiteY975" fmla="*/ 2253536 h 2256141"/>
                <a:gd name="connsiteX976" fmla="*/ 6725229 w 6811107"/>
                <a:gd name="connsiteY976" fmla="*/ 2253536 h 2256141"/>
                <a:gd name="connsiteX977" fmla="*/ 6695749 w 6811107"/>
                <a:gd name="connsiteY977" fmla="*/ 2252569 h 2256141"/>
                <a:gd name="connsiteX978" fmla="*/ 6687050 w 6811107"/>
                <a:gd name="connsiteY978" fmla="*/ 2252569 h 2256141"/>
                <a:gd name="connsiteX979" fmla="*/ 3288323 w 6811107"/>
                <a:gd name="connsiteY979" fmla="*/ 2252569 h 2256141"/>
                <a:gd name="connsiteX980" fmla="*/ 3288323 w 6811107"/>
                <a:gd name="connsiteY980" fmla="*/ 2256141 h 2256141"/>
                <a:gd name="connsiteX981" fmla="*/ 4431 w 6811107"/>
                <a:gd name="connsiteY981" fmla="*/ 2256141 h 2256141"/>
                <a:gd name="connsiteX982" fmla="*/ 3079 w 6811107"/>
                <a:gd name="connsiteY982" fmla="*/ 2243715 h 2256141"/>
                <a:gd name="connsiteX983" fmla="*/ 1275 w 6811107"/>
                <a:gd name="connsiteY983" fmla="*/ 2230513 h 2256141"/>
                <a:gd name="connsiteX984" fmla="*/ 373 w 6811107"/>
                <a:gd name="connsiteY984" fmla="*/ 2211098 h 2256141"/>
                <a:gd name="connsiteX985" fmla="*/ 8489 w 6811107"/>
                <a:gd name="connsiteY985" fmla="*/ 2190129 h 2256141"/>
                <a:gd name="connsiteX986" fmla="*/ 14801 w 6811107"/>
                <a:gd name="connsiteY986" fmla="*/ 2181975 h 2256141"/>
                <a:gd name="connsiteX987" fmla="*/ 143303 w 6811107"/>
                <a:gd name="connsiteY987" fmla="*/ 2036749 h 2256141"/>
                <a:gd name="connsiteX988" fmla="*/ 150517 w 6811107"/>
                <a:gd name="connsiteY988" fmla="*/ 2027429 h 2256141"/>
                <a:gd name="connsiteX989" fmla="*/ 187490 w 6811107"/>
                <a:gd name="connsiteY989" fmla="*/ 2000248 h 2256141"/>
                <a:gd name="connsiteX990" fmla="*/ 233029 w 6811107"/>
                <a:gd name="connsiteY990" fmla="*/ 1944332 h 2256141"/>
                <a:gd name="connsiteX991" fmla="*/ 244752 w 6811107"/>
                <a:gd name="connsiteY991" fmla="*/ 1940449 h 2256141"/>
                <a:gd name="connsiteX992" fmla="*/ 287135 w 6811107"/>
                <a:gd name="connsiteY992" fmla="*/ 1921810 h 2256141"/>
                <a:gd name="connsiteX993" fmla="*/ 297956 w 6811107"/>
                <a:gd name="connsiteY993" fmla="*/ 1919480 h 2256141"/>
                <a:gd name="connsiteX994" fmla="*/ 329518 w 6811107"/>
                <a:gd name="connsiteY994" fmla="*/ 1913268 h 2256141"/>
                <a:gd name="connsiteX995" fmla="*/ 339437 w 6811107"/>
                <a:gd name="connsiteY995" fmla="*/ 1910161 h 2256141"/>
                <a:gd name="connsiteX996" fmla="*/ 410226 w 6811107"/>
                <a:gd name="connsiteY996" fmla="*/ 1888416 h 2256141"/>
                <a:gd name="connsiteX997" fmla="*/ 418792 w 6811107"/>
                <a:gd name="connsiteY997" fmla="*/ 1882203 h 2256141"/>
                <a:gd name="connsiteX998" fmla="*/ 422399 w 6811107"/>
                <a:gd name="connsiteY998" fmla="*/ 1834441 h 2256141"/>
                <a:gd name="connsiteX999" fmla="*/ 419694 w 6811107"/>
                <a:gd name="connsiteY999" fmla="*/ 1823957 h 2256141"/>
                <a:gd name="connsiteX1000" fmla="*/ 426007 w 6811107"/>
                <a:gd name="connsiteY1000" fmla="*/ 1750179 h 2256141"/>
                <a:gd name="connsiteX1001" fmla="*/ 431868 w 6811107"/>
                <a:gd name="connsiteY1001" fmla="*/ 1740083 h 2256141"/>
                <a:gd name="connsiteX1002" fmla="*/ 465684 w 6811107"/>
                <a:gd name="connsiteY1002" fmla="*/ 1679119 h 2256141"/>
                <a:gd name="connsiteX1003" fmla="*/ 469291 w 6811107"/>
                <a:gd name="connsiteY1003" fmla="*/ 1668635 h 2256141"/>
                <a:gd name="connsiteX1004" fmla="*/ 453511 w 6811107"/>
                <a:gd name="connsiteY1004" fmla="*/ 1603400 h 2256141"/>
                <a:gd name="connsiteX1005" fmla="*/ 457118 w 6811107"/>
                <a:gd name="connsiteY1005" fmla="*/ 1594081 h 2256141"/>
                <a:gd name="connsiteX1006" fmla="*/ 487327 w 6811107"/>
                <a:gd name="connsiteY1006" fmla="*/ 1560686 h 2256141"/>
                <a:gd name="connsiteX1007" fmla="*/ 493188 w 6811107"/>
                <a:gd name="connsiteY1007" fmla="*/ 1552532 h 2256141"/>
                <a:gd name="connsiteX1008" fmla="*/ 496795 w 6811107"/>
                <a:gd name="connsiteY1008" fmla="*/ 1541271 h 2256141"/>
                <a:gd name="connsiteX1009" fmla="*/ 503108 w 6811107"/>
                <a:gd name="connsiteY1009" fmla="*/ 1531952 h 2256141"/>
                <a:gd name="connsiteX1010" fmla="*/ 510322 w 6811107"/>
                <a:gd name="connsiteY1010" fmla="*/ 1522632 h 2256141"/>
                <a:gd name="connsiteX1011" fmla="*/ 517536 w 6811107"/>
                <a:gd name="connsiteY1011" fmla="*/ 1517196 h 2256141"/>
                <a:gd name="connsiteX1012" fmla="*/ 536473 w 6811107"/>
                <a:gd name="connsiteY1012" fmla="*/ 1473706 h 2256141"/>
                <a:gd name="connsiteX1013" fmla="*/ 543687 w 6811107"/>
                <a:gd name="connsiteY1013" fmla="*/ 1461280 h 2256141"/>
                <a:gd name="connsiteX1014" fmla="*/ 566682 w 6811107"/>
                <a:gd name="connsiteY1014" fmla="*/ 1441865 h 2256141"/>
                <a:gd name="connsiteX1015" fmla="*/ 644685 w 6811107"/>
                <a:gd name="connsiteY1015" fmla="*/ 1465940 h 2256141"/>
                <a:gd name="connsiteX1016" fmla="*/ 658211 w 6811107"/>
                <a:gd name="connsiteY1016" fmla="*/ 1465940 h 2256141"/>
                <a:gd name="connsiteX1017" fmla="*/ 794378 w 6811107"/>
                <a:gd name="connsiteY1017" fmla="*/ 1511371 h 2256141"/>
                <a:gd name="connsiteX1018" fmla="*/ 802945 w 6811107"/>
                <a:gd name="connsiteY1018" fmla="*/ 1518749 h 2256141"/>
                <a:gd name="connsiteX1019" fmla="*/ 829096 w 6811107"/>
                <a:gd name="connsiteY1019" fmla="*/ 1523021 h 2256141"/>
                <a:gd name="connsiteX1020" fmla="*/ 839917 w 6811107"/>
                <a:gd name="connsiteY1020" fmla="*/ 1521855 h 2256141"/>
                <a:gd name="connsiteX1021" fmla="*/ 861559 w 6811107"/>
                <a:gd name="connsiteY1021" fmla="*/ 1517972 h 2256141"/>
                <a:gd name="connsiteX1022" fmla="*/ 874635 w 6811107"/>
                <a:gd name="connsiteY1022" fmla="*/ 1514089 h 2256141"/>
                <a:gd name="connsiteX1023" fmla="*/ 1002235 w 6811107"/>
                <a:gd name="connsiteY1023" fmla="*/ 1413130 h 2256141"/>
                <a:gd name="connsiteX1024" fmla="*/ 1004489 w 6811107"/>
                <a:gd name="connsiteY1024" fmla="*/ 1403811 h 2256141"/>
                <a:gd name="connsiteX1025" fmla="*/ 1042814 w 6811107"/>
                <a:gd name="connsiteY1025" fmla="*/ 1335469 h 2256141"/>
                <a:gd name="connsiteX1026" fmla="*/ 1053635 w 6811107"/>
                <a:gd name="connsiteY1026" fmla="*/ 1329256 h 2256141"/>
                <a:gd name="connsiteX1027" fmla="*/ 1106389 w 6811107"/>
                <a:gd name="connsiteY1027" fmla="*/ 1284601 h 2256141"/>
                <a:gd name="connsiteX1028" fmla="*/ 1112701 w 6811107"/>
                <a:gd name="connsiteY1028" fmla="*/ 1276446 h 2256141"/>
                <a:gd name="connsiteX1029" fmla="*/ 1132089 w 6811107"/>
                <a:gd name="connsiteY1029" fmla="*/ 1230626 h 2256141"/>
                <a:gd name="connsiteX1030" fmla="*/ 1137951 w 6811107"/>
                <a:gd name="connsiteY1030" fmla="*/ 1222472 h 2256141"/>
                <a:gd name="connsiteX1031" fmla="*/ 1160945 w 6811107"/>
                <a:gd name="connsiteY1031" fmla="*/ 1195291 h 2256141"/>
                <a:gd name="connsiteX1032" fmla="*/ 1169512 w 6811107"/>
                <a:gd name="connsiteY1032" fmla="*/ 1188301 h 2256141"/>
                <a:gd name="connsiteX1033" fmla="*/ 1234440 w 6811107"/>
                <a:gd name="connsiteY1033" fmla="*/ 1178205 h 2256141"/>
                <a:gd name="connsiteX1034" fmla="*/ 1248868 w 6811107"/>
                <a:gd name="connsiteY1034" fmla="*/ 1180147 h 2256141"/>
                <a:gd name="connsiteX1035" fmla="*/ 1300268 w 6811107"/>
                <a:gd name="connsiteY1035" fmla="*/ 1184030 h 2256141"/>
                <a:gd name="connsiteX1036" fmla="*/ 1312442 w 6811107"/>
                <a:gd name="connsiteY1036" fmla="*/ 1183253 h 2256141"/>
                <a:gd name="connsiteX1037" fmla="*/ 1324165 w 6811107"/>
                <a:gd name="connsiteY1037" fmla="*/ 1183253 h 2256141"/>
                <a:gd name="connsiteX1038" fmla="*/ 1366548 w 6811107"/>
                <a:gd name="connsiteY1038" fmla="*/ 1147141 h 2256141"/>
                <a:gd name="connsiteX1039" fmla="*/ 1368803 w 6811107"/>
                <a:gd name="connsiteY1039" fmla="*/ 1136656 h 2256141"/>
                <a:gd name="connsiteX1040" fmla="*/ 1369704 w 6811107"/>
                <a:gd name="connsiteY1040" fmla="*/ 1126561 h 2256141"/>
                <a:gd name="connsiteX1041" fmla="*/ 1371057 w 6811107"/>
                <a:gd name="connsiteY1041" fmla="*/ 1106757 h 2256141"/>
                <a:gd name="connsiteX1042" fmla="*/ 1389994 w 6811107"/>
                <a:gd name="connsiteY1042" fmla="*/ 936291 h 2256141"/>
                <a:gd name="connsiteX1043" fmla="*/ 1398110 w 6811107"/>
                <a:gd name="connsiteY1043" fmla="*/ 924641 h 2256141"/>
                <a:gd name="connsiteX1044" fmla="*/ 1405324 w 6811107"/>
                <a:gd name="connsiteY1044" fmla="*/ 919594 h 2256141"/>
                <a:gd name="connsiteX1045" fmla="*/ 1413891 w 6811107"/>
                <a:gd name="connsiteY1045" fmla="*/ 915711 h 2256141"/>
                <a:gd name="connsiteX1046" fmla="*/ 1441394 w 6811107"/>
                <a:gd name="connsiteY1046" fmla="*/ 811645 h 2256141"/>
                <a:gd name="connsiteX1047" fmla="*/ 1489639 w 6811107"/>
                <a:gd name="connsiteY1047" fmla="*/ 758447 h 2256141"/>
                <a:gd name="connsiteX1048" fmla="*/ 1493246 w 6811107"/>
                <a:gd name="connsiteY1048" fmla="*/ 751069 h 2256141"/>
                <a:gd name="connsiteX1049" fmla="*/ 1508576 w 6811107"/>
                <a:gd name="connsiteY1049" fmla="*/ 711462 h 2256141"/>
                <a:gd name="connsiteX1050" fmla="*/ 1558173 w 6811107"/>
                <a:gd name="connsiteY1050" fmla="*/ 651274 h 2256141"/>
                <a:gd name="connsiteX1051" fmla="*/ 1572602 w 6811107"/>
                <a:gd name="connsiteY1051" fmla="*/ 654381 h 2256141"/>
                <a:gd name="connsiteX1052" fmla="*/ 1585677 w 6811107"/>
                <a:gd name="connsiteY1052" fmla="*/ 661370 h 2256141"/>
                <a:gd name="connsiteX1053" fmla="*/ 1613181 w 6811107"/>
                <a:gd name="connsiteY1053" fmla="*/ 671466 h 2256141"/>
                <a:gd name="connsiteX1054" fmla="*/ 1621748 w 6811107"/>
                <a:gd name="connsiteY1054" fmla="*/ 672243 h 2256141"/>
                <a:gd name="connsiteX1055" fmla="*/ 1718236 w 6811107"/>
                <a:gd name="connsiteY1055" fmla="*/ 645062 h 2256141"/>
                <a:gd name="connsiteX1056" fmla="*/ 1743486 w 6811107"/>
                <a:gd name="connsiteY1056" fmla="*/ 689717 h 2256141"/>
                <a:gd name="connsiteX1057" fmla="*/ 1755209 w 6811107"/>
                <a:gd name="connsiteY1057" fmla="*/ 696706 h 2256141"/>
                <a:gd name="connsiteX1058" fmla="*/ 1777753 w 6811107"/>
                <a:gd name="connsiteY1058" fmla="*/ 711462 h 2256141"/>
                <a:gd name="connsiteX1059" fmla="*/ 1790829 w 6811107"/>
                <a:gd name="connsiteY1059" fmla="*/ 714568 h 2256141"/>
                <a:gd name="connsiteX1060" fmla="*/ 1813824 w 6811107"/>
                <a:gd name="connsiteY1060" fmla="*/ 718452 h 2256141"/>
                <a:gd name="connsiteX1061" fmla="*/ 1821940 w 6811107"/>
                <a:gd name="connsiteY1061" fmla="*/ 719228 h 2256141"/>
                <a:gd name="connsiteX1062" fmla="*/ 1880554 w 6811107"/>
                <a:gd name="connsiteY1062" fmla="*/ 662147 h 2256141"/>
                <a:gd name="connsiteX1063" fmla="*/ 1936013 w 6811107"/>
                <a:gd name="connsiteY1063" fmla="*/ 652051 h 2256141"/>
                <a:gd name="connsiteX1064" fmla="*/ 1944580 w 6811107"/>
                <a:gd name="connsiteY1064" fmla="*/ 641567 h 2256141"/>
                <a:gd name="connsiteX1065" fmla="*/ 1952696 w 6811107"/>
                <a:gd name="connsiteY1065" fmla="*/ 631471 h 2256141"/>
                <a:gd name="connsiteX1066" fmla="*/ 1989668 w 6811107"/>
                <a:gd name="connsiteY1066" fmla="*/ 558858 h 2256141"/>
                <a:gd name="connsiteX1067" fmla="*/ 1995980 w 6811107"/>
                <a:gd name="connsiteY1067" fmla="*/ 548762 h 2256141"/>
                <a:gd name="connsiteX1068" fmla="*/ 2018524 w 6811107"/>
                <a:gd name="connsiteY1068" fmla="*/ 527793 h 2256141"/>
                <a:gd name="connsiteX1069" fmla="*/ 2027993 w 6811107"/>
                <a:gd name="connsiteY1069" fmla="*/ 524687 h 2256141"/>
                <a:gd name="connsiteX1070" fmla="*/ 2041069 w 6811107"/>
                <a:gd name="connsiteY1070" fmla="*/ 520804 h 2256141"/>
                <a:gd name="connsiteX1071" fmla="*/ 2051890 w 6811107"/>
                <a:gd name="connsiteY1071" fmla="*/ 513814 h 2256141"/>
                <a:gd name="connsiteX1072" fmla="*/ 2160156 w 6811107"/>
                <a:gd name="connsiteY1072" fmla="*/ 446413 h 2256141"/>
                <a:gd name="connsiteX1073" fmla="*/ 2179490 w 6811107"/>
                <a:gd name="connsiteY1073" fmla="*/ 447414 h 2256141"/>
                <a:gd name="connsiteX1074" fmla="*/ 2190311 w 6811107"/>
                <a:gd name="connsiteY1074" fmla="*/ 451685 h 2256141"/>
                <a:gd name="connsiteX1075" fmla="*/ 2200230 w 6811107"/>
                <a:gd name="connsiteY1075" fmla="*/ 456734 h 2256141"/>
                <a:gd name="connsiteX1076" fmla="*/ 2260649 w 6811107"/>
                <a:gd name="connsiteY1076" fmla="*/ 495952 h 2256141"/>
                <a:gd name="connsiteX1077" fmla="*/ 2268765 w 6811107"/>
                <a:gd name="connsiteY1077" fmla="*/ 504107 h 2256141"/>
                <a:gd name="connsiteX1078" fmla="*/ 2273724 w 6811107"/>
                <a:gd name="connsiteY1078" fmla="*/ 514591 h 2256141"/>
                <a:gd name="connsiteX1079" fmla="*/ 2299875 w 6811107"/>
                <a:gd name="connsiteY1079" fmla="*/ 549927 h 2256141"/>
                <a:gd name="connsiteX1080" fmla="*/ 2308442 w 6811107"/>
                <a:gd name="connsiteY1080" fmla="*/ 556916 h 2256141"/>
                <a:gd name="connsiteX1081" fmla="*/ 2403579 w 6811107"/>
                <a:gd name="connsiteY1081" fmla="*/ 603901 h 2256141"/>
                <a:gd name="connsiteX1082" fmla="*/ 2390503 w 6811107"/>
                <a:gd name="connsiteY1082" fmla="*/ 657876 h 2256141"/>
                <a:gd name="connsiteX1083" fmla="*/ 2378329 w 6811107"/>
                <a:gd name="connsiteY1083" fmla="*/ 661759 h 2256141"/>
                <a:gd name="connsiteX1084" fmla="*/ 2371115 w 6811107"/>
                <a:gd name="connsiteY1084" fmla="*/ 669136 h 2256141"/>
                <a:gd name="connsiteX1085" fmla="*/ 2439649 w 6811107"/>
                <a:gd name="connsiteY1085" fmla="*/ 705249 h 2256141"/>
                <a:gd name="connsiteX1086" fmla="*/ 2451372 w 6811107"/>
                <a:gd name="connsiteY1086" fmla="*/ 708356 h 2256141"/>
                <a:gd name="connsiteX1087" fmla="*/ 2463095 w 6811107"/>
                <a:gd name="connsiteY1087" fmla="*/ 712627 h 2256141"/>
                <a:gd name="connsiteX1088" fmla="*/ 2471662 w 6811107"/>
                <a:gd name="connsiteY1088" fmla="*/ 715733 h 2256141"/>
                <a:gd name="connsiteX1089" fmla="*/ 2494657 w 6811107"/>
                <a:gd name="connsiteY1089" fmla="*/ 726994 h 2256141"/>
                <a:gd name="connsiteX1090" fmla="*/ 2503224 w 6811107"/>
                <a:gd name="connsiteY1090" fmla="*/ 732042 h 2256141"/>
                <a:gd name="connsiteX1091" fmla="*/ 2524866 w 6811107"/>
                <a:gd name="connsiteY1091" fmla="*/ 743303 h 2256141"/>
                <a:gd name="connsiteX1092" fmla="*/ 2532982 w 6811107"/>
                <a:gd name="connsiteY1092" fmla="*/ 747186 h 2256141"/>
                <a:gd name="connsiteX1093" fmla="*/ 2582579 w 6811107"/>
                <a:gd name="connsiteY1093" fmla="*/ 776309 h 2256141"/>
                <a:gd name="connsiteX1094" fmla="*/ 2590695 w 6811107"/>
                <a:gd name="connsiteY1094" fmla="*/ 783298 h 2256141"/>
                <a:gd name="connsiteX1095" fmla="*/ 2622257 w 6811107"/>
                <a:gd name="connsiteY1095" fmla="*/ 869502 h 2256141"/>
                <a:gd name="connsiteX1096" fmla="*/ 2629471 w 6811107"/>
                <a:gd name="connsiteY1096" fmla="*/ 878822 h 2256141"/>
                <a:gd name="connsiteX1097" fmla="*/ 2731237 w 6811107"/>
                <a:gd name="connsiteY1097" fmla="*/ 945386 h 2256141"/>
                <a:gd name="connsiteX1098" fmla="*/ 2762595 w 6811107"/>
                <a:gd name="connsiteY1098" fmla="*/ 964351 h 2256141"/>
                <a:gd name="connsiteX1099" fmla="*/ 2761129 w 6811107"/>
                <a:gd name="connsiteY1099" fmla="*/ 963861 h 2256141"/>
                <a:gd name="connsiteX1100" fmla="*/ 2774204 w 6811107"/>
                <a:gd name="connsiteY1100" fmla="*/ 972403 h 2256141"/>
                <a:gd name="connsiteX1101" fmla="*/ 2789534 w 6811107"/>
                <a:gd name="connsiteY1101" fmla="*/ 987159 h 2256141"/>
                <a:gd name="connsiteX1102" fmla="*/ 2813882 w 6811107"/>
                <a:gd name="connsiteY1102" fmla="*/ 1046569 h 2256141"/>
                <a:gd name="connsiteX1103" fmla="*/ 2816136 w 6811107"/>
                <a:gd name="connsiteY1103" fmla="*/ 1062878 h 2256141"/>
                <a:gd name="connsiteX1104" fmla="*/ 2870242 w 6811107"/>
                <a:gd name="connsiteY1104" fmla="*/ 1176264 h 2256141"/>
                <a:gd name="connsiteX1105" fmla="*/ 2881064 w 6811107"/>
                <a:gd name="connsiteY1105" fmla="*/ 1191796 h 2256141"/>
                <a:gd name="connsiteX1106" fmla="*/ 2889179 w 6811107"/>
                <a:gd name="connsiteY1106" fmla="*/ 1211599 h 2256141"/>
                <a:gd name="connsiteX1107" fmla="*/ 2899099 w 6811107"/>
                <a:gd name="connsiteY1107" fmla="*/ 1256254 h 2256141"/>
                <a:gd name="connsiteX1108" fmla="*/ 2900451 w 6811107"/>
                <a:gd name="connsiteY1108" fmla="*/ 1258585 h 2256141"/>
                <a:gd name="connsiteX1109" fmla="*/ 2905411 w 6811107"/>
                <a:gd name="connsiteY1109" fmla="*/ 1304016 h 2256141"/>
                <a:gd name="connsiteX1110" fmla="*/ 2907665 w 6811107"/>
                <a:gd name="connsiteY1110" fmla="*/ 1315277 h 2256141"/>
                <a:gd name="connsiteX1111" fmla="*/ 2932915 w 6811107"/>
                <a:gd name="connsiteY1111" fmla="*/ 1367310 h 2256141"/>
                <a:gd name="connsiteX1112" fmla="*/ 2939227 w 6811107"/>
                <a:gd name="connsiteY1112" fmla="*/ 1377406 h 2256141"/>
                <a:gd name="connsiteX1113" fmla="*/ 2969437 w 6811107"/>
                <a:gd name="connsiteY1113" fmla="*/ 1429051 h 2256141"/>
                <a:gd name="connsiteX1114" fmla="*/ 2975298 w 6811107"/>
                <a:gd name="connsiteY1114" fmla="*/ 1440311 h 2256141"/>
                <a:gd name="connsiteX1115" fmla="*/ 3015877 w 6811107"/>
                <a:gd name="connsiteY1115" fmla="*/ 1498169 h 2256141"/>
                <a:gd name="connsiteX1116" fmla="*/ 3025346 w 6811107"/>
                <a:gd name="connsiteY1116" fmla="*/ 1505158 h 2256141"/>
                <a:gd name="connsiteX1117" fmla="*/ 3079452 w 6811107"/>
                <a:gd name="connsiteY1117" fmla="*/ 1559133 h 2256141"/>
                <a:gd name="connsiteX1118" fmla="*/ 3080354 w 6811107"/>
                <a:gd name="connsiteY1118" fmla="*/ 1561074 h 2256141"/>
                <a:gd name="connsiteX1119" fmla="*/ 3092077 w 6811107"/>
                <a:gd name="connsiteY1119" fmla="*/ 1585149 h 2256141"/>
                <a:gd name="connsiteX1120" fmla="*/ 3101545 w 6811107"/>
                <a:gd name="connsiteY1120" fmla="*/ 1590586 h 2256141"/>
                <a:gd name="connsiteX1121" fmla="*/ 3109075 w 6811107"/>
                <a:gd name="connsiteY1121" fmla="*/ 1592534 h 2256141"/>
                <a:gd name="connsiteX1122" fmla="*/ 3136842 w 6811107"/>
                <a:gd name="connsiteY1122" fmla="*/ 1534409 h 2256141"/>
                <a:gd name="connsiteX1123" fmla="*/ 3140708 w 6811107"/>
                <a:gd name="connsiteY1123" fmla="*/ 1521360 h 2256141"/>
                <a:gd name="connsiteX1124" fmla="*/ 3123794 w 6811107"/>
                <a:gd name="connsiteY1124" fmla="*/ 1440168 h 2256141"/>
                <a:gd name="connsiteX1125" fmla="*/ 3127660 w 6811107"/>
                <a:gd name="connsiteY1125" fmla="*/ 1428570 h 2256141"/>
                <a:gd name="connsiteX1126" fmla="*/ 3160040 w 6811107"/>
                <a:gd name="connsiteY1126" fmla="*/ 1387007 h 2256141"/>
                <a:gd name="connsiteX1127" fmla="*/ 3166323 w 6811107"/>
                <a:gd name="connsiteY1127" fmla="*/ 1376858 h 2256141"/>
                <a:gd name="connsiteX1128" fmla="*/ 3170189 w 6811107"/>
                <a:gd name="connsiteY1128" fmla="*/ 1362842 h 2256141"/>
                <a:gd name="connsiteX1129" fmla="*/ 3176955 w 6811107"/>
                <a:gd name="connsiteY1129" fmla="*/ 1351244 h 2256141"/>
                <a:gd name="connsiteX1130" fmla="*/ 3184688 w 6811107"/>
                <a:gd name="connsiteY1130" fmla="*/ 1339645 h 2256141"/>
                <a:gd name="connsiteX1131" fmla="*/ 3192420 w 6811107"/>
                <a:gd name="connsiteY1131" fmla="*/ 1332879 h 2256141"/>
                <a:gd name="connsiteX1132" fmla="*/ 3212718 w 6811107"/>
                <a:gd name="connsiteY1132" fmla="*/ 1278751 h 2256141"/>
                <a:gd name="connsiteX1133" fmla="*/ 3220451 w 6811107"/>
                <a:gd name="connsiteY1133" fmla="*/ 1263286 h 2256141"/>
                <a:gd name="connsiteX1134" fmla="*/ 3245098 w 6811107"/>
                <a:gd name="connsiteY1134" fmla="*/ 1239122 h 2256141"/>
                <a:gd name="connsiteX1135" fmla="*/ 3328706 w 6811107"/>
                <a:gd name="connsiteY1135" fmla="*/ 1269086 h 2256141"/>
                <a:gd name="connsiteX1136" fmla="*/ 3343205 w 6811107"/>
                <a:gd name="connsiteY1136" fmla="*/ 1269086 h 2256141"/>
                <a:gd name="connsiteX1137" fmla="*/ 3489157 w 6811107"/>
                <a:gd name="connsiteY1137" fmla="*/ 1325630 h 2256141"/>
                <a:gd name="connsiteX1138" fmla="*/ 3498339 w 6811107"/>
                <a:gd name="connsiteY1138" fmla="*/ 1334812 h 2256141"/>
                <a:gd name="connsiteX1139" fmla="*/ 3526369 w 6811107"/>
                <a:gd name="connsiteY1139" fmla="*/ 1340128 h 2256141"/>
                <a:gd name="connsiteX1140" fmla="*/ 3537968 w 6811107"/>
                <a:gd name="connsiteY1140" fmla="*/ 1338678 h 2256141"/>
                <a:gd name="connsiteX1141" fmla="*/ 3561166 w 6811107"/>
                <a:gd name="connsiteY1141" fmla="*/ 1333845 h 2256141"/>
                <a:gd name="connsiteX1142" fmla="*/ 3575181 w 6811107"/>
                <a:gd name="connsiteY1142" fmla="*/ 1329012 h 2256141"/>
                <a:gd name="connsiteX1143" fmla="*/ 3711951 w 6811107"/>
                <a:gd name="connsiteY1143" fmla="*/ 1203359 h 2256141"/>
                <a:gd name="connsiteX1144" fmla="*/ 3714367 w 6811107"/>
                <a:gd name="connsiteY1144" fmla="*/ 1191760 h 2256141"/>
                <a:gd name="connsiteX1145" fmla="*/ 3755446 w 6811107"/>
                <a:gd name="connsiteY1145" fmla="*/ 1106702 h 2256141"/>
                <a:gd name="connsiteX1146" fmla="*/ 3767045 w 6811107"/>
                <a:gd name="connsiteY1146" fmla="*/ 1098969 h 2256141"/>
                <a:gd name="connsiteX1147" fmla="*/ 3823589 w 6811107"/>
                <a:gd name="connsiteY1147" fmla="*/ 1043392 h 2256141"/>
                <a:gd name="connsiteX1148" fmla="*/ 3830355 w 6811107"/>
                <a:gd name="connsiteY1148" fmla="*/ 1033242 h 2256141"/>
                <a:gd name="connsiteX1149" fmla="*/ 3851136 w 6811107"/>
                <a:gd name="connsiteY1149" fmla="*/ 976215 h 2256141"/>
                <a:gd name="connsiteX1150" fmla="*/ 3857419 w 6811107"/>
                <a:gd name="connsiteY1150" fmla="*/ 966066 h 2256141"/>
                <a:gd name="connsiteX1151" fmla="*/ 3882067 w 6811107"/>
                <a:gd name="connsiteY1151" fmla="*/ 932236 h 2256141"/>
                <a:gd name="connsiteX1152" fmla="*/ 3891249 w 6811107"/>
                <a:gd name="connsiteY1152" fmla="*/ 923537 h 2256141"/>
                <a:gd name="connsiteX1153" fmla="*/ 3960842 w 6811107"/>
                <a:gd name="connsiteY1153" fmla="*/ 910972 h 2256141"/>
                <a:gd name="connsiteX1154" fmla="*/ 3976307 w 6811107"/>
                <a:gd name="connsiteY1154" fmla="*/ 913388 h 2256141"/>
                <a:gd name="connsiteX1155" fmla="*/ 4031402 w 6811107"/>
                <a:gd name="connsiteY1155" fmla="*/ 918221 h 2256141"/>
                <a:gd name="connsiteX1156" fmla="*/ 4044450 w 6811107"/>
                <a:gd name="connsiteY1156" fmla="*/ 917254 h 2256141"/>
                <a:gd name="connsiteX1157" fmla="*/ 4057016 w 6811107"/>
                <a:gd name="connsiteY1157" fmla="*/ 917254 h 2256141"/>
                <a:gd name="connsiteX1158" fmla="*/ 4102444 w 6811107"/>
                <a:gd name="connsiteY1158" fmla="*/ 872309 h 2256141"/>
                <a:gd name="connsiteX1159" fmla="*/ 4104861 w 6811107"/>
                <a:gd name="connsiteY1159" fmla="*/ 859260 h 2256141"/>
                <a:gd name="connsiteX1160" fmla="*/ 4105828 w 6811107"/>
                <a:gd name="connsiteY1160" fmla="*/ 846695 h 2256141"/>
                <a:gd name="connsiteX1161" fmla="*/ 4107277 w 6811107"/>
                <a:gd name="connsiteY1161" fmla="*/ 822047 h 2256141"/>
                <a:gd name="connsiteX1162" fmla="*/ 4127575 w 6811107"/>
                <a:gd name="connsiteY1162" fmla="*/ 609885 h 2256141"/>
                <a:gd name="connsiteX1163" fmla="*/ 4136274 w 6811107"/>
                <a:gd name="connsiteY1163" fmla="*/ 595387 h 2256141"/>
                <a:gd name="connsiteX1164" fmla="*/ 4144007 w 6811107"/>
                <a:gd name="connsiteY1164" fmla="*/ 589104 h 2256141"/>
                <a:gd name="connsiteX1165" fmla="*/ 4153189 w 6811107"/>
                <a:gd name="connsiteY1165" fmla="*/ 584271 h 2256141"/>
                <a:gd name="connsiteX1166" fmla="*/ 4182669 w 6811107"/>
                <a:gd name="connsiteY1166" fmla="*/ 454751 h 2256141"/>
                <a:gd name="connsiteX1167" fmla="*/ 4234381 w 6811107"/>
                <a:gd name="connsiteY1167" fmla="*/ 388541 h 2256141"/>
                <a:gd name="connsiteX1168" fmla="*/ 4238247 w 6811107"/>
                <a:gd name="connsiteY1168" fmla="*/ 379359 h 2256141"/>
                <a:gd name="connsiteX1169" fmla="*/ 4254679 w 6811107"/>
                <a:gd name="connsiteY1169" fmla="*/ 330064 h 2256141"/>
                <a:gd name="connsiteX1170" fmla="*/ 4307841 w 6811107"/>
                <a:gd name="connsiteY1170" fmla="*/ 255154 h 2256141"/>
                <a:gd name="connsiteX1171" fmla="*/ 4323306 w 6811107"/>
                <a:gd name="connsiteY1171" fmla="*/ 259021 h 2256141"/>
                <a:gd name="connsiteX1172" fmla="*/ 4337321 w 6811107"/>
                <a:gd name="connsiteY1172" fmla="*/ 267720 h 2256141"/>
                <a:gd name="connsiteX1173" fmla="*/ 4366801 w 6811107"/>
                <a:gd name="connsiteY1173" fmla="*/ 280285 h 2256141"/>
                <a:gd name="connsiteX1174" fmla="*/ 4375983 w 6811107"/>
                <a:gd name="connsiteY1174" fmla="*/ 281252 h 2256141"/>
                <a:gd name="connsiteX1175" fmla="*/ 4479406 w 6811107"/>
                <a:gd name="connsiteY1175" fmla="*/ 247422 h 2256141"/>
                <a:gd name="connsiteX1176" fmla="*/ 4506470 w 6811107"/>
                <a:gd name="connsiteY1176" fmla="*/ 303000 h 2256141"/>
                <a:gd name="connsiteX1177" fmla="*/ 4519035 w 6811107"/>
                <a:gd name="connsiteY1177" fmla="*/ 311699 h 2256141"/>
                <a:gd name="connsiteX1178" fmla="*/ 4543200 w 6811107"/>
                <a:gd name="connsiteY1178" fmla="*/ 330064 h 2256141"/>
                <a:gd name="connsiteX1179" fmla="*/ 4557215 w 6811107"/>
                <a:gd name="connsiteY1179" fmla="*/ 333930 h 2256141"/>
                <a:gd name="connsiteX1180" fmla="*/ 4581863 w 6811107"/>
                <a:gd name="connsiteY1180" fmla="*/ 338763 h 2256141"/>
                <a:gd name="connsiteX1181" fmla="*/ 4590562 w 6811107"/>
                <a:gd name="connsiteY1181" fmla="*/ 339729 h 2256141"/>
                <a:gd name="connsiteX1182" fmla="*/ 4653389 w 6811107"/>
                <a:gd name="connsiteY1182" fmla="*/ 268686 h 2256141"/>
                <a:gd name="connsiteX1183" fmla="*/ 4712833 w 6811107"/>
                <a:gd name="connsiteY1183" fmla="*/ 256121 h 2256141"/>
                <a:gd name="connsiteX1184" fmla="*/ 4722015 w 6811107"/>
                <a:gd name="connsiteY1184" fmla="*/ 243073 h 2256141"/>
                <a:gd name="connsiteX1185" fmla="*/ 4730714 w 6811107"/>
                <a:gd name="connsiteY1185" fmla="*/ 230507 h 2256141"/>
                <a:gd name="connsiteX1186" fmla="*/ 4770343 w 6811107"/>
                <a:gd name="connsiteY1186" fmla="*/ 140133 h 2256141"/>
                <a:gd name="connsiteX1187" fmla="*/ 4777109 w 6811107"/>
                <a:gd name="connsiteY1187" fmla="*/ 127567 h 2256141"/>
                <a:gd name="connsiteX1188" fmla="*/ 4801274 w 6811107"/>
                <a:gd name="connsiteY1188" fmla="*/ 101470 h 2256141"/>
                <a:gd name="connsiteX1189" fmla="*/ 4811423 w 6811107"/>
                <a:gd name="connsiteY1189" fmla="*/ 97604 h 2256141"/>
                <a:gd name="connsiteX1190" fmla="*/ 4825438 w 6811107"/>
                <a:gd name="connsiteY1190" fmla="*/ 92771 h 2256141"/>
                <a:gd name="connsiteX1191" fmla="*/ 4837037 w 6811107"/>
                <a:gd name="connsiteY1191" fmla="*/ 84072 h 2256141"/>
                <a:gd name="connsiteX1192" fmla="*/ 4973807 w 6811107"/>
                <a:gd name="connsiteY1192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204489 w 6811107"/>
                <a:gd name="connsiteY270" fmla="*/ 1728429 h 2256141"/>
                <a:gd name="connsiteX271" fmla="*/ 3230854 w 6811107"/>
                <a:gd name="connsiteY271" fmla="*/ 1799585 h 2256141"/>
                <a:gd name="connsiteX272" fmla="*/ 3267185 w 6811107"/>
                <a:gd name="connsiteY272" fmla="*/ 1836469 h 2256141"/>
                <a:gd name="connsiteX273" fmla="*/ 3304365 w 6811107"/>
                <a:gd name="connsiteY273" fmla="*/ 2038246 h 2256141"/>
                <a:gd name="connsiteX274" fmla="*/ 3313120 w 6811107"/>
                <a:gd name="connsiteY274" fmla="*/ 1766083 h 2256141"/>
                <a:gd name="connsiteX275" fmla="*/ 3331123 w 6811107"/>
                <a:gd name="connsiteY275" fmla="*/ 1710324 h 2256141"/>
                <a:gd name="connsiteX276" fmla="*/ 3325807 w 6811107"/>
                <a:gd name="connsiteY276" fmla="*/ 1697276 h 2256141"/>
                <a:gd name="connsiteX277" fmla="*/ 3289560 w 6811107"/>
                <a:gd name="connsiteY277" fmla="*/ 1581287 h 2256141"/>
                <a:gd name="connsiteX278" fmla="*/ 3295843 w 6811107"/>
                <a:gd name="connsiteY278" fmla="*/ 1572105 h 2256141"/>
                <a:gd name="connsiteX279" fmla="*/ 3304542 w 6811107"/>
                <a:gd name="connsiteY279" fmla="*/ 1564372 h 2256141"/>
                <a:gd name="connsiteX280" fmla="*/ 3323873 w 6811107"/>
                <a:gd name="connsiteY280" fmla="*/ 1550357 h 2256141"/>
                <a:gd name="connsiteX281" fmla="*/ 3344654 w 6811107"/>
                <a:gd name="connsiteY281" fmla="*/ 1479314 h 2256141"/>
                <a:gd name="connsiteX282" fmla="*/ 3349971 w 6811107"/>
                <a:gd name="connsiteY282" fmla="*/ 1467715 h 2256141"/>
                <a:gd name="connsiteX283" fmla="*/ 3417147 w 6811107"/>
                <a:gd name="connsiteY283" fmla="*/ 1463849 h 2256141"/>
                <a:gd name="connsiteX284" fmla="*/ 3430196 w 6811107"/>
                <a:gd name="connsiteY284" fmla="*/ 1462883 h 2256141"/>
                <a:gd name="connsiteX285" fmla="*/ 3456293 w 6811107"/>
                <a:gd name="connsiteY285" fmla="*/ 1461432 h 2256141"/>
                <a:gd name="connsiteX286" fmla="*/ 3464992 w 6811107"/>
                <a:gd name="connsiteY286" fmla="*/ 1463849 h 2256141"/>
                <a:gd name="connsiteX287" fmla="*/ 3473691 w 6811107"/>
                <a:gd name="connsiteY287" fmla="*/ 1475448 h 2256141"/>
                <a:gd name="connsiteX288" fmla="*/ 3481424 w 6811107"/>
                <a:gd name="connsiteY288" fmla="*/ 1488496 h 2256141"/>
                <a:gd name="connsiteX289" fmla="*/ 3496889 w 6811107"/>
                <a:gd name="connsiteY289" fmla="*/ 1512661 h 2256141"/>
                <a:gd name="connsiteX290" fmla="*/ 3549567 w 6811107"/>
                <a:gd name="connsiteY290" fmla="*/ 1542625 h 2256141"/>
                <a:gd name="connsiteX291" fmla="*/ 3558750 w 6811107"/>
                <a:gd name="connsiteY291" fmla="*/ 1549391 h 2256141"/>
                <a:gd name="connsiteX292" fmla="*/ 3586780 w 6811107"/>
                <a:gd name="connsiteY292" fmla="*/ 1570172 h 2256141"/>
                <a:gd name="connsiteX293" fmla="*/ 3683437 w 6811107"/>
                <a:gd name="connsiteY293" fmla="*/ 1594336 h 2256141"/>
                <a:gd name="connsiteX294" fmla="*/ 3697452 w 6811107"/>
                <a:gd name="connsiteY294" fmla="*/ 1603519 h 2256141"/>
                <a:gd name="connsiteX295" fmla="*/ 3712917 w 6811107"/>
                <a:gd name="connsiteY295" fmla="*/ 1604968 h 2256141"/>
                <a:gd name="connsiteX296" fmla="*/ 3724516 w 6811107"/>
                <a:gd name="connsiteY296" fmla="*/ 1602552 h 2256141"/>
                <a:gd name="connsiteX297" fmla="*/ 3823589 w 6811107"/>
                <a:gd name="connsiteY297" fmla="*/ 1542141 h 2256141"/>
                <a:gd name="connsiteX298" fmla="*/ 3835188 w 6811107"/>
                <a:gd name="connsiteY298" fmla="*/ 1539725 h 2256141"/>
                <a:gd name="connsiteX299" fmla="*/ 3897049 w 6811107"/>
                <a:gd name="connsiteY299" fmla="*/ 1542625 h 2256141"/>
                <a:gd name="connsiteX300" fmla="*/ 3921696 w 6811107"/>
                <a:gd name="connsiteY300" fmla="*/ 1531992 h 2256141"/>
                <a:gd name="connsiteX301" fmla="*/ 3931845 w 6811107"/>
                <a:gd name="connsiteY301" fmla="*/ 1522810 h 2256141"/>
                <a:gd name="connsiteX302" fmla="*/ 3940544 w 6811107"/>
                <a:gd name="connsiteY302" fmla="*/ 1512178 h 2256141"/>
                <a:gd name="connsiteX303" fmla="*/ 3944788 w 6811107"/>
                <a:gd name="connsiteY303" fmla="*/ 1511450 h 2256141"/>
                <a:gd name="connsiteX304" fmla="*/ 3945679 w 6811107"/>
                <a:gd name="connsiteY304" fmla="*/ 1511634 h 2256141"/>
                <a:gd name="connsiteX305" fmla="*/ 3957459 w 6811107"/>
                <a:gd name="connsiteY305" fmla="*/ 1509278 h 2256141"/>
                <a:gd name="connsiteX306" fmla="*/ 3944788 w 6811107"/>
                <a:gd name="connsiteY306" fmla="*/ 1511450 h 2256141"/>
                <a:gd name="connsiteX307" fmla="*/ 3934261 w 6811107"/>
                <a:gd name="connsiteY307" fmla="*/ 1509278 h 2256141"/>
                <a:gd name="connsiteX308" fmla="*/ 4010137 w 6811107"/>
                <a:gd name="connsiteY308" fmla="*/ 1506862 h 2256141"/>
                <a:gd name="connsiteX309" fmla="*/ 4024152 w 6811107"/>
                <a:gd name="connsiteY309" fmla="*/ 1509278 h 2256141"/>
                <a:gd name="connsiteX310" fmla="*/ 4039617 w 6811107"/>
                <a:gd name="connsiteY310" fmla="*/ 1506862 h 2256141"/>
                <a:gd name="connsiteX311" fmla="*/ 4048800 w 6811107"/>
                <a:gd name="connsiteY311" fmla="*/ 1505412 h 2256141"/>
                <a:gd name="connsiteX312" fmla="*/ 4057499 w 6811107"/>
                <a:gd name="connsiteY312" fmla="*/ 1501545 h 2256141"/>
                <a:gd name="connsiteX313" fmla="*/ 4084563 w 6811107"/>
                <a:gd name="connsiteY313" fmla="*/ 1475448 h 2256141"/>
                <a:gd name="connsiteX314" fmla="*/ 4089879 w 6811107"/>
                <a:gd name="connsiteY314" fmla="*/ 1469165 h 2256141"/>
                <a:gd name="connsiteX315" fmla="*/ 4094712 w 6811107"/>
                <a:gd name="connsiteY315" fmla="*/ 1459983 h 2256141"/>
                <a:gd name="connsiteX316" fmla="*/ 4099545 w 6811107"/>
                <a:gd name="connsiteY316" fmla="*/ 1449834 h 2256141"/>
                <a:gd name="connsiteX317" fmla="*/ 4125642 w 6811107"/>
                <a:gd name="connsiteY317" fmla="*/ 1405855 h 2256141"/>
                <a:gd name="connsiteX318" fmla="*/ 4128059 w 6811107"/>
                <a:gd name="connsiteY318" fmla="*/ 1397156 h 2256141"/>
                <a:gd name="connsiteX319" fmla="*/ 4137241 w 6811107"/>
                <a:gd name="connsiteY319" fmla="*/ 1371542 h 2256141"/>
                <a:gd name="connsiteX320" fmla="*/ 4138207 w 6811107"/>
                <a:gd name="connsiteY320" fmla="*/ 1361393 h 2256141"/>
                <a:gd name="connsiteX321" fmla="*/ 4131925 w 6811107"/>
                <a:gd name="connsiteY321" fmla="*/ 1380724 h 2256141"/>
                <a:gd name="connsiteX322" fmla="*/ 4125159 w 6811107"/>
                <a:gd name="connsiteY322" fmla="*/ 1387007 h 2256141"/>
                <a:gd name="connsiteX323" fmla="*/ 4069581 w 6811107"/>
                <a:gd name="connsiteY323" fmla="*/ 1460466 h 2256141"/>
                <a:gd name="connsiteX324" fmla="*/ 4010620 w 6811107"/>
                <a:gd name="connsiteY324" fmla="*/ 1492846 h 2256141"/>
                <a:gd name="connsiteX325" fmla="*/ 3997572 w 6811107"/>
                <a:gd name="connsiteY325" fmla="*/ 1491880 h 2256141"/>
                <a:gd name="connsiteX326" fmla="*/ 3886416 w 6811107"/>
                <a:gd name="connsiteY326" fmla="*/ 1466265 h 2256141"/>
                <a:gd name="connsiteX327" fmla="*/ 3873851 w 6811107"/>
                <a:gd name="connsiteY327" fmla="*/ 1466265 h 2256141"/>
                <a:gd name="connsiteX328" fmla="*/ 3829872 w 6811107"/>
                <a:gd name="connsiteY328" fmla="*/ 1473032 h 2256141"/>
                <a:gd name="connsiteX329" fmla="*/ 3818273 w 6811107"/>
                <a:gd name="connsiteY329" fmla="*/ 1474481 h 2256141"/>
                <a:gd name="connsiteX330" fmla="*/ 3752546 w 6811107"/>
                <a:gd name="connsiteY330" fmla="*/ 1477381 h 2256141"/>
                <a:gd name="connsiteX331" fmla="*/ 3739981 w 6811107"/>
                <a:gd name="connsiteY331" fmla="*/ 1480281 h 2256141"/>
                <a:gd name="connsiteX332" fmla="*/ 3698419 w 6811107"/>
                <a:gd name="connsiteY332" fmla="*/ 1487047 h 2256141"/>
                <a:gd name="connsiteX333" fmla="*/ 3697452 w 6811107"/>
                <a:gd name="connsiteY333" fmla="*/ 1428570 h 2256141"/>
                <a:gd name="connsiteX334" fmla="*/ 3703735 w 6811107"/>
                <a:gd name="connsiteY334" fmla="*/ 1422287 h 2256141"/>
                <a:gd name="connsiteX335" fmla="*/ 3720167 w 6811107"/>
                <a:gd name="connsiteY335" fmla="*/ 1414554 h 2256141"/>
                <a:gd name="connsiteX336" fmla="*/ 3730315 w 6811107"/>
                <a:gd name="connsiteY336" fmla="*/ 1411654 h 2256141"/>
                <a:gd name="connsiteX337" fmla="*/ 3740465 w 6811107"/>
                <a:gd name="connsiteY337" fmla="*/ 1408755 h 2256141"/>
                <a:gd name="connsiteX338" fmla="*/ 3752063 w 6811107"/>
                <a:gd name="connsiteY338" fmla="*/ 1405855 h 2256141"/>
                <a:gd name="connsiteX339" fmla="*/ 3770428 w 6811107"/>
                <a:gd name="connsiteY339" fmla="*/ 1391839 h 2256141"/>
                <a:gd name="connsiteX340" fmla="*/ 3772844 w 6811107"/>
                <a:gd name="connsiteY340" fmla="*/ 1378791 h 2256141"/>
                <a:gd name="connsiteX341" fmla="*/ 3772844 w 6811107"/>
                <a:gd name="connsiteY341" fmla="*/ 1370092 h 2256141"/>
                <a:gd name="connsiteX342" fmla="*/ 3783477 w 6811107"/>
                <a:gd name="connsiteY342" fmla="*/ 1347861 h 2256141"/>
                <a:gd name="connsiteX343" fmla="*/ 3794109 w 6811107"/>
                <a:gd name="connsiteY343" fmla="*/ 1339162 h 2256141"/>
                <a:gd name="connsiteX344" fmla="*/ 3844370 w 6811107"/>
                <a:gd name="connsiteY344" fmla="*/ 1276818 h 2256141"/>
                <a:gd name="connsiteX345" fmla="*/ 3847270 w 6811107"/>
                <a:gd name="connsiteY345" fmla="*/ 1264253 h 2256141"/>
                <a:gd name="connsiteX346" fmla="*/ 3851136 w 6811107"/>
                <a:gd name="connsiteY346" fmla="*/ 1255070 h 2256141"/>
                <a:gd name="connsiteX347" fmla="*/ 3877234 w 6811107"/>
                <a:gd name="connsiteY347" fmla="*/ 1192727 h 2256141"/>
                <a:gd name="connsiteX348" fmla="*/ 3882067 w 6811107"/>
                <a:gd name="connsiteY348" fmla="*/ 1179678 h 2256141"/>
                <a:gd name="connsiteX349" fmla="*/ 3892699 w 6811107"/>
                <a:gd name="connsiteY349" fmla="*/ 1155030 h 2256141"/>
                <a:gd name="connsiteX350" fmla="*/ 3901881 w 6811107"/>
                <a:gd name="connsiteY350" fmla="*/ 1145848 h 2256141"/>
                <a:gd name="connsiteX351" fmla="*/ 3920246 w 6811107"/>
                <a:gd name="connsiteY351" fmla="*/ 1127483 h 2256141"/>
                <a:gd name="connsiteX352" fmla="*/ 3925562 w 6811107"/>
                <a:gd name="connsiteY352" fmla="*/ 1118301 h 2256141"/>
                <a:gd name="connsiteX353" fmla="*/ 3938611 w 6811107"/>
                <a:gd name="connsiteY353" fmla="*/ 1016328 h 2256141"/>
                <a:gd name="connsiteX354" fmla="*/ 3946344 w 6811107"/>
                <a:gd name="connsiteY354" fmla="*/ 1008595 h 2256141"/>
                <a:gd name="connsiteX355" fmla="*/ 4034301 w 6811107"/>
                <a:gd name="connsiteY355" fmla="*/ 985397 h 2256141"/>
                <a:gd name="connsiteX356" fmla="*/ 4047350 w 6811107"/>
                <a:gd name="connsiteY356" fmla="*/ 983947 h 2256141"/>
                <a:gd name="connsiteX357" fmla="*/ 4057499 w 6811107"/>
                <a:gd name="connsiteY357" fmla="*/ 982498 h 2256141"/>
                <a:gd name="connsiteX358" fmla="*/ 4068131 w 6811107"/>
                <a:gd name="connsiteY358" fmla="*/ 981531 h 2256141"/>
                <a:gd name="connsiteX359" fmla="*/ 4121293 w 6811107"/>
                <a:gd name="connsiteY359" fmla="*/ 940452 h 2256141"/>
                <a:gd name="connsiteX360" fmla="*/ 5598196 w 6811107"/>
                <a:gd name="connsiteY360" fmla="*/ 644562 h 2256141"/>
                <a:gd name="connsiteX361" fmla="*/ 5617541 w 6811107"/>
                <a:gd name="connsiteY361" fmla="*/ 651931 h 2256141"/>
                <a:gd name="connsiteX362" fmla="*/ 5602076 w 6811107"/>
                <a:gd name="connsiteY362" fmla="*/ 647098 h 2256141"/>
                <a:gd name="connsiteX363" fmla="*/ 5598196 w 6811107"/>
                <a:gd name="connsiteY363" fmla="*/ 644562 h 2256141"/>
                <a:gd name="connsiteX364" fmla="*/ 2173628 w 6811107"/>
                <a:gd name="connsiteY364" fmla="*/ 477314 h 2256141"/>
                <a:gd name="connsiteX365" fmla="*/ 2125384 w 6811107"/>
                <a:gd name="connsiteY365" fmla="*/ 515756 h 2256141"/>
                <a:gd name="connsiteX366" fmla="*/ 2068573 w 6811107"/>
                <a:gd name="connsiteY366" fmla="*/ 544102 h 2256141"/>
                <a:gd name="connsiteX367" fmla="*/ 2061358 w 6811107"/>
                <a:gd name="connsiteY367" fmla="*/ 552257 h 2256141"/>
                <a:gd name="connsiteX368" fmla="*/ 2054144 w 6811107"/>
                <a:gd name="connsiteY368" fmla="*/ 559634 h 2256141"/>
                <a:gd name="connsiteX369" fmla="*/ 2044225 w 6811107"/>
                <a:gd name="connsiteY369" fmla="*/ 563517 h 2256141"/>
                <a:gd name="connsiteX370" fmla="*/ 2038363 w 6811107"/>
                <a:gd name="connsiteY370" fmla="*/ 565459 h 2256141"/>
                <a:gd name="connsiteX371" fmla="*/ 2043323 w 6811107"/>
                <a:gd name="connsiteY371" fmla="*/ 575555 h 2256141"/>
                <a:gd name="connsiteX372" fmla="*/ 2051890 w 6811107"/>
                <a:gd name="connsiteY372" fmla="*/ 582933 h 2256141"/>
                <a:gd name="connsiteX373" fmla="*/ 2072630 w 6811107"/>
                <a:gd name="connsiteY373" fmla="*/ 587981 h 2256141"/>
                <a:gd name="connsiteX374" fmla="*/ 2083452 w 6811107"/>
                <a:gd name="connsiteY374" fmla="*/ 586816 h 2256141"/>
                <a:gd name="connsiteX375" fmla="*/ 2118620 w 6811107"/>
                <a:gd name="connsiteY375" fmla="*/ 573225 h 2256141"/>
                <a:gd name="connsiteX376" fmla="*/ 2130794 w 6811107"/>
                <a:gd name="connsiteY376" fmla="*/ 569342 h 2256141"/>
                <a:gd name="connsiteX377" fmla="*/ 2147928 w 6811107"/>
                <a:gd name="connsiteY377" fmla="*/ 568566 h 2256141"/>
                <a:gd name="connsiteX378" fmla="*/ 2156495 w 6811107"/>
                <a:gd name="connsiteY378" fmla="*/ 568566 h 2256141"/>
                <a:gd name="connsiteX379" fmla="*/ 2205641 w 6811107"/>
                <a:gd name="connsiteY379" fmla="*/ 586428 h 2256141"/>
                <a:gd name="connsiteX380" fmla="*/ 2212855 w 6811107"/>
                <a:gd name="connsiteY380" fmla="*/ 594970 h 2256141"/>
                <a:gd name="connsiteX381" fmla="*/ 2145673 w 6811107"/>
                <a:gd name="connsiteY381" fmla="*/ 656323 h 2256141"/>
                <a:gd name="connsiteX382" fmla="*/ 2137107 w 6811107"/>
                <a:gd name="connsiteY382" fmla="*/ 658652 h 2256141"/>
                <a:gd name="connsiteX383" fmla="*/ 2132598 w 6811107"/>
                <a:gd name="connsiteY383" fmla="*/ 680398 h 2256141"/>
                <a:gd name="connsiteX384" fmla="*/ 2138910 w 6811107"/>
                <a:gd name="connsiteY384" fmla="*/ 687775 h 2256141"/>
                <a:gd name="connsiteX385" fmla="*/ 2159651 w 6811107"/>
                <a:gd name="connsiteY385" fmla="*/ 703307 h 2256141"/>
                <a:gd name="connsiteX386" fmla="*/ 2168218 w 6811107"/>
                <a:gd name="connsiteY386" fmla="*/ 708744 h 2256141"/>
                <a:gd name="connsiteX387" fmla="*/ 2252533 w 6811107"/>
                <a:gd name="connsiteY387" fmla="*/ 752234 h 2256141"/>
                <a:gd name="connsiteX388" fmla="*/ 2253435 w 6811107"/>
                <a:gd name="connsiteY388" fmla="*/ 764660 h 2256141"/>
                <a:gd name="connsiteX389" fmla="*/ 2264256 w 6811107"/>
                <a:gd name="connsiteY389" fmla="*/ 784463 h 2256141"/>
                <a:gd name="connsiteX390" fmla="*/ 2274175 w 6811107"/>
                <a:gd name="connsiteY390" fmla="*/ 790676 h 2256141"/>
                <a:gd name="connsiteX391" fmla="*/ 2339102 w 6811107"/>
                <a:gd name="connsiteY391" fmla="*/ 834167 h 2256141"/>
                <a:gd name="connsiteX392" fmla="*/ 2269666 w 6811107"/>
                <a:gd name="connsiteY392" fmla="*/ 864454 h 2256141"/>
                <a:gd name="connsiteX393" fmla="*/ 2255238 w 6811107"/>
                <a:gd name="connsiteY393" fmla="*/ 868726 h 2256141"/>
                <a:gd name="connsiteX394" fmla="*/ 2242162 w 6811107"/>
                <a:gd name="connsiteY394" fmla="*/ 872609 h 2256141"/>
                <a:gd name="connsiteX395" fmla="*/ 2228636 w 6811107"/>
                <a:gd name="connsiteY395" fmla="*/ 874939 h 2256141"/>
                <a:gd name="connsiteX396" fmla="*/ 2202485 w 6811107"/>
                <a:gd name="connsiteY396" fmla="*/ 879987 h 2256141"/>
                <a:gd name="connsiteX397" fmla="*/ 2190311 w 6811107"/>
                <a:gd name="connsiteY397" fmla="*/ 876880 h 2256141"/>
                <a:gd name="connsiteX398" fmla="*/ 2153339 w 6811107"/>
                <a:gd name="connsiteY398" fmla="*/ 869891 h 2256141"/>
                <a:gd name="connsiteX399" fmla="*/ 2140263 w 6811107"/>
                <a:gd name="connsiteY399" fmla="*/ 871055 h 2256141"/>
                <a:gd name="connsiteX400" fmla="*/ 2127187 w 6811107"/>
                <a:gd name="connsiteY400" fmla="*/ 872997 h 2256141"/>
                <a:gd name="connsiteX401" fmla="*/ 2118620 w 6811107"/>
                <a:gd name="connsiteY401" fmla="*/ 874162 h 2256141"/>
                <a:gd name="connsiteX402" fmla="*/ 2099233 w 6811107"/>
                <a:gd name="connsiteY402" fmla="*/ 885811 h 2256141"/>
                <a:gd name="connsiteX403" fmla="*/ 2010409 w 6811107"/>
                <a:gd name="connsiteY403" fmla="*/ 937844 h 2256141"/>
                <a:gd name="connsiteX404" fmla="*/ 2000940 w 6811107"/>
                <a:gd name="connsiteY404" fmla="*/ 945998 h 2256141"/>
                <a:gd name="connsiteX405" fmla="*/ 1944129 w 6811107"/>
                <a:gd name="connsiteY405" fmla="*/ 966578 h 2256141"/>
                <a:gd name="connsiteX406" fmla="*/ 1933308 w 6811107"/>
                <a:gd name="connsiteY406" fmla="*/ 965802 h 2256141"/>
                <a:gd name="connsiteX407" fmla="*/ 1900844 w 6811107"/>
                <a:gd name="connsiteY407" fmla="*/ 957259 h 2256141"/>
                <a:gd name="connsiteX408" fmla="*/ 1894532 w 6811107"/>
                <a:gd name="connsiteY408" fmla="*/ 951823 h 2256141"/>
                <a:gd name="connsiteX409" fmla="*/ 1896786 w 6811107"/>
                <a:gd name="connsiteY409" fmla="*/ 933185 h 2256141"/>
                <a:gd name="connsiteX410" fmla="*/ 1856207 w 6811107"/>
                <a:gd name="connsiteY410" fmla="*/ 973957 h 2256141"/>
                <a:gd name="connsiteX411" fmla="*/ 1862519 w 6811107"/>
                <a:gd name="connsiteY411" fmla="*/ 981334 h 2256141"/>
                <a:gd name="connsiteX412" fmla="*/ 1870635 w 6811107"/>
                <a:gd name="connsiteY412" fmla="*/ 984441 h 2256141"/>
                <a:gd name="connsiteX413" fmla="*/ 1927446 w 6811107"/>
                <a:gd name="connsiteY413" fmla="*/ 1015505 h 2256141"/>
                <a:gd name="connsiteX414" fmla="*/ 1956303 w 6811107"/>
                <a:gd name="connsiteY414" fmla="*/ 1025989 h 2256141"/>
                <a:gd name="connsiteX415" fmla="*/ 1967124 w 6811107"/>
                <a:gd name="connsiteY415" fmla="*/ 1024048 h 2256141"/>
                <a:gd name="connsiteX416" fmla="*/ 2061809 w 6811107"/>
                <a:gd name="connsiteY416" fmla="*/ 1004632 h 2256141"/>
                <a:gd name="connsiteX417" fmla="*/ 2073532 w 6811107"/>
                <a:gd name="connsiteY417" fmla="*/ 1003856 h 2256141"/>
                <a:gd name="connsiteX418" fmla="*/ 2092469 w 6811107"/>
                <a:gd name="connsiteY418" fmla="*/ 1000749 h 2256141"/>
                <a:gd name="connsiteX419" fmla="*/ 2101938 w 6811107"/>
                <a:gd name="connsiteY419" fmla="*/ 998808 h 2256141"/>
                <a:gd name="connsiteX420" fmla="*/ 2232694 w 6811107"/>
                <a:gd name="connsiteY420" fmla="*/ 992595 h 2256141"/>
                <a:gd name="connsiteX421" fmla="*/ 2242162 w 6811107"/>
                <a:gd name="connsiteY421" fmla="*/ 996866 h 2256141"/>
                <a:gd name="connsiteX422" fmla="*/ 2242162 w 6811107"/>
                <a:gd name="connsiteY422" fmla="*/ 1051618 h 2256141"/>
                <a:gd name="connsiteX423" fmla="*/ 2246671 w 6811107"/>
                <a:gd name="connsiteY423" fmla="*/ 1061714 h 2256141"/>
                <a:gd name="connsiteX424" fmla="*/ 2301679 w 6811107"/>
                <a:gd name="connsiteY424" fmla="*/ 1094719 h 2256141"/>
                <a:gd name="connsiteX425" fmla="*/ 2310246 w 6811107"/>
                <a:gd name="connsiteY425" fmla="*/ 1102874 h 2256141"/>
                <a:gd name="connsiteX426" fmla="*/ 2316107 w 6811107"/>
                <a:gd name="connsiteY426" fmla="*/ 1108310 h 2256141"/>
                <a:gd name="connsiteX427" fmla="*/ 2408538 w 6811107"/>
                <a:gd name="connsiteY427" fmla="*/ 1158013 h 2256141"/>
                <a:gd name="connsiteX428" fmla="*/ 2407636 w 6811107"/>
                <a:gd name="connsiteY428" fmla="*/ 1193349 h 2256141"/>
                <a:gd name="connsiteX429" fmla="*/ 2413949 w 6811107"/>
                <a:gd name="connsiteY429" fmla="*/ 1201892 h 2256141"/>
                <a:gd name="connsiteX430" fmla="*/ 2420261 w 6811107"/>
                <a:gd name="connsiteY430" fmla="*/ 1226743 h 2256141"/>
                <a:gd name="connsiteX431" fmla="*/ 2434689 w 6811107"/>
                <a:gd name="connsiteY431" fmla="*/ 1232180 h 2256141"/>
                <a:gd name="connsiteX432" fmla="*/ 2444609 w 6811107"/>
                <a:gd name="connsiteY432" fmla="*/ 1229073 h 2256141"/>
                <a:gd name="connsiteX433" fmla="*/ 2450921 w 6811107"/>
                <a:gd name="connsiteY433" fmla="*/ 1223637 h 2256141"/>
                <a:gd name="connsiteX434" fmla="*/ 2456782 w 6811107"/>
                <a:gd name="connsiteY434" fmla="*/ 1212376 h 2256141"/>
                <a:gd name="connsiteX435" fmla="*/ 2465349 w 6811107"/>
                <a:gd name="connsiteY435" fmla="*/ 1203833 h 2256141"/>
                <a:gd name="connsiteX436" fmla="*/ 2474818 w 6811107"/>
                <a:gd name="connsiteY436" fmla="*/ 1196456 h 2256141"/>
                <a:gd name="connsiteX437" fmla="*/ 2482934 w 6811107"/>
                <a:gd name="connsiteY437" fmla="*/ 1187136 h 2256141"/>
                <a:gd name="connsiteX438" fmla="*/ 2542901 w 6811107"/>
                <a:gd name="connsiteY438" fmla="*/ 1167333 h 2256141"/>
                <a:gd name="connsiteX439" fmla="*/ 2548763 w 6811107"/>
                <a:gd name="connsiteY439" fmla="*/ 1175875 h 2256141"/>
                <a:gd name="connsiteX440" fmla="*/ 2553271 w 6811107"/>
                <a:gd name="connsiteY440" fmla="*/ 1184030 h 2256141"/>
                <a:gd name="connsiteX441" fmla="*/ 2556879 w 6811107"/>
                <a:gd name="connsiteY441" fmla="*/ 1193349 h 2256141"/>
                <a:gd name="connsiteX442" fmla="*/ 2615944 w 6811107"/>
                <a:gd name="connsiteY442" fmla="*/ 1238004 h 2256141"/>
                <a:gd name="connsiteX443" fmla="*/ 2604221 w 6811107"/>
                <a:gd name="connsiteY443" fmla="*/ 1275670 h 2256141"/>
                <a:gd name="connsiteX444" fmla="*/ 2606927 w 6811107"/>
                <a:gd name="connsiteY444" fmla="*/ 1284212 h 2256141"/>
                <a:gd name="connsiteX445" fmla="*/ 2655171 w 6811107"/>
                <a:gd name="connsiteY445" fmla="*/ 1318384 h 2256141"/>
                <a:gd name="connsiteX446" fmla="*/ 2667345 w 6811107"/>
                <a:gd name="connsiteY446" fmla="*/ 1323431 h 2256141"/>
                <a:gd name="connsiteX447" fmla="*/ 2693496 w 6811107"/>
                <a:gd name="connsiteY447" fmla="*/ 1355661 h 2256141"/>
                <a:gd name="connsiteX448" fmla="*/ 2633529 w 6811107"/>
                <a:gd name="connsiteY448" fmla="*/ 1376630 h 2256141"/>
                <a:gd name="connsiteX449" fmla="*/ 2622707 w 6811107"/>
                <a:gd name="connsiteY449" fmla="*/ 1389055 h 2256141"/>
                <a:gd name="connsiteX450" fmla="*/ 2624962 w 6811107"/>
                <a:gd name="connsiteY450" fmla="*/ 1402646 h 2256141"/>
                <a:gd name="connsiteX451" fmla="*/ 2671854 w 6811107"/>
                <a:gd name="connsiteY451" fmla="*/ 1457397 h 2256141"/>
                <a:gd name="connsiteX452" fmla="*/ 2591146 w 6811107"/>
                <a:gd name="connsiteY452" fmla="*/ 1479530 h 2256141"/>
                <a:gd name="connsiteX453" fmla="*/ 2583932 w 6811107"/>
                <a:gd name="connsiteY453" fmla="*/ 1488073 h 2256141"/>
                <a:gd name="connsiteX454" fmla="*/ 2555075 w 6811107"/>
                <a:gd name="connsiteY454" fmla="*/ 1533505 h 2256141"/>
                <a:gd name="connsiteX455" fmla="*/ 2550115 w 6811107"/>
                <a:gd name="connsiteY455" fmla="*/ 1542824 h 2256141"/>
                <a:gd name="connsiteX456" fmla="*/ 2540647 w 6811107"/>
                <a:gd name="connsiteY456" fmla="*/ 1551367 h 2256141"/>
                <a:gd name="connsiteX457" fmla="*/ 2526218 w 6811107"/>
                <a:gd name="connsiteY457" fmla="*/ 1585537 h 2256141"/>
                <a:gd name="connsiteX458" fmla="*/ 2523513 w 6811107"/>
                <a:gd name="connsiteY458" fmla="*/ 1594081 h 2256141"/>
                <a:gd name="connsiteX459" fmla="*/ 2491951 w 6811107"/>
                <a:gd name="connsiteY459" fmla="*/ 1643783 h 2256141"/>
                <a:gd name="connsiteX460" fmla="*/ 2393659 w 6811107"/>
                <a:gd name="connsiteY460" fmla="*/ 1642619 h 2256141"/>
                <a:gd name="connsiteX461" fmla="*/ 2380132 w 6811107"/>
                <a:gd name="connsiteY461" fmla="*/ 1643783 h 2256141"/>
                <a:gd name="connsiteX462" fmla="*/ 2361195 w 6811107"/>
                <a:gd name="connsiteY462" fmla="*/ 1633299 h 2256141"/>
                <a:gd name="connsiteX463" fmla="*/ 2323772 w 6811107"/>
                <a:gd name="connsiteY463" fmla="*/ 1586703 h 2256141"/>
                <a:gd name="connsiteX464" fmla="*/ 2311598 w 6811107"/>
                <a:gd name="connsiteY464" fmla="*/ 1583596 h 2256141"/>
                <a:gd name="connsiteX465" fmla="*/ 2301679 w 6811107"/>
                <a:gd name="connsiteY465" fmla="*/ 1579325 h 2256141"/>
                <a:gd name="connsiteX466" fmla="*/ 2255689 w 6811107"/>
                <a:gd name="connsiteY466" fmla="*/ 1559910 h 2256141"/>
                <a:gd name="connsiteX467" fmla="*/ 2246220 w 6811107"/>
                <a:gd name="connsiteY467" fmla="*/ 1564181 h 2256141"/>
                <a:gd name="connsiteX468" fmla="*/ 2225480 w 6811107"/>
                <a:gd name="connsiteY468" fmla="*/ 1574277 h 2256141"/>
                <a:gd name="connsiteX469" fmla="*/ 2213757 w 6811107"/>
                <a:gd name="connsiteY469" fmla="*/ 1573500 h 2256141"/>
                <a:gd name="connsiteX470" fmla="*/ 2122227 w 6811107"/>
                <a:gd name="connsiteY470" fmla="*/ 1528069 h 2256141"/>
                <a:gd name="connsiteX471" fmla="*/ 2087510 w 6811107"/>
                <a:gd name="connsiteY471" fmla="*/ 1583208 h 2256141"/>
                <a:gd name="connsiteX472" fmla="*/ 2075336 w 6811107"/>
                <a:gd name="connsiteY472" fmla="*/ 1583984 h 2256141"/>
                <a:gd name="connsiteX473" fmla="*/ 1964418 w 6811107"/>
                <a:gd name="connsiteY473" fmla="*/ 1558745 h 2256141"/>
                <a:gd name="connsiteX474" fmla="*/ 1954499 w 6811107"/>
                <a:gd name="connsiteY474" fmla="*/ 1557580 h 2256141"/>
                <a:gd name="connsiteX475" fmla="*/ 1858010 w 6811107"/>
                <a:gd name="connsiteY475" fmla="*/ 1529621 h 2256141"/>
                <a:gd name="connsiteX476" fmla="*/ 1938267 w 6811107"/>
                <a:gd name="connsiteY476" fmla="*/ 1573500 h 2256141"/>
                <a:gd name="connsiteX477" fmla="*/ 1950441 w 6811107"/>
                <a:gd name="connsiteY477" fmla="*/ 1577771 h 2256141"/>
                <a:gd name="connsiteX478" fmla="*/ 1986512 w 6811107"/>
                <a:gd name="connsiteY478" fmla="*/ 1605730 h 2256141"/>
                <a:gd name="connsiteX479" fmla="*/ 1995980 w 6811107"/>
                <a:gd name="connsiteY479" fmla="*/ 1610001 h 2256141"/>
                <a:gd name="connsiteX480" fmla="*/ 2009056 w 6811107"/>
                <a:gd name="connsiteY480" fmla="*/ 1613107 h 2256141"/>
                <a:gd name="connsiteX481" fmla="*/ 2027993 w 6811107"/>
                <a:gd name="connsiteY481" fmla="*/ 1626698 h 2256141"/>
                <a:gd name="connsiteX482" fmla="*/ 2037913 w 6811107"/>
                <a:gd name="connsiteY482" fmla="*/ 1633688 h 2256141"/>
                <a:gd name="connsiteX483" fmla="*/ 2081197 w 6811107"/>
                <a:gd name="connsiteY483" fmla="*/ 1651549 h 2256141"/>
                <a:gd name="connsiteX484" fmla="*/ 2092920 w 6811107"/>
                <a:gd name="connsiteY484" fmla="*/ 1651549 h 2256141"/>
                <a:gd name="connsiteX485" fmla="*/ 2105094 w 6811107"/>
                <a:gd name="connsiteY485" fmla="*/ 1640289 h 2256141"/>
                <a:gd name="connsiteX486" fmla="*/ 2112308 w 6811107"/>
                <a:gd name="connsiteY486" fmla="*/ 1636017 h 2256141"/>
                <a:gd name="connsiteX487" fmla="*/ 2225029 w 6811107"/>
                <a:gd name="connsiteY487" fmla="*/ 1616602 h 2256141"/>
                <a:gd name="connsiteX488" fmla="*/ 2235850 w 6811107"/>
                <a:gd name="connsiteY488" fmla="*/ 1621650 h 2256141"/>
                <a:gd name="connsiteX489" fmla="*/ 2267412 w 6811107"/>
                <a:gd name="connsiteY489" fmla="*/ 1646890 h 2256141"/>
                <a:gd name="connsiteX490" fmla="*/ 2273273 w 6811107"/>
                <a:gd name="connsiteY490" fmla="*/ 1653103 h 2256141"/>
                <a:gd name="connsiteX491" fmla="*/ 2321067 w 6811107"/>
                <a:gd name="connsiteY491" fmla="*/ 1666694 h 2256141"/>
                <a:gd name="connsiteX492" fmla="*/ 2330986 w 6811107"/>
                <a:gd name="connsiteY492" fmla="*/ 1668635 h 2256141"/>
                <a:gd name="connsiteX493" fmla="*/ 2394561 w 6811107"/>
                <a:gd name="connsiteY493" fmla="*/ 1695817 h 2256141"/>
                <a:gd name="connsiteX494" fmla="*/ 2405382 w 6811107"/>
                <a:gd name="connsiteY494" fmla="*/ 1703194 h 2256141"/>
                <a:gd name="connsiteX495" fmla="*/ 2445060 w 6811107"/>
                <a:gd name="connsiteY495" fmla="*/ 1812308 h 2256141"/>
                <a:gd name="connsiteX496" fmla="*/ 2439198 w 6811107"/>
                <a:gd name="connsiteY496" fmla="*/ 1820851 h 2256141"/>
                <a:gd name="connsiteX497" fmla="*/ 2471662 w 6811107"/>
                <a:gd name="connsiteY497" fmla="*/ 1922975 h 2256141"/>
                <a:gd name="connsiteX498" fmla="*/ 2476171 w 6811107"/>
                <a:gd name="connsiteY498" fmla="*/ 1928411 h 2256141"/>
                <a:gd name="connsiteX499" fmla="*/ 2477072 w 6811107"/>
                <a:gd name="connsiteY499" fmla="*/ 1936566 h 2256141"/>
                <a:gd name="connsiteX500" fmla="*/ 2481581 w 6811107"/>
                <a:gd name="connsiteY500" fmla="*/ 1956369 h 2256141"/>
                <a:gd name="connsiteX501" fmla="*/ 2456332 w 6811107"/>
                <a:gd name="connsiteY501" fmla="*/ 2049563 h 2256141"/>
                <a:gd name="connsiteX502" fmla="*/ 2457234 w 6811107"/>
                <a:gd name="connsiteY502" fmla="*/ 2059659 h 2256141"/>
                <a:gd name="connsiteX503" fmla="*/ 2462194 w 6811107"/>
                <a:gd name="connsiteY503" fmla="*/ 2068978 h 2256141"/>
                <a:gd name="connsiteX504" fmla="*/ 2468055 w 6811107"/>
                <a:gd name="connsiteY504" fmla="*/ 2078297 h 2256141"/>
                <a:gd name="connsiteX505" fmla="*/ 2476171 w 6811107"/>
                <a:gd name="connsiteY505" fmla="*/ 2086840 h 2256141"/>
                <a:gd name="connsiteX506" fmla="*/ 2482483 w 6811107"/>
                <a:gd name="connsiteY506" fmla="*/ 2094218 h 2256141"/>
                <a:gd name="connsiteX507" fmla="*/ 2501871 w 6811107"/>
                <a:gd name="connsiteY507" fmla="*/ 2117904 h 2256141"/>
                <a:gd name="connsiteX508" fmla="*/ 2506831 w 6811107"/>
                <a:gd name="connsiteY508" fmla="*/ 2126059 h 2256141"/>
                <a:gd name="connsiteX509" fmla="*/ 2531178 w 6811107"/>
                <a:gd name="connsiteY509" fmla="*/ 2168384 h 2256141"/>
                <a:gd name="connsiteX510" fmla="*/ 2539745 w 6811107"/>
                <a:gd name="connsiteY510" fmla="*/ 2128000 h 2256141"/>
                <a:gd name="connsiteX511" fmla="*/ 2538844 w 6811107"/>
                <a:gd name="connsiteY511" fmla="*/ 2114798 h 2256141"/>
                <a:gd name="connsiteX512" fmla="*/ 2524415 w 6811107"/>
                <a:gd name="connsiteY512" fmla="*/ 2093830 h 2256141"/>
                <a:gd name="connsiteX513" fmla="*/ 2519455 w 6811107"/>
                <a:gd name="connsiteY513" fmla="*/ 2086840 h 2256141"/>
                <a:gd name="connsiteX514" fmla="*/ 2540196 w 6811107"/>
                <a:gd name="connsiteY514" fmla="*/ 2042185 h 2256141"/>
                <a:gd name="connsiteX515" fmla="*/ 2546057 w 6811107"/>
                <a:gd name="connsiteY515" fmla="*/ 2033642 h 2256141"/>
                <a:gd name="connsiteX516" fmla="*/ 2551017 w 6811107"/>
                <a:gd name="connsiteY516" fmla="*/ 1968019 h 2256141"/>
                <a:gd name="connsiteX517" fmla="*/ 2548763 w 6811107"/>
                <a:gd name="connsiteY517" fmla="*/ 1957535 h 2256141"/>
                <a:gd name="connsiteX518" fmla="*/ 2546057 w 6811107"/>
                <a:gd name="connsiteY518" fmla="*/ 1946273 h 2256141"/>
                <a:gd name="connsiteX519" fmla="*/ 2542450 w 6811107"/>
                <a:gd name="connsiteY519" fmla="*/ 1935789 h 2256141"/>
                <a:gd name="connsiteX520" fmla="*/ 2530727 w 6811107"/>
                <a:gd name="connsiteY520" fmla="*/ 1871330 h 2256141"/>
                <a:gd name="connsiteX521" fmla="*/ 2513594 w 6811107"/>
                <a:gd name="connsiteY521" fmla="*/ 1853468 h 2256141"/>
                <a:gd name="connsiteX522" fmla="*/ 2508634 w 6811107"/>
                <a:gd name="connsiteY522" fmla="*/ 1844149 h 2256141"/>
                <a:gd name="connsiteX523" fmla="*/ 2524415 w 6811107"/>
                <a:gd name="connsiteY523" fmla="*/ 1780467 h 2256141"/>
                <a:gd name="connsiteX524" fmla="*/ 2534335 w 6811107"/>
                <a:gd name="connsiteY524" fmla="*/ 1772313 h 2256141"/>
                <a:gd name="connsiteX525" fmla="*/ 2546057 w 6811107"/>
                <a:gd name="connsiteY525" fmla="*/ 1764158 h 2256141"/>
                <a:gd name="connsiteX526" fmla="*/ 2551017 w 6811107"/>
                <a:gd name="connsiteY526" fmla="*/ 1752897 h 2256141"/>
                <a:gd name="connsiteX527" fmla="*/ 2553271 w 6811107"/>
                <a:gd name="connsiteY527" fmla="*/ 1744355 h 2256141"/>
                <a:gd name="connsiteX528" fmla="*/ 2526670 w 6811107"/>
                <a:gd name="connsiteY528" fmla="*/ 1697758 h 2256141"/>
                <a:gd name="connsiteX529" fmla="*/ 2521710 w 6811107"/>
                <a:gd name="connsiteY529" fmla="*/ 1687274 h 2256141"/>
                <a:gd name="connsiteX530" fmla="*/ 2545607 w 6811107"/>
                <a:gd name="connsiteY530" fmla="*/ 1650773 h 2256141"/>
                <a:gd name="connsiteX531" fmla="*/ 2555526 w 6811107"/>
                <a:gd name="connsiteY531" fmla="*/ 1646890 h 2256141"/>
                <a:gd name="connsiteX532" fmla="*/ 2566347 w 6811107"/>
                <a:gd name="connsiteY532" fmla="*/ 1641842 h 2256141"/>
                <a:gd name="connsiteX533" fmla="*/ 2574463 w 6811107"/>
                <a:gd name="connsiteY533" fmla="*/ 1639900 h 2256141"/>
                <a:gd name="connsiteX534" fmla="*/ 2583932 w 6811107"/>
                <a:gd name="connsiteY534" fmla="*/ 1634852 h 2256141"/>
                <a:gd name="connsiteX535" fmla="*/ 2591146 w 6811107"/>
                <a:gd name="connsiteY535" fmla="*/ 1621262 h 2256141"/>
                <a:gd name="connsiteX536" fmla="*/ 2592047 w 6811107"/>
                <a:gd name="connsiteY536" fmla="*/ 1611166 h 2256141"/>
                <a:gd name="connsiteX537" fmla="*/ 2600163 w 6811107"/>
                <a:gd name="connsiteY537" fmla="*/ 1582820 h 2256141"/>
                <a:gd name="connsiteX538" fmla="*/ 2652917 w 6811107"/>
                <a:gd name="connsiteY538" fmla="*/ 1530787 h 2256141"/>
                <a:gd name="connsiteX539" fmla="*/ 2662385 w 6811107"/>
                <a:gd name="connsiteY539" fmla="*/ 1522244 h 2256141"/>
                <a:gd name="connsiteX540" fmla="*/ 2670952 w 6811107"/>
                <a:gd name="connsiteY540" fmla="*/ 1516031 h 2256141"/>
                <a:gd name="connsiteX541" fmla="*/ 2750308 w 6811107"/>
                <a:gd name="connsiteY541" fmla="*/ 1494286 h 2256141"/>
                <a:gd name="connsiteX542" fmla="*/ 2762481 w 6811107"/>
                <a:gd name="connsiteY542" fmla="*/ 1495063 h 2256141"/>
                <a:gd name="connsiteX543" fmla="*/ 2804865 w 6811107"/>
                <a:gd name="connsiteY543" fmla="*/ 1498169 h 2256141"/>
                <a:gd name="connsiteX544" fmla="*/ 2815685 w 6811107"/>
                <a:gd name="connsiteY544" fmla="*/ 1499334 h 2256141"/>
                <a:gd name="connsiteX545" fmla="*/ 2847247 w 6811107"/>
                <a:gd name="connsiteY545" fmla="*/ 1504770 h 2256141"/>
                <a:gd name="connsiteX546" fmla="*/ 2857167 w 6811107"/>
                <a:gd name="connsiteY546" fmla="*/ 1505935 h 2256141"/>
                <a:gd name="connsiteX547" fmla="*/ 2933817 w 6811107"/>
                <a:gd name="connsiteY547" fmla="*/ 1549814 h 2256141"/>
                <a:gd name="connsiteX548" fmla="*/ 2940129 w 6811107"/>
                <a:gd name="connsiteY548" fmla="*/ 1557968 h 2256141"/>
                <a:gd name="connsiteX549" fmla="*/ 2972593 w 6811107"/>
                <a:gd name="connsiteY549" fmla="*/ 1598740 h 2256141"/>
                <a:gd name="connsiteX550" fmla="*/ 2978905 w 6811107"/>
                <a:gd name="connsiteY550" fmla="*/ 1607283 h 2256141"/>
                <a:gd name="connsiteX551" fmla="*/ 2988374 w 6811107"/>
                <a:gd name="connsiteY551" fmla="*/ 1615437 h 2256141"/>
                <a:gd name="connsiteX552" fmla="*/ 3025346 w 6811107"/>
                <a:gd name="connsiteY552" fmla="*/ 1634852 h 2256141"/>
                <a:gd name="connsiteX553" fmla="*/ 3020386 w 6811107"/>
                <a:gd name="connsiteY553" fmla="*/ 1716785 h 2256141"/>
                <a:gd name="connsiteX554" fmla="*/ 3015427 w 6811107"/>
                <a:gd name="connsiteY554" fmla="*/ 1724163 h 2256141"/>
                <a:gd name="connsiteX555" fmla="*/ 3016328 w 6811107"/>
                <a:gd name="connsiteY555" fmla="*/ 1731152 h 2256141"/>
                <a:gd name="connsiteX556" fmla="*/ 3022190 w 6811107"/>
                <a:gd name="connsiteY556" fmla="*/ 1744355 h 2256141"/>
                <a:gd name="connsiteX557" fmla="*/ 3023543 w 6811107"/>
                <a:gd name="connsiteY557" fmla="*/ 1746296 h 2256141"/>
                <a:gd name="connsiteX558" fmla="*/ 3030757 w 6811107"/>
                <a:gd name="connsiteY558" fmla="*/ 1752509 h 2256141"/>
                <a:gd name="connsiteX559" fmla="*/ 3035265 w 6811107"/>
                <a:gd name="connsiteY559" fmla="*/ 1755616 h 2256141"/>
                <a:gd name="connsiteX560" fmla="*/ 3037971 w 6811107"/>
                <a:gd name="connsiteY560" fmla="*/ 1756780 h 2256141"/>
                <a:gd name="connsiteX561" fmla="*/ 3066827 w 6811107"/>
                <a:gd name="connsiteY561" fmla="*/ 1768041 h 2256141"/>
                <a:gd name="connsiteX562" fmla="*/ 3070434 w 6811107"/>
                <a:gd name="connsiteY562" fmla="*/ 1769983 h 2256141"/>
                <a:gd name="connsiteX563" fmla="*/ 3088728 w 6811107"/>
                <a:gd name="connsiteY563" fmla="*/ 1782205 h 2256141"/>
                <a:gd name="connsiteX564" fmla="*/ 3098663 w 6811107"/>
                <a:gd name="connsiteY564" fmla="*/ 1759256 h 2256141"/>
                <a:gd name="connsiteX565" fmla="*/ 3090447 w 6811107"/>
                <a:gd name="connsiteY565" fmla="*/ 1727722 h 2256141"/>
                <a:gd name="connsiteX566" fmla="*/ 3087547 w 6811107"/>
                <a:gd name="connsiteY566" fmla="*/ 1714674 h 2256141"/>
                <a:gd name="connsiteX567" fmla="*/ 3094196 w 6811107"/>
                <a:gd name="connsiteY567" fmla="*/ 1624440 h 2256141"/>
                <a:gd name="connsiteX568" fmla="*/ 3085314 w 6811107"/>
                <a:gd name="connsiteY568" fmla="*/ 1621601 h 2256141"/>
                <a:gd name="connsiteX569" fmla="*/ 3064122 w 6811107"/>
                <a:gd name="connsiteY569" fmla="*/ 1604953 h 2256141"/>
                <a:gd name="connsiteX570" fmla="*/ 3059162 w 6811107"/>
                <a:gd name="connsiteY570" fmla="*/ 1599516 h 2256141"/>
                <a:gd name="connsiteX571" fmla="*/ 3052850 w 6811107"/>
                <a:gd name="connsiteY571" fmla="*/ 1591362 h 2256141"/>
                <a:gd name="connsiteX572" fmla="*/ 3015427 w 6811107"/>
                <a:gd name="connsiteY572" fmla="*/ 1550978 h 2256141"/>
                <a:gd name="connsiteX573" fmla="*/ 3005507 w 6811107"/>
                <a:gd name="connsiteY573" fmla="*/ 1545542 h 2256141"/>
                <a:gd name="connsiteX574" fmla="*/ 2944187 w 6811107"/>
                <a:gd name="connsiteY574" fmla="*/ 1480307 h 2256141"/>
                <a:gd name="connsiteX575" fmla="*/ 2906764 w 6811107"/>
                <a:gd name="connsiteY575" fmla="*/ 1431380 h 2256141"/>
                <a:gd name="connsiteX576" fmla="*/ 2904059 w 6811107"/>
                <a:gd name="connsiteY576" fmla="*/ 1421284 h 2256141"/>
                <a:gd name="connsiteX577" fmla="*/ 2906764 w 6811107"/>
                <a:gd name="connsiteY577" fmla="*/ 1387890 h 2256141"/>
                <a:gd name="connsiteX578" fmla="*/ 2900902 w 6811107"/>
                <a:gd name="connsiteY578" fmla="*/ 1378571 h 2256141"/>
                <a:gd name="connsiteX579" fmla="*/ 2859872 w 6811107"/>
                <a:gd name="connsiteY579" fmla="*/ 1332751 h 2256141"/>
                <a:gd name="connsiteX580" fmla="*/ 2854011 w 6811107"/>
                <a:gd name="connsiteY580" fmla="*/ 1325761 h 2256141"/>
                <a:gd name="connsiteX581" fmla="*/ 2829663 w 6811107"/>
                <a:gd name="connsiteY581" fmla="*/ 1273728 h 2256141"/>
                <a:gd name="connsiteX582" fmla="*/ 2831015 w 6811107"/>
                <a:gd name="connsiteY582" fmla="*/ 1264409 h 2256141"/>
                <a:gd name="connsiteX583" fmla="*/ 2832368 w 6811107"/>
                <a:gd name="connsiteY583" fmla="*/ 1202280 h 2256141"/>
                <a:gd name="connsiteX584" fmla="*/ 2704768 w 6811107"/>
                <a:gd name="connsiteY584" fmla="*/ 1171216 h 2256141"/>
                <a:gd name="connsiteX585" fmla="*/ 2706121 w 6811107"/>
                <a:gd name="connsiteY585" fmla="*/ 1163838 h 2256141"/>
                <a:gd name="connsiteX586" fmla="*/ 2739937 w 6811107"/>
                <a:gd name="connsiteY586" fmla="*/ 1127725 h 2256141"/>
                <a:gd name="connsiteX587" fmla="*/ 2730469 w 6811107"/>
                <a:gd name="connsiteY587" fmla="*/ 1107145 h 2256141"/>
                <a:gd name="connsiteX588" fmla="*/ 2658328 w 6811107"/>
                <a:gd name="connsiteY588" fmla="*/ 1073751 h 2256141"/>
                <a:gd name="connsiteX589" fmla="*/ 2644801 w 6811107"/>
                <a:gd name="connsiteY589" fmla="*/ 1073751 h 2256141"/>
                <a:gd name="connsiteX590" fmla="*/ 2559133 w 6811107"/>
                <a:gd name="connsiteY590" fmla="*/ 1072975 h 2256141"/>
                <a:gd name="connsiteX591" fmla="*/ 2562740 w 6811107"/>
                <a:gd name="connsiteY591" fmla="*/ 1064820 h 2256141"/>
                <a:gd name="connsiteX592" fmla="*/ 2567700 w 6811107"/>
                <a:gd name="connsiteY592" fmla="*/ 1057442 h 2256141"/>
                <a:gd name="connsiteX593" fmla="*/ 2527120 w 6811107"/>
                <a:gd name="connsiteY593" fmla="*/ 1034532 h 2256141"/>
                <a:gd name="connsiteX594" fmla="*/ 2491050 w 6811107"/>
                <a:gd name="connsiteY594" fmla="*/ 1032590 h 2256141"/>
                <a:gd name="connsiteX595" fmla="*/ 2477523 w 6811107"/>
                <a:gd name="connsiteY595" fmla="*/ 1031814 h 2256141"/>
                <a:gd name="connsiteX596" fmla="*/ 2368409 w 6811107"/>
                <a:gd name="connsiteY596" fmla="*/ 1001526 h 2256141"/>
                <a:gd name="connsiteX597" fmla="*/ 2385543 w 6811107"/>
                <a:gd name="connsiteY597" fmla="*/ 951435 h 2256141"/>
                <a:gd name="connsiteX598" fmla="*/ 2382838 w 6811107"/>
                <a:gd name="connsiteY598" fmla="*/ 942892 h 2256141"/>
                <a:gd name="connsiteX599" fmla="*/ 2385092 w 6811107"/>
                <a:gd name="connsiteY599" fmla="*/ 934349 h 2256141"/>
                <a:gd name="connsiteX600" fmla="*/ 2395914 w 6811107"/>
                <a:gd name="connsiteY600" fmla="*/ 919982 h 2256141"/>
                <a:gd name="connsiteX601" fmla="*/ 2405833 w 6811107"/>
                <a:gd name="connsiteY601" fmla="*/ 913769 h 2256141"/>
                <a:gd name="connsiteX602" fmla="*/ 2418007 w 6811107"/>
                <a:gd name="connsiteY602" fmla="*/ 909498 h 2256141"/>
                <a:gd name="connsiteX603" fmla="*/ 2431533 w 6811107"/>
                <a:gd name="connsiteY603" fmla="*/ 907168 h 2256141"/>
                <a:gd name="connsiteX604" fmla="*/ 2546959 w 6811107"/>
                <a:gd name="connsiteY604" fmla="*/ 895907 h 2256141"/>
                <a:gd name="connsiteX605" fmla="*/ 2558682 w 6811107"/>
                <a:gd name="connsiteY605" fmla="*/ 891636 h 2256141"/>
                <a:gd name="connsiteX606" fmla="*/ 2582579 w 6811107"/>
                <a:gd name="connsiteY606" fmla="*/ 837661 h 2256141"/>
                <a:gd name="connsiteX607" fmla="*/ 2578070 w 6811107"/>
                <a:gd name="connsiteY607" fmla="*/ 826012 h 2256141"/>
                <a:gd name="connsiteX608" fmla="*/ 2563642 w 6811107"/>
                <a:gd name="connsiteY608" fmla="*/ 804267 h 2256141"/>
                <a:gd name="connsiteX609" fmla="*/ 2557330 w 6811107"/>
                <a:gd name="connsiteY609" fmla="*/ 798831 h 2256141"/>
                <a:gd name="connsiteX610" fmla="*/ 2455430 w 6811107"/>
                <a:gd name="connsiteY610" fmla="*/ 744856 h 2256141"/>
                <a:gd name="connsiteX611" fmla="*/ 2444609 w 6811107"/>
                <a:gd name="connsiteY611" fmla="*/ 740585 h 2256141"/>
                <a:gd name="connsiteX612" fmla="*/ 2342709 w 6811107"/>
                <a:gd name="connsiteY612" fmla="*/ 684669 h 2256141"/>
                <a:gd name="connsiteX613" fmla="*/ 2340455 w 6811107"/>
                <a:gd name="connsiteY613" fmla="*/ 676126 h 2256141"/>
                <a:gd name="connsiteX614" fmla="*/ 2359843 w 6811107"/>
                <a:gd name="connsiteY614" fmla="*/ 629141 h 2256141"/>
                <a:gd name="connsiteX615" fmla="*/ 2358941 w 6811107"/>
                <a:gd name="connsiteY615" fmla="*/ 620599 h 2256141"/>
                <a:gd name="connsiteX616" fmla="*/ 2269666 w 6811107"/>
                <a:gd name="connsiteY616" fmla="*/ 567400 h 2256141"/>
                <a:gd name="connsiteX617" fmla="*/ 2262452 w 6811107"/>
                <a:gd name="connsiteY617" fmla="*/ 560023 h 2256141"/>
                <a:gd name="connsiteX618" fmla="*/ 2250729 w 6811107"/>
                <a:gd name="connsiteY618" fmla="*/ 543714 h 2256141"/>
                <a:gd name="connsiteX619" fmla="*/ 2244417 w 6811107"/>
                <a:gd name="connsiteY619" fmla="*/ 532453 h 2256141"/>
                <a:gd name="connsiteX620" fmla="*/ 2238105 w 6811107"/>
                <a:gd name="connsiteY620" fmla="*/ 521969 h 2256141"/>
                <a:gd name="connsiteX621" fmla="*/ 2230890 w 6811107"/>
                <a:gd name="connsiteY621" fmla="*/ 513814 h 2256141"/>
                <a:gd name="connsiteX622" fmla="*/ 2186704 w 6811107"/>
                <a:gd name="connsiteY622" fmla="*/ 478479 h 2256141"/>
                <a:gd name="connsiteX623" fmla="*/ 2173628 w 6811107"/>
                <a:gd name="connsiteY623" fmla="*/ 477314 h 2256141"/>
                <a:gd name="connsiteX624" fmla="*/ 4967523 w 6811107"/>
                <a:gd name="connsiteY624" fmla="*/ 38643 h 2256141"/>
                <a:gd name="connsiteX625" fmla="*/ 4915813 w 6811107"/>
                <a:gd name="connsiteY625" fmla="*/ 86488 h 2256141"/>
                <a:gd name="connsiteX626" fmla="*/ 4854919 w 6811107"/>
                <a:gd name="connsiteY626" fmla="*/ 121768 h 2256141"/>
                <a:gd name="connsiteX627" fmla="*/ 4847186 w 6811107"/>
                <a:gd name="connsiteY627" fmla="*/ 131917 h 2256141"/>
                <a:gd name="connsiteX628" fmla="*/ 4839453 w 6811107"/>
                <a:gd name="connsiteY628" fmla="*/ 141099 h 2256141"/>
                <a:gd name="connsiteX629" fmla="*/ 4828821 w 6811107"/>
                <a:gd name="connsiteY629" fmla="*/ 145932 h 2256141"/>
                <a:gd name="connsiteX630" fmla="*/ 4822538 w 6811107"/>
                <a:gd name="connsiteY630" fmla="*/ 148349 h 2256141"/>
                <a:gd name="connsiteX631" fmla="*/ 4827855 w 6811107"/>
                <a:gd name="connsiteY631" fmla="*/ 160914 h 2256141"/>
                <a:gd name="connsiteX632" fmla="*/ 4837037 w 6811107"/>
                <a:gd name="connsiteY632" fmla="*/ 170096 h 2256141"/>
                <a:gd name="connsiteX633" fmla="*/ 4859268 w 6811107"/>
                <a:gd name="connsiteY633" fmla="*/ 176379 h 2256141"/>
                <a:gd name="connsiteX634" fmla="*/ 4870867 w 6811107"/>
                <a:gd name="connsiteY634" fmla="*/ 174929 h 2256141"/>
                <a:gd name="connsiteX635" fmla="*/ 4908563 w 6811107"/>
                <a:gd name="connsiteY635" fmla="*/ 158015 h 2256141"/>
                <a:gd name="connsiteX636" fmla="*/ 4921612 w 6811107"/>
                <a:gd name="connsiteY636" fmla="*/ 153182 h 2256141"/>
                <a:gd name="connsiteX637" fmla="*/ 4939977 w 6811107"/>
                <a:gd name="connsiteY637" fmla="*/ 152215 h 2256141"/>
                <a:gd name="connsiteX638" fmla="*/ 4949159 w 6811107"/>
                <a:gd name="connsiteY638" fmla="*/ 152215 h 2256141"/>
                <a:gd name="connsiteX639" fmla="*/ 5001837 w 6811107"/>
                <a:gd name="connsiteY639" fmla="*/ 174446 h 2256141"/>
                <a:gd name="connsiteX640" fmla="*/ 5009569 w 6811107"/>
                <a:gd name="connsiteY640" fmla="*/ 185078 h 2256141"/>
                <a:gd name="connsiteX641" fmla="*/ 4937560 w 6811107"/>
                <a:gd name="connsiteY641" fmla="*/ 261437 h 2256141"/>
                <a:gd name="connsiteX642" fmla="*/ 4928378 w 6811107"/>
                <a:gd name="connsiteY642" fmla="*/ 264337 h 2256141"/>
                <a:gd name="connsiteX643" fmla="*/ 4923545 w 6811107"/>
                <a:gd name="connsiteY643" fmla="*/ 291401 h 2256141"/>
                <a:gd name="connsiteX644" fmla="*/ 4930311 w 6811107"/>
                <a:gd name="connsiteY644" fmla="*/ 300583 h 2256141"/>
                <a:gd name="connsiteX645" fmla="*/ 4952542 w 6811107"/>
                <a:gd name="connsiteY645" fmla="*/ 319915 h 2256141"/>
                <a:gd name="connsiteX646" fmla="*/ 4961724 w 6811107"/>
                <a:gd name="connsiteY646" fmla="*/ 326681 h 2256141"/>
                <a:gd name="connsiteX647" fmla="*/ 5052099 w 6811107"/>
                <a:gd name="connsiteY647" fmla="*/ 380808 h 2256141"/>
                <a:gd name="connsiteX648" fmla="*/ 5053065 w 6811107"/>
                <a:gd name="connsiteY648" fmla="*/ 396273 h 2256141"/>
                <a:gd name="connsiteX649" fmla="*/ 5064664 w 6811107"/>
                <a:gd name="connsiteY649" fmla="*/ 420921 h 2256141"/>
                <a:gd name="connsiteX650" fmla="*/ 5075296 w 6811107"/>
                <a:gd name="connsiteY650" fmla="*/ 428654 h 2256141"/>
                <a:gd name="connsiteX651" fmla="*/ 5144889 w 6811107"/>
                <a:gd name="connsiteY651" fmla="*/ 482782 h 2256141"/>
                <a:gd name="connsiteX652" fmla="*/ 5070463 w 6811107"/>
                <a:gd name="connsiteY652" fmla="*/ 520478 h 2256141"/>
                <a:gd name="connsiteX653" fmla="*/ 5054998 w 6811107"/>
                <a:gd name="connsiteY653" fmla="*/ 525794 h 2256141"/>
                <a:gd name="connsiteX654" fmla="*/ 5040983 w 6811107"/>
                <a:gd name="connsiteY654" fmla="*/ 530627 h 2256141"/>
                <a:gd name="connsiteX655" fmla="*/ 5026484 w 6811107"/>
                <a:gd name="connsiteY655" fmla="*/ 533527 h 2256141"/>
                <a:gd name="connsiteX656" fmla="*/ 4998454 w 6811107"/>
                <a:gd name="connsiteY656" fmla="*/ 539809 h 2256141"/>
                <a:gd name="connsiteX657" fmla="*/ 4985405 w 6811107"/>
                <a:gd name="connsiteY657" fmla="*/ 535943 h 2256141"/>
                <a:gd name="connsiteX658" fmla="*/ 4945776 w 6811107"/>
                <a:gd name="connsiteY658" fmla="*/ 527244 h 2256141"/>
                <a:gd name="connsiteX659" fmla="*/ 4931761 w 6811107"/>
                <a:gd name="connsiteY659" fmla="*/ 528693 h 2256141"/>
                <a:gd name="connsiteX660" fmla="*/ 4917745 w 6811107"/>
                <a:gd name="connsiteY660" fmla="*/ 531110 h 2256141"/>
                <a:gd name="connsiteX661" fmla="*/ 4908563 w 6811107"/>
                <a:gd name="connsiteY661" fmla="*/ 532560 h 2256141"/>
                <a:gd name="connsiteX662" fmla="*/ 4887782 w 6811107"/>
                <a:gd name="connsiteY662" fmla="*/ 547058 h 2256141"/>
                <a:gd name="connsiteX663" fmla="*/ 4792575 w 6811107"/>
                <a:gd name="connsiteY663" fmla="*/ 611818 h 2256141"/>
                <a:gd name="connsiteX664" fmla="*/ 4782426 w 6811107"/>
                <a:gd name="connsiteY664" fmla="*/ 621968 h 2256141"/>
                <a:gd name="connsiteX665" fmla="*/ 4721532 w 6811107"/>
                <a:gd name="connsiteY665" fmla="*/ 647581 h 2256141"/>
                <a:gd name="connsiteX666" fmla="*/ 4709933 w 6811107"/>
                <a:gd name="connsiteY666" fmla="*/ 646615 h 2256141"/>
                <a:gd name="connsiteX667" fmla="*/ 4675137 w 6811107"/>
                <a:gd name="connsiteY667" fmla="*/ 635983 h 2256141"/>
                <a:gd name="connsiteX668" fmla="*/ 4668371 w 6811107"/>
                <a:gd name="connsiteY668" fmla="*/ 629217 h 2256141"/>
                <a:gd name="connsiteX669" fmla="*/ 4670787 w 6811107"/>
                <a:gd name="connsiteY669" fmla="*/ 606019 h 2256141"/>
                <a:gd name="connsiteX670" fmla="*/ 4627291 w 6811107"/>
                <a:gd name="connsiteY670" fmla="*/ 656764 h 2256141"/>
                <a:gd name="connsiteX671" fmla="*/ 4634057 w 6811107"/>
                <a:gd name="connsiteY671" fmla="*/ 665946 h 2256141"/>
                <a:gd name="connsiteX672" fmla="*/ 4642756 w 6811107"/>
                <a:gd name="connsiteY672" fmla="*/ 669812 h 2256141"/>
                <a:gd name="connsiteX673" fmla="*/ 4703650 w 6811107"/>
                <a:gd name="connsiteY673" fmla="*/ 708475 h 2256141"/>
                <a:gd name="connsiteX674" fmla="*/ 4734581 w 6811107"/>
                <a:gd name="connsiteY674" fmla="*/ 721524 h 2256141"/>
                <a:gd name="connsiteX675" fmla="*/ 4746179 w 6811107"/>
                <a:gd name="connsiteY675" fmla="*/ 719107 h 2256141"/>
                <a:gd name="connsiteX676" fmla="*/ 4847669 w 6811107"/>
                <a:gd name="connsiteY676" fmla="*/ 694943 h 2256141"/>
                <a:gd name="connsiteX677" fmla="*/ 4860235 w 6811107"/>
                <a:gd name="connsiteY677" fmla="*/ 693977 h 2256141"/>
                <a:gd name="connsiteX678" fmla="*/ 4880532 w 6811107"/>
                <a:gd name="connsiteY678" fmla="*/ 690110 h 2256141"/>
                <a:gd name="connsiteX679" fmla="*/ 4890681 w 6811107"/>
                <a:gd name="connsiteY679" fmla="*/ 687694 h 2256141"/>
                <a:gd name="connsiteX680" fmla="*/ 5030834 w 6811107"/>
                <a:gd name="connsiteY680" fmla="*/ 679962 h 2256141"/>
                <a:gd name="connsiteX681" fmla="*/ 5040983 w 6811107"/>
                <a:gd name="connsiteY681" fmla="*/ 685278 h 2256141"/>
                <a:gd name="connsiteX682" fmla="*/ 5040983 w 6811107"/>
                <a:gd name="connsiteY682" fmla="*/ 753421 h 2256141"/>
                <a:gd name="connsiteX683" fmla="*/ 5045816 w 6811107"/>
                <a:gd name="connsiteY683" fmla="*/ 765986 h 2256141"/>
                <a:gd name="connsiteX684" fmla="*/ 5104776 w 6811107"/>
                <a:gd name="connsiteY684" fmla="*/ 807065 h 2256141"/>
                <a:gd name="connsiteX685" fmla="*/ 5113959 w 6811107"/>
                <a:gd name="connsiteY685" fmla="*/ 817214 h 2256141"/>
                <a:gd name="connsiteX686" fmla="*/ 5120241 w 6811107"/>
                <a:gd name="connsiteY686" fmla="*/ 823980 h 2256141"/>
                <a:gd name="connsiteX687" fmla="*/ 5219315 w 6811107"/>
                <a:gd name="connsiteY687" fmla="*/ 885841 h 2256141"/>
                <a:gd name="connsiteX688" fmla="*/ 5218349 w 6811107"/>
                <a:gd name="connsiteY688" fmla="*/ 929820 h 2256141"/>
                <a:gd name="connsiteX689" fmla="*/ 5225115 w 6811107"/>
                <a:gd name="connsiteY689" fmla="*/ 940452 h 2256141"/>
                <a:gd name="connsiteX690" fmla="*/ 5231881 w 6811107"/>
                <a:gd name="connsiteY690" fmla="*/ 971382 h 2256141"/>
                <a:gd name="connsiteX691" fmla="*/ 5247345 w 6811107"/>
                <a:gd name="connsiteY691" fmla="*/ 978148 h 2256141"/>
                <a:gd name="connsiteX692" fmla="*/ 5257978 w 6811107"/>
                <a:gd name="connsiteY692" fmla="*/ 974282 h 2256141"/>
                <a:gd name="connsiteX693" fmla="*/ 5264744 w 6811107"/>
                <a:gd name="connsiteY693" fmla="*/ 967516 h 2256141"/>
                <a:gd name="connsiteX694" fmla="*/ 5271026 w 6811107"/>
                <a:gd name="connsiteY694" fmla="*/ 953501 h 2256141"/>
                <a:gd name="connsiteX695" fmla="*/ 5280209 w 6811107"/>
                <a:gd name="connsiteY695" fmla="*/ 942868 h 2256141"/>
                <a:gd name="connsiteX696" fmla="*/ 5290357 w 6811107"/>
                <a:gd name="connsiteY696" fmla="*/ 933686 h 2256141"/>
                <a:gd name="connsiteX697" fmla="*/ 5299057 w 6811107"/>
                <a:gd name="connsiteY697" fmla="*/ 922087 h 2256141"/>
                <a:gd name="connsiteX698" fmla="*/ 5363334 w 6811107"/>
                <a:gd name="connsiteY698" fmla="*/ 897440 h 2256141"/>
                <a:gd name="connsiteX699" fmla="*/ 5369616 w 6811107"/>
                <a:gd name="connsiteY699" fmla="*/ 908072 h 2256141"/>
                <a:gd name="connsiteX700" fmla="*/ 5374449 w 6811107"/>
                <a:gd name="connsiteY700" fmla="*/ 918221 h 2256141"/>
                <a:gd name="connsiteX701" fmla="*/ 5378316 w 6811107"/>
                <a:gd name="connsiteY701" fmla="*/ 929820 h 2256141"/>
                <a:gd name="connsiteX702" fmla="*/ 5441626 w 6811107"/>
                <a:gd name="connsiteY702" fmla="*/ 985397 h 2256141"/>
                <a:gd name="connsiteX703" fmla="*/ 5429061 w 6811107"/>
                <a:gd name="connsiteY703" fmla="*/ 1032276 h 2256141"/>
                <a:gd name="connsiteX704" fmla="*/ 5431960 w 6811107"/>
                <a:gd name="connsiteY704" fmla="*/ 1042908 h 2256141"/>
                <a:gd name="connsiteX705" fmla="*/ 5483671 w 6811107"/>
                <a:gd name="connsiteY705" fmla="*/ 1085438 h 2256141"/>
                <a:gd name="connsiteX706" fmla="*/ 5496720 w 6811107"/>
                <a:gd name="connsiteY706" fmla="*/ 1091720 h 2256141"/>
                <a:gd name="connsiteX707" fmla="*/ 5524751 w 6811107"/>
                <a:gd name="connsiteY707" fmla="*/ 1131833 h 2256141"/>
                <a:gd name="connsiteX708" fmla="*/ 5460474 w 6811107"/>
                <a:gd name="connsiteY708" fmla="*/ 1157930 h 2256141"/>
                <a:gd name="connsiteX709" fmla="*/ 5448875 w 6811107"/>
                <a:gd name="connsiteY709" fmla="*/ 1173395 h 2256141"/>
                <a:gd name="connsiteX710" fmla="*/ 5451291 w 6811107"/>
                <a:gd name="connsiteY710" fmla="*/ 1190310 h 2256141"/>
                <a:gd name="connsiteX711" fmla="*/ 5501553 w 6811107"/>
                <a:gd name="connsiteY711" fmla="*/ 1258453 h 2256141"/>
                <a:gd name="connsiteX712" fmla="*/ 5415045 w 6811107"/>
                <a:gd name="connsiteY712" fmla="*/ 1286000 h 2256141"/>
                <a:gd name="connsiteX713" fmla="*/ 5407313 w 6811107"/>
                <a:gd name="connsiteY713" fmla="*/ 1296633 h 2256141"/>
                <a:gd name="connsiteX714" fmla="*/ 5376382 w 6811107"/>
                <a:gd name="connsiteY714" fmla="*/ 1353177 h 2256141"/>
                <a:gd name="connsiteX715" fmla="*/ 5371066 w 6811107"/>
                <a:gd name="connsiteY715" fmla="*/ 1364776 h 2256141"/>
                <a:gd name="connsiteX716" fmla="*/ 5360917 w 6811107"/>
                <a:gd name="connsiteY716" fmla="*/ 1375408 h 2256141"/>
                <a:gd name="connsiteX717" fmla="*/ 5345452 w 6811107"/>
                <a:gd name="connsiteY717" fmla="*/ 1417937 h 2256141"/>
                <a:gd name="connsiteX718" fmla="*/ 5342552 w 6811107"/>
                <a:gd name="connsiteY718" fmla="*/ 1428570 h 2256141"/>
                <a:gd name="connsiteX719" fmla="*/ 5308723 w 6811107"/>
                <a:gd name="connsiteY719" fmla="*/ 1490429 h 2256141"/>
                <a:gd name="connsiteX720" fmla="*/ 5203367 w 6811107"/>
                <a:gd name="connsiteY720" fmla="*/ 1488980 h 2256141"/>
                <a:gd name="connsiteX721" fmla="*/ 5188868 w 6811107"/>
                <a:gd name="connsiteY721" fmla="*/ 1490429 h 2256141"/>
                <a:gd name="connsiteX722" fmla="*/ 5168570 w 6811107"/>
                <a:gd name="connsiteY722" fmla="*/ 1477381 h 2256141"/>
                <a:gd name="connsiteX723" fmla="*/ 5128457 w 6811107"/>
                <a:gd name="connsiteY723" fmla="*/ 1419387 h 2256141"/>
                <a:gd name="connsiteX724" fmla="*/ 5115409 w 6811107"/>
                <a:gd name="connsiteY724" fmla="*/ 1415521 h 2256141"/>
                <a:gd name="connsiteX725" fmla="*/ 5104776 w 6811107"/>
                <a:gd name="connsiteY725" fmla="*/ 1410205 h 2256141"/>
                <a:gd name="connsiteX726" fmla="*/ 5055481 w 6811107"/>
                <a:gd name="connsiteY726" fmla="*/ 1386041 h 2256141"/>
                <a:gd name="connsiteX727" fmla="*/ 5045333 w 6811107"/>
                <a:gd name="connsiteY727" fmla="*/ 1391356 h 2256141"/>
                <a:gd name="connsiteX728" fmla="*/ 5023101 w 6811107"/>
                <a:gd name="connsiteY728" fmla="*/ 1403922 h 2256141"/>
                <a:gd name="connsiteX729" fmla="*/ 5010536 w 6811107"/>
                <a:gd name="connsiteY729" fmla="*/ 1402955 h 2256141"/>
                <a:gd name="connsiteX730" fmla="*/ 4912429 w 6811107"/>
                <a:gd name="connsiteY730" fmla="*/ 1346411 h 2256141"/>
                <a:gd name="connsiteX731" fmla="*/ 4875217 w 6811107"/>
                <a:gd name="connsiteY731" fmla="*/ 1415038 h 2256141"/>
                <a:gd name="connsiteX732" fmla="*/ 4862167 w 6811107"/>
                <a:gd name="connsiteY732" fmla="*/ 1416004 h 2256141"/>
                <a:gd name="connsiteX733" fmla="*/ 4743279 w 6811107"/>
                <a:gd name="connsiteY733" fmla="*/ 1384590 h 2256141"/>
                <a:gd name="connsiteX734" fmla="*/ 4732647 w 6811107"/>
                <a:gd name="connsiteY734" fmla="*/ 1383141 h 2256141"/>
                <a:gd name="connsiteX735" fmla="*/ 4629224 w 6811107"/>
                <a:gd name="connsiteY735" fmla="*/ 1348344 h 2256141"/>
                <a:gd name="connsiteX736" fmla="*/ 4715249 w 6811107"/>
                <a:gd name="connsiteY736" fmla="*/ 1402955 h 2256141"/>
                <a:gd name="connsiteX737" fmla="*/ 4728298 w 6811107"/>
                <a:gd name="connsiteY737" fmla="*/ 1408271 h 2256141"/>
                <a:gd name="connsiteX738" fmla="*/ 4766961 w 6811107"/>
                <a:gd name="connsiteY738" fmla="*/ 1443068 h 2256141"/>
                <a:gd name="connsiteX739" fmla="*/ 4777109 w 6811107"/>
                <a:gd name="connsiteY739" fmla="*/ 1448384 h 2256141"/>
                <a:gd name="connsiteX740" fmla="*/ 4791125 w 6811107"/>
                <a:gd name="connsiteY740" fmla="*/ 1452250 h 2256141"/>
                <a:gd name="connsiteX741" fmla="*/ 4811423 w 6811107"/>
                <a:gd name="connsiteY741" fmla="*/ 1469165 h 2256141"/>
                <a:gd name="connsiteX742" fmla="*/ 4822055 w 6811107"/>
                <a:gd name="connsiteY742" fmla="*/ 1477865 h 2256141"/>
                <a:gd name="connsiteX743" fmla="*/ 4868451 w 6811107"/>
                <a:gd name="connsiteY743" fmla="*/ 1500095 h 2256141"/>
                <a:gd name="connsiteX744" fmla="*/ 4881016 w 6811107"/>
                <a:gd name="connsiteY744" fmla="*/ 1500095 h 2256141"/>
                <a:gd name="connsiteX745" fmla="*/ 4894064 w 6811107"/>
                <a:gd name="connsiteY745" fmla="*/ 1486080 h 2256141"/>
                <a:gd name="connsiteX746" fmla="*/ 4901797 w 6811107"/>
                <a:gd name="connsiteY746" fmla="*/ 1480764 h 2256141"/>
                <a:gd name="connsiteX747" fmla="*/ 5022618 w 6811107"/>
                <a:gd name="connsiteY747" fmla="*/ 1456600 h 2256141"/>
                <a:gd name="connsiteX748" fmla="*/ 5034217 w 6811107"/>
                <a:gd name="connsiteY748" fmla="*/ 1462883 h 2256141"/>
                <a:gd name="connsiteX749" fmla="*/ 5068047 w 6811107"/>
                <a:gd name="connsiteY749" fmla="*/ 1494296 h 2256141"/>
                <a:gd name="connsiteX750" fmla="*/ 5074330 w 6811107"/>
                <a:gd name="connsiteY750" fmla="*/ 1502029 h 2256141"/>
                <a:gd name="connsiteX751" fmla="*/ 5125558 w 6811107"/>
                <a:gd name="connsiteY751" fmla="*/ 1518943 h 2256141"/>
                <a:gd name="connsiteX752" fmla="*/ 5136190 w 6811107"/>
                <a:gd name="connsiteY752" fmla="*/ 1521360 h 2256141"/>
                <a:gd name="connsiteX753" fmla="*/ 5204333 w 6811107"/>
                <a:gd name="connsiteY753" fmla="*/ 1555190 h 2256141"/>
                <a:gd name="connsiteX754" fmla="*/ 5215932 w 6811107"/>
                <a:gd name="connsiteY754" fmla="*/ 1564372 h 2256141"/>
                <a:gd name="connsiteX755" fmla="*/ 5258461 w 6811107"/>
                <a:gd name="connsiteY755" fmla="*/ 1700175 h 2256141"/>
                <a:gd name="connsiteX756" fmla="*/ 5252179 w 6811107"/>
                <a:gd name="connsiteY756" fmla="*/ 1710807 h 2256141"/>
                <a:gd name="connsiteX757" fmla="*/ 5286975 w 6811107"/>
                <a:gd name="connsiteY757" fmla="*/ 1837911 h 2256141"/>
                <a:gd name="connsiteX758" fmla="*/ 5291808 w 6811107"/>
                <a:gd name="connsiteY758" fmla="*/ 1844677 h 2256141"/>
                <a:gd name="connsiteX759" fmla="*/ 5292774 w 6811107"/>
                <a:gd name="connsiteY759" fmla="*/ 1854826 h 2256141"/>
                <a:gd name="connsiteX760" fmla="*/ 5297607 w 6811107"/>
                <a:gd name="connsiteY760" fmla="*/ 1879474 h 2256141"/>
                <a:gd name="connsiteX761" fmla="*/ 5270543 w 6811107"/>
                <a:gd name="connsiteY761" fmla="*/ 1995462 h 2256141"/>
                <a:gd name="connsiteX762" fmla="*/ 5271510 w 6811107"/>
                <a:gd name="connsiteY762" fmla="*/ 2008027 h 2256141"/>
                <a:gd name="connsiteX763" fmla="*/ 5276826 w 6811107"/>
                <a:gd name="connsiteY763" fmla="*/ 2019626 h 2256141"/>
                <a:gd name="connsiteX764" fmla="*/ 5283109 w 6811107"/>
                <a:gd name="connsiteY764" fmla="*/ 2031225 h 2256141"/>
                <a:gd name="connsiteX765" fmla="*/ 5291808 w 6811107"/>
                <a:gd name="connsiteY765" fmla="*/ 2041857 h 2256141"/>
                <a:gd name="connsiteX766" fmla="*/ 5298574 w 6811107"/>
                <a:gd name="connsiteY766" fmla="*/ 2051039 h 2256141"/>
                <a:gd name="connsiteX767" fmla="*/ 5319355 w 6811107"/>
                <a:gd name="connsiteY767" fmla="*/ 2080520 h 2256141"/>
                <a:gd name="connsiteX768" fmla="*/ 5324671 w 6811107"/>
                <a:gd name="connsiteY768" fmla="*/ 2090669 h 2256141"/>
                <a:gd name="connsiteX769" fmla="*/ 5350769 w 6811107"/>
                <a:gd name="connsiteY769" fmla="*/ 2143347 h 2256141"/>
                <a:gd name="connsiteX770" fmla="*/ 5359951 w 6811107"/>
                <a:gd name="connsiteY770" fmla="*/ 2093085 h 2256141"/>
                <a:gd name="connsiteX771" fmla="*/ 5358985 w 6811107"/>
                <a:gd name="connsiteY771" fmla="*/ 2076654 h 2256141"/>
                <a:gd name="connsiteX772" fmla="*/ 5343519 w 6811107"/>
                <a:gd name="connsiteY772" fmla="*/ 2050556 h 2256141"/>
                <a:gd name="connsiteX773" fmla="*/ 5338203 w 6811107"/>
                <a:gd name="connsiteY773" fmla="*/ 2041857 h 2256141"/>
                <a:gd name="connsiteX774" fmla="*/ 5360434 w 6811107"/>
                <a:gd name="connsiteY774" fmla="*/ 1986279 h 2256141"/>
                <a:gd name="connsiteX775" fmla="*/ 5366717 w 6811107"/>
                <a:gd name="connsiteY775" fmla="*/ 1975647 h 2256141"/>
                <a:gd name="connsiteX776" fmla="*/ 5372033 w 6811107"/>
                <a:gd name="connsiteY776" fmla="*/ 1893972 h 2256141"/>
                <a:gd name="connsiteX777" fmla="*/ 5369616 w 6811107"/>
                <a:gd name="connsiteY777" fmla="*/ 1880924 h 2256141"/>
                <a:gd name="connsiteX778" fmla="*/ 5366717 w 6811107"/>
                <a:gd name="connsiteY778" fmla="*/ 1866908 h 2256141"/>
                <a:gd name="connsiteX779" fmla="*/ 5362850 w 6811107"/>
                <a:gd name="connsiteY779" fmla="*/ 1853860 h 2256141"/>
                <a:gd name="connsiteX780" fmla="*/ 5350285 w 6811107"/>
                <a:gd name="connsiteY780" fmla="*/ 1773634 h 2256141"/>
                <a:gd name="connsiteX781" fmla="*/ 5331920 w 6811107"/>
                <a:gd name="connsiteY781" fmla="*/ 1751403 h 2256141"/>
                <a:gd name="connsiteX782" fmla="*/ 5326604 w 6811107"/>
                <a:gd name="connsiteY782" fmla="*/ 1739804 h 2256141"/>
                <a:gd name="connsiteX783" fmla="*/ 5343519 w 6811107"/>
                <a:gd name="connsiteY783" fmla="*/ 1660546 h 2256141"/>
                <a:gd name="connsiteX784" fmla="*/ 5354152 w 6811107"/>
                <a:gd name="connsiteY784" fmla="*/ 1650397 h 2256141"/>
                <a:gd name="connsiteX785" fmla="*/ 5366717 w 6811107"/>
                <a:gd name="connsiteY785" fmla="*/ 1640248 h 2256141"/>
                <a:gd name="connsiteX786" fmla="*/ 5372033 w 6811107"/>
                <a:gd name="connsiteY786" fmla="*/ 1626233 h 2256141"/>
                <a:gd name="connsiteX787" fmla="*/ 5374449 w 6811107"/>
                <a:gd name="connsiteY787" fmla="*/ 1615600 h 2256141"/>
                <a:gd name="connsiteX788" fmla="*/ 5345935 w 6811107"/>
                <a:gd name="connsiteY788" fmla="*/ 1557606 h 2256141"/>
                <a:gd name="connsiteX789" fmla="*/ 5340619 w 6811107"/>
                <a:gd name="connsiteY789" fmla="*/ 1544558 h 2256141"/>
                <a:gd name="connsiteX790" fmla="*/ 5366233 w 6811107"/>
                <a:gd name="connsiteY790" fmla="*/ 1499129 h 2256141"/>
                <a:gd name="connsiteX791" fmla="*/ 5376866 w 6811107"/>
                <a:gd name="connsiteY791" fmla="*/ 1494296 h 2256141"/>
                <a:gd name="connsiteX792" fmla="*/ 5388465 w 6811107"/>
                <a:gd name="connsiteY792" fmla="*/ 1488013 h 2256141"/>
                <a:gd name="connsiteX793" fmla="*/ 5397164 w 6811107"/>
                <a:gd name="connsiteY793" fmla="*/ 1485597 h 2256141"/>
                <a:gd name="connsiteX794" fmla="*/ 5407313 w 6811107"/>
                <a:gd name="connsiteY794" fmla="*/ 1479314 h 2256141"/>
                <a:gd name="connsiteX795" fmla="*/ 5415045 w 6811107"/>
                <a:gd name="connsiteY795" fmla="*/ 1462399 h 2256141"/>
                <a:gd name="connsiteX796" fmla="*/ 5416011 w 6811107"/>
                <a:gd name="connsiteY796" fmla="*/ 1449834 h 2256141"/>
                <a:gd name="connsiteX797" fmla="*/ 5424711 w 6811107"/>
                <a:gd name="connsiteY797" fmla="*/ 1414554 h 2256141"/>
                <a:gd name="connsiteX798" fmla="*/ 5481255 w 6811107"/>
                <a:gd name="connsiteY798" fmla="*/ 1349794 h 2256141"/>
                <a:gd name="connsiteX799" fmla="*/ 5491404 w 6811107"/>
                <a:gd name="connsiteY799" fmla="*/ 1339162 h 2256141"/>
                <a:gd name="connsiteX800" fmla="*/ 5500587 w 6811107"/>
                <a:gd name="connsiteY800" fmla="*/ 1331429 h 2256141"/>
                <a:gd name="connsiteX801" fmla="*/ 5585645 w 6811107"/>
                <a:gd name="connsiteY801" fmla="*/ 1304365 h 2256141"/>
                <a:gd name="connsiteX802" fmla="*/ 5598693 w 6811107"/>
                <a:gd name="connsiteY802" fmla="*/ 1305332 h 2256141"/>
                <a:gd name="connsiteX803" fmla="*/ 5644122 w 6811107"/>
                <a:gd name="connsiteY803" fmla="*/ 1309198 h 2256141"/>
                <a:gd name="connsiteX804" fmla="*/ 5655721 w 6811107"/>
                <a:gd name="connsiteY804" fmla="*/ 1310648 h 2256141"/>
                <a:gd name="connsiteX805" fmla="*/ 5689551 w 6811107"/>
                <a:gd name="connsiteY805" fmla="*/ 1317414 h 2256141"/>
                <a:gd name="connsiteX806" fmla="*/ 5700183 w 6811107"/>
                <a:gd name="connsiteY806" fmla="*/ 1318864 h 2256141"/>
                <a:gd name="connsiteX807" fmla="*/ 5782341 w 6811107"/>
                <a:gd name="connsiteY807" fmla="*/ 1373475 h 2256141"/>
                <a:gd name="connsiteX808" fmla="*/ 5789108 w 6811107"/>
                <a:gd name="connsiteY808" fmla="*/ 1383624 h 2256141"/>
                <a:gd name="connsiteX809" fmla="*/ 5823904 w 6811107"/>
                <a:gd name="connsiteY809" fmla="*/ 1434369 h 2256141"/>
                <a:gd name="connsiteX810" fmla="*/ 5830670 w 6811107"/>
                <a:gd name="connsiteY810" fmla="*/ 1445001 h 2256141"/>
                <a:gd name="connsiteX811" fmla="*/ 5840819 w 6811107"/>
                <a:gd name="connsiteY811" fmla="*/ 1455150 h 2256141"/>
                <a:gd name="connsiteX812" fmla="*/ 5880448 w 6811107"/>
                <a:gd name="connsiteY812" fmla="*/ 1479314 h 2256141"/>
                <a:gd name="connsiteX813" fmla="*/ 5875132 w 6811107"/>
                <a:gd name="connsiteY813" fmla="*/ 1581287 h 2256141"/>
                <a:gd name="connsiteX814" fmla="*/ 5869816 w 6811107"/>
                <a:gd name="connsiteY814" fmla="*/ 1590470 h 2256141"/>
                <a:gd name="connsiteX815" fmla="*/ 5870783 w 6811107"/>
                <a:gd name="connsiteY815" fmla="*/ 1599169 h 2256141"/>
                <a:gd name="connsiteX816" fmla="*/ 5877065 w 6811107"/>
                <a:gd name="connsiteY816" fmla="*/ 1615600 h 2256141"/>
                <a:gd name="connsiteX817" fmla="*/ 5878515 w 6811107"/>
                <a:gd name="connsiteY817" fmla="*/ 1618017 h 2256141"/>
                <a:gd name="connsiteX818" fmla="*/ 5886248 w 6811107"/>
                <a:gd name="connsiteY818" fmla="*/ 1625749 h 2256141"/>
                <a:gd name="connsiteX819" fmla="*/ 5891081 w 6811107"/>
                <a:gd name="connsiteY819" fmla="*/ 1629616 h 2256141"/>
                <a:gd name="connsiteX820" fmla="*/ 5893980 w 6811107"/>
                <a:gd name="connsiteY820" fmla="*/ 1631065 h 2256141"/>
                <a:gd name="connsiteX821" fmla="*/ 5924911 w 6811107"/>
                <a:gd name="connsiteY821" fmla="*/ 1645080 h 2256141"/>
                <a:gd name="connsiteX822" fmla="*/ 5928777 w 6811107"/>
                <a:gd name="connsiteY822" fmla="*/ 1647497 h 2256141"/>
                <a:gd name="connsiteX823" fmla="*/ 5965023 w 6811107"/>
                <a:gd name="connsiteY823" fmla="*/ 1684710 h 2256141"/>
                <a:gd name="connsiteX824" fmla="*/ 5971306 w 6811107"/>
                <a:gd name="connsiteY824" fmla="*/ 1693409 h 2256141"/>
                <a:gd name="connsiteX825" fmla="*/ 6144321 w 6811107"/>
                <a:gd name="connsiteY825" fmla="*/ 1750437 h 2256141"/>
                <a:gd name="connsiteX826" fmla="*/ 6027367 w 6811107"/>
                <a:gd name="connsiteY826" fmla="*/ 1716607 h 2256141"/>
                <a:gd name="connsiteX827" fmla="*/ 6022050 w 6811107"/>
                <a:gd name="connsiteY827" fmla="*/ 1705974 h 2256141"/>
                <a:gd name="connsiteX828" fmla="*/ 6026883 w 6811107"/>
                <a:gd name="connsiteY828" fmla="*/ 1675045 h 2256141"/>
                <a:gd name="connsiteX829" fmla="*/ 6027367 w 6811107"/>
                <a:gd name="connsiteY829" fmla="*/ 1673111 h 2256141"/>
                <a:gd name="connsiteX830" fmla="*/ 5988704 w 6811107"/>
                <a:gd name="connsiteY830" fmla="*/ 1622366 h 2256141"/>
                <a:gd name="connsiteX831" fmla="*/ 5986287 w 6811107"/>
                <a:gd name="connsiteY831" fmla="*/ 1619950 h 2256141"/>
                <a:gd name="connsiteX832" fmla="*/ 5972272 w 6811107"/>
                <a:gd name="connsiteY832" fmla="*/ 1572105 h 2256141"/>
                <a:gd name="connsiteX833" fmla="*/ 5973239 w 6811107"/>
                <a:gd name="connsiteY833" fmla="*/ 1559539 h 2256141"/>
                <a:gd name="connsiteX834" fmla="*/ 5990153 w 6811107"/>
                <a:gd name="connsiteY834" fmla="*/ 1491397 h 2256141"/>
                <a:gd name="connsiteX835" fmla="*/ 5976139 w 6811107"/>
                <a:gd name="connsiteY835" fmla="*/ 1474481 h 2256141"/>
                <a:gd name="connsiteX836" fmla="*/ 5922011 w 6811107"/>
                <a:gd name="connsiteY836" fmla="*/ 1442101 h 2256141"/>
                <a:gd name="connsiteX837" fmla="*/ 5916694 w 6811107"/>
                <a:gd name="connsiteY837" fmla="*/ 1435335 h 2256141"/>
                <a:gd name="connsiteX838" fmla="*/ 5909929 w 6811107"/>
                <a:gd name="connsiteY838" fmla="*/ 1425186 h 2256141"/>
                <a:gd name="connsiteX839" fmla="*/ 5869816 w 6811107"/>
                <a:gd name="connsiteY839" fmla="*/ 1374925 h 2256141"/>
                <a:gd name="connsiteX840" fmla="*/ 5859184 w 6811107"/>
                <a:gd name="connsiteY840" fmla="*/ 1368159 h 2256141"/>
                <a:gd name="connsiteX841" fmla="*/ 5793457 w 6811107"/>
                <a:gd name="connsiteY841" fmla="*/ 1286967 h 2256141"/>
                <a:gd name="connsiteX842" fmla="*/ 5753344 w 6811107"/>
                <a:gd name="connsiteY842" fmla="*/ 1226073 h 2256141"/>
                <a:gd name="connsiteX843" fmla="*/ 5750445 w 6811107"/>
                <a:gd name="connsiteY843" fmla="*/ 1213508 h 2256141"/>
                <a:gd name="connsiteX844" fmla="*/ 5753344 w 6811107"/>
                <a:gd name="connsiteY844" fmla="*/ 1171945 h 2256141"/>
                <a:gd name="connsiteX845" fmla="*/ 5747062 w 6811107"/>
                <a:gd name="connsiteY845" fmla="*/ 1160346 h 2256141"/>
                <a:gd name="connsiteX846" fmla="*/ 5703083 w 6811107"/>
                <a:gd name="connsiteY846" fmla="*/ 1103319 h 2256141"/>
                <a:gd name="connsiteX847" fmla="*/ 5696800 w 6811107"/>
                <a:gd name="connsiteY847" fmla="*/ 1094620 h 2256141"/>
                <a:gd name="connsiteX848" fmla="*/ 5670703 w 6811107"/>
                <a:gd name="connsiteY848" fmla="*/ 1029860 h 2256141"/>
                <a:gd name="connsiteX849" fmla="*/ 5672152 w 6811107"/>
                <a:gd name="connsiteY849" fmla="*/ 1018261 h 2256141"/>
                <a:gd name="connsiteX850" fmla="*/ 5673603 w 6811107"/>
                <a:gd name="connsiteY850" fmla="*/ 940935 h 2256141"/>
                <a:gd name="connsiteX851" fmla="*/ 5536833 w 6811107"/>
                <a:gd name="connsiteY851" fmla="*/ 902273 h 2256141"/>
                <a:gd name="connsiteX852" fmla="*/ 5538283 w 6811107"/>
                <a:gd name="connsiteY852" fmla="*/ 893090 h 2256141"/>
                <a:gd name="connsiteX853" fmla="*/ 5574529 w 6811107"/>
                <a:gd name="connsiteY853" fmla="*/ 848145 h 2256141"/>
                <a:gd name="connsiteX854" fmla="*/ 5564380 w 6811107"/>
                <a:gd name="connsiteY854" fmla="*/ 822531 h 2256141"/>
                <a:gd name="connsiteX855" fmla="*/ 5487055 w 6811107"/>
                <a:gd name="connsiteY855" fmla="*/ 780968 h 2256141"/>
                <a:gd name="connsiteX856" fmla="*/ 5472556 w 6811107"/>
                <a:gd name="connsiteY856" fmla="*/ 780968 h 2256141"/>
                <a:gd name="connsiteX857" fmla="*/ 5380732 w 6811107"/>
                <a:gd name="connsiteY857" fmla="*/ 780002 h 2256141"/>
                <a:gd name="connsiteX858" fmla="*/ 5384598 w 6811107"/>
                <a:gd name="connsiteY858" fmla="*/ 769853 h 2256141"/>
                <a:gd name="connsiteX859" fmla="*/ 5389914 w 6811107"/>
                <a:gd name="connsiteY859" fmla="*/ 760670 h 2256141"/>
                <a:gd name="connsiteX860" fmla="*/ 5346419 w 6811107"/>
                <a:gd name="connsiteY860" fmla="*/ 732156 h 2256141"/>
                <a:gd name="connsiteX861" fmla="*/ 5307756 w 6811107"/>
                <a:gd name="connsiteY861" fmla="*/ 729740 h 2256141"/>
                <a:gd name="connsiteX862" fmla="*/ 5293257 w 6811107"/>
                <a:gd name="connsiteY862" fmla="*/ 728773 h 2256141"/>
                <a:gd name="connsiteX863" fmla="*/ 5176303 w 6811107"/>
                <a:gd name="connsiteY863" fmla="*/ 691077 h 2256141"/>
                <a:gd name="connsiteX864" fmla="*/ 5194668 w 6811107"/>
                <a:gd name="connsiteY864" fmla="*/ 628734 h 2256141"/>
                <a:gd name="connsiteX865" fmla="*/ 5191767 w 6811107"/>
                <a:gd name="connsiteY865" fmla="*/ 618101 h 2256141"/>
                <a:gd name="connsiteX866" fmla="*/ 5194184 w 6811107"/>
                <a:gd name="connsiteY866" fmla="*/ 607469 h 2256141"/>
                <a:gd name="connsiteX867" fmla="*/ 5205783 w 6811107"/>
                <a:gd name="connsiteY867" fmla="*/ 589587 h 2256141"/>
                <a:gd name="connsiteX868" fmla="*/ 5216415 w 6811107"/>
                <a:gd name="connsiteY868" fmla="*/ 581855 h 2256141"/>
                <a:gd name="connsiteX869" fmla="*/ 5229464 w 6811107"/>
                <a:gd name="connsiteY869" fmla="*/ 576539 h 2256141"/>
                <a:gd name="connsiteX870" fmla="*/ 5243962 w 6811107"/>
                <a:gd name="connsiteY870" fmla="*/ 573639 h 2256141"/>
                <a:gd name="connsiteX871" fmla="*/ 5367683 w 6811107"/>
                <a:gd name="connsiteY871" fmla="*/ 559624 h 2256141"/>
                <a:gd name="connsiteX872" fmla="*/ 5380249 w 6811107"/>
                <a:gd name="connsiteY872" fmla="*/ 554308 h 2256141"/>
                <a:gd name="connsiteX873" fmla="*/ 5405863 w 6811107"/>
                <a:gd name="connsiteY873" fmla="*/ 487131 h 2256141"/>
                <a:gd name="connsiteX874" fmla="*/ 5401030 w 6811107"/>
                <a:gd name="connsiteY874" fmla="*/ 472632 h 2256141"/>
                <a:gd name="connsiteX875" fmla="*/ 5385565 w 6811107"/>
                <a:gd name="connsiteY875" fmla="*/ 445568 h 2256141"/>
                <a:gd name="connsiteX876" fmla="*/ 5378799 w 6811107"/>
                <a:gd name="connsiteY876" fmla="*/ 438803 h 2256141"/>
                <a:gd name="connsiteX877" fmla="*/ 5269577 w 6811107"/>
                <a:gd name="connsiteY877" fmla="*/ 371626 h 2256141"/>
                <a:gd name="connsiteX878" fmla="*/ 5257978 w 6811107"/>
                <a:gd name="connsiteY878" fmla="*/ 366310 h 2256141"/>
                <a:gd name="connsiteX879" fmla="*/ 5148755 w 6811107"/>
                <a:gd name="connsiteY879" fmla="*/ 296717 h 2256141"/>
                <a:gd name="connsiteX880" fmla="*/ 5146339 w 6811107"/>
                <a:gd name="connsiteY880" fmla="*/ 286085 h 2256141"/>
                <a:gd name="connsiteX881" fmla="*/ 5167120 w 6811107"/>
                <a:gd name="connsiteY881" fmla="*/ 227607 h 2256141"/>
                <a:gd name="connsiteX882" fmla="*/ 5166154 w 6811107"/>
                <a:gd name="connsiteY882" fmla="*/ 216975 h 2256141"/>
                <a:gd name="connsiteX883" fmla="*/ 5070463 w 6811107"/>
                <a:gd name="connsiteY883" fmla="*/ 150765 h 2256141"/>
                <a:gd name="connsiteX884" fmla="*/ 5062731 w 6811107"/>
                <a:gd name="connsiteY884" fmla="*/ 141583 h 2256141"/>
                <a:gd name="connsiteX885" fmla="*/ 5050165 w 6811107"/>
                <a:gd name="connsiteY885" fmla="*/ 121285 h 2256141"/>
                <a:gd name="connsiteX886" fmla="*/ 5043399 w 6811107"/>
                <a:gd name="connsiteY886" fmla="*/ 107269 h 2256141"/>
                <a:gd name="connsiteX887" fmla="*/ 5036633 w 6811107"/>
                <a:gd name="connsiteY887" fmla="*/ 94221 h 2256141"/>
                <a:gd name="connsiteX888" fmla="*/ 5028901 w 6811107"/>
                <a:gd name="connsiteY888" fmla="*/ 84072 h 2256141"/>
                <a:gd name="connsiteX889" fmla="*/ 4981539 w 6811107"/>
                <a:gd name="connsiteY889" fmla="*/ 40093 h 2256141"/>
                <a:gd name="connsiteX890" fmla="*/ 4967523 w 6811107"/>
                <a:gd name="connsiteY890" fmla="*/ 38643 h 2256141"/>
                <a:gd name="connsiteX891" fmla="*/ 4973807 w 6811107"/>
                <a:gd name="connsiteY891" fmla="*/ 1430 h 2256141"/>
                <a:gd name="connsiteX892" fmla="*/ 4985405 w 6811107"/>
                <a:gd name="connsiteY892" fmla="*/ 6746 h 2256141"/>
                <a:gd name="connsiteX893" fmla="*/ 4996037 w 6811107"/>
                <a:gd name="connsiteY893" fmla="*/ 13029 h 2256141"/>
                <a:gd name="connsiteX894" fmla="*/ 5060798 w 6811107"/>
                <a:gd name="connsiteY894" fmla="*/ 61841 h 2256141"/>
                <a:gd name="connsiteX895" fmla="*/ 5069497 w 6811107"/>
                <a:gd name="connsiteY895" fmla="*/ 71990 h 2256141"/>
                <a:gd name="connsiteX896" fmla="*/ 5074813 w 6811107"/>
                <a:gd name="connsiteY896" fmla="*/ 85038 h 2256141"/>
                <a:gd name="connsiteX897" fmla="*/ 5102843 w 6811107"/>
                <a:gd name="connsiteY897" fmla="*/ 129017 h 2256141"/>
                <a:gd name="connsiteX898" fmla="*/ 5112026 w 6811107"/>
                <a:gd name="connsiteY898" fmla="*/ 137717 h 2256141"/>
                <a:gd name="connsiteX899" fmla="*/ 5213999 w 6811107"/>
                <a:gd name="connsiteY899" fmla="*/ 196194 h 2256141"/>
                <a:gd name="connsiteX900" fmla="*/ 5199984 w 6811107"/>
                <a:gd name="connsiteY900" fmla="*/ 263371 h 2256141"/>
                <a:gd name="connsiteX901" fmla="*/ 5186935 w 6811107"/>
                <a:gd name="connsiteY901" fmla="*/ 268203 h 2256141"/>
                <a:gd name="connsiteX902" fmla="*/ 5179202 w 6811107"/>
                <a:gd name="connsiteY902" fmla="*/ 277386 h 2256141"/>
                <a:gd name="connsiteX903" fmla="*/ 5252662 w 6811107"/>
                <a:gd name="connsiteY903" fmla="*/ 322331 h 2256141"/>
                <a:gd name="connsiteX904" fmla="*/ 5265227 w 6811107"/>
                <a:gd name="connsiteY904" fmla="*/ 326198 h 2256141"/>
                <a:gd name="connsiteX905" fmla="*/ 5277792 w 6811107"/>
                <a:gd name="connsiteY905" fmla="*/ 331513 h 2256141"/>
                <a:gd name="connsiteX906" fmla="*/ 5286975 w 6811107"/>
                <a:gd name="connsiteY906" fmla="*/ 335380 h 2256141"/>
                <a:gd name="connsiteX907" fmla="*/ 5311622 w 6811107"/>
                <a:gd name="connsiteY907" fmla="*/ 349395 h 2256141"/>
                <a:gd name="connsiteX908" fmla="*/ 5320805 w 6811107"/>
                <a:gd name="connsiteY908" fmla="*/ 355678 h 2256141"/>
                <a:gd name="connsiteX909" fmla="*/ 5344003 w 6811107"/>
                <a:gd name="connsiteY909" fmla="*/ 369693 h 2256141"/>
                <a:gd name="connsiteX910" fmla="*/ 5352701 w 6811107"/>
                <a:gd name="connsiteY910" fmla="*/ 374526 h 2256141"/>
                <a:gd name="connsiteX911" fmla="*/ 5405863 w 6811107"/>
                <a:gd name="connsiteY911" fmla="*/ 410772 h 2256141"/>
                <a:gd name="connsiteX912" fmla="*/ 5414562 w 6811107"/>
                <a:gd name="connsiteY912" fmla="*/ 419471 h 2256141"/>
                <a:gd name="connsiteX913" fmla="*/ 5448392 w 6811107"/>
                <a:gd name="connsiteY913" fmla="*/ 526760 h 2256141"/>
                <a:gd name="connsiteX914" fmla="*/ 5456125 w 6811107"/>
                <a:gd name="connsiteY914" fmla="*/ 538360 h 2256141"/>
                <a:gd name="connsiteX915" fmla="*/ 5525295 w 6811107"/>
                <a:gd name="connsiteY915" fmla="*/ 596897 h 2256141"/>
                <a:gd name="connsiteX916" fmla="*/ 5598196 w 6811107"/>
                <a:gd name="connsiteY916" fmla="*/ 644562 h 2256141"/>
                <a:gd name="connsiteX917" fmla="*/ 5597243 w 6811107"/>
                <a:gd name="connsiteY917" fmla="*/ 644199 h 2256141"/>
                <a:gd name="connsiteX918" fmla="*/ 5611259 w 6811107"/>
                <a:gd name="connsiteY918" fmla="*/ 654831 h 2256141"/>
                <a:gd name="connsiteX919" fmla="*/ 5627690 w 6811107"/>
                <a:gd name="connsiteY919" fmla="*/ 673196 h 2256141"/>
                <a:gd name="connsiteX920" fmla="*/ 5653788 w 6811107"/>
                <a:gd name="connsiteY920" fmla="*/ 747138 h 2256141"/>
                <a:gd name="connsiteX921" fmla="*/ 5656204 w 6811107"/>
                <a:gd name="connsiteY921" fmla="*/ 767436 h 2256141"/>
                <a:gd name="connsiteX922" fmla="*/ 5714198 w 6811107"/>
                <a:gd name="connsiteY922" fmla="*/ 908555 h 2256141"/>
                <a:gd name="connsiteX923" fmla="*/ 5725797 w 6811107"/>
                <a:gd name="connsiteY923" fmla="*/ 927886 h 2256141"/>
                <a:gd name="connsiteX924" fmla="*/ 5734496 w 6811107"/>
                <a:gd name="connsiteY924" fmla="*/ 952534 h 2256141"/>
                <a:gd name="connsiteX925" fmla="*/ 5745129 w 6811107"/>
                <a:gd name="connsiteY925" fmla="*/ 1008112 h 2256141"/>
                <a:gd name="connsiteX926" fmla="*/ 5746578 w 6811107"/>
                <a:gd name="connsiteY926" fmla="*/ 1011012 h 2256141"/>
                <a:gd name="connsiteX927" fmla="*/ 5751895 w 6811107"/>
                <a:gd name="connsiteY927" fmla="*/ 1067556 h 2256141"/>
                <a:gd name="connsiteX928" fmla="*/ 5754311 w 6811107"/>
                <a:gd name="connsiteY928" fmla="*/ 1081571 h 2256141"/>
                <a:gd name="connsiteX929" fmla="*/ 5781375 w 6811107"/>
                <a:gd name="connsiteY929" fmla="*/ 1146331 h 2256141"/>
                <a:gd name="connsiteX930" fmla="*/ 5788141 w 6811107"/>
                <a:gd name="connsiteY930" fmla="*/ 1158897 h 2256141"/>
                <a:gd name="connsiteX931" fmla="*/ 5820521 w 6811107"/>
                <a:gd name="connsiteY931" fmla="*/ 1223173 h 2256141"/>
                <a:gd name="connsiteX932" fmla="*/ 5826803 w 6811107"/>
                <a:gd name="connsiteY932" fmla="*/ 1237188 h 2256141"/>
                <a:gd name="connsiteX933" fmla="*/ 5870299 w 6811107"/>
                <a:gd name="connsiteY933" fmla="*/ 1309198 h 2256141"/>
                <a:gd name="connsiteX934" fmla="*/ 5880448 w 6811107"/>
                <a:gd name="connsiteY934" fmla="*/ 1317897 h 2256141"/>
                <a:gd name="connsiteX935" fmla="*/ 5938442 w 6811107"/>
                <a:gd name="connsiteY935" fmla="*/ 1385074 h 2256141"/>
                <a:gd name="connsiteX936" fmla="*/ 5939409 w 6811107"/>
                <a:gd name="connsiteY936" fmla="*/ 1387490 h 2256141"/>
                <a:gd name="connsiteX937" fmla="*/ 5951974 w 6811107"/>
                <a:gd name="connsiteY937" fmla="*/ 1417454 h 2256141"/>
                <a:gd name="connsiteX938" fmla="*/ 5962123 w 6811107"/>
                <a:gd name="connsiteY938" fmla="*/ 1424220 h 2256141"/>
                <a:gd name="connsiteX939" fmla="*/ 6040899 w 6811107"/>
                <a:gd name="connsiteY939" fmla="*/ 1469648 h 2256141"/>
                <a:gd name="connsiteX940" fmla="*/ 6002236 w 6811107"/>
                <a:gd name="connsiteY940" fmla="*/ 1553740 h 2256141"/>
                <a:gd name="connsiteX941" fmla="*/ 6001269 w 6811107"/>
                <a:gd name="connsiteY941" fmla="*/ 1558573 h 2256141"/>
                <a:gd name="connsiteX942" fmla="*/ 6003685 w 6811107"/>
                <a:gd name="connsiteY942" fmla="*/ 1580804 h 2256141"/>
                <a:gd name="connsiteX943" fmla="*/ 6010451 w 6811107"/>
                <a:gd name="connsiteY943" fmla="*/ 1589503 h 2256141"/>
                <a:gd name="connsiteX944" fmla="*/ 6113874 w 6811107"/>
                <a:gd name="connsiteY944" fmla="*/ 1620433 h 2256141"/>
                <a:gd name="connsiteX945" fmla="*/ 6124023 w 6811107"/>
                <a:gd name="connsiteY945" fmla="*/ 1617534 h 2256141"/>
                <a:gd name="connsiteX946" fmla="*/ 6168002 w 6811107"/>
                <a:gd name="connsiteY946" fmla="*/ 1621400 h 2256141"/>
                <a:gd name="connsiteX947" fmla="*/ 6179601 w 6811107"/>
                <a:gd name="connsiteY947" fmla="*/ 1626233 h 2256141"/>
                <a:gd name="connsiteX948" fmla="*/ 6281574 w 6811107"/>
                <a:gd name="connsiteY948" fmla="*/ 1626233 h 2256141"/>
                <a:gd name="connsiteX949" fmla="*/ 6289307 w 6811107"/>
                <a:gd name="connsiteY949" fmla="*/ 1618500 h 2256141"/>
                <a:gd name="connsiteX950" fmla="*/ 6298006 w 6811107"/>
                <a:gd name="connsiteY950" fmla="*/ 1517977 h 2256141"/>
                <a:gd name="connsiteX951" fmla="*/ 6373882 w 6811107"/>
                <a:gd name="connsiteY951" fmla="*/ 1517977 h 2256141"/>
                <a:gd name="connsiteX952" fmla="*/ 6385480 w 6811107"/>
                <a:gd name="connsiteY952" fmla="*/ 1515561 h 2256141"/>
                <a:gd name="connsiteX953" fmla="*/ 6499052 w 6811107"/>
                <a:gd name="connsiteY953" fmla="*/ 1577421 h 2256141"/>
                <a:gd name="connsiteX954" fmla="*/ 6503885 w 6811107"/>
                <a:gd name="connsiteY954" fmla="*/ 1602068 h 2256141"/>
                <a:gd name="connsiteX955" fmla="*/ 6509201 w 6811107"/>
                <a:gd name="connsiteY955" fmla="*/ 1626233 h 2256141"/>
                <a:gd name="connsiteX956" fmla="*/ 6513067 w 6811107"/>
                <a:gd name="connsiteY956" fmla="*/ 1640248 h 2256141"/>
                <a:gd name="connsiteX957" fmla="*/ 6567196 w 6811107"/>
                <a:gd name="connsiteY957" fmla="*/ 1746570 h 2256141"/>
                <a:gd name="connsiteX958" fmla="*/ 6570095 w 6811107"/>
                <a:gd name="connsiteY958" fmla="*/ 1756719 h 2256141"/>
                <a:gd name="connsiteX959" fmla="*/ 6571061 w 6811107"/>
                <a:gd name="connsiteY959" fmla="*/ 1768318 h 2256141"/>
                <a:gd name="connsiteX960" fmla="*/ 6570095 w 6811107"/>
                <a:gd name="connsiteY960" fmla="*/ 1792482 h 2256141"/>
                <a:gd name="connsiteX961" fmla="*/ 6564779 w 6811107"/>
                <a:gd name="connsiteY961" fmla="*/ 1863526 h 2256141"/>
                <a:gd name="connsiteX962" fmla="*/ 6573961 w 6811107"/>
                <a:gd name="connsiteY962" fmla="*/ 1884306 h 2256141"/>
                <a:gd name="connsiteX963" fmla="*/ 6597159 w 6811107"/>
                <a:gd name="connsiteY963" fmla="*/ 1897355 h 2256141"/>
                <a:gd name="connsiteX964" fmla="*/ 6609724 w 6811107"/>
                <a:gd name="connsiteY964" fmla="*/ 1902188 h 2256141"/>
                <a:gd name="connsiteX965" fmla="*/ 6684633 w 6811107"/>
                <a:gd name="connsiteY965" fmla="*/ 1994979 h 2256141"/>
                <a:gd name="connsiteX966" fmla="*/ 6682217 w 6811107"/>
                <a:gd name="connsiteY966" fmla="*/ 2009477 h 2256141"/>
                <a:gd name="connsiteX967" fmla="*/ 6679801 w 6811107"/>
                <a:gd name="connsiteY967" fmla="*/ 2022042 h 2256141"/>
                <a:gd name="connsiteX968" fmla="*/ 6680767 w 6811107"/>
                <a:gd name="connsiteY968" fmla="*/ 2032675 h 2256141"/>
                <a:gd name="connsiteX969" fmla="*/ 6682217 w 6811107"/>
                <a:gd name="connsiteY969" fmla="*/ 2045723 h 2256141"/>
                <a:gd name="connsiteX970" fmla="*/ 6696233 w 6811107"/>
                <a:gd name="connsiteY970" fmla="*/ 2080520 h 2256141"/>
                <a:gd name="connsiteX971" fmla="*/ 6703965 w 6811107"/>
                <a:gd name="connsiteY971" fmla="*/ 2089702 h 2256141"/>
                <a:gd name="connsiteX972" fmla="*/ 6711697 w 6811107"/>
                <a:gd name="connsiteY972" fmla="*/ 2099851 h 2256141"/>
                <a:gd name="connsiteX973" fmla="*/ 6719430 w 6811107"/>
                <a:gd name="connsiteY973" fmla="*/ 2110000 h 2256141"/>
                <a:gd name="connsiteX974" fmla="*/ 6797722 w 6811107"/>
                <a:gd name="connsiteY974" fmla="*/ 2250636 h 2256141"/>
                <a:gd name="connsiteX975" fmla="*/ 6734412 w 6811107"/>
                <a:gd name="connsiteY975" fmla="*/ 2253536 h 2256141"/>
                <a:gd name="connsiteX976" fmla="*/ 6725229 w 6811107"/>
                <a:gd name="connsiteY976" fmla="*/ 2253536 h 2256141"/>
                <a:gd name="connsiteX977" fmla="*/ 6695749 w 6811107"/>
                <a:gd name="connsiteY977" fmla="*/ 2252569 h 2256141"/>
                <a:gd name="connsiteX978" fmla="*/ 6687050 w 6811107"/>
                <a:gd name="connsiteY978" fmla="*/ 2252569 h 2256141"/>
                <a:gd name="connsiteX979" fmla="*/ 3288323 w 6811107"/>
                <a:gd name="connsiteY979" fmla="*/ 2252569 h 2256141"/>
                <a:gd name="connsiteX980" fmla="*/ 3288323 w 6811107"/>
                <a:gd name="connsiteY980" fmla="*/ 2256141 h 2256141"/>
                <a:gd name="connsiteX981" fmla="*/ 4431 w 6811107"/>
                <a:gd name="connsiteY981" fmla="*/ 2256141 h 2256141"/>
                <a:gd name="connsiteX982" fmla="*/ 3079 w 6811107"/>
                <a:gd name="connsiteY982" fmla="*/ 2243715 h 2256141"/>
                <a:gd name="connsiteX983" fmla="*/ 1275 w 6811107"/>
                <a:gd name="connsiteY983" fmla="*/ 2230513 h 2256141"/>
                <a:gd name="connsiteX984" fmla="*/ 373 w 6811107"/>
                <a:gd name="connsiteY984" fmla="*/ 2211098 h 2256141"/>
                <a:gd name="connsiteX985" fmla="*/ 8489 w 6811107"/>
                <a:gd name="connsiteY985" fmla="*/ 2190129 h 2256141"/>
                <a:gd name="connsiteX986" fmla="*/ 14801 w 6811107"/>
                <a:gd name="connsiteY986" fmla="*/ 2181975 h 2256141"/>
                <a:gd name="connsiteX987" fmla="*/ 143303 w 6811107"/>
                <a:gd name="connsiteY987" fmla="*/ 2036749 h 2256141"/>
                <a:gd name="connsiteX988" fmla="*/ 150517 w 6811107"/>
                <a:gd name="connsiteY988" fmla="*/ 2027429 h 2256141"/>
                <a:gd name="connsiteX989" fmla="*/ 187490 w 6811107"/>
                <a:gd name="connsiteY989" fmla="*/ 2000248 h 2256141"/>
                <a:gd name="connsiteX990" fmla="*/ 233029 w 6811107"/>
                <a:gd name="connsiteY990" fmla="*/ 1944332 h 2256141"/>
                <a:gd name="connsiteX991" fmla="*/ 244752 w 6811107"/>
                <a:gd name="connsiteY991" fmla="*/ 1940449 h 2256141"/>
                <a:gd name="connsiteX992" fmla="*/ 287135 w 6811107"/>
                <a:gd name="connsiteY992" fmla="*/ 1921810 h 2256141"/>
                <a:gd name="connsiteX993" fmla="*/ 297956 w 6811107"/>
                <a:gd name="connsiteY993" fmla="*/ 1919480 h 2256141"/>
                <a:gd name="connsiteX994" fmla="*/ 329518 w 6811107"/>
                <a:gd name="connsiteY994" fmla="*/ 1913268 h 2256141"/>
                <a:gd name="connsiteX995" fmla="*/ 339437 w 6811107"/>
                <a:gd name="connsiteY995" fmla="*/ 1910161 h 2256141"/>
                <a:gd name="connsiteX996" fmla="*/ 410226 w 6811107"/>
                <a:gd name="connsiteY996" fmla="*/ 1888416 h 2256141"/>
                <a:gd name="connsiteX997" fmla="*/ 418792 w 6811107"/>
                <a:gd name="connsiteY997" fmla="*/ 1882203 h 2256141"/>
                <a:gd name="connsiteX998" fmla="*/ 422399 w 6811107"/>
                <a:gd name="connsiteY998" fmla="*/ 1834441 h 2256141"/>
                <a:gd name="connsiteX999" fmla="*/ 419694 w 6811107"/>
                <a:gd name="connsiteY999" fmla="*/ 1823957 h 2256141"/>
                <a:gd name="connsiteX1000" fmla="*/ 426007 w 6811107"/>
                <a:gd name="connsiteY1000" fmla="*/ 1750179 h 2256141"/>
                <a:gd name="connsiteX1001" fmla="*/ 431868 w 6811107"/>
                <a:gd name="connsiteY1001" fmla="*/ 1740083 h 2256141"/>
                <a:gd name="connsiteX1002" fmla="*/ 465684 w 6811107"/>
                <a:gd name="connsiteY1002" fmla="*/ 1679119 h 2256141"/>
                <a:gd name="connsiteX1003" fmla="*/ 469291 w 6811107"/>
                <a:gd name="connsiteY1003" fmla="*/ 1668635 h 2256141"/>
                <a:gd name="connsiteX1004" fmla="*/ 453511 w 6811107"/>
                <a:gd name="connsiteY1004" fmla="*/ 1603400 h 2256141"/>
                <a:gd name="connsiteX1005" fmla="*/ 457118 w 6811107"/>
                <a:gd name="connsiteY1005" fmla="*/ 1594081 h 2256141"/>
                <a:gd name="connsiteX1006" fmla="*/ 487327 w 6811107"/>
                <a:gd name="connsiteY1006" fmla="*/ 1560686 h 2256141"/>
                <a:gd name="connsiteX1007" fmla="*/ 493188 w 6811107"/>
                <a:gd name="connsiteY1007" fmla="*/ 1552532 h 2256141"/>
                <a:gd name="connsiteX1008" fmla="*/ 496795 w 6811107"/>
                <a:gd name="connsiteY1008" fmla="*/ 1541271 h 2256141"/>
                <a:gd name="connsiteX1009" fmla="*/ 503108 w 6811107"/>
                <a:gd name="connsiteY1009" fmla="*/ 1531952 h 2256141"/>
                <a:gd name="connsiteX1010" fmla="*/ 510322 w 6811107"/>
                <a:gd name="connsiteY1010" fmla="*/ 1522632 h 2256141"/>
                <a:gd name="connsiteX1011" fmla="*/ 517536 w 6811107"/>
                <a:gd name="connsiteY1011" fmla="*/ 1517196 h 2256141"/>
                <a:gd name="connsiteX1012" fmla="*/ 536473 w 6811107"/>
                <a:gd name="connsiteY1012" fmla="*/ 1473706 h 2256141"/>
                <a:gd name="connsiteX1013" fmla="*/ 543687 w 6811107"/>
                <a:gd name="connsiteY1013" fmla="*/ 1461280 h 2256141"/>
                <a:gd name="connsiteX1014" fmla="*/ 566682 w 6811107"/>
                <a:gd name="connsiteY1014" fmla="*/ 1441865 h 2256141"/>
                <a:gd name="connsiteX1015" fmla="*/ 644685 w 6811107"/>
                <a:gd name="connsiteY1015" fmla="*/ 1465940 h 2256141"/>
                <a:gd name="connsiteX1016" fmla="*/ 658211 w 6811107"/>
                <a:gd name="connsiteY1016" fmla="*/ 1465940 h 2256141"/>
                <a:gd name="connsiteX1017" fmla="*/ 794378 w 6811107"/>
                <a:gd name="connsiteY1017" fmla="*/ 1511371 h 2256141"/>
                <a:gd name="connsiteX1018" fmla="*/ 802945 w 6811107"/>
                <a:gd name="connsiteY1018" fmla="*/ 1518749 h 2256141"/>
                <a:gd name="connsiteX1019" fmla="*/ 829096 w 6811107"/>
                <a:gd name="connsiteY1019" fmla="*/ 1523021 h 2256141"/>
                <a:gd name="connsiteX1020" fmla="*/ 839917 w 6811107"/>
                <a:gd name="connsiteY1020" fmla="*/ 1521855 h 2256141"/>
                <a:gd name="connsiteX1021" fmla="*/ 861559 w 6811107"/>
                <a:gd name="connsiteY1021" fmla="*/ 1517972 h 2256141"/>
                <a:gd name="connsiteX1022" fmla="*/ 874635 w 6811107"/>
                <a:gd name="connsiteY1022" fmla="*/ 1514089 h 2256141"/>
                <a:gd name="connsiteX1023" fmla="*/ 1002235 w 6811107"/>
                <a:gd name="connsiteY1023" fmla="*/ 1413130 h 2256141"/>
                <a:gd name="connsiteX1024" fmla="*/ 1004489 w 6811107"/>
                <a:gd name="connsiteY1024" fmla="*/ 1403811 h 2256141"/>
                <a:gd name="connsiteX1025" fmla="*/ 1042814 w 6811107"/>
                <a:gd name="connsiteY1025" fmla="*/ 1335469 h 2256141"/>
                <a:gd name="connsiteX1026" fmla="*/ 1053635 w 6811107"/>
                <a:gd name="connsiteY1026" fmla="*/ 1329256 h 2256141"/>
                <a:gd name="connsiteX1027" fmla="*/ 1106389 w 6811107"/>
                <a:gd name="connsiteY1027" fmla="*/ 1284601 h 2256141"/>
                <a:gd name="connsiteX1028" fmla="*/ 1112701 w 6811107"/>
                <a:gd name="connsiteY1028" fmla="*/ 1276446 h 2256141"/>
                <a:gd name="connsiteX1029" fmla="*/ 1132089 w 6811107"/>
                <a:gd name="connsiteY1029" fmla="*/ 1230626 h 2256141"/>
                <a:gd name="connsiteX1030" fmla="*/ 1137951 w 6811107"/>
                <a:gd name="connsiteY1030" fmla="*/ 1222472 h 2256141"/>
                <a:gd name="connsiteX1031" fmla="*/ 1160945 w 6811107"/>
                <a:gd name="connsiteY1031" fmla="*/ 1195291 h 2256141"/>
                <a:gd name="connsiteX1032" fmla="*/ 1169512 w 6811107"/>
                <a:gd name="connsiteY1032" fmla="*/ 1188301 h 2256141"/>
                <a:gd name="connsiteX1033" fmla="*/ 1234440 w 6811107"/>
                <a:gd name="connsiteY1033" fmla="*/ 1178205 h 2256141"/>
                <a:gd name="connsiteX1034" fmla="*/ 1248868 w 6811107"/>
                <a:gd name="connsiteY1034" fmla="*/ 1180147 h 2256141"/>
                <a:gd name="connsiteX1035" fmla="*/ 1300268 w 6811107"/>
                <a:gd name="connsiteY1035" fmla="*/ 1184030 h 2256141"/>
                <a:gd name="connsiteX1036" fmla="*/ 1312442 w 6811107"/>
                <a:gd name="connsiteY1036" fmla="*/ 1183253 h 2256141"/>
                <a:gd name="connsiteX1037" fmla="*/ 1324165 w 6811107"/>
                <a:gd name="connsiteY1037" fmla="*/ 1183253 h 2256141"/>
                <a:gd name="connsiteX1038" fmla="*/ 1366548 w 6811107"/>
                <a:gd name="connsiteY1038" fmla="*/ 1147141 h 2256141"/>
                <a:gd name="connsiteX1039" fmla="*/ 1368803 w 6811107"/>
                <a:gd name="connsiteY1039" fmla="*/ 1136656 h 2256141"/>
                <a:gd name="connsiteX1040" fmla="*/ 1369704 w 6811107"/>
                <a:gd name="connsiteY1040" fmla="*/ 1126561 h 2256141"/>
                <a:gd name="connsiteX1041" fmla="*/ 1371057 w 6811107"/>
                <a:gd name="connsiteY1041" fmla="*/ 1106757 h 2256141"/>
                <a:gd name="connsiteX1042" fmla="*/ 1389994 w 6811107"/>
                <a:gd name="connsiteY1042" fmla="*/ 936291 h 2256141"/>
                <a:gd name="connsiteX1043" fmla="*/ 1398110 w 6811107"/>
                <a:gd name="connsiteY1043" fmla="*/ 924641 h 2256141"/>
                <a:gd name="connsiteX1044" fmla="*/ 1405324 w 6811107"/>
                <a:gd name="connsiteY1044" fmla="*/ 919594 h 2256141"/>
                <a:gd name="connsiteX1045" fmla="*/ 1413891 w 6811107"/>
                <a:gd name="connsiteY1045" fmla="*/ 915711 h 2256141"/>
                <a:gd name="connsiteX1046" fmla="*/ 1441394 w 6811107"/>
                <a:gd name="connsiteY1046" fmla="*/ 811645 h 2256141"/>
                <a:gd name="connsiteX1047" fmla="*/ 1489639 w 6811107"/>
                <a:gd name="connsiteY1047" fmla="*/ 758447 h 2256141"/>
                <a:gd name="connsiteX1048" fmla="*/ 1493246 w 6811107"/>
                <a:gd name="connsiteY1048" fmla="*/ 751069 h 2256141"/>
                <a:gd name="connsiteX1049" fmla="*/ 1508576 w 6811107"/>
                <a:gd name="connsiteY1049" fmla="*/ 711462 h 2256141"/>
                <a:gd name="connsiteX1050" fmla="*/ 1558173 w 6811107"/>
                <a:gd name="connsiteY1050" fmla="*/ 651274 h 2256141"/>
                <a:gd name="connsiteX1051" fmla="*/ 1572602 w 6811107"/>
                <a:gd name="connsiteY1051" fmla="*/ 654381 h 2256141"/>
                <a:gd name="connsiteX1052" fmla="*/ 1585677 w 6811107"/>
                <a:gd name="connsiteY1052" fmla="*/ 661370 h 2256141"/>
                <a:gd name="connsiteX1053" fmla="*/ 1613181 w 6811107"/>
                <a:gd name="connsiteY1053" fmla="*/ 671466 h 2256141"/>
                <a:gd name="connsiteX1054" fmla="*/ 1621748 w 6811107"/>
                <a:gd name="connsiteY1054" fmla="*/ 672243 h 2256141"/>
                <a:gd name="connsiteX1055" fmla="*/ 1718236 w 6811107"/>
                <a:gd name="connsiteY1055" fmla="*/ 645062 h 2256141"/>
                <a:gd name="connsiteX1056" fmla="*/ 1743486 w 6811107"/>
                <a:gd name="connsiteY1056" fmla="*/ 689717 h 2256141"/>
                <a:gd name="connsiteX1057" fmla="*/ 1755209 w 6811107"/>
                <a:gd name="connsiteY1057" fmla="*/ 696706 h 2256141"/>
                <a:gd name="connsiteX1058" fmla="*/ 1777753 w 6811107"/>
                <a:gd name="connsiteY1058" fmla="*/ 711462 h 2256141"/>
                <a:gd name="connsiteX1059" fmla="*/ 1790829 w 6811107"/>
                <a:gd name="connsiteY1059" fmla="*/ 714568 h 2256141"/>
                <a:gd name="connsiteX1060" fmla="*/ 1813824 w 6811107"/>
                <a:gd name="connsiteY1060" fmla="*/ 718452 h 2256141"/>
                <a:gd name="connsiteX1061" fmla="*/ 1821940 w 6811107"/>
                <a:gd name="connsiteY1061" fmla="*/ 719228 h 2256141"/>
                <a:gd name="connsiteX1062" fmla="*/ 1880554 w 6811107"/>
                <a:gd name="connsiteY1062" fmla="*/ 662147 h 2256141"/>
                <a:gd name="connsiteX1063" fmla="*/ 1936013 w 6811107"/>
                <a:gd name="connsiteY1063" fmla="*/ 652051 h 2256141"/>
                <a:gd name="connsiteX1064" fmla="*/ 1944580 w 6811107"/>
                <a:gd name="connsiteY1064" fmla="*/ 641567 h 2256141"/>
                <a:gd name="connsiteX1065" fmla="*/ 1952696 w 6811107"/>
                <a:gd name="connsiteY1065" fmla="*/ 631471 h 2256141"/>
                <a:gd name="connsiteX1066" fmla="*/ 1989668 w 6811107"/>
                <a:gd name="connsiteY1066" fmla="*/ 558858 h 2256141"/>
                <a:gd name="connsiteX1067" fmla="*/ 1995980 w 6811107"/>
                <a:gd name="connsiteY1067" fmla="*/ 548762 h 2256141"/>
                <a:gd name="connsiteX1068" fmla="*/ 2018524 w 6811107"/>
                <a:gd name="connsiteY1068" fmla="*/ 527793 h 2256141"/>
                <a:gd name="connsiteX1069" fmla="*/ 2027993 w 6811107"/>
                <a:gd name="connsiteY1069" fmla="*/ 524687 h 2256141"/>
                <a:gd name="connsiteX1070" fmla="*/ 2041069 w 6811107"/>
                <a:gd name="connsiteY1070" fmla="*/ 520804 h 2256141"/>
                <a:gd name="connsiteX1071" fmla="*/ 2051890 w 6811107"/>
                <a:gd name="connsiteY1071" fmla="*/ 513814 h 2256141"/>
                <a:gd name="connsiteX1072" fmla="*/ 2160156 w 6811107"/>
                <a:gd name="connsiteY1072" fmla="*/ 446413 h 2256141"/>
                <a:gd name="connsiteX1073" fmla="*/ 2179490 w 6811107"/>
                <a:gd name="connsiteY1073" fmla="*/ 447414 h 2256141"/>
                <a:gd name="connsiteX1074" fmla="*/ 2190311 w 6811107"/>
                <a:gd name="connsiteY1074" fmla="*/ 451685 h 2256141"/>
                <a:gd name="connsiteX1075" fmla="*/ 2200230 w 6811107"/>
                <a:gd name="connsiteY1075" fmla="*/ 456734 h 2256141"/>
                <a:gd name="connsiteX1076" fmla="*/ 2260649 w 6811107"/>
                <a:gd name="connsiteY1076" fmla="*/ 495952 h 2256141"/>
                <a:gd name="connsiteX1077" fmla="*/ 2268765 w 6811107"/>
                <a:gd name="connsiteY1077" fmla="*/ 504107 h 2256141"/>
                <a:gd name="connsiteX1078" fmla="*/ 2273724 w 6811107"/>
                <a:gd name="connsiteY1078" fmla="*/ 514591 h 2256141"/>
                <a:gd name="connsiteX1079" fmla="*/ 2299875 w 6811107"/>
                <a:gd name="connsiteY1079" fmla="*/ 549927 h 2256141"/>
                <a:gd name="connsiteX1080" fmla="*/ 2308442 w 6811107"/>
                <a:gd name="connsiteY1080" fmla="*/ 556916 h 2256141"/>
                <a:gd name="connsiteX1081" fmla="*/ 2403579 w 6811107"/>
                <a:gd name="connsiteY1081" fmla="*/ 603901 h 2256141"/>
                <a:gd name="connsiteX1082" fmla="*/ 2390503 w 6811107"/>
                <a:gd name="connsiteY1082" fmla="*/ 657876 h 2256141"/>
                <a:gd name="connsiteX1083" fmla="*/ 2378329 w 6811107"/>
                <a:gd name="connsiteY1083" fmla="*/ 661759 h 2256141"/>
                <a:gd name="connsiteX1084" fmla="*/ 2371115 w 6811107"/>
                <a:gd name="connsiteY1084" fmla="*/ 669136 h 2256141"/>
                <a:gd name="connsiteX1085" fmla="*/ 2439649 w 6811107"/>
                <a:gd name="connsiteY1085" fmla="*/ 705249 h 2256141"/>
                <a:gd name="connsiteX1086" fmla="*/ 2451372 w 6811107"/>
                <a:gd name="connsiteY1086" fmla="*/ 708356 h 2256141"/>
                <a:gd name="connsiteX1087" fmla="*/ 2463095 w 6811107"/>
                <a:gd name="connsiteY1087" fmla="*/ 712627 h 2256141"/>
                <a:gd name="connsiteX1088" fmla="*/ 2471662 w 6811107"/>
                <a:gd name="connsiteY1088" fmla="*/ 715733 h 2256141"/>
                <a:gd name="connsiteX1089" fmla="*/ 2494657 w 6811107"/>
                <a:gd name="connsiteY1089" fmla="*/ 726994 h 2256141"/>
                <a:gd name="connsiteX1090" fmla="*/ 2503224 w 6811107"/>
                <a:gd name="connsiteY1090" fmla="*/ 732042 h 2256141"/>
                <a:gd name="connsiteX1091" fmla="*/ 2524866 w 6811107"/>
                <a:gd name="connsiteY1091" fmla="*/ 743303 h 2256141"/>
                <a:gd name="connsiteX1092" fmla="*/ 2532982 w 6811107"/>
                <a:gd name="connsiteY1092" fmla="*/ 747186 h 2256141"/>
                <a:gd name="connsiteX1093" fmla="*/ 2582579 w 6811107"/>
                <a:gd name="connsiteY1093" fmla="*/ 776309 h 2256141"/>
                <a:gd name="connsiteX1094" fmla="*/ 2590695 w 6811107"/>
                <a:gd name="connsiteY1094" fmla="*/ 783298 h 2256141"/>
                <a:gd name="connsiteX1095" fmla="*/ 2622257 w 6811107"/>
                <a:gd name="connsiteY1095" fmla="*/ 869502 h 2256141"/>
                <a:gd name="connsiteX1096" fmla="*/ 2629471 w 6811107"/>
                <a:gd name="connsiteY1096" fmla="*/ 878822 h 2256141"/>
                <a:gd name="connsiteX1097" fmla="*/ 2731237 w 6811107"/>
                <a:gd name="connsiteY1097" fmla="*/ 945386 h 2256141"/>
                <a:gd name="connsiteX1098" fmla="*/ 2762595 w 6811107"/>
                <a:gd name="connsiteY1098" fmla="*/ 964351 h 2256141"/>
                <a:gd name="connsiteX1099" fmla="*/ 2761129 w 6811107"/>
                <a:gd name="connsiteY1099" fmla="*/ 963861 h 2256141"/>
                <a:gd name="connsiteX1100" fmla="*/ 2774204 w 6811107"/>
                <a:gd name="connsiteY1100" fmla="*/ 972403 h 2256141"/>
                <a:gd name="connsiteX1101" fmla="*/ 2789534 w 6811107"/>
                <a:gd name="connsiteY1101" fmla="*/ 987159 h 2256141"/>
                <a:gd name="connsiteX1102" fmla="*/ 2813882 w 6811107"/>
                <a:gd name="connsiteY1102" fmla="*/ 1046569 h 2256141"/>
                <a:gd name="connsiteX1103" fmla="*/ 2816136 w 6811107"/>
                <a:gd name="connsiteY1103" fmla="*/ 1062878 h 2256141"/>
                <a:gd name="connsiteX1104" fmla="*/ 2870242 w 6811107"/>
                <a:gd name="connsiteY1104" fmla="*/ 1176264 h 2256141"/>
                <a:gd name="connsiteX1105" fmla="*/ 2881064 w 6811107"/>
                <a:gd name="connsiteY1105" fmla="*/ 1191796 h 2256141"/>
                <a:gd name="connsiteX1106" fmla="*/ 2889179 w 6811107"/>
                <a:gd name="connsiteY1106" fmla="*/ 1211599 h 2256141"/>
                <a:gd name="connsiteX1107" fmla="*/ 2899099 w 6811107"/>
                <a:gd name="connsiteY1107" fmla="*/ 1256254 h 2256141"/>
                <a:gd name="connsiteX1108" fmla="*/ 2900451 w 6811107"/>
                <a:gd name="connsiteY1108" fmla="*/ 1258585 h 2256141"/>
                <a:gd name="connsiteX1109" fmla="*/ 2905411 w 6811107"/>
                <a:gd name="connsiteY1109" fmla="*/ 1304016 h 2256141"/>
                <a:gd name="connsiteX1110" fmla="*/ 2907665 w 6811107"/>
                <a:gd name="connsiteY1110" fmla="*/ 1315277 h 2256141"/>
                <a:gd name="connsiteX1111" fmla="*/ 2932915 w 6811107"/>
                <a:gd name="connsiteY1111" fmla="*/ 1367310 h 2256141"/>
                <a:gd name="connsiteX1112" fmla="*/ 2939227 w 6811107"/>
                <a:gd name="connsiteY1112" fmla="*/ 1377406 h 2256141"/>
                <a:gd name="connsiteX1113" fmla="*/ 2969437 w 6811107"/>
                <a:gd name="connsiteY1113" fmla="*/ 1429051 h 2256141"/>
                <a:gd name="connsiteX1114" fmla="*/ 2975298 w 6811107"/>
                <a:gd name="connsiteY1114" fmla="*/ 1440311 h 2256141"/>
                <a:gd name="connsiteX1115" fmla="*/ 3015877 w 6811107"/>
                <a:gd name="connsiteY1115" fmla="*/ 1498169 h 2256141"/>
                <a:gd name="connsiteX1116" fmla="*/ 3025346 w 6811107"/>
                <a:gd name="connsiteY1116" fmla="*/ 1505158 h 2256141"/>
                <a:gd name="connsiteX1117" fmla="*/ 3079452 w 6811107"/>
                <a:gd name="connsiteY1117" fmla="*/ 1559133 h 2256141"/>
                <a:gd name="connsiteX1118" fmla="*/ 3080354 w 6811107"/>
                <a:gd name="connsiteY1118" fmla="*/ 1561074 h 2256141"/>
                <a:gd name="connsiteX1119" fmla="*/ 3092077 w 6811107"/>
                <a:gd name="connsiteY1119" fmla="*/ 1585149 h 2256141"/>
                <a:gd name="connsiteX1120" fmla="*/ 3101545 w 6811107"/>
                <a:gd name="connsiteY1120" fmla="*/ 1590586 h 2256141"/>
                <a:gd name="connsiteX1121" fmla="*/ 3109075 w 6811107"/>
                <a:gd name="connsiteY1121" fmla="*/ 1592534 h 2256141"/>
                <a:gd name="connsiteX1122" fmla="*/ 3136842 w 6811107"/>
                <a:gd name="connsiteY1122" fmla="*/ 1534409 h 2256141"/>
                <a:gd name="connsiteX1123" fmla="*/ 3140708 w 6811107"/>
                <a:gd name="connsiteY1123" fmla="*/ 1521360 h 2256141"/>
                <a:gd name="connsiteX1124" fmla="*/ 3123794 w 6811107"/>
                <a:gd name="connsiteY1124" fmla="*/ 1440168 h 2256141"/>
                <a:gd name="connsiteX1125" fmla="*/ 3127660 w 6811107"/>
                <a:gd name="connsiteY1125" fmla="*/ 1428570 h 2256141"/>
                <a:gd name="connsiteX1126" fmla="*/ 3160040 w 6811107"/>
                <a:gd name="connsiteY1126" fmla="*/ 1387007 h 2256141"/>
                <a:gd name="connsiteX1127" fmla="*/ 3166323 w 6811107"/>
                <a:gd name="connsiteY1127" fmla="*/ 1376858 h 2256141"/>
                <a:gd name="connsiteX1128" fmla="*/ 3170189 w 6811107"/>
                <a:gd name="connsiteY1128" fmla="*/ 1362842 h 2256141"/>
                <a:gd name="connsiteX1129" fmla="*/ 3176955 w 6811107"/>
                <a:gd name="connsiteY1129" fmla="*/ 1351244 h 2256141"/>
                <a:gd name="connsiteX1130" fmla="*/ 3184688 w 6811107"/>
                <a:gd name="connsiteY1130" fmla="*/ 1339645 h 2256141"/>
                <a:gd name="connsiteX1131" fmla="*/ 3192420 w 6811107"/>
                <a:gd name="connsiteY1131" fmla="*/ 1332879 h 2256141"/>
                <a:gd name="connsiteX1132" fmla="*/ 3212718 w 6811107"/>
                <a:gd name="connsiteY1132" fmla="*/ 1278751 h 2256141"/>
                <a:gd name="connsiteX1133" fmla="*/ 3220451 w 6811107"/>
                <a:gd name="connsiteY1133" fmla="*/ 1263286 h 2256141"/>
                <a:gd name="connsiteX1134" fmla="*/ 3245098 w 6811107"/>
                <a:gd name="connsiteY1134" fmla="*/ 1239122 h 2256141"/>
                <a:gd name="connsiteX1135" fmla="*/ 3328706 w 6811107"/>
                <a:gd name="connsiteY1135" fmla="*/ 1269086 h 2256141"/>
                <a:gd name="connsiteX1136" fmla="*/ 3343205 w 6811107"/>
                <a:gd name="connsiteY1136" fmla="*/ 1269086 h 2256141"/>
                <a:gd name="connsiteX1137" fmla="*/ 3489157 w 6811107"/>
                <a:gd name="connsiteY1137" fmla="*/ 1325630 h 2256141"/>
                <a:gd name="connsiteX1138" fmla="*/ 3498339 w 6811107"/>
                <a:gd name="connsiteY1138" fmla="*/ 1334812 h 2256141"/>
                <a:gd name="connsiteX1139" fmla="*/ 3526369 w 6811107"/>
                <a:gd name="connsiteY1139" fmla="*/ 1340128 h 2256141"/>
                <a:gd name="connsiteX1140" fmla="*/ 3537968 w 6811107"/>
                <a:gd name="connsiteY1140" fmla="*/ 1338678 h 2256141"/>
                <a:gd name="connsiteX1141" fmla="*/ 3561166 w 6811107"/>
                <a:gd name="connsiteY1141" fmla="*/ 1333845 h 2256141"/>
                <a:gd name="connsiteX1142" fmla="*/ 3575181 w 6811107"/>
                <a:gd name="connsiteY1142" fmla="*/ 1329012 h 2256141"/>
                <a:gd name="connsiteX1143" fmla="*/ 3711951 w 6811107"/>
                <a:gd name="connsiteY1143" fmla="*/ 1203359 h 2256141"/>
                <a:gd name="connsiteX1144" fmla="*/ 3714367 w 6811107"/>
                <a:gd name="connsiteY1144" fmla="*/ 1191760 h 2256141"/>
                <a:gd name="connsiteX1145" fmla="*/ 3755446 w 6811107"/>
                <a:gd name="connsiteY1145" fmla="*/ 1106702 h 2256141"/>
                <a:gd name="connsiteX1146" fmla="*/ 3767045 w 6811107"/>
                <a:gd name="connsiteY1146" fmla="*/ 1098969 h 2256141"/>
                <a:gd name="connsiteX1147" fmla="*/ 3823589 w 6811107"/>
                <a:gd name="connsiteY1147" fmla="*/ 1043392 h 2256141"/>
                <a:gd name="connsiteX1148" fmla="*/ 3830355 w 6811107"/>
                <a:gd name="connsiteY1148" fmla="*/ 1033242 h 2256141"/>
                <a:gd name="connsiteX1149" fmla="*/ 3851136 w 6811107"/>
                <a:gd name="connsiteY1149" fmla="*/ 976215 h 2256141"/>
                <a:gd name="connsiteX1150" fmla="*/ 3857419 w 6811107"/>
                <a:gd name="connsiteY1150" fmla="*/ 966066 h 2256141"/>
                <a:gd name="connsiteX1151" fmla="*/ 3882067 w 6811107"/>
                <a:gd name="connsiteY1151" fmla="*/ 932236 h 2256141"/>
                <a:gd name="connsiteX1152" fmla="*/ 3891249 w 6811107"/>
                <a:gd name="connsiteY1152" fmla="*/ 923537 h 2256141"/>
                <a:gd name="connsiteX1153" fmla="*/ 3960842 w 6811107"/>
                <a:gd name="connsiteY1153" fmla="*/ 910972 h 2256141"/>
                <a:gd name="connsiteX1154" fmla="*/ 3976307 w 6811107"/>
                <a:gd name="connsiteY1154" fmla="*/ 913388 h 2256141"/>
                <a:gd name="connsiteX1155" fmla="*/ 4031402 w 6811107"/>
                <a:gd name="connsiteY1155" fmla="*/ 918221 h 2256141"/>
                <a:gd name="connsiteX1156" fmla="*/ 4044450 w 6811107"/>
                <a:gd name="connsiteY1156" fmla="*/ 917254 h 2256141"/>
                <a:gd name="connsiteX1157" fmla="*/ 4057016 w 6811107"/>
                <a:gd name="connsiteY1157" fmla="*/ 917254 h 2256141"/>
                <a:gd name="connsiteX1158" fmla="*/ 4102444 w 6811107"/>
                <a:gd name="connsiteY1158" fmla="*/ 872309 h 2256141"/>
                <a:gd name="connsiteX1159" fmla="*/ 4104861 w 6811107"/>
                <a:gd name="connsiteY1159" fmla="*/ 859260 h 2256141"/>
                <a:gd name="connsiteX1160" fmla="*/ 4105828 w 6811107"/>
                <a:gd name="connsiteY1160" fmla="*/ 846695 h 2256141"/>
                <a:gd name="connsiteX1161" fmla="*/ 4107277 w 6811107"/>
                <a:gd name="connsiteY1161" fmla="*/ 822047 h 2256141"/>
                <a:gd name="connsiteX1162" fmla="*/ 4127575 w 6811107"/>
                <a:gd name="connsiteY1162" fmla="*/ 609885 h 2256141"/>
                <a:gd name="connsiteX1163" fmla="*/ 4136274 w 6811107"/>
                <a:gd name="connsiteY1163" fmla="*/ 595387 h 2256141"/>
                <a:gd name="connsiteX1164" fmla="*/ 4144007 w 6811107"/>
                <a:gd name="connsiteY1164" fmla="*/ 589104 h 2256141"/>
                <a:gd name="connsiteX1165" fmla="*/ 4153189 w 6811107"/>
                <a:gd name="connsiteY1165" fmla="*/ 584271 h 2256141"/>
                <a:gd name="connsiteX1166" fmla="*/ 4182669 w 6811107"/>
                <a:gd name="connsiteY1166" fmla="*/ 454751 h 2256141"/>
                <a:gd name="connsiteX1167" fmla="*/ 4234381 w 6811107"/>
                <a:gd name="connsiteY1167" fmla="*/ 388541 h 2256141"/>
                <a:gd name="connsiteX1168" fmla="*/ 4238247 w 6811107"/>
                <a:gd name="connsiteY1168" fmla="*/ 379359 h 2256141"/>
                <a:gd name="connsiteX1169" fmla="*/ 4254679 w 6811107"/>
                <a:gd name="connsiteY1169" fmla="*/ 330064 h 2256141"/>
                <a:gd name="connsiteX1170" fmla="*/ 4307841 w 6811107"/>
                <a:gd name="connsiteY1170" fmla="*/ 255154 h 2256141"/>
                <a:gd name="connsiteX1171" fmla="*/ 4323306 w 6811107"/>
                <a:gd name="connsiteY1171" fmla="*/ 259021 h 2256141"/>
                <a:gd name="connsiteX1172" fmla="*/ 4337321 w 6811107"/>
                <a:gd name="connsiteY1172" fmla="*/ 267720 h 2256141"/>
                <a:gd name="connsiteX1173" fmla="*/ 4366801 w 6811107"/>
                <a:gd name="connsiteY1173" fmla="*/ 280285 h 2256141"/>
                <a:gd name="connsiteX1174" fmla="*/ 4375983 w 6811107"/>
                <a:gd name="connsiteY1174" fmla="*/ 281252 h 2256141"/>
                <a:gd name="connsiteX1175" fmla="*/ 4479406 w 6811107"/>
                <a:gd name="connsiteY1175" fmla="*/ 247422 h 2256141"/>
                <a:gd name="connsiteX1176" fmla="*/ 4506470 w 6811107"/>
                <a:gd name="connsiteY1176" fmla="*/ 303000 h 2256141"/>
                <a:gd name="connsiteX1177" fmla="*/ 4519035 w 6811107"/>
                <a:gd name="connsiteY1177" fmla="*/ 311699 h 2256141"/>
                <a:gd name="connsiteX1178" fmla="*/ 4543200 w 6811107"/>
                <a:gd name="connsiteY1178" fmla="*/ 330064 h 2256141"/>
                <a:gd name="connsiteX1179" fmla="*/ 4557215 w 6811107"/>
                <a:gd name="connsiteY1179" fmla="*/ 333930 h 2256141"/>
                <a:gd name="connsiteX1180" fmla="*/ 4581863 w 6811107"/>
                <a:gd name="connsiteY1180" fmla="*/ 338763 h 2256141"/>
                <a:gd name="connsiteX1181" fmla="*/ 4590562 w 6811107"/>
                <a:gd name="connsiteY1181" fmla="*/ 339729 h 2256141"/>
                <a:gd name="connsiteX1182" fmla="*/ 4653389 w 6811107"/>
                <a:gd name="connsiteY1182" fmla="*/ 268686 h 2256141"/>
                <a:gd name="connsiteX1183" fmla="*/ 4712833 w 6811107"/>
                <a:gd name="connsiteY1183" fmla="*/ 256121 h 2256141"/>
                <a:gd name="connsiteX1184" fmla="*/ 4722015 w 6811107"/>
                <a:gd name="connsiteY1184" fmla="*/ 243073 h 2256141"/>
                <a:gd name="connsiteX1185" fmla="*/ 4730714 w 6811107"/>
                <a:gd name="connsiteY1185" fmla="*/ 230507 h 2256141"/>
                <a:gd name="connsiteX1186" fmla="*/ 4770343 w 6811107"/>
                <a:gd name="connsiteY1186" fmla="*/ 140133 h 2256141"/>
                <a:gd name="connsiteX1187" fmla="*/ 4777109 w 6811107"/>
                <a:gd name="connsiteY1187" fmla="*/ 127567 h 2256141"/>
                <a:gd name="connsiteX1188" fmla="*/ 4801274 w 6811107"/>
                <a:gd name="connsiteY1188" fmla="*/ 101470 h 2256141"/>
                <a:gd name="connsiteX1189" fmla="*/ 4811423 w 6811107"/>
                <a:gd name="connsiteY1189" fmla="*/ 97604 h 2256141"/>
                <a:gd name="connsiteX1190" fmla="*/ 4825438 w 6811107"/>
                <a:gd name="connsiteY1190" fmla="*/ 92771 h 2256141"/>
                <a:gd name="connsiteX1191" fmla="*/ 4837037 w 6811107"/>
                <a:gd name="connsiteY1191" fmla="*/ 84072 h 2256141"/>
                <a:gd name="connsiteX1192" fmla="*/ 4973807 w 6811107"/>
                <a:gd name="connsiteY1192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204489 w 6811107"/>
                <a:gd name="connsiteY270" fmla="*/ 1728429 h 2256141"/>
                <a:gd name="connsiteX271" fmla="*/ 3230854 w 6811107"/>
                <a:gd name="connsiteY271" fmla="*/ 1799585 h 2256141"/>
                <a:gd name="connsiteX272" fmla="*/ 3271196 w 6811107"/>
                <a:gd name="connsiteY272" fmla="*/ 1884595 h 2256141"/>
                <a:gd name="connsiteX273" fmla="*/ 3304365 w 6811107"/>
                <a:gd name="connsiteY273" fmla="*/ 2038246 h 2256141"/>
                <a:gd name="connsiteX274" fmla="*/ 3313120 w 6811107"/>
                <a:gd name="connsiteY274" fmla="*/ 1766083 h 2256141"/>
                <a:gd name="connsiteX275" fmla="*/ 3331123 w 6811107"/>
                <a:gd name="connsiteY275" fmla="*/ 1710324 h 2256141"/>
                <a:gd name="connsiteX276" fmla="*/ 3325807 w 6811107"/>
                <a:gd name="connsiteY276" fmla="*/ 1697276 h 2256141"/>
                <a:gd name="connsiteX277" fmla="*/ 3289560 w 6811107"/>
                <a:gd name="connsiteY277" fmla="*/ 1581287 h 2256141"/>
                <a:gd name="connsiteX278" fmla="*/ 3295843 w 6811107"/>
                <a:gd name="connsiteY278" fmla="*/ 1572105 h 2256141"/>
                <a:gd name="connsiteX279" fmla="*/ 3304542 w 6811107"/>
                <a:gd name="connsiteY279" fmla="*/ 1564372 h 2256141"/>
                <a:gd name="connsiteX280" fmla="*/ 3323873 w 6811107"/>
                <a:gd name="connsiteY280" fmla="*/ 1550357 h 2256141"/>
                <a:gd name="connsiteX281" fmla="*/ 3344654 w 6811107"/>
                <a:gd name="connsiteY281" fmla="*/ 1479314 h 2256141"/>
                <a:gd name="connsiteX282" fmla="*/ 3349971 w 6811107"/>
                <a:gd name="connsiteY282" fmla="*/ 1467715 h 2256141"/>
                <a:gd name="connsiteX283" fmla="*/ 3417147 w 6811107"/>
                <a:gd name="connsiteY283" fmla="*/ 1463849 h 2256141"/>
                <a:gd name="connsiteX284" fmla="*/ 3430196 w 6811107"/>
                <a:gd name="connsiteY284" fmla="*/ 1462883 h 2256141"/>
                <a:gd name="connsiteX285" fmla="*/ 3456293 w 6811107"/>
                <a:gd name="connsiteY285" fmla="*/ 1461432 h 2256141"/>
                <a:gd name="connsiteX286" fmla="*/ 3464992 w 6811107"/>
                <a:gd name="connsiteY286" fmla="*/ 1463849 h 2256141"/>
                <a:gd name="connsiteX287" fmla="*/ 3473691 w 6811107"/>
                <a:gd name="connsiteY287" fmla="*/ 1475448 h 2256141"/>
                <a:gd name="connsiteX288" fmla="*/ 3481424 w 6811107"/>
                <a:gd name="connsiteY288" fmla="*/ 1488496 h 2256141"/>
                <a:gd name="connsiteX289" fmla="*/ 3496889 w 6811107"/>
                <a:gd name="connsiteY289" fmla="*/ 1512661 h 2256141"/>
                <a:gd name="connsiteX290" fmla="*/ 3549567 w 6811107"/>
                <a:gd name="connsiteY290" fmla="*/ 1542625 h 2256141"/>
                <a:gd name="connsiteX291" fmla="*/ 3558750 w 6811107"/>
                <a:gd name="connsiteY291" fmla="*/ 1549391 h 2256141"/>
                <a:gd name="connsiteX292" fmla="*/ 3586780 w 6811107"/>
                <a:gd name="connsiteY292" fmla="*/ 1570172 h 2256141"/>
                <a:gd name="connsiteX293" fmla="*/ 3683437 w 6811107"/>
                <a:gd name="connsiteY293" fmla="*/ 1594336 h 2256141"/>
                <a:gd name="connsiteX294" fmla="*/ 3697452 w 6811107"/>
                <a:gd name="connsiteY294" fmla="*/ 1603519 h 2256141"/>
                <a:gd name="connsiteX295" fmla="*/ 3712917 w 6811107"/>
                <a:gd name="connsiteY295" fmla="*/ 1604968 h 2256141"/>
                <a:gd name="connsiteX296" fmla="*/ 3724516 w 6811107"/>
                <a:gd name="connsiteY296" fmla="*/ 1602552 h 2256141"/>
                <a:gd name="connsiteX297" fmla="*/ 3823589 w 6811107"/>
                <a:gd name="connsiteY297" fmla="*/ 1542141 h 2256141"/>
                <a:gd name="connsiteX298" fmla="*/ 3835188 w 6811107"/>
                <a:gd name="connsiteY298" fmla="*/ 1539725 h 2256141"/>
                <a:gd name="connsiteX299" fmla="*/ 3897049 w 6811107"/>
                <a:gd name="connsiteY299" fmla="*/ 1542625 h 2256141"/>
                <a:gd name="connsiteX300" fmla="*/ 3921696 w 6811107"/>
                <a:gd name="connsiteY300" fmla="*/ 1531992 h 2256141"/>
                <a:gd name="connsiteX301" fmla="*/ 3931845 w 6811107"/>
                <a:gd name="connsiteY301" fmla="*/ 1522810 h 2256141"/>
                <a:gd name="connsiteX302" fmla="*/ 3940544 w 6811107"/>
                <a:gd name="connsiteY302" fmla="*/ 1512178 h 2256141"/>
                <a:gd name="connsiteX303" fmla="*/ 3944788 w 6811107"/>
                <a:gd name="connsiteY303" fmla="*/ 1511450 h 2256141"/>
                <a:gd name="connsiteX304" fmla="*/ 3945679 w 6811107"/>
                <a:gd name="connsiteY304" fmla="*/ 1511634 h 2256141"/>
                <a:gd name="connsiteX305" fmla="*/ 3957459 w 6811107"/>
                <a:gd name="connsiteY305" fmla="*/ 1509278 h 2256141"/>
                <a:gd name="connsiteX306" fmla="*/ 3944788 w 6811107"/>
                <a:gd name="connsiteY306" fmla="*/ 1511450 h 2256141"/>
                <a:gd name="connsiteX307" fmla="*/ 3934261 w 6811107"/>
                <a:gd name="connsiteY307" fmla="*/ 1509278 h 2256141"/>
                <a:gd name="connsiteX308" fmla="*/ 4010137 w 6811107"/>
                <a:gd name="connsiteY308" fmla="*/ 1506862 h 2256141"/>
                <a:gd name="connsiteX309" fmla="*/ 4024152 w 6811107"/>
                <a:gd name="connsiteY309" fmla="*/ 1509278 h 2256141"/>
                <a:gd name="connsiteX310" fmla="*/ 4039617 w 6811107"/>
                <a:gd name="connsiteY310" fmla="*/ 1506862 h 2256141"/>
                <a:gd name="connsiteX311" fmla="*/ 4048800 w 6811107"/>
                <a:gd name="connsiteY311" fmla="*/ 1505412 h 2256141"/>
                <a:gd name="connsiteX312" fmla="*/ 4057499 w 6811107"/>
                <a:gd name="connsiteY312" fmla="*/ 1501545 h 2256141"/>
                <a:gd name="connsiteX313" fmla="*/ 4084563 w 6811107"/>
                <a:gd name="connsiteY313" fmla="*/ 1475448 h 2256141"/>
                <a:gd name="connsiteX314" fmla="*/ 4089879 w 6811107"/>
                <a:gd name="connsiteY314" fmla="*/ 1469165 h 2256141"/>
                <a:gd name="connsiteX315" fmla="*/ 4094712 w 6811107"/>
                <a:gd name="connsiteY315" fmla="*/ 1459983 h 2256141"/>
                <a:gd name="connsiteX316" fmla="*/ 4099545 w 6811107"/>
                <a:gd name="connsiteY316" fmla="*/ 1449834 h 2256141"/>
                <a:gd name="connsiteX317" fmla="*/ 4125642 w 6811107"/>
                <a:gd name="connsiteY317" fmla="*/ 1405855 h 2256141"/>
                <a:gd name="connsiteX318" fmla="*/ 4128059 w 6811107"/>
                <a:gd name="connsiteY318" fmla="*/ 1397156 h 2256141"/>
                <a:gd name="connsiteX319" fmla="*/ 4137241 w 6811107"/>
                <a:gd name="connsiteY319" fmla="*/ 1371542 h 2256141"/>
                <a:gd name="connsiteX320" fmla="*/ 4138207 w 6811107"/>
                <a:gd name="connsiteY320" fmla="*/ 1361393 h 2256141"/>
                <a:gd name="connsiteX321" fmla="*/ 4131925 w 6811107"/>
                <a:gd name="connsiteY321" fmla="*/ 1380724 h 2256141"/>
                <a:gd name="connsiteX322" fmla="*/ 4125159 w 6811107"/>
                <a:gd name="connsiteY322" fmla="*/ 1387007 h 2256141"/>
                <a:gd name="connsiteX323" fmla="*/ 4069581 w 6811107"/>
                <a:gd name="connsiteY323" fmla="*/ 1460466 h 2256141"/>
                <a:gd name="connsiteX324" fmla="*/ 4010620 w 6811107"/>
                <a:gd name="connsiteY324" fmla="*/ 1492846 h 2256141"/>
                <a:gd name="connsiteX325" fmla="*/ 3997572 w 6811107"/>
                <a:gd name="connsiteY325" fmla="*/ 1491880 h 2256141"/>
                <a:gd name="connsiteX326" fmla="*/ 3886416 w 6811107"/>
                <a:gd name="connsiteY326" fmla="*/ 1466265 h 2256141"/>
                <a:gd name="connsiteX327" fmla="*/ 3873851 w 6811107"/>
                <a:gd name="connsiteY327" fmla="*/ 1466265 h 2256141"/>
                <a:gd name="connsiteX328" fmla="*/ 3829872 w 6811107"/>
                <a:gd name="connsiteY328" fmla="*/ 1473032 h 2256141"/>
                <a:gd name="connsiteX329" fmla="*/ 3818273 w 6811107"/>
                <a:gd name="connsiteY329" fmla="*/ 1474481 h 2256141"/>
                <a:gd name="connsiteX330" fmla="*/ 3752546 w 6811107"/>
                <a:gd name="connsiteY330" fmla="*/ 1477381 h 2256141"/>
                <a:gd name="connsiteX331" fmla="*/ 3739981 w 6811107"/>
                <a:gd name="connsiteY331" fmla="*/ 1480281 h 2256141"/>
                <a:gd name="connsiteX332" fmla="*/ 3698419 w 6811107"/>
                <a:gd name="connsiteY332" fmla="*/ 1487047 h 2256141"/>
                <a:gd name="connsiteX333" fmla="*/ 3697452 w 6811107"/>
                <a:gd name="connsiteY333" fmla="*/ 1428570 h 2256141"/>
                <a:gd name="connsiteX334" fmla="*/ 3703735 w 6811107"/>
                <a:gd name="connsiteY334" fmla="*/ 1422287 h 2256141"/>
                <a:gd name="connsiteX335" fmla="*/ 3720167 w 6811107"/>
                <a:gd name="connsiteY335" fmla="*/ 1414554 h 2256141"/>
                <a:gd name="connsiteX336" fmla="*/ 3730315 w 6811107"/>
                <a:gd name="connsiteY336" fmla="*/ 1411654 h 2256141"/>
                <a:gd name="connsiteX337" fmla="*/ 3740465 w 6811107"/>
                <a:gd name="connsiteY337" fmla="*/ 1408755 h 2256141"/>
                <a:gd name="connsiteX338" fmla="*/ 3752063 w 6811107"/>
                <a:gd name="connsiteY338" fmla="*/ 1405855 h 2256141"/>
                <a:gd name="connsiteX339" fmla="*/ 3770428 w 6811107"/>
                <a:gd name="connsiteY339" fmla="*/ 1391839 h 2256141"/>
                <a:gd name="connsiteX340" fmla="*/ 3772844 w 6811107"/>
                <a:gd name="connsiteY340" fmla="*/ 1378791 h 2256141"/>
                <a:gd name="connsiteX341" fmla="*/ 3772844 w 6811107"/>
                <a:gd name="connsiteY341" fmla="*/ 1370092 h 2256141"/>
                <a:gd name="connsiteX342" fmla="*/ 3783477 w 6811107"/>
                <a:gd name="connsiteY342" fmla="*/ 1347861 h 2256141"/>
                <a:gd name="connsiteX343" fmla="*/ 3794109 w 6811107"/>
                <a:gd name="connsiteY343" fmla="*/ 1339162 h 2256141"/>
                <a:gd name="connsiteX344" fmla="*/ 3844370 w 6811107"/>
                <a:gd name="connsiteY344" fmla="*/ 1276818 h 2256141"/>
                <a:gd name="connsiteX345" fmla="*/ 3847270 w 6811107"/>
                <a:gd name="connsiteY345" fmla="*/ 1264253 h 2256141"/>
                <a:gd name="connsiteX346" fmla="*/ 3851136 w 6811107"/>
                <a:gd name="connsiteY346" fmla="*/ 1255070 h 2256141"/>
                <a:gd name="connsiteX347" fmla="*/ 3877234 w 6811107"/>
                <a:gd name="connsiteY347" fmla="*/ 1192727 h 2256141"/>
                <a:gd name="connsiteX348" fmla="*/ 3882067 w 6811107"/>
                <a:gd name="connsiteY348" fmla="*/ 1179678 h 2256141"/>
                <a:gd name="connsiteX349" fmla="*/ 3892699 w 6811107"/>
                <a:gd name="connsiteY349" fmla="*/ 1155030 h 2256141"/>
                <a:gd name="connsiteX350" fmla="*/ 3901881 w 6811107"/>
                <a:gd name="connsiteY350" fmla="*/ 1145848 h 2256141"/>
                <a:gd name="connsiteX351" fmla="*/ 3920246 w 6811107"/>
                <a:gd name="connsiteY351" fmla="*/ 1127483 h 2256141"/>
                <a:gd name="connsiteX352" fmla="*/ 3925562 w 6811107"/>
                <a:gd name="connsiteY352" fmla="*/ 1118301 h 2256141"/>
                <a:gd name="connsiteX353" fmla="*/ 3938611 w 6811107"/>
                <a:gd name="connsiteY353" fmla="*/ 1016328 h 2256141"/>
                <a:gd name="connsiteX354" fmla="*/ 3946344 w 6811107"/>
                <a:gd name="connsiteY354" fmla="*/ 1008595 h 2256141"/>
                <a:gd name="connsiteX355" fmla="*/ 4034301 w 6811107"/>
                <a:gd name="connsiteY355" fmla="*/ 985397 h 2256141"/>
                <a:gd name="connsiteX356" fmla="*/ 4047350 w 6811107"/>
                <a:gd name="connsiteY356" fmla="*/ 983947 h 2256141"/>
                <a:gd name="connsiteX357" fmla="*/ 4057499 w 6811107"/>
                <a:gd name="connsiteY357" fmla="*/ 982498 h 2256141"/>
                <a:gd name="connsiteX358" fmla="*/ 4068131 w 6811107"/>
                <a:gd name="connsiteY358" fmla="*/ 981531 h 2256141"/>
                <a:gd name="connsiteX359" fmla="*/ 4121293 w 6811107"/>
                <a:gd name="connsiteY359" fmla="*/ 940452 h 2256141"/>
                <a:gd name="connsiteX360" fmla="*/ 5598196 w 6811107"/>
                <a:gd name="connsiteY360" fmla="*/ 644562 h 2256141"/>
                <a:gd name="connsiteX361" fmla="*/ 5617541 w 6811107"/>
                <a:gd name="connsiteY361" fmla="*/ 651931 h 2256141"/>
                <a:gd name="connsiteX362" fmla="*/ 5602076 w 6811107"/>
                <a:gd name="connsiteY362" fmla="*/ 647098 h 2256141"/>
                <a:gd name="connsiteX363" fmla="*/ 5598196 w 6811107"/>
                <a:gd name="connsiteY363" fmla="*/ 644562 h 2256141"/>
                <a:gd name="connsiteX364" fmla="*/ 2173628 w 6811107"/>
                <a:gd name="connsiteY364" fmla="*/ 477314 h 2256141"/>
                <a:gd name="connsiteX365" fmla="*/ 2125384 w 6811107"/>
                <a:gd name="connsiteY365" fmla="*/ 515756 h 2256141"/>
                <a:gd name="connsiteX366" fmla="*/ 2068573 w 6811107"/>
                <a:gd name="connsiteY366" fmla="*/ 544102 h 2256141"/>
                <a:gd name="connsiteX367" fmla="*/ 2061358 w 6811107"/>
                <a:gd name="connsiteY367" fmla="*/ 552257 h 2256141"/>
                <a:gd name="connsiteX368" fmla="*/ 2054144 w 6811107"/>
                <a:gd name="connsiteY368" fmla="*/ 559634 h 2256141"/>
                <a:gd name="connsiteX369" fmla="*/ 2044225 w 6811107"/>
                <a:gd name="connsiteY369" fmla="*/ 563517 h 2256141"/>
                <a:gd name="connsiteX370" fmla="*/ 2038363 w 6811107"/>
                <a:gd name="connsiteY370" fmla="*/ 565459 h 2256141"/>
                <a:gd name="connsiteX371" fmla="*/ 2043323 w 6811107"/>
                <a:gd name="connsiteY371" fmla="*/ 575555 h 2256141"/>
                <a:gd name="connsiteX372" fmla="*/ 2051890 w 6811107"/>
                <a:gd name="connsiteY372" fmla="*/ 582933 h 2256141"/>
                <a:gd name="connsiteX373" fmla="*/ 2072630 w 6811107"/>
                <a:gd name="connsiteY373" fmla="*/ 587981 h 2256141"/>
                <a:gd name="connsiteX374" fmla="*/ 2083452 w 6811107"/>
                <a:gd name="connsiteY374" fmla="*/ 586816 h 2256141"/>
                <a:gd name="connsiteX375" fmla="*/ 2118620 w 6811107"/>
                <a:gd name="connsiteY375" fmla="*/ 573225 h 2256141"/>
                <a:gd name="connsiteX376" fmla="*/ 2130794 w 6811107"/>
                <a:gd name="connsiteY376" fmla="*/ 569342 h 2256141"/>
                <a:gd name="connsiteX377" fmla="*/ 2147928 w 6811107"/>
                <a:gd name="connsiteY377" fmla="*/ 568566 h 2256141"/>
                <a:gd name="connsiteX378" fmla="*/ 2156495 w 6811107"/>
                <a:gd name="connsiteY378" fmla="*/ 568566 h 2256141"/>
                <a:gd name="connsiteX379" fmla="*/ 2205641 w 6811107"/>
                <a:gd name="connsiteY379" fmla="*/ 586428 h 2256141"/>
                <a:gd name="connsiteX380" fmla="*/ 2212855 w 6811107"/>
                <a:gd name="connsiteY380" fmla="*/ 594970 h 2256141"/>
                <a:gd name="connsiteX381" fmla="*/ 2145673 w 6811107"/>
                <a:gd name="connsiteY381" fmla="*/ 656323 h 2256141"/>
                <a:gd name="connsiteX382" fmla="*/ 2137107 w 6811107"/>
                <a:gd name="connsiteY382" fmla="*/ 658652 h 2256141"/>
                <a:gd name="connsiteX383" fmla="*/ 2132598 w 6811107"/>
                <a:gd name="connsiteY383" fmla="*/ 680398 h 2256141"/>
                <a:gd name="connsiteX384" fmla="*/ 2138910 w 6811107"/>
                <a:gd name="connsiteY384" fmla="*/ 687775 h 2256141"/>
                <a:gd name="connsiteX385" fmla="*/ 2159651 w 6811107"/>
                <a:gd name="connsiteY385" fmla="*/ 703307 h 2256141"/>
                <a:gd name="connsiteX386" fmla="*/ 2168218 w 6811107"/>
                <a:gd name="connsiteY386" fmla="*/ 708744 h 2256141"/>
                <a:gd name="connsiteX387" fmla="*/ 2252533 w 6811107"/>
                <a:gd name="connsiteY387" fmla="*/ 752234 h 2256141"/>
                <a:gd name="connsiteX388" fmla="*/ 2253435 w 6811107"/>
                <a:gd name="connsiteY388" fmla="*/ 764660 h 2256141"/>
                <a:gd name="connsiteX389" fmla="*/ 2264256 w 6811107"/>
                <a:gd name="connsiteY389" fmla="*/ 784463 h 2256141"/>
                <a:gd name="connsiteX390" fmla="*/ 2274175 w 6811107"/>
                <a:gd name="connsiteY390" fmla="*/ 790676 h 2256141"/>
                <a:gd name="connsiteX391" fmla="*/ 2339102 w 6811107"/>
                <a:gd name="connsiteY391" fmla="*/ 834167 h 2256141"/>
                <a:gd name="connsiteX392" fmla="*/ 2269666 w 6811107"/>
                <a:gd name="connsiteY392" fmla="*/ 864454 h 2256141"/>
                <a:gd name="connsiteX393" fmla="*/ 2255238 w 6811107"/>
                <a:gd name="connsiteY393" fmla="*/ 868726 h 2256141"/>
                <a:gd name="connsiteX394" fmla="*/ 2242162 w 6811107"/>
                <a:gd name="connsiteY394" fmla="*/ 872609 h 2256141"/>
                <a:gd name="connsiteX395" fmla="*/ 2228636 w 6811107"/>
                <a:gd name="connsiteY395" fmla="*/ 874939 h 2256141"/>
                <a:gd name="connsiteX396" fmla="*/ 2202485 w 6811107"/>
                <a:gd name="connsiteY396" fmla="*/ 879987 h 2256141"/>
                <a:gd name="connsiteX397" fmla="*/ 2190311 w 6811107"/>
                <a:gd name="connsiteY397" fmla="*/ 876880 h 2256141"/>
                <a:gd name="connsiteX398" fmla="*/ 2153339 w 6811107"/>
                <a:gd name="connsiteY398" fmla="*/ 869891 h 2256141"/>
                <a:gd name="connsiteX399" fmla="*/ 2140263 w 6811107"/>
                <a:gd name="connsiteY399" fmla="*/ 871055 h 2256141"/>
                <a:gd name="connsiteX400" fmla="*/ 2127187 w 6811107"/>
                <a:gd name="connsiteY400" fmla="*/ 872997 h 2256141"/>
                <a:gd name="connsiteX401" fmla="*/ 2118620 w 6811107"/>
                <a:gd name="connsiteY401" fmla="*/ 874162 h 2256141"/>
                <a:gd name="connsiteX402" fmla="*/ 2099233 w 6811107"/>
                <a:gd name="connsiteY402" fmla="*/ 885811 h 2256141"/>
                <a:gd name="connsiteX403" fmla="*/ 2010409 w 6811107"/>
                <a:gd name="connsiteY403" fmla="*/ 937844 h 2256141"/>
                <a:gd name="connsiteX404" fmla="*/ 2000940 w 6811107"/>
                <a:gd name="connsiteY404" fmla="*/ 945998 h 2256141"/>
                <a:gd name="connsiteX405" fmla="*/ 1944129 w 6811107"/>
                <a:gd name="connsiteY405" fmla="*/ 966578 h 2256141"/>
                <a:gd name="connsiteX406" fmla="*/ 1933308 w 6811107"/>
                <a:gd name="connsiteY406" fmla="*/ 965802 h 2256141"/>
                <a:gd name="connsiteX407" fmla="*/ 1900844 w 6811107"/>
                <a:gd name="connsiteY407" fmla="*/ 957259 h 2256141"/>
                <a:gd name="connsiteX408" fmla="*/ 1894532 w 6811107"/>
                <a:gd name="connsiteY408" fmla="*/ 951823 h 2256141"/>
                <a:gd name="connsiteX409" fmla="*/ 1896786 w 6811107"/>
                <a:gd name="connsiteY409" fmla="*/ 933185 h 2256141"/>
                <a:gd name="connsiteX410" fmla="*/ 1856207 w 6811107"/>
                <a:gd name="connsiteY410" fmla="*/ 973957 h 2256141"/>
                <a:gd name="connsiteX411" fmla="*/ 1862519 w 6811107"/>
                <a:gd name="connsiteY411" fmla="*/ 981334 h 2256141"/>
                <a:gd name="connsiteX412" fmla="*/ 1870635 w 6811107"/>
                <a:gd name="connsiteY412" fmla="*/ 984441 h 2256141"/>
                <a:gd name="connsiteX413" fmla="*/ 1927446 w 6811107"/>
                <a:gd name="connsiteY413" fmla="*/ 1015505 h 2256141"/>
                <a:gd name="connsiteX414" fmla="*/ 1956303 w 6811107"/>
                <a:gd name="connsiteY414" fmla="*/ 1025989 h 2256141"/>
                <a:gd name="connsiteX415" fmla="*/ 1967124 w 6811107"/>
                <a:gd name="connsiteY415" fmla="*/ 1024048 h 2256141"/>
                <a:gd name="connsiteX416" fmla="*/ 2061809 w 6811107"/>
                <a:gd name="connsiteY416" fmla="*/ 1004632 h 2256141"/>
                <a:gd name="connsiteX417" fmla="*/ 2073532 w 6811107"/>
                <a:gd name="connsiteY417" fmla="*/ 1003856 h 2256141"/>
                <a:gd name="connsiteX418" fmla="*/ 2092469 w 6811107"/>
                <a:gd name="connsiteY418" fmla="*/ 1000749 h 2256141"/>
                <a:gd name="connsiteX419" fmla="*/ 2101938 w 6811107"/>
                <a:gd name="connsiteY419" fmla="*/ 998808 h 2256141"/>
                <a:gd name="connsiteX420" fmla="*/ 2232694 w 6811107"/>
                <a:gd name="connsiteY420" fmla="*/ 992595 h 2256141"/>
                <a:gd name="connsiteX421" fmla="*/ 2242162 w 6811107"/>
                <a:gd name="connsiteY421" fmla="*/ 996866 h 2256141"/>
                <a:gd name="connsiteX422" fmla="*/ 2242162 w 6811107"/>
                <a:gd name="connsiteY422" fmla="*/ 1051618 h 2256141"/>
                <a:gd name="connsiteX423" fmla="*/ 2246671 w 6811107"/>
                <a:gd name="connsiteY423" fmla="*/ 1061714 h 2256141"/>
                <a:gd name="connsiteX424" fmla="*/ 2301679 w 6811107"/>
                <a:gd name="connsiteY424" fmla="*/ 1094719 h 2256141"/>
                <a:gd name="connsiteX425" fmla="*/ 2310246 w 6811107"/>
                <a:gd name="connsiteY425" fmla="*/ 1102874 h 2256141"/>
                <a:gd name="connsiteX426" fmla="*/ 2316107 w 6811107"/>
                <a:gd name="connsiteY426" fmla="*/ 1108310 h 2256141"/>
                <a:gd name="connsiteX427" fmla="*/ 2408538 w 6811107"/>
                <a:gd name="connsiteY427" fmla="*/ 1158013 h 2256141"/>
                <a:gd name="connsiteX428" fmla="*/ 2407636 w 6811107"/>
                <a:gd name="connsiteY428" fmla="*/ 1193349 h 2256141"/>
                <a:gd name="connsiteX429" fmla="*/ 2413949 w 6811107"/>
                <a:gd name="connsiteY429" fmla="*/ 1201892 h 2256141"/>
                <a:gd name="connsiteX430" fmla="*/ 2420261 w 6811107"/>
                <a:gd name="connsiteY430" fmla="*/ 1226743 h 2256141"/>
                <a:gd name="connsiteX431" fmla="*/ 2434689 w 6811107"/>
                <a:gd name="connsiteY431" fmla="*/ 1232180 h 2256141"/>
                <a:gd name="connsiteX432" fmla="*/ 2444609 w 6811107"/>
                <a:gd name="connsiteY432" fmla="*/ 1229073 h 2256141"/>
                <a:gd name="connsiteX433" fmla="*/ 2450921 w 6811107"/>
                <a:gd name="connsiteY433" fmla="*/ 1223637 h 2256141"/>
                <a:gd name="connsiteX434" fmla="*/ 2456782 w 6811107"/>
                <a:gd name="connsiteY434" fmla="*/ 1212376 h 2256141"/>
                <a:gd name="connsiteX435" fmla="*/ 2465349 w 6811107"/>
                <a:gd name="connsiteY435" fmla="*/ 1203833 h 2256141"/>
                <a:gd name="connsiteX436" fmla="*/ 2474818 w 6811107"/>
                <a:gd name="connsiteY436" fmla="*/ 1196456 h 2256141"/>
                <a:gd name="connsiteX437" fmla="*/ 2482934 w 6811107"/>
                <a:gd name="connsiteY437" fmla="*/ 1187136 h 2256141"/>
                <a:gd name="connsiteX438" fmla="*/ 2542901 w 6811107"/>
                <a:gd name="connsiteY438" fmla="*/ 1167333 h 2256141"/>
                <a:gd name="connsiteX439" fmla="*/ 2548763 w 6811107"/>
                <a:gd name="connsiteY439" fmla="*/ 1175875 h 2256141"/>
                <a:gd name="connsiteX440" fmla="*/ 2553271 w 6811107"/>
                <a:gd name="connsiteY440" fmla="*/ 1184030 h 2256141"/>
                <a:gd name="connsiteX441" fmla="*/ 2556879 w 6811107"/>
                <a:gd name="connsiteY441" fmla="*/ 1193349 h 2256141"/>
                <a:gd name="connsiteX442" fmla="*/ 2615944 w 6811107"/>
                <a:gd name="connsiteY442" fmla="*/ 1238004 h 2256141"/>
                <a:gd name="connsiteX443" fmla="*/ 2604221 w 6811107"/>
                <a:gd name="connsiteY443" fmla="*/ 1275670 h 2256141"/>
                <a:gd name="connsiteX444" fmla="*/ 2606927 w 6811107"/>
                <a:gd name="connsiteY444" fmla="*/ 1284212 h 2256141"/>
                <a:gd name="connsiteX445" fmla="*/ 2655171 w 6811107"/>
                <a:gd name="connsiteY445" fmla="*/ 1318384 h 2256141"/>
                <a:gd name="connsiteX446" fmla="*/ 2667345 w 6811107"/>
                <a:gd name="connsiteY446" fmla="*/ 1323431 h 2256141"/>
                <a:gd name="connsiteX447" fmla="*/ 2693496 w 6811107"/>
                <a:gd name="connsiteY447" fmla="*/ 1355661 h 2256141"/>
                <a:gd name="connsiteX448" fmla="*/ 2633529 w 6811107"/>
                <a:gd name="connsiteY448" fmla="*/ 1376630 h 2256141"/>
                <a:gd name="connsiteX449" fmla="*/ 2622707 w 6811107"/>
                <a:gd name="connsiteY449" fmla="*/ 1389055 h 2256141"/>
                <a:gd name="connsiteX450" fmla="*/ 2624962 w 6811107"/>
                <a:gd name="connsiteY450" fmla="*/ 1402646 h 2256141"/>
                <a:gd name="connsiteX451" fmla="*/ 2671854 w 6811107"/>
                <a:gd name="connsiteY451" fmla="*/ 1457397 h 2256141"/>
                <a:gd name="connsiteX452" fmla="*/ 2591146 w 6811107"/>
                <a:gd name="connsiteY452" fmla="*/ 1479530 h 2256141"/>
                <a:gd name="connsiteX453" fmla="*/ 2583932 w 6811107"/>
                <a:gd name="connsiteY453" fmla="*/ 1488073 h 2256141"/>
                <a:gd name="connsiteX454" fmla="*/ 2555075 w 6811107"/>
                <a:gd name="connsiteY454" fmla="*/ 1533505 h 2256141"/>
                <a:gd name="connsiteX455" fmla="*/ 2550115 w 6811107"/>
                <a:gd name="connsiteY455" fmla="*/ 1542824 h 2256141"/>
                <a:gd name="connsiteX456" fmla="*/ 2540647 w 6811107"/>
                <a:gd name="connsiteY456" fmla="*/ 1551367 h 2256141"/>
                <a:gd name="connsiteX457" fmla="*/ 2526218 w 6811107"/>
                <a:gd name="connsiteY457" fmla="*/ 1585537 h 2256141"/>
                <a:gd name="connsiteX458" fmla="*/ 2523513 w 6811107"/>
                <a:gd name="connsiteY458" fmla="*/ 1594081 h 2256141"/>
                <a:gd name="connsiteX459" fmla="*/ 2491951 w 6811107"/>
                <a:gd name="connsiteY459" fmla="*/ 1643783 h 2256141"/>
                <a:gd name="connsiteX460" fmla="*/ 2393659 w 6811107"/>
                <a:gd name="connsiteY460" fmla="*/ 1642619 h 2256141"/>
                <a:gd name="connsiteX461" fmla="*/ 2380132 w 6811107"/>
                <a:gd name="connsiteY461" fmla="*/ 1643783 h 2256141"/>
                <a:gd name="connsiteX462" fmla="*/ 2361195 w 6811107"/>
                <a:gd name="connsiteY462" fmla="*/ 1633299 h 2256141"/>
                <a:gd name="connsiteX463" fmla="*/ 2323772 w 6811107"/>
                <a:gd name="connsiteY463" fmla="*/ 1586703 h 2256141"/>
                <a:gd name="connsiteX464" fmla="*/ 2311598 w 6811107"/>
                <a:gd name="connsiteY464" fmla="*/ 1583596 h 2256141"/>
                <a:gd name="connsiteX465" fmla="*/ 2301679 w 6811107"/>
                <a:gd name="connsiteY465" fmla="*/ 1579325 h 2256141"/>
                <a:gd name="connsiteX466" fmla="*/ 2255689 w 6811107"/>
                <a:gd name="connsiteY466" fmla="*/ 1559910 h 2256141"/>
                <a:gd name="connsiteX467" fmla="*/ 2246220 w 6811107"/>
                <a:gd name="connsiteY467" fmla="*/ 1564181 h 2256141"/>
                <a:gd name="connsiteX468" fmla="*/ 2225480 w 6811107"/>
                <a:gd name="connsiteY468" fmla="*/ 1574277 h 2256141"/>
                <a:gd name="connsiteX469" fmla="*/ 2213757 w 6811107"/>
                <a:gd name="connsiteY469" fmla="*/ 1573500 h 2256141"/>
                <a:gd name="connsiteX470" fmla="*/ 2122227 w 6811107"/>
                <a:gd name="connsiteY470" fmla="*/ 1528069 h 2256141"/>
                <a:gd name="connsiteX471" fmla="*/ 2087510 w 6811107"/>
                <a:gd name="connsiteY471" fmla="*/ 1583208 h 2256141"/>
                <a:gd name="connsiteX472" fmla="*/ 2075336 w 6811107"/>
                <a:gd name="connsiteY472" fmla="*/ 1583984 h 2256141"/>
                <a:gd name="connsiteX473" fmla="*/ 1964418 w 6811107"/>
                <a:gd name="connsiteY473" fmla="*/ 1558745 h 2256141"/>
                <a:gd name="connsiteX474" fmla="*/ 1954499 w 6811107"/>
                <a:gd name="connsiteY474" fmla="*/ 1557580 h 2256141"/>
                <a:gd name="connsiteX475" fmla="*/ 1858010 w 6811107"/>
                <a:gd name="connsiteY475" fmla="*/ 1529621 h 2256141"/>
                <a:gd name="connsiteX476" fmla="*/ 1938267 w 6811107"/>
                <a:gd name="connsiteY476" fmla="*/ 1573500 h 2256141"/>
                <a:gd name="connsiteX477" fmla="*/ 1950441 w 6811107"/>
                <a:gd name="connsiteY477" fmla="*/ 1577771 h 2256141"/>
                <a:gd name="connsiteX478" fmla="*/ 1986512 w 6811107"/>
                <a:gd name="connsiteY478" fmla="*/ 1605730 h 2256141"/>
                <a:gd name="connsiteX479" fmla="*/ 1995980 w 6811107"/>
                <a:gd name="connsiteY479" fmla="*/ 1610001 h 2256141"/>
                <a:gd name="connsiteX480" fmla="*/ 2009056 w 6811107"/>
                <a:gd name="connsiteY480" fmla="*/ 1613107 h 2256141"/>
                <a:gd name="connsiteX481" fmla="*/ 2027993 w 6811107"/>
                <a:gd name="connsiteY481" fmla="*/ 1626698 h 2256141"/>
                <a:gd name="connsiteX482" fmla="*/ 2037913 w 6811107"/>
                <a:gd name="connsiteY482" fmla="*/ 1633688 h 2256141"/>
                <a:gd name="connsiteX483" fmla="*/ 2081197 w 6811107"/>
                <a:gd name="connsiteY483" fmla="*/ 1651549 h 2256141"/>
                <a:gd name="connsiteX484" fmla="*/ 2092920 w 6811107"/>
                <a:gd name="connsiteY484" fmla="*/ 1651549 h 2256141"/>
                <a:gd name="connsiteX485" fmla="*/ 2105094 w 6811107"/>
                <a:gd name="connsiteY485" fmla="*/ 1640289 h 2256141"/>
                <a:gd name="connsiteX486" fmla="*/ 2112308 w 6811107"/>
                <a:gd name="connsiteY486" fmla="*/ 1636017 h 2256141"/>
                <a:gd name="connsiteX487" fmla="*/ 2225029 w 6811107"/>
                <a:gd name="connsiteY487" fmla="*/ 1616602 h 2256141"/>
                <a:gd name="connsiteX488" fmla="*/ 2235850 w 6811107"/>
                <a:gd name="connsiteY488" fmla="*/ 1621650 h 2256141"/>
                <a:gd name="connsiteX489" fmla="*/ 2267412 w 6811107"/>
                <a:gd name="connsiteY489" fmla="*/ 1646890 h 2256141"/>
                <a:gd name="connsiteX490" fmla="*/ 2273273 w 6811107"/>
                <a:gd name="connsiteY490" fmla="*/ 1653103 h 2256141"/>
                <a:gd name="connsiteX491" fmla="*/ 2321067 w 6811107"/>
                <a:gd name="connsiteY491" fmla="*/ 1666694 h 2256141"/>
                <a:gd name="connsiteX492" fmla="*/ 2330986 w 6811107"/>
                <a:gd name="connsiteY492" fmla="*/ 1668635 h 2256141"/>
                <a:gd name="connsiteX493" fmla="*/ 2394561 w 6811107"/>
                <a:gd name="connsiteY493" fmla="*/ 1695817 h 2256141"/>
                <a:gd name="connsiteX494" fmla="*/ 2405382 w 6811107"/>
                <a:gd name="connsiteY494" fmla="*/ 1703194 h 2256141"/>
                <a:gd name="connsiteX495" fmla="*/ 2445060 w 6811107"/>
                <a:gd name="connsiteY495" fmla="*/ 1812308 h 2256141"/>
                <a:gd name="connsiteX496" fmla="*/ 2439198 w 6811107"/>
                <a:gd name="connsiteY496" fmla="*/ 1820851 h 2256141"/>
                <a:gd name="connsiteX497" fmla="*/ 2471662 w 6811107"/>
                <a:gd name="connsiteY497" fmla="*/ 1922975 h 2256141"/>
                <a:gd name="connsiteX498" fmla="*/ 2476171 w 6811107"/>
                <a:gd name="connsiteY498" fmla="*/ 1928411 h 2256141"/>
                <a:gd name="connsiteX499" fmla="*/ 2477072 w 6811107"/>
                <a:gd name="connsiteY499" fmla="*/ 1936566 h 2256141"/>
                <a:gd name="connsiteX500" fmla="*/ 2481581 w 6811107"/>
                <a:gd name="connsiteY500" fmla="*/ 1956369 h 2256141"/>
                <a:gd name="connsiteX501" fmla="*/ 2456332 w 6811107"/>
                <a:gd name="connsiteY501" fmla="*/ 2049563 h 2256141"/>
                <a:gd name="connsiteX502" fmla="*/ 2457234 w 6811107"/>
                <a:gd name="connsiteY502" fmla="*/ 2059659 h 2256141"/>
                <a:gd name="connsiteX503" fmla="*/ 2462194 w 6811107"/>
                <a:gd name="connsiteY503" fmla="*/ 2068978 h 2256141"/>
                <a:gd name="connsiteX504" fmla="*/ 2468055 w 6811107"/>
                <a:gd name="connsiteY504" fmla="*/ 2078297 h 2256141"/>
                <a:gd name="connsiteX505" fmla="*/ 2476171 w 6811107"/>
                <a:gd name="connsiteY505" fmla="*/ 2086840 h 2256141"/>
                <a:gd name="connsiteX506" fmla="*/ 2482483 w 6811107"/>
                <a:gd name="connsiteY506" fmla="*/ 2094218 h 2256141"/>
                <a:gd name="connsiteX507" fmla="*/ 2501871 w 6811107"/>
                <a:gd name="connsiteY507" fmla="*/ 2117904 h 2256141"/>
                <a:gd name="connsiteX508" fmla="*/ 2506831 w 6811107"/>
                <a:gd name="connsiteY508" fmla="*/ 2126059 h 2256141"/>
                <a:gd name="connsiteX509" fmla="*/ 2531178 w 6811107"/>
                <a:gd name="connsiteY509" fmla="*/ 2168384 h 2256141"/>
                <a:gd name="connsiteX510" fmla="*/ 2539745 w 6811107"/>
                <a:gd name="connsiteY510" fmla="*/ 2128000 h 2256141"/>
                <a:gd name="connsiteX511" fmla="*/ 2538844 w 6811107"/>
                <a:gd name="connsiteY511" fmla="*/ 2114798 h 2256141"/>
                <a:gd name="connsiteX512" fmla="*/ 2524415 w 6811107"/>
                <a:gd name="connsiteY512" fmla="*/ 2093830 h 2256141"/>
                <a:gd name="connsiteX513" fmla="*/ 2519455 w 6811107"/>
                <a:gd name="connsiteY513" fmla="*/ 2086840 h 2256141"/>
                <a:gd name="connsiteX514" fmla="*/ 2540196 w 6811107"/>
                <a:gd name="connsiteY514" fmla="*/ 2042185 h 2256141"/>
                <a:gd name="connsiteX515" fmla="*/ 2546057 w 6811107"/>
                <a:gd name="connsiteY515" fmla="*/ 2033642 h 2256141"/>
                <a:gd name="connsiteX516" fmla="*/ 2551017 w 6811107"/>
                <a:gd name="connsiteY516" fmla="*/ 1968019 h 2256141"/>
                <a:gd name="connsiteX517" fmla="*/ 2548763 w 6811107"/>
                <a:gd name="connsiteY517" fmla="*/ 1957535 h 2256141"/>
                <a:gd name="connsiteX518" fmla="*/ 2546057 w 6811107"/>
                <a:gd name="connsiteY518" fmla="*/ 1946273 h 2256141"/>
                <a:gd name="connsiteX519" fmla="*/ 2542450 w 6811107"/>
                <a:gd name="connsiteY519" fmla="*/ 1935789 h 2256141"/>
                <a:gd name="connsiteX520" fmla="*/ 2530727 w 6811107"/>
                <a:gd name="connsiteY520" fmla="*/ 1871330 h 2256141"/>
                <a:gd name="connsiteX521" fmla="*/ 2513594 w 6811107"/>
                <a:gd name="connsiteY521" fmla="*/ 1853468 h 2256141"/>
                <a:gd name="connsiteX522" fmla="*/ 2508634 w 6811107"/>
                <a:gd name="connsiteY522" fmla="*/ 1844149 h 2256141"/>
                <a:gd name="connsiteX523" fmla="*/ 2524415 w 6811107"/>
                <a:gd name="connsiteY523" fmla="*/ 1780467 h 2256141"/>
                <a:gd name="connsiteX524" fmla="*/ 2534335 w 6811107"/>
                <a:gd name="connsiteY524" fmla="*/ 1772313 h 2256141"/>
                <a:gd name="connsiteX525" fmla="*/ 2546057 w 6811107"/>
                <a:gd name="connsiteY525" fmla="*/ 1764158 h 2256141"/>
                <a:gd name="connsiteX526" fmla="*/ 2551017 w 6811107"/>
                <a:gd name="connsiteY526" fmla="*/ 1752897 h 2256141"/>
                <a:gd name="connsiteX527" fmla="*/ 2553271 w 6811107"/>
                <a:gd name="connsiteY527" fmla="*/ 1744355 h 2256141"/>
                <a:gd name="connsiteX528" fmla="*/ 2526670 w 6811107"/>
                <a:gd name="connsiteY528" fmla="*/ 1697758 h 2256141"/>
                <a:gd name="connsiteX529" fmla="*/ 2521710 w 6811107"/>
                <a:gd name="connsiteY529" fmla="*/ 1687274 h 2256141"/>
                <a:gd name="connsiteX530" fmla="*/ 2545607 w 6811107"/>
                <a:gd name="connsiteY530" fmla="*/ 1650773 h 2256141"/>
                <a:gd name="connsiteX531" fmla="*/ 2555526 w 6811107"/>
                <a:gd name="connsiteY531" fmla="*/ 1646890 h 2256141"/>
                <a:gd name="connsiteX532" fmla="*/ 2566347 w 6811107"/>
                <a:gd name="connsiteY532" fmla="*/ 1641842 h 2256141"/>
                <a:gd name="connsiteX533" fmla="*/ 2574463 w 6811107"/>
                <a:gd name="connsiteY533" fmla="*/ 1639900 h 2256141"/>
                <a:gd name="connsiteX534" fmla="*/ 2583932 w 6811107"/>
                <a:gd name="connsiteY534" fmla="*/ 1634852 h 2256141"/>
                <a:gd name="connsiteX535" fmla="*/ 2591146 w 6811107"/>
                <a:gd name="connsiteY535" fmla="*/ 1621262 h 2256141"/>
                <a:gd name="connsiteX536" fmla="*/ 2592047 w 6811107"/>
                <a:gd name="connsiteY536" fmla="*/ 1611166 h 2256141"/>
                <a:gd name="connsiteX537" fmla="*/ 2600163 w 6811107"/>
                <a:gd name="connsiteY537" fmla="*/ 1582820 h 2256141"/>
                <a:gd name="connsiteX538" fmla="*/ 2652917 w 6811107"/>
                <a:gd name="connsiteY538" fmla="*/ 1530787 h 2256141"/>
                <a:gd name="connsiteX539" fmla="*/ 2662385 w 6811107"/>
                <a:gd name="connsiteY539" fmla="*/ 1522244 h 2256141"/>
                <a:gd name="connsiteX540" fmla="*/ 2670952 w 6811107"/>
                <a:gd name="connsiteY540" fmla="*/ 1516031 h 2256141"/>
                <a:gd name="connsiteX541" fmla="*/ 2750308 w 6811107"/>
                <a:gd name="connsiteY541" fmla="*/ 1494286 h 2256141"/>
                <a:gd name="connsiteX542" fmla="*/ 2762481 w 6811107"/>
                <a:gd name="connsiteY542" fmla="*/ 1495063 h 2256141"/>
                <a:gd name="connsiteX543" fmla="*/ 2804865 w 6811107"/>
                <a:gd name="connsiteY543" fmla="*/ 1498169 h 2256141"/>
                <a:gd name="connsiteX544" fmla="*/ 2815685 w 6811107"/>
                <a:gd name="connsiteY544" fmla="*/ 1499334 h 2256141"/>
                <a:gd name="connsiteX545" fmla="*/ 2847247 w 6811107"/>
                <a:gd name="connsiteY545" fmla="*/ 1504770 h 2256141"/>
                <a:gd name="connsiteX546" fmla="*/ 2857167 w 6811107"/>
                <a:gd name="connsiteY546" fmla="*/ 1505935 h 2256141"/>
                <a:gd name="connsiteX547" fmla="*/ 2933817 w 6811107"/>
                <a:gd name="connsiteY547" fmla="*/ 1549814 h 2256141"/>
                <a:gd name="connsiteX548" fmla="*/ 2940129 w 6811107"/>
                <a:gd name="connsiteY548" fmla="*/ 1557968 h 2256141"/>
                <a:gd name="connsiteX549" fmla="*/ 2972593 w 6811107"/>
                <a:gd name="connsiteY549" fmla="*/ 1598740 h 2256141"/>
                <a:gd name="connsiteX550" fmla="*/ 2978905 w 6811107"/>
                <a:gd name="connsiteY550" fmla="*/ 1607283 h 2256141"/>
                <a:gd name="connsiteX551" fmla="*/ 2988374 w 6811107"/>
                <a:gd name="connsiteY551" fmla="*/ 1615437 h 2256141"/>
                <a:gd name="connsiteX552" fmla="*/ 3025346 w 6811107"/>
                <a:gd name="connsiteY552" fmla="*/ 1634852 h 2256141"/>
                <a:gd name="connsiteX553" fmla="*/ 3020386 w 6811107"/>
                <a:gd name="connsiteY553" fmla="*/ 1716785 h 2256141"/>
                <a:gd name="connsiteX554" fmla="*/ 3015427 w 6811107"/>
                <a:gd name="connsiteY554" fmla="*/ 1724163 h 2256141"/>
                <a:gd name="connsiteX555" fmla="*/ 3016328 w 6811107"/>
                <a:gd name="connsiteY555" fmla="*/ 1731152 h 2256141"/>
                <a:gd name="connsiteX556" fmla="*/ 3022190 w 6811107"/>
                <a:gd name="connsiteY556" fmla="*/ 1744355 h 2256141"/>
                <a:gd name="connsiteX557" fmla="*/ 3023543 w 6811107"/>
                <a:gd name="connsiteY557" fmla="*/ 1746296 h 2256141"/>
                <a:gd name="connsiteX558" fmla="*/ 3030757 w 6811107"/>
                <a:gd name="connsiteY558" fmla="*/ 1752509 h 2256141"/>
                <a:gd name="connsiteX559" fmla="*/ 3035265 w 6811107"/>
                <a:gd name="connsiteY559" fmla="*/ 1755616 h 2256141"/>
                <a:gd name="connsiteX560" fmla="*/ 3037971 w 6811107"/>
                <a:gd name="connsiteY560" fmla="*/ 1756780 h 2256141"/>
                <a:gd name="connsiteX561" fmla="*/ 3066827 w 6811107"/>
                <a:gd name="connsiteY561" fmla="*/ 1768041 h 2256141"/>
                <a:gd name="connsiteX562" fmla="*/ 3070434 w 6811107"/>
                <a:gd name="connsiteY562" fmla="*/ 1769983 h 2256141"/>
                <a:gd name="connsiteX563" fmla="*/ 3088728 w 6811107"/>
                <a:gd name="connsiteY563" fmla="*/ 1782205 h 2256141"/>
                <a:gd name="connsiteX564" fmla="*/ 3098663 w 6811107"/>
                <a:gd name="connsiteY564" fmla="*/ 1759256 h 2256141"/>
                <a:gd name="connsiteX565" fmla="*/ 3090447 w 6811107"/>
                <a:gd name="connsiteY565" fmla="*/ 1727722 h 2256141"/>
                <a:gd name="connsiteX566" fmla="*/ 3087547 w 6811107"/>
                <a:gd name="connsiteY566" fmla="*/ 1714674 h 2256141"/>
                <a:gd name="connsiteX567" fmla="*/ 3094196 w 6811107"/>
                <a:gd name="connsiteY567" fmla="*/ 1624440 h 2256141"/>
                <a:gd name="connsiteX568" fmla="*/ 3085314 w 6811107"/>
                <a:gd name="connsiteY568" fmla="*/ 1621601 h 2256141"/>
                <a:gd name="connsiteX569" fmla="*/ 3064122 w 6811107"/>
                <a:gd name="connsiteY569" fmla="*/ 1604953 h 2256141"/>
                <a:gd name="connsiteX570" fmla="*/ 3059162 w 6811107"/>
                <a:gd name="connsiteY570" fmla="*/ 1599516 h 2256141"/>
                <a:gd name="connsiteX571" fmla="*/ 3052850 w 6811107"/>
                <a:gd name="connsiteY571" fmla="*/ 1591362 h 2256141"/>
                <a:gd name="connsiteX572" fmla="*/ 3015427 w 6811107"/>
                <a:gd name="connsiteY572" fmla="*/ 1550978 h 2256141"/>
                <a:gd name="connsiteX573" fmla="*/ 3005507 w 6811107"/>
                <a:gd name="connsiteY573" fmla="*/ 1545542 h 2256141"/>
                <a:gd name="connsiteX574" fmla="*/ 2944187 w 6811107"/>
                <a:gd name="connsiteY574" fmla="*/ 1480307 h 2256141"/>
                <a:gd name="connsiteX575" fmla="*/ 2906764 w 6811107"/>
                <a:gd name="connsiteY575" fmla="*/ 1431380 h 2256141"/>
                <a:gd name="connsiteX576" fmla="*/ 2904059 w 6811107"/>
                <a:gd name="connsiteY576" fmla="*/ 1421284 h 2256141"/>
                <a:gd name="connsiteX577" fmla="*/ 2906764 w 6811107"/>
                <a:gd name="connsiteY577" fmla="*/ 1387890 h 2256141"/>
                <a:gd name="connsiteX578" fmla="*/ 2900902 w 6811107"/>
                <a:gd name="connsiteY578" fmla="*/ 1378571 h 2256141"/>
                <a:gd name="connsiteX579" fmla="*/ 2859872 w 6811107"/>
                <a:gd name="connsiteY579" fmla="*/ 1332751 h 2256141"/>
                <a:gd name="connsiteX580" fmla="*/ 2854011 w 6811107"/>
                <a:gd name="connsiteY580" fmla="*/ 1325761 h 2256141"/>
                <a:gd name="connsiteX581" fmla="*/ 2829663 w 6811107"/>
                <a:gd name="connsiteY581" fmla="*/ 1273728 h 2256141"/>
                <a:gd name="connsiteX582" fmla="*/ 2831015 w 6811107"/>
                <a:gd name="connsiteY582" fmla="*/ 1264409 h 2256141"/>
                <a:gd name="connsiteX583" fmla="*/ 2832368 w 6811107"/>
                <a:gd name="connsiteY583" fmla="*/ 1202280 h 2256141"/>
                <a:gd name="connsiteX584" fmla="*/ 2704768 w 6811107"/>
                <a:gd name="connsiteY584" fmla="*/ 1171216 h 2256141"/>
                <a:gd name="connsiteX585" fmla="*/ 2706121 w 6811107"/>
                <a:gd name="connsiteY585" fmla="*/ 1163838 h 2256141"/>
                <a:gd name="connsiteX586" fmla="*/ 2739937 w 6811107"/>
                <a:gd name="connsiteY586" fmla="*/ 1127725 h 2256141"/>
                <a:gd name="connsiteX587" fmla="*/ 2730469 w 6811107"/>
                <a:gd name="connsiteY587" fmla="*/ 1107145 h 2256141"/>
                <a:gd name="connsiteX588" fmla="*/ 2658328 w 6811107"/>
                <a:gd name="connsiteY588" fmla="*/ 1073751 h 2256141"/>
                <a:gd name="connsiteX589" fmla="*/ 2644801 w 6811107"/>
                <a:gd name="connsiteY589" fmla="*/ 1073751 h 2256141"/>
                <a:gd name="connsiteX590" fmla="*/ 2559133 w 6811107"/>
                <a:gd name="connsiteY590" fmla="*/ 1072975 h 2256141"/>
                <a:gd name="connsiteX591" fmla="*/ 2562740 w 6811107"/>
                <a:gd name="connsiteY591" fmla="*/ 1064820 h 2256141"/>
                <a:gd name="connsiteX592" fmla="*/ 2567700 w 6811107"/>
                <a:gd name="connsiteY592" fmla="*/ 1057442 h 2256141"/>
                <a:gd name="connsiteX593" fmla="*/ 2527120 w 6811107"/>
                <a:gd name="connsiteY593" fmla="*/ 1034532 h 2256141"/>
                <a:gd name="connsiteX594" fmla="*/ 2491050 w 6811107"/>
                <a:gd name="connsiteY594" fmla="*/ 1032590 h 2256141"/>
                <a:gd name="connsiteX595" fmla="*/ 2477523 w 6811107"/>
                <a:gd name="connsiteY595" fmla="*/ 1031814 h 2256141"/>
                <a:gd name="connsiteX596" fmla="*/ 2368409 w 6811107"/>
                <a:gd name="connsiteY596" fmla="*/ 1001526 h 2256141"/>
                <a:gd name="connsiteX597" fmla="*/ 2385543 w 6811107"/>
                <a:gd name="connsiteY597" fmla="*/ 951435 h 2256141"/>
                <a:gd name="connsiteX598" fmla="*/ 2382838 w 6811107"/>
                <a:gd name="connsiteY598" fmla="*/ 942892 h 2256141"/>
                <a:gd name="connsiteX599" fmla="*/ 2385092 w 6811107"/>
                <a:gd name="connsiteY599" fmla="*/ 934349 h 2256141"/>
                <a:gd name="connsiteX600" fmla="*/ 2395914 w 6811107"/>
                <a:gd name="connsiteY600" fmla="*/ 919982 h 2256141"/>
                <a:gd name="connsiteX601" fmla="*/ 2405833 w 6811107"/>
                <a:gd name="connsiteY601" fmla="*/ 913769 h 2256141"/>
                <a:gd name="connsiteX602" fmla="*/ 2418007 w 6811107"/>
                <a:gd name="connsiteY602" fmla="*/ 909498 h 2256141"/>
                <a:gd name="connsiteX603" fmla="*/ 2431533 w 6811107"/>
                <a:gd name="connsiteY603" fmla="*/ 907168 h 2256141"/>
                <a:gd name="connsiteX604" fmla="*/ 2546959 w 6811107"/>
                <a:gd name="connsiteY604" fmla="*/ 895907 h 2256141"/>
                <a:gd name="connsiteX605" fmla="*/ 2558682 w 6811107"/>
                <a:gd name="connsiteY605" fmla="*/ 891636 h 2256141"/>
                <a:gd name="connsiteX606" fmla="*/ 2582579 w 6811107"/>
                <a:gd name="connsiteY606" fmla="*/ 837661 h 2256141"/>
                <a:gd name="connsiteX607" fmla="*/ 2578070 w 6811107"/>
                <a:gd name="connsiteY607" fmla="*/ 826012 h 2256141"/>
                <a:gd name="connsiteX608" fmla="*/ 2563642 w 6811107"/>
                <a:gd name="connsiteY608" fmla="*/ 804267 h 2256141"/>
                <a:gd name="connsiteX609" fmla="*/ 2557330 w 6811107"/>
                <a:gd name="connsiteY609" fmla="*/ 798831 h 2256141"/>
                <a:gd name="connsiteX610" fmla="*/ 2455430 w 6811107"/>
                <a:gd name="connsiteY610" fmla="*/ 744856 h 2256141"/>
                <a:gd name="connsiteX611" fmla="*/ 2444609 w 6811107"/>
                <a:gd name="connsiteY611" fmla="*/ 740585 h 2256141"/>
                <a:gd name="connsiteX612" fmla="*/ 2342709 w 6811107"/>
                <a:gd name="connsiteY612" fmla="*/ 684669 h 2256141"/>
                <a:gd name="connsiteX613" fmla="*/ 2340455 w 6811107"/>
                <a:gd name="connsiteY613" fmla="*/ 676126 h 2256141"/>
                <a:gd name="connsiteX614" fmla="*/ 2359843 w 6811107"/>
                <a:gd name="connsiteY614" fmla="*/ 629141 h 2256141"/>
                <a:gd name="connsiteX615" fmla="*/ 2358941 w 6811107"/>
                <a:gd name="connsiteY615" fmla="*/ 620599 h 2256141"/>
                <a:gd name="connsiteX616" fmla="*/ 2269666 w 6811107"/>
                <a:gd name="connsiteY616" fmla="*/ 567400 h 2256141"/>
                <a:gd name="connsiteX617" fmla="*/ 2262452 w 6811107"/>
                <a:gd name="connsiteY617" fmla="*/ 560023 h 2256141"/>
                <a:gd name="connsiteX618" fmla="*/ 2250729 w 6811107"/>
                <a:gd name="connsiteY618" fmla="*/ 543714 h 2256141"/>
                <a:gd name="connsiteX619" fmla="*/ 2244417 w 6811107"/>
                <a:gd name="connsiteY619" fmla="*/ 532453 h 2256141"/>
                <a:gd name="connsiteX620" fmla="*/ 2238105 w 6811107"/>
                <a:gd name="connsiteY620" fmla="*/ 521969 h 2256141"/>
                <a:gd name="connsiteX621" fmla="*/ 2230890 w 6811107"/>
                <a:gd name="connsiteY621" fmla="*/ 513814 h 2256141"/>
                <a:gd name="connsiteX622" fmla="*/ 2186704 w 6811107"/>
                <a:gd name="connsiteY622" fmla="*/ 478479 h 2256141"/>
                <a:gd name="connsiteX623" fmla="*/ 2173628 w 6811107"/>
                <a:gd name="connsiteY623" fmla="*/ 477314 h 2256141"/>
                <a:gd name="connsiteX624" fmla="*/ 4967523 w 6811107"/>
                <a:gd name="connsiteY624" fmla="*/ 38643 h 2256141"/>
                <a:gd name="connsiteX625" fmla="*/ 4915813 w 6811107"/>
                <a:gd name="connsiteY625" fmla="*/ 86488 h 2256141"/>
                <a:gd name="connsiteX626" fmla="*/ 4854919 w 6811107"/>
                <a:gd name="connsiteY626" fmla="*/ 121768 h 2256141"/>
                <a:gd name="connsiteX627" fmla="*/ 4847186 w 6811107"/>
                <a:gd name="connsiteY627" fmla="*/ 131917 h 2256141"/>
                <a:gd name="connsiteX628" fmla="*/ 4839453 w 6811107"/>
                <a:gd name="connsiteY628" fmla="*/ 141099 h 2256141"/>
                <a:gd name="connsiteX629" fmla="*/ 4828821 w 6811107"/>
                <a:gd name="connsiteY629" fmla="*/ 145932 h 2256141"/>
                <a:gd name="connsiteX630" fmla="*/ 4822538 w 6811107"/>
                <a:gd name="connsiteY630" fmla="*/ 148349 h 2256141"/>
                <a:gd name="connsiteX631" fmla="*/ 4827855 w 6811107"/>
                <a:gd name="connsiteY631" fmla="*/ 160914 h 2256141"/>
                <a:gd name="connsiteX632" fmla="*/ 4837037 w 6811107"/>
                <a:gd name="connsiteY632" fmla="*/ 170096 h 2256141"/>
                <a:gd name="connsiteX633" fmla="*/ 4859268 w 6811107"/>
                <a:gd name="connsiteY633" fmla="*/ 176379 h 2256141"/>
                <a:gd name="connsiteX634" fmla="*/ 4870867 w 6811107"/>
                <a:gd name="connsiteY634" fmla="*/ 174929 h 2256141"/>
                <a:gd name="connsiteX635" fmla="*/ 4908563 w 6811107"/>
                <a:gd name="connsiteY635" fmla="*/ 158015 h 2256141"/>
                <a:gd name="connsiteX636" fmla="*/ 4921612 w 6811107"/>
                <a:gd name="connsiteY636" fmla="*/ 153182 h 2256141"/>
                <a:gd name="connsiteX637" fmla="*/ 4939977 w 6811107"/>
                <a:gd name="connsiteY637" fmla="*/ 152215 h 2256141"/>
                <a:gd name="connsiteX638" fmla="*/ 4949159 w 6811107"/>
                <a:gd name="connsiteY638" fmla="*/ 152215 h 2256141"/>
                <a:gd name="connsiteX639" fmla="*/ 5001837 w 6811107"/>
                <a:gd name="connsiteY639" fmla="*/ 174446 h 2256141"/>
                <a:gd name="connsiteX640" fmla="*/ 5009569 w 6811107"/>
                <a:gd name="connsiteY640" fmla="*/ 185078 h 2256141"/>
                <a:gd name="connsiteX641" fmla="*/ 4937560 w 6811107"/>
                <a:gd name="connsiteY641" fmla="*/ 261437 h 2256141"/>
                <a:gd name="connsiteX642" fmla="*/ 4928378 w 6811107"/>
                <a:gd name="connsiteY642" fmla="*/ 264337 h 2256141"/>
                <a:gd name="connsiteX643" fmla="*/ 4923545 w 6811107"/>
                <a:gd name="connsiteY643" fmla="*/ 291401 h 2256141"/>
                <a:gd name="connsiteX644" fmla="*/ 4930311 w 6811107"/>
                <a:gd name="connsiteY644" fmla="*/ 300583 h 2256141"/>
                <a:gd name="connsiteX645" fmla="*/ 4952542 w 6811107"/>
                <a:gd name="connsiteY645" fmla="*/ 319915 h 2256141"/>
                <a:gd name="connsiteX646" fmla="*/ 4961724 w 6811107"/>
                <a:gd name="connsiteY646" fmla="*/ 326681 h 2256141"/>
                <a:gd name="connsiteX647" fmla="*/ 5052099 w 6811107"/>
                <a:gd name="connsiteY647" fmla="*/ 380808 h 2256141"/>
                <a:gd name="connsiteX648" fmla="*/ 5053065 w 6811107"/>
                <a:gd name="connsiteY648" fmla="*/ 396273 h 2256141"/>
                <a:gd name="connsiteX649" fmla="*/ 5064664 w 6811107"/>
                <a:gd name="connsiteY649" fmla="*/ 420921 h 2256141"/>
                <a:gd name="connsiteX650" fmla="*/ 5075296 w 6811107"/>
                <a:gd name="connsiteY650" fmla="*/ 428654 h 2256141"/>
                <a:gd name="connsiteX651" fmla="*/ 5144889 w 6811107"/>
                <a:gd name="connsiteY651" fmla="*/ 482782 h 2256141"/>
                <a:gd name="connsiteX652" fmla="*/ 5070463 w 6811107"/>
                <a:gd name="connsiteY652" fmla="*/ 520478 h 2256141"/>
                <a:gd name="connsiteX653" fmla="*/ 5054998 w 6811107"/>
                <a:gd name="connsiteY653" fmla="*/ 525794 h 2256141"/>
                <a:gd name="connsiteX654" fmla="*/ 5040983 w 6811107"/>
                <a:gd name="connsiteY654" fmla="*/ 530627 h 2256141"/>
                <a:gd name="connsiteX655" fmla="*/ 5026484 w 6811107"/>
                <a:gd name="connsiteY655" fmla="*/ 533527 h 2256141"/>
                <a:gd name="connsiteX656" fmla="*/ 4998454 w 6811107"/>
                <a:gd name="connsiteY656" fmla="*/ 539809 h 2256141"/>
                <a:gd name="connsiteX657" fmla="*/ 4985405 w 6811107"/>
                <a:gd name="connsiteY657" fmla="*/ 535943 h 2256141"/>
                <a:gd name="connsiteX658" fmla="*/ 4945776 w 6811107"/>
                <a:gd name="connsiteY658" fmla="*/ 527244 h 2256141"/>
                <a:gd name="connsiteX659" fmla="*/ 4931761 w 6811107"/>
                <a:gd name="connsiteY659" fmla="*/ 528693 h 2256141"/>
                <a:gd name="connsiteX660" fmla="*/ 4917745 w 6811107"/>
                <a:gd name="connsiteY660" fmla="*/ 531110 h 2256141"/>
                <a:gd name="connsiteX661" fmla="*/ 4908563 w 6811107"/>
                <a:gd name="connsiteY661" fmla="*/ 532560 h 2256141"/>
                <a:gd name="connsiteX662" fmla="*/ 4887782 w 6811107"/>
                <a:gd name="connsiteY662" fmla="*/ 547058 h 2256141"/>
                <a:gd name="connsiteX663" fmla="*/ 4792575 w 6811107"/>
                <a:gd name="connsiteY663" fmla="*/ 611818 h 2256141"/>
                <a:gd name="connsiteX664" fmla="*/ 4782426 w 6811107"/>
                <a:gd name="connsiteY664" fmla="*/ 621968 h 2256141"/>
                <a:gd name="connsiteX665" fmla="*/ 4721532 w 6811107"/>
                <a:gd name="connsiteY665" fmla="*/ 647581 h 2256141"/>
                <a:gd name="connsiteX666" fmla="*/ 4709933 w 6811107"/>
                <a:gd name="connsiteY666" fmla="*/ 646615 h 2256141"/>
                <a:gd name="connsiteX667" fmla="*/ 4675137 w 6811107"/>
                <a:gd name="connsiteY667" fmla="*/ 635983 h 2256141"/>
                <a:gd name="connsiteX668" fmla="*/ 4668371 w 6811107"/>
                <a:gd name="connsiteY668" fmla="*/ 629217 h 2256141"/>
                <a:gd name="connsiteX669" fmla="*/ 4670787 w 6811107"/>
                <a:gd name="connsiteY669" fmla="*/ 606019 h 2256141"/>
                <a:gd name="connsiteX670" fmla="*/ 4627291 w 6811107"/>
                <a:gd name="connsiteY670" fmla="*/ 656764 h 2256141"/>
                <a:gd name="connsiteX671" fmla="*/ 4634057 w 6811107"/>
                <a:gd name="connsiteY671" fmla="*/ 665946 h 2256141"/>
                <a:gd name="connsiteX672" fmla="*/ 4642756 w 6811107"/>
                <a:gd name="connsiteY672" fmla="*/ 669812 h 2256141"/>
                <a:gd name="connsiteX673" fmla="*/ 4703650 w 6811107"/>
                <a:gd name="connsiteY673" fmla="*/ 708475 h 2256141"/>
                <a:gd name="connsiteX674" fmla="*/ 4734581 w 6811107"/>
                <a:gd name="connsiteY674" fmla="*/ 721524 h 2256141"/>
                <a:gd name="connsiteX675" fmla="*/ 4746179 w 6811107"/>
                <a:gd name="connsiteY675" fmla="*/ 719107 h 2256141"/>
                <a:gd name="connsiteX676" fmla="*/ 4847669 w 6811107"/>
                <a:gd name="connsiteY676" fmla="*/ 694943 h 2256141"/>
                <a:gd name="connsiteX677" fmla="*/ 4860235 w 6811107"/>
                <a:gd name="connsiteY677" fmla="*/ 693977 h 2256141"/>
                <a:gd name="connsiteX678" fmla="*/ 4880532 w 6811107"/>
                <a:gd name="connsiteY678" fmla="*/ 690110 h 2256141"/>
                <a:gd name="connsiteX679" fmla="*/ 4890681 w 6811107"/>
                <a:gd name="connsiteY679" fmla="*/ 687694 h 2256141"/>
                <a:gd name="connsiteX680" fmla="*/ 5030834 w 6811107"/>
                <a:gd name="connsiteY680" fmla="*/ 679962 h 2256141"/>
                <a:gd name="connsiteX681" fmla="*/ 5040983 w 6811107"/>
                <a:gd name="connsiteY681" fmla="*/ 685278 h 2256141"/>
                <a:gd name="connsiteX682" fmla="*/ 5040983 w 6811107"/>
                <a:gd name="connsiteY682" fmla="*/ 753421 h 2256141"/>
                <a:gd name="connsiteX683" fmla="*/ 5045816 w 6811107"/>
                <a:gd name="connsiteY683" fmla="*/ 765986 h 2256141"/>
                <a:gd name="connsiteX684" fmla="*/ 5104776 w 6811107"/>
                <a:gd name="connsiteY684" fmla="*/ 807065 h 2256141"/>
                <a:gd name="connsiteX685" fmla="*/ 5113959 w 6811107"/>
                <a:gd name="connsiteY685" fmla="*/ 817214 h 2256141"/>
                <a:gd name="connsiteX686" fmla="*/ 5120241 w 6811107"/>
                <a:gd name="connsiteY686" fmla="*/ 823980 h 2256141"/>
                <a:gd name="connsiteX687" fmla="*/ 5219315 w 6811107"/>
                <a:gd name="connsiteY687" fmla="*/ 885841 h 2256141"/>
                <a:gd name="connsiteX688" fmla="*/ 5218349 w 6811107"/>
                <a:gd name="connsiteY688" fmla="*/ 929820 h 2256141"/>
                <a:gd name="connsiteX689" fmla="*/ 5225115 w 6811107"/>
                <a:gd name="connsiteY689" fmla="*/ 940452 h 2256141"/>
                <a:gd name="connsiteX690" fmla="*/ 5231881 w 6811107"/>
                <a:gd name="connsiteY690" fmla="*/ 971382 h 2256141"/>
                <a:gd name="connsiteX691" fmla="*/ 5247345 w 6811107"/>
                <a:gd name="connsiteY691" fmla="*/ 978148 h 2256141"/>
                <a:gd name="connsiteX692" fmla="*/ 5257978 w 6811107"/>
                <a:gd name="connsiteY692" fmla="*/ 974282 h 2256141"/>
                <a:gd name="connsiteX693" fmla="*/ 5264744 w 6811107"/>
                <a:gd name="connsiteY693" fmla="*/ 967516 h 2256141"/>
                <a:gd name="connsiteX694" fmla="*/ 5271026 w 6811107"/>
                <a:gd name="connsiteY694" fmla="*/ 953501 h 2256141"/>
                <a:gd name="connsiteX695" fmla="*/ 5280209 w 6811107"/>
                <a:gd name="connsiteY695" fmla="*/ 942868 h 2256141"/>
                <a:gd name="connsiteX696" fmla="*/ 5290357 w 6811107"/>
                <a:gd name="connsiteY696" fmla="*/ 933686 h 2256141"/>
                <a:gd name="connsiteX697" fmla="*/ 5299057 w 6811107"/>
                <a:gd name="connsiteY697" fmla="*/ 922087 h 2256141"/>
                <a:gd name="connsiteX698" fmla="*/ 5363334 w 6811107"/>
                <a:gd name="connsiteY698" fmla="*/ 897440 h 2256141"/>
                <a:gd name="connsiteX699" fmla="*/ 5369616 w 6811107"/>
                <a:gd name="connsiteY699" fmla="*/ 908072 h 2256141"/>
                <a:gd name="connsiteX700" fmla="*/ 5374449 w 6811107"/>
                <a:gd name="connsiteY700" fmla="*/ 918221 h 2256141"/>
                <a:gd name="connsiteX701" fmla="*/ 5378316 w 6811107"/>
                <a:gd name="connsiteY701" fmla="*/ 929820 h 2256141"/>
                <a:gd name="connsiteX702" fmla="*/ 5441626 w 6811107"/>
                <a:gd name="connsiteY702" fmla="*/ 985397 h 2256141"/>
                <a:gd name="connsiteX703" fmla="*/ 5429061 w 6811107"/>
                <a:gd name="connsiteY703" fmla="*/ 1032276 h 2256141"/>
                <a:gd name="connsiteX704" fmla="*/ 5431960 w 6811107"/>
                <a:gd name="connsiteY704" fmla="*/ 1042908 h 2256141"/>
                <a:gd name="connsiteX705" fmla="*/ 5483671 w 6811107"/>
                <a:gd name="connsiteY705" fmla="*/ 1085438 h 2256141"/>
                <a:gd name="connsiteX706" fmla="*/ 5496720 w 6811107"/>
                <a:gd name="connsiteY706" fmla="*/ 1091720 h 2256141"/>
                <a:gd name="connsiteX707" fmla="*/ 5524751 w 6811107"/>
                <a:gd name="connsiteY707" fmla="*/ 1131833 h 2256141"/>
                <a:gd name="connsiteX708" fmla="*/ 5460474 w 6811107"/>
                <a:gd name="connsiteY708" fmla="*/ 1157930 h 2256141"/>
                <a:gd name="connsiteX709" fmla="*/ 5448875 w 6811107"/>
                <a:gd name="connsiteY709" fmla="*/ 1173395 h 2256141"/>
                <a:gd name="connsiteX710" fmla="*/ 5451291 w 6811107"/>
                <a:gd name="connsiteY710" fmla="*/ 1190310 h 2256141"/>
                <a:gd name="connsiteX711" fmla="*/ 5501553 w 6811107"/>
                <a:gd name="connsiteY711" fmla="*/ 1258453 h 2256141"/>
                <a:gd name="connsiteX712" fmla="*/ 5415045 w 6811107"/>
                <a:gd name="connsiteY712" fmla="*/ 1286000 h 2256141"/>
                <a:gd name="connsiteX713" fmla="*/ 5407313 w 6811107"/>
                <a:gd name="connsiteY713" fmla="*/ 1296633 h 2256141"/>
                <a:gd name="connsiteX714" fmla="*/ 5376382 w 6811107"/>
                <a:gd name="connsiteY714" fmla="*/ 1353177 h 2256141"/>
                <a:gd name="connsiteX715" fmla="*/ 5371066 w 6811107"/>
                <a:gd name="connsiteY715" fmla="*/ 1364776 h 2256141"/>
                <a:gd name="connsiteX716" fmla="*/ 5360917 w 6811107"/>
                <a:gd name="connsiteY716" fmla="*/ 1375408 h 2256141"/>
                <a:gd name="connsiteX717" fmla="*/ 5345452 w 6811107"/>
                <a:gd name="connsiteY717" fmla="*/ 1417937 h 2256141"/>
                <a:gd name="connsiteX718" fmla="*/ 5342552 w 6811107"/>
                <a:gd name="connsiteY718" fmla="*/ 1428570 h 2256141"/>
                <a:gd name="connsiteX719" fmla="*/ 5308723 w 6811107"/>
                <a:gd name="connsiteY719" fmla="*/ 1490429 h 2256141"/>
                <a:gd name="connsiteX720" fmla="*/ 5203367 w 6811107"/>
                <a:gd name="connsiteY720" fmla="*/ 1488980 h 2256141"/>
                <a:gd name="connsiteX721" fmla="*/ 5188868 w 6811107"/>
                <a:gd name="connsiteY721" fmla="*/ 1490429 h 2256141"/>
                <a:gd name="connsiteX722" fmla="*/ 5168570 w 6811107"/>
                <a:gd name="connsiteY722" fmla="*/ 1477381 h 2256141"/>
                <a:gd name="connsiteX723" fmla="*/ 5128457 w 6811107"/>
                <a:gd name="connsiteY723" fmla="*/ 1419387 h 2256141"/>
                <a:gd name="connsiteX724" fmla="*/ 5115409 w 6811107"/>
                <a:gd name="connsiteY724" fmla="*/ 1415521 h 2256141"/>
                <a:gd name="connsiteX725" fmla="*/ 5104776 w 6811107"/>
                <a:gd name="connsiteY725" fmla="*/ 1410205 h 2256141"/>
                <a:gd name="connsiteX726" fmla="*/ 5055481 w 6811107"/>
                <a:gd name="connsiteY726" fmla="*/ 1386041 h 2256141"/>
                <a:gd name="connsiteX727" fmla="*/ 5045333 w 6811107"/>
                <a:gd name="connsiteY727" fmla="*/ 1391356 h 2256141"/>
                <a:gd name="connsiteX728" fmla="*/ 5023101 w 6811107"/>
                <a:gd name="connsiteY728" fmla="*/ 1403922 h 2256141"/>
                <a:gd name="connsiteX729" fmla="*/ 5010536 w 6811107"/>
                <a:gd name="connsiteY729" fmla="*/ 1402955 h 2256141"/>
                <a:gd name="connsiteX730" fmla="*/ 4912429 w 6811107"/>
                <a:gd name="connsiteY730" fmla="*/ 1346411 h 2256141"/>
                <a:gd name="connsiteX731" fmla="*/ 4875217 w 6811107"/>
                <a:gd name="connsiteY731" fmla="*/ 1415038 h 2256141"/>
                <a:gd name="connsiteX732" fmla="*/ 4862167 w 6811107"/>
                <a:gd name="connsiteY732" fmla="*/ 1416004 h 2256141"/>
                <a:gd name="connsiteX733" fmla="*/ 4743279 w 6811107"/>
                <a:gd name="connsiteY733" fmla="*/ 1384590 h 2256141"/>
                <a:gd name="connsiteX734" fmla="*/ 4732647 w 6811107"/>
                <a:gd name="connsiteY734" fmla="*/ 1383141 h 2256141"/>
                <a:gd name="connsiteX735" fmla="*/ 4629224 w 6811107"/>
                <a:gd name="connsiteY735" fmla="*/ 1348344 h 2256141"/>
                <a:gd name="connsiteX736" fmla="*/ 4715249 w 6811107"/>
                <a:gd name="connsiteY736" fmla="*/ 1402955 h 2256141"/>
                <a:gd name="connsiteX737" fmla="*/ 4728298 w 6811107"/>
                <a:gd name="connsiteY737" fmla="*/ 1408271 h 2256141"/>
                <a:gd name="connsiteX738" fmla="*/ 4766961 w 6811107"/>
                <a:gd name="connsiteY738" fmla="*/ 1443068 h 2256141"/>
                <a:gd name="connsiteX739" fmla="*/ 4777109 w 6811107"/>
                <a:gd name="connsiteY739" fmla="*/ 1448384 h 2256141"/>
                <a:gd name="connsiteX740" fmla="*/ 4791125 w 6811107"/>
                <a:gd name="connsiteY740" fmla="*/ 1452250 h 2256141"/>
                <a:gd name="connsiteX741" fmla="*/ 4811423 w 6811107"/>
                <a:gd name="connsiteY741" fmla="*/ 1469165 h 2256141"/>
                <a:gd name="connsiteX742" fmla="*/ 4822055 w 6811107"/>
                <a:gd name="connsiteY742" fmla="*/ 1477865 h 2256141"/>
                <a:gd name="connsiteX743" fmla="*/ 4868451 w 6811107"/>
                <a:gd name="connsiteY743" fmla="*/ 1500095 h 2256141"/>
                <a:gd name="connsiteX744" fmla="*/ 4881016 w 6811107"/>
                <a:gd name="connsiteY744" fmla="*/ 1500095 h 2256141"/>
                <a:gd name="connsiteX745" fmla="*/ 4894064 w 6811107"/>
                <a:gd name="connsiteY745" fmla="*/ 1486080 h 2256141"/>
                <a:gd name="connsiteX746" fmla="*/ 4901797 w 6811107"/>
                <a:gd name="connsiteY746" fmla="*/ 1480764 h 2256141"/>
                <a:gd name="connsiteX747" fmla="*/ 5022618 w 6811107"/>
                <a:gd name="connsiteY747" fmla="*/ 1456600 h 2256141"/>
                <a:gd name="connsiteX748" fmla="*/ 5034217 w 6811107"/>
                <a:gd name="connsiteY748" fmla="*/ 1462883 h 2256141"/>
                <a:gd name="connsiteX749" fmla="*/ 5068047 w 6811107"/>
                <a:gd name="connsiteY749" fmla="*/ 1494296 h 2256141"/>
                <a:gd name="connsiteX750" fmla="*/ 5074330 w 6811107"/>
                <a:gd name="connsiteY750" fmla="*/ 1502029 h 2256141"/>
                <a:gd name="connsiteX751" fmla="*/ 5125558 w 6811107"/>
                <a:gd name="connsiteY751" fmla="*/ 1518943 h 2256141"/>
                <a:gd name="connsiteX752" fmla="*/ 5136190 w 6811107"/>
                <a:gd name="connsiteY752" fmla="*/ 1521360 h 2256141"/>
                <a:gd name="connsiteX753" fmla="*/ 5204333 w 6811107"/>
                <a:gd name="connsiteY753" fmla="*/ 1555190 h 2256141"/>
                <a:gd name="connsiteX754" fmla="*/ 5215932 w 6811107"/>
                <a:gd name="connsiteY754" fmla="*/ 1564372 h 2256141"/>
                <a:gd name="connsiteX755" fmla="*/ 5258461 w 6811107"/>
                <a:gd name="connsiteY755" fmla="*/ 1700175 h 2256141"/>
                <a:gd name="connsiteX756" fmla="*/ 5252179 w 6811107"/>
                <a:gd name="connsiteY756" fmla="*/ 1710807 h 2256141"/>
                <a:gd name="connsiteX757" fmla="*/ 5286975 w 6811107"/>
                <a:gd name="connsiteY757" fmla="*/ 1837911 h 2256141"/>
                <a:gd name="connsiteX758" fmla="*/ 5291808 w 6811107"/>
                <a:gd name="connsiteY758" fmla="*/ 1844677 h 2256141"/>
                <a:gd name="connsiteX759" fmla="*/ 5292774 w 6811107"/>
                <a:gd name="connsiteY759" fmla="*/ 1854826 h 2256141"/>
                <a:gd name="connsiteX760" fmla="*/ 5297607 w 6811107"/>
                <a:gd name="connsiteY760" fmla="*/ 1879474 h 2256141"/>
                <a:gd name="connsiteX761" fmla="*/ 5270543 w 6811107"/>
                <a:gd name="connsiteY761" fmla="*/ 1995462 h 2256141"/>
                <a:gd name="connsiteX762" fmla="*/ 5271510 w 6811107"/>
                <a:gd name="connsiteY762" fmla="*/ 2008027 h 2256141"/>
                <a:gd name="connsiteX763" fmla="*/ 5276826 w 6811107"/>
                <a:gd name="connsiteY763" fmla="*/ 2019626 h 2256141"/>
                <a:gd name="connsiteX764" fmla="*/ 5283109 w 6811107"/>
                <a:gd name="connsiteY764" fmla="*/ 2031225 h 2256141"/>
                <a:gd name="connsiteX765" fmla="*/ 5291808 w 6811107"/>
                <a:gd name="connsiteY765" fmla="*/ 2041857 h 2256141"/>
                <a:gd name="connsiteX766" fmla="*/ 5298574 w 6811107"/>
                <a:gd name="connsiteY766" fmla="*/ 2051039 h 2256141"/>
                <a:gd name="connsiteX767" fmla="*/ 5319355 w 6811107"/>
                <a:gd name="connsiteY767" fmla="*/ 2080520 h 2256141"/>
                <a:gd name="connsiteX768" fmla="*/ 5324671 w 6811107"/>
                <a:gd name="connsiteY768" fmla="*/ 2090669 h 2256141"/>
                <a:gd name="connsiteX769" fmla="*/ 5350769 w 6811107"/>
                <a:gd name="connsiteY769" fmla="*/ 2143347 h 2256141"/>
                <a:gd name="connsiteX770" fmla="*/ 5359951 w 6811107"/>
                <a:gd name="connsiteY770" fmla="*/ 2093085 h 2256141"/>
                <a:gd name="connsiteX771" fmla="*/ 5358985 w 6811107"/>
                <a:gd name="connsiteY771" fmla="*/ 2076654 h 2256141"/>
                <a:gd name="connsiteX772" fmla="*/ 5343519 w 6811107"/>
                <a:gd name="connsiteY772" fmla="*/ 2050556 h 2256141"/>
                <a:gd name="connsiteX773" fmla="*/ 5338203 w 6811107"/>
                <a:gd name="connsiteY773" fmla="*/ 2041857 h 2256141"/>
                <a:gd name="connsiteX774" fmla="*/ 5360434 w 6811107"/>
                <a:gd name="connsiteY774" fmla="*/ 1986279 h 2256141"/>
                <a:gd name="connsiteX775" fmla="*/ 5366717 w 6811107"/>
                <a:gd name="connsiteY775" fmla="*/ 1975647 h 2256141"/>
                <a:gd name="connsiteX776" fmla="*/ 5372033 w 6811107"/>
                <a:gd name="connsiteY776" fmla="*/ 1893972 h 2256141"/>
                <a:gd name="connsiteX777" fmla="*/ 5369616 w 6811107"/>
                <a:gd name="connsiteY777" fmla="*/ 1880924 h 2256141"/>
                <a:gd name="connsiteX778" fmla="*/ 5366717 w 6811107"/>
                <a:gd name="connsiteY778" fmla="*/ 1866908 h 2256141"/>
                <a:gd name="connsiteX779" fmla="*/ 5362850 w 6811107"/>
                <a:gd name="connsiteY779" fmla="*/ 1853860 h 2256141"/>
                <a:gd name="connsiteX780" fmla="*/ 5350285 w 6811107"/>
                <a:gd name="connsiteY780" fmla="*/ 1773634 h 2256141"/>
                <a:gd name="connsiteX781" fmla="*/ 5331920 w 6811107"/>
                <a:gd name="connsiteY781" fmla="*/ 1751403 h 2256141"/>
                <a:gd name="connsiteX782" fmla="*/ 5326604 w 6811107"/>
                <a:gd name="connsiteY782" fmla="*/ 1739804 h 2256141"/>
                <a:gd name="connsiteX783" fmla="*/ 5343519 w 6811107"/>
                <a:gd name="connsiteY783" fmla="*/ 1660546 h 2256141"/>
                <a:gd name="connsiteX784" fmla="*/ 5354152 w 6811107"/>
                <a:gd name="connsiteY784" fmla="*/ 1650397 h 2256141"/>
                <a:gd name="connsiteX785" fmla="*/ 5366717 w 6811107"/>
                <a:gd name="connsiteY785" fmla="*/ 1640248 h 2256141"/>
                <a:gd name="connsiteX786" fmla="*/ 5372033 w 6811107"/>
                <a:gd name="connsiteY786" fmla="*/ 1626233 h 2256141"/>
                <a:gd name="connsiteX787" fmla="*/ 5374449 w 6811107"/>
                <a:gd name="connsiteY787" fmla="*/ 1615600 h 2256141"/>
                <a:gd name="connsiteX788" fmla="*/ 5345935 w 6811107"/>
                <a:gd name="connsiteY788" fmla="*/ 1557606 h 2256141"/>
                <a:gd name="connsiteX789" fmla="*/ 5340619 w 6811107"/>
                <a:gd name="connsiteY789" fmla="*/ 1544558 h 2256141"/>
                <a:gd name="connsiteX790" fmla="*/ 5366233 w 6811107"/>
                <a:gd name="connsiteY790" fmla="*/ 1499129 h 2256141"/>
                <a:gd name="connsiteX791" fmla="*/ 5376866 w 6811107"/>
                <a:gd name="connsiteY791" fmla="*/ 1494296 h 2256141"/>
                <a:gd name="connsiteX792" fmla="*/ 5388465 w 6811107"/>
                <a:gd name="connsiteY792" fmla="*/ 1488013 h 2256141"/>
                <a:gd name="connsiteX793" fmla="*/ 5397164 w 6811107"/>
                <a:gd name="connsiteY793" fmla="*/ 1485597 h 2256141"/>
                <a:gd name="connsiteX794" fmla="*/ 5407313 w 6811107"/>
                <a:gd name="connsiteY794" fmla="*/ 1479314 h 2256141"/>
                <a:gd name="connsiteX795" fmla="*/ 5415045 w 6811107"/>
                <a:gd name="connsiteY795" fmla="*/ 1462399 h 2256141"/>
                <a:gd name="connsiteX796" fmla="*/ 5416011 w 6811107"/>
                <a:gd name="connsiteY796" fmla="*/ 1449834 h 2256141"/>
                <a:gd name="connsiteX797" fmla="*/ 5424711 w 6811107"/>
                <a:gd name="connsiteY797" fmla="*/ 1414554 h 2256141"/>
                <a:gd name="connsiteX798" fmla="*/ 5481255 w 6811107"/>
                <a:gd name="connsiteY798" fmla="*/ 1349794 h 2256141"/>
                <a:gd name="connsiteX799" fmla="*/ 5491404 w 6811107"/>
                <a:gd name="connsiteY799" fmla="*/ 1339162 h 2256141"/>
                <a:gd name="connsiteX800" fmla="*/ 5500587 w 6811107"/>
                <a:gd name="connsiteY800" fmla="*/ 1331429 h 2256141"/>
                <a:gd name="connsiteX801" fmla="*/ 5585645 w 6811107"/>
                <a:gd name="connsiteY801" fmla="*/ 1304365 h 2256141"/>
                <a:gd name="connsiteX802" fmla="*/ 5598693 w 6811107"/>
                <a:gd name="connsiteY802" fmla="*/ 1305332 h 2256141"/>
                <a:gd name="connsiteX803" fmla="*/ 5644122 w 6811107"/>
                <a:gd name="connsiteY803" fmla="*/ 1309198 h 2256141"/>
                <a:gd name="connsiteX804" fmla="*/ 5655721 w 6811107"/>
                <a:gd name="connsiteY804" fmla="*/ 1310648 h 2256141"/>
                <a:gd name="connsiteX805" fmla="*/ 5689551 w 6811107"/>
                <a:gd name="connsiteY805" fmla="*/ 1317414 h 2256141"/>
                <a:gd name="connsiteX806" fmla="*/ 5700183 w 6811107"/>
                <a:gd name="connsiteY806" fmla="*/ 1318864 h 2256141"/>
                <a:gd name="connsiteX807" fmla="*/ 5782341 w 6811107"/>
                <a:gd name="connsiteY807" fmla="*/ 1373475 h 2256141"/>
                <a:gd name="connsiteX808" fmla="*/ 5789108 w 6811107"/>
                <a:gd name="connsiteY808" fmla="*/ 1383624 h 2256141"/>
                <a:gd name="connsiteX809" fmla="*/ 5823904 w 6811107"/>
                <a:gd name="connsiteY809" fmla="*/ 1434369 h 2256141"/>
                <a:gd name="connsiteX810" fmla="*/ 5830670 w 6811107"/>
                <a:gd name="connsiteY810" fmla="*/ 1445001 h 2256141"/>
                <a:gd name="connsiteX811" fmla="*/ 5840819 w 6811107"/>
                <a:gd name="connsiteY811" fmla="*/ 1455150 h 2256141"/>
                <a:gd name="connsiteX812" fmla="*/ 5880448 w 6811107"/>
                <a:gd name="connsiteY812" fmla="*/ 1479314 h 2256141"/>
                <a:gd name="connsiteX813" fmla="*/ 5875132 w 6811107"/>
                <a:gd name="connsiteY813" fmla="*/ 1581287 h 2256141"/>
                <a:gd name="connsiteX814" fmla="*/ 5869816 w 6811107"/>
                <a:gd name="connsiteY814" fmla="*/ 1590470 h 2256141"/>
                <a:gd name="connsiteX815" fmla="*/ 5870783 w 6811107"/>
                <a:gd name="connsiteY815" fmla="*/ 1599169 h 2256141"/>
                <a:gd name="connsiteX816" fmla="*/ 5877065 w 6811107"/>
                <a:gd name="connsiteY816" fmla="*/ 1615600 h 2256141"/>
                <a:gd name="connsiteX817" fmla="*/ 5878515 w 6811107"/>
                <a:gd name="connsiteY817" fmla="*/ 1618017 h 2256141"/>
                <a:gd name="connsiteX818" fmla="*/ 5886248 w 6811107"/>
                <a:gd name="connsiteY818" fmla="*/ 1625749 h 2256141"/>
                <a:gd name="connsiteX819" fmla="*/ 5891081 w 6811107"/>
                <a:gd name="connsiteY819" fmla="*/ 1629616 h 2256141"/>
                <a:gd name="connsiteX820" fmla="*/ 5893980 w 6811107"/>
                <a:gd name="connsiteY820" fmla="*/ 1631065 h 2256141"/>
                <a:gd name="connsiteX821" fmla="*/ 5924911 w 6811107"/>
                <a:gd name="connsiteY821" fmla="*/ 1645080 h 2256141"/>
                <a:gd name="connsiteX822" fmla="*/ 5928777 w 6811107"/>
                <a:gd name="connsiteY822" fmla="*/ 1647497 h 2256141"/>
                <a:gd name="connsiteX823" fmla="*/ 5965023 w 6811107"/>
                <a:gd name="connsiteY823" fmla="*/ 1684710 h 2256141"/>
                <a:gd name="connsiteX824" fmla="*/ 5971306 w 6811107"/>
                <a:gd name="connsiteY824" fmla="*/ 1693409 h 2256141"/>
                <a:gd name="connsiteX825" fmla="*/ 6144321 w 6811107"/>
                <a:gd name="connsiteY825" fmla="*/ 1750437 h 2256141"/>
                <a:gd name="connsiteX826" fmla="*/ 6027367 w 6811107"/>
                <a:gd name="connsiteY826" fmla="*/ 1716607 h 2256141"/>
                <a:gd name="connsiteX827" fmla="*/ 6022050 w 6811107"/>
                <a:gd name="connsiteY827" fmla="*/ 1705974 h 2256141"/>
                <a:gd name="connsiteX828" fmla="*/ 6026883 w 6811107"/>
                <a:gd name="connsiteY828" fmla="*/ 1675045 h 2256141"/>
                <a:gd name="connsiteX829" fmla="*/ 6027367 w 6811107"/>
                <a:gd name="connsiteY829" fmla="*/ 1673111 h 2256141"/>
                <a:gd name="connsiteX830" fmla="*/ 5988704 w 6811107"/>
                <a:gd name="connsiteY830" fmla="*/ 1622366 h 2256141"/>
                <a:gd name="connsiteX831" fmla="*/ 5986287 w 6811107"/>
                <a:gd name="connsiteY831" fmla="*/ 1619950 h 2256141"/>
                <a:gd name="connsiteX832" fmla="*/ 5972272 w 6811107"/>
                <a:gd name="connsiteY832" fmla="*/ 1572105 h 2256141"/>
                <a:gd name="connsiteX833" fmla="*/ 5973239 w 6811107"/>
                <a:gd name="connsiteY833" fmla="*/ 1559539 h 2256141"/>
                <a:gd name="connsiteX834" fmla="*/ 5990153 w 6811107"/>
                <a:gd name="connsiteY834" fmla="*/ 1491397 h 2256141"/>
                <a:gd name="connsiteX835" fmla="*/ 5976139 w 6811107"/>
                <a:gd name="connsiteY835" fmla="*/ 1474481 h 2256141"/>
                <a:gd name="connsiteX836" fmla="*/ 5922011 w 6811107"/>
                <a:gd name="connsiteY836" fmla="*/ 1442101 h 2256141"/>
                <a:gd name="connsiteX837" fmla="*/ 5916694 w 6811107"/>
                <a:gd name="connsiteY837" fmla="*/ 1435335 h 2256141"/>
                <a:gd name="connsiteX838" fmla="*/ 5909929 w 6811107"/>
                <a:gd name="connsiteY838" fmla="*/ 1425186 h 2256141"/>
                <a:gd name="connsiteX839" fmla="*/ 5869816 w 6811107"/>
                <a:gd name="connsiteY839" fmla="*/ 1374925 h 2256141"/>
                <a:gd name="connsiteX840" fmla="*/ 5859184 w 6811107"/>
                <a:gd name="connsiteY840" fmla="*/ 1368159 h 2256141"/>
                <a:gd name="connsiteX841" fmla="*/ 5793457 w 6811107"/>
                <a:gd name="connsiteY841" fmla="*/ 1286967 h 2256141"/>
                <a:gd name="connsiteX842" fmla="*/ 5753344 w 6811107"/>
                <a:gd name="connsiteY842" fmla="*/ 1226073 h 2256141"/>
                <a:gd name="connsiteX843" fmla="*/ 5750445 w 6811107"/>
                <a:gd name="connsiteY843" fmla="*/ 1213508 h 2256141"/>
                <a:gd name="connsiteX844" fmla="*/ 5753344 w 6811107"/>
                <a:gd name="connsiteY844" fmla="*/ 1171945 h 2256141"/>
                <a:gd name="connsiteX845" fmla="*/ 5747062 w 6811107"/>
                <a:gd name="connsiteY845" fmla="*/ 1160346 h 2256141"/>
                <a:gd name="connsiteX846" fmla="*/ 5703083 w 6811107"/>
                <a:gd name="connsiteY846" fmla="*/ 1103319 h 2256141"/>
                <a:gd name="connsiteX847" fmla="*/ 5696800 w 6811107"/>
                <a:gd name="connsiteY847" fmla="*/ 1094620 h 2256141"/>
                <a:gd name="connsiteX848" fmla="*/ 5670703 w 6811107"/>
                <a:gd name="connsiteY848" fmla="*/ 1029860 h 2256141"/>
                <a:gd name="connsiteX849" fmla="*/ 5672152 w 6811107"/>
                <a:gd name="connsiteY849" fmla="*/ 1018261 h 2256141"/>
                <a:gd name="connsiteX850" fmla="*/ 5673603 w 6811107"/>
                <a:gd name="connsiteY850" fmla="*/ 940935 h 2256141"/>
                <a:gd name="connsiteX851" fmla="*/ 5536833 w 6811107"/>
                <a:gd name="connsiteY851" fmla="*/ 902273 h 2256141"/>
                <a:gd name="connsiteX852" fmla="*/ 5538283 w 6811107"/>
                <a:gd name="connsiteY852" fmla="*/ 893090 h 2256141"/>
                <a:gd name="connsiteX853" fmla="*/ 5574529 w 6811107"/>
                <a:gd name="connsiteY853" fmla="*/ 848145 h 2256141"/>
                <a:gd name="connsiteX854" fmla="*/ 5564380 w 6811107"/>
                <a:gd name="connsiteY854" fmla="*/ 822531 h 2256141"/>
                <a:gd name="connsiteX855" fmla="*/ 5487055 w 6811107"/>
                <a:gd name="connsiteY855" fmla="*/ 780968 h 2256141"/>
                <a:gd name="connsiteX856" fmla="*/ 5472556 w 6811107"/>
                <a:gd name="connsiteY856" fmla="*/ 780968 h 2256141"/>
                <a:gd name="connsiteX857" fmla="*/ 5380732 w 6811107"/>
                <a:gd name="connsiteY857" fmla="*/ 780002 h 2256141"/>
                <a:gd name="connsiteX858" fmla="*/ 5384598 w 6811107"/>
                <a:gd name="connsiteY858" fmla="*/ 769853 h 2256141"/>
                <a:gd name="connsiteX859" fmla="*/ 5389914 w 6811107"/>
                <a:gd name="connsiteY859" fmla="*/ 760670 h 2256141"/>
                <a:gd name="connsiteX860" fmla="*/ 5346419 w 6811107"/>
                <a:gd name="connsiteY860" fmla="*/ 732156 h 2256141"/>
                <a:gd name="connsiteX861" fmla="*/ 5307756 w 6811107"/>
                <a:gd name="connsiteY861" fmla="*/ 729740 h 2256141"/>
                <a:gd name="connsiteX862" fmla="*/ 5293257 w 6811107"/>
                <a:gd name="connsiteY862" fmla="*/ 728773 h 2256141"/>
                <a:gd name="connsiteX863" fmla="*/ 5176303 w 6811107"/>
                <a:gd name="connsiteY863" fmla="*/ 691077 h 2256141"/>
                <a:gd name="connsiteX864" fmla="*/ 5194668 w 6811107"/>
                <a:gd name="connsiteY864" fmla="*/ 628734 h 2256141"/>
                <a:gd name="connsiteX865" fmla="*/ 5191767 w 6811107"/>
                <a:gd name="connsiteY865" fmla="*/ 618101 h 2256141"/>
                <a:gd name="connsiteX866" fmla="*/ 5194184 w 6811107"/>
                <a:gd name="connsiteY866" fmla="*/ 607469 h 2256141"/>
                <a:gd name="connsiteX867" fmla="*/ 5205783 w 6811107"/>
                <a:gd name="connsiteY867" fmla="*/ 589587 h 2256141"/>
                <a:gd name="connsiteX868" fmla="*/ 5216415 w 6811107"/>
                <a:gd name="connsiteY868" fmla="*/ 581855 h 2256141"/>
                <a:gd name="connsiteX869" fmla="*/ 5229464 w 6811107"/>
                <a:gd name="connsiteY869" fmla="*/ 576539 h 2256141"/>
                <a:gd name="connsiteX870" fmla="*/ 5243962 w 6811107"/>
                <a:gd name="connsiteY870" fmla="*/ 573639 h 2256141"/>
                <a:gd name="connsiteX871" fmla="*/ 5367683 w 6811107"/>
                <a:gd name="connsiteY871" fmla="*/ 559624 h 2256141"/>
                <a:gd name="connsiteX872" fmla="*/ 5380249 w 6811107"/>
                <a:gd name="connsiteY872" fmla="*/ 554308 h 2256141"/>
                <a:gd name="connsiteX873" fmla="*/ 5405863 w 6811107"/>
                <a:gd name="connsiteY873" fmla="*/ 487131 h 2256141"/>
                <a:gd name="connsiteX874" fmla="*/ 5401030 w 6811107"/>
                <a:gd name="connsiteY874" fmla="*/ 472632 h 2256141"/>
                <a:gd name="connsiteX875" fmla="*/ 5385565 w 6811107"/>
                <a:gd name="connsiteY875" fmla="*/ 445568 h 2256141"/>
                <a:gd name="connsiteX876" fmla="*/ 5378799 w 6811107"/>
                <a:gd name="connsiteY876" fmla="*/ 438803 h 2256141"/>
                <a:gd name="connsiteX877" fmla="*/ 5269577 w 6811107"/>
                <a:gd name="connsiteY877" fmla="*/ 371626 h 2256141"/>
                <a:gd name="connsiteX878" fmla="*/ 5257978 w 6811107"/>
                <a:gd name="connsiteY878" fmla="*/ 366310 h 2256141"/>
                <a:gd name="connsiteX879" fmla="*/ 5148755 w 6811107"/>
                <a:gd name="connsiteY879" fmla="*/ 296717 h 2256141"/>
                <a:gd name="connsiteX880" fmla="*/ 5146339 w 6811107"/>
                <a:gd name="connsiteY880" fmla="*/ 286085 h 2256141"/>
                <a:gd name="connsiteX881" fmla="*/ 5167120 w 6811107"/>
                <a:gd name="connsiteY881" fmla="*/ 227607 h 2256141"/>
                <a:gd name="connsiteX882" fmla="*/ 5166154 w 6811107"/>
                <a:gd name="connsiteY882" fmla="*/ 216975 h 2256141"/>
                <a:gd name="connsiteX883" fmla="*/ 5070463 w 6811107"/>
                <a:gd name="connsiteY883" fmla="*/ 150765 h 2256141"/>
                <a:gd name="connsiteX884" fmla="*/ 5062731 w 6811107"/>
                <a:gd name="connsiteY884" fmla="*/ 141583 h 2256141"/>
                <a:gd name="connsiteX885" fmla="*/ 5050165 w 6811107"/>
                <a:gd name="connsiteY885" fmla="*/ 121285 h 2256141"/>
                <a:gd name="connsiteX886" fmla="*/ 5043399 w 6811107"/>
                <a:gd name="connsiteY886" fmla="*/ 107269 h 2256141"/>
                <a:gd name="connsiteX887" fmla="*/ 5036633 w 6811107"/>
                <a:gd name="connsiteY887" fmla="*/ 94221 h 2256141"/>
                <a:gd name="connsiteX888" fmla="*/ 5028901 w 6811107"/>
                <a:gd name="connsiteY888" fmla="*/ 84072 h 2256141"/>
                <a:gd name="connsiteX889" fmla="*/ 4981539 w 6811107"/>
                <a:gd name="connsiteY889" fmla="*/ 40093 h 2256141"/>
                <a:gd name="connsiteX890" fmla="*/ 4967523 w 6811107"/>
                <a:gd name="connsiteY890" fmla="*/ 38643 h 2256141"/>
                <a:gd name="connsiteX891" fmla="*/ 4973807 w 6811107"/>
                <a:gd name="connsiteY891" fmla="*/ 1430 h 2256141"/>
                <a:gd name="connsiteX892" fmla="*/ 4985405 w 6811107"/>
                <a:gd name="connsiteY892" fmla="*/ 6746 h 2256141"/>
                <a:gd name="connsiteX893" fmla="*/ 4996037 w 6811107"/>
                <a:gd name="connsiteY893" fmla="*/ 13029 h 2256141"/>
                <a:gd name="connsiteX894" fmla="*/ 5060798 w 6811107"/>
                <a:gd name="connsiteY894" fmla="*/ 61841 h 2256141"/>
                <a:gd name="connsiteX895" fmla="*/ 5069497 w 6811107"/>
                <a:gd name="connsiteY895" fmla="*/ 71990 h 2256141"/>
                <a:gd name="connsiteX896" fmla="*/ 5074813 w 6811107"/>
                <a:gd name="connsiteY896" fmla="*/ 85038 h 2256141"/>
                <a:gd name="connsiteX897" fmla="*/ 5102843 w 6811107"/>
                <a:gd name="connsiteY897" fmla="*/ 129017 h 2256141"/>
                <a:gd name="connsiteX898" fmla="*/ 5112026 w 6811107"/>
                <a:gd name="connsiteY898" fmla="*/ 137717 h 2256141"/>
                <a:gd name="connsiteX899" fmla="*/ 5213999 w 6811107"/>
                <a:gd name="connsiteY899" fmla="*/ 196194 h 2256141"/>
                <a:gd name="connsiteX900" fmla="*/ 5199984 w 6811107"/>
                <a:gd name="connsiteY900" fmla="*/ 263371 h 2256141"/>
                <a:gd name="connsiteX901" fmla="*/ 5186935 w 6811107"/>
                <a:gd name="connsiteY901" fmla="*/ 268203 h 2256141"/>
                <a:gd name="connsiteX902" fmla="*/ 5179202 w 6811107"/>
                <a:gd name="connsiteY902" fmla="*/ 277386 h 2256141"/>
                <a:gd name="connsiteX903" fmla="*/ 5252662 w 6811107"/>
                <a:gd name="connsiteY903" fmla="*/ 322331 h 2256141"/>
                <a:gd name="connsiteX904" fmla="*/ 5265227 w 6811107"/>
                <a:gd name="connsiteY904" fmla="*/ 326198 h 2256141"/>
                <a:gd name="connsiteX905" fmla="*/ 5277792 w 6811107"/>
                <a:gd name="connsiteY905" fmla="*/ 331513 h 2256141"/>
                <a:gd name="connsiteX906" fmla="*/ 5286975 w 6811107"/>
                <a:gd name="connsiteY906" fmla="*/ 335380 h 2256141"/>
                <a:gd name="connsiteX907" fmla="*/ 5311622 w 6811107"/>
                <a:gd name="connsiteY907" fmla="*/ 349395 h 2256141"/>
                <a:gd name="connsiteX908" fmla="*/ 5320805 w 6811107"/>
                <a:gd name="connsiteY908" fmla="*/ 355678 h 2256141"/>
                <a:gd name="connsiteX909" fmla="*/ 5344003 w 6811107"/>
                <a:gd name="connsiteY909" fmla="*/ 369693 h 2256141"/>
                <a:gd name="connsiteX910" fmla="*/ 5352701 w 6811107"/>
                <a:gd name="connsiteY910" fmla="*/ 374526 h 2256141"/>
                <a:gd name="connsiteX911" fmla="*/ 5405863 w 6811107"/>
                <a:gd name="connsiteY911" fmla="*/ 410772 h 2256141"/>
                <a:gd name="connsiteX912" fmla="*/ 5414562 w 6811107"/>
                <a:gd name="connsiteY912" fmla="*/ 419471 h 2256141"/>
                <a:gd name="connsiteX913" fmla="*/ 5448392 w 6811107"/>
                <a:gd name="connsiteY913" fmla="*/ 526760 h 2256141"/>
                <a:gd name="connsiteX914" fmla="*/ 5456125 w 6811107"/>
                <a:gd name="connsiteY914" fmla="*/ 538360 h 2256141"/>
                <a:gd name="connsiteX915" fmla="*/ 5525295 w 6811107"/>
                <a:gd name="connsiteY915" fmla="*/ 596897 h 2256141"/>
                <a:gd name="connsiteX916" fmla="*/ 5598196 w 6811107"/>
                <a:gd name="connsiteY916" fmla="*/ 644562 h 2256141"/>
                <a:gd name="connsiteX917" fmla="*/ 5597243 w 6811107"/>
                <a:gd name="connsiteY917" fmla="*/ 644199 h 2256141"/>
                <a:gd name="connsiteX918" fmla="*/ 5611259 w 6811107"/>
                <a:gd name="connsiteY918" fmla="*/ 654831 h 2256141"/>
                <a:gd name="connsiteX919" fmla="*/ 5627690 w 6811107"/>
                <a:gd name="connsiteY919" fmla="*/ 673196 h 2256141"/>
                <a:gd name="connsiteX920" fmla="*/ 5653788 w 6811107"/>
                <a:gd name="connsiteY920" fmla="*/ 747138 h 2256141"/>
                <a:gd name="connsiteX921" fmla="*/ 5656204 w 6811107"/>
                <a:gd name="connsiteY921" fmla="*/ 767436 h 2256141"/>
                <a:gd name="connsiteX922" fmla="*/ 5714198 w 6811107"/>
                <a:gd name="connsiteY922" fmla="*/ 908555 h 2256141"/>
                <a:gd name="connsiteX923" fmla="*/ 5725797 w 6811107"/>
                <a:gd name="connsiteY923" fmla="*/ 927886 h 2256141"/>
                <a:gd name="connsiteX924" fmla="*/ 5734496 w 6811107"/>
                <a:gd name="connsiteY924" fmla="*/ 952534 h 2256141"/>
                <a:gd name="connsiteX925" fmla="*/ 5745129 w 6811107"/>
                <a:gd name="connsiteY925" fmla="*/ 1008112 h 2256141"/>
                <a:gd name="connsiteX926" fmla="*/ 5746578 w 6811107"/>
                <a:gd name="connsiteY926" fmla="*/ 1011012 h 2256141"/>
                <a:gd name="connsiteX927" fmla="*/ 5751895 w 6811107"/>
                <a:gd name="connsiteY927" fmla="*/ 1067556 h 2256141"/>
                <a:gd name="connsiteX928" fmla="*/ 5754311 w 6811107"/>
                <a:gd name="connsiteY928" fmla="*/ 1081571 h 2256141"/>
                <a:gd name="connsiteX929" fmla="*/ 5781375 w 6811107"/>
                <a:gd name="connsiteY929" fmla="*/ 1146331 h 2256141"/>
                <a:gd name="connsiteX930" fmla="*/ 5788141 w 6811107"/>
                <a:gd name="connsiteY930" fmla="*/ 1158897 h 2256141"/>
                <a:gd name="connsiteX931" fmla="*/ 5820521 w 6811107"/>
                <a:gd name="connsiteY931" fmla="*/ 1223173 h 2256141"/>
                <a:gd name="connsiteX932" fmla="*/ 5826803 w 6811107"/>
                <a:gd name="connsiteY932" fmla="*/ 1237188 h 2256141"/>
                <a:gd name="connsiteX933" fmla="*/ 5870299 w 6811107"/>
                <a:gd name="connsiteY933" fmla="*/ 1309198 h 2256141"/>
                <a:gd name="connsiteX934" fmla="*/ 5880448 w 6811107"/>
                <a:gd name="connsiteY934" fmla="*/ 1317897 h 2256141"/>
                <a:gd name="connsiteX935" fmla="*/ 5938442 w 6811107"/>
                <a:gd name="connsiteY935" fmla="*/ 1385074 h 2256141"/>
                <a:gd name="connsiteX936" fmla="*/ 5939409 w 6811107"/>
                <a:gd name="connsiteY936" fmla="*/ 1387490 h 2256141"/>
                <a:gd name="connsiteX937" fmla="*/ 5951974 w 6811107"/>
                <a:gd name="connsiteY937" fmla="*/ 1417454 h 2256141"/>
                <a:gd name="connsiteX938" fmla="*/ 5962123 w 6811107"/>
                <a:gd name="connsiteY938" fmla="*/ 1424220 h 2256141"/>
                <a:gd name="connsiteX939" fmla="*/ 6040899 w 6811107"/>
                <a:gd name="connsiteY939" fmla="*/ 1469648 h 2256141"/>
                <a:gd name="connsiteX940" fmla="*/ 6002236 w 6811107"/>
                <a:gd name="connsiteY940" fmla="*/ 1553740 h 2256141"/>
                <a:gd name="connsiteX941" fmla="*/ 6001269 w 6811107"/>
                <a:gd name="connsiteY941" fmla="*/ 1558573 h 2256141"/>
                <a:gd name="connsiteX942" fmla="*/ 6003685 w 6811107"/>
                <a:gd name="connsiteY942" fmla="*/ 1580804 h 2256141"/>
                <a:gd name="connsiteX943" fmla="*/ 6010451 w 6811107"/>
                <a:gd name="connsiteY943" fmla="*/ 1589503 h 2256141"/>
                <a:gd name="connsiteX944" fmla="*/ 6113874 w 6811107"/>
                <a:gd name="connsiteY944" fmla="*/ 1620433 h 2256141"/>
                <a:gd name="connsiteX945" fmla="*/ 6124023 w 6811107"/>
                <a:gd name="connsiteY945" fmla="*/ 1617534 h 2256141"/>
                <a:gd name="connsiteX946" fmla="*/ 6168002 w 6811107"/>
                <a:gd name="connsiteY946" fmla="*/ 1621400 h 2256141"/>
                <a:gd name="connsiteX947" fmla="*/ 6179601 w 6811107"/>
                <a:gd name="connsiteY947" fmla="*/ 1626233 h 2256141"/>
                <a:gd name="connsiteX948" fmla="*/ 6281574 w 6811107"/>
                <a:gd name="connsiteY948" fmla="*/ 1626233 h 2256141"/>
                <a:gd name="connsiteX949" fmla="*/ 6289307 w 6811107"/>
                <a:gd name="connsiteY949" fmla="*/ 1618500 h 2256141"/>
                <a:gd name="connsiteX950" fmla="*/ 6298006 w 6811107"/>
                <a:gd name="connsiteY950" fmla="*/ 1517977 h 2256141"/>
                <a:gd name="connsiteX951" fmla="*/ 6373882 w 6811107"/>
                <a:gd name="connsiteY951" fmla="*/ 1517977 h 2256141"/>
                <a:gd name="connsiteX952" fmla="*/ 6385480 w 6811107"/>
                <a:gd name="connsiteY952" fmla="*/ 1515561 h 2256141"/>
                <a:gd name="connsiteX953" fmla="*/ 6499052 w 6811107"/>
                <a:gd name="connsiteY953" fmla="*/ 1577421 h 2256141"/>
                <a:gd name="connsiteX954" fmla="*/ 6503885 w 6811107"/>
                <a:gd name="connsiteY954" fmla="*/ 1602068 h 2256141"/>
                <a:gd name="connsiteX955" fmla="*/ 6509201 w 6811107"/>
                <a:gd name="connsiteY955" fmla="*/ 1626233 h 2256141"/>
                <a:gd name="connsiteX956" fmla="*/ 6513067 w 6811107"/>
                <a:gd name="connsiteY956" fmla="*/ 1640248 h 2256141"/>
                <a:gd name="connsiteX957" fmla="*/ 6567196 w 6811107"/>
                <a:gd name="connsiteY957" fmla="*/ 1746570 h 2256141"/>
                <a:gd name="connsiteX958" fmla="*/ 6570095 w 6811107"/>
                <a:gd name="connsiteY958" fmla="*/ 1756719 h 2256141"/>
                <a:gd name="connsiteX959" fmla="*/ 6571061 w 6811107"/>
                <a:gd name="connsiteY959" fmla="*/ 1768318 h 2256141"/>
                <a:gd name="connsiteX960" fmla="*/ 6570095 w 6811107"/>
                <a:gd name="connsiteY960" fmla="*/ 1792482 h 2256141"/>
                <a:gd name="connsiteX961" fmla="*/ 6564779 w 6811107"/>
                <a:gd name="connsiteY961" fmla="*/ 1863526 h 2256141"/>
                <a:gd name="connsiteX962" fmla="*/ 6573961 w 6811107"/>
                <a:gd name="connsiteY962" fmla="*/ 1884306 h 2256141"/>
                <a:gd name="connsiteX963" fmla="*/ 6597159 w 6811107"/>
                <a:gd name="connsiteY963" fmla="*/ 1897355 h 2256141"/>
                <a:gd name="connsiteX964" fmla="*/ 6609724 w 6811107"/>
                <a:gd name="connsiteY964" fmla="*/ 1902188 h 2256141"/>
                <a:gd name="connsiteX965" fmla="*/ 6684633 w 6811107"/>
                <a:gd name="connsiteY965" fmla="*/ 1994979 h 2256141"/>
                <a:gd name="connsiteX966" fmla="*/ 6682217 w 6811107"/>
                <a:gd name="connsiteY966" fmla="*/ 2009477 h 2256141"/>
                <a:gd name="connsiteX967" fmla="*/ 6679801 w 6811107"/>
                <a:gd name="connsiteY967" fmla="*/ 2022042 h 2256141"/>
                <a:gd name="connsiteX968" fmla="*/ 6680767 w 6811107"/>
                <a:gd name="connsiteY968" fmla="*/ 2032675 h 2256141"/>
                <a:gd name="connsiteX969" fmla="*/ 6682217 w 6811107"/>
                <a:gd name="connsiteY969" fmla="*/ 2045723 h 2256141"/>
                <a:gd name="connsiteX970" fmla="*/ 6696233 w 6811107"/>
                <a:gd name="connsiteY970" fmla="*/ 2080520 h 2256141"/>
                <a:gd name="connsiteX971" fmla="*/ 6703965 w 6811107"/>
                <a:gd name="connsiteY971" fmla="*/ 2089702 h 2256141"/>
                <a:gd name="connsiteX972" fmla="*/ 6711697 w 6811107"/>
                <a:gd name="connsiteY972" fmla="*/ 2099851 h 2256141"/>
                <a:gd name="connsiteX973" fmla="*/ 6719430 w 6811107"/>
                <a:gd name="connsiteY973" fmla="*/ 2110000 h 2256141"/>
                <a:gd name="connsiteX974" fmla="*/ 6797722 w 6811107"/>
                <a:gd name="connsiteY974" fmla="*/ 2250636 h 2256141"/>
                <a:gd name="connsiteX975" fmla="*/ 6734412 w 6811107"/>
                <a:gd name="connsiteY975" fmla="*/ 2253536 h 2256141"/>
                <a:gd name="connsiteX976" fmla="*/ 6725229 w 6811107"/>
                <a:gd name="connsiteY976" fmla="*/ 2253536 h 2256141"/>
                <a:gd name="connsiteX977" fmla="*/ 6695749 w 6811107"/>
                <a:gd name="connsiteY977" fmla="*/ 2252569 h 2256141"/>
                <a:gd name="connsiteX978" fmla="*/ 6687050 w 6811107"/>
                <a:gd name="connsiteY978" fmla="*/ 2252569 h 2256141"/>
                <a:gd name="connsiteX979" fmla="*/ 3288323 w 6811107"/>
                <a:gd name="connsiteY979" fmla="*/ 2252569 h 2256141"/>
                <a:gd name="connsiteX980" fmla="*/ 3288323 w 6811107"/>
                <a:gd name="connsiteY980" fmla="*/ 2256141 h 2256141"/>
                <a:gd name="connsiteX981" fmla="*/ 4431 w 6811107"/>
                <a:gd name="connsiteY981" fmla="*/ 2256141 h 2256141"/>
                <a:gd name="connsiteX982" fmla="*/ 3079 w 6811107"/>
                <a:gd name="connsiteY982" fmla="*/ 2243715 h 2256141"/>
                <a:gd name="connsiteX983" fmla="*/ 1275 w 6811107"/>
                <a:gd name="connsiteY983" fmla="*/ 2230513 h 2256141"/>
                <a:gd name="connsiteX984" fmla="*/ 373 w 6811107"/>
                <a:gd name="connsiteY984" fmla="*/ 2211098 h 2256141"/>
                <a:gd name="connsiteX985" fmla="*/ 8489 w 6811107"/>
                <a:gd name="connsiteY985" fmla="*/ 2190129 h 2256141"/>
                <a:gd name="connsiteX986" fmla="*/ 14801 w 6811107"/>
                <a:gd name="connsiteY986" fmla="*/ 2181975 h 2256141"/>
                <a:gd name="connsiteX987" fmla="*/ 143303 w 6811107"/>
                <a:gd name="connsiteY987" fmla="*/ 2036749 h 2256141"/>
                <a:gd name="connsiteX988" fmla="*/ 150517 w 6811107"/>
                <a:gd name="connsiteY988" fmla="*/ 2027429 h 2256141"/>
                <a:gd name="connsiteX989" fmla="*/ 187490 w 6811107"/>
                <a:gd name="connsiteY989" fmla="*/ 2000248 h 2256141"/>
                <a:gd name="connsiteX990" fmla="*/ 233029 w 6811107"/>
                <a:gd name="connsiteY990" fmla="*/ 1944332 h 2256141"/>
                <a:gd name="connsiteX991" fmla="*/ 244752 w 6811107"/>
                <a:gd name="connsiteY991" fmla="*/ 1940449 h 2256141"/>
                <a:gd name="connsiteX992" fmla="*/ 287135 w 6811107"/>
                <a:gd name="connsiteY992" fmla="*/ 1921810 h 2256141"/>
                <a:gd name="connsiteX993" fmla="*/ 297956 w 6811107"/>
                <a:gd name="connsiteY993" fmla="*/ 1919480 h 2256141"/>
                <a:gd name="connsiteX994" fmla="*/ 329518 w 6811107"/>
                <a:gd name="connsiteY994" fmla="*/ 1913268 h 2256141"/>
                <a:gd name="connsiteX995" fmla="*/ 339437 w 6811107"/>
                <a:gd name="connsiteY995" fmla="*/ 1910161 h 2256141"/>
                <a:gd name="connsiteX996" fmla="*/ 410226 w 6811107"/>
                <a:gd name="connsiteY996" fmla="*/ 1888416 h 2256141"/>
                <a:gd name="connsiteX997" fmla="*/ 418792 w 6811107"/>
                <a:gd name="connsiteY997" fmla="*/ 1882203 h 2256141"/>
                <a:gd name="connsiteX998" fmla="*/ 422399 w 6811107"/>
                <a:gd name="connsiteY998" fmla="*/ 1834441 h 2256141"/>
                <a:gd name="connsiteX999" fmla="*/ 419694 w 6811107"/>
                <a:gd name="connsiteY999" fmla="*/ 1823957 h 2256141"/>
                <a:gd name="connsiteX1000" fmla="*/ 426007 w 6811107"/>
                <a:gd name="connsiteY1000" fmla="*/ 1750179 h 2256141"/>
                <a:gd name="connsiteX1001" fmla="*/ 431868 w 6811107"/>
                <a:gd name="connsiteY1001" fmla="*/ 1740083 h 2256141"/>
                <a:gd name="connsiteX1002" fmla="*/ 465684 w 6811107"/>
                <a:gd name="connsiteY1002" fmla="*/ 1679119 h 2256141"/>
                <a:gd name="connsiteX1003" fmla="*/ 469291 w 6811107"/>
                <a:gd name="connsiteY1003" fmla="*/ 1668635 h 2256141"/>
                <a:gd name="connsiteX1004" fmla="*/ 453511 w 6811107"/>
                <a:gd name="connsiteY1004" fmla="*/ 1603400 h 2256141"/>
                <a:gd name="connsiteX1005" fmla="*/ 457118 w 6811107"/>
                <a:gd name="connsiteY1005" fmla="*/ 1594081 h 2256141"/>
                <a:gd name="connsiteX1006" fmla="*/ 487327 w 6811107"/>
                <a:gd name="connsiteY1006" fmla="*/ 1560686 h 2256141"/>
                <a:gd name="connsiteX1007" fmla="*/ 493188 w 6811107"/>
                <a:gd name="connsiteY1007" fmla="*/ 1552532 h 2256141"/>
                <a:gd name="connsiteX1008" fmla="*/ 496795 w 6811107"/>
                <a:gd name="connsiteY1008" fmla="*/ 1541271 h 2256141"/>
                <a:gd name="connsiteX1009" fmla="*/ 503108 w 6811107"/>
                <a:gd name="connsiteY1009" fmla="*/ 1531952 h 2256141"/>
                <a:gd name="connsiteX1010" fmla="*/ 510322 w 6811107"/>
                <a:gd name="connsiteY1010" fmla="*/ 1522632 h 2256141"/>
                <a:gd name="connsiteX1011" fmla="*/ 517536 w 6811107"/>
                <a:gd name="connsiteY1011" fmla="*/ 1517196 h 2256141"/>
                <a:gd name="connsiteX1012" fmla="*/ 536473 w 6811107"/>
                <a:gd name="connsiteY1012" fmla="*/ 1473706 h 2256141"/>
                <a:gd name="connsiteX1013" fmla="*/ 543687 w 6811107"/>
                <a:gd name="connsiteY1013" fmla="*/ 1461280 h 2256141"/>
                <a:gd name="connsiteX1014" fmla="*/ 566682 w 6811107"/>
                <a:gd name="connsiteY1014" fmla="*/ 1441865 h 2256141"/>
                <a:gd name="connsiteX1015" fmla="*/ 644685 w 6811107"/>
                <a:gd name="connsiteY1015" fmla="*/ 1465940 h 2256141"/>
                <a:gd name="connsiteX1016" fmla="*/ 658211 w 6811107"/>
                <a:gd name="connsiteY1016" fmla="*/ 1465940 h 2256141"/>
                <a:gd name="connsiteX1017" fmla="*/ 794378 w 6811107"/>
                <a:gd name="connsiteY1017" fmla="*/ 1511371 h 2256141"/>
                <a:gd name="connsiteX1018" fmla="*/ 802945 w 6811107"/>
                <a:gd name="connsiteY1018" fmla="*/ 1518749 h 2256141"/>
                <a:gd name="connsiteX1019" fmla="*/ 829096 w 6811107"/>
                <a:gd name="connsiteY1019" fmla="*/ 1523021 h 2256141"/>
                <a:gd name="connsiteX1020" fmla="*/ 839917 w 6811107"/>
                <a:gd name="connsiteY1020" fmla="*/ 1521855 h 2256141"/>
                <a:gd name="connsiteX1021" fmla="*/ 861559 w 6811107"/>
                <a:gd name="connsiteY1021" fmla="*/ 1517972 h 2256141"/>
                <a:gd name="connsiteX1022" fmla="*/ 874635 w 6811107"/>
                <a:gd name="connsiteY1022" fmla="*/ 1514089 h 2256141"/>
                <a:gd name="connsiteX1023" fmla="*/ 1002235 w 6811107"/>
                <a:gd name="connsiteY1023" fmla="*/ 1413130 h 2256141"/>
                <a:gd name="connsiteX1024" fmla="*/ 1004489 w 6811107"/>
                <a:gd name="connsiteY1024" fmla="*/ 1403811 h 2256141"/>
                <a:gd name="connsiteX1025" fmla="*/ 1042814 w 6811107"/>
                <a:gd name="connsiteY1025" fmla="*/ 1335469 h 2256141"/>
                <a:gd name="connsiteX1026" fmla="*/ 1053635 w 6811107"/>
                <a:gd name="connsiteY1026" fmla="*/ 1329256 h 2256141"/>
                <a:gd name="connsiteX1027" fmla="*/ 1106389 w 6811107"/>
                <a:gd name="connsiteY1027" fmla="*/ 1284601 h 2256141"/>
                <a:gd name="connsiteX1028" fmla="*/ 1112701 w 6811107"/>
                <a:gd name="connsiteY1028" fmla="*/ 1276446 h 2256141"/>
                <a:gd name="connsiteX1029" fmla="*/ 1132089 w 6811107"/>
                <a:gd name="connsiteY1029" fmla="*/ 1230626 h 2256141"/>
                <a:gd name="connsiteX1030" fmla="*/ 1137951 w 6811107"/>
                <a:gd name="connsiteY1030" fmla="*/ 1222472 h 2256141"/>
                <a:gd name="connsiteX1031" fmla="*/ 1160945 w 6811107"/>
                <a:gd name="connsiteY1031" fmla="*/ 1195291 h 2256141"/>
                <a:gd name="connsiteX1032" fmla="*/ 1169512 w 6811107"/>
                <a:gd name="connsiteY1032" fmla="*/ 1188301 h 2256141"/>
                <a:gd name="connsiteX1033" fmla="*/ 1234440 w 6811107"/>
                <a:gd name="connsiteY1033" fmla="*/ 1178205 h 2256141"/>
                <a:gd name="connsiteX1034" fmla="*/ 1248868 w 6811107"/>
                <a:gd name="connsiteY1034" fmla="*/ 1180147 h 2256141"/>
                <a:gd name="connsiteX1035" fmla="*/ 1300268 w 6811107"/>
                <a:gd name="connsiteY1035" fmla="*/ 1184030 h 2256141"/>
                <a:gd name="connsiteX1036" fmla="*/ 1312442 w 6811107"/>
                <a:gd name="connsiteY1036" fmla="*/ 1183253 h 2256141"/>
                <a:gd name="connsiteX1037" fmla="*/ 1324165 w 6811107"/>
                <a:gd name="connsiteY1037" fmla="*/ 1183253 h 2256141"/>
                <a:gd name="connsiteX1038" fmla="*/ 1366548 w 6811107"/>
                <a:gd name="connsiteY1038" fmla="*/ 1147141 h 2256141"/>
                <a:gd name="connsiteX1039" fmla="*/ 1368803 w 6811107"/>
                <a:gd name="connsiteY1039" fmla="*/ 1136656 h 2256141"/>
                <a:gd name="connsiteX1040" fmla="*/ 1369704 w 6811107"/>
                <a:gd name="connsiteY1040" fmla="*/ 1126561 h 2256141"/>
                <a:gd name="connsiteX1041" fmla="*/ 1371057 w 6811107"/>
                <a:gd name="connsiteY1041" fmla="*/ 1106757 h 2256141"/>
                <a:gd name="connsiteX1042" fmla="*/ 1389994 w 6811107"/>
                <a:gd name="connsiteY1042" fmla="*/ 936291 h 2256141"/>
                <a:gd name="connsiteX1043" fmla="*/ 1398110 w 6811107"/>
                <a:gd name="connsiteY1043" fmla="*/ 924641 h 2256141"/>
                <a:gd name="connsiteX1044" fmla="*/ 1405324 w 6811107"/>
                <a:gd name="connsiteY1044" fmla="*/ 919594 h 2256141"/>
                <a:gd name="connsiteX1045" fmla="*/ 1413891 w 6811107"/>
                <a:gd name="connsiteY1045" fmla="*/ 915711 h 2256141"/>
                <a:gd name="connsiteX1046" fmla="*/ 1441394 w 6811107"/>
                <a:gd name="connsiteY1046" fmla="*/ 811645 h 2256141"/>
                <a:gd name="connsiteX1047" fmla="*/ 1489639 w 6811107"/>
                <a:gd name="connsiteY1047" fmla="*/ 758447 h 2256141"/>
                <a:gd name="connsiteX1048" fmla="*/ 1493246 w 6811107"/>
                <a:gd name="connsiteY1048" fmla="*/ 751069 h 2256141"/>
                <a:gd name="connsiteX1049" fmla="*/ 1508576 w 6811107"/>
                <a:gd name="connsiteY1049" fmla="*/ 711462 h 2256141"/>
                <a:gd name="connsiteX1050" fmla="*/ 1558173 w 6811107"/>
                <a:gd name="connsiteY1050" fmla="*/ 651274 h 2256141"/>
                <a:gd name="connsiteX1051" fmla="*/ 1572602 w 6811107"/>
                <a:gd name="connsiteY1051" fmla="*/ 654381 h 2256141"/>
                <a:gd name="connsiteX1052" fmla="*/ 1585677 w 6811107"/>
                <a:gd name="connsiteY1052" fmla="*/ 661370 h 2256141"/>
                <a:gd name="connsiteX1053" fmla="*/ 1613181 w 6811107"/>
                <a:gd name="connsiteY1053" fmla="*/ 671466 h 2256141"/>
                <a:gd name="connsiteX1054" fmla="*/ 1621748 w 6811107"/>
                <a:gd name="connsiteY1054" fmla="*/ 672243 h 2256141"/>
                <a:gd name="connsiteX1055" fmla="*/ 1718236 w 6811107"/>
                <a:gd name="connsiteY1055" fmla="*/ 645062 h 2256141"/>
                <a:gd name="connsiteX1056" fmla="*/ 1743486 w 6811107"/>
                <a:gd name="connsiteY1056" fmla="*/ 689717 h 2256141"/>
                <a:gd name="connsiteX1057" fmla="*/ 1755209 w 6811107"/>
                <a:gd name="connsiteY1057" fmla="*/ 696706 h 2256141"/>
                <a:gd name="connsiteX1058" fmla="*/ 1777753 w 6811107"/>
                <a:gd name="connsiteY1058" fmla="*/ 711462 h 2256141"/>
                <a:gd name="connsiteX1059" fmla="*/ 1790829 w 6811107"/>
                <a:gd name="connsiteY1059" fmla="*/ 714568 h 2256141"/>
                <a:gd name="connsiteX1060" fmla="*/ 1813824 w 6811107"/>
                <a:gd name="connsiteY1060" fmla="*/ 718452 h 2256141"/>
                <a:gd name="connsiteX1061" fmla="*/ 1821940 w 6811107"/>
                <a:gd name="connsiteY1061" fmla="*/ 719228 h 2256141"/>
                <a:gd name="connsiteX1062" fmla="*/ 1880554 w 6811107"/>
                <a:gd name="connsiteY1062" fmla="*/ 662147 h 2256141"/>
                <a:gd name="connsiteX1063" fmla="*/ 1936013 w 6811107"/>
                <a:gd name="connsiteY1063" fmla="*/ 652051 h 2256141"/>
                <a:gd name="connsiteX1064" fmla="*/ 1944580 w 6811107"/>
                <a:gd name="connsiteY1064" fmla="*/ 641567 h 2256141"/>
                <a:gd name="connsiteX1065" fmla="*/ 1952696 w 6811107"/>
                <a:gd name="connsiteY1065" fmla="*/ 631471 h 2256141"/>
                <a:gd name="connsiteX1066" fmla="*/ 1989668 w 6811107"/>
                <a:gd name="connsiteY1066" fmla="*/ 558858 h 2256141"/>
                <a:gd name="connsiteX1067" fmla="*/ 1995980 w 6811107"/>
                <a:gd name="connsiteY1067" fmla="*/ 548762 h 2256141"/>
                <a:gd name="connsiteX1068" fmla="*/ 2018524 w 6811107"/>
                <a:gd name="connsiteY1068" fmla="*/ 527793 h 2256141"/>
                <a:gd name="connsiteX1069" fmla="*/ 2027993 w 6811107"/>
                <a:gd name="connsiteY1069" fmla="*/ 524687 h 2256141"/>
                <a:gd name="connsiteX1070" fmla="*/ 2041069 w 6811107"/>
                <a:gd name="connsiteY1070" fmla="*/ 520804 h 2256141"/>
                <a:gd name="connsiteX1071" fmla="*/ 2051890 w 6811107"/>
                <a:gd name="connsiteY1071" fmla="*/ 513814 h 2256141"/>
                <a:gd name="connsiteX1072" fmla="*/ 2160156 w 6811107"/>
                <a:gd name="connsiteY1072" fmla="*/ 446413 h 2256141"/>
                <a:gd name="connsiteX1073" fmla="*/ 2179490 w 6811107"/>
                <a:gd name="connsiteY1073" fmla="*/ 447414 h 2256141"/>
                <a:gd name="connsiteX1074" fmla="*/ 2190311 w 6811107"/>
                <a:gd name="connsiteY1074" fmla="*/ 451685 h 2256141"/>
                <a:gd name="connsiteX1075" fmla="*/ 2200230 w 6811107"/>
                <a:gd name="connsiteY1075" fmla="*/ 456734 h 2256141"/>
                <a:gd name="connsiteX1076" fmla="*/ 2260649 w 6811107"/>
                <a:gd name="connsiteY1076" fmla="*/ 495952 h 2256141"/>
                <a:gd name="connsiteX1077" fmla="*/ 2268765 w 6811107"/>
                <a:gd name="connsiteY1077" fmla="*/ 504107 h 2256141"/>
                <a:gd name="connsiteX1078" fmla="*/ 2273724 w 6811107"/>
                <a:gd name="connsiteY1078" fmla="*/ 514591 h 2256141"/>
                <a:gd name="connsiteX1079" fmla="*/ 2299875 w 6811107"/>
                <a:gd name="connsiteY1079" fmla="*/ 549927 h 2256141"/>
                <a:gd name="connsiteX1080" fmla="*/ 2308442 w 6811107"/>
                <a:gd name="connsiteY1080" fmla="*/ 556916 h 2256141"/>
                <a:gd name="connsiteX1081" fmla="*/ 2403579 w 6811107"/>
                <a:gd name="connsiteY1081" fmla="*/ 603901 h 2256141"/>
                <a:gd name="connsiteX1082" fmla="*/ 2390503 w 6811107"/>
                <a:gd name="connsiteY1082" fmla="*/ 657876 h 2256141"/>
                <a:gd name="connsiteX1083" fmla="*/ 2378329 w 6811107"/>
                <a:gd name="connsiteY1083" fmla="*/ 661759 h 2256141"/>
                <a:gd name="connsiteX1084" fmla="*/ 2371115 w 6811107"/>
                <a:gd name="connsiteY1084" fmla="*/ 669136 h 2256141"/>
                <a:gd name="connsiteX1085" fmla="*/ 2439649 w 6811107"/>
                <a:gd name="connsiteY1085" fmla="*/ 705249 h 2256141"/>
                <a:gd name="connsiteX1086" fmla="*/ 2451372 w 6811107"/>
                <a:gd name="connsiteY1086" fmla="*/ 708356 h 2256141"/>
                <a:gd name="connsiteX1087" fmla="*/ 2463095 w 6811107"/>
                <a:gd name="connsiteY1087" fmla="*/ 712627 h 2256141"/>
                <a:gd name="connsiteX1088" fmla="*/ 2471662 w 6811107"/>
                <a:gd name="connsiteY1088" fmla="*/ 715733 h 2256141"/>
                <a:gd name="connsiteX1089" fmla="*/ 2494657 w 6811107"/>
                <a:gd name="connsiteY1089" fmla="*/ 726994 h 2256141"/>
                <a:gd name="connsiteX1090" fmla="*/ 2503224 w 6811107"/>
                <a:gd name="connsiteY1090" fmla="*/ 732042 h 2256141"/>
                <a:gd name="connsiteX1091" fmla="*/ 2524866 w 6811107"/>
                <a:gd name="connsiteY1091" fmla="*/ 743303 h 2256141"/>
                <a:gd name="connsiteX1092" fmla="*/ 2532982 w 6811107"/>
                <a:gd name="connsiteY1092" fmla="*/ 747186 h 2256141"/>
                <a:gd name="connsiteX1093" fmla="*/ 2582579 w 6811107"/>
                <a:gd name="connsiteY1093" fmla="*/ 776309 h 2256141"/>
                <a:gd name="connsiteX1094" fmla="*/ 2590695 w 6811107"/>
                <a:gd name="connsiteY1094" fmla="*/ 783298 h 2256141"/>
                <a:gd name="connsiteX1095" fmla="*/ 2622257 w 6811107"/>
                <a:gd name="connsiteY1095" fmla="*/ 869502 h 2256141"/>
                <a:gd name="connsiteX1096" fmla="*/ 2629471 w 6811107"/>
                <a:gd name="connsiteY1096" fmla="*/ 878822 h 2256141"/>
                <a:gd name="connsiteX1097" fmla="*/ 2731237 w 6811107"/>
                <a:gd name="connsiteY1097" fmla="*/ 945386 h 2256141"/>
                <a:gd name="connsiteX1098" fmla="*/ 2762595 w 6811107"/>
                <a:gd name="connsiteY1098" fmla="*/ 964351 h 2256141"/>
                <a:gd name="connsiteX1099" fmla="*/ 2761129 w 6811107"/>
                <a:gd name="connsiteY1099" fmla="*/ 963861 h 2256141"/>
                <a:gd name="connsiteX1100" fmla="*/ 2774204 w 6811107"/>
                <a:gd name="connsiteY1100" fmla="*/ 972403 h 2256141"/>
                <a:gd name="connsiteX1101" fmla="*/ 2789534 w 6811107"/>
                <a:gd name="connsiteY1101" fmla="*/ 987159 h 2256141"/>
                <a:gd name="connsiteX1102" fmla="*/ 2813882 w 6811107"/>
                <a:gd name="connsiteY1102" fmla="*/ 1046569 h 2256141"/>
                <a:gd name="connsiteX1103" fmla="*/ 2816136 w 6811107"/>
                <a:gd name="connsiteY1103" fmla="*/ 1062878 h 2256141"/>
                <a:gd name="connsiteX1104" fmla="*/ 2870242 w 6811107"/>
                <a:gd name="connsiteY1104" fmla="*/ 1176264 h 2256141"/>
                <a:gd name="connsiteX1105" fmla="*/ 2881064 w 6811107"/>
                <a:gd name="connsiteY1105" fmla="*/ 1191796 h 2256141"/>
                <a:gd name="connsiteX1106" fmla="*/ 2889179 w 6811107"/>
                <a:gd name="connsiteY1106" fmla="*/ 1211599 h 2256141"/>
                <a:gd name="connsiteX1107" fmla="*/ 2899099 w 6811107"/>
                <a:gd name="connsiteY1107" fmla="*/ 1256254 h 2256141"/>
                <a:gd name="connsiteX1108" fmla="*/ 2900451 w 6811107"/>
                <a:gd name="connsiteY1108" fmla="*/ 1258585 h 2256141"/>
                <a:gd name="connsiteX1109" fmla="*/ 2905411 w 6811107"/>
                <a:gd name="connsiteY1109" fmla="*/ 1304016 h 2256141"/>
                <a:gd name="connsiteX1110" fmla="*/ 2907665 w 6811107"/>
                <a:gd name="connsiteY1110" fmla="*/ 1315277 h 2256141"/>
                <a:gd name="connsiteX1111" fmla="*/ 2932915 w 6811107"/>
                <a:gd name="connsiteY1111" fmla="*/ 1367310 h 2256141"/>
                <a:gd name="connsiteX1112" fmla="*/ 2939227 w 6811107"/>
                <a:gd name="connsiteY1112" fmla="*/ 1377406 h 2256141"/>
                <a:gd name="connsiteX1113" fmla="*/ 2969437 w 6811107"/>
                <a:gd name="connsiteY1113" fmla="*/ 1429051 h 2256141"/>
                <a:gd name="connsiteX1114" fmla="*/ 2975298 w 6811107"/>
                <a:gd name="connsiteY1114" fmla="*/ 1440311 h 2256141"/>
                <a:gd name="connsiteX1115" fmla="*/ 3015877 w 6811107"/>
                <a:gd name="connsiteY1115" fmla="*/ 1498169 h 2256141"/>
                <a:gd name="connsiteX1116" fmla="*/ 3025346 w 6811107"/>
                <a:gd name="connsiteY1116" fmla="*/ 1505158 h 2256141"/>
                <a:gd name="connsiteX1117" fmla="*/ 3079452 w 6811107"/>
                <a:gd name="connsiteY1117" fmla="*/ 1559133 h 2256141"/>
                <a:gd name="connsiteX1118" fmla="*/ 3080354 w 6811107"/>
                <a:gd name="connsiteY1118" fmla="*/ 1561074 h 2256141"/>
                <a:gd name="connsiteX1119" fmla="*/ 3092077 w 6811107"/>
                <a:gd name="connsiteY1119" fmla="*/ 1585149 h 2256141"/>
                <a:gd name="connsiteX1120" fmla="*/ 3101545 w 6811107"/>
                <a:gd name="connsiteY1120" fmla="*/ 1590586 h 2256141"/>
                <a:gd name="connsiteX1121" fmla="*/ 3109075 w 6811107"/>
                <a:gd name="connsiteY1121" fmla="*/ 1592534 h 2256141"/>
                <a:gd name="connsiteX1122" fmla="*/ 3136842 w 6811107"/>
                <a:gd name="connsiteY1122" fmla="*/ 1534409 h 2256141"/>
                <a:gd name="connsiteX1123" fmla="*/ 3140708 w 6811107"/>
                <a:gd name="connsiteY1123" fmla="*/ 1521360 h 2256141"/>
                <a:gd name="connsiteX1124" fmla="*/ 3123794 w 6811107"/>
                <a:gd name="connsiteY1124" fmla="*/ 1440168 h 2256141"/>
                <a:gd name="connsiteX1125" fmla="*/ 3127660 w 6811107"/>
                <a:gd name="connsiteY1125" fmla="*/ 1428570 h 2256141"/>
                <a:gd name="connsiteX1126" fmla="*/ 3160040 w 6811107"/>
                <a:gd name="connsiteY1126" fmla="*/ 1387007 h 2256141"/>
                <a:gd name="connsiteX1127" fmla="*/ 3166323 w 6811107"/>
                <a:gd name="connsiteY1127" fmla="*/ 1376858 h 2256141"/>
                <a:gd name="connsiteX1128" fmla="*/ 3170189 w 6811107"/>
                <a:gd name="connsiteY1128" fmla="*/ 1362842 h 2256141"/>
                <a:gd name="connsiteX1129" fmla="*/ 3176955 w 6811107"/>
                <a:gd name="connsiteY1129" fmla="*/ 1351244 h 2256141"/>
                <a:gd name="connsiteX1130" fmla="*/ 3184688 w 6811107"/>
                <a:gd name="connsiteY1130" fmla="*/ 1339645 h 2256141"/>
                <a:gd name="connsiteX1131" fmla="*/ 3192420 w 6811107"/>
                <a:gd name="connsiteY1131" fmla="*/ 1332879 h 2256141"/>
                <a:gd name="connsiteX1132" fmla="*/ 3212718 w 6811107"/>
                <a:gd name="connsiteY1132" fmla="*/ 1278751 h 2256141"/>
                <a:gd name="connsiteX1133" fmla="*/ 3220451 w 6811107"/>
                <a:gd name="connsiteY1133" fmla="*/ 1263286 h 2256141"/>
                <a:gd name="connsiteX1134" fmla="*/ 3245098 w 6811107"/>
                <a:gd name="connsiteY1134" fmla="*/ 1239122 h 2256141"/>
                <a:gd name="connsiteX1135" fmla="*/ 3328706 w 6811107"/>
                <a:gd name="connsiteY1135" fmla="*/ 1269086 h 2256141"/>
                <a:gd name="connsiteX1136" fmla="*/ 3343205 w 6811107"/>
                <a:gd name="connsiteY1136" fmla="*/ 1269086 h 2256141"/>
                <a:gd name="connsiteX1137" fmla="*/ 3489157 w 6811107"/>
                <a:gd name="connsiteY1137" fmla="*/ 1325630 h 2256141"/>
                <a:gd name="connsiteX1138" fmla="*/ 3498339 w 6811107"/>
                <a:gd name="connsiteY1138" fmla="*/ 1334812 h 2256141"/>
                <a:gd name="connsiteX1139" fmla="*/ 3526369 w 6811107"/>
                <a:gd name="connsiteY1139" fmla="*/ 1340128 h 2256141"/>
                <a:gd name="connsiteX1140" fmla="*/ 3537968 w 6811107"/>
                <a:gd name="connsiteY1140" fmla="*/ 1338678 h 2256141"/>
                <a:gd name="connsiteX1141" fmla="*/ 3561166 w 6811107"/>
                <a:gd name="connsiteY1141" fmla="*/ 1333845 h 2256141"/>
                <a:gd name="connsiteX1142" fmla="*/ 3575181 w 6811107"/>
                <a:gd name="connsiteY1142" fmla="*/ 1329012 h 2256141"/>
                <a:gd name="connsiteX1143" fmla="*/ 3711951 w 6811107"/>
                <a:gd name="connsiteY1143" fmla="*/ 1203359 h 2256141"/>
                <a:gd name="connsiteX1144" fmla="*/ 3714367 w 6811107"/>
                <a:gd name="connsiteY1144" fmla="*/ 1191760 h 2256141"/>
                <a:gd name="connsiteX1145" fmla="*/ 3755446 w 6811107"/>
                <a:gd name="connsiteY1145" fmla="*/ 1106702 h 2256141"/>
                <a:gd name="connsiteX1146" fmla="*/ 3767045 w 6811107"/>
                <a:gd name="connsiteY1146" fmla="*/ 1098969 h 2256141"/>
                <a:gd name="connsiteX1147" fmla="*/ 3823589 w 6811107"/>
                <a:gd name="connsiteY1147" fmla="*/ 1043392 h 2256141"/>
                <a:gd name="connsiteX1148" fmla="*/ 3830355 w 6811107"/>
                <a:gd name="connsiteY1148" fmla="*/ 1033242 h 2256141"/>
                <a:gd name="connsiteX1149" fmla="*/ 3851136 w 6811107"/>
                <a:gd name="connsiteY1149" fmla="*/ 976215 h 2256141"/>
                <a:gd name="connsiteX1150" fmla="*/ 3857419 w 6811107"/>
                <a:gd name="connsiteY1150" fmla="*/ 966066 h 2256141"/>
                <a:gd name="connsiteX1151" fmla="*/ 3882067 w 6811107"/>
                <a:gd name="connsiteY1151" fmla="*/ 932236 h 2256141"/>
                <a:gd name="connsiteX1152" fmla="*/ 3891249 w 6811107"/>
                <a:gd name="connsiteY1152" fmla="*/ 923537 h 2256141"/>
                <a:gd name="connsiteX1153" fmla="*/ 3960842 w 6811107"/>
                <a:gd name="connsiteY1153" fmla="*/ 910972 h 2256141"/>
                <a:gd name="connsiteX1154" fmla="*/ 3976307 w 6811107"/>
                <a:gd name="connsiteY1154" fmla="*/ 913388 h 2256141"/>
                <a:gd name="connsiteX1155" fmla="*/ 4031402 w 6811107"/>
                <a:gd name="connsiteY1155" fmla="*/ 918221 h 2256141"/>
                <a:gd name="connsiteX1156" fmla="*/ 4044450 w 6811107"/>
                <a:gd name="connsiteY1156" fmla="*/ 917254 h 2256141"/>
                <a:gd name="connsiteX1157" fmla="*/ 4057016 w 6811107"/>
                <a:gd name="connsiteY1157" fmla="*/ 917254 h 2256141"/>
                <a:gd name="connsiteX1158" fmla="*/ 4102444 w 6811107"/>
                <a:gd name="connsiteY1158" fmla="*/ 872309 h 2256141"/>
                <a:gd name="connsiteX1159" fmla="*/ 4104861 w 6811107"/>
                <a:gd name="connsiteY1159" fmla="*/ 859260 h 2256141"/>
                <a:gd name="connsiteX1160" fmla="*/ 4105828 w 6811107"/>
                <a:gd name="connsiteY1160" fmla="*/ 846695 h 2256141"/>
                <a:gd name="connsiteX1161" fmla="*/ 4107277 w 6811107"/>
                <a:gd name="connsiteY1161" fmla="*/ 822047 h 2256141"/>
                <a:gd name="connsiteX1162" fmla="*/ 4127575 w 6811107"/>
                <a:gd name="connsiteY1162" fmla="*/ 609885 h 2256141"/>
                <a:gd name="connsiteX1163" fmla="*/ 4136274 w 6811107"/>
                <a:gd name="connsiteY1163" fmla="*/ 595387 h 2256141"/>
                <a:gd name="connsiteX1164" fmla="*/ 4144007 w 6811107"/>
                <a:gd name="connsiteY1164" fmla="*/ 589104 h 2256141"/>
                <a:gd name="connsiteX1165" fmla="*/ 4153189 w 6811107"/>
                <a:gd name="connsiteY1165" fmla="*/ 584271 h 2256141"/>
                <a:gd name="connsiteX1166" fmla="*/ 4182669 w 6811107"/>
                <a:gd name="connsiteY1166" fmla="*/ 454751 h 2256141"/>
                <a:gd name="connsiteX1167" fmla="*/ 4234381 w 6811107"/>
                <a:gd name="connsiteY1167" fmla="*/ 388541 h 2256141"/>
                <a:gd name="connsiteX1168" fmla="*/ 4238247 w 6811107"/>
                <a:gd name="connsiteY1168" fmla="*/ 379359 h 2256141"/>
                <a:gd name="connsiteX1169" fmla="*/ 4254679 w 6811107"/>
                <a:gd name="connsiteY1169" fmla="*/ 330064 h 2256141"/>
                <a:gd name="connsiteX1170" fmla="*/ 4307841 w 6811107"/>
                <a:gd name="connsiteY1170" fmla="*/ 255154 h 2256141"/>
                <a:gd name="connsiteX1171" fmla="*/ 4323306 w 6811107"/>
                <a:gd name="connsiteY1171" fmla="*/ 259021 h 2256141"/>
                <a:gd name="connsiteX1172" fmla="*/ 4337321 w 6811107"/>
                <a:gd name="connsiteY1172" fmla="*/ 267720 h 2256141"/>
                <a:gd name="connsiteX1173" fmla="*/ 4366801 w 6811107"/>
                <a:gd name="connsiteY1173" fmla="*/ 280285 h 2256141"/>
                <a:gd name="connsiteX1174" fmla="*/ 4375983 w 6811107"/>
                <a:gd name="connsiteY1174" fmla="*/ 281252 h 2256141"/>
                <a:gd name="connsiteX1175" fmla="*/ 4479406 w 6811107"/>
                <a:gd name="connsiteY1175" fmla="*/ 247422 h 2256141"/>
                <a:gd name="connsiteX1176" fmla="*/ 4506470 w 6811107"/>
                <a:gd name="connsiteY1176" fmla="*/ 303000 h 2256141"/>
                <a:gd name="connsiteX1177" fmla="*/ 4519035 w 6811107"/>
                <a:gd name="connsiteY1177" fmla="*/ 311699 h 2256141"/>
                <a:gd name="connsiteX1178" fmla="*/ 4543200 w 6811107"/>
                <a:gd name="connsiteY1178" fmla="*/ 330064 h 2256141"/>
                <a:gd name="connsiteX1179" fmla="*/ 4557215 w 6811107"/>
                <a:gd name="connsiteY1179" fmla="*/ 333930 h 2256141"/>
                <a:gd name="connsiteX1180" fmla="*/ 4581863 w 6811107"/>
                <a:gd name="connsiteY1180" fmla="*/ 338763 h 2256141"/>
                <a:gd name="connsiteX1181" fmla="*/ 4590562 w 6811107"/>
                <a:gd name="connsiteY1181" fmla="*/ 339729 h 2256141"/>
                <a:gd name="connsiteX1182" fmla="*/ 4653389 w 6811107"/>
                <a:gd name="connsiteY1182" fmla="*/ 268686 h 2256141"/>
                <a:gd name="connsiteX1183" fmla="*/ 4712833 w 6811107"/>
                <a:gd name="connsiteY1183" fmla="*/ 256121 h 2256141"/>
                <a:gd name="connsiteX1184" fmla="*/ 4722015 w 6811107"/>
                <a:gd name="connsiteY1184" fmla="*/ 243073 h 2256141"/>
                <a:gd name="connsiteX1185" fmla="*/ 4730714 w 6811107"/>
                <a:gd name="connsiteY1185" fmla="*/ 230507 h 2256141"/>
                <a:gd name="connsiteX1186" fmla="*/ 4770343 w 6811107"/>
                <a:gd name="connsiteY1186" fmla="*/ 140133 h 2256141"/>
                <a:gd name="connsiteX1187" fmla="*/ 4777109 w 6811107"/>
                <a:gd name="connsiteY1187" fmla="*/ 127567 h 2256141"/>
                <a:gd name="connsiteX1188" fmla="*/ 4801274 w 6811107"/>
                <a:gd name="connsiteY1188" fmla="*/ 101470 h 2256141"/>
                <a:gd name="connsiteX1189" fmla="*/ 4811423 w 6811107"/>
                <a:gd name="connsiteY1189" fmla="*/ 97604 h 2256141"/>
                <a:gd name="connsiteX1190" fmla="*/ 4825438 w 6811107"/>
                <a:gd name="connsiteY1190" fmla="*/ 92771 h 2256141"/>
                <a:gd name="connsiteX1191" fmla="*/ 4837037 w 6811107"/>
                <a:gd name="connsiteY1191" fmla="*/ 84072 h 2256141"/>
                <a:gd name="connsiteX1192" fmla="*/ 4973807 w 6811107"/>
                <a:gd name="connsiteY1192" fmla="*/ 1430 h 2256141"/>
                <a:gd name="connsiteX0" fmla="*/ 3151621 w 6811107"/>
                <a:gd name="connsiteY0" fmla="*/ 1759646 h 2256141"/>
                <a:gd name="connsiteX1" fmla="*/ 3155328 w 6811107"/>
                <a:gd name="connsiteY1" fmla="*/ 1769768 h 2256141"/>
                <a:gd name="connsiteX2" fmla="*/ 3142959 w 6811107"/>
                <a:gd name="connsiteY2" fmla="*/ 1801891 h 2256141"/>
                <a:gd name="connsiteX3" fmla="*/ 3126014 w 6811107"/>
                <a:gd name="connsiteY3" fmla="*/ 1821578 h 2256141"/>
                <a:gd name="connsiteX4" fmla="*/ 3141294 w 6811107"/>
                <a:gd name="connsiteY4" fmla="*/ 1835710 h 2256141"/>
                <a:gd name="connsiteX5" fmla="*/ 3181352 w 6811107"/>
                <a:gd name="connsiteY5" fmla="*/ 1853226 h 2256141"/>
                <a:gd name="connsiteX6" fmla="*/ 3196361 w 6811107"/>
                <a:gd name="connsiteY6" fmla="*/ 1855167 h 2256141"/>
                <a:gd name="connsiteX7" fmla="*/ 3209011 w 6811107"/>
                <a:gd name="connsiteY7" fmla="*/ 1844360 h 2256141"/>
                <a:gd name="connsiteX8" fmla="*/ 3185931 w 6811107"/>
                <a:gd name="connsiteY8" fmla="*/ 1839696 h 2256141"/>
                <a:gd name="connsiteX9" fmla="*/ 3162414 w 6811107"/>
                <a:gd name="connsiteY9" fmla="*/ 1825511 h 2256141"/>
                <a:gd name="connsiteX10" fmla="*/ 3157454 w 6811107"/>
                <a:gd name="connsiteY10" fmla="*/ 1816968 h 2256141"/>
                <a:gd name="connsiteX11" fmla="*/ 3161963 w 6811107"/>
                <a:gd name="connsiteY11" fmla="*/ 1792116 h 2256141"/>
                <a:gd name="connsiteX12" fmla="*/ 3162414 w 6811107"/>
                <a:gd name="connsiteY12" fmla="*/ 1790563 h 2256141"/>
                <a:gd name="connsiteX13" fmla="*/ 3163316 w 6811107"/>
                <a:gd name="connsiteY13" fmla="*/ 1764207 h 2256141"/>
                <a:gd name="connsiteX14" fmla="*/ 3151621 w 6811107"/>
                <a:gd name="connsiteY14" fmla="*/ 1759646 h 2256141"/>
                <a:gd name="connsiteX15" fmla="*/ 6379802 w 6811107"/>
                <a:gd name="connsiteY15" fmla="*/ 1550780 h 2256141"/>
                <a:gd name="connsiteX16" fmla="*/ 6342951 w 6811107"/>
                <a:gd name="connsiteY16" fmla="*/ 1552773 h 2256141"/>
                <a:gd name="connsiteX17" fmla="*/ 6333769 w 6811107"/>
                <a:gd name="connsiteY17" fmla="*/ 1558089 h 2256141"/>
                <a:gd name="connsiteX18" fmla="*/ 6321204 w 6811107"/>
                <a:gd name="connsiteY18" fmla="*/ 1628166 h 2256141"/>
                <a:gd name="connsiteX19" fmla="*/ 6317337 w 6811107"/>
                <a:gd name="connsiteY19" fmla="*/ 1639765 h 2256141"/>
                <a:gd name="connsiteX20" fmla="*/ 6262243 w 6811107"/>
                <a:gd name="connsiteY20" fmla="*/ 1675045 h 2256141"/>
                <a:gd name="connsiteX21" fmla="*/ 6327003 w 6811107"/>
                <a:gd name="connsiteY21" fmla="*/ 1691959 h 2256141"/>
                <a:gd name="connsiteX22" fmla="*/ 6332319 w 6811107"/>
                <a:gd name="connsiteY22" fmla="*/ 1685677 h 2256141"/>
                <a:gd name="connsiteX23" fmla="*/ 6345368 w 6811107"/>
                <a:gd name="connsiteY23" fmla="*/ 1661029 h 2256141"/>
                <a:gd name="connsiteX24" fmla="*/ 6350201 w 6811107"/>
                <a:gd name="connsiteY24" fmla="*/ 1649430 h 2256141"/>
                <a:gd name="connsiteX25" fmla="*/ 6414961 w 6811107"/>
                <a:gd name="connsiteY25" fmla="*/ 1619950 h 2256141"/>
                <a:gd name="connsiteX26" fmla="*/ 6440575 w 6811107"/>
                <a:gd name="connsiteY26" fmla="*/ 1684227 h 2256141"/>
                <a:gd name="connsiteX27" fmla="*/ 6443475 w 6811107"/>
                <a:gd name="connsiteY27" fmla="*/ 1695826 h 2256141"/>
                <a:gd name="connsiteX28" fmla="*/ 6475855 w 6811107"/>
                <a:gd name="connsiteY28" fmla="*/ 1772185 h 2256141"/>
                <a:gd name="connsiteX29" fmla="*/ 6481171 w 6811107"/>
                <a:gd name="connsiteY29" fmla="*/ 1785233 h 2256141"/>
                <a:gd name="connsiteX30" fmla="*/ 6487453 w 6811107"/>
                <a:gd name="connsiteY30" fmla="*/ 1797798 h 2256141"/>
                <a:gd name="connsiteX31" fmla="*/ 6491320 w 6811107"/>
                <a:gd name="connsiteY31" fmla="*/ 1810364 h 2256141"/>
                <a:gd name="connsiteX32" fmla="*/ 6512101 w 6811107"/>
                <a:gd name="connsiteY32" fmla="*/ 1924419 h 2256141"/>
                <a:gd name="connsiteX33" fmla="*/ 6519833 w 6811107"/>
                <a:gd name="connsiteY33" fmla="*/ 1936018 h 2256141"/>
                <a:gd name="connsiteX34" fmla="*/ 6529016 w 6811107"/>
                <a:gd name="connsiteY34" fmla="*/ 1946167 h 2256141"/>
                <a:gd name="connsiteX35" fmla="*/ 6584111 w 6811107"/>
                <a:gd name="connsiteY35" fmla="*/ 1980963 h 2256141"/>
                <a:gd name="connsiteX36" fmla="*/ 6590877 w 6811107"/>
                <a:gd name="connsiteY36" fmla="*/ 1989662 h 2256141"/>
                <a:gd name="connsiteX37" fmla="*/ 6621807 w 6811107"/>
                <a:gd name="connsiteY37" fmla="*/ 2031225 h 2256141"/>
                <a:gd name="connsiteX38" fmla="*/ 6636305 w 6811107"/>
                <a:gd name="connsiteY38" fmla="*/ 2084386 h 2256141"/>
                <a:gd name="connsiteX39" fmla="*/ 6641138 w 6811107"/>
                <a:gd name="connsiteY39" fmla="*/ 2093569 h 2256141"/>
                <a:gd name="connsiteX40" fmla="*/ 6646454 w 6811107"/>
                <a:gd name="connsiteY40" fmla="*/ 2106134 h 2256141"/>
                <a:gd name="connsiteX41" fmla="*/ 6660953 w 6811107"/>
                <a:gd name="connsiteY41" fmla="*/ 2127882 h 2256141"/>
                <a:gd name="connsiteX42" fmla="*/ 6671102 w 6811107"/>
                <a:gd name="connsiteY42" fmla="*/ 2135614 h 2256141"/>
                <a:gd name="connsiteX43" fmla="*/ 6683667 w 6811107"/>
                <a:gd name="connsiteY43" fmla="*/ 2141897 h 2256141"/>
                <a:gd name="connsiteX44" fmla="*/ 6751810 w 6811107"/>
                <a:gd name="connsiteY44" fmla="*/ 2175244 h 2256141"/>
                <a:gd name="connsiteX45" fmla="*/ 6692366 w 6811107"/>
                <a:gd name="connsiteY45" fmla="*/ 2121116 h 2256141"/>
                <a:gd name="connsiteX46" fmla="*/ 6682217 w 6811107"/>
                <a:gd name="connsiteY46" fmla="*/ 2111933 h 2256141"/>
                <a:gd name="connsiteX47" fmla="*/ 6673518 w 6811107"/>
                <a:gd name="connsiteY47" fmla="*/ 2101784 h 2256141"/>
                <a:gd name="connsiteX48" fmla="*/ 6660469 w 6811107"/>
                <a:gd name="connsiteY48" fmla="*/ 2060222 h 2256141"/>
                <a:gd name="connsiteX49" fmla="*/ 6659986 w 6811107"/>
                <a:gd name="connsiteY49" fmla="*/ 2052006 h 2256141"/>
                <a:gd name="connsiteX50" fmla="*/ 6658536 w 6811107"/>
                <a:gd name="connsiteY50" fmla="*/ 2041374 h 2256141"/>
                <a:gd name="connsiteX51" fmla="*/ 6658536 w 6811107"/>
                <a:gd name="connsiteY51" fmla="*/ 1988696 h 2256141"/>
                <a:gd name="connsiteX52" fmla="*/ 6656119 w 6811107"/>
                <a:gd name="connsiteY52" fmla="*/ 1976131 h 2256141"/>
                <a:gd name="connsiteX53" fmla="*/ 6594259 w 6811107"/>
                <a:gd name="connsiteY53" fmla="*/ 1919103 h 2256141"/>
                <a:gd name="connsiteX54" fmla="*/ 6584111 w 6811107"/>
                <a:gd name="connsiteY54" fmla="*/ 1913787 h 2256141"/>
                <a:gd name="connsiteX55" fmla="*/ 6573478 w 6811107"/>
                <a:gd name="connsiteY55" fmla="*/ 1907504 h 2256141"/>
                <a:gd name="connsiteX56" fmla="*/ 6545448 w 6811107"/>
                <a:gd name="connsiteY56" fmla="*/ 1791516 h 2256141"/>
                <a:gd name="connsiteX57" fmla="*/ 6545448 w 6811107"/>
                <a:gd name="connsiteY57" fmla="*/ 1780884 h 2256141"/>
                <a:gd name="connsiteX58" fmla="*/ 6543997 w 6811107"/>
                <a:gd name="connsiteY58" fmla="*/ 1770251 h 2256141"/>
                <a:gd name="connsiteX59" fmla="*/ 6492769 w 6811107"/>
                <a:gd name="connsiteY59" fmla="*/ 1664412 h 2256141"/>
                <a:gd name="connsiteX60" fmla="*/ 6487937 w 6811107"/>
                <a:gd name="connsiteY60" fmla="*/ 1650397 h 2256141"/>
                <a:gd name="connsiteX61" fmla="*/ 6431393 w 6811107"/>
                <a:gd name="connsiteY61" fmla="*/ 1555673 h 2256141"/>
                <a:gd name="connsiteX62" fmla="*/ 6417377 w 6811107"/>
                <a:gd name="connsiteY62" fmla="*/ 1552773 h 2256141"/>
                <a:gd name="connsiteX63" fmla="*/ 6379802 w 6811107"/>
                <a:gd name="connsiteY63" fmla="*/ 1550780 h 2256141"/>
                <a:gd name="connsiteX64" fmla="*/ 1384133 w 6811107"/>
                <a:gd name="connsiteY64" fmla="*/ 1201892 h 2256141"/>
                <a:gd name="connsiteX65" fmla="*/ 1380976 w 6811107"/>
                <a:gd name="connsiteY65" fmla="*/ 1204610 h 2256141"/>
                <a:gd name="connsiteX66" fmla="*/ 1327772 w 6811107"/>
                <a:gd name="connsiteY66" fmla="*/ 1222472 h 2256141"/>
                <a:gd name="connsiteX67" fmla="*/ 1316951 w 6811107"/>
                <a:gd name="connsiteY67" fmla="*/ 1224414 h 2256141"/>
                <a:gd name="connsiteX68" fmla="*/ 1295308 w 6811107"/>
                <a:gd name="connsiteY68" fmla="*/ 1223637 h 2256141"/>
                <a:gd name="connsiteX69" fmla="*/ 1283135 w 6811107"/>
                <a:gd name="connsiteY69" fmla="*/ 1223637 h 2256141"/>
                <a:gd name="connsiteX70" fmla="*/ 1222717 w 6811107"/>
                <a:gd name="connsiteY70" fmla="*/ 1226743 h 2256141"/>
                <a:gd name="connsiteX71" fmla="*/ 1212797 w 6811107"/>
                <a:gd name="connsiteY71" fmla="*/ 1228685 h 2256141"/>
                <a:gd name="connsiteX72" fmla="*/ 1175374 w 6811107"/>
                <a:gd name="connsiteY72" fmla="*/ 1250819 h 2256141"/>
                <a:gd name="connsiteX73" fmla="*/ 1169061 w 6811107"/>
                <a:gd name="connsiteY73" fmla="*/ 1260137 h 2256141"/>
                <a:gd name="connsiteX74" fmla="*/ 1123522 w 6811107"/>
                <a:gd name="connsiteY74" fmla="*/ 1338187 h 2256141"/>
                <a:gd name="connsiteX75" fmla="*/ 1118562 w 6811107"/>
                <a:gd name="connsiteY75" fmla="*/ 1345177 h 2256141"/>
                <a:gd name="connsiteX76" fmla="*/ 1096920 w 6811107"/>
                <a:gd name="connsiteY76" fmla="*/ 1368863 h 2256141"/>
                <a:gd name="connsiteX77" fmla="*/ 1088804 w 6811107"/>
                <a:gd name="connsiteY77" fmla="*/ 1375076 h 2256141"/>
                <a:gd name="connsiteX78" fmla="*/ 1040560 w 6811107"/>
                <a:gd name="connsiteY78" fmla="*/ 1437593 h 2256141"/>
                <a:gd name="connsiteX79" fmla="*/ 1036953 w 6811107"/>
                <a:gd name="connsiteY79" fmla="*/ 1446913 h 2256141"/>
                <a:gd name="connsiteX80" fmla="*/ 1008096 w 6811107"/>
                <a:gd name="connsiteY80" fmla="*/ 1491568 h 2256141"/>
                <a:gd name="connsiteX81" fmla="*/ 1001784 w 6811107"/>
                <a:gd name="connsiteY81" fmla="*/ 1498557 h 2256141"/>
                <a:gd name="connsiteX82" fmla="*/ 942718 w 6811107"/>
                <a:gd name="connsiteY82" fmla="*/ 1537776 h 2256141"/>
                <a:gd name="connsiteX83" fmla="*/ 929643 w 6811107"/>
                <a:gd name="connsiteY83" fmla="*/ 1543212 h 2256141"/>
                <a:gd name="connsiteX84" fmla="*/ 862010 w 6811107"/>
                <a:gd name="connsiteY84" fmla="*/ 1557580 h 2256141"/>
                <a:gd name="connsiteX85" fmla="*/ 852091 w 6811107"/>
                <a:gd name="connsiteY85" fmla="*/ 1557580 h 2256141"/>
                <a:gd name="connsiteX86" fmla="*/ 790771 w 6811107"/>
                <a:gd name="connsiteY86" fmla="*/ 1559521 h 2256141"/>
                <a:gd name="connsiteX87" fmla="*/ 780852 w 6811107"/>
                <a:gd name="connsiteY87" fmla="*/ 1558745 h 2256141"/>
                <a:gd name="connsiteX88" fmla="*/ 756954 w 6811107"/>
                <a:gd name="connsiteY88" fmla="*/ 1554473 h 2256141"/>
                <a:gd name="connsiteX89" fmla="*/ 750642 w 6811107"/>
                <a:gd name="connsiteY89" fmla="*/ 1548261 h 2256141"/>
                <a:gd name="connsiteX90" fmla="*/ 738919 w 6811107"/>
                <a:gd name="connsiteY90" fmla="*/ 1496616 h 2256141"/>
                <a:gd name="connsiteX91" fmla="*/ 642430 w 6811107"/>
                <a:gd name="connsiteY91" fmla="*/ 1492344 h 2256141"/>
                <a:gd name="connsiteX92" fmla="*/ 630707 w 6811107"/>
                <a:gd name="connsiteY92" fmla="*/ 1491179 h 2256141"/>
                <a:gd name="connsiteX93" fmla="*/ 599597 w 6811107"/>
                <a:gd name="connsiteY93" fmla="*/ 1488073 h 2256141"/>
                <a:gd name="connsiteX94" fmla="*/ 589677 w 6811107"/>
                <a:gd name="connsiteY94" fmla="*/ 1491179 h 2256141"/>
                <a:gd name="connsiteX95" fmla="*/ 581110 w 6811107"/>
                <a:gd name="connsiteY95" fmla="*/ 1499334 h 2256141"/>
                <a:gd name="connsiteX96" fmla="*/ 571642 w 6811107"/>
                <a:gd name="connsiteY96" fmla="*/ 1506323 h 2256141"/>
                <a:gd name="connsiteX97" fmla="*/ 545491 w 6811107"/>
                <a:gd name="connsiteY97" fmla="*/ 1546707 h 2256141"/>
                <a:gd name="connsiteX98" fmla="*/ 539178 w 6811107"/>
                <a:gd name="connsiteY98" fmla="*/ 1551755 h 2256141"/>
                <a:gd name="connsiteX99" fmla="*/ 529259 w 6811107"/>
                <a:gd name="connsiteY99" fmla="*/ 1556803 h 2256141"/>
                <a:gd name="connsiteX100" fmla="*/ 514831 w 6811107"/>
                <a:gd name="connsiteY100" fmla="*/ 1568452 h 2256141"/>
                <a:gd name="connsiteX101" fmla="*/ 512125 w 6811107"/>
                <a:gd name="connsiteY101" fmla="*/ 1577771 h 2256141"/>
                <a:gd name="connsiteX102" fmla="*/ 509871 w 6811107"/>
                <a:gd name="connsiteY102" fmla="*/ 1587867 h 2256141"/>
                <a:gd name="connsiteX103" fmla="*/ 506264 w 6811107"/>
                <a:gd name="connsiteY103" fmla="*/ 1597187 h 2256141"/>
                <a:gd name="connsiteX104" fmla="*/ 503558 w 6811107"/>
                <a:gd name="connsiteY104" fmla="*/ 1670965 h 2256141"/>
                <a:gd name="connsiteX105" fmla="*/ 502657 w 6811107"/>
                <a:gd name="connsiteY105" fmla="*/ 1681449 h 2256141"/>
                <a:gd name="connsiteX106" fmla="*/ 471546 w 6811107"/>
                <a:gd name="connsiteY106" fmla="*/ 1742413 h 2256141"/>
                <a:gd name="connsiteX107" fmla="*/ 465234 w 6811107"/>
                <a:gd name="connsiteY107" fmla="*/ 1750956 h 2256141"/>
                <a:gd name="connsiteX108" fmla="*/ 456667 w 6811107"/>
                <a:gd name="connsiteY108" fmla="*/ 1806872 h 2256141"/>
                <a:gd name="connsiteX109" fmla="*/ 461627 w 6811107"/>
                <a:gd name="connsiteY109" fmla="*/ 1818133 h 2256141"/>
                <a:gd name="connsiteX110" fmla="*/ 449452 w 6811107"/>
                <a:gd name="connsiteY110" fmla="*/ 1915986 h 2256141"/>
                <a:gd name="connsiteX111" fmla="*/ 439984 w 6811107"/>
                <a:gd name="connsiteY111" fmla="*/ 1924528 h 2256141"/>
                <a:gd name="connsiteX112" fmla="*/ 377311 w 6811107"/>
                <a:gd name="connsiteY112" fmla="*/ 1953651 h 2256141"/>
                <a:gd name="connsiteX113" fmla="*/ 365138 w 6811107"/>
                <a:gd name="connsiteY113" fmla="*/ 1955593 h 2256141"/>
                <a:gd name="connsiteX114" fmla="*/ 306072 w 6811107"/>
                <a:gd name="connsiteY114" fmla="*/ 1955593 h 2256141"/>
                <a:gd name="connsiteX115" fmla="*/ 294349 w 6811107"/>
                <a:gd name="connsiteY115" fmla="*/ 1956369 h 2256141"/>
                <a:gd name="connsiteX116" fmla="*/ 274059 w 6811107"/>
                <a:gd name="connsiteY116" fmla="*/ 1962582 h 2256141"/>
                <a:gd name="connsiteX117" fmla="*/ 263238 w 6811107"/>
                <a:gd name="connsiteY117" fmla="*/ 1964912 h 2256141"/>
                <a:gd name="connsiteX118" fmla="*/ 254671 w 6811107"/>
                <a:gd name="connsiteY118" fmla="*/ 1970348 h 2256141"/>
                <a:gd name="connsiteX119" fmla="*/ 263238 w 6811107"/>
                <a:gd name="connsiteY119" fmla="*/ 1969572 h 2256141"/>
                <a:gd name="connsiteX120" fmla="*/ 271805 w 6811107"/>
                <a:gd name="connsiteY120" fmla="*/ 1969572 h 2256141"/>
                <a:gd name="connsiteX121" fmla="*/ 288488 w 6811107"/>
                <a:gd name="connsiteY121" fmla="*/ 1974620 h 2256141"/>
                <a:gd name="connsiteX122" fmla="*/ 300661 w 6811107"/>
                <a:gd name="connsiteY122" fmla="*/ 1979668 h 2256141"/>
                <a:gd name="connsiteX123" fmla="*/ 323205 w 6811107"/>
                <a:gd name="connsiteY123" fmla="*/ 1993258 h 2256141"/>
                <a:gd name="connsiteX124" fmla="*/ 330419 w 6811107"/>
                <a:gd name="connsiteY124" fmla="*/ 1997530 h 2256141"/>
                <a:gd name="connsiteX125" fmla="*/ 434122 w 6811107"/>
                <a:gd name="connsiteY125" fmla="*/ 2008014 h 2256141"/>
                <a:gd name="connsiteX126" fmla="*/ 444944 w 6811107"/>
                <a:gd name="connsiteY126" fmla="*/ 2006072 h 2256141"/>
                <a:gd name="connsiteX127" fmla="*/ 454863 w 6811107"/>
                <a:gd name="connsiteY127" fmla="*/ 2002189 h 2256141"/>
                <a:gd name="connsiteX128" fmla="*/ 571191 w 6811107"/>
                <a:gd name="connsiteY128" fmla="*/ 1917151 h 2256141"/>
                <a:gd name="connsiteX129" fmla="*/ 578405 w 6811107"/>
                <a:gd name="connsiteY129" fmla="*/ 1910161 h 2256141"/>
                <a:gd name="connsiteX130" fmla="*/ 585619 w 6811107"/>
                <a:gd name="connsiteY130" fmla="*/ 1901619 h 2256141"/>
                <a:gd name="connsiteX131" fmla="*/ 646939 w 6811107"/>
                <a:gd name="connsiteY131" fmla="*/ 1820462 h 2256141"/>
                <a:gd name="connsiteX132" fmla="*/ 641980 w 6811107"/>
                <a:gd name="connsiteY132" fmla="*/ 1809978 h 2256141"/>
                <a:gd name="connsiteX133" fmla="*/ 608163 w 6811107"/>
                <a:gd name="connsiteY133" fmla="*/ 1716785 h 2256141"/>
                <a:gd name="connsiteX134" fmla="*/ 614025 w 6811107"/>
                <a:gd name="connsiteY134" fmla="*/ 1709407 h 2256141"/>
                <a:gd name="connsiteX135" fmla="*/ 622141 w 6811107"/>
                <a:gd name="connsiteY135" fmla="*/ 1703194 h 2256141"/>
                <a:gd name="connsiteX136" fmla="*/ 640176 w 6811107"/>
                <a:gd name="connsiteY136" fmla="*/ 1691934 h 2256141"/>
                <a:gd name="connsiteX137" fmla="*/ 659564 w 6811107"/>
                <a:gd name="connsiteY137" fmla="*/ 1634852 h 2256141"/>
                <a:gd name="connsiteX138" fmla="*/ 664524 w 6811107"/>
                <a:gd name="connsiteY138" fmla="*/ 1625533 h 2256141"/>
                <a:gd name="connsiteX139" fmla="*/ 727196 w 6811107"/>
                <a:gd name="connsiteY139" fmla="*/ 1622427 h 2256141"/>
                <a:gd name="connsiteX140" fmla="*/ 739370 w 6811107"/>
                <a:gd name="connsiteY140" fmla="*/ 1621650 h 2256141"/>
                <a:gd name="connsiteX141" fmla="*/ 763718 w 6811107"/>
                <a:gd name="connsiteY141" fmla="*/ 1620485 h 2256141"/>
                <a:gd name="connsiteX142" fmla="*/ 771834 w 6811107"/>
                <a:gd name="connsiteY142" fmla="*/ 1622427 h 2256141"/>
                <a:gd name="connsiteX143" fmla="*/ 779950 w 6811107"/>
                <a:gd name="connsiteY143" fmla="*/ 1631746 h 2256141"/>
                <a:gd name="connsiteX144" fmla="*/ 787164 w 6811107"/>
                <a:gd name="connsiteY144" fmla="*/ 1642230 h 2256141"/>
                <a:gd name="connsiteX145" fmla="*/ 801592 w 6811107"/>
                <a:gd name="connsiteY145" fmla="*/ 1661645 h 2256141"/>
                <a:gd name="connsiteX146" fmla="*/ 850738 w 6811107"/>
                <a:gd name="connsiteY146" fmla="*/ 1685721 h 2256141"/>
                <a:gd name="connsiteX147" fmla="*/ 859305 w 6811107"/>
                <a:gd name="connsiteY147" fmla="*/ 1691157 h 2256141"/>
                <a:gd name="connsiteX148" fmla="*/ 885456 w 6811107"/>
                <a:gd name="connsiteY148" fmla="*/ 1707854 h 2256141"/>
                <a:gd name="connsiteX149" fmla="*/ 975633 w 6811107"/>
                <a:gd name="connsiteY149" fmla="*/ 1727269 h 2256141"/>
                <a:gd name="connsiteX150" fmla="*/ 988708 w 6811107"/>
                <a:gd name="connsiteY150" fmla="*/ 1734647 h 2256141"/>
                <a:gd name="connsiteX151" fmla="*/ 1003136 w 6811107"/>
                <a:gd name="connsiteY151" fmla="*/ 1735812 h 2256141"/>
                <a:gd name="connsiteX152" fmla="*/ 1013958 w 6811107"/>
                <a:gd name="connsiteY152" fmla="*/ 1733871 h 2256141"/>
                <a:gd name="connsiteX153" fmla="*/ 1106389 w 6811107"/>
                <a:gd name="connsiteY153" fmla="*/ 1685332 h 2256141"/>
                <a:gd name="connsiteX154" fmla="*/ 1117210 w 6811107"/>
                <a:gd name="connsiteY154" fmla="*/ 1683391 h 2256141"/>
                <a:gd name="connsiteX155" fmla="*/ 1174923 w 6811107"/>
                <a:gd name="connsiteY155" fmla="*/ 1685721 h 2256141"/>
                <a:gd name="connsiteX156" fmla="*/ 1197918 w 6811107"/>
                <a:gd name="connsiteY156" fmla="*/ 1677178 h 2256141"/>
                <a:gd name="connsiteX157" fmla="*/ 1207387 w 6811107"/>
                <a:gd name="connsiteY157" fmla="*/ 1669800 h 2256141"/>
                <a:gd name="connsiteX158" fmla="*/ 1215502 w 6811107"/>
                <a:gd name="connsiteY158" fmla="*/ 1661257 h 2256141"/>
                <a:gd name="connsiteX159" fmla="*/ 1216434 w 6811107"/>
                <a:gd name="connsiteY159" fmla="*/ 1660981 h 2256141"/>
                <a:gd name="connsiteX160" fmla="*/ 1220293 w 6811107"/>
                <a:gd name="connsiteY160" fmla="*/ 1660821 h 2256141"/>
                <a:gd name="connsiteX161" fmla="*/ 1231283 w 6811107"/>
                <a:gd name="connsiteY161" fmla="*/ 1658927 h 2256141"/>
                <a:gd name="connsiteX162" fmla="*/ 1222379 w 6811107"/>
                <a:gd name="connsiteY162" fmla="*/ 1659219 h 2256141"/>
                <a:gd name="connsiteX163" fmla="*/ 1216434 w 6811107"/>
                <a:gd name="connsiteY163" fmla="*/ 1660981 h 2256141"/>
                <a:gd name="connsiteX164" fmla="*/ 1214608 w 6811107"/>
                <a:gd name="connsiteY164" fmla="*/ 1661057 h 2256141"/>
                <a:gd name="connsiteX165" fmla="*/ 1209641 w 6811107"/>
                <a:gd name="connsiteY165" fmla="*/ 1658927 h 2256141"/>
                <a:gd name="connsiteX166" fmla="*/ 1280430 w 6811107"/>
                <a:gd name="connsiteY166" fmla="*/ 1656986 h 2256141"/>
                <a:gd name="connsiteX167" fmla="*/ 1293505 w 6811107"/>
                <a:gd name="connsiteY167" fmla="*/ 1658927 h 2256141"/>
                <a:gd name="connsiteX168" fmla="*/ 1307933 w 6811107"/>
                <a:gd name="connsiteY168" fmla="*/ 1656986 h 2256141"/>
                <a:gd name="connsiteX169" fmla="*/ 1316500 w 6811107"/>
                <a:gd name="connsiteY169" fmla="*/ 1655821 h 2256141"/>
                <a:gd name="connsiteX170" fmla="*/ 1324616 w 6811107"/>
                <a:gd name="connsiteY170" fmla="*/ 1652715 h 2256141"/>
                <a:gd name="connsiteX171" fmla="*/ 1349866 w 6811107"/>
                <a:gd name="connsiteY171" fmla="*/ 1631746 h 2256141"/>
                <a:gd name="connsiteX172" fmla="*/ 1354825 w 6811107"/>
                <a:gd name="connsiteY172" fmla="*/ 1626698 h 2256141"/>
                <a:gd name="connsiteX173" fmla="*/ 1359334 w 6811107"/>
                <a:gd name="connsiteY173" fmla="*/ 1619320 h 2256141"/>
                <a:gd name="connsiteX174" fmla="*/ 1363843 w 6811107"/>
                <a:gd name="connsiteY174" fmla="*/ 1611166 h 2256141"/>
                <a:gd name="connsiteX175" fmla="*/ 1388190 w 6811107"/>
                <a:gd name="connsiteY175" fmla="*/ 1575830 h 2256141"/>
                <a:gd name="connsiteX176" fmla="*/ 1390445 w 6811107"/>
                <a:gd name="connsiteY176" fmla="*/ 1568841 h 2256141"/>
                <a:gd name="connsiteX177" fmla="*/ 1399012 w 6811107"/>
                <a:gd name="connsiteY177" fmla="*/ 1548261 h 2256141"/>
                <a:gd name="connsiteX178" fmla="*/ 1399913 w 6811107"/>
                <a:gd name="connsiteY178" fmla="*/ 1540106 h 2256141"/>
                <a:gd name="connsiteX179" fmla="*/ 1394052 w 6811107"/>
                <a:gd name="connsiteY179" fmla="*/ 1555638 h 2256141"/>
                <a:gd name="connsiteX180" fmla="*/ 1387740 w 6811107"/>
                <a:gd name="connsiteY180" fmla="*/ 1560686 h 2256141"/>
                <a:gd name="connsiteX181" fmla="*/ 1335888 w 6811107"/>
                <a:gd name="connsiteY181" fmla="*/ 1619709 h 2256141"/>
                <a:gd name="connsiteX182" fmla="*/ 1280880 w 6811107"/>
                <a:gd name="connsiteY182" fmla="*/ 1645725 h 2256141"/>
                <a:gd name="connsiteX183" fmla="*/ 1268707 w 6811107"/>
                <a:gd name="connsiteY183" fmla="*/ 1644948 h 2256141"/>
                <a:gd name="connsiteX184" fmla="*/ 1165004 w 6811107"/>
                <a:gd name="connsiteY184" fmla="*/ 1624368 h 2256141"/>
                <a:gd name="connsiteX185" fmla="*/ 1153281 w 6811107"/>
                <a:gd name="connsiteY185" fmla="*/ 1624368 h 2256141"/>
                <a:gd name="connsiteX186" fmla="*/ 1112250 w 6811107"/>
                <a:gd name="connsiteY186" fmla="*/ 1629805 h 2256141"/>
                <a:gd name="connsiteX187" fmla="*/ 1101429 w 6811107"/>
                <a:gd name="connsiteY187" fmla="*/ 1630969 h 2256141"/>
                <a:gd name="connsiteX188" fmla="*/ 1040109 w 6811107"/>
                <a:gd name="connsiteY188" fmla="*/ 1633299 h 2256141"/>
                <a:gd name="connsiteX189" fmla="*/ 1028386 w 6811107"/>
                <a:gd name="connsiteY189" fmla="*/ 1635629 h 2256141"/>
                <a:gd name="connsiteX190" fmla="*/ 989610 w 6811107"/>
                <a:gd name="connsiteY190" fmla="*/ 1641065 h 2256141"/>
                <a:gd name="connsiteX191" fmla="*/ 988708 w 6811107"/>
                <a:gd name="connsiteY191" fmla="*/ 1594081 h 2256141"/>
                <a:gd name="connsiteX192" fmla="*/ 994570 w 6811107"/>
                <a:gd name="connsiteY192" fmla="*/ 1589032 h 2256141"/>
                <a:gd name="connsiteX193" fmla="*/ 1009900 w 6811107"/>
                <a:gd name="connsiteY193" fmla="*/ 1582820 h 2256141"/>
                <a:gd name="connsiteX194" fmla="*/ 1019368 w 6811107"/>
                <a:gd name="connsiteY194" fmla="*/ 1580490 h 2256141"/>
                <a:gd name="connsiteX195" fmla="*/ 1028837 w 6811107"/>
                <a:gd name="connsiteY195" fmla="*/ 1578160 h 2256141"/>
                <a:gd name="connsiteX196" fmla="*/ 1039658 w 6811107"/>
                <a:gd name="connsiteY196" fmla="*/ 1575830 h 2256141"/>
                <a:gd name="connsiteX197" fmla="*/ 1056792 w 6811107"/>
                <a:gd name="connsiteY197" fmla="*/ 1564569 h 2256141"/>
                <a:gd name="connsiteX198" fmla="*/ 1059046 w 6811107"/>
                <a:gd name="connsiteY198" fmla="*/ 1554085 h 2256141"/>
                <a:gd name="connsiteX199" fmla="*/ 1059046 w 6811107"/>
                <a:gd name="connsiteY199" fmla="*/ 1547095 h 2256141"/>
                <a:gd name="connsiteX200" fmla="*/ 1068965 w 6811107"/>
                <a:gd name="connsiteY200" fmla="*/ 1529233 h 2256141"/>
                <a:gd name="connsiteX201" fmla="*/ 1078885 w 6811107"/>
                <a:gd name="connsiteY201" fmla="*/ 1522244 h 2256141"/>
                <a:gd name="connsiteX202" fmla="*/ 1125777 w 6811107"/>
                <a:gd name="connsiteY202" fmla="*/ 1472153 h 2256141"/>
                <a:gd name="connsiteX203" fmla="*/ 1128482 w 6811107"/>
                <a:gd name="connsiteY203" fmla="*/ 1462057 h 2256141"/>
                <a:gd name="connsiteX204" fmla="*/ 1132089 w 6811107"/>
                <a:gd name="connsiteY204" fmla="*/ 1454679 h 2256141"/>
                <a:gd name="connsiteX205" fmla="*/ 1156437 w 6811107"/>
                <a:gd name="connsiteY205" fmla="*/ 1404588 h 2256141"/>
                <a:gd name="connsiteX206" fmla="*/ 1160945 w 6811107"/>
                <a:gd name="connsiteY206" fmla="*/ 1394103 h 2256141"/>
                <a:gd name="connsiteX207" fmla="*/ 1170865 w 6811107"/>
                <a:gd name="connsiteY207" fmla="*/ 1374299 h 2256141"/>
                <a:gd name="connsiteX208" fmla="*/ 1179432 w 6811107"/>
                <a:gd name="connsiteY208" fmla="*/ 1366922 h 2256141"/>
                <a:gd name="connsiteX209" fmla="*/ 1196565 w 6811107"/>
                <a:gd name="connsiteY209" fmla="*/ 1352166 h 2256141"/>
                <a:gd name="connsiteX210" fmla="*/ 1201525 w 6811107"/>
                <a:gd name="connsiteY210" fmla="*/ 1344788 h 2256141"/>
                <a:gd name="connsiteX211" fmla="*/ 1213699 w 6811107"/>
                <a:gd name="connsiteY211" fmla="*/ 1262856 h 2256141"/>
                <a:gd name="connsiteX212" fmla="*/ 1220913 w 6811107"/>
                <a:gd name="connsiteY212" fmla="*/ 1256643 h 2256141"/>
                <a:gd name="connsiteX213" fmla="*/ 1302974 w 6811107"/>
                <a:gd name="connsiteY213" fmla="*/ 1238004 h 2256141"/>
                <a:gd name="connsiteX214" fmla="*/ 1315147 w 6811107"/>
                <a:gd name="connsiteY214" fmla="*/ 1236839 h 2256141"/>
                <a:gd name="connsiteX215" fmla="*/ 1324616 w 6811107"/>
                <a:gd name="connsiteY215" fmla="*/ 1235674 h 2256141"/>
                <a:gd name="connsiteX216" fmla="*/ 1334536 w 6811107"/>
                <a:gd name="connsiteY216" fmla="*/ 1234898 h 2256141"/>
                <a:gd name="connsiteX217" fmla="*/ 1384133 w 6811107"/>
                <a:gd name="connsiteY217" fmla="*/ 1201892 h 2256141"/>
                <a:gd name="connsiteX218" fmla="*/ 2762595 w 6811107"/>
                <a:gd name="connsiteY218" fmla="*/ 964351 h 2256141"/>
                <a:gd name="connsiteX219" fmla="*/ 2770429 w 6811107"/>
                <a:gd name="connsiteY219" fmla="*/ 966967 h 2256141"/>
                <a:gd name="connsiteX220" fmla="*/ 2780066 w 6811107"/>
                <a:gd name="connsiteY220" fmla="*/ 970073 h 2256141"/>
                <a:gd name="connsiteX221" fmla="*/ 2765638 w 6811107"/>
                <a:gd name="connsiteY221" fmla="*/ 966190 h 2256141"/>
                <a:gd name="connsiteX222" fmla="*/ 2762595 w 6811107"/>
                <a:gd name="connsiteY222" fmla="*/ 964351 h 2256141"/>
                <a:gd name="connsiteX223" fmla="*/ 4121293 w 6811107"/>
                <a:gd name="connsiteY223" fmla="*/ 940452 h 2256141"/>
                <a:gd name="connsiteX224" fmla="*/ 4117909 w 6811107"/>
                <a:gd name="connsiteY224" fmla="*/ 943835 h 2256141"/>
                <a:gd name="connsiteX225" fmla="*/ 4060882 w 6811107"/>
                <a:gd name="connsiteY225" fmla="*/ 966066 h 2256141"/>
                <a:gd name="connsiteX226" fmla="*/ 4049283 w 6811107"/>
                <a:gd name="connsiteY226" fmla="*/ 968483 h 2256141"/>
                <a:gd name="connsiteX227" fmla="*/ 4026085 w 6811107"/>
                <a:gd name="connsiteY227" fmla="*/ 967516 h 2256141"/>
                <a:gd name="connsiteX228" fmla="*/ 4013037 w 6811107"/>
                <a:gd name="connsiteY228" fmla="*/ 967516 h 2256141"/>
                <a:gd name="connsiteX229" fmla="*/ 3948277 w 6811107"/>
                <a:gd name="connsiteY229" fmla="*/ 971382 h 2256141"/>
                <a:gd name="connsiteX230" fmla="*/ 3937645 w 6811107"/>
                <a:gd name="connsiteY230" fmla="*/ 973799 h 2256141"/>
                <a:gd name="connsiteX231" fmla="*/ 3897532 w 6811107"/>
                <a:gd name="connsiteY231" fmla="*/ 1001346 h 2256141"/>
                <a:gd name="connsiteX232" fmla="*/ 3890766 w 6811107"/>
                <a:gd name="connsiteY232" fmla="*/ 1012944 h 2256141"/>
                <a:gd name="connsiteX233" fmla="*/ 3841954 w 6811107"/>
                <a:gd name="connsiteY233" fmla="*/ 1110085 h 2256141"/>
                <a:gd name="connsiteX234" fmla="*/ 3836638 w 6811107"/>
                <a:gd name="connsiteY234" fmla="*/ 1118784 h 2256141"/>
                <a:gd name="connsiteX235" fmla="*/ 3813440 w 6811107"/>
                <a:gd name="connsiteY235" fmla="*/ 1148264 h 2256141"/>
                <a:gd name="connsiteX236" fmla="*/ 3804741 w 6811107"/>
                <a:gd name="connsiteY236" fmla="*/ 1155997 h 2256141"/>
                <a:gd name="connsiteX237" fmla="*/ 3753030 w 6811107"/>
                <a:gd name="connsiteY237" fmla="*/ 1233806 h 2256141"/>
                <a:gd name="connsiteX238" fmla="*/ 3749164 w 6811107"/>
                <a:gd name="connsiteY238" fmla="*/ 1245405 h 2256141"/>
                <a:gd name="connsiteX239" fmla="*/ 3718233 w 6811107"/>
                <a:gd name="connsiteY239" fmla="*/ 1300982 h 2256141"/>
                <a:gd name="connsiteX240" fmla="*/ 3711467 w 6811107"/>
                <a:gd name="connsiteY240" fmla="*/ 1309681 h 2256141"/>
                <a:gd name="connsiteX241" fmla="*/ 3648157 w 6811107"/>
                <a:gd name="connsiteY241" fmla="*/ 1358493 h 2256141"/>
                <a:gd name="connsiteX242" fmla="*/ 3634142 w 6811107"/>
                <a:gd name="connsiteY242" fmla="*/ 1365259 h 2256141"/>
                <a:gd name="connsiteX243" fmla="*/ 3561649 w 6811107"/>
                <a:gd name="connsiteY243" fmla="*/ 1383141 h 2256141"/>
                <a:gd name="connsiteX244" fmla="*/ 3551017 w 6811107"/>
                <a:gd name="connsiteY244" fmla="*/ 1383141 h 2256141"/>
                <a:gd name="connsiteX245" fmla="*/ 3485290 w 6811107"/>
                <a:gd name="connsiteY245" fmla="*/ 1385557 h 2256141"/>
                <a:gd name="connsiteX246" fmla="*/ 3474658 w 6811107"/>
                <a:gd name="connsiteY246" fmla="*/ 1384590 h 2256141"/>
                <a:gd name="connsiteX247" fmla="*/ 3449044 w 6811107"/>
                <a:gd name="connsiteY247" fmla="*/ 1379274 h 2256141"/>
                <a:gd name="connsiteX248" fmla="*/ 3442278 w 6811107"/>
                <a:gd name="connsiteY248" fmla="*/ 1371542 h 2256141"/>
                <a:gd name="connsiteX249" fmla="*/ 3429712 w 6811107"/>
                <a:gd name="connsiteY249" fmla="*/ 1307265 h 2256141"/>
                <a:gd name="connsiteX250" fmla="*/ 3326290 w 6811107"/>
                <a:gd name="connsiteY250" fmla="*/ 1301949 h 2256141"/>
                <a:gd name="connsiteX251" fmla="*/ 3313724 w 6811107"/>
                <a:gd name="connsiteY251" fmla="*/ 1300499 h 2256141"/>
                <a:gd name="connsiteX252" fmla="*/ 3280378 w 6811107"/>
                <a:gd name="connsiteY252" fmla="*/ 1296633 h 2256141"/>
                <a:gd name="connsiteX253" fmla="*/ 3269746 w 6811107"/>
                <a:gd name="connsiteY253" fmla="*/ 1300499 h 2256141"/>
                <a:gd name="connsiteX254" fmla="*/ 3260563 w 6811107"/>
                <a:gd name="connsiteY254" fmla="*/ 1310648 h 2256141"/>
                <a:gd name="connsiteX255" fmla="*/ 3250414 w 6811107"/>
                <a:gd name="connsiteY255" fmla="*/ 1319347 h 2256141"/>
                <a:gd name="connsiteX256" fmla="*/ 3222384 w 6811107"/>
                <a:gd name="connsiteY256" fmla="*/ 1369608 h 2256141"/>
                <a:gd name="connsiteX257" fmla="*/ 3215618 w 6811107"/>
                <a:gd name="connsiteY257" fmla="*/ 1375891 h 2256141"/>
                <a:gd name="connsiteX258" fmla="*/ 3204986 w 6811107"/>
                <a:gd name="connsiteY258" fmla="*/ 1382174 h 2256141"/>
                <a:gd name="connsiteX259" fmla="*/ 3189520 w 6811107"/>
                <a:gd name="connsiteY259" fmla="*/ 1396672 h 2256141"/>
                <a:gd name="connsiteX260" fmla="*/ 3186621 w 6811107"/>
                <a:gd name="connsiteY260" fmla="*/ 1408271 h 2256141"/>
                <a:gd name="connsiteX261" fmla="*/ 3184204 w 6811107"/>
                <a:gd name="connsiteY261" fmla="*/ 1420837 h 2256141"/>
                <a:gd name="connsiteX262" fmla="*/ 3180338 w 6811107"/>
                <a:gd name="connsiteY262" fmla="*/ 1432435 h 2256141"/>
                <a:gd name="connsiteX263" fmla="*/ 3177438 w 6811107"/>
                <a:gd name="connsiteY263" fmla="*/ 1524259 h 2256141"/>
                <a:gd name="connsiteX264" fmla="*/ 3176471 w 6811107"/>
                <a:gd name="connsiteY264" fmla="*/ 1537308 h 2256141"/>
                <a:gd name="connsiteX265" fmla="*/ 3163242 w 6811107"/>
                <a:gd name="connsiteY265" fmla="*/ 1578689 h 2256141"/>
                <a:gd name="connsiteX266" fmla="*/ 3148196 w 6811107"/>
                <a:gd name="connsiteY266" fmla="*/ 1604490 h 2256141"/>
                <a:gd name="connsiteX267" fmla="*/ 3175039 w 6811107"/>
                <a:gd name="connsiteY267" fmla="*/ 1627086 h 2256141"/>
                <a:gd name="connsiteX268" fmla="*/ 3138969 w 6811107"/>
                <a:gd name="connsiteY268" fmla="*/ 1694652 h 2256141"/>
                <a:gd name="connsiteX269" fmla="*/ 3138067 w 6811107"/>
                <a:gd name="connsiteY269" fmla="*/ 1698535 h 2256141"/>
                <a:gd name="connsiteX270" fmla="*/ 3204489 w 6811107"/>
                <a:gd name="connsiteY270" fmla="*/ 1728429 h 2256141"/>
                <a:gd name="connsiteX271" fmla="*/ 3230854 w 6811107"/>
                <a:gd name="connsiteY271" fmla="*/ 1799585 h 2256141"/>
                <a:gd name="connsiteX272" fmla="*/ 3271196 w 6811107"/>
                <a:gd name="connsiteY272" fmla="*/ 1884595 h 2256141"/>
                <a:gd name="connsiteX273" fmla="*/ 3304365 w 6811107"/>
                <a:gd name="connsiteY273" fmla="*/ 2038246 h 2256141"/>
                <a:gd name="connsiteX274" fmla="*/ 3321141 w 6811107"/>
                <a:gd name="connsiteY274" fmla="*/ 1810199 h 2256141"/>
                <a:gd name="connsiteX275" fmla="*/ 3331123 w 6811107"/>
                <a:gd name="connsiteY275" fmla="*/ 1710324 h 2256141"/>
                <a:gd name="connsiteX276" fmla="*/ 3325807 w 6811107"/>
                <a:gd name="connsiteY276" fmla="*/ 1697276 h 2256141"/>
                <a:gd name="connsiteX277" fmla="*/ 3289560 w 6811107"/>
                <a:gd name="connsiteY277" fmla="*/ 1581287 h 2256141"/>
                <a:gd name="connsiteX278" fmla="*/ 3295843 w 6811107"/>
                <a:gd name="connsiteY278" fmla="*/ 1572105 h 2256141"/>
                <a:gd name="connsiteX279" fmla="*/ 3304542 w 6811107"/>
                <a:gd name="connsiteY279" fmla="*/ 1564372 h 2256141"/>
                <a:gd name="connsiteX280" fmla="*/ 3323873 w 6811107"/>
                <a:gd name="connsiteY280" fmla="*/ 1550357 h 2256141"/>
                <a:gd name="connsiteX281" fmla="*/ 3344654 w 6811107"/>
                <a:gd name="connsiteY281" fmla="*/ 1479314 h 2256141"/>
                <a:gd name="connsiteX282" fmla="*/ 3349971 w 6811107"/>
                <a:gd name="connsiteY282" fmla="*/ 1467715 h 2256141"/>
                <a:gd name="connsiteX283" fmla="*/ 3417147 w 6811107"/>
                <a:gd name="connsiteY283" fmla="*/ 1463849 h 2256141"/>
                <a:gd name="connsiteX284" fmla="*/ 3430196 w 6811107"/>
                <a:gd name="connsiteY284" fmla="*/ 1462883 h 2256141"/>
                <a:gd name="connsiteX285" fmla="*/ 3456293 w 6811107"/>
                <a:gd name="connsiteY285" fmla="*/ 1461432 h 2256141"/>
                <a:gd name="connsiteX286" fmla="*/ 3464992 w 6811107"/>
                <a:gd name="connsiteY286" fmla="*/ 1463849 h 2256141"/>
                <a:gd name="connsiteX287" fmla="*/ 3473691 w 6811107"/>
                <a:gd name="connsiteY287" fmla="*/ 1475448 h 2256141"/>
                <a:gd name="connsiteX288" fmla="*/ 3481424 w 6811107"/>
                <a:gd name="connsiteY288" fmla="*/ 1488496 h 2256141"/>
                <a:gd name="connsiteX289" fmla="*/ 3496889 w 6811107"/>
                <a:gd name="connsiteY289" fmla="*/ 1512661 h 2256141"/>
                <a:gd name="connsiteX290" fmla="*/ 3549567 w 6811107"/>
                <a:gd name="connsiteY290" fmla="*/ 1542625 h 2256141"/>
                <a:gd name="connsiteX291" fmla="*/ 3558750 w 6811107"/>
                <a:gd name="connsiteY291" fmla="*/ 1549391 h 2256141"/>
                <a:gd name="connsiteX292" fmla="*/ 3586780 w 6811107"/>
                <a:gd name="connsiteY292" fmla="*/ 1570172 h 2256141"/>
                <a:gd name="connsiteX293" fmla="*/ 3683437 w 6811107"/>
                <a:gd name="connsiteY293" fmla="*/ 1594336 h 2256141"/>
                <a:gd name="connsiteX294" fmla="*/ 3697452 w 6811107"/>
                <a:gd name="connsiteY294" fmla="*/ 1603519 h 2256141"/>
                <a:gd name="connsiteX295" fmla="*/ 3712917 w 6811107"/>
                <a:gd name="connsiteY295" fmla="*/ 1604968 h 2256141"/>
                <a:gd name="connsiteX296" fmla="*/ 3724516 w 6811107"/>
                <a:gd name="connsiteY296" fmla="*/ 1602552 h 2256141"/>
                <a:gd name="connsiteX297" fmla="*/ 3823589 w 6811107"/>
                <a:gd name="connsiteY297" fmla="*/ 1542141 h 2256141"/>
                <a:gd name="connsiteX298" fmla="*/ 3835188 w 6811107"/>
                <a:gd name="connsiteY298" fmla="*/ 1539725 h 2256141"/>
                <a:gd name="connsiteX299" fmla="*/ 3897049 w 6811107"/>
                <a:gd name="connsiteY299" fmla="*/ 1542625 h 2256141"/>
                <a:gd name="connsiteX300" fmla="*/ 3921696 w 6811107"/>
                <a:gd name="connsiteY300" fmla="*/ 1531992 h 2256141"/>
                <a:gd name="connsiteX301" fmla="*/ 3931845 w 6811107"/>
                <a:gd name="connsiteY301" fmla="*/ 1522810 h 2256141"/>
                <a:gd name="connsiteX302" fmla="*/ 3940544 w 6811107"/>
                <a:gd name="connsiteY302" fmla="*/ 1512178 h 2256141"/>
                <a:gd name="connsiteX303" fmla="*/ 3944788 w 6811107"/>
                <a:gd name="connsiteY303" fmla="*/ 1511450 h 2256141"/>
                <a:gd name="connsiteX304" fmla="*/ 3945679 w 6811107"/>
                <a:gd name="connsiteY304" fmla="*/ 1511634 h 2256141"/>
                <a:gd name="connsiteX305" fmla="*/ 3957459 w 6811107"/>
                <a:gd name="connsiteY305" fmla="*/ 1509278 h 2256141"/>
                <a:gd name="connsiteX306" fmla="*/ 3944788 w 6811107"/>
                <a:gd name="connsiteY306" fmla="*/ 1511450 h 2256141"/>
                <a:gd name="connsiteX307" fmla="*/ 3934261 w 6811107"/>
                <a:gd name="connsiteY307" fmla="*/ 1509278 h 2256141"/>
                <a:gd name="connsiteX308" fmla="*/ 4010137 w 6811107"/>
                <a:gd name="connsiteY308" fmla="*/ 1506862 h 2256141"/>
                <a:gd name="connsiteX309" fmla="*/ 4024152 w 6811107"/>
                <a:gd name="connsiteY309" fmla="*/ 1509278 h 2256141"/>
                <a:gd name="connsiteX310" fmla="*/ 4039617 w 6811107"/>
                <a:gd name="connsiteY310" fmla="*/ 1506862 h 2256141"/>
                <a:gd name="connsiteX311" fmla="*/ 4048800 w 6811107"/>
                <a:gd name="connsiteY311" fmla="*/ 1505412 h 2256141"/>
                <a:gd name="connsiteX312" fmla="*/ 4057499 w 6811107"/>
                <a:gd name="connsiteY312" fmla="*/ 1501545 h 2256141"/>
                <a:gd name="connsiteX313" fmla="*/ 4084563 w 6811107"/>
                <a:gd name="connsiteY313" fmla="*/ 1475448 h 2256141"/>
                <a:gd name="connsiteX314" fmla="*/ 4089879 w 6811107"/>
                <a:gd name="connsiteY314" fmla="*/ 1469165 h 2256141"/>
                <a:gd name="connsiteX315" fmla="*/ 4094712 w 6811107"/>
                <a:gd name="connsiteY315" fmla="*/ 1459983 h 2256141"/>
                <a:gd name="connsiteX316" fmla="*/ 4099545 w 6811107"/>
                <a:gd name="connsiteY316" fmla="*/ 1449834 h 2256141"/>
                <a:gd name="connsiteX317" fmla="*/ 4125642 w 6811107"/>
                <a:gd name="connsiteY317" fmla="*/ 1405855 h 2256141"/>
                <a:gd name="connsiteX318" fmla="*/ 4128059 w 6811107"/>
                <a:gd name="connsiteY318" fmla="*/ 1397156 h 2256141"/>
                <a:gd name="connsiteX319" fmla="*/ 4137241 w 6811107"/>
                <a:gd name="connsiteY319" fmla="*/ 1371542 h 2256141"/>
                <a:gd name="connsiteX320" fmla="*/ 4138207 w 6811107"/>
                <a:gd name="connsiteY320" fmla="*/ 1361393 h 2256141"/>
                <a:gd name="connsiteX321" fmla="*/ 4131925 w 6811107"/>
                <a:gd name="connsiteY321" fmla="*/ 1380724 h 2256141"/>
                <a:gd name="connsiteX322" fmla="*/ 4125159 w 6811107"/>
                <a:gd name="connsiteY322" fmla="*/ 1387007 h 2256141"/>
                <a:gd name="connsiteX323" fmla="*/ 4069581 w 6811107"/>
                <a:gd name="connsiteY323" fmla="*/ 1460466 h 2256141"/>
                <a:gd name="connsiteX324" fmla="*/ 4010620 w 6811107"/>
                <a:gd name="connsiteY324" fmla="*/ 1492846 h 2256141"/>
                <a:gd name="connsiteX325" fmla="*/ 3997572 w 6811107"/>
                <a:gd name="connsiteY325" fmla="*/ 1491880 h 2256141"/>
                <a:gd name="connsiteX326" fmla="*/ 3886416 w 6811107"/>
                <a:gd name="connsiteY326" fmla="*/ 1466265 h 2256141"/>
                <a:gd name="connsiteX327" fmla="*/ 3873851 w 6811107"/>
                <a:gd name="connsiteY327" fmla="*/ 1466265 h 2256141"/>
                <a:gd name="connsiteX328" fmla="*/ 3829872 w 6811107"/>
                <a:gd name="connsiteY328" fmla="*/ 1473032 h 2256141"/>
                <a:gd name="connsiteX329" fmla="*/ 3818273 w 6811107"/>
                <a:gd name="connsiteY329" fmla="*/ 1474481 h 2256141"/>
                <a:gd name="connsiteX330" fmla="*/ 3752546 w 6811107"/>
                <a:gd name="connsiteY330" fmla="*/ 1477381 h 2256141"/>
                <a:gd name="connsiteX331" fmla="*/ 3739981 w 6811107"/>
                <a:gd name="connsiteY331" fmla="*/ 1480281 h 2256141"/>
                <a:gd name="connsiteX332" fmla="*/ 3698419 w 6811107"/>
                <a:gd name="connsiteY332" fmla="*/ 1487047 h 2256141"/>
                <a:gd name="connsiteX333" fmla="*/ 3697452 w 6811107"/>
                <a:gd name="connsiteY333" fmla="*/ 1428570 h 2256141"/>
                <a:gd name="connsiteX334" fmla="*/ 3703735 w 6811107"/>
                <a:gd name="connsiteY334" fmla="*/ 1422287 h 2256141"/>
                <a:gd name="connsiteX335" fmla="*/ 3720167 w 6811107"/>
                <a:gd name="connsiteY335" fmla="*/ 1414554 h 2256141"/>
                <a:gd name="connsiteX336" fmla="*/ 3730315 w 6811107"/>
                <a:gd name="connsiteY336" fmla="*/ 1411654 h 2256141"/>
                <a:gd name="connsiteX337" fmla="*/ 3740465 w 6811107"/>
                <a:gd name="connsiteY337" fmla="*/ 1408755 h 2256141"/>
                <a:gd name="connsiteX338" fmla="*/ 3752063 w 6811107"/>
                <a:gd name="connsiteY338" fmla="*/ 1405855 h 2256141"/>
                <a:gd name="connsiteX339" fmla="*/ 3770428 w 6811107"/>
                <a:gd name="connsiteY339" fmla="*/ 1391839 h 2256141"/>
                <a:gd name="connsiteX340" fmla="*/ 3772844 w 6811107"/>
                <a:gd name="connsiteY340" fmla="*/ 1378791 h 2256141"/>
                <a:gd name="connsiteX341" fmla="*/ 3772844 w 6811107"/>
                <a:gd name="connsiteY341" fmla="*/ 1370092 h 2256141"/>
                <a:gd name="connsiteX342" fmla="*/ 3783477 w 6811107"/>
                <a:gd name="connsiteY342" fmla="*/ 1347861 h 2256141"/>
                <a:gd name="connsiteX343" fmla="*/ 3794109 w 6811107"/>
                <a:gd name="connsiteY343" fmla="*/ 1339162 h 2256141"/>
                <a:gd name="connsiteX344" fmla="*/ 3844370 w 6811107"/>
                <a:gd name="connsiteY344" fmla="*/ 1276818 h 2256141"/>
                <a:gd name="connsiteX345" fmla="*/ 3847270 w 6811107"/>
                <a:gd name="connsiteY345" fmla="*/ 1264253 h 2256141"/>
                <a:gd name="connsiteX346" fmla="*/ 3851136 w 6811107"/>
                <a:gd name="connsiteY346" fmla="*/ 1255070 h 2256141"/>
                <a:gd name="connsiteX347" fmla="*/ 3877234 w 6811107"/>
                <a:gd name="connsiteY347" fmla="*/ 1192727 h 2256141"/>
                <a:gd name="connsiteX348" fmla="*/ 3882067 w 6811107"/>
                <a:gd name="connsiteY348" fmla="*/ 1179678 h 2256141"/>
                <a:gd name="connsiteX349" fmla="*/ 3892699 w 6811107"/>
                <a:gd name="connsiteY349" fmla="*/ 1155030 h 2256141"/>
                <a:gd name="connsiteX350" fmla="*/ 3901881 w 6811107"/>
                <a:gd name="connsiteY350" fmla="*/ 1145848 h 2256141"/>
                <a:gd name="connsiteX351" fmla="*/ 3920246 w 6811107"/>
                <a:gd name="connsiteY351" fmla="*/ 1127483 h 2256141"/>
                <a:gd name="connsiteX352" fmla="*/ 3925562 w 6811107"/>
                <a:gd name="connsiteY352" fmla="*/ 1118301 h 2256141"/>
                <a:gd name="connsiteX353" fmla="*/ 3938611 w 6811107"/>
                <a:gd name="connsiteY353" fmla="*/ 1016328 h 2256141"/>
                <a:gd name="connsiteX354" fmla="*/ 3946344 w 6811107"/>
                <a:gd name="connsiteY354" fmla="*/ 1008595 h 2256141"/>
                <a:gd name="connsiteX355" fmla="*/ 4034301 w 6811107"/>
                <a:gd name="connsiteY355" fmla="*/ 985397 h 2256141"/>
                <a:gd name="connsiteX356" fmla="*/ 4047350 w 6811107"/>
                <a:gd name="connsiteY356" fmla="*/ 983947 h 2256141"/>
                <a:gd name="connsiteX357" fmla="*/ 4057499 w 6811107"/>
                <a:gd name="connsiteY357" fmla="*/ 982498 h 2256141"/>
                <a:gd name="connsiteX358" fmla="*/ 4068131 w 6811107"/>
                <a:gd name="connsiteY358" fmla="*/ 981531 h 2256141"/>
                <a:gd name="connsiteX359" fmla="*/ 4121293 w 6811107"/>
                <a:gd name="connsiteY359" fmla="*/ 940452 h 2256141"/>
                <a:gd name="connsiteX360" fmla="*/ 5598196 w 6811107"/>
                <a:gd name="connsiteY360" fmla="*/ 644562 h 2256141"/>
                <a:gd name="connsiteX361" fmla="*/ 5617541 w 6811107"/>
                <a:gd name="connsiteY361" fmla="*/ 651931 h 2256141"/>
                <a:gd name="connsiteX362" fmla="*/ 5602076 w 6811107"/>
                <a:gd name="connsiteY362" fmla="*/ 647098 h 2256141"/>
                <a:gd name="connsiteX363" fmla="*/ 5598196 w 6811107"/>
                <a:gd name="connsiteY363" fmla="*/ 644562 h 2256141"/>
                <a:gd name="connsiteX364" fmla="*/ 2173628 w 6811107"/>
                <a:gd name="connsiteY364" fmla="*/ 477314 h 2256141"/>
                <a:gd name="connsiteX365" fmla="*/ 2125384 w 6811107"/>
                <a:gd name="connsiteY365" fmla="*/ 515756 h 2256141"/>
                <a:gd name="connsiteX366" fmla="*/ 2068573 w 6811107"/>
                <a:gd name="connsiteY366" fmla="*/ 544102 h 2256141"/>
                <a:gd name="connsiteX367" fmla="*/ 2061358 w 6811107"/>
                <a:gd name="connsiteY367" fmla="*/ 552257 h 2256141"/>
                <a:gd name="connsiteX368" fmla="*/ 2054144 w 6811107"/>
                <a:gd name="connsiteY368" fmla="*/ 559634 h 2256141"/>
                <a:gd name="connsiteX369" fmla="*/ 2044225 w 6811107"/>
                <a:gd name="connsiteY369" fmla="*/ 563517 h 2256141"/>
                <a:gd name="connsiteX370" fmla="*/ 2038363 w 6811107"/>
                <a:gd name="connsiteY370" fmla="*/ 565459 h 2256141"/>
                <a:gd name="connsiteX371" fmla="*/ 2043323 w 6811107"/>
                <a:gd name="connsiteY371" fmla="*/ 575555 h 2256141"/>
                <a:gd name="connsiteX372" fmla="*/ 2051890 w 6811107"/>
                <a:gd name="connsiteY372" fmla="*/ 582933 h 2256141"/>
                <a:gd name="connsiteX373" fmla="*/ 2072630 w 6811107"/>
                <a:gd name="connsiteY373" fmla="*/ 587981 h 2256141"/>
                <a:gd name="connsiteX374" fmla="*/ 2083452 w 6811107"/>
                <a:gd name="connsiteY374" fmla="*/ 586816 h 2256141"/>
                <a:gd name="connsiteX375" fmla="*/ 2118620 w 6811107"/>
                <a:gd name="connsiteY375" fmla="*/ 573225 h 2256141"/>
                <a:gd name="connsiteX376" fmla="*/ 2130794 w 6811107"/>
                <a:gd name="connsiteY376" fmla="*/ 569342 h 2256141"/>
                <a:gd name="connsiteX377" fmla="*/ 2147928 w 6811107"/>
                <a:gd name="connsiteY377" fmla="*/ 568566 h 2256141"/>
                <a:gd name="connsiteX378" fmla="*/ 2156495 w 6811107"/>
                <a:gd name="connsiteY378" fmla="*/ 568566 h 2256141"/>
                <a:gd name="connsiteX379" fmla="*/ 2205641 w 6811107"/>
                <a:gd name="connsiteY379" fmla="*/ 586428 h 2256141"/>
                <a:gd name="connsiteX380" fmla="*/ 2212855 w 6811107"/>
                <a:gd name="connsiteY380" fmla="*/ 594970 h 2256141"/>
                <a:gd name="connsiteX381" fmla="*/ 2145673 w 6811107"/>
                <a:gd name="connsiteY381" fmla="*/ 656323 h 2256141"/>
                <a:gd name="connsiteX382" fmla="*/ 2137107 w 6811107"/>
                <a:gd name="connsiteY382" fmla="*/ 658652 h 2256141"/>
                <a:gd name="connsiteX383" fmla="*/ 2132598 w 6811107"/>
                <a:gd name="connsiteY383" fmla="*/ 680398 h 2256141"/>
                <a:gd name="connsiteX384" fmla="*/ 2138910 w 6811107"/>
                <a:gd name="connsiteY384" fmla="*/ 687775 h 2256141"/>
                <a:gd name="connsiteX385" fmla="*/ 2159651 w 6811107"/>
                <a:gd name="connsiteY385" fmla="*/ 703307 h 2256141"/>
                <a:gd name="connsiteX386" fmla="*/ 2168218 w 6811107"/>
                <a:gd name="connsiteY386" fmla="*/ 708744 h 2256141"/>
                <a:gd name="connsiteX387" fmla="*/ 2252533 w 6811107"/>
                <a:gd name="connsiteY387" fmla="*/ 752234 h 2256141"/>
                <a:gd name="connsiteX388" fmla="*/ 2253435 w 6811107"/>
                <a:gd name="connsiteY388" fmla="*/ 764660 h 2256141"/>
                <a:gd name="connsiteX389" fmla="*/ 2264256 w 6811107"/>
                <a:gd name="connsiteY389" fmla="*/ 784463 h 2256141"/>
                <a:gd name="connsiteX390" fmla="*/ 2274175 w 6811107"/>
                <a:gd name="connsiteY390" fmla="*/ 790676 h 2256141"/>
                <a:gd name="connsiteX391" fmla="*/ 2339102 w 6811107"/>
                <a:gd name="connsiteY391" fmla="*/ 834167 h 2256141"/>
                <a:gd name="connsiteX392" fmla="*/ 2269666 w 6811107"/>
                <a:gd name="connsiteY392" fmla="*/ 864454 h 2256141"/>
                <a:gd name="connsiteX393" fmla="*/ 2255238 w 6811107"/>
                <a:gd name="connsiteY393" fmla="*/ 868726 h 2256141"/>
                <a:gd name="connsiteX394" fmla="*/ 2242162 w 6811107"/>
                <a:gd name="connsiteY394" fmla="*/ 872609 h 2256141"/>
                <a:gd name="connsiteX395" fmla="*/ 2228636 w 6811107"/>
                <a:gd name="connsiteY395" fmla="*/ 874939 h 2256141"/>
                <a:gd name="connsiteX396" fmla="*/ 2202485 w 6811107"/>
                <a:gd name="connsiteY396" fmla="*/ 879987 h 2256141"/>
                <a:gd name="connsiteX397" fmla="*/ 2190311 w 6811107"/>
                <a:gd name="connsiteY397" fmla="*/ 876880 h 2256141"/>
                <a:gd name="connsiteX398" fmla="*/ 2153339 w 6811107"/>
                <a:gd name="connsiteY398" fmla="*/ 869891 h 2256141"/>
                <a:gd name="connsiteX399" fmla="*/ 2140263 w 6811107"/>
                <a:gd name="connsiteY399" fmla="*/ 871055 h 2256141"/>
                <a:gd name="connsiteX400" fmla="*/ 2127187 w 6811107"/>
                <a:gd name="connsiteY400" fmla="*/ 872997 h 2256141"/>
                <a:gd name="connsiteX401" fmla="*/ 2118620 w 6811107"/>
                <a:gd name="connsiteY401" fmla="*/ 874162 h 2256141"/>
                <a:gd name="connsiteX402" fmla="*/ 2099233 w 6811107"/>
                <a:gd name="connsiteY402" fmla="*/ 885811 h 2256141"/>
                <a:gd name="connsiteX403" fmla="*/ 2010409 w 6811107"/>
                <a:gd name="connsiteY403" fmla="*/ 937844 h 2256141"/>
                <a:gd name="connsiteX404" fmla="*/ 2000940 w 6811107"/>
                <a:gd name="connsiteY404" fmla="*/ 945998 h 2256141"/>
                <a:gd name="connsiteX405" fmla="*/ 1944129 w 6811107"/>
                <a:gd name="connsiteY405" fmla="*/ 966578 h 2256141"/>
                <a:gd name="connsiteX406" fmla="*/ 1933308 w 6811107"/>
                <a:gd name="connsiteY406" fmla="*/ 965802 h 2256141"/>
                <a:gd name="connsiteX407" fmla="*/ 1900844 w 6811107"/>
                <a:gd name="connsiteY407" fmla="*/ 957259 h 2256141"/>
                <a:gd name="connsiteX408" fmla="*/ 1894532 w 6811107"/>
                <a:gd name="connsiteY408" fmla="*/ 951823 h 2256141"/>
                <a:gd name="connsiteX409" fmla="*/ 1896786 w 6811107"/>
                <a:gd name="connsiteY409" fmla="*/ 933185 h 2256141"/>
                <a:gd name="connsiteX410" fmla="*/ 1856207 w 6811107"/>
                <a:gd name="connsiteY410" fmla="*/ 973957 h 2256141"/>
                <a:gd name="connsiteX411" fmla="*/ 1862519 w 6811107"/>
                <a:gd name="connsiteY411" fmla="*/ 981334 h 2256141"/>
                <a:gd name="connsiteX412" fmla="*/ 1870635 w 6811107"/>
                <a:gd name="connsiteY412" fmla="*/ 984441 h 2256141"/>
                <a:gd name="connsiteX413" fmla="*/ 1927446 w 6811107"/>
                <a:gd name="connsiteY413" fmla="*/ 1015505 h 2256141"/>
                <a:gd name="connsiteX414" fmla="*/ 1956303 w 6811107"/>
                <a:gd name="connsiteY414" fmla="*/ 1025989 h 2256141"/>
                <a:gd name="connsiteX415" fmla="*/ 1967124 w 6811107"/>
                <a:gd name="connsiteY415" fmla="*/ 1024048 h 2256141"/>
                <a:gd name="connsiteX416" fmla="*/ 2061809 w 6811107"/>
                <a:gd name="connsiteY416" fmla="*/ 1004632 h 2256141"/>
                <a:gd name="connsiteX417" fmla="*/ 2073532 w 6811107"/>
                <a:gd name="connsiteY417" fmla="*/ 1003856 h 2256141"/>
                <a:gd name="connsiteX418" fmla="*/ 2092469 w 6811107"/>
                <a:gd name="connsiteY418" fmla="*/ 1000749 h 2256141"/>
                <a:gd name="connsiteX419" fmla="*/ 2101938 w 6811107"/>
                <a:gd name="connsiteY419" fmla="*/ 998808 h 2256141"/>
                <a:gd name="connsiteX420" fmla="*/ 2232694 w 6811107"/>
                <a:gd name="connsiteY420" fmla="*/ 992595 h 2256141"/>
                <a:gd name="connsiteX421" fmla="*/ 2242162 w 6811107"/>
                <a:gd name="connsiteY421" fmla="*/ 996866 h 2256141"/>
                <a:gd name="connsiteX422" fmla="*/ 2242162 w 6811107"/>
                <a:gd name="connsiteY422" fmla="*/ 1051618 h 2256141"/>
                <a:gd name="connsiteX423" fmla="*/ 2246671 w 6811107"/>
                <a:gd name="connsiteY423" fmla="*/ 1061714 h 2256141"/>
                <a:gd name="connsiteX424" fmla="*/ 2301679 w 6811107"/>
                <a:gd name="connsiteY424" fmla="*/ 1094719 h 2256141"/>
                <a:gd name="connsiteX425" fmla="*/ 2310246 w 6811107"/>
                <a:gd name="connsiteY425" fmla="*/ 1102874 h 2256141"/>
                <a:gd name="connsiteX426" fmla="*/ 2316107 w 6811107"/>
                <a:gd name="connsiteY426" fmla="*/ 1108310 h 2256141"/>
                <a:gd name="connsiteX427" fmla="*/ 2408538 w 6811107"/>
                <a:gd name="connsiteY427" fmla="*/ 1158013 h 2256141"/>
                <a:gd name="connsiteX428" fmla="*/ 2407636 w 6811107"/>
                <a:gd name="connsiteY428" fmla="*/ 1193349 h 2256141"/>
                <a:gd name="connsiteX429" fmla="*/ 2413949 w 6811107"/>
                <a:gd name="connsiteY429" fmla="*/ 1201892 h 2256141"/>
                <a:gd name="connsiteX430" fmla="*/ 2420261 w 6811107"/>
                <a:gd name="connsiteY430" fmla="*/ 1226743 h 2256141"/>
                <a:gd name="connsiteX431" fmla="*/ 2434689 w 6811107"/>
                <a:gd name="connsiteY431" fmla="*/ 1232180 h 2256141"/>
                <a:gd name="connsiteX432" fmla="*/ 2444609 w 6811107"/>
                <a:gd name="connsiteY432" fmla="*/ 1229073 h 2256141"/>
                <a:gd name="connsiteX433" fmla="*/ 2450921 w 6811107"/>
                <a:gd name="connsiteY433" fmla="*/ 1223637 h 2256141"/>
                <a:gd name="connsiteX434" fmla="*/ 2456782 w 6811107"/>
                <a:gd name="connsiteY434" fmla="*/ 1212376 h 2256141"/>
                <a:gd name="connsiteX435" fmla="*/ 2465349 w 6811107"/>
                <a:gd name="connsiteY435" fmla="*/ 1203833 h 2256141"/>
                <a:gd name="connsiteX436" fmla="*/ 2474818 w 6811107"/>
                <a:gd name="connsiteY436" fmla="*/ 1196456 h 2256141"/>
                <a:gd name="connsiteX437" fmla="*/ 2482934 w 6811107"/>
                <a:gd name="connsiteY437" fmla="*/ 1187136 h 2256141"/>
                <a:gd name="connsiteX438" fmla="*/ 2542901 w 6811107"/>
                <a:gd name="connsiteY438" fmla="*/ 1167333 h 2256141"/>
                <a:gd name="connsiteX439" fmla="*/ 2548763 w 6811107"/>
                <a:gd name="connsiteY439" fmla="*/ 1175875 h 2256141"/>
                <a:gd name="connsiteX440" fmla="*/ 2553271 w 6811107"/>
                <a:gd name="connsiteY440" fmla="*/ 1184030 h 2256141"/>
                <a:gd name="connsiteX441" fmla="*/ 2556879 w 6811107"/>
                <a:gd name="connsiteY441" fmla="*/ 1193349 h 2256141"/>
                <a:gd name="connsiteX442" fmla="*/ 2615944 w 6811107"/>
                <a:gd name="connsiteY442" fmla="*/ 1238004 h 2256141"/>
                <a:gd name="connsiteX443" fmla="*/ 2604221 w 6811107"/>
                <a:gd name="connsiteY443" fmla="*/ 1275670 h 2256141"/>
                <a:gd name="connsiteX444" fmla="*/ 2606927 w 6811107"/>
                <a:gd name="connsiteY444" fmla="*/ 1284212 h 2256141"/>
                <a:gd name="connsiteX445" fmla="*/ 2655171 w 6811107"/>
                <a:gd name="connsiteY445" fmla="*/ 1318384 h 2256141"/>
                <a:gd name="connsiteX446" fmla="*/ 2667345 w 6811107"/>
                <a:gd name="connsiteY446" fmla="*/ 1323431 h 2256141"/>
                <a:gd name="connsiteX447" fmla="*/ 2693496 w 6811107"/>
                <a:gd name="connsiteY447" fmla="*/ 1355661 h 2256141"/>
                <a:gd name="connsiteX448" fmla="*/ 2633529 w 6811107"/>
                <a:gd name="connsiteY448" fmla="*/ 1376630 h 2256141"/>
                <a:gd name="connsiteX449" fmla="*/ 2622707 w 6811107"/>
                <a:gd name="connsiteY449" fmla="*/ 1389055 h 2256141"/>
                <a:gd name="connsiteX450" fmla="*/ 2624962 w 6811107"/>
                <a:gd name="connsiteY450" fmla="*/ 1402646 h 2256141"/>
                <a:gd name="connsiteX451" fmla="*/ 2671854 w 6811107"/>
                <a:gd name="connsiteY451" fmla="*/ 1457397 h 2256141"/>
                <a:gd name="connsiteX452" fmla="*/ 2591146 w 6811107"/>
                <a:gd name="connsiteY452" fmla="*/ 1479530 h 2256141"/>
                <a:gd name="connsiteX453" fmla="*/ 2583932 w 6811107"/>
                <a:gd name="connsiteY453" fmla="*/ 1488073 h 2256141"/>
                <a:gd name="connsiteX454" fmla="*/ 2555075 w 6811107"/>
                <a:gd name="connsiteY454" fmla="*/ 1533505 h 2256141"/>
                <a:gd name="connsiteX455" fmla="*/ 2550115 w 6811107"/>
                <a:gd name="connsiteY455" fmla="*/ 1542824 h 2256141"/>
                <a:gd name="connsiteX456" fmla="*/ 2540647 w 6811107"/>
                <a:gd name="connsiteY456" fmla="*/ 1551367 h 2256141"/>
                <a:gd name="connsiteX457" fmla="*/ 2526218 w 6811107"/>
                <a:gd name="connsiteY457" fmla="*/ 1585537 h 2256141"/>
                <a:gd name="connsiteX458" fmla="*/ 2523513 w 6811107"/>
                <a:gd name="connsiteY458" fmla="*/ 1594081 h 2256141"/>
                <a:gd name="connsiteX459" fmla="*/ 2491951 w 6811107"/>
                <a:gd name="connsiteY459" fmla="*/ 1643783 h 2256141"/>
                <a:gd name="connsiteX460" fmla="*/ 2393659 w 6811107"/>
                <a:gd name="connsiteY460" fmla="*/ 1642619 h 2256141"/>
                <a:gd name="connsiteX461" fmla="*/ 2380132 w 6811107"/>
                <a:gd name="connsiteY461" fmla="*/ 1643783 h 2256141"/>
                <a:gd name="connsiteX462" fmla="*/ 2361195 w 6811107"/>
                <a:gd name="connsiteY462" fmla="*/ 1633299 h 2256141"/>
                <a:gd name="connsiteX463" fmla="*/ 2323772 w 6811107"/>
                <a:gd name="connsiteY463" fmla="*/ 1586703 h 2256141"/>
                <a:gd name="connsiteX464" fmla="*/ 2311598 w 6811107"/>
                <a:gd name="connsiteY464" fmla="*/ 1583596 h 2256141"/>
                <a:gd name="connsiteX465" fmla="*/ 2301679 w 6811107"/>
                <a:gd name="connsiteY465" fmla="*/ 1579325 h 2256141"/>
                <a:gd name="connsiteX466" fmla="*/ 2255689 w 6811107"/>
                <a:gd name="connsiteY466" fmla="*/ 1559910 h 2256141"/>
                <a:gd name="connsiteX467" fmla="*/ 2246220 w 6811107"/>
                <a:gd name="connsiteY467" fmla="*/ 1564181 h 2256141"/>
                <a:gd name="connsiteX468" fmla="*/ 2225480 w 6811107"/>
                <a:gd name="connsiteY468" fmla="*/ 1574277 h 2256141"/>
                <a:gd name="connsiteX469" fmla="*/ 2213757 w 6811107"/>
                <a:gd name="connsiteY469" fmla="*/ 1573500 h 2256141"/>
                <a:gd name="connsiteX470" fmla="*/ 2122227 w 6811107"/>
                <a:gd name="connsiteY470" fmla="*/ 1528069 h 2256141"/>
                <a:gd name="connsiteX471" fmla="*/ 2087510 w 6811107"/>
                <a:gd name="connsiteY471" fmla="*/ 1583208 h 2256141"/>
                <a:gd name="connsiteX472" fmla="*/ 2075336 w 6811107"/>
                <a:gd name="connsiteY472" fmla="*/ 1583984 h 2256141"/>
                <a:gd name="connsiteX473" fmla="*/ 1964418 w 6811107"/>
                <a:gd name="connsiteY473" fmla="*/ 1558745 h 2256141"/>
                <a:gd name="connsiteX474" fmla="*/ 1954499 w 6811107"/>
                <a:gd name="connsiteY474" fmla="*/ 1557580 h 2256141"/>
                <a:gd name="connsiteX475" fmla="*/ 1858010 w 6811107"/>
                <a:gd name="connsiteY475" fmla="*/ 1529621 h 2256141"/>
                <a:gd name="connsiteX476" fmla="*/ 1938267 w 6811107"/>
                <a:gd name="connsiteY476" fmla="*/ 1573500 h 2256141"/>
                <a:gd name="connsiteX477" fmla="*/ 1950441 w 6811107"/>
                <a:gd name="connsiteY477" fmla="*/ 1577771 h 2256141"/>
                <a:gd name="connsiteX478" fmla="*/ 1986512 w 6811107"/>
                <a:gd name="connsiteY478" fmla="*/ 1605730 h 2256141"/>
                <a:gd name="connsiteX479" fmla="*/ 1995980 w 6811107"/>
                <a:gd name="connsiteY479" fmla="*/ 1610001 h 2256141"/>
                <a:gd name="connsiteX480" fmla="*/ 2009056 w 6811107"/>
                <a:gd name="connsiteY480" fmla="*/ 1613107 h 2256141"/>
                <a:gd name="connsiteX481" fmla="*/ 2027993 w 6811107"/>
                <a:gd name="connsiteY481" fmla="*/ 1626698 h 2256141"/>
                <a:gd name="connsiteX482" fmla="*/ 2037913 w 6811107"/>
                <a:gd name="connsiteY482" fmla="*/ 1633688 h 2256141"/>
                <a:gd name="connsiteX483" fmla="*/ 2081197 w 6811107"/>
                <a:gd name="connsiteY483" fmla="*/ 1651549 h 2256141"/>
                <a:gd name="connsiteX484" fmla="*/ 2092920 w 6811107"/>
                <a:gd name="connsiteY484" fmla="*/ 1651549 h 2256141"/>
                <a:gd name="connsiteX485" fmla="*/ 2105094 w 6811107"/>
                <a:gd name="connsiteY485" fmla="*/ 1640289 h 2256141"/>
                <a:gd name="connsiteX486" fmla="*/ 2112308 w 6811107"/>
                <a:gd name="connsiteY486" fmla="*/ 1636017 h 2256141"/>
                <a:gd name="connsiteX487" fmla="*/ 2225029 w 6811107"/>
                <a:gd name="connsiteY487" fmla="*/ 1616602 h 2256141"/>
                <a:gd name="connsiteX488" fmla="*/ 2235850 w 6811107"/>
                <a:gd name="connsiteY488" fmla="*/ 1621650 h 2256141"/>
                <a:gd name="connsiteX489" fmla="*/ 2267412 w 6811107"/>
                <a:gd name="connsiteY489" fmla="*/ 1646890 h 2256141"/>
                <a:gd name="connsiteX490" fmla="*/ 2273273 w 6811107"/>
                <a:gd name="connsiteY490" fmla="*/ 1653103 h 2256141"/>
                <a:gd name="connsiteX491" fmla="*/ 2321067 w 6811107"/>
                <a:gd name="connsiteY491" fmla="*/ 1666694 h 2256141"/>
                <a:gd name="connsiteX492" fmla="*/ 2330986 w 6811107"/>
                <a:gd name="connsiteY492" fmla="*/ 1668635 h 2256141"/>
                <a:gd name="connsiteX493" fmla="*/ 2394561 w 6811107"/>
                <a:gd name="connsiteY493" fmla="*/ 1695817 h 2256141"/>
                <a:gd name="connsiteX494" fmla="*/ 2405382 w 6811107"/>
                <a:gd name="connsiteY494" fmla="*/ 1703194 h 2256141"/>
                <a:gd name="connsiteX495" fmla="*/ 2445060 w 6811107"/>
                <a:gd name="connsiteY495" fmla="*/ 1812308 h 2256141"/>
                <a:gd name="connsiteX496" fmla="*/ 2439198 w 6811107"/>
                <a:gd name="connsiteY496" fmla="*/ 1820851 h 2256141"/>
                <a:gd name="connsiteX497" fmla="*/ 2471662 w 6811107"/>
                <a:gd name="connsiteY497" fmla="*/ 1922975 h 2256141"/>
                <a:gd name="connsiteX498" fmla="*/ 2476171 w 6811107"/>
                <a:gd name="connsiteY498" fmla="*/ 1928411 h 2256141"/>
                <a:gd name="connsiteX499" fmla="*/ 2477072 w 6811107"/>
                <a:gd name="connsiteY499" fmla="*/ 1936566 h 2256141"/>
                <a:gd name="connsiteX500" fmla="*/ 2481581 w 6811107"/>
                <a:gd name="connsiteY500" fmla="*/ 1956369 h 2256141"/>
                <a:gd name="connsiteX501" fmla="*/ 2456332 w 6811107"/>
                <a:gd name="connsiteY501" fmla="*/ 2049563 h 2256141"/>
                <a:gd name="connsiteX502" fmla="*/ 2457234 w 6811107"/>
                <a:gd name="connsiteY502" fmla="*/ 2059659 h 2256141"/>
                <a:gd name="connsiteX503" fmla="*/ 2462194 w 6811107"/>
                <a:gd name="connsiteY503" fmla="*/ 2068978 h 2256141"/>
                <a:gd name="connsiteX504" fmla="*/ 2468055 w 6811107"/>
                <a:gd name="connsiteY504" fmla="*/ 2078297 h 2256141"/>
                <a:gd name="connsiteX505" fmla="*/ 2476171 w 6811107"/>
                <a:gd name="connsiteY505" fmla="*/ 2086840 h 2256141"/>
                <a:gd name="connsiteX506" fmla="*/ 2482483 w 6811107"/>
                <a:gd name="connsiteY506" fmla="*/ 2094218 h 2256141"/>
                <a:gd name="connsiteX507" fmla="*/ 2501871 w 6811107"/>
                <a:gd name="connsiteY507" fmla="*/ 2117904 h 2256141"/>
                <a:gd name="connsiteX508" fmla="*/ 2506831 w 6811107"/>
                <a:gd name="connsiteY508" fmla="*/ 2126059 h 2256141"/>
                <a:gd name="connsiteX509" fmla="*/ 2531178 w 6811107"/>
                <a:gd name="connsiteY509" fmla="*/ 2168384 h 2256141"/>
                <a:gd name="connsiteX510" fmla="*/ 2539745 w 6811107"/>
                <a:gd name="connsiteY510" fmla="*/ 2128000 h 2256141"/>
                <a:gd name="connsiteX511" fmla="*/ 2538844 w 6811107"/>
                <a:gd name="connsiteY511" fmla="*/ 2114798 h 2256141"/>
                <a:gd name="connsiteX512" fmla="*/ 2524415 w 6811107"/>
                <a:gd name="connsiteY512" fmla="*/ 2093830 h 2256141"/>
                <a:gd name="connsiteX513" fmla="*/ 2519455 w 6811107"/>
                <a:gd name="connsiteY513" fmla="*/ 2086840 h 2256141"/>
                <a:gd name="connsiteX514" fmla="*/ 2540196 w 6811107"/>
                <a:gd name="connsiteY514" fmla="*/ 2042185 h 2256141"/>
                <a:gd name="connsiteX515" fmla="*/ 2546057 w 6811107"/>
                <a:gd name="connsiteY515" fmla="*/ 2033642 h 2256141"/>
                <a:gd name="connsiteX516" fmla="*/ 2551017 w 6811107"/>
                <a:gd name="connsiteY516" fmla="*/ 1968019 h 2256141"/>
                <a:gd name="connsiteX517" fmla="*/ 2548763 w 6811107"/>
                <a:gd name="connsiteY517" fmla="*/ 1957535 h 2256141"/>
                <a:gd name="connsiteX518" fmla="*/ 2546057 w 6811107"/>
                <a:gd name="connsiteY518" fmla="*/ 1946273 h 2256141"/>
                <a:gd name="connsiteX519" fmla="*/ 2542450 w 6811107"/>
                <a:gd name="connsiteY519" fmla="*/ 1935789 h 2256141"/>
                <a:gd name="connsiteX520" fmla="*/ 2530727 w 6811107"/>
                <a:gd name="connsiteY520" fmla="*/ 1871330 h 2256141"/>
                <a:gd name="connsiteX521" fmla="*/ 2513594 w 6811107"/>
                <a:gd name="connsiteY521" fmla="*/ 1853468 h 2256141"/>
                <a:gd name="connsiteX522" fmla="*/ 2508634 w 6811107"/>
                <a:gd name="connsiteY522" fmla="*/ 1844149 h 2256141"/>
                <a:gd name="connsiteX523" fmla="*/ 2524415 w 6811107"/>
                <a:gd name="connsiteY523" fmla="*/ 1780467 h 2256141"/>
                <a:gd name="connsiteX524" fmla="*/ 2534335 w 6811107"/>
                <a:gd name="connsiteY524" fmla="*/ 1772313 h 2256141"/>
                <a:gd name="connsiteX525" fmla="*/ 2546057 w 6811107"/>
                <a:gd name="connsiteY525" fmla="*/ 1764158 h 2256141"/>
                <a:gd name="connsiteX526" fmla="*/ 2551017 w 6811107"/>
                <a:gd name="connsiteY526" fmla="*/ 1752897 h 2256141"/>
                <a:gd name="connsiteX527" fmla="*/ 2553271 w 6811107"/>
                <a:gd name="connsiteY527" fmla="*/ 1744355 h 2256141"/>
                <a:gd name="connsiteX528" fmla="*/ 2526670 w 6811107"/>
                <a:gd name="connsiteY528" fmla="*/ 1697758 h 2256141"/>
                <a:gd name="connsiteX529" fmla="*/ 2521710 w 6811107"/>
                <a:gd name="connsiteY529" fmla="*/ 1687274 h 2256141"/>
                <a:gd name="connsiteX530" fmla="*/ 2545607 w 6811107"/>
                <a:gd name="connsiteY530" fmla="*/ 1650773 h 2256141"/>
                <a:gd name="connsiteX531" fmla="*/ 2555526 w 6811107"/>
                <a:gd name="connsiteY531" fmla="*/ 1646890 h 2256141"/>
                <a:gd name="connsiteX532" fmla="*/ 2566347 w 6811107"/>
                <a:gd name="connsiteY532" fmla="*/ 1641842 h 2256141"/>
                <a:gd name="connsiteX533" fmla="*/ 2574463 w 6811107"/>
                <a:gd name="connsiteY533" fmla="*/ 1639900 h 2256141"/>
                <a:gd name="connsiteX534" fmla="*/ 2583932 w 6811107"/>
                <a:gd name="connsiteY534" fmla="*/ 1634852 h 2256141"/>
                <a:gd name="connsiteX535" fmla="*/ 2591146 w 6811107"/>
                <a:gd name="connsiteY535" fmla="*/ 1621262 h 2256141"/>
                <a:gd name="connsiteX536" fmla="*/ 2592047 w 6811107"/>
                <a:gd name="connsiteY536" fmla="*/ 1611166 h 2256141"/>
                <a:gd name="connsiteX537" fmla="*/ 2600163 w 6811107"/>
                <a:gd name="connsiteY537" fmla="*/ 1582820 h 2256141"/>
                <a:gd name="connsiteX538" fmla="*/ 2652917 w 6811107"/>
                <a:gd name="connsiteY538" fmla="*/ 1530787 h 2256141"/>
                <a:gd name="connsiteX539" fmla="*/ 2662385 w 6811107"/>
                <a:gd name="connsiteY539" fmla="*/ 1522244 h 2256141"/>
                <a:gd name="connsiteX540" fmla="*/ 2670952 w 6811107"/>
                <a:gd name="connsiteY540" fmla="*/ 1516031 h 2256141"/>
                <a:gd name="connsiteX541" fmla="*/ 2750308 w 6811107"/>
                <a:gd name="connsiteY541" fmla="*/ 1494286 h 2256141"/>
                <a:gd name="connsiteX542" fmla="*/ 2762481 w 6811107"/>
                <a:gd name="connsiteY542" fmla="*/ 1495063 h 2256141"/>
                <a:gd name="connsiteX543" fmla="*/ 2804865 w 6811107"/>
                <a:gd name="connsiteY543" fmla="*/ 1498169 h 2256141"/>
                <a:gd name="connsiteX544" fmla="*/ 2815685 w 6811107"/>
                <a:gd name="connsiteY544" fmla="*/ 1499334 h 2256141"/>
                <a:gd name="connsiteX545" fmla="*/ 2847247 w 6811107"/>
                <a:gd name="connsiteY545" fmla="*/ 1504770 h 2256141"/>
                <a:gd name="connsiteX546" fmla="*/ 2857167 w 6811107"/>
                <a:gd name="connsiteY546" fmla="*/ 1505935 h 2256141"/>
                <a:gd name="connsiteX547" fmla="*/ 2933817 w 6811107"/>
                <a:gd name="connsiteY547" fmla="*/ 1549814 h 2256141"/>
                <a:gd name="connsiteX548" fmla="*/ 2940129 w 6811107"/>
                <a:gd name="connsiteY548" fmla="*/ 1557968 h 2256141"/>
                <a:gd name="connsiteX549" fmla="*/ 2972593 w 6811107"/>
                <a:gd name="connsiteY549" fmla="*/ 1598740 h 2256141"/>
                <a:gd name="connsiteX550" fmla="*/ 2978905 w 6811107"/>
                <a:gd name="connsiteY550" fmla="*/ 1607283 h 2256141"/>
                <a:gd name="connsiteX551" fmla="*/ 2988374 w 6811107"/>
                <a:gd name="connsiteY551" fmla="*/ 1615437 h 2256141"/>
                <a:gd name="connsiteX552" fmla="*/ 3025346 w 6811107"/>
                <a:gd name="connsiteY552" fmla="*/ 1634852 h 2256141"/>
                <a:gd name="connsiteX553" fmla="*/ 3020386 w 6811107"/>
                <a:gd name="connsiteY553" fmla="*/ 1716785 h 2256141"/>
                <a:gd name="connsiteX554" fmla="*/ 3015427 w 6811107"/>
                <a:gd name="connsiteY554" fmla="*/ 1724163 h 2256141"/>
                <a:gd name="connsiteX555" fmla="*/ 3016328 w 6811107"/>
                <a:gd name="connsiteY555" fmla="*/ 1731152 h 2256141"/>
                <a:gd name="connsiteX556" fmla="*/ 3022190 w 6811107"/>
                <a:gd name="connsiteY556" fmla="*/ 1744355 h 2256141"/>
                <a:gd name="connsiteX557" fmla="*/ 3023543 w 6811107"/>
                <a:gd name="connsiteY557" fmla="*/ 1746296 h 2256141"/>
                <a:gd name="connsiteX558" fmla="*/ 3030757 w 6811107"/>
                <a:gd name="connsiteY558" fmla="*/ 1752509 h 2256141"/>
                <a:gd name="connsiteX559" fmla="*/ 3035265 w 6811107"/>
                <a:gd name="connsiteY559" fmla="*/ 1755616 h 2256141"/>
                <a:gd name="connsiteX560" fmla="*/ 3037971 w 6811107"/>
                <a:gd name="connsiteY560" fmla="*/ 1756780 h 2256141"/>
                <a:gd name="connsiteX561" fmla="*/ 3066827 w 6811107"/>
                <a:gd name="connsiteY561" fmla="*/ 1768041 h 2256141"/>
                <a:gd name="connsiteX562" fmla="*/ 3070434 w 6811107"/>
                <a:gd name="connsiteY562" fmla="*/ 1769983 h 2256141"/>
                <a:gd name="connsiteX563" fmla="*/ 3088728 w 6811107"/>
                <a:gd name="connsiteY563" fmla="*/ 1782205 h 2256141"/>
                <a:gd name="connsiteX564" fmla="*/ 3098663 w 6811107"/>
                <a:gd name="connsiteY564" fmla="*/ 1759256 h 2256141"/>
                <a:gd name="connsiteX565" fmla="*/ 3090447 w 6811107"/>
                <a:gd name="connsiteY565" fmla="*/ 1727722 h 2256141"/>
                <a:gd name="connsiteX566" fmla="*/ 3087547 w 6811107"/>
                <a:gd name="connsiteY566" fmla="*/ 1714674 h 2256141"/>
                <a:gd name="connsiteX567" fmla="*/ 3094196 w 6811107"/>
                <a:gd name="connsiteY567" fmla="*/ 1624440 h 2256141"/>
                <a:gd name="connsiteX568" fmla="*/ 3085314 w 6811107"/>
                <a:gd name="connsiteY568" fmla="*/ 1621601 h 2256141"/>
                <a:gd name="connsiteX569" fmla="*/ 3064122 w 6811107"/>
                <a:gd name="connsiteY569" fmla="*/ 1604953 h 2256141"/>
                <a:gd name="connsiteX570" fmla="*/ 3059162 w 6811107"/>
                <a:gd name="connsiteY570" fmla="*/ 1599516 h 2256141"/>
                <a:gd name="connsiteX571" fmla="*/ 3052850 w 6811107"/>
                <a:gd name="connsiteY571" fmla="*/ 1591362 h 2256141"/>
                <a:gd name="connsiteX572" fmla="*/ 3015427 w 6811107"/>
                <a:gd name="connsiteY572" fmla="*/ 1550978 h 2256141"/>
                <a:gd name="connsiteX573" fmla="*/ 3005507 w 6811107"/>
                <a:gd name="connsiteY573" fmla="*/ 1545542 h 2256141"/>
                <a:gd name="connsiteX574" fmla="*/ 2944187 w 6811107"/>
                <a:gd name="connsiteY574" fmla="*/ 1480307 h 2256141"/>
                <a:gd name="connsiteX575" fmla="*/ 2906764 w 6811107"/>
                <a:gd name="connsiteY575" fmla="*/ 1431380 h 2256141"/>
                <a:gd name="connsiteX576" fmla="*/ 2904059 w 6811107"/>
                <a:gd name="connsiteY576" fmla="*/ 1421284 h 2256141"/>
                <a:gd name="connsiteX577" fmla="*/ 2906764 w 6811107"/>
                <a:gd name="connsiteY577" fmla="*/ 1387890 h 2256141"/>
                <a:gd name="connsiteX578" fmla="*/ 2900902 w 6811107"/>
                <a:gd name="connsiteY578" fmla="*/ 1378571 h 2256141"/>
                <a:gd name="connsiteX579" fmla="*/ 2859872 w 6811107"/>
                <a:gd name="connsiteY579" fmla="*/ 1332751 h 2256141"/>
                <a:gd name="connsiteX580" fmla="*/ 2854011 w 6811107"/>
                <a:gd name="connsiteY580" fmla="*/ 1325761 h 2256141"/>
                <a:gd name="connsiteX581" fmla="*/ 2829663 w 6811107"/>
                <a:gd name="connsiteY581" fmla="*/ 1273728 h 2256141"/>
                <a:gd name="connsiteX582" fmla="*/ 2831015 w 6811107"/>
                <a:gd name="connsiteY582" fmla="*/ 1264409 h 2256141"/>
                <a:gd name="connsiteX583" fmla="*/ 2832368 w 6811107"/>
                <a:gd name="connsiteY583" fmla="*/ 1202280 h 2256141"/>
                <a:gd name="connsiteX584" fmla="*/ 2704768 w 6811107"/>
                <a:gd name="connsiteY584" fmla="*/ 1171216 h 2256141"/>
                <a:gd name="connsiteX585" fmla="*/ 2706121 w 6811107"/>
                <a:gd name="connsiteY585" fmla="*/ 1163838 h 2256141"/>
                <a:gd name="connsiteX586" fmla="*/ 2739937 w 6811107"/>
                <a:gd name="connsiteY586" fmla="*/ 1127725 h 2256141"/>
                <a:gd name="connsiteX587" fmla="*/ 2730469 w 6811107"/>
                <a:gd name="connsiteY587" fmla="*/ 1107145 h 2256141"/>
                <a:gd name="connsiteX588" fmla="*/ 2658328 w 6811107"/>
                <a:gd name="connsiteY588" fmla="*/ 1073751 h 2256141"/>
                <a:gd name="connsiteX589" fmla="*/ 2644801 w 6811107"/>
                <a:gd name="connsiteY589" fmla="*/ 1073751 h 2256141"/>
                <a:gd name="connsiteX590" fmla="*/ 2559133 w 6811107"/>
                <a:gd name="connsiteY590" fmla="*/ 1072975 h 2256141"/>
                <a:gd name="connsiteX591" fmla="*/ 2562740 w 6811107"/>
                <a:gd name="connsiteY591" fmla="*/ 1064820 h 2256141"/>
                <a:gd name="connsiteX592" fmla="*/ 2567700 w 6811107"/>
                <a:gd name="connsiteY592" fmla="*/ 1057442 h 2256141"/>
                <a:gd name="connsiteX593" fmla="*/ 2527120 w 6811107"/>
                <a:gd name="connsiteY593" fmla="*/ 1034532 h 2256141"/>
                <a:gd name="connsiteX594" fmla="*/ 2491050 w 6811107"/>
                <a:gd name="connsiteY594" fmla="*/ 1032590 h 2256141"/>
                <a:gd name="connsiteX595" fmla="*/ 2477523 w 6811107"/>
                <a:gd name="connsiteY595" fmla="*/ 1031814 h 2256141"/>
                <a:gd name="connsiteX596" fmla="*/ 2368409 w 6811107"/>
                <a:gd name="connsiteY596" fmla="*/ 1001526 h 2256141"/>
                <a:gd name="connsiteX597" fmla="*/ 2385543 w 6811107"/>
                <a:gd name="connsiteY597" fmla="*/ 951435 h 2256141"/>
                <a:gd name="connsiteX598" fmla="*/ 2382838 w 6811107"/>
                <a:gd name="connsiteY598" fmla="*/ 942892 h 2256141"/>
                <a:gd name="connsiteX599" fmla="*/ 2385092 w 6811107"/>
                <a:gd name="connsiteY599" fmla="*/ 934349 h 2256141"/>
                <a:gd name="connsiteX600" fmla="*/ 2395914 w 6811107"/>
                <a:gd name="connsiteY600" fmla="*/ 919982 h 2256141"/>
                <a:gd name="connsiteX601" fmla="*/ 2405833 w 6811107"/>
                <a:gd name="connsiteY601" fmla="*/ 913769 h 2256141"/>
                <a:gd name="connsiteX602" fmla="*/ 2418007 w 6811107"/>
                <a:gd name="connsiteY602" fmla="*/ 909498 h 2256141"/>
                <a:gd name="connsiteX603" fmla="*/ 2431533 w 6811107"/>
                <a:gd name="connsiteY603" fmla="*/ 907168 h 2256141"/>
                <a:gd name="connsiteX604" fmla="*/ 2546959 w 6811107"/>
                <a:gd name="connsiteY604" fmla="*/ 895907 h 2256141"/>
                <a:gd name="connsiteX605" fmla="*/ 2558682 w 6811107"/>
                <a:gd name="connsiteY605" fmla="*/ 891636 h 2256141"/>
                <a:gd name="connsiteX606" fmla="*/ 2582579 w 6811107"/>
                <a:gd name="connsiteY606" fmla="*/ 837661 h 2256141"/>
                <a:gd name="connsiteX607" fmla="*/ 2578070 w 6811107"/>
                <a:gd name="connsiteY607" fmla="*/ 826012 h 2256141"/>
                <a:gd name="connsiteX608" fmla="*/ 2563642 w 6811107"/>
                <a:gd name="connsiteY608" fmla="*/ 804267 h 2256141"/>
                <a:gd name="connsiteX609" fmla="*/ 2557330 w 6811107"/>
                <a:gd name="connsiteY609" fmla="*/ 798831 h 2256141"/>
                <a:gd name="connsiteX610" fmla="*/ 2455430 w 6811107"/>
                <a:gd name="connsiteY610" fmla="*/ 744856 h 2256141"/>
                <a:gd name="connsiteX611" fmla="*/ 2444609 w 6811107"/>
                <a:gd name="connsiteY611" fmla="*/ 740585 h 2256141"/>
                <a:gd name="connsiteX612" fmla="*/ 2342709 w 6811107"/>
                <a:gd name="connsiteY612" fmla="*/ 684669 h 2256141"/>
                <a:gd name="connsiteX613" fmla="*/ 2340455 w 6811107"/>
                <a:gd name="connsiteY613" fmla="*/ 676126 h 2256141"/>
                <a:gd name="connsiteX614" fmla="*/ 2359843 w 6811107"/>
                <a:gd name="connsiteY614" fmla="*/ 629141 h 2256141"/>
                <a:gd name="connsiteX615" fmla="*/ 2358941 w 6811107"/>
                <a:gd name="connsiteY615" fmla="*/ 620599 h 2256141"/>
                <a:gd name="connsiteX616" fmla="*/ 2269666 w 6811107"/>
                <a:gd name="connsiteY616" fmla="*/ 567400 h 2256141"/>
                <a:gd name="connsiteX617" fmla="*/ 2262452 w 6811107"/>
                <a:gd name="connsiteY617" fmla="*/ 560023 h 2256141"/>
                <a:gd name="connsiteX618" fmla="*/ 2250729 w 6811107"/>
                <a:gd name="connsiteY618" fmla="*/ 543714 h 2256141"/>
                <a:gd name="connsiteX619" fmla="*/ 2244417 w 6811107"/>
                <a:gd name="connsiteY619" fmla="*/ 532453 h 2256141"/>
                <a:gd name="connsiteX620" fmla="*/ 2238105 w 6811107"/>
                <a:gd name="connsiteY620" fmla="*/ 521969 h 2256141"/>
                <a:gd name="connsiteX621" fmla="*/ 2230890 w 6811107"/>
                <a:gd name="connsiteY621" fmla="*/ 513814 h 2256141"/>
                <a:gd name="connsiteX622" fmla="*/ 2186704 w 6811107"/>
                <a:gd name="connsiteY622" fmla="*/ 478479 h 2256141"/>
                <a:gd name="connsiteX623" fmla="*/ 2173628 w 6811107"/>
                <a:gd name="connsiteY623" fmla="*/ 477314 h 2256141"/>
                <a:gd name="connsiteX624" fmla="*/ 4967523 w 6811107"/>
                <a:gd name="connsiteY624" fmla="*/ 38643 h 2256141"/>
                <a:gd name="connsiteX625" fmla="*/ 4915813 w 6811107"/>
                <a:gd name="connsiteY625" fmla="*/ 86488 h 2256141"/>
                <a:gd name="connsiteX626" fmla="*/ 4854919 w 6811107"/>
                <a:gd name="connsiteY626" fmla="*/ 121768 h 2256141"/>
                <a:gd name="connsiteX627" fmla="*/ 4847186 w 6811107"/>
                <a:gd name="connsiteY627" fmla="*/ 131917 h 2256141"/>
                <a:gd name="connsiteX628" fmla="*/ 4839453 w 6811107"/>
                <a:gd name="connsiteY628" fmla="*/ 141099 h 2256141"/>
                <a:gd name="connsiteX629" fmla="*/ 4828821 w 6811107"/>
                <a:gd name="connsiteY629" fmla="*/ 145932 h 2256141"/>
                <a:gd name="connsiteX630" fmla="*/ 4822538 w 6811107"/>
                <a:gd name="connsiteY630" fmla="*/ 148349 h 2256141"/>
                <a:gd name="connsiteX631" fmla="*/ 4827855 w 6811107"/>
                <a:gd name="connsiteY631" fmla="*/ 160914 h 2256141"/>
                <a:gd name="connsiteX632" fmla="*/ 4837037 w 6811107"/>
                <a:gd name="connsiteY632" fmla="*/ 170096 h 2256141"/>
                <a:gd name="connsiteX633" fmla="*/ 4859268 w 6811107"/>
                <a:gd name="connsiteY633" fmla="*/ 176379 h 2256141"/>
                <a:gd name="connsiteX634" fmla="*/ 4870867 w 6811107"/>
                <a:gd name="connsiteY634" fmla="*/ 174929 h 2256141"/>
                <a:gd name="connsiteX635" fmla="*/ 4908563 w 6811107"/>
                <a:gd name="connsiteY635" fmla="*/ 158015 h 2256141"/>
                <a:gd name="connsiteX636" fmla="*/ 4921612 w 6811107"/>
                <a:gd name="connsiteY636" fmla="*/ 153182 h 2256141"/>
                <a:gd name="connsiteX637" fmla="*/ 4939977 w 6811107"/>
                <a:gd name="connsiteY637" fmla="*/ 152215 h 2256141"/>
                <a:gd name="connsiteX638" fmla="*/ 4949159 w 6811107"/>
                <a:gd name="connsiteY638" fmla="*/ 152215 h 2256141"/>
                <a:gd name="connsiteX639" fmla="*/ 5001837 w 6811107"/>
                <a:gd name="connsiteY639" fmla="*/ 174446 h 2256141"/>
                <a:gd name="connsiteX640" fmla="*/ 5009569 w 6811107"/>
                <a:gd name="connsiteY640" fmla="*/ 185078 h 2256141"/>
                <a:gd name="connsiteX641" fmla="*/ 4937560 w 6811107"/>
                <a:gd name="connsiteY641" fmla="*/ 261437 h 2256141"/>
                <a:gd name="connsiteX642" fmla="*/ 4928378 w 6811107"/>
                <a:gd name="connsiteY642" fmla="*/ 264337 h 2256141"/>
                <a:gd name="connsiteX643" fmla="*/ 4923545 w 6811107"/>
                <a:gd name="connsiteY643" fmla="*/ 291401 h 2256141"/>
                <a:gd name="connsiteX644" fmla="*/ 4930311 w 6811107"/>
                <a:gd name="connsiteY644" fmla="*/ 300583 h 2256141"/>
                <a:gd name="connsiteX645" fmla="*/ 4952542 w 6811107"/>
                <a:gd name="connsiteY645" fmla="*/ 319915 h 2256141"/>
                <a:gd name="connsiteX646" fmla="*/ 4961724 w 6811107"/>
                <a:gd name="connsiteY646" fmla="*/ 326681 h 2256141"/>
                <a:gd name="connsiteX647" fmla="*/ 5052099 w 6811107"/>
                <a:gd name="connsiteY647" fmla="*/ 380808 h 2256141"/>
                <a:gd name="connsiteX648" fmla="*/ 5053065 w 6811107"/>
                <a:gd name="connsiteY648" fmla="*/ 396273 h 2256141"/>
                <a:gd name="connsiteX649" fmla="*/ 5064664 w 6811107"/>
                <a:gd name="connsiteY649" fmla="*/ 420921 h 2256141"/>
                <a:gd name="connsiteX650" fmla="*/ 5075296 w 6811107"/>
                <a:gd name="connsiteY650" fmla="*/ 428654 h 2256141"/>
                <a:gd name="connsiteX651" fmla="*/ 5144889 w 6811107"/>
                <a:gd name="connsiteY651" fmla="*/ 482782 h 2256141"/>
                <a:gd name="connsiteX652" fmla="*/ 5070463 w 6811107"/>
                <a:gd name="connsiteY652" fmla="*/ 520478 h 2256141"/>
                <a:gd name="connsiteX653" fmla="*/ 5054998 w 6811107"/>
                <a:gd name="connsiteY653" fmla="*/ 525794 h 2256141"/>
                <a:gd name="connsiteX654" fmla="*/ 5040983 w 6811107"/>
                <a:gd name="connsiteY654" fmla="*/ 530627 h 2256141"/>
                <a:gd name="connsiteX655" fmla="*/ 5026484 w 6811107"/>
                <a:gd name="connsiteY655" fmla="*/ 533527 h 2256141"/>
                <a:gd name="connsiteX656" fmla="*/ 4998454 w 6811107"/>
                <a:gd name="connsiteY656" fmla="*/ 539809 h 2256141"/>
                <a:gd name="connsiteX657" fmla="*/ 4985405 w 6811107"/>
                <a:gd name="connsiteY657" fmla="*/ 535943 h 2256141"/>
                <a:gd name="connsiteX658" fmla="*/ 4945776 w 6811107"/>
                <a:gd name="connsiteY658" fmla="*/ 527244 h 2256141"/>
                <a:gd name="connsiteX659" fmla="*/ 4931761 w 6811107"/>
                <a:gd name="connsiteY659" fmla="*/ 528693 h 2256141"/>
                <a:gd name="connsiteX660" fmla="*/ 4917745 w 6811107"/>
                <a:gd name="connsiteY660" fmla="*/ 531110 h 2256141"/>
                <a:gd name="connsiteX661" fmla="*/ 4908563 w 6811107"/>
                <a:gd name="connsiteY661" fmla="*/ 532560 h 2256141"/>
                <a:gd name="connsiteX662" fmla="*/ 4887782 w 6811107"/>
                <a:gd name="connsiteY662" fmla="*/ 547058 h 2256141"/>
                <a:gd name="connsiteX663" fmla="*/ 4792575 w 6811107"/>
                <a:gd name="connsiteY663" fmla="*/ 611818 h 2256141"/>
                <a:gd name="connsiteX664" fmla="*/ 4782426 w 6811107"/>
                <a:gd name="connsiteY664" fmla="*/ 621968 h 2256141"/>
                <a:gd name="connsiteX665" fmla="*/ 4721532 w 6811107"/>
                <a:gd name="connsiteY665" fmla="*/ 647581 h 2256141"/>
                <a:gd name="connsiteX666" fmla="*/ 4709933 w 6811107"/>
                <a:gd name="connsiteY666" fmla="*/ 646615 h 2256141"/>
                <a:gd name="connsiteX667" fmla="*/ 4675137 w 6811107"/>
                <a:gd name="connsiteY667" fmla="*/ 635983 h 2256141"/>
                <a:gd name="connsiteX668" fmla="*/ 4668371 w 6811107"/>
                <a:gd name="connsiteY668" fmla="*/ 629217 h 2256141"/>
                <a:gd name="connsiteX669" fmla="*/ 4670787 w 6811107"/>
                <a:gd name="connsiteY669" fmla="*/ 606019 h 2256141"/>
                <a:gd name="connsiteX670" fmla="*/ 4627291 w 6811107"/>
                <a:gd name="connsiteY670" fmla="*/ 656764 h 2256141"/>
                <a:gd name="connsiteX671" fmla="*/ 4634057 w 6811107"/>
                <a:gd name="connsiteY671" fmla="*/ 665946 h 2256141"/>
                <a:gd name="connsiteX672" fmla="*/ 4642756 w 6811107"/>
                <a:gd name="connsiteY672" fmla="*/ 669812 h 2256141"/>
                <a:gd name="connsiteX673" fmla="*/ 4703650 w 6811107"/>
                <a:gd name="connsiteY673" fmla="*/ 708475 h 2256141"/>
                <a:gd name="connsiteX674" fmla="*/ 4734581 w 6811107"/>
                <a:gd name="connsiteY674" fmla="*/ 721524 h 2256141"/>
                <a:gd name="connsiteX675" fmla="*/ 4746179 w 6811107"/>
                <a:gd name="connsiteY675" fmla="*/ 719107 h 2256141"/>
                <a:gd name="connsiteX676" fmla="*/ 4847669 w 6811107"/>
                <a:gd name="connsiteY676" fmla="*/ 694943 h 2256141"/>
                <a:gd name="connsiteX677" fmla="*/ 4860235 w 6811107"/>
                <a:gd name="connsiteY677" fmla="*/ 693977 h 2256141"/>
                <a:gd name="connsiteX678" fmla="*/ 4880532 w 6811107"/>
                <a:gd name="connsiteY678" fmla="*/ 690110 h 2256141"/>
                <a:gd name="connsiteX679" fmla="*/ 4890681 w 6811107"/>
                <a:gd name="connsiteY679" fmla="*/ 687694 h 2256141"/>
                <a:gd name="connsiteX680" fmla="*/ 5030834 w 6811107"/>
                <a:gd name="connsiteY680" fmla="*/ 679962 h 2256141"/>
                <a:gd name="connsiteX681" fmla="*/ 5040983 w 6811107"/>
                <a:gd name="connsiteY681" fmla="*/ 685278 h 2256141"/>
                <a:gd name="connsiteX682" fmla="*/ 5040983 w 6811107"/>
                <a:gd name="connsiteY682" fmla="*/ 753421 h 2256141"/>
                <a:gd name="connsiteX683" fmla="*/ 5045816 w 6811107"/>
                <a:gd name="connsiteY683" fmla="*/ 765986 h 2256141"/>
                <a:gd name="connsiteX684" fmla="*/ 5104776 w 6811107"/>
                <a:gd name="connsiteY684" fmla="*/ 807065 h 2256141"/>
                <a:gd name="connsiteX685" fmla="*/ 5113959 w 6811107"/>
                <a:gd name="connsiteY685" fmla="*/ 817214 h 2256141"/>
                <a:gd name="connsiteX686" fmla="*/ 5120241 w 6811107"/>
                <a:gd name="connsiteY686" fmla="*/ 823980 h 2256141"/>
                <a:gd name="connsiteX687" fmla="*/ 5219315 w 6811107"/>
                <a:gd name="connsiteY687" fmla="*/ 885841 h 2256141"/>
                <a:gd name="connsiteX688" fmla="*/ 5218349 w 6811107"/>
                <a:gd name="connsiteY688" fmla="*/ 929820 h 2256141"/>
                <a:gd name="connsiteX689" fmla="*/ 5225115 w 6811107"/>
                <a:gd name="connsiteY689" fmla="*/ 940452 h 2256141"/>
                <a:gd name="connsiteX690" fmla="*/ 5231881 w 6811107"/>
                <a:gd name="connsiteY690" fmla="*/ 971382 h 2256141"/>
                <a:gd name="connsiteX691" fmla="*/ 5247345 w 6811107"/>
                <a:gd name="connsiteY691" fmla="*/ 978148 h 2256141"/>
                <a:gd name="connsiteX692" fmla="*/ 5257978 w 6811107"/>
                <a:gd name="connsiteY692" fmla="*/ 974282 h 2256141"/>
                <a:gd name="connsiteX693" fmla="*/ 5264744 w 6811107"/>
                <a:gd name="connsiteY693" fmla="*/ 967516 h 2256141"/>
                <a:gd name="connsiteX694" fmla="*/ 5271026 w 6811107"/>
                <a:gd name="connsiteY694" fmla="*/ 953501 h 2256141"/>
                <a:gd name="connsiteX695" fmla="*/ 5280209 w 6811107"/>
                <a:gd name="connsiteY695" fmla="*/ 942868 h 2256141"/>
                <a:gd name="connsiteX696" fmla="*/ 5290357 w 6811107"/>
                <a:gd name="connsiteY696" fmla="*/ 933686 h 2256141"/>
                <a:gd name="connsiteX697" fmla="*/ 5299057 w 6811107"/>
                <a:gd name="connsiteY697" fmla="*/ 922087 h 2256141"/>
                <a:gd name="connsiteX698" fmla="*/ 5363334 w 6811107"/>
                <a:gd name="connsiteY698" fmla="*/ 897440 h 2256141"/>
                <a:gd name="connsiteX699" fmla="*/ 5369616 w 6811107"/>
                <a:gd name="connsiteY699" fmla="*/ 908072 h 2256141"/>
                <a:gd name="connsiteX700" fmla="*/ 5374449 w 6811107"/>
                <a:gd name="connsiteY700" fmla="*/ 918221 h 2256141"/>
                <a:gd name="connsiteX701" fmla="*/ 5378316 w 6811107"/>
                <a:gd name="connsiteY701" fmla="*/ 929820 h 2256141"/>
                <a:gd name="connsiteX702" fmla="*/ 5441626 w 6811107"/>
                <a:gd name="connsiteY702" fmla="*/ 985397 h 2256141"/>
                <a:gd name="connsiteX703" fmla="*/ 5429061 w 6811107"/>
                <a:gd name="connsiteY703" fmla="*/ 1032276 h 2256141"/>
                <a:gd name="connsiteX704" fmla="*/ 5431960 w 6811107"/>
                <a:gd name="connsiteY704" fmla="*/ 1042908 h 2256141"/>
                <a:gd name="connsiteX705" fmla="*/ 5483671 w 6811107"/>
                <a:gd name="connsiteY705" fmla="*/ 1085438 h 2256141"/>
                <a:gd name="connsiteX706" fmla="*/ 5496720 w 6811107"/>
                <a:gd name="connsiteY706" fmla="*/ 1091720 h 2256141"/>
                <a:gd name="connsiteX707" fmla="*/ 5524751 w 6811107"/>
                <a:gd name="connsiteY707" fmla="*/ 1131833 h 2256141"/>
                <a:gd name="connsiteX708" fmla="*/ 5460474 w 6811107"/>
                <a:gd name="connsiteY708" fmla="*/ 1157930 h 2256141"/>
                <a:gd name="connsiteX709" fmla="*/ 5448875 w 6811107"/>
                <a:gd name="connsiteY709" fmla="*/ 1173395 h 2256141"/>
                <a:gd name="connsiteX710" fmla="*/ 5451291 w 6811107"/>
                <a:gd name="connsiteY710" fmla="*/ 1190310 h 2256141"/>
                <a:gd name="connsiteX711" fmla="*/ 5501553 w 6811107"/>
                <a:gd name="connsiteY711" fmla="*/ 1258453 h 2256141"/>
                <a:gd name="connsiteX712" fmla="*/ 5415045 w 6811107"/>
                <a:gd name="connsiteY712" fmla="*/ 1286000 h 2256141"/>
                <a:gd name="connsiteX713" fmla="*/ 5407313 w 6811107"/>
                <a:gd name="connsiteY713" fmla="*/ 1296633 h 2256141"/>
                <a:gd name="connsiteX714" fmla="*/ 5376382 w 6811107"/>
                <a:gd name="connsiteY714" fmla="*/ 1353177 h 2256141"/>
                <a:gd name="connsiteX715" fmla="*/ 5371066 w 6811107"/>
                <a:gd name="connsiteY715" fmla="*/ 1364776 h 2256141"/>
                <a:gd name="connsiteX716" fmla="*/ 5360917 w 6811107"/>
                <a:gd name="connsiteY716" fmla="*/ 1375408 h 2256141"/>
                <a:gd name="connsiteX717" fmla="*/ 5345452 w 6811107"/>
                <a:gd name="connsiteY717" fmla="*/ 1417937 h 2256141"/>
                <a:gd name="connsiteX718" fmla="*/ 5342552 w 6811107"/>
                <a:gd name="connsiteY718" fmla="*/ 1428570 h 2256141"/>
                <a:gd name="connsiteX719" fmla="*/ 5308723 w 6811107"/>
                <a:gd name="connsiteY719" fmla="*/ 1490429 h 2256141"/>
                <a:gd name="connsiteX720" fmla="*/ 5203367 w 6811107"/>
                <a:gd name="connsiteY720" fmla="*/ 1488980 h 2256141"/>
                <a:gd name="connsiteX721" fmla="*/ 5188868 w 6811107"/>
                <a:gd name="connsiteY721" fmla="*/ 1490429 h 2256141"/>
                <a:gd name="connsiteX722" fmla="*/ 5168570 w 6811107"/>
                <a:gd name="connsiteY722" fmla="*/ 1477381 h 2256141"/>
                <a:gd name="connsiteX723" fmla="*/ 5128457 w 6811107"/>
                <a:gd name="connsiteY723" fmla="*/ 1419387 h 2256141"/>
                <a:gd name="connsiteX724" fmla="*/ 5115409 w 6811107"/>
                <a:gd name="connsiteY724" fmla="*/ 1415521 h 2256141"/>
                <a:gd name="connsiteX725" fmla="*/ 5104776 w 6811107"/>
                <a:gd name="connsiteY725" fmla="*/ 1410205 h 2256141"/>
                <a:gd name="connsiteX726" fmla="*/ 5055481 w 6811107"/>
                <a:gd name="connsiteY726" fmla="*/ 1386041 h 2256141"/>
                <a:gd name="connsiteX727" fmla="*/ 5045333 w 6811107"/>
                <a:gd name="connsiteY727" fmla="*/ 1391356 h 2256141"/>
                <a:gd name="connsiteX728" fmla="*/ 5023101 w 6811107"/>
                <a:gd name="connsiteY728" fmla="*/ 1403922 h 2256141"/>
                <a:gd name="connsiteX729" fmla="*/ 5010536 w 6811107"/>
                <a:gd name="connsiteY729" fmla="*/ 1402955 h 2256141"/>
                <a:gd name="connsiteX730" fmla="*/ 4912429 w 6811107"/>
                <a:gd name="connsiteY730" fmla="*/ 1346411 h 2256141"/>
                <a:gd name="connsiteX731" fmla="*/ 4875217 w 6811107"/>
                <a:gd name="connsiteY731" fmla="*/ 1415038 h 2256141"/>
                <a:gd name="connsiteX732" fmla="*/ 4862167 w 6811107"/>
                <a:gd name="connsiteY732" fmla="*/ 1416004 h 2256141"/>
                <a:gd name="connsiteX733" fmla="*/ 4743279 w 6811107"/>
                <a:gd name="connsiteY733" fmla="*/ 1384590 h 2256141"/>
                <a:gd name="connsiteX734" fmla="*/ 4732647 w 6811107"/>
                <a:gd name="connsiteY734" fmla="*/ 1383141 h 2256141"/>
                <a:gd name="connsiteX735" fmla="*/ 4629224 w 6811107"/>
                <a:gd name="connsiteY735" fmla="*/ 1348344 h 2256141"/>
                <a:gd name="connsiteX736" fmla="*/ 4715249 w 6811107"/>
                <a:gd name="connsiteY736" fmla="*/ 1402955 h 2256141"/>
                <a:gd name="connsiteX737" fmla="*/ 4728298 w 6811107"/>
                <a:gd name="connsiteY737" fmla="*/ 1408271 h 2256141"/>
                <a:gd name="connsiteX738" fmla="*/ 4766961 w 6811107"/>
                <a:gd name="connsiteY738" fmla="*/ 1443068 h 2256141"/>
                <a:gd name="connsiteX739" fmla="*/ 4777109 w 6811107"/>
                <a:gd name="connsiteY739" fmla="*/ 1448384 h 2256141"/>
                <a:gd name="connsiteX740" fmla="*/ 4791125 w 6811107"/>
                <a:gd name="connsiteY740" fmla="*/ 1452250 h 2256141"/>
                <a:gd name="connsiteX741" fmla="*/ 4811423 w 6811107"/>
                <a:gd name="connsiteY741" fmla="*/ 1469165 h 2256141"/>
                <a:gd name="connsiteX742" fmla="*/ 4822055 w 6811107"/>
                <a:gd name="connsiteY742" fmla="*/ 1477865 h 2256141"/>
                <a:gd name="connsiteX743" fmla="*/ 4868451 w 6811107"/>
                <a:gd name="connsiteY743" fmla="*/ 1500095 h 2256141"/>
                <a:gd name="connsiteX744" fmla="*/ 4881016 w 6811107"/>
                <a:gd name="connsiteY744" fmla="*/ 1500095 h 2256141"/>
                <a:gd name="connsiteX745" fmla="*/ 4894064 w 6811107"/>
                <a:gd name="connsiteY745" fmla="*/ 1486080 h 2256141"/>
                <a:gd name="connsiteX746" fmla="*/ 4901797 w 6811107"/>
                <a:gd name="connsiteY746" fmla="*/ 1480764 h 2256141"/>
                <a:gd name="connsiteX747" fmla="*/ 5022618 w 6811107"/>
                <a:gd name="connsiteY747" fmla="*/ 1456600 h 2256141"/>
                <a:gd name="connsiteX748" fmla="*/ 5034217 w 6811107"/>
                <a:gd name="connsiteY748" fmla="*/ 1462883 h 2256141"/>
                <a:gd name="connsiteX749" fmla="*/ 5068047 w 6811107"/>
                <a:gd name="connsiteY749" fmla="*/ 1494296 h 2256141"/>
                <a:gd name="connsiteX750" fmla="*/ 5074330 w 6811107"/>
                <a:gd name="connsiteY750" fmla="*/ 1502029 h 2256141"/>
                <a:gd name="connsiteX751" fmla="*/ 5125558 w 6811107"/>
                <a:gd name="connsiteY751" fmla="*/ 1518943 h 2256141"/>
                <a:gd name="connsiteX752" fmla="*/ 5136190 w 6811107"/>
                <a:gd name="connsiteY752" fmla="*/ 1521360 h 2256141"/>
                <a:gd name="connsiteX753" fmla="*/ 5204333 w 6811107"/>
                <a:gd name="connsiteY753" fmla="*/ 1555190 h 2256141"/>
                <a:gd name="connsiteX754" fmla="*/ 5215932 w 6811107"/>
                <a:gd name="connsiteY754" fmla="*/ 1564372 h 2256141"/>
                <a:gd name="connsiteX755" fmla="*/ 5258461 w 6811107"/>
                <a:gd name="connsiteY755" fmla="*/ 1700175 h 2256141"/>
                <a:gd name="connsiteX756" fmla="*/ 5252179 w 6811107"/>
                <a:gd name="connsiteY756" fmla="*/ 1710807 h 2256141"/>
                <a:gd name="connsiteX757" fmla="*/ 5286975 w 6811107"/>
                <a:gd name="connsiteY757" fmla="*/ 1837911 h 2256141"/>
                <a:gd name="connsiteX758" fmla="*/ 5291808 w 6811107"/>
                <a:gd name="connsiteY758" fmla="*/ 1844677 h 2256141"/>
                <a:gd name="connsiteX759" fmla="*/ 5292774 w 6811107"/>
                <a:gd name="connsiteY759" fmla="*/ 1854826 h 2256141"/>
                <a:gd name="connsiteX760" fmla="*/ 5297607 w 6811107"/>
                <a:gd name="connsiteY760" fmla="*/ 1879474 h 2256141"/>
                <a:gd name="connsiteX761" fmla="*/ 5270543 w 6811107"/>
                <a:gd name="connsiteY761" fmla="*/ 1995462 h 2256141"/>
                <a:gd name="connsiteX762" fmla="*/ 5271510 w 6811107"/>
                <a:gd name="connsiteY762" fmla="*/ 2008027 h 2256141"/>
                <a:gd name="connsiteX763" fmla="*/ 5276826 w 6811107"/>
                <a:gd name="connsiteY763" fmla="*/ 2019626 h 2256141"/>
                <a:gd name="connsiteX764" fmla="*/ 5283109 w 6811107"/>
                <a:gd name="connsiteY764" fmla="*/ 2031225 h 2256141"/>
                <a:gd name="connsiteX765" fmla="*/ 5291808 w 6811107"/>
                <a:gd name="connsiteY765" fmla="*/ 2041857 h 2256141"/>
                <a:gd name="connsiteX766" fmla="*/ 5298574 w 6811107"/>
                <a:gd name="connsiteY766" fmla="*/ 2051039 h 2256141"/>
                <a:gd name="connsiteX767" fmla="*/ 5319355 w 6811107"/>
                <a:gd name="connsiteY767" fmla="*/ 2080520 h 2256141"/>
                <a:gd name="connsiteX768" fmla="*/ 5324671 w 6811107"/>
                <a:gd name="connsiteY768" fmla="*/ 2090669 h 2256141"/>
                <a:gd name="connsiteX769" fmla="*/ 5350769 w 6811107"/>
                <a:gd name="connsiteY769" fmla="*/ 2143347 h 2256141"/>
                <a:gd name="connsiteX770" fmla="*/ 5359951 w 6811107"/>
                <a:gd name="connsiteY770" fmla="*/ 2093085 h 2256141"/>
                <a:gd name="connsiteX771" fmla="*/ 5358985 w 6811107"/>
                <a:gd name="connsiteY771" fmla="*/ 2076654 h 2256141"/>
                <a:gd name="connsiteX772" fmla="*/ 5343519 w 6811107"/>
                <a:gd name="connsiteY772" fmla="*/ 2050556 h 2256141"/>
                <a:gd name="connsiteX773" fmla="*/ 5338203 w 6811107"/>
                <a:gd name="connsiteY773" fmla="*/ 2041857 h 2256141"/>
                <a:gd name="connsiteX774" fmla="*/ 5360434 w 6811107"/>
                <a:gd name="connsiteY774" fmla="*/ 1986279 h 2256141"/>
                <a:gd name="connsiteX775" fmla="*/ 5366717 w 6811107"/>
                <a:gd name="connsiteY775" fmla="*/ 1975647 h 2256141"/>
                <a:gd name="connsiteX776" fmla="*/ 5372033 w 6811107"/>
                <a:gd name="connsiteY776" fmla="*/ 1893972 h 2256141"/>
                <a:gd name="connsiteX777" fmla="*/ 5369616 w 6811107"/>
                <a:gd name="connsiteY777" fmla="*/ 1880924 h 2256141"/>
                <a:gd name="connsiteX778" fmla="*/ 5366717 w 6811107"/>
                <a:gd name="connsiteY778" fmla="*/ 1866908 h 2256141"/>
                <a:gd name="connsiteX779" fmla="*/ 5362850 w 6811107"/>
                <a:gd name="connsiteY779" fmla="*/ 1853860 h 2256141"/>
                <a:gd name="connsiteX780" fmla="*/ 5350285 w 6811107"/>
                <a:gd name="connsiteY780" fmla="*/ 1773634 h 2256141"/>
                <a:gd name="connsiteX781" fmla="*/ 5331920 w 6811107"/>
                <a:gd name="connsiteY781" fmla="*/ 1751403 h 2256141"/>
                <a:gd name="connsiteX782" fmla="*/ 5326604 w 6811107"/>
                <a:gd name="connsiteY782" fmla="*/ 1739804 h 2256141"/>
                <a:gd name="connsiteX783" fmla="*/ 5343519 w 6811107"/>
                <a:gd name="connsiteY783" fmla="*/ 1660546 h 2256141"/>
                <a:gd name="connsiteX784" fmla="*/ 5354152 w 6811107"/>
                <a:gd name="connsiteY784" fmla="*/ 1650397 h 2256141"/>
                <a:gd name="connsiteX785" fmla="*/ 5366717 w 6811107"/>
                <a:gd name="connsiteY785" fmla="*/ 1640248 h 2256141"/>
                <a:gd name="connsiteX786" fmla="*/ 5372033 w 6811107"/>
                <a:gd name="connsiteY786" fmla="*/ 1626233 h 2256141"/>
                <a:gd name="connsiteX787" fmla="*/ 5374449 w 6811107"/>
                <a:gd name="connsiteY787" fmla="*/ 1615600 h 2256141"/>
                <a:gd name="connsiteX788" fmla="*/ 5345935 w 6811107"/>
                <a:gd name="connsiteY788" fmla="*/ 1557606 h 2256141"/>
                <a:gd name="connsiteX789" fmla="*/ 5340619 w 6811107"/>
                <a:gd name="connsiteY789" fmla="*/ 1544558 h 2256141"/>
                <a:gd name="connsiteX790" fmla="*/ 5366233 w 6811107"/>
                <a:gd name="connsiteY790" fmla="*/ 1499129 h 2256141"/>
                <a:gd name="connsiteX791" fmla="*/ 5376866 w 6811107"/>
                <a:gd name="connsiteY791" fmla="*/ 1494296 h 2256141"/>
                <a:gd name="connsiteX792" fmla="*/ 5388465 w 6811107"/>
                <a:gd name="connsiteY792" fmla="*/ 1488013 h 2256141"/>
                <a:gd name="connsiteX793" fmla="*/ 5397164 w 6811107"/>
                <a:gd name="connsiteY793" fmla="*/ 1485597 h 2256141"/>
                <a:gd name="connsiteX794" fmla="*/ 5407313 w 6811107"/>
                <a:gd name="connsiteY794" fmla="*/ 1479314 h 2256141"/>
                <a:gd name="connsiteX795" fmla="*/ 5415045 w 6811107"/>
                <a:gd name="connsiteY795" fmla="*/ 1462399 h 2256141"/>
                <a:gd name="connsiteX796" fmla="*/ 5416011 w 6811107"/>
                <a:gd name="connsiteY796" fmla="*/ 1449834 h 2256141"/>
                <a:gd name="connsiteX797" fmla="*/ 5424711 w 6811107"/>
                <a:gd name="connsiteY797" fmla="*/ 1414554 h 2256141"/>
                <a:gd name="connsiteX798" fmla="*/ 5481255 w 6811107"/>
                <a:gd name="connsiteY798" fmla="*/ 1349794 h 2256141"/>
                <a:gd name="connsiteX799" fmla="*/ 5491404 w 6811107"/>
                <a:gd name="connsiteY799" fmla="*/ 1339162 h 2256141"/>
                <a:gd name="connsiteX800" fmla="*/ 5500587 w 6811107"/>
                <a:gd name="connsiteY800" fmla="*/ 1331429 h 2256141"/>
                <a:gd name="connsiteX801" fmla="*/ 5585645 w 6811107"/>
                <a:gd name="connsiteY801" fmla="*/ 1304365 h 2256141"/>
                <a:gd name="connsiteX802" fmla="*/ 5598693 w 6811107"/>
                <a:gd name="connsiteY802" fmla="*/ 1305332 h 2256141"/>
                <a:gd name="connsiteX803" fmla="*/ 5644122 w 6811107"/>
                <a:gd name="connsiteY803" fmla="*/ 1309198 h 2256141"/>
                <a:gd name="connsiteX804" fmla="*/ 5655721 w 6811107"/>
                <a:gd name="connsiteY804" fmla="*/ 1310648 h 2256141"/>
                <a:gd name="connsiteX805" fmla="*/ 5689551 w 6811107"/>
                <a:gd name="connsiteY805" fmla="*/ 1317414 h 2256141"/>
                <a:gd name="connsiteX806" fmla="*/ 5700183 w 6811107"/>
                <a:gd name="connsiteY806" fmla="*/ 1318864 h 2256141"/>
                <a:gd name="connsiteX807" fmla="*/ 5782341 w 6811107"/>
                <a:gd name="connsiteY807" fmla="*/ 1373475 h 2256141"/>
                <a:gd name="connsiteX808" fmla="*/ 5789108 w 6811107"/>
                <a:gd name="connsiteY808" fmla="*/ 1383624 h 2256141"/>
                <a:gd name="connsiteX809" fmla="*/ 5823904 w 6811107"/>
                <a:gd name="connsiteY809" fmla="*/ 1434369 h 2256141"/>
                <a:gd name="connsiteX810" fmla="*/ 5830670 w 6811107"/>
                <a:gd name="connsiteY810" fmla="*/ 1445001 h 2256141"/>
                <a:gd name="connsiteX811" fmla="*/ 5840819 w 6811107"/>
                <a:gd name="connsiteY811" fmla="*/ 1455150 h 2256141"/>
                <a:gd name="connsiteX812" fmla="*/ 5880448 w 6811107"/>
                <a:gd name="connsiteY812" fmla="*/ 1479314 h 2256141"/>
                <a:gd name="connsiteX813" fmla="*/ 5875132 w 6811107"/>
                <a:gd name="connsiteY813" fmla="*/ 1581287 h 2256141"/>
                <a:gd name="connsiteX814" fmla="*/ 5869816 w 6811107"/>
                <a:gd name="connsiteY814" fmla="*/ 1590470 h 2256141"/>
                <a:gd name="connsiteX815" fmla="*/ 5870783 w 6811107"/>
                <a:gd name="connsiteY815" fmla="*/ 1599169 h 2256141"/>
                <a:gd name="connsiteX816" fmla="*/ 5877065 w 6811107"/>
                <a:gd name="connsiteY816" fmla="*/ 1615600 h 2256141"/>
                <a:gd name="connsiteX817" fmla="*/ 5878515 w 6811107"/>
                <a:gd name="connsiteY817" fmla="*/ 1618017 h 2256141"/>
                <a:gd name="connsiteX818" fmla="*/ 5886248 w 6811107"/>
                <a:gd name="connsiteY818" fmla="*/ 1625749 h 2256141"/>
                <a:gd name="connsiteX819" fmla="*/ 5891081 w 6811107"/>
                <a:gd name="connsiteY819" fmla="*/ 1629616 h 2256141"/>
                <a:gd name="connsiteX820" fmla="*/ 5893980 w 6811107"/>
                <a:gd name="connsiteY820" fmla="*/ 1631065 h 2256141"/>
                <a:gd name="connsiteX821" fmla="*/ 5924911 w 6811107"/>
                <a:gd name="connsiteY821" fmla="*/ 1645080 h 2256141"/>
                <a:gd name="connsiteX822" fmla="*/ 5928777 w 6811107"/>
                <a:gd name="connsiteY822" fmla="*/ 1647497 h 2256141"/>
                <a:gd name="connsiteX823" fmla="*/ 5965023 w 6811107"/>
                <a:gd name="connsiteY823" fmla="*/ 1684710 h 2256141"/>
                <a:gd name="connsiteX824" fmla="*/ 5971306 w 6811107"/>
                <a:gd name="connsiteY824" fmla="*/ 1693409 h 2256141"/>
                <a:gd name="connsiteX825" fmla="*/ 6144321 w 6811107"/>
                <a:gd name="connsiteY825" fmla="*/ 1750437 h 2256141"/>
                <a:gd name="connsiteX826" fmla="*/ 6027367 w 6811107"/>
                <a:gd name="connsiteY826" fmla="*/ 1716607 h 2256141"/>
                <a:gd name="connsiteX827" fmla="*/ 6022050 w 6811107"/>
                <a:gd name="connsiteY827" fmla="*/ 1705974 h 2256141"/>
                <a:gd name="connsiteX828" fmla="*/ 6026883 w 6811107"/>
                <a:gd name="connsiteY828" fmla="*/ 1675045 h 2256141"/>
                <a:gd name="connsiteX829" fmla="*/ 6027367 w 6811107"/>
                <a:gd name="connsiteY829" fmla="*/ 1673111 h 2256141"/>
                <a:gd name="connsiteX830" fmla="*/ 5988704 w 6811107"/>
                <a:gd name="connsiteY830" fmla="*/ 1622366 h 2256141"/>
                <a:gd name="connsiteX831" fmla="*/ 5986287 w 6811107"/>
                <a:gd name="connsiteY831" fmla="*/ 1619950 h 2256141"/>
                <a:gd name="connsiteX832" fmla="*/ 5972272 w 6811107"/>
                <a:gd name="connsiteY832" fmla="*/ 1572105 h 2256141"/>
                <a:gd name="connsiteX833" fmla="*/ 5973239 w 6811107"/>
                <a:gd name="connsiteY833" fmla="*/ 1559539 h 2256141"/>
                <a:gd name="connsiteX834" fmla="*/ 5990153 w 6811107"/>
                <a:gd name="connsiteY834" fmla="*/ 1491397 h 2256141"/>
                <a:gd name="connsiteX835" fmla="*/ 5976139 w 6811107"/>
                <a:gd name="connsiteY835" fmla="*/ 1474481 h 2256141"/>
                <a:gd name="connsiteX836" fmla="*/ 5922011 w 6811107"/>
                <a:gd name="connsiteY836" fmla="*/ 1442101 h 2256141"/>
                <a:gd name="connsiteX837" fmla="*/ 5916694 w 6811107"/>
                <a:gd name="connsiteY837" fmla="*/ 1435335 h 2256141"/>
                <a:gd name="connsiteX838" fmla="*/ 5909929 w 6811107"/>
                <a:gd name="connsiteY838" fmla="*/ 1425186 h 2256141"/>
                <a:gd name="connsiteX839" fmla="*/ 5869816 w 6811107"/>
                <a:gd name="connsiteY839" fmla="*/ 1374925 h 2256141"/>
                <a:gd name="connsiteX840" fmla="*/ 5859184 w 6811107"/>
                <a:gd name="connsiteY840" fmla="*/ 1368159 h 2256141"/>
                <a:gd name="connsiteX841" fmla="*/ 5793457 w 6811107"/>
                <a:gd name="connsiteY841" fmla="*/ 1286967 h 2256141"/>
                <a:gd name="connsiteX842" fmla="*/ 5753344 w 6811107"/>
                <a:gd name="connsiteY842" fmla="*/ 1226073 h 2256141"/>
                <a:gd name="connsiteX843" fmla="*/ 5750445 w 6811107"/>
                <a:gd name="connsiteY843" fmla="*/ 1213508 h 2256141"/>
                <a:gd name="connsiteX844" fmla="*/ 5753344 w 6811107"/>
                <a:gd name="connsiteY844" fmla="*/ 1171945 h 2256141"/>
                <a:gd name="connsiteX845" fmla="*/ 5747062 w 6811107"/>
                <a:gd name="connsiteY845" fmla="*/ 1160346 h 2256141"/>
                <a:gd name="connsiteX846" fmla="*/ 5703083 w 6811107"/>
                <a:gd name="connsiteY846" fmla="*/ 1103319 h 2256141"/>
                <a:gd name="connsiteX847" fmla="*/ 5696800 w 6811107"/>
                <a:gd name="connsiteY847" fmla="*/ 1094620 h 2256141"/>
                <a:gd name="connsiteX848" fmla="*/ 5670703 w 6811107"/>
                <a:gd name="connsiteY848" fmla="*/ 1029860 h 2256141"/>
                <a:gd name="connsiteX849" fmla="*/ 5672152 w 6811107"/>
                <a:gd name="connsiteY849" fmla="*/ 1018261 h 2256141"/>
                <a:gd name="connsiteX850" fmla="*/ 5673603 w 6811107"/>
                <a:gd name="connsiteY850" fmla="*/ 940935 h 2256141"/>
                <a:gd name="connsiteX851" fmla="*/ 5536833 w 6811107"/>
                <a:gd name="connsiteY851" fmla="*/ 902273 h 2256141"/>
                <a:gd name="connsiteX852" fmla="*/ 5538283 w 6811107"/>
                <a:gd name="connsiteY852" fmla="*/ 893090 h 2256141"/>
                <a:gd name="connsiteX853" fmla="*/ 5574529 w 6811107"/>
                <a:gd name="connsiteY853" fmla="*/ 848145 h 2256141"/>
                <a:gd name="connsiteX854" fmla="*/ 5564380 w 6811107"/>
                <a:gd name="connsiteY854" fmla="*/ 822531 h 2256141"/>
                <a:gd name="connsiteX855" fmla="*/ 5487055 w 6811107"/>
                <a:gd name="connsiteY855" fmla="*/ 780968 h 2256141"/>
                <a:gd name="connsiteX856" fmla="*/ 5472556 w 6811107"/>
                <a:gd name="connsiteY856" fmla="*/ 780968 h 2256141"/>
                <a:gd name="connsiteX857" fmla="*/ 5380732 w 6811107"/>
                <a:gd name="connsiteY857" fmla="*/ 780002 h 2256141"/>
                <a:gd name="connsiteX858" fmla="*/ 5384598 w 6811107"/>
                <a:gd name="connsiteY858" fmla="*/ 769853 h 2256141"/>
                <a:gd name="connsiteX859" fmla="*/ 5389914 w 6811107"/>
                <a:gd name="connsiteY859" fmla="*/ 760670 h 2256141"/>
                <a:gd name="connsiteX860" fmla="*/ 5346419 w 6811107"/>
                <a:gd name="connsiteY860" fmla="*/ 732156 h 2256141"/>
                <a:gd name="connsiteX861" fmla="*/ 5307756 w 6811107"/>
                <a:gd name="connsiteY861" fmla="*/ 729740 h 2256141"/>
                <a:gd name="connsiteX862" fmla="*/ 5293257 w 6811107"/>
                <a:gd name="connsiteY862" fmla="*/ 728773 h 2256141"/>
                <a:gd name="connsiteX863" fmla="*/ 5176303 w 6811107"/>
                <a:gd name="connsiteY863" fmla="*/ 691077 h 2256141"/>
                <a:gd name="connsiteX864" fmla="*/ 5194668 w 6811107"/>
                <a:gd name="connsiteY864" fmla="*/ 628734 h 2256141"/>
                <a:gd name="connsiteX865" fmla="*/ 5191767 w 6811107"/>
                <a:gd name="connsiteY865" fmla="*/ 618101 h 2256141"/>
                <a:gd name="connsiteX866" fmla="*/ 5194184 w 6811107"/>
                <a:gd name="connsiteY866" fmla="*/ 607469 h 2256141"/>
                <a:gd name="connsiteX867" fmla="*/ 5205783 w 6811107"/>
                <a:gd name="connsiteY867" fmla="*/ 589587 h 2256141"/>
                <a:gd name="connsiteX868" fmla="*/ 5216415 w 6811107"/>
                <a:gd name="connsiteY868" fmla="*/ 581855 h 2256141"/>
                <a:gd name="connsiteX869" fmla="*/ 5229464 w 6811107"/>
                <a:gd name="connsiteY869" fmla="*/ 576539 h 2256141"/>
                <a:gd name="connsiteX870" fmla="*/ 5243962 w 6811107"/>
                <a:gd name="connsiteY870" fmla="*/ 573639 h 2256141"/>
                <a:gd name="connsiteX871" fmla="*/ 5367683 w 6811107"/>
                <a:gd name="connsiteY871" fmla="*/ 559624 h 2256141"/>
                <a:gd name="connsiteX872" fmla="*/ 5380249 w 6811107"/>
                <a:gd name="connsiteY872" fmla="*/ 554308 h 2256141"/>
                <a:gd name="connsiteX873" fmla="*/ 5405863 w 6811107"/>
                <a:gd name="connsiteY873" fmla="*/ 487131 h 2256141"/>
                <a:gd name="connsiteX874" fmla="*/ 5401030 w 6811107"/>
                <a:gd name="connsiteY874" fmla="*/ 472632 h 2256141"/>
                <a:gd name="connsiteX875" fmla="*/ 5385565 w 6811107"/>
                <a:gd name="connsiteY875" fmla="*/ 445568 h 2256141"/>
                <a:gd name="connsiteX876" fmla="*/ 5378799 w 6811107"/>
                <a:gd name="connsiteY876" fmla="*/ 438803 h 2256141"/>
                <a:gd name="connsiteX877" fmla="*/ 5269577 w 6811107"/>
                <a:gd name="connsiteY877" fmla="*/ 371626 h 2256141"/>
                <a:gd name="connsiteX878" fmla="*/ 5257978 w 6811107"/>
                <a:gd name="connsiteY878" fmla="*/ 366310 h 2256141"/>
                <a:gd name="connsiteX879" fmla="*/ 5148755 w 6811107"/>
                <a:gd name="connsiteY879" fmla="*/ 296717 h 2256141"/>
                <a:gd name="connsiteX880" fmla="*/ 5146339 w 6811107"/>
                <a:gd name="connsiteY880" fmla="*/ 286085 h 2256141"/>
                <a:gd name="connsiteX881" fmla="*/ 5167120 w 6811107"/>
                <a:gd name="connsiteY881" fmla="*/ 227607 h 2256141"/>
                <a:gd name="connsiteX882" fmla="*/ 5166154 w 6811107"/>
                <a:gd name="connsiteY882" fmla="*/ 216975 h 2256141"/>
                <a:gd name="connsiteX883" fmla="*/ 5070463 w 6811107"/>
                <a:gd name="connsiteY883" fmla="*/ 150765 h 2256141"/>
                <a:gd name="connsiteX884" fmla="*/ 5062731 w 6811107"/>
                <a:gd name="connsiteY884" fmla="*/ 141583 h 2256141"/>
                <a:gd name="connsiteX885" fmla="*/ 5050165 w 6811107"/>
                <a:gd name="connsiteY885" fmla="*/ 121285 h 2256141"/>
                <a:gd name="connsiteX886" fmla="*/ 5043399 w 6811107"/>
                <a:gd name="connsiteY886" fmla="*/ 107269 h 2256141"/>
                <a:gd name="connsiteX887" fmla="*/ 5036633 w 6811107"/>
                <a:gd name="connsiteY887" fmla="*/ 94221 h 2256141"/>
                <a:gd name="connsiteX888" fmla="*/ 5028901 w 6811107"/>
                <a:gd name="connsiteY888" fmla="*/ 84072 h 2256141"/>
                <a:gd name="connsiteX889" fmla="*/ 4981539 w 6811107"/>
                <a:gd name="connsiteY889" fmla="*/ 40093 h 2256141"/>
                <a:gd name="connsiteX890" fmla="*/ 4967523 w 6811107"/>
                <a:gd name="connsiteY890" fmla="*/ 38643 h 2256141"/>
                <a:gd name="connsiteX891" fmla="*/ 4973807 w 6811107"/>
                <a:gd name="connsiteY891" fmla="*/ 1430 h 2256141"/>
                <a:gd name="connsiteX892" fmla="*/ 4985405 w 6811107"/>
                <a:gd name="connsiteY892" fmla="*/ 6746 h 2256141"/>
                <a:gd name="connsiteX893" fmla="*/ 4996037 w 6811107"/>
                <a:gd name="connsiteY893" fmla="*/ 13029 h 2256141"/>
                <a:gd name="connsiteX894" fmla="*/ 5060798 w 6811107"/>
                <a:gd name="connsiteY894" fmla="*/ 61841 h 2256141"/>
                <a:gd name="connsiteX895" fmla="*/ 5069497 w 6811107"/>
                <a:gd name="connsiteY895" fmla="*/ 71990 h 2256141"/>
                <a:gd name="connsiteX896" fmla="*/ 5074813 w 6811107"/>
                <a:gd name="connsiteY896" fmla="*/ 85038 h 2256141"/>
                <a:gd name="connsiteX897" fmla="*/ 5102843 w 6811107"/>
                <a:gd name="connsiteY897" fmla="*/ 129017 h 2256141"/>
                <a:gd name="connsiteX898" fmla="*/ 5112026 w 6811107"/>
                <a:gd name="connsiteY898" fmla="*/ 137717 h 2256141"/>
                <a:gd name="connsiteX899" fmla="*/ 5213999 w 6811107"/>
                <a:gd name="connsiteY899" fmla="*/ 196194 h 2256141"/>
                <a:gd name="connsiteX900" fmla="*/ 5199984 w 6811107"/>
                <a:gd name="connsiteY900" fmla="*/ 263371 h 2256141"/>
                <a:gd name="connsiteX901" fmla="*/ 5186935 w 6811107"/>
                <a:gd name="connsiteY901" fmla="*/ 268203 h 2256141"/>
                <a:gd name="connsiteX902" fmla="*/ 5179202 w 6811107"/>
                <a:gd name="connsiteY902" fmla="*/ 277386 h 2256141"/>
                <a:gd name="connsiteX903" fmla="*/ 5252662 w 6811107"/>
                <a:gd name="connsiteY903" fmla="*/ 322331 h 2256141"/>
                <a:gd name="connsiteX904" fmla="*/ 5265227 w 6811107"/>
                <a:gd name="connsiteY904" fmla="*/ 326198 h 2256141"/>
                <a:gd name="connsiteX905" fmla="*/ 5277792 w 6811107"/>
                <a:gd name="connsiteY905" fmla="*/ 331513 h 2256141"/>
                <a:gd name="connsiteX906" fmla="*/ 5286975 w 6811107"/>
                <a:gd name="connsiteY906" fmla="*/ 335380 h 2256141"/>
                <a:gd name="connsiteX907" fmla="*/ 5311622 w 6811107"/>
                <a:gd name="connsiteY907" fmla="*/ 349395 h 2256141"/>
                <a:gd name="connsiteX908" fmla="*/ 5320805 w 6811107"/>
                <a:gd name="connsiteY908" fmla="*/ 355678 h 2256141"/>
                <a:gd name="connsiteX909" fmla="*/ 5344003 w 6811107"/>
                <a:gd name="connsiteY909" fmla="*/ 369693 h 2256141"/>
                <a:gd name="connsiteX910" fmla="*/ 5352701 w 6811107"/>
                <a:gd name="connsiteY910" fmla="*/ 374526 h 2256141"/>
                <a:gd name="connsiteX911" fmla="*/ 5405863 w 6811107"/>
                <a:gd name="connsiteY911" fmla="*/ 410772 h 2256141"/>
                <a:gd name="connsiteX912" fmla="*/ 5414562 w 6811107"/>
                <a:gd name="connsiteY912" fmla="*/ 419471 h 2256141"/>
                <a:gd name="connsiteX913" fmla="*/ 5448392 w 6811107"/>
                <a:gd name="connsiteY913" fmla="*/ 526760 h 2256141"/>
                <a:gd name="connsiteX914" fmla="*/ 5456125 w 6811107"/>
                <a:gd name="connsiteY914" fmla="*/ 538360 h 2256141"/>
                <a:gd name="connsiteX915" fmla="*/ 5525295 w 6811107"/>
                <a:gd name="connsiteY915" fmla="*/ 596897 h 2256141"/>
                <a:gd name="connsiteX916" fmla="*/ 5598196 w 6811107"/>
                <a:gd name="connsiteY916" fmla="*/ 644562 h 2256141"/>
                <a:gd name="connsiteX917" fmla="*/ 5597243 w 6811107"/>
                <a:gd name="connsiteY917" fmla="*/ 644199 h 2256141"/>
                <a:gd name="connsiteX918" fmla="*/ 5611259 w 6811107"/>
                <a:gd name="connsiteY918" fmla="*/ 654831 h 2256141"/>
                <a:gd name="connsiteX919" fmla="*/ 5627690 w 6811107"/>
                <a:gd name="connsiteY919" fmla="*/ 673196 h 2256141"/>
                <a:gd name="connsiteX920" fmla="*/ 5653788 w 6811107"/>
                <a:gd name="connsiteY920" fmla="*/ 747138 h 2256141"/>
                <a:gd name="connsiteX921" fmla="*/ 5656204 w 6811107"/>
                <a:gd name="connsiteY921" fmla="*/ 767436 h 2256141"/>
                <a:gd name="connsiteX922" fmla="*/ 5714198 w 6811107"/>
                <a:gd name="connsiteY922" fmla="*/ 908555 h 2256141"/>
                <a:gd name="connsiteX923" fmla="*/ 5725797 w 6811107"/>
                <a:gd name="connsiteY923" fmla="*/ 927886 h 2256141"/>
                <a:gd name="connsiteX924" fmla="*/ 5734496 w 6811107"/>
                <a:gd name="connsiteY924" fmla="*/ 952534 h 2256141"/>
                <a:gd name="connsiteX925" fmla="*/ 5745129 w 6811107"/>
                <a:gd name="connsiteY925" fmla="*/ 1008112 h 2256141"/>
                <a:gd name="connsiteX926" fmla="*/ 5746578 w 6811107"/>
                <a:gd name="connsiteY926" fmla="*/ 1011012 h 2256141"/>
                <a:gd name="connsiteX927" fmla="*/ 5751895 w 6811107"/>
                <a:gd name="connsiteY927" fmla="*/ 1067556 h 2256141"/>
                <a:gd name="connsiteX928" fmla="*/ 5754311 w 6811107"/>
                <a:gd name="connsiteY928" fmla="*/ 1081571 h 2256141"/>
                <a:gd name="connsiteX929" fmla="*/ 5781375 w 6811107"/>
                <a:gd name="connsiteY929" fmla="*/ 1146331 h 2256141"/>
                <a:gd name="connsiteX930" fmla="*/ 5788141 w 6811107"/>
                <a:gd name="connsiteY930" fmla="*/ 1158897 h 2256141"/>
                <a:gd name="connsiteX931" fmla="*/ 5820521 w 6811107"/>
                <a:gd name="connsiteY931" fmla="*/ 1223173 h 2256141"/>
                <a:gd name="connsiteX932" fmla="*/ 5826803 w 6811107"/>
                <a:gd name="connsiteY932" fmla="*/ 1237188 h 2256141"/>
                <a:gd name="connsiteX933" fmla="*/ 5870299 w 6811107"/>
                <a:gd name="connsiteY933" fmla="*/ 1309198 h 2256141"/>
                <a:gd name="connsiteX934" fmla="*/ 5880448 w 6811107"/>
                <a:gd name="connsiteY934" fmla="*/ 1317897 h 2256141"/>
                <a:gd name="connsiteX935" fmla="*/ 5938442 w 6811107"/>
                <a:gd name="connsiteY935" fmla="*/ 1385074 h 2256141"/>
                <a:gd name="connsiteX936" fmla="*/ 5939409 w 6811107"/>
                <a:gd name="connsiteY936" fmla="*/ 1387490 h 2256141"/>
                <a:gd name="connsiteX937" fmla="*/ 5951974 w 6811107"/>
                <a:gd name="connsiteY937" fmla="*/ 1417454 h 2256141"/>
                <a:gd name="connsiteX938" fmla="*/ 5962123 w 6811107"/>
                <a:gd name="connsiteY938" fmla="*/ 1424220 h 2256141"/>
                <a:gd name="connsiteX939" fmla="*/ 6040899 w 6811107"/>
                <a:gd name="connsiteY939" fmla="*/ 1469648 h 2256141"/>
                <a:gd name="connsiteX940" fmla="*/ 6002236 w 6811107"/>
                <a:gd name="connsiteY940" fmla="*/ 1553740 h 2256141"/>
                <a:gd name="connsiteX941" fmla="*/ 6001269 w 6811107"/>
                <a:gd name="connsiteY941" fmla="*/ 1558573 h 2256141"/>
                <a:gd name="connsiteX942" fmla="*/ 6003685 w 6811107"/>
                <a:gd name="connsiteY942" fmla="*/ 1580804 h 2256141"/>
                <a:gd name="connsiteX943" fmla="*/ 6010451 w 6811107"/>
                <a:gd name="connsiteY943" fmla="*/ 1589503 h 2256141"/>
                <a:gd name="connsiteX944" fmla="*/ 6113874 w 6811107"/>
                <a:gd name="connsiteY944" fmla="*/ 1620433 h 2256141"/>
                <a:gd name="connsiteX945" fmla="*/ 6124023 w 6811107"/>
                <a:gd name="connsiteY945" fmla="*/ 1617534 h 2256141"/>
                <a:gd name="connsiteX946" fmla="*/ 6168002 w 6811107"/>
                <a:gd name="connsiteY946" fmla="*/ 1621400 h 2256141"/>
                <a:gd name="connsiteX947" fmla="*/ 6179601 w 6811107"/>
                <a:gd name="connsiteY947" fmla="*/ 1626233 h 2256141"/>
                <a:gd name="connsiteX948" fmla="*/ 6281574 w 6811107"/>
                <a:gd name="connsiteY948" fmla="*/ 1626233 h 2256141"/>
                <a:gd name="connsiteX949" fmla="*/ 6289307 w 6811107"/>
                <a:gd name="connsiteY949" fmla="*/ 1618500 h 2256141"/>
                <a:gd name="connsiteX950" fmla="*/ 6298006 w 6811107"/>
                <a:gd name="connsiteY950" fmla="*/ 1517977 h 2256141"/>
                <a:gd name="connsiteX951" fmla="*/ 6373882 w 6811107"/>
                <a:gd name="connsiteY951" fmla="*/ 1517977 h 2256141"/>
                <a:gd name="connsiteX952" fmla="*/ 6385480 w 6811107"/>
                <a:gd name="connsiteY952" fmla="*/ 1515561 h 2256141"/>
                <a:gd name="connsiteX953" fmla="*/ 6499052 w 6811107"/>
                <a:gd name="connsiteY953" fmla="*/ 1577421 h 2256141"/>
                <a:gd name="connsiteX954" fmla="*/ 6503885 w 6811107"/>
                <a:gd name="connsiteY954" fmla="*/ 1602068 h 2256141"/>
                <a:gd name="connsiteX955" fmla="*/ 6509201 w 6811107"/>
                <a:gd name="connsiteY955" fmla="*/ 1626233 h 2256141"/>
                <a:gd name="connsiteX956" fmla="*/ 6513067 w 6811107"/>
                <a:gd name="connsiteY956" fmla="*/ 1640248 h 2256141"/>
                <a:gd name="connsiteX957" fmla="*/ 6567196 w 6811107"/>
                <a:gd name="connsiteY957" fmla="*/ 1746570 h 2256141"/>
                <a:gd name="connsiteX958" fmla="*/ 6570095 w 6811107"/>
                <a:gd name="connsiteY958" fmla="*/ 1756719 h 2256141"/>
                <a:gd name="connsiteX959" fmla="*/ 6571061 w 6811107"/>
                <a:gd name="connsiteY959" fmla="*/ 1768318 h 2256141"/>
                <a:gd name="connsiteX960" fmla="*/ 6570095 w 6811107"/>
                <a:gd name="connsiteY960" fmla="*/ 1792482 h 2256141"/>
                <a:gd name="connsiteX961" fmla="*/ 6564779 w 6811107"/>
                <a:gd name="connsiteY961" fmla="*/ 1863526 h 2256141"/>
                <a:gd name="connsiteX962" fmla="*/ 6573961 w 6811107"/>
                <a:gd name="connsiteY962" fmla="*/ 1884306 h 2256141"/>
                <a:gd name="connsiteX963" fmla="*/ 6597159 w 6811107"/>
                <a:gd name="connsiteY963" fmla="*/ 1897355 h 2256141"/>
                <a:gd name="connsiteX964" fmla="*/ 6609724 w 6811107"/>
                <a:gd name="connsiteY964" fmla="*/ 1902188 h 2256141"/>
                <a:gd name="connsiteX965" fmla="*/ 6684633 w 6811107"/>
                <a:gd name="connsiteY965" fmla="*/ 1994979 h 2256141"/>
                <a:gd name="connsiteX966" fmla="*/ 6682217 w 6811107"/>
                <a:gd name="connsiteY966" fmla="*/ 2009477 h 2256141"/>
                <a:gd name="connsiteX967" fmla="*/ 6679801 w 6811107"/>
                <a:gd name="connsiteY967" fmla="*/ 2022042 h 2256141"/>
                <a:gd name="connsiteX968" fmla="*/ 6680767 w 6811107"/>
                <a:gd name="connsiteY968" fmla="*/ 2032675 h 2256141"/>
                <a:gd name="connsiteX969" fmla="*/ 6682217 w 6811107"/>
                <a:gd name="connsiteY969" fmla="*/ 2045723 h 2256141"/>
                <a:gd name="connsiteX970" fmla="*/ 6696233 w 6811107"/>
                <a:gd name="connsiteY970" fmla="*/ 2080520 h 2256141"/>
                <a:gd name="connsiteX971" fmla="*/ 6703965 w 6811107"/>
                <a:gd name="connsiteY971" fmla="*/ 2089702 h 2256141"/>
                <a:gd name="connsiteX972" fmla="*/ 6711697 w 6811107"/>
                <a:gd name="connsiteY972" fmla="*/ 2099851 h 2256141"/>
                <a:gd name="connsiteX973" fmla="*/ 6719430 w 6811107"/>
                <a:gd name="connsiteY973" fmla="*/ 2110000 h 2256141"/>
                <a:gd name="connsiteX974" fmla="*/ 6797722 w 6811107"/>
                <a:gd name="connsiteY974" fmla="*/ 2250636 h 2256141"/>
                <a:gd name="connsiteX975" fmla="*/ 6734412 w 6811107"/>
                <a:gd name="connsiteY975" fmla="*/ 2253536 h 2256141"/>
                <a:gd name="connsiteX976" fmla="*/ 6725229 w 6811107"/>
                <a:gd name="connsiteY976" fmla="*/ 2253536 h 2256141"/>
                <a:gd name="connsiteX977" fmla="*/ 6695749 w 6811107"/>
                <a:gd name="connsiteY977" fmla="*/ 2252569 h 2256141"/>
                <a:gd name="connsiteX978" fmla="*/ 6687050 w 6811107"/>
                <a:gd name="connsiteY978" fmla="*/ 2252569 h 2256141"/>
                <a:gd name="connsiteX979" fmla="*/ 3288323 w 6811107"/>
                <a:gd name="connsiteY979" fmla="*/ 2252569 h 2256141"/>
                <a:gd name="connsiteX980" fmla="*/ 3288323 w 6811107"/>
                <a:gd name="connsiteY980" fmla="*/ 2256141 h 2256141"/>
                <a:gd name="connsiteX981" fmla="*/ 4431 w 6811107"/>
                <a:gd name="connsiteY981" fmla="*/ 2256141 h 2256141"/>
                <a:gd name="connsiteX982" fmla="*/ 3079 w 6811107"/>
                <a:gd name="connsiteY982" fmla="*/ 2243715 h 2256141"/>
                <a:gd name="connsiteX983" fmla="*/ 1275 w 6811107"/>
                <a:gd name="connsiteY983" fmla="*/ 2230513 h 2256141"/>
                <a:gd name="connsiteX984" fmla="*/ 373 w 6811107"/>
                <a:gd name="connsiteY984" fmla="*/ 2211098 h 2256141"/>
                <a:gd name="connsiteX985" fmla="*/ 8489 w 6811107"/>
                <a:gd name="connsiteY985" fmla="*/ 2190129 h 2256141"/>
                <a:gd name="connsiteX986" fmla="*/ 14801 w 6811107"/>
                <a:gd name="connsiteY986" fmla="*/ 2181975 h 2256141"/>
                <a:gd name="connsiteX987" fmla="*/ 143303 w 6811107"/>
                <a:gd name="connsiteY987" fmla="*/ 2036749 h 2256141"/>
                <a:gd name="connsiteX988" fmla="*/ 150517 w 6811107"/>
                <a:gd name="connsiteY988" fmla="*/ 2027429 h 2256141"/>
                <a:gd name="connsiteX989" fmla="*/ 187490 w 6811107"/>
                <a:gd name="connsiteY989" fmla="*/ 2000248 h 2256141"/>
                <a:gd name="connsiteX990" fmla="*/ 233029 w 6811107"/>
                <a:gd name="connsiteY990" fmla="*/ 1944332 h 2256141"/>
                <a:gd name="connsiteX991" fmla="*/ 244752 w 6811107"/>
                <a:gd name="connsiteY991" fmla="*/ 1940449 h 2256141"/>
                <a:gd name="connsiteX992" fmla="*/ 287135 w 6811107"/>
                <a:gd name="connsiteY992" fmla="*/ 1921810 h 2256141"/>
                <a:gd name="connsiteX993" fmla="*/ 297956 w 6811107"/>
                <a:gd name="connsiteY993" fmla="*/ 1919480 h 2256141"/>
                <a:gd name="connsiteX994" fmla="*/ 329518 w 6811107"/>
                <a:gd name="connsiteY994" fmla="*/ 1913268 h 2256141"/>
                <a:gd name="connsiteX995" fmla="*/ 339437 w 6811107"/>
                <a:gd name="connsiteY995" fmla="*/ 1910161 h 2256141"/>
                <a:gd name="connsiteX996" fmla="*/ 410226 w 6811107"/>
                <a:gd name="connsiteY996" fmla="*/ 1888416 h 2256141"/>
                <a:gd name="connsiteX997" fmla="*/ 418792 w 6811107"/>
                <a:gd name="connsiteY997" fmla="*/ 1882203 h 2256141"/>
                <a:gd name="connsiteX998" fmla="*/ 422399 w 6811107"/>
                <a:gd name="connsiteY998" fmla="*/ 1834441 h 2256141"/>
                <a:gd name="connsiteX999" fmla="*/ 419694 w 6811107"/>
                <a:gd name="connsiteY999" fmla="*/ 1823957 h 2256141"/>
                <a:gd name="connsiteX1000" fmla="*/ 426007 w 6811107"/>
                <a:gd name="connsiteY1000" fmla="*/ 1750179 h 2256141"/>
                <a:gd name="connsiteX1001" fmla="*/ 431868 w 6811107"/>
                <a:gd name="connsiteY1001" fmla="*/ 1740083 h 2256141"/>
                <a:gd name="connsiteX1002" fmla="*/ 465684 w 6811107"/>
                <a:gd name="connsiteY1002" fmla="*/ 1679119 h 2256141"/>
                <a:gd name="connsiteX1003" fmla="*/ 469291 w 6811107"/>
                <a:gd name="connsiteY1003" fmla="*/ 1668635 h 2256141"/>
                <a:gd name="connsiteX1004" fmla="*/ 453511 w 6811107"/>
                <a:gd name="connsiteY1004" fmla="*/ 1603400 h 2256141"/>
                <a:gd name="connsiteX1005" fmla="*/ 457118 w 6811107"/>
                <a:gd name="connsiteY1005" fmla="*/ 1594081 h 2256141"/>
                <a:gd name="connsiteX1006" fmla="*/ 487327 w 6811107"/>
                <a:gd name="connsiteY1006" fmla="*/ 1560686 h 2256141"/>
                <a:gd name="connsiteX1007" fmla="*/ 493188 w 6811107"/>
                <a:gd name="connsiteY1007" fmla="*/ 1552532 h 2256141"/>
                <a:gd name="connsiteX1008" fmla="*/ 496795 w 6811107"/>
                <a:gd name="connsiteY1008" fmla="*/ 1541271 h 2256141"/>
                <a:gd name="connsiteX1009" fmla="*/ 503108 w 6811107"/>
                <a:gd name="connsiteY1009" fmla="*/ 1531952 h 2256141"/>
                <a:gd name="connsiteX1010" fmla="*/ 510322 w 6811107"/>
                <a:gd name="connsiteY1010" fmla="*/ 1522632 h 2256141"/>
                <a:gd name="connsiteX1011" fmla="*/ 517536 w 6811107"/>
                <a:gd name="connsiteY1011" fmla="*/ 1517196 h 2256141"/>
                <a:gd name="connsiteX1012" fmla="*/ 536473 w 6811107"/>
                <a:gd name="connsiteY1012" fmla="*/ 1473706 h 2256141"/>
                <a:gd name="connsiteX1013" fmla="*/ 543687 w 6811107"/>
                <a:gd name="connsiteY1013" fmla="*/ 1461280 h 2256141"/>
                <a:gd name="connsiteX1014" fmla="*/ 566682 w 6811107"/>
                <a:gd name="connsiteY1014" fmla="*/ 1441865 h 2256141"/>
                <a:gd name="connsiteX1015" fmla="*/ 644685 w 6811107"/>
                <a:gd name="connsiteY1015" fmla="*/ 1465940 h 2256141"/>
                <a:gd name="connsiteX1016" fmla="*/ 658211 w 6811107"/>
                <a:gd name="connsiteY1016" fmla="*/ 1465940 h 2256141"/>
                <a:gd name="connsiteX1017" fmla="*/ 794378 w 6811107"/>
                <a:gd name="connsiteY1017" fmla="*/ 1511371 h 2256141"/>
                <a:gd name="connsiteX1018" fmla="*/ 802945 w 6811107"/>
                <a:gd name="connsiteY1018" fmla="*/ 1518749 h 2256141"/>
                <a:gd name="connsiteX1019" fmla="*/ 829096 w 6811107"/>
                <a:gd name="connsiteY1019" fmla="*/ 1523021 h 2256141"/>
                <a:gd name="connsiteX1020" fmla="*/ 839917 w 6811107"/>
                <a:gd name="connsiteY1020" fmla="*/ 1521855 h 2256141"/>
                <a:gd name="connsiteX1021" fmla="*/ 861559 w 6811107"/>
                <a:gd name="connsiteY1021" fmla="*/ 1517972 h 2256141"/>
                <a:gd name="connsiteX1022" fmla="*/ 874635 w 6811107"/>
                <a:gd name="connsiteY1022" fmla="*/ 1514089 h 2256141"/>
                <a:gd name="connsiteX1023" fmla="*/ 1002235 w 6811107"/>
                <a:gd name="connsiteY1023" fmla="*/ 1413130 h 2256141"/>
                <a:gd name="connsiteX1024" fmla="*/ 1004489 w 6811107"/>
                <a:gd name="connsiteY1024" fmla="*/ 1403811 h 2256141"/>
                <a:gd name="connsiteX1025" fmla="*/ 1042814 w 6811107"/>
                <a:gd name="connsiteY1025" fmla="*/ 1335469 h 2256141"/>
                <a:gd name="connsiteX1026" fmla="*/ 1053635 w 6811107"/>
                <a:gd name="connsiteY1026" fmla="*/ 1329256 h 2256141"/>
                <a:gd name="connsiteX1027" fmla="*/ 1106389 w 6811107"/>
                <a:gd name="connsiteY1027" fmla="*/ 1284601 h 2256141"/>
                <a:gd name="connsiteX1028" fmla="*/ 1112701 w 6811107"/>
                <a:gd name="connsiteY1028" fmla="*/ 1276446 h 2256141"/>
                <a:gd name="connsiteX1029" fmla="*/ 1132089 w 6811107"/>
                <a:gd name="connsiteY1029" fmla="*/ 1230626 h 2256141"/>
                <a:gd name="connsiteX1030" fmla="*/ 1137951 w 6811107"/>
                <a:gd name="connsiteY1030" fmla="*/ 1222472 h 2256141"/>
                <a:gd name="connsiteX1031" fmla="*/ 1160945 w 6811107"/>
                <a:gd name="connsiteY1031" fmla="*/ 1195291 h 2256141"/>
                <a:gd name="connsiteX1032" fmla="*/ 1169512 w 6811107"/>
                <a:gd name="connsiteY1032" fmla="*/ 1188301 h 2256141"/>
                <a:gd name="connsiteX1033" fmla="*/ 1234440 w 6811107"/>
                <a:gd name="connsiteY1033" fmla="*/ 1178205 h 2256141"/>
                <a:gd name="connsiteX1034" fmla="*/ 1248868 w 6811107"/>
                <a:gd name="connsiteY1034" fmla="*/ 1180147 h 2256141"/>
                <a:gd name="connsiteX1035" fmla="*/ 1300268 w 6811107"/>
                <a:gd name="connsiteY1035" fmla="*/ 1184030 h 2256141"/>
                <a:gd name="connsiteX1036" fmla="*/ 1312442 w 6811107"/>
                <a:gd name="connsiteY1036" fmla="*/ 1183253 h 2256141"/>
                <a:gd name="connsiteX1037" fmla="*/ 1324165 w 6811107"/>
                <a:gd name="connsiteY1037" fmla="*/ 1183253 h 2256141"/>
                <a:gd name="connsiteX1038" fmla="*/ 1366548 w 6811107"/>
                <a:gd name="connsiteY1038" fmla="*/ 1147141 h 2256141"/>
                <a:gd name="connsiteX1039" fmla="*/ 1368803 w 6811107"/>
                <a:gd name="connsiteY1039" fmla="*/ 1136656 h 2256141"/>
                <a:gd name="connsiteX1040" fmla="*/ 1369704 w 6811107"/>
                <a:gd name="connsiteY1040" fmla="*/ 1126561 h 2256141"/>
                <a:gd name="connsiteX1041" fmla="*/ 1371057 w 6811107"/>
                <a:gd name="connsiteY1041" fmla="*/ 1106757 h 2256141"/>
                <a:gd name="connsiteX1042" fmla="*/ 1389994 w 6811107"/>
                <a:gd name="connsiteY1042" fmla="*/ 936291 h 2256141"/>
                <a:gd name="connsiteX1043" fmla="*/ 1398110 w 6811107"/>
                <a:gd name="connsiteY1043" fmla="*/ 924641 h 2256141"/>
                <a:gd name="connsiteX1044" fmla="*/ 1405324 w 6811107"/>
                <a:gd name="connsiteY1044" fmla="*/ 919594 h 2256141"/>
                <a:gd name="connsiteX1045" fmla="*/ 1413891 w 6811107"/>
                <a:gd name="connsiteY1045" fmla="*/ 915711 h 2256141"/>
                <a:gd name="connsiteX1046" fmla="*/ 1441394 w 6811107"/>
                <a:gd name="connsiteY1046" fmla="*/ 811645 h 2256141"/>
                <a:gd name="connsiteX1047" fmla="*/ 1489639 w 6811107"/>
                <a:gd name="connsiteY1047" fmla="*/ 758447 h 2256141"/>
                <a:gd name="connsiteX1048" fmla="*/ 1493246 w 6811107"/>
                <a:gd name="connsiteY1048" fmla="*/ 751069 h 2256141"/>
                <a:gd name="connsiteX1049" fmla="*/ 1508576 w 6811107"/>
                <a:gd name="connsiteY1049" fmla="*/ 711462 h 2256141"/>
                <a:gd name="connsiteX1050" fmla="*/ 1558173 w 6811107"/>
                <a:gd name="connsiteY1050" fmla="*/ 651274 h 2256141"/>
                <a:gd name="connsiteX1051" fmla="*/ 1572602 w 6811107"/>
                <a:gd name="connsiteY1051" fmla="*/ 654381 h 2256141"/>
                <a:gd name="connsiteX1052" fmla="*/ 1585677 w 6811107"/>
                <a:gd name="connsiteY1052" fmla="*/ 661370 h 2256141"/>
                <a:gd name="connsiteX1053" fmla="*/ 1613181 w 6811107"/>
                <a:gd name="connsiteY1053" fmla="*/ 671466 h 2256141"/>
                <a:gd name="connsiteX1054" fmla="*/ 1621748 w 6811107"/>
                <a:gd name="connsiteY1054" fmla="*/ 672243 h 2256141"/>
                <a:gd name="connsiteX1055" fmla="*/ 1718236 w 6811107"/>
                <a:gd name="connsiteY1055" fmla="*/ 645062 h 2256141"/>
                <a:gd name="connsiteX1056" fmla="*/ 1743486 w 6811107"/>
                <a:gd name="connsiteY1056" fmla="*/ 689717 h 2256141"/>
                <a:gd name="connsiteX1057" fmla="*/ 1755209 w 6811107"/>
                <a:gd name="connsiteY1057" fmla="*/ 696706 h 2256141"/>
                <a:gd name="connsiteX1058" fmla="*/ 1777753 w 6811107"/>
                <a:gd name="connsiteY1058" fmla="*/ 711462 h 2256141"/>
                <a:gd name="connsiteX1059" fmla="*/ 1790829 w 6811107"/>
                <a:gd name="connsiteY1059" fmla="*/ 714568 h 2256141"/>
                <a:gd name="connsiteX1060" fmla="*/ 1813824 w 6811107"/>
                <a:gd name="connsiteY1060" fmla="*/ 718452 h 2256141"/>
                <a:gd name="connsiteX1061" fmla="*/ 1821940 w 6811107"/>
                <a:gd name="connsiteY1061" fmla="*/ 719228 h 2256141"/>
                <a:gd name="connsiteX1062" fmla="*/ 1880554 w 6811107"/>
                <a:gd name="connsiteY1062" fmla="*/ 662147 h 2256141"/>
                <a:gd name="connsiteX1063" fmla="*/ 1936013 w 6811107"/>
                <a:gd name="connsiteY1063" fmla="*/ 652051 h 2256141"/>
                <a:gd name="connsiteX1064" fmla="*/ 1944580 w 6811107"/>
                <a:gd name="connsiteY1064" fmla="*/ 641567 h 2256141"/>
                <a:gd name="connsiteX1065" fmla="*/ 1952696 w 6811107"/>
                <a:gd name="connsiteY1065" fmla="*/ 631471 h 2256141"/>
                <a:gd name="connsiteX1066" fmla="*/ 1989668 w 6811107"/>
                <a:gd name="connsiteY1066" fmla="*/ 558858 h 2256141"/>
                <a:gd name="connsiteX1067" fmla="*/ 1995980 w 6811107"/>
                <a:gd name="connsiteY1067" fmla="*/ 548762 h 2256141"/>
                <a:gd name="connsiteX1068" fmla="*/ 2018524 w 6811107"/>
                <a:gd name="connsiteY1068" fmla="*/ 527793 h 2256141"/>
                <a:gd name="connsiteX1069" fmla="*/ 2027993 w 6811107"/>
                <a:gd name="connsiteY1069" fmla="*/ 524687 h 2256141"/>
                <a:gd name="connsiteX1070" fmla="*/ 2041069 w 6811107"/>
                <a:gd name="connsiteY1070" fmla="*/ 520804 h 2256141"/>
                <a:gd name="connsiteX1071" fmla="*/ 2051890 w 6811107"/>
                <a:gd name="connsiteY1071" fmla="*/ 513814 h 2256141"/>
                <a:gd name="connsiteX1072" fmla="*/ 2160156 w 6811107"/>
                <a:gd name="connsiteY1072" fmla="*/ 446413 h 2256141"/>
                <a:gd name="connsiteX1073" fmla="*/ 2179490 w 6811107"/>
                <a:gd name="connsiteY1073" fmla="*/ 447414 h 2256141"/>
                <a:gd name="connsiteX1074" fmla="*/ 2190311 w 6811107"/>
                <a:gd name="connsiteY1074" fmla="*/ 451685 h 2256141"/>
                <a:gd name="connsiteX1075" fmla="*/ 2200230 w 6811107"/>
                <a:gd name="connsiteY1075" fmla="*/ 456734 h 2256141"/>
                <a:gd name="connsiteX1076" fmla="*/ 2260649 w 6811107"/>
                <a:gd name="connsiteY1076" fmla="*/ 495952 h 2256141"/>
                <a:gd name="connsiteX1077" fmla="*/ 2268765 w 6811107"/>
                <a:gd name="connsiteY1077" fmla="*/ 504107 h 2256141"/>
                <a:gd name="connsiteX1078" fmla="*/ 2273724 w 6811107"/>
                <a:gd name="connsiteY1078" fmla="*/ 514591 h 2256141"/>
                <a:gd name="connsiteX1079" fmla="*/ 2299875 w 6811107"/>
                <a:gd name="connsiteY1079" fmla="*/ 549927 h 2256141"/>
                <a:gd name="connsiteX1080" fmla="*/ 2308442 w 6811107"/>
                <a:gd name="connsiteY1080" fmla="*/ 556916 h 2256141"/>
                <a:gd name="connsiteX1081" fmla="*/ 2403579 w 6811107"/>
                <a:gd name="connsiteY1081" fmla="*/ 603901 h 2256141"/>
                <a:gd name="connsiteX1082" fmla="*/ 2390503 w 6811107"/>
                <a:gd name="connsiteY1082" fmla="*/ 657876 h 2256141"/>
                <a:gd name="connsiteX1083" fmla="*/ 2378329 w 6811107"/>
                <a:gd name="connsiteY1083" fmla="*/ 661759 h 2256141"/>
                <a:gd name="connsiteX1084" fmla="*/ 2371115 w 6811107"/>
                <a:gd name="connsiteY1084" fmla="*/ 669136 h 2256141"/>
                <a:gd name="connsiteX1085" fmla="*/ 2439649 w 6811107"/>
                <a:gd name="connsiteY1085" fmla="*/ 705249 h 2256141"/>
                <a:gd name="connsiteX1086" fmla="*/ 2451372 w 6811107"/>
                <a:gd name="connsiteY1086" fmla="*/ 708356 h 2256141"/>
                <a:gd name="connsiteX1087" fmla="*/ 2463095 w 6811107"/>
                <a:gd name="connsiteY1087" fmla="*/ 712627 h 2256141"/>
                <a:gd name="connsiteX1088" fmla="*/ 2471662 w 6811107"/>
                <a:gd name="connsiteY1088" fmla="*/ 715733 h 2256141"/>
                <a:gd name="connsiteX1089" fmla="*/ 2494657 w 6811107"/>
                <a:gd name="connsiteY1089" fmla="*/ 726994 h 2256141"/>
                <a:gd name="connsiteX1090" fmla="*/ 2503224 w 6811107"/>
                <a:gd name="connsiteY1090" fmla="*/ 732042 h 2256141"/>
                <a:gd name="connsiteX1091" fmla="*/ 2524866 w 6811107"/>
                <a:gd name="connsiteY1091" fmla="*/ 743303 h 2256141"/>
                <a:gd name="connsiteX1092" fmla="*/ 2532982 w 6811107"/>
                <a:gd name="connsiteY1092" fmla="*/ 747186 h 2256141"/>
                <a:gd name="connsiteX1093" fmla="*/ 2582579 w 6811107"/>
                <a:gd name="connsiteY1093" fmla="*/ 776309 h 2256141"/>
                <a:gd name="connsiteX1094" fmla="*/ 2590695 w 6811107"/>
                <a:gd name="connsiteY1094" fmla="*/ 783298 h 2256141"/>
                <a:gd name="connsiteX1095" fmla="*/ 2622257 w 6811107"/>
                <a:gd name="connsiteY1095" fmla="*/ 869502 h 2256141"/>
                <a:gd name="connsiteX1096" fmla="*/ 2629471 w 6811107"/>
                <a:gd name="connsiteY1096" fmla="*/ 878822 h 2256141"/>
                <a:gd name="connsiteX1097" fmla="*/ 2731237 w 6811107"/>
                <a:gd name="connsiteY1097" fmla="*/ 945386 h 2256141"/>
                <a:gd name="connsiteX1098" fmla="*/ 2762595 w 6811107"/>
                <a:gd name="connsiteY1098" fmla="*/ 964351 h 2256141"/>
                <a:gd name="connsiteX1099" fmla="*/ 2761129 w 6811107"/>
                <a:gd name="connsiteY1099" fmla="*/ 963861 h 2256141"/>
                <a:gd name="connsiteX1100" fmla="*/ 2774204 w 6811107"/>
                <a:gd name="connsiteY1100" fmla="*/ 972403 h 2256141"/>
                <a:gd name="connsiteX1101" fmla="*/ 2789534 w 6811107"/>
                <a:gd name="connsiteY1101" fmla="*/ 987159 h 2256141"/>
                <a:gd name="connsiteX1102" fmla="*/ 2813882 w 6811107"/>
                <a:gd name="connsiteY1102" fmla="*/ 1046569 h 2256141"/>
                <a:gd name="connsiteX1103" fmla="*/ 2816136 w 6811107"/>
                <a:gd name="connsiteY1103" fmla="*/ 1062878 h 2256141"/>
                <a:gd name="connsiteX1104" fmla="*/ 2870242 w 6811107"/>
                <a:gd name="connsiteY1104" fmla="*/ 1176264 h 2256141"/>
                <a:gd name="connsiteX1105" fmla="*/ 2881064 w 6811107"/>
                <a:gd name="connsiteY1105" fmla="*/ 1191796 h 2256141"/>
                <a:gd name="connsiteX1106" fmla="*/ 2889179 w 6811107"/>
                <a:gd name="connsiteY1106" fmla="*/ 1211599 h 2256141"/>
                <a:gd name="connsiteX1107" fmla="*/ 2899099 w 6811107"/>
                <a:gd name="connsiteY1107" fmla="*/ 1256254 h 2256141"/>
                <a:gd name="connsiteX1108" fmla="*/ 2900451 w 6811107"/>
                <a:gd name="connsiteY1108" fmla="*/ 1258585 h 2256141"/>
                <a:gd name="connsiteX1109" fmla="*/ 2905411 w 6811107"/>
                <a:gd name="connsiteY1109" fmla="*/ 1304016 h 2256141"/>
                <a:gd name="connsiteX1110" fmla="*/ 2907665 w 6811107"/>
                <a:gd name="connsiteY1110" fmla="*/ 1315277 h 2256141"/>
                <a:gd name="connsiteX1111" fmla="*/ 2932915 w 6811107"/>
                <a:gd name="connsiteY1111" fmla="*/ 1367310 h 2256141"/>
                <a:gd name="connsiteX1112" fmla="*/ 2939227 w 6811107"/>
                <a:gd name="connsiteY1112" fmla="*/ 1377406 h 2256141"/>
                <a:gd name="connsiteX1113" fmla="*/ 2969437 w 6811107"/>
                <a:gd name="connsiteY1113" fmla="*/ 1429051 h 2256141"/>
                <a:gd name="connsiteX1114" fmla="*/ 2975298 w 6811107"/>
                <a:gd name="connsiteY1114" fmla="*/ 1440311 h 2256141"/>
                <a:gd name="connsiteX1115" fmla="*/ 3015877 w 6811107"/>
                <a:gd name="connsiteY1115" fmla="*/ 1498169 h 2256141"/>
                <a:gd name="connsiteX1116" fmla="*/ 3025346 w 6811107"/>
                <a:gd name="connsiteY1116" fmla="*/ 1505158 h 2256141"/>
                <a:gd name="connsiteX1117" fmla="*/ 3079452 w 6811107"/>
                <a:gd name="connsiteY1117" fmla="*/ 1559133 h 2256141"/>
                <a:gd name="connsiteX1118" fmla="*/ 3080354 w 6811107"/>
                <a:gd name="connsiteY1118" fmla="*/ 1561074 h 2256141"/>
                <a:gd name="connsiteX1119" fmla="*/ 3092077 w 6811107"/>
                <a:gd name="connsiteY1119" fmla="*/ 1585149 h 2256141"/>
                <a:gd name="connsiteX1120" fmla="*/ 3101545 w 6811107"/>
                <a:gd name="connsiteY1120" fmla="*/ 1590586 h 2256141"/>
                <a:gd name="connsiteX1121" fmla="*/ 3109075 w 6811107"/>
                <a:gd name="connsiteY1121" fmla="*/ 1592534 h 2256141"/>
                <a:gd name="connsiteX1122" fmla="*/ 3136842 w 6811107"/>
                <a:gd name="connsiteY1122" fmla="*/ 1534409 h 2256141"/>
                <a:gd name="connsiteX1123" fmla="*/ 3140708 w 6811107"/>
                <a:gd name="connsiteY1123" fmla="*/ 1521360 h 2256141"/>
                <a:gd name="connsiteX1124" fmla="*/ 3123794 w 6811107"/>
                <a:gd name="connsiteY1124" fmla="*/ 1440168 h 2256141"/>
                <a:gd name="connsiteX1125" fmla="*/ 3127660 w 6811107"/>
                <a:gd name="connsiteY1125" fmla="*/ 1428570 h 2256141"/>
                <a:gd name="connsiteX1126" fmla="*/ 3160040 w 6811107"/>
                <a:gd name="connsiteY1126" fmla="*/ 1387007 h 2256141"/>
                <a:gd name="connsiteX1127" fmla="*/ 3166323 w 6811107"/>
                <a:gd name="connsiteY1127" fmla="*/ 1376858 h 2256141"/>
                <a:gd name="connsiteX1128" fmla="*/ 3170189 w 6811107"/>
                <a:gd name="connsiteY1128" fmla="*/ 1362842 h 2256141"/>
                <a:gd name="connsiteX1129" fmla="*/ 3176955 w 6811107"/>
                <a:gd name="connsiteY1129" fmla="*/ 1351244 h 2256141"/>
                <a:gd name="connsiteX1130" fmla="*/ 3184688 w 6811107"/>
                <a:gd name="connsiteY1130" fmla="*/ 1339645 h 2256141"/>
                <a:gd name="connsiteX1131" fmla="*/ 3192420 w 6811107"/>
                <a:gd name="connsiteY1131" fmla="*/ 1332879 h 2256141"/>
                <a:gd name="connsiteX1132" fmla="*/ 3212718 w 6811107"/>
                <a:gd name="connsiteY1132" fmla="*/ 1278751 h 2256141"/>
                <a:gd name="connsiteX1133" fmla="*/ 3220451 w 6811107"/>
                <a:gd name="connsiteY1133" fmla="*/ 1263286 h 2256141"/>
                <a:gd name="connsiteX1134" fmla="*/ 3245098 w 6811107"/>
                <a:gd name="connsiteY1134" fmla="*/ 1239122 h 2256141"/>
                <a:gd name="connsiteX1135" fmla="*/ 3328706 w 6811107"/>
                <a:gd name="connsiteY1135" fmla="*/ 1269086 h 2256141"/>
                <a:gd name="connsiteX1136" fmla="*/ 3343205 w 6811107"/>
                <a:gd name="connsiteY1136" fmla="*/ 1269086 h 2256141"/>
                <a:gd name="connsiteX1137" fmla="*/ 3489157 w 6811107"/>
                <a:gd name="connsiteY1137" fmla="*/ 1325630 h 2256141"/>
                <a:gd name="connsiteX1138" fmla="*/ 3498339 w 6811107"/>
                <a:gd name="connsiteY1138" fmla="*/ 1334812 h 2256141"/>
                <a:gd name="connsiteX1139" fmla="*/ 3526369 w 6811107"/>
                <a:gd name="connsiteY1139" fmla="*/ 1340128 h 2256141"/>
                <a:gd name="connsiteX1140" fmla="*/ 3537968 w 6811107"/>
                <a:gd name="connsiteY1140" fmla="*/ 1338678 h 2256141"/>
                <a:gd name="connsiteX1141" fmla="*/ 3561166 w 6811107"/>
                <a:gd name="connsiteY1141" fmla="*/ 1333845 h 2256141"/>
                <a:gd name="connsiteX1142" fmla="*/ 3575181 w 6811107"/>
                <a:gd name="connsiteY1142" fmla="*/ 1329012 h 2256141"/>
                <a:gd name="connsiteX1143" fmla="*/ 3711951 w 6811107"/>
                <a:gd name="connsiteY1143" fmla="*/ 1203359 h 2256141"/>
                <a:gd name="connsiteX1144" fmla="*/ 3714367 w 6811107"/>
                <a:gd name="connsiteY1144" fmla="*/ 1191760 h 2256141"/>
                <a:gd name="connsiteX1145" fmla="*/ 3755446 w 6811107"/>
                <a:gd name="connsiteY1145" fmla="*/ 1106702 h 2256141"/>
                <a:gd name="connsiteX1146" fmla="*/ 3767045 w 6811107"/>
                <a:gd name="connsiteY1146" fmla="*/ 1098969 h 2256141"/>
                <a:gd name="connsiteX1147" fmla="*/ 3823589 w 6811107"/>
                <a:gd name="connsiteY1147" fmla="*/ 1043392 h 2256141"/>
                <a:gd name="connsiteX1148" fmla="*/ 3830355 w 6811107"/>
                <a:gd name="connsiteY1148" fmla="*/ 1033242 h 2256141"/>
                <a:gd name="connsiteX1149" fmla="*/ 3851136 w 6811107"/>
                <a:gd name="connsiteY1149" fmla="*/ 976215 h 2256141"/>
                <a:gd name="connsiteX1150" fmla="*/ 3857419 w 6811107"/>
                <a:gd name="connsiteY1150" fmla="*/ 966066 h 2256141"/>
                <a:gd name="connsiteX1151" fmla="*/ 3882067 w 6811107"/>
                <a:gd name="connsiteY1151" fmla="*/ 932236 h 2256141"/>
                <a:gd name="connsiteX1152" fmla="*/ 3891249 w 6811107"/>
                <a:gd name="connsiteY1152" fmla="*/ 923537 h 2256141"/>
                <a:gd name="connsiteX1153" fmla="*/ 3960842 w 6811107"/>
                <a:gd name="connsiteY1153" fmla="*/ 910972 h 2256141"/>
                <a:gd name="connsiteX1154" fmla="*/ 3976307 w 6811107"/>
                <a:gd name="connsiteY1154" fmla="*/ 913388 h 2256141"/>
                <a:gd name="connsiteX1155" fmla="*/ 4031402 w 6811107"/>
                <a:gd name="connsiteY1155" fmla="*/ 918221 h 2256141"/>
                <a:gd name="connsiteX1156" fmla="*/ 4044450 w 6811107"/>
                <a:gd name="connsiteY1156" fmla="*/ 917254 h 2256141"/>
                <a:gd name="connsiteX1157" fmla="*/ 4057016 w 6811107"/>
                <a:gd name="connsiteY1157" fmla="*/ 917254 h 2256141"/>
                <a:gd name="connsiteX1158" fmla="*/ 4102444 w 6811107"/>
                <a:gd name="connsiteY1158" fmla="*/ 872309 h 2256141"/>
                <a:gd name="connsiteX1159" fmla="*/ 4104861 w 6811107"/>
                <a:gd name="connsiteY1159" fmla="*/ 859260 h 2256141"/>
                <a:gd name="connsiteX1160" fmla="*/ 4105828 w 6811107"/>
                <a:gd name="connsiteY1160" fmla="*/ 846695 h 2256141"/>
                <a:gd name="connsiteX1161" fmla="*/ 4107277 w 6811107"/>
                <a:gd name="connsiteY1161" fmla="*/ 822047 h 2256141"/>
                <a:gd name="connsiteX1162" fmla="*/ 4127575 w 6811107"/>
                <a:gd name="connsiteY1162" fmla="*/ 609885 h 2256141"/>
                <a:gd name="connsiteX1163" fmla="*/ 4136274 w 6811107"/>
                <a:gd name="connsiteY1163" fmla="*/ 595387 h 2256141"/>
                <a:gd name="connsiteX1164" fmla="*/ 4144007 w 6811107"/>
                <a:gd name="connsiteY1164" fmla="*/ 589104 h 2256141"/>
                <a:gd name="connsiteX1165" fmla="*/ 4153189 w 6811107"/>
                <a:gd name="connsiteY1165" fmla="*/ 584271 h 2256141"/>
                <a:gd name="connsiteX1166" fmla="*/ 4182669 w 6811107"/>
                <a:gd name="connsiteY1166" fmla="*/ 454751 h 2256141"/>
                <a:gd name="connsiteX1167" fmla="*/ 4234381 w 6811107"/>
                <a:gd name="connsiteY1167" fmla="*/ 388541 h 2256141"/>
                <a:gd name="connsiteX1168" fmla="*/ 4238247 w 6811107"/>
                <a:gd name="connsiteY1168" fmla="*/ 379359 h 2256141"/>
                <a:gd name="connsiteX1169" fmla="*/ 4254679 w 6811107"/>
                <a:gd name="connsiteY1169" fmla="*/ 330064 h 2256141"/>
                <a:gd name="connsiteX1170" fmla="*/ 4307841 w 6811107"/>
                <a:gd name="connsiteY1170" fmla="*/ 255154 h 2256141"/>
                <a:gd name="connsiteX1171" fmla="*/ 4323306 w 6811107"/>
                <a:gd name="connsiteY1171" fmla="*/ 259021 h 2256141"/>
                <a:gd name="connsiteX1172" fmla="*/ 4337321 w 6811107"/>
                <a:gd name="connsiteY1172" fmla="*/ 267720 h 2256141"/>
                <a:gd name="connsiteX1173" fmla="*/ 4366801 w 6811107"/>
                <a:gd name="connsiteY1173" fmla="*/ 280285 h 2256141"/>
                <a:gd name="connsiteX1174" fmla="*/ 4375983 w 6811107"/>
                <a:gd name="connsiteY1174" fmla="*/ 281252 h 2256141"/>
                <a:gd name="connsiteX1175" fmla="*/ 4479406 w 6811107"/>
                <a:gd name="connsiteY1175" fmla="*/ 247422 h 2256141"/>
                <a:gd name="connsiteX1176" fmla="*/ 4506470 w 6811107"/>
                <a:gd name="connsiteY1176" fmla="*/ 303000 h 2256141"/>
                <a:gd name="connsiteX1177" fmla="*/ 4519035 w 6811107"/>
                <a:gd name="connsiteY1177" fmla="*/ 311699 h 2256141"/>
                <a:gd name="connsiteX1178" fmla="*/ 4543200 w 6811107"/>
                <a:gd name="connsiteY1178" fmla="*/ 330064 h 2256141"/>
                <a:gd name="connsiteX1179" fmla="*/ 4557215 w 6811107"/>
                <a:gd name="connsiteY1179" fmla="*/ 333930 h 2256141"/>
                <a:gd name="connsiteX1180" fmla="*/ 4581863 w 6811107"/>
                <a:gd name="connsiteY1180" fmla="*/ 338763 h 2256141"/>
                <a:gd name="connsiteX1181" fmla="*/ 4590562 w 6811107"/>
                <a:gd name="connsiteY1181" fmla="*/ 339729 h 2256141"/>
                <a:gd name="connsiteX1182" fmla="*/ 4653389 w 6811107"/>
                <a:gd name="connsiteY1182" fmla="*/ 268686 h 2256141"/>
                <a:gd name="connsiteX1183" fmla="*/ 4712833 w 6811107"/>
                <a:gd name="connsiteY1183" fmla="*/ 256121 h 2256141"/>
                <a:gd name="connsiteX1184" fmla="*/ 4722015 w 6811107"/>
                <a:gd name="connsiteY1184" fmla="*/ 243073 h 2256141"/>
                <a:gd name="connsiteX1185" fmla="*/ 4730714 w 6811107"/>
                <a:gd name="connsiteY1185" fmla="*/ 230507 h 2256141"/>
                <a:gd name="connsiteX1186" fmla="*/ 4770343 w 6811107"/>
                <a:gd name="connsiteY1186" fmla="*/ 140133 h 2256141"/>
                <a:gd name="connsiteX1187" fmla="*/ 4777109 w 6811107"/>
                <a:gd name="connsiteY1187" fmla="*/ 127567 h 2256141"/>
                <a:gd name="connsiteX1188" fmla="*/ 4801274 w 6811107"/>
                <a:gd name="connsiteY1188" fmla="*/ 101470 h 2256141"/>
                <a:gd name="connsiteX1189" fmla="*/ 4811423 w 6811107"/>
                <a:gd name="connsiteY1189" fmla="*/ 97604 h 2256141"/>
                <a:gd name="connsiteX1190" fmla="*/ 4825438 w 6811107"/>
                <a:gd name="connsiteY1190" fmla="*/ 92771 h 2256141"/>
                <a:gd name="connsiteX1191" fmla="*/ 4837037 w 6811107"/>
                <a:gd name="connsiteY1191" fmla="*/ 84072 h 2256141"/>
                <a:gd name="connsiteX1192" fmla="*/ 4973807 w 6811107"/>
                <a:gd name="connsiteY1192" fmla="*/ 1430 h 22561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</a:cxnLst>
              <a:rect l="l" t="t" r="r" b="b"/>
              <a:pathLst>
                <a:path w="6811107" h="2256141">
                  <a:moveTo>
                    <a:pt x="3151621" y="1759646"/>
                  </a:moveTo>
                  <a:lnTo>
                    <a:pt x="3155328" y="1769768"/>
                  </a:lnTo>
                  <a:cubicBezTo>
                    <a:pt x="3153455" y="1780823"/>
                    <a:pt x="3149136" y="1791757"/>
                    <a:pt x="3142959" y="1801891"/>
                  </a:cubicBezTo>
                  <a:lnTo>
                    <a:pt x="3126014" y="1821578"/>
                  </a:lnTo>
                  <a:lnTo>
                    <a:pt x="3141294" y="1835710"/>
                  </a:lnTo>
                  <a:cubicBezTo>
                    <a:pt x="3153397" y="1843458"/>
                    <a:pt x="3166980" y="1849319"/>
                    <a:pt x="3181352" y="1853226"/>
                  </a:cubicBezTo>
                  <a:lnTo>
                    <a:pt x="3196361" y="1855167"/>
                  </a:lnTo>
                  <a:lnTo>
                    <a:pt x="3209011" y="1844360"/>
                  </a:lnTo>
                  <a:lnTo>
                    <a:pt x="3185931" y="1839696"/>
                  </a:lnTo>
                  <a:cubicBezTo>
                    <a:pt x="3177350" y="1836723"/>
                    <a:pt x="3169403" y="1832306"/>
                    <a:pt x="3162414" y="1825511"/>
                  </a:cubicBezTo>
                  <a:cubicBezTo>
                    <a:pt x="3160160" y="1822404"/>
                    <a:pt x="3158807" y="1820074"/>
                    <a:pt x="3157454" y="1816968"/>
                  </a:cubicBezTo>
                  <a:cubicBezTo>
                    <a:pt x="3157004" y="1808813"/>
                    <a:pt x="3153397" y="1798329"/>
                    <a:pt x="3161963" y="1792116"/>
                  </a:cubicBezTo>
                  <a:cubicBezTo>
                    <a:pt x="3162865" y="1791728"/>
                    <a:pt x="3163767" y="1790563"/>
                    <a:pt x="3162414" y="1790563"/>
                  </a:cubicBezTo>
                  <a:cubicBezTo>
                    <a:pt x="3177519" y="1776972"/>
                    <a:pt x="3173574" y="1769595"/>
                    <a:pt x="3163316" y="1764207"/>
                  </a:cubicBezTo>
                  <a:lnTo>
                    <a:pt x="3151621" y="1759646"/>
                  </a:lnTo>
                  <a:close/>
                  <a:moveTo>
                    <a:pt x="6379802" y="1550780"/>
                  </a:moveTo>
                  <a:cubicBezTo>
                    <a:pt x="6367115" y="1551082"/>
                    <a:pt x="6354550" y="1552048"/>
                    <a:pt x="6342951" y="1552773"/>
                  </a:cubicBezTo>
                  <a:cubicBezTo>
                    <a:pt x="6339085" y="1554224"/>
                    <a:pt x="6336185" y="1555673"/>
                    <a:pt x="6333769" y="1558089"/>
                  </a:cubicBezTo>
                  <a:cubicBezTo>
                    <a:pt x="6318787" y="1571138"/>
                    <a:pt x="6322170" y="1604002"/>
                    <a:pt x="6321204" y="1628166"/>
                  </a:cubicBezTo>
                  <a:cubicBezTo>
                    <a:pt x="6320237" y="1632032"/>
                    <a:pt x="6318787" y="1635898"/>
                    <a:pt x="6317337" y="1639765"/>
                  </a:cubicBezTo>
                  <a:cubicBezTo>
                    <a:pt x="6308638" y="1664412"/>
                    <a:pt x="6285441" y="1671178"/>
                    <a:pt x="6262243" y="1675045"/>
                  </a:cubicBezTo>
                  <a:cubicBezTo>
                    <a:pt x="6275291" y="1694859"/>
                    <a:pt x="6308638" y="1712257"/>
                    <a:pt x="6327003" y="1691959"/>
                  </a:cubicBezTo>
                  <a:cubicBezTo>
                    <a:pt x="6328453" y="1690510"/>
                    <a:pt x="6330869" y="1688093"/>
                    <a:pt x="6332319" y="1685677"/>
                  </a:cubicBezTo>
                  <a:cubicBezTo>
                    <a:pt x="6337635" y="1677944"/>
                    <a:pt x="6342468" y="1669728"/>
                    <a:pt x="6345368" y="1661029"/>
                  </a:cubicBezTo>
                  <a:cubicBezTo>
                    <a:pt x="6347301" y="1657163"/>
                    <a:pt x="6348751" y="1653297"/>
                    <a:pt x="6350201" y="1649430"/>
                  </a:cubicBezTo>
                  <a:cubicBezTo>
                    <a:pt x="6355517" y="1619950"/>
                    <a:pt x="6385480" y="1595786"/>
                    <a:pt x="6414961" y="1619950"/>
                  </a:cubicBezTo>
                  <a:cubicBezTo>
                    <a:pt x="6439125" y="1637348"/>
                    <a:pt x="6428976" y="1663929"/>
                    <a:pt x="6440575" y="1684227"/>
                  </a:cubicBezTo>
                  <a:cubicBezTo>
                    <a:pt x="6441058" y="1688093"/>
                    <a:pt x="6442508" y="1691959"/>
                    <a:pt x="6443475" y="1695826"/>
                  </a:cubicBezTo>
                  <a:cubicBezTo>
                    <a:pt x="6451207" y="1722890"/>
                    <a:pt x="6460389" y="1746570"/>
                    <a:pt x="6475855" y="1772185"/>
                  </a:cubicBezTo>
                  <a:cubicBezTo>
                    <a:pt x="6477304" y="1776534"/>
                    <a:pt x="6479721" y="1780400"/>
                    <a:pt x="6481171" y="1785233"/>
                  </a:cubicBezTo>
                  <a:cubicBezTo>
                    <a:pt x="6483587" y="1789100"/>
                    <a:pt x="6486003" y="1793933"/>
                    <a:pt x="6487453" y="1797798"/>
                  </a:cubicBezTo>
                  <a:cubicBezTo>
                    <a:pt x="6488903" y="1801665"/>
                    <a:pt x="6490353" y="1805531"/>
                    <a:pt x="6491320" y="1810364"/>
                  </a:cubicBezTo>
                  <a:cubicBezTo>
                    <a:pt x="6499052" y="1848060"/>
                    <a:pt x="6487453" y="1887206"/>
                    <a:pt x="6512101" y="1924419"/>
                  </a:cubicBezTo>
                  <a:cubicBezTo>
                    <a:pt x="6514517" y="1928285"/>
                    <a:pt x="6516934" y="1932152"/>
                    <a:pt x="6519833" y="1936018"/>
                  </a:cubicBezTo>
                  <a:cubicBezTo>
                    <a:pt x="6522733" y="1939401"/>
                    <a:pt x="6526116" y="1943267"/>
                    <a:pt x="6529016" y="1946167"/>
                  </a:cubicBezTo>
                  <a:cubicBezTo>
                    <a:pt x="6552214" y="1955350"/>
                    <a:pt x="6571061" y="1966948"/>
                    <a:pt x="6584111" y="1980963"/>
                  </a:cubicBezTo>
                  <a:cubicBezTo>
                    <a:pt x="6586043" y="1983380"/>
                    <a:pt x="6588460" y="1986763"/>
                    <a:pt x="6590877" y="1989662"/>
                  </a:cubicBezTo>
                  <a:cubicBezTo>
                    <a:pt x="6598609" y="2007061"/>
                    <a:pt x="6615041" y="2013344"/>
                    <a:pt x="6621807" y="2031225"/>
                  </a:cubicBezTo>
                  <a:cubicBezTo>
                    <a:pt x="6625673" y="2049590"/>
                    <a:pt x="6630023" y="2067955"/>
                    <a:pt x="6636305" y="2084386"/>
                  </a:cubicBezTo>
                  <a:cubicBezTo>
                    <a:pt x="6638238" y="2087286"/>
                    <a:pt x="6639689" y="2090669"/>
                    <a:pt x="6641138" y="2093569"/>
                  </a:cubicBezTo>
                  <a:cubicBezTo>
                    <a:pt x="6642587" y="2098402"/>
                    <a:pt x="6644038" y="2102267"/>
                    <a:pt x="6646454" y="2106134"/>
                  </a:cubicBezTo>
                  <a:cubicBezTo>
                    <a:pt x="6650320" y="2114833"/>
                    <a:pt x="6655637" y="2121599"/>
                    <a:pt x="6660953" y="2127882"/>
                  </a:cubicBezTo>
                  <a:cubicBezTo>
                    <a:pt x="6664336" y="2130298"/>
                    <a:pt x="6668202" y="2133198"/>
                    <a:pt x="6671102" y="2135614"/>
                  </a:cubicBezTo>
                  <a:cubicBezTo>
                    <a:pt x="6674968" y="2138031"/>
                    <a:pt x="6678834" y="2139481"/>
                    <a:pt x="6683667" y="2141897"/>
                  </a:cubicBezTo>
                  <a:cubicBezTo>
                    <a:pt x="6701548" y="2157362"/>
                    <a:pt x="6721847" y="2185393"/>
                    <a:pt x="6751810" y="2175244"/>
                  </a:cubicBezTo>
                  <a:cubicBezTo>
                    <a:pt x="6721847" y="2167995"/>
                    <a:pt x="6711697" y="2140447"/>
                    <a:pt x="6692366" y="2121116"/>
                  </a:cubicBezTo>
                  <a:cubicBezTo>
                    <a:pt x="6688500" y="2118216"/>
                    <a:pt x="6685117" y="2114833"/>
                    <a:pt x="6682217" y="2111933"/>
                  </a:cubicBezTo>
                  <a:cubicBezTo>
                    <a:pt x="6678834" y="2108550"/>
                    <a:pt x="6675935" y="2105651"/>
                    <a:pt x="6673518" y="2101784"/>
                  </a:cubicBezTo>
                  <a:cubicBezTo>
                    <a:pt x="6665785" y="2091152"/>
                    <a:pt x="6661436" y="2077137"/>
                    <a:pt x="6660469" y="2060222"/>
                  </a:cubicBezTo>
                  <a:cubicBezTo>
                    <a:pt x="6659503" y="2058289"/>
                    <a:pt x="6659020" y="2054906"/>
                    <a:pt x="6659986" y="2052006"/>
                  </a:cubicBezTo>
                  <a:cubicBezTo>
                    <a:pt x="6658536" y="2048140"/>
                    <a:pt x="6658536" y="2045240"/>
                    <a:pt x="6658536" y="2041374"/>
                  </a:cubicBezTo>
                  <a:cubicBezTo>
                    <a:pt x="6657570" y="2023976"/>
                    <a:pt x="6665302" y="2006578"/>
                    <a:pt x="6658536" y="1988696"/>
                  </a:cubicBezTo>
                  <a:cubicBezTo>
                    <a:pt x="6657570" y="1983863"/>
                    <a:pt x="6657086" y="1979997"/>
                    <a:pt x="6656119" y="1976131"/>
                  </a:cubicBezTo>
                  <a:cubicBezTo>
                    <a:pt x="6649354" y="1947616"/>
                    <a:pt x="6629056" y="1924419"/>
                    <a:pt x="6594259" y="1919103"/>
                  </a:cubicBezTo>
                  <a:cubicBezTo>
                    <a:pt x="6590877" y="1916687"/>
                    <a:pt x="6587010" y="1915237"/>
                    <a:pt x="6584111" y="1913787"/>
                  </a:cubicBezTo>
                  <a:cubicBezTo>
                    <a:pt x="6580244" y="1911370"/>
                    <a:pt x="6577345" y="1909921"/>
                    <a:pt x="6573478" y="1907504"/>
                  </a:cubicBezTo>
                  <a:cubicBezTo>
                    <a:pt x="6530949" y="1884306"/>
                    <a:pt x="6544481" y="1836461"/>
                    <a:pt x="6545448" y="1791516"/>
                  </a:cubicBezTo>
                  <a:lnTo>
                    <a:pt x="6545448" y="1780884"/>
                  </a:lnTo>
                  <a:cubicBezTo>
                    <a:pt x="6544964" y="1777017"/>
                    <a:pt x="6544964" y="1774118"/>
                    <a:pt x="6543997" y="1770251"/>
                  </a:cubicBezTo>
                  <a:cubicBezTo>
                    <a:pt x="6527566" y="1735455"/>
                    <a:pt x="6506785" y="1701625"/>
                    <a:pt x="6492769" y="1664412"/>
                  </a:cubicBezTo>
                  <a:cubicBezTo>
                    <a:pt x="6490836" y="1659579"/>
                    <a:pt x="6489387" y="1655230"/>
                    <a:pt x="6487937" y="1650397"/>
                  </a:cubicBezTo>
                  <a:cubicBezTo>
                    <a:pt x="6476338" y="1613667"/>
                    <a:pt x="6476338" y="1561956"/>
                    <a:pt x="6431393" y="1555673"/>
                  </a:cubicBezTo>
                  <a:cubicBezTo>
                    <a:pt x="6426560" y="1554224"/>
                    <a:pt x="6422211" y="1553740"/>
                    <a:pt x="6417377" y="1552773"/>
                  </a:cubicBezTo>
                  <a:cubicBezTo>
                    <a:pt x="6405295" y="1550840"/>
                    <a:pt x="6392488" y="1550478"/>
                    <a:pt x="6379802" y="1550780"/>
                  </a:cubicBezTo>
                  <a:close/>
                  <a:moveTo>
                    <a:pt x="1384133" y="1201892"/>
                  </a:moveTo>
                  <a:cubicBezTo>
                    <a:pt x="1384133" y="1202668"/>
                    <a:pt x="1383682" y="1203057"/>
                    <a:pt x="1380976" y="1204610"/>
                  </a:cubicBezTo>
                  <a:lnTo>
                    <a:pt x="1327772" y="1222472"/>
                  </a:lnTo>
                  <a:cubicBezTo>
                    <a:pt x="1324165" y="1223249"/>
                    <a:pt x="1320558" y="1223637"/>
                    <a:pt x="1316951" y="1224414"/>
                  </a:cubicBezTo>
                  <a:cubicBezTo>
                    <a:pt x="1309737" y="1224802"/>
                    <a:pt x="1302523" y="1224802"/>
                    <a:pt x="1295308" y="1223637"/>
                  </a:cubicBezTo>
                  <a:lnTo>
                    <a:pt x="1283135" y="1223637"/>
                  </a:lnTo>
                  <a:cubicBezTo>
                    <a:pt x="1263296" y="1222860"/>
                    <a:pt x="1243006" y="1222860"/>
                    <a:pt x="1222717" y="1226743"/>
                  </a:cubicBezTo>
                  <a:cubicBezTo>
                    <a:pt x="1219110" y="1227520"/>
                    <a:pt x="1215502" y="1227908"/>
                    <a:pt x="1212797" y="1228685"/>
                  </a:cubicBezTo>
                  <a:cubicBezTo>
                    <a:pt x="1197918" y="1232180"/>
                    <a:pt x="1184842" y="1239557"/>
                    <a:pt x="1175374" y="1250819"/>
                  </a:cubicBezTo>
                  <a:cubicBezTo>
                    <a:pt x="1172668" y="1253925"/>
                    <a:pt x="1170414" y="1257031"/>
                    <a:pt x="1169061" y="1260137"/>
                  </a:cubicBezTo>
                  <a:cubicBezTo>
                    <a:pt x="1160945" y="1292755"/>
                    <a:pt x="1148772" y="1315277"/>
                    <a:pt x="1123522" y="1338187"/>
                  </a:cubicBezTo>
                  <a:cubicBezTo>
                    <a:pt x="1122170" y="1340905"/>
                    <a:pt x="1119915" y="1343235"/>
                    <a:pt x="1118562" y="1345177"/>
                  </a:cubicBezTo>
                  <a:cubicBezTo>
                    <a:pt x="1112250" y="1354496"/>
                    <a:pt x="1105036" y="1361874"/>
                    <a:pt x="1096920" y="1368863"/>
                  </a:cubicBezTo>
                  <a:cubicBezTo>
                    <a:pt x="1094666" y="1370805"/>
                    <a:pt x="1091510" y="1373135"/>
                    <a:pt x="1088804" y="1375076"/>
                  </a:cubicBezTo>
                  <a:cubicBezTo>
                    <a:pt x="1059497" y="1386725"/>
                    <a:pt x="1050028" y="1411577"/>
                    <a:pt x="1040560" y="1437593"/>
                  </a:cubicBezTo>
                  <a:cubicBezTo>
                    <a:pt x="1039207" y="1440700"/>
                    <a:pt x="1038305" y="1443806"/>
                    <a:pt x="1036953" y="1446913"/>
                  </a:cubicBezTo>
                  <a:cubicBezTo>
                    <a:pt x="1033346" y="1463610"/>
                    <a:pt x="1021172" y="1477200"/>
                    <a:pt x="1008096" y="1491568"/>
                  </a:cubicBezTo>
                  <a:cubicBezTo>
                    <a:pt x="1006293" y="1494286"/>
                    <a:pt x="1004038" y="1496616"/>
                    <a:pt x="1001784" y="1498557"/>
                  </a:cubicBezTo>
                  <a:cubicBezTo>
                    <a:pt x="985101" y="1514866"/>
                    <a:pt x="965262" y="1527680"/>
                    <a:pt x="942718" y="1537776"/>
                  </a:cubicBezTo>
                  <a:cubicBezTo>
                    <a:pt x="938209" y="1539329"/>
                    <a:pt x="934152" y="1541271"/>
                    <a:pt x="929643" y="1543212"/>
                  </a:cubicBezTo>
                  <a:cubicBezTo>
                    <a:pt x="906648" y="1548261"/>
                    <a:pt x="884555" y="1557580"/>
                    <a:pt x="862010" y="1557580"/>
                  </a:cubicBezTo>
                  <a:cubicBezTo>
                    <a:pt x="858403" y="1558356"/>
                    <a:pt x="854796" y="1557580"/>
                    <a:pt x="852091" y="1557580"/>
                  </a:cubicBezTo>
                  <a:cubicBezTo>
                    <a:pt x="831801" y="1557580"/>
                    <a:pt x="811512" y="1558745"/>
                    <a:pt x="790771" y="1559521"/>
                  </a:cubicBezTo>
                  <a:cubicBezTo>
                    <a:pt x="788066" y="1559521"/>
                    <a:pt x="784459" y="1558745"/>
                    <a:pt x="780852" y="1558745"/>
                  </a:cubicBezTo>
                  <a:cubicBezTo>
                    <a:pt x="770030" y="1559521"/>
                    <a:pt x="761914" y="1557580"/>
                    <a:pt x="756954" y="1554473"/>
                  </a:cubicBezTo>
                  <a:cubicBezTo>
                    <a:pt x="754249" y="1552532"/>
                    <a:pt x="751995" y="1550590"/>
                    <a:pt x="750642" y="1548261"/>
                  </a:cubicBezTo>
                  <a:cubicBezTo>
                    <a:pt x="741624" y="1532728"/>
                    <a:pt x="760562" y="1507876"/>
                    <a:pt x="738919" y="1496616"/>
                  </a:cubicBezTo>
                  <a:cubicBezTo>
                    <a:pt x="707357" y="1483025"/>
                    <a:pt x="673541" y="1488461"/>
                    <a:pt x="642430" y="1492344"/>
                  </a:cubicBezTo>
                  <a:cubicBezTo>
                    <a:pt x="638823" y="1492344"/>
                    <a:pt x="635216" y="1491956"/>
                    <a:pt x="630707" y="1491179"/>
                  </a:cubicBezTo>
                  <a:cubicBezTo>
                    <a:pt x="619886" y="1489238"/>
                    <a:pt x="609065" y="1486908"/>
                    <a:pt x="599597" y="1488073"/>
                  </a:cubicBezTo>
                  <a:cubicBezTo>
                    <a:pt x="595990" y="1488850"/>
                    <a:pt x="592383" y="1489238"/>
                    <a:pt x="589677" y="1491179"/>
                  </a:cubicBezTo>
                  <a:cubicBezTo>
                    <a:pt x="586972" y="1494286"/>
                    <a:pt x="583816" y="1497004"/>
                    <a:pt x="581110" y="1499334"/>
                  </a:cubicBezTo>
                  <a:cubicBezTo>
                    <a:pt x="577954" y="1502052"/>
                    <a:pt x="574347" y="1503993"/>
                    <a:pt x="571642" y="1506323"/>
                  </a:cubicBezTo>
                  <a:cubicBezTo>
                    <a:pt x="557664" y="1516420"/>
                    <a:pt x="554959" y="1533116"/>
                    <a:pt x="545491" y="1546707"/>
                  </a:cubicBezTo>
                  <a:cubicBezTo>
                    <a:pt x="544138" y="1547872"/>
                    <a:pt x="541884" y="1549814"/>
                    <a:pt x="539178" y="1551755"/>
                  </a:cubicBezTo>
                  <a:cubicBezTo>
                    <a:pt x="535571" y="1553697"/>
                    <a:pt x="532866" y="1554862"/>
                    <a:pt x="529259" y="1556803"/>
                  </a:cubicBezTo>
                  <a:cubicBezTo>
                    <a:pt x="524299" y="1560298"/>
                    <a:pt x="517536" y="1563404"/>
                    <a:pt x="514831" y="1568452"/>
                  </a:cubicBezTo>
                  <a:cubicBezTo>
                    <a:pt x="513478" y="1571559"/>
                    <a:pt x="513027" y="1574665"/>
                    <a:pt x="512125" y="1577771"/>
                  </a:cubicBezTo>
                  <a:cubicBezTo>
                    <a:pt x="511224" y="1580878"/>
                    <a:pt x="510773" y="1584761"/>
                    <a:pt x="509871" y="1587867"/>
                  </a:cubicBezTo>
                  <a:cubicBezTo>
                    <a:pt x="508969" y="1590974"/>
                    <a:pt x="507617" y="1594081"/>
                    <a:pt x="506264" y="1597187"/>
                  </a:cubicBezTo>
                  <a:cubicBezTo>
                    <a:pt x="500853" y="1620873"/>
                    <a:pt x="504460" y="1646890"/>
                    <a:pt x="503558" y="1670965"/>
                  </a:cubicBezTo>
                  <a:cubicBezTo>
                    <a:pt x="503558" y="1674460"/>
                    <a:pt x="502657" y="1678343"/>
                    <a:pt x="502657" y="1681449"/>
                  </a:cubicBezTo>
                  <a:cubicBezTo>
                    <a:pt x="496795" y="1706301"/>
                    <a:pt x="485974" y="1724939"/>
                    <a:pt x="471546" y="1742413"/>
                  </a:cubicBezTo>
                  <a:cubicBezTo>
                    <a:pt x="469742" y="1745520"/>
                    <a:pt x="467488" y="1748626"/>
                    <a:pt x="465234" y="1750956"/>
                  </a:cubicBezTo>
                  <a:cubicBezTo>
                    <a:pt x="453961" y="1767653"/>
                    <a:pt x="450354" y="1788233"/>
                    <a:pt x="456667" y="1806872"/>
                  </a:cubicBezTo>
                  <a:cubicBezTo>
                    <a:pt x="458019" y="1810755"/>
                    <a:pt x="459372" y="1814250"/>
                    <a:pt x="461627" y="1818133"/>
                  </a:cubicBezTo>
                  <a:cubicBezTo>
                    <a:pt x="499951" y="1846479"/>
                    <a:pt x="484171" y="1890746"/>
                    <a:pt x="449452" y="1915986"/>
                  </a:cubicBezTo>
                  <a:cubicBezTo>
                    <a:pt x="446297" y="1919092"/>
                    <a:pt x="442689" y="1921422"/>
                    <a:pt x="439984" y="1924528"/>
                  </a:cubicBezTo>
                  <a:cubicBezTo>
                    <a:pt x="421949" y="1938895"/>
                    <a:pt x="401208" y="1948215"/>
                    <a:pt x="377311" y="1953651"/>
                  </a:cubicBezTo>
                  <a:cubicBezTo>
                    <a:pt x="373254" y="1954428"/>
                    <a:pt x="369646" y="1954816"/>
                    <a:pt x="365138" y="1955593"/>
                  </a:cubicBezTo>
                  <a:cubicBezTo>
                    <a:pt x="345749" y="1957535"/>
                    <a:pt x="325460" y="1955593"/>
                    <a:pt x="306072" y="1955593"/>
                  </a:cubicBezTo>
                  <a:cubicBezTo>
                    <a:pt x="302465" y="1956369"/>
                    <a:pt x="297956" y="1956369"/>
                    <a:pt x="294349" y="1956369"/>
                  </a:cubicBezTo>
                  <a:cubicBezTo>
                    <a:pt x="287586" y="1959476"/>
                    <a:pt x="281273" y="1960641"/>
                    <a:pt x="274059" y="1962582"/>
                  </a:cubicBezTo>
                  <a:cubicBezTo>
                    <a:pt x="270452" y="1962971"/>
                    <a:pt x="266845" y="1963747"/>
                    <a:pt x="263238" y="1964912"/>
                  </a:cubicBezTo>
                  <a:cubicBezTo>
                    <a:pt x="260533" y="1966465"/>
                    <a:pt x="256926" y="1968019"/>
                    <a:pt x="254671" y="1970348"/>
                  </a:cubicBezTo>
                  <a:cubicBezTo>
                    <a:pt x="257376" y="1970348"/>
                    <a:pt x="260533" y="1969572"/>
                    <a:pt x="263238" y="1969572"/>
                  </a:cubicBezTo>
                  <a:cubicBezTo>
                    <a:pt x="265943" y="1969572"/>
                    <a:pt x="269099" y="1968795"/>
                    <a:pt x="271805" y="1969572"/>
                  </a:cubicBezTo>
                  <a:cubicBezTo>
                    <a:pt x="277666" y="1969572"/>
                    <a:pt x="283528" y="1970737"/>
                    <a:pt x="288488" y="1974620"/>
                  </a:cubicBezTo>
                  <a:cubicBezTo>
                    <a:pt x="292545" y="1975785"/>
                    <a:pt x="296152" y="1977726"/>
                    <a:pt x="300661" y="1979668"/>
                  </a:cubicBezTo>
                  <a:cubicBezTo>
                    <a:pt x="308777" y="1983163"/>
                    <a:pt x="315991" y="1988210"/>
                    <a:pt x="323205" y="1993258"/>
                  </a:cubicBezTo>
                  <a:cubicBezTo>
                    <a:pt x="325911" y="1994423"/>
                    <a:pt x="328165" y="1996365"/>
                    <a:pt x="330419" y="1997530"/>
                  </a:cubicBezTo>
                  <a:cubicBezTo>
                    <a:pt x="356120" y="2024711"/>
                    <a:pt x="400306" y="2008014"/>
                    <a:pt x="434122" y="2008014"/>
                  </a:cubicBezTo>
                  <a:cubicBezTo>
                    <a:pt x="437729" y="2008014"/>
                    <a:pt x="441337" y="2007237"/>
                    <a:pt x="444944" y="2006072"/>
                  </a:cubicBezTo>
                  <a:cubicBezTo>
                    <a:pt x="448551" y="2005296"/>
                    <a:pt x="452158" y="2003354"/>
                    <a:pt x="454863" y="2002189"/>
                  </a:cubicBezTo>
                  <a:cubicBezTo>
                    <a:pt x="490483" y="1969184"/>
                    <a:pt x="512125" y="1922587"/>
                    <a:pt x="571191" y="1917151"/>
                  </a:cubicBezTo>
                  <a:cubicBezTo>
                    <a:pt x="573896" y="1915597"/>
                    <a:pt x="576151" y="1912491"/>
                    <a:pt x="578405" y="1910161"/>
                  </a:cubicBezTo>
                  <a:cubicBezTo>
                    <a:pt x="580660" y="1907055"/>
                    <a:pt x="582914" y="1903948"/>
                    <a:pt x="585619" y="1901619"/>
                  </a:cubicBezTo>
                  <a:cubicBezTo>
                    <a:pt x="614476" y="1881427"/>
                    <a:pt x="655055" y="1851915"/>
                    <a:pt x="646939" y="1820462"/>
                  </a:cubicBezTo>
                  <a:cubicBezTo>
                    <a:pt x="646488" y="1817356"/>
                    <a:pt x="644234" y="1813861"/>
                    <a:pt x="641980" y="1809978"/>
                  </a:cubicBezTo>
                  <a:cubicBezTo>
                    <a:pt x="621239" y="1782409"/>
                    <a:pt x="599597" y="1749791"/>
                    <a:pt x="608163" y="1716785"/>
                  </a:cubicBezTo>
                  <a:cubicBezTo>
                    <a:pt x="609516" y="1713678"/>
                    <a:pt x="611320" y="1711349"/>
                    <a:pt x="614025" y="1709407"/>
                  </a:cubicBezTo>
                  <a:cubicBezTo>
                    <a:pt x="616279" y="1707077"/>
                    <a:pt x="619435" y="1705136"/>
                    <a:pt x="622141" y="1703194"/>
                  </a:cubicBezTo>
                  <a:cubicBezTo>
                    <a:pt x="627100" y="1700088"/>
                    <a:pt x="633864" y="1697370"/>
                    <a:pt x="640176" y="1691934"/>
                  </a:cubicBezTo>
                  <a:cubicBezTo>
                    <a:pt x="651448" y="1674460"/>
                    <a:pt x="652350" y="1652326"/>
                    <a:pt x="659564" y="1634852"/>
                  </a:cubicBezTo>
                  <a:cubicBezTo>
                    <a:pt x="660917" y="1630969"/>
                    <a:pt x="662269" y="1627863"/>
                    <a:pt x="664524" y="1625533"/>
                  </a:cubicBezTo>
                  <a:cubicBezTo>
                    <a:pt x="676697" y="1601458"/>
                    <a:pt x="704652" y="1620485"/>
                    <a:pt x="727196" y="1622427"/>
                  </a:cubicBezTo>
                  <a:cubicBezTo>
                    <a:pt x="731254" y="1622427"/>
                    <a:pt x="734861" y="1622427"/>
                    <a:pt x="739370" y="1621650"/>
                  </a:cubicBezTo>
                  <a:cubicBezTo>
                    <a:pt x="747035" y="1621262"/>
                    <a:pt x="755602" y="1620485"/>
                    <a:pt x="763718" y="1620485"/>
                  </a:cubicBezTo>
                  <a:cubicBezTo>
                    <a:pt x="766874" y="1620485"/>
                    <a:pt x="769579" y="1621262"/>
                    <a:pt x="771834" y="1622427"/>
                  </a:cubicBezTo>
                  <a:cubicBezTo>
                    <a:pt x="774990" y="1625533"/>
                    <a:pt x="777695" y="1628640"/>
                    <a:pt x="779950" y="1631746"/>
                  </a:cubicBezTo>
                  <a:cubicBezTo>
                    <a:pt x="782655" y="1635241"/>
                    <a:pt x="784909" y="1639124"/>
                    <a:pt x="787164" y="1642230"/>
                  </a:cubicBezTo>
                  <a:cubicBezTo>
                    <a:pt x="789418" y="1650385"/>
                    <a:pt x="792123" y="1656209"/>
                    <a:pt x="801592" y="1661645"/>
                  </a:cubicBezTo>
                  <a:cubicBezTo>
                    <a:pt x="819176" y="1670188"/>
                    <a:pt x="835408" y="1676401"/>
                    <a:pt x="850738" y="1685721"/>
                  </a:cubicBezTo>
                  <a:cubicBezTo>
                    <a:pt x="853443" y="1687274"/>
                    <a:pt x="856600" y="1689215"/>
                    <a:pt x="859305" y="1691157"/>
                  </a:cubicBezTo>
                  <a:cubicBezTo>
                    <a:pt x="870126" y="1697370"/>
                    <a:pt x="873282" y="1707854"/>
                    <a:pt x="885456" y="1707854"/>
                  </a:cubicBezTo>
                  <a:cubicBezTo>
                    <a:pt x="920174" y="1702418"/>
                    <a:pt x="951285" y="1705524"/>
                    <a:pt x="975633" y="1727269"/>
                  </a:cubicBezTo>
                  <a:cubicBezTo>
                    <a:pt x="980142" y="1730764"/>
                    <a:pt x="984199" y="1733482"/>
                    <a:pt x="988708" y="1734647"/>
                  </a:cubicBezTo>
                  <a:cubicBezTo>
                    <a:pt x="993217" y="1735812"/>
                    <a:pt x="998177" y="1735812"/>
                    <a:pt x="1003136" y="1735812"/>
                  </a:cubicBezTo>
                  <a:cubicBezTo>
                    <a:pt x="1006744" y="1735035"/>
                    <a:pt x="1010351" y="1735035"/>
                    <a:pt x="1013958" y="1733871"/>
                  </a:cubicBezTo>
                  <a:cubicBezTo>
                    <a:pt x="1044167" y="1721833"/>
                    <a:pt x="1065809" y="1686109"/>
                    <a:pt x="1106389" y="1685332"/>
                  </a:cubicBezTo>
                  <a:cubicBezTo>
                    <a:pt x="1109996" y="1684167"/>
                    <a:pt x="1113603" y="1683391"/>
                    <a:pt x="1117210" y="1683391"/>
                  </a:cubicBezTo>
                  <a:cubicBezTo>
                    <a:pt x="1135245" y="1680673"/>
                    <a:pt x="1154633" y="1682614"/>
                    <a:pt x="1174923" y="1685721"/>
                  </a:cubicBezTo>
                  <a:cubicBezTo>
                    <a:pt x="1184391" y="1685721"/>
                    <a:pt x="1190704" y="1682614"/>
                    <a:pt x="1197918" y="1677178"/>
                  </a:cubicBezTo>
                  <a:cubicBezTo>
                    <a:pt x="1201525" y="1674848"/>
                    <a:pt x="1204681" y="1672906"/>
                    <a:pt x="1207387" y="1669800"/>
                  </a:cubicBezTo>
                  <a:cubicBezTo>
                    <a:pt x="1210543" y="1667470"/>
                    <a:pt x="1213248" y="1664364"/>
                    <a:pt x="1215502" y="1661257"/>
                  </a:cubicBezTo>
                  <a:lnTo>
                    <a:pt x="1216434" y="1660981"/>
                  </a:lnTo>
                  <a:lnTo>
                    <a:pt x="1220293" y="1660821"/>
                  </a:lnTo>
                  <a:cubicBezTo>
                    <a:pt x="1224182" y="1660190"/>
                    <a:pt x="1228127" y="1658927"/>
                    <a:pt x="1231283" y="1658927"/>
                  </a:cubicBezTo>
                  <a:cubicBezTo>
                    <a:pt x="1228127" y="1658927"/>
                    <a:pt x="1225084" y="1658927"/>
                    <a:pt x="1222379" y="1659219"/>
                  </a:cubicBezTo>
                  <a:lnTo>
                    <a:pt x="1216434" y="1660981"/>
                  </a:lnTo>
                  <a:lnTo>
                    <a:pt x="1214608" y="1661057"/>
                  </a:lnTo>
                  <a:cubicBezTo>
                    <a:pt x="1212797" y="1660821"/>
                    <a:pt x="1211106" y="1660190"/>
                    <a:pt x="1209641" y="1658927"/>
                  </a:cubicBezTo>
                  <a:cubicBezTo>
                    <a:pt x="1234440" y="1655821"/>
                    <a:pt x="1256533" y="1655821"/>
                    <a:pt x="1280430" y="1656986"/>
                  </a:cubicBezTo>
                  <a:cubicBezTo>
                    <a:pt x="1284938" y="1657762"/>
                    <a:pt x="1288996" y="1658151"/>
                    <a:pt x="1293505" y="1658927"/>
                  </a:cubicBezTo>
                  <a:cubicBezTo>
                    <a:pt x="1298465" y="1657762"/>
                    <a:pt x="1303424" y="1656986"/>
                    <a:pt x="1307933" y="1656986"/>
                  </a:cubicBezTo>
                  <a:cubicBezTo>
                    <a:pt x="1311540" y="1656986"/>
                    <a:pt x="1314246" y="1656598"/>
                    <a:pt x="1316500" y="1655821"/>
                  </a:cubicBezTo>
                  <a:cubicBezTo>
                    <a:pt x="1319656" y="1654656"/>
                    <a:pt x="1321911" y="1653879"/>
                    <a:pt x="1324616" y="1652715"/>
                  </a:cubicBezTo>
                  <a:cubicBezTo>
                    <a:pt x="1334084" y="1644948"/>
                    <a:pt x="1340397" y="1639900"/>
                    <a:pt x="1349866" y="1631746"/>
                  </a:cubicBezTo>
                  <a:cubicBezTo>
                    <a:pt x="1351218" y="1629805"/>
                    <a:pt x="1353473" y="1628640"/>
                    <a:pt x="1354825" y="1626698"/>
                  </a:cubicBezTo>
                  <a:cubicBezTo>
                    <a:pt x="1356629" y="1624757"/>
                    <a:pt x="1357981" y="1622427"/>
                    <a:pt x="1359334" y="1619320"/>
                  </a:cubicBezTo>
                  <a:cubicBezTo>
                    <a:pt x="1361137" y="1616602"/>
                    <a:pt x="1362490" y="1613496"/>
                    <a:pt x="1363843" y="1611166"/>
                  </a:cubicBezTo>
                  <a:cubicBezTo>
                    <a:pt x="1368803" y="1597964"/>
                    <a:pt x="1380976" y="1590198"/>
                    <a:pt x="1388190" y="1575830"/>
                  </a:cubicBezTo>
                  <a:cubicBezTo>
                    <a:pt x="1389092" y="1573112"/>
                    <a:pt x="1389543" y="1571170"/>
                    <a:pt x="1390445" y="1568841"/>
                  </a:cubicBezTo>
                  <a:cubicBezTo>
                    <a:pt x="1393150" y="1561851"/>
                    <a:pt x="1396306" y="1555250"/>
                    <a:pt x="1399012" y="1548261"/>
                  </a:cubicBezTo>
                  <a:cubicBezTo>
                    <a:pt x="1399913" y="1545542"/>
                    <a:pt x="1399913" y="1542436"/>
                    <a:pt x="1399913" y="1540106"/>
                  </a:cubicBezTo>
                  <a:cubicBezTo>
                    <a:pt x="1399913" y="1545542"/>
                    <a:pt x="1396757" y="1551367"/>
                    <a:pt x="1394052" y="1555638"/>
                  </a:cubicBezTo>
                  <a:cubicBezTo>
                    <a:pt x="1392249" y="1557580"/>
                    <a:pt x="1389994" y="1558745"/>
                    <a:pt x="1387740" y="1560686"/>
                  </a:cubicBezTo>
                  <a:cubicBezTo>
                    <a:pt x="1368351" y="1578160"/>
                    <a:pt x="1353021" y="1600293"/>
                    <a:pt x="1335888" y="1619709"/>
                  </a:cubicBezTo>
                  <a:cubicBezTo>
                    <a:pt x="1319656" y="1637571"/>
                    <a:pt x="1301170" y="1644560"/>
                    <a:pt x="1280880" y="1645725"/>
                  </a:cubicBezTo>
                  <a:cubicBezTo>
                    <a:pt x="1276823" y="1645725"/>
                    <a:pt x="1273215" y="1645725"/>
                    <a:pt x="1268707" y="1644948"/>
                  </a:cubicBezTo>
                  <a:cubicBezTo>
                    <a:pt x="1232185" y="1642230"/>
                    <a:pt x="1200172" y="1625145"/>
                    <a:pt x="1165004" y="1624368"/>
                  </a:cubicBezTo>
                  <a:lnTo>
                    <a:pt x="1153281" y="1624368"/>
                  </a:lnTo>
                  <a:cubicBezTo>
                    <a:pt x="1139754" y="1625922"/>
                    <a:pt x="1125777" y="1628640"/>
                    <a:pt x="1112250" y="1629805"/>
                  </a:cubicBezTo>
                  <a:cubicBezTo>
                    <a:pt x="1108643" y="1630193"/>
                    <a:pt x="1105036" y="1630969"/>
                    <a:pt x="1101429" y="1630969"/>
                  </a:cubicBezTo>
                  <a:cubicBezTo>
                    <a:pt x="1079787" y="1629028"/>
                    <a:pt x="1059497" y="1629028"/>
                    <a:pt x="1040109" y="1633299"/>
                  </a:cubicBezTo>
                  <a:cubicBezTo>
                    <a:pt x="1035600" y="1633688"/>
                    <a:pt x="1031993" y="1634464"/>
                    <a:pt x="1028386" y="1635629"/>
                  </a:cubicBezTo>
                  <a:cubicBezTo>
                    <a:pt x="1017114" y="1635629"/>
                    <a:pt x="1004940" y="1652326"/>
                    <a:pt x="989610" y="1641065"/>
                  </a:cubicBezTo>
                  <a:cubicBezTo>
                    <a:pt x="976535" y="1627475"/>
                    <a:pt x="970673" y="1605341"/>
                    <a:pt x="988708" y="1594081"/>
                  </a:cubicBezTo>
                  <a:lnTo>
                    <a:pt x="994570" y="1589032"/>
                  </a:lnTo>
                  <a:cubicBezTo>
                    <a:pt x="999079" y="1585926"/>
                    <a:pt x="1004038" y="1583596"/>
                    <a:pt x="1009900" y="1582820"/>
                  </a:cubicBezTo>
                  <a:cubicBezTo>
                    <a:pt x="1013056" y="1581654"/>
                    <a:pt x="1016663" y="1581266"/>
                    <a:pt x="1019368" y="1580490"/>
                  </a:cubicBezTo>
                  <a:cubicBezTo>
                    <a:pt x="1022975" y="1579325"/>
                    <a:pt x="1026132" y="1578936"/>
                    <a:pt x="1028837" y="1578160"/>
                  </a:cubicBezTo>
                  <a:cubicBezTo>
                    <a:pt x="1032444" y="1577771"/>
                    <a:pt x="1036051" y="1576995"/>
                    <a:pt x="1039658" y="1575830"/>
                  </a:cubicBezTo>
                  <a:cubicBezTo>
                    <a:pt x="1045069" y="1572724"/>
                    <a:pt x="1051832" y="1566899"/>
                    <a:pt x="1056792" y="1564569"/>
                  </a:cubicBezTo>
                  <a:cubicBezTo>
                    <a:pt x="1058144" y="1561463"/>
                    <a:pt x="1059046" y="1558356"/>
                    <a:pt x="1059046" y="1554085"/>
                  </a:cubicBezTo>
                  <a:lnTo>
                    <a:pt x="1059046" y="1547095"/>
                  </a:lnTo>
                  <a:cubicBezTo>
                    <a:pt x="1059046" y="1539718"/>
                    <a:pt x="1060399" y="1533116"/>
                    <a:pt x="1068965" y="1529233"/>
                  </a:cubicBezTo>
                  <a:cubicBezTo>
                    <a:pt x="1072572" y="1526515"/>
                    <a:pt x="1075278" y="1524574"/>
                    <a:pt x="1078885" y="1522244"/>
                  </a:cubicBezTo>
                  <a:cubicBezTo>
                    <a:pt x="1100527" y="1509818"/>
                    <a:pt x="1120817" y="1496227"/>
                    <a:pt x="1125777" y="1472153"/>
                  </a:cubicBezTo>
                  <a:cubicBezTo>
                    <a:pt x="1126228" y="1468270"/>
                    <a:pt x="1127129" y="1465163"/>
                    <a:pt x="1128482" y="1462057"/>
                  </a:cubicBezTo>
                  <a:cubicBezTo>
                    <a:pt x="1129384" y="1459726"/>
                    <a:pt x="1130737" y="1456620"/>
                    <a:pt x="1132089" y="1454679"/>
                  </a:cubicBezTo>
                  <a:cubicBezTo>
                    <a:pt x="1138401" y="1437982"/>
                    <a:pt x="1147870" y="1422061"/>
                    <a:pt x="1156437" y="1404588"/>
                  </a:cubicBezTo>
                  <a:cubicBezTo>
                    <a:pt x="1157338" y="1401093"/>
                    <a:pt x="1158691" y="1397986"/>
                    <a:pt x="1160945" y="1394103"/>
                  </a:cubicBezTo>
                  <a:cubicBezTo>
                    <a:pt x="1163651" y="1387502"/>
                    <a:pt x="1166356" y="1380513"/>
                    <a:pt x="1170865" y="1374299"/>
                  </a:cubicBezTo>
                  <a:lnTo>
                    <a:pt x="1179432" y="1366922"/>
                  </a:lnTo>
                  <a:lnTo>
                    <a:pt x="1196565" y="1352166"/>
                  </a:lnTo>
                  <a:cubicBezTo>
                    <a:pt x="1198820" y="1349836"/>
                    <a:pt x="1200172" y="1347118"/>
                    <a:pt x="1201525" y="1344788"/>
                  </a:cubicBezTo>
                  <a:cubicBezTo>
                    <a:pt x="1213699" y="1322267"/>
                    <a:pt x="1200172" y="1288872"/>
                    <a:pt x="1213699" y="1262856"/>
                  </a:cubicBezTo>
                  <a:cubicBezTo>
                    <a:pt x="1215953" y="1260526"/>
                    <a:pt x="1218208" y="1257808"/>
                    <a:pt x="1220913" y="1256643"/>
                  </a:cubicBezTo>
                  <a:cubicBezTo>
                    <a:pt x="1247515" y="1247324"/>
                    <a:pt x="1275470" y="1240334"/>
                    <a:pt x="1302974" y="1238004"/>
                  </a:cubicBezTo>
                  <a:cubicBezTo>
                    <a:pt x="1307031" y="1237616"/>
                    <a:pt x="1310639" y="1237616"/>
                    <a:pt x="1315147" y="1236839"/>
                  </a:cubicBezTo>
                  <a:cubicBezTo>
                    <a:pt x="1318304" y="1236451"/>
                    <a:pt x="1321911" y="1236451"/>
                    <a:pt x="1324616" y="1235674"/>
                  </a:cubicBezTo>
                  <a:cubicBezTo>
                    <a:pt x="1328223" y="1235674"/>
                    <a:pt x="1330928" y="1234898"/>
                    <a:pt x="1334536" y="1234898"/>
                  </a:cubicBezTo>
                  <a:cubicBezTo>
                    <a:pt x="1355276" y="1232180"/>
                    <a:pt x="1379624" y="1223637"/>
                    <a:pt x="1384133" y="1201892"/>
                  </a:cubicBezTo>
                  <a:close/>
                  <a:moveTo>
                    <a:pt x="2762595" y="964351"/>
                  </a:moveTo>
                  <a:lnTo>
                    <a:pt x="2770429" y="966967"/>
                  </a:lnTo>
                  <a:cubicBezTo>
                    <a:pt x="2773528" y="967744"/>
                    <a:pt x="2776685" y="968520"/>
                    <a:pt x="2780066" y="970073"/>
                  </a:cubicBezTo>
                  <a:cubicBezTo>
                    <a:pt x="2775106" y="968908"/>
                    <a:pt x="2770597" y="967744"/>
                    <a:pt x="2765638" y="966190"/>
                  </a:cubicBezTo>
                  <a:lnTo>
                    <a:pt x="2762595" y="964351"/>
                  </a:lnTo>
                  <a:close/>
                  <a:moveTo>
                    <a:pt x="4121293" y="940452"/>
                  </a:moveTo>
                  <a:cubicBezTo>
                    <a:pt x="4121293" y="941418"/>
                    <a:pt x="4120809" y="941902"/>
                    <a:pt x="4117909" y="943835"/>
                  </a:cubicBezTo>
                  <a:cubicBezTo>
                    <a:pt x="4098095" y="951568"/>
                    <a:pt x="4081663" y="958334"/>
                    <a:pt x="4060882" y="966066"/>
                  </a:cubicBezTo>
                  <a:cubicBezTo>
                    <a:pt x="4057016" y="967033"/>
                    <a:pt x="4053149" y="967516"/>
                    <a:pt x="4049283" y="968483"/>
                  </a:cubicBezTo>
                  <a:cubicBezTo>
                    <a:pt x="4041551" y="968966"/>
                    <a:pt x="4033818" y="968966"/>
                    <a:pt x="4026085" y="967516"/>
                  </a:cubicBezTo>
                  <a:lnTo>
                    <a:pt x="4013037" y="967516"/>
                  </a:lnTo>
                  <a:cubicBezTo>
                    <a:pt x="3991772" y="966549"/>
                    <a:pt x="3970024" y="966549"/>
                    <a:pt x="3948277" y="971382"/>
                  </a:cubicBezTo>
                  <a:cubicBezTo>
                    <a:pt x="3944411" y="972349"/>
                    <a:pt x="3940544" y="972832"/>
                    <a:pt x="3937645" y="973799"/>
                  </a:cubicBezTo>
                  <a:cubicBezTo>
                    <a:pt x="3921696" y="978148"/>
                    <a:pt x="3907681" y="987331"/>
                    <a:pt x="3897532" y="1001346"/>
                  </a:cubicBezTo>
                  <a:cubicBezTo>
                    <a:pt x="3894632" y="1005212"/>
                    <a:pt x="3892216" y="1009078"/>
                    <a:pt x="3890766" y="1012944"/>
                  </a:cubicBezTo>
                  <a:cubicBezTo>
                    <a:pt x="3882067" y="1053540"/>
                    <a:pt x="3869018" y="1081571"/>
                    <a:pt x="3841954" y="1110085"/>
                  </a:cubicBezTo>
                  <a:cubicBezTo>
                    <a:pt x="3840504" y="1113468"/>
                    <a:pt x="3838088" y="1116367"/>
                    <a:pt x="3836638" y="1118784"/>
                  </a:cubicBezTo>
                  <a:cubicBezTo>
                    <a:pt x="3829872" y="1130383"/>
                    <a:pt x="3822139" y="1139565"/>
                    <a:pt x="3813440" y="1148264"/>
                  </a:cubicBezTo>
                  <a:cubicBezTo>
                    <a:pt x="3811024" y="1150681"/>
                    <a:pt x="3807641" y="1153580"/>
                    <a:pt x="3804741" y="1155997"/>
                  </a:cubicBezTo>
                  <a:cubicBezTo>
                    <a:pt x="3773328" y="1170496"/>
                    <a:pt x="3763179" y="1201426"/>
                    <a:pt x="3753030" y="1233806"/>
                  </a:cubicBezTo>
                  <a:cubicBezTo>
                    <a:pt x="3751580" y="1237672"/>
                    <a:pt x="3750613" y="1241538"/>
                    <a:pt x="3749164" y="1245405"/>
                  </a:cubicBezTo>
                  <a:cubicBezTo>
                    <a:pt x="3745297" y="1266186"/>
                    <a:pt x="3732248" y="1283101"/>
                    <a:pt x="3718233" y="1300982"/>
                  </a:cubicBezTo>
                  <a:cubicBezTo>
                    <a:pt x="3716300" y="1304365"/>
                    <a:pt x="3713884" y="1307265"/>
                    <a:pt x="3711467" y="1309681"/>
                  </a:cubicBezTo>
                  <a:cubicBezTo>
                    <a:pt x="3693586" y="1329980"/>
                    <a:pt x="3672321" y="1345928"/>
                    <a:pt x="3648157" y="1358493"/>
                  </a:cubicBezTo>
                  <a:cubicBezTo>
                    <a:pt x="3643324" y="1360426"/>
                    <a:pt x="3638975" y="1362842"/>
                    <a:pt x="3634142" y="1365259"/>
                  </a:cubicBezTo>
                  <a:cubicBezTo>
                    <a:pt x="3609494" y="1371542"/>
                    <a:pt x="3585813" y="1383141"/>
                    <a:pt x="3561649" y="1383141"/>
                  </a:cubicBezTo>
                  <a:cubicBezTo>
                    <a:pt x="3557783" y="1384107"/>
                    <a:pt x="3553917" y="1383141"/>
                    <a:pt x="3551017" y="1383141"/>
                  </a:cubicBezTo>
                  <a:cubicBezTo>
                    <a:pt x="3529269" y="1383141"/>
                    <a:pt x="3507521" y="1384590"/>
                    <a:pt x="3485290" y="1385557"/>
                  </a:cubicBezTo>
                  <a:cubicBezTo>
                    <a:pt x="3482391" y="1385557"/>
                    <a:pt x="3478524" y="1384590"/>
                    <a:pt x="3474658" y="1384590"/>
                  </a:cubicBezTo>
                  <a:cubicBezTo>
                    <a:pt x="3463059" y="1385557"/>
                    <a:pt x="3454360" y="1383141"/>
                    <a:pt x="3449044" y="1379274"/>
                  </a:cubicBezTo>
                  <a:cubicBezTo>
                    <a:pt x="3446144" y="1376858"/>
                    <a:pt x="3443728" y="1374441"/>
                    <a:pt x="3442278" y="1371542"/>
                  </a:cubicBezTo>
                  <a:cubicBezTo>
                    <a:pt x="3432612" y="1352211"/>
                    <a:pt x="3452910" y="1321280"/>
                    <a:pt x="3429712" y="1307265"/>
                  </a:cubicBezTo>
                  <a:cubicBezTo>
                    <a:pt x="3395883" y="1290350"/>
                    <a:pt x="3359637" y="1297116"/>
                    <a:pt x="3326290" y="1301949"/>
                  </a:cubicBezTo>
                  <a:cubicBezTo>
                    <a:pt x="3322423" y="1301949"/>
                    <a:pt x="3318557" y="1301466"/>
                    <a:pt x="3313724" y="1300499"/>
                  </a:cubicBezTo>
                  <a:cubicBezTo>
                    <a:pt x="3302125" y="1298083"/>
                    <a:pt x="3290527" y="1295183"/>
                    <a:pt x="3280378" y="1296633"/>
                  </a:cubicBezTo>
                  <a:cubicBezTo>
                    <a:pt x="3276512" y="1297599"/>
                    <a:pt x="3272645" y="1298083"/>
                    <a:pt x="3269746" y="1300499"/>
                  </a:cubicBezTo>
                  <a:cubicBezTo>
                    <a:pt x="3266846" y="1304365"/>
                    <a:pt x="3263463" y="1307748"/>
                    <a:pt x="3260563" y="1310648"/>
                  </a:cubicBezTo>
                  <a:cubicBezTo>
                    <a:pt x="3257180" y="1314031"/>
                    <a:pt x="3253314" y="1316447"/>
                    <a:pt x="3250414" y="1319347"/>
                  </a:cubicBezTo>
                  <a:cubicBezTo>
                    <a:pt x="3235432" y="1331913"/>
                    <a:pt x="3232532" y="1352694"/>
                    <a:pt x="3222384" y="1369608"/>
                  </a:cubicBezTo>
                  <a:cubicBezTo>
                    <a:pt x="3220934" y="1371058"/>
                    <a:pt x="3218517" y="1373475"/>
                    <a:pt x="3215618" y="1375891"/>
                  </a:cubicBezTo>
                  <a:cubicBezTo>
                    <a:pt x="3211751" y="1378308"/>
                    <a:pt x="3208852" y="1379758"/>
                    <a:pt x="3204986" y="1382174"/>
                  </a:cubicBezTo>
                  <a:cubicBezTo>
                    <a:pt x="3199669" y="1386524"/>
                    <a:pt x="3192420" y="1390390"/>
                    <a:pt x="3189520" y="1396672"/>
                  </a:cubicBezTo>
                  <a:cubicBezTo>
                    <a:pt x="3188070" y="1400539"/>
                    <a:pt x="3187587" y="1404405"/>
                    <a:pt x="3186621" y="1408271"/>
                  </a:cubicBezTo>
                  <a:cubicBezTo>
                    <a:pt x="3185654" y="1412138"/>
                    <a:pt x="3185171" y="1416971"/>
                    <a:pt x="3184204" y="1420837"/>
                  </a:cubicBezTo>
                  <a:cubicBezTo>
                    <a:pt x="3183237" y="1424703"/>
                    <a:pt x="3181788" y="1428570"/>
                    <a:pt x="3180338" y="1432435"/>
                  </a:cubicBezTo>
                  <a:cubicBezTo>
                    <a:pt x="3174538" y="1461916"/>
                    <a:pt x="3178405" y="1494296"/>
                    <a:pt x="3177438" y="1524259"/>
                  </a:cubicBezTo>
                  <a:cubicBezTo>
                    <a:pt x="3177438" y="1528609"/>
                    <a:pt x="3176471" y="1533442"/>
                    <a:pt x="3176471" y="1537308"/>
                  </a:cubicBezTo>
                  <a:cubicBezTo>
                    <a:pt x="3173330" y="1552773"/>
                    <a:pt x="3168860" y="1566305"/>
                    <a:pt x="3163242" y="1578689"/>
                  </a:cubicBezTo>
                  <a:lnTo>
                    <a:pt x="3148196" y="1604490"/>
                  </a:lnTo>
                  <a:lnTo>
                    <a:pt x="3175039" y="1627086"/>
                  </a:lnTo>
                  <a:cubicBezTo>
                    <a:pt x="3184507" y="1657374"/>
                    <a:pt x="3143928" y="1667859"/>
                    <a:pt x="3138969" y="1694652"/>
                  </a:cubicBezTo>
                  <a:cubicBezTo>
                    <a:pt x="3138969" y="1696205"/>
                    <a:pt x="3127147" y="1692906"/>
                    <a:pt x="3138067" y="1698535"/>
                  </a:cubicBezTo>
                  <a:cubicBezTo>
                    <a:pt x="3148987" y="1704165"/>
                    <a:pt x="3202235" y="1724157"/>
                    <a:pt x="3204489" y="1728429"/>
                  </a:cubicBezTo>
                  <a:cubicBezTo>
                    <a:pt x="3205842" y="1731147"/>
                    <a:pt x="3228149" y="1798420"/>
                    <a:pt x="3230854" y="1799585"/>
                  </a:cubicBezTo>
                  <a:cubicBezTo>
                    <a:pt x="3265121" y="1805021"/>
                    <a:pt x="3234224" y="1886924"/>
                    <a:pt x="3271196" y="1884595"/>
                  </a:cubicBezTo>
                  <a:cubicBezTo>
                    <a:pt x="3297485" y="1937072"/>
                    <a:pt x="3292699" y="2035272"/>
                    <a:pt x="3304365" y="2038246"/>
                  </a:cubicBezTo>
                  <a:cubicBezTo>
                    <a:pt x="3312631" y="2030409"/>
                    <a:pt x="3312875" y="1818036"/>
                    <a:pt x="3321141" y="1810199"/>
                  </a:cubicBezTo>
                  <a:cubicBezTo>
                    <a:pt x="3334794" y="1792982"/>
                    <a:pt x="3335472" y="1729897"/>
                    <a:pt x="3331123" y="1710324"/>
                  </a:cubicBezTo>
                  <a:cubicBezTo>
                    <a:pt x="3330639" y="1706458"/>
                    <a:pt x="3328223" y="1702109"/>
                    <a:pt x="3325807" y="1697276"/>
                  </a:cubicBezTo>
                  <a:cubicBezTo>
                    <a:pt x="3303576" y="1662962"/>
                    <a:pt x="3280378" y="1622366"/>
                    <a:pt x="3289560" y="1581287"/>
                  </a:cubicBezTo>
                  <a:cubicBezTo>
                    <a:pt x="3291010" y="1577421"/>
                    <a:pt x="3292943" y="1574521"/>
                    <a:pt x="3295843" y="1572105"/>
                  </a:cubicBezTo>
                  <a:cubicBezTo>
                    <a:pt x="3298259" y="1569205"/>
                    <a:pt x="3301642" y="1566789"/>
                    <a:pt x="3304542" y="1564372"/>
                  </a:cubicBezTo>
                  <a:cubicBezTo>
                    <a:pt x="3309858" y="1560506"/>
                    <a:pt x="3317108" y="1557123"/>
                    <a:pt x="3323873" y="1550357"/>
                  </a:cubicBezTo>
                  <a:cubicBezTo>
                    <a:pt x="3335955" y="1528609"/>
                    <a:pt x="3336922" y="1501062"/>
                    <a:pt x="3344654" y="1479314"/>
                  </a:cubicBezTo>
                  <a:cubicBezTo>
                    <a:pt x="3346105" y="1474481"/>
                    <a:pt x="3347554" y="1470615"/>
                    <a:pt x="3349971" y="1467715"/>
                  </a:cubicBezTo>
                  <a:cubicBezTo>
                    <a:pt x="3363019" y="1437752"/>
                    <a:pt x="3392983" y="1461432"/>
                    <a:pt x="3417147" y="1463849"/>
                  </a:cubicBezTo>
                  <a:cubicBezTo>
                    <a:pt x="3421497" y="1463849"/>
                    <a:pt x="3425363" y="1463849"/>
                    <a:pt x="3430196" y="1462883"/>
                  </a:cubicBezTo>
                  <a:cubicBezTo>
                    <a:pt x="3438411" y="1462399"/>
                    <a:pt x="3447594" y="1461432"/>
                    <a:pt x="3456293" y="1461432"/>
                  </a:cubicBezTo>
                  <a:cubicBezTo>
                    <a:pt x="3459676" y="1461432"/>
                    <a:pt x="3462576" y="1462399"/>
                    <a:pt x="3464992" y="1463849"/>
                  </a:cubicBezTo>
                  <a:cubicBezTo>
                    <a:pt x="3468375" y="1467715"/>
                    <a:pt x="3471275" y="1471582"/>
                    <a:pt x="3473691" y="1475448"/>
                  </a:cubicBezTo>
                  <a:cubicBezTo>
                    <a:pt x="3476591" y="1479798"/>
                    <a:pt x="3479007" y="1484631"/>
                    <a:pt x="3481424" y="1488496"/>
                  </a:cubicBezTo>
                  <a:cubicBezTo>
                    <a:pt x="3483840" y="1498646"/>
                    <a:pt x="3486740" y="1505895"/>
                    <a:pt x="3496889" y="1512661"/>
                  </a:cubicBezTo>
                  <a:cubicBezTo>
                    <a:pt x="3515737" y="1523293"/>
                    <a:pt x="3533135" y="1531026"/>
                    <a:pt x="3549567" y="1542625"/>
                  </a:cubicBezTo>
                  <a:cubicBezTo>
                    <a:pt x="3552467" y="1544558"/>
                    <a:pt x="3555850" y="1546974"/>
                    <a:pt x="3558750" y="1549391"/>
                  </a:cubicBezTo>
                  <a:cubicBezTo>
                    <a:pt x="3570348" y="1557123"/>
                    <a:pt x="3573731" y="1570172"/>
                    <a:pt x="3586780" y="1570172"/>
                  </a:cubicBezTo>
                  <a:cubicBezTo>
                    <a:pt x="3623993" y="1563406"/>
                    <a:pt x="3657340" y="1567272"/>
                    <a:pt x="3683437" y="1594336"/>
                  </a:cubicBezTo>
                  <a:cubicBezTo>
                    <a:pt x="3688270" y="1598686"/>
                    <a:pt x="3692619" y="1602068"/>
                    <a:pt x="3697452" y="1603519"/>
                  </a:cubicBezTo>
                  <a:cubicBezTo>
                    <a:pt x="3702285" y="1604968"/>
                    <a:pt x="3707601" y="1604968"/>
                    <a:pt x="3712917" y="1604968"/>
                  </a:cubicBezTo>
                  <a:cubicBezTo>
                    <a:pt x="3716783" y="1604002"/>
                    <a:pt x="3720650" y="1604002"/>
                    <a:pt x="3724516" y="1602552"/>
                  </a:cubicBezTo>
                  <a:cubicBezTo>
                    <a:pt x="3756896" y="1587570"/>
                    <a:pt x="3780094" y="1543108"/>
                    <a:pt x="3823589" y="1542141"/>
                  </a:cubicBezTo>
                  <a:cubicBezTo>
                    <a:pt x="3827456" y="1540692"/>
                    <a:pt x="3831322" y="1539725"/>
                    <a:pt x="3835188" y="1539725"/>
                  </a:cubicBezTo>
                  <a:cubicBezTo>
                    <a:pt x="3854520" y="1536342"/>
                    <a:pt x="3875301" y="1538758"/>
                    <a:pt x="3897049" y="1542625"/>
                  </a:cubicBezTo>
                  <a:cubicBezTo>
                    <a:pt x="3907197" y="1542625"/>
                    <a:pt x="3913963" y="1538758"/>
                    <a:pt x="3921696" y="1531992"/>
                  </a:cubicBezTo>
                  <a:cubicBezTo>
                    <a:pt x="3925562" y="1529092"/>
                    <a:pt x="3928945" y="1526676"/>
                    <a:pt x="3931845" y="1522810"/>
                  </a:cubicBezTo>
                  <a:cubicBezTo>
                    <a:pt x="3935228" y="1519910"/>
                    <a:pt x="3938128" y="1516044"/>
                    <a:pt x="3940544" y="1512178"/>
                  </a:cubicBezTo>
                  <a:lnTo>
                    <a:pt x="3944788" y="1511450"/>
                  </a:lnTo>
                  <a:lnTo>
                    <a:pt x="3945679" y="1511634"/>
                  </a:lnTo>
                  <a:cubicBezTo>
                    <a:pt x="3949847" y="1510848"/>
                    <a:pt x="3954076" y="1509278"/>
                    <a:pt x="3957459" y="1509278"/>
                  </a:cubicBezTo>
                  <a:lnTo>
                    <a:pt x="3944788" y="1511450"/>
                  </a:lnTo>
                  <a:lnTo>
                    <a:pt x="3934261" y="1509278"/>
                  </a:lnTo>
                  <a:cubicBezTo>
                    <a:pt x="3960842" y="1505412"/>
                    <a:pt x="3984523" y="1505412"/>
                    <a:pt x="4010137" y="1506862"/>
                  </a:cubicBezTo>
                  <a:cubicBezTo>
                    <a:pt x="4014970" y="1507828"/>
                    <a:pt x="4019319" y="1508311"/>
                    <a:pt x="4024152" y="1509278"/>
                  </a:cubicBezTo>
                  <a:cubicBezTo>
                    <a:pt x="4029469" y="1507828"/>
                    <a:pt x="4034785" y="1506862"/>
                    <a:pt x="4039617" y="1506862"/>
                  </a:cubicBezTo>
                  <a:cubicBezTo>
                    <a:pt x="4043484" y="1506862"/>
                    <a:pt x="4046383" y="1506378"/>
                    <a:pt x="4048800" y="1505412"/>
                  </a:cubicBezTo>
                  <a:cubicBezTo>
                    <a:pt x="4052183" y="1503962"/>
                    <a:pt x="4054599" y="1502995"/>
                    <a:pt x="4057499" y="1501545"/>
                  </a:cubicBezTo>
                  <a:cubicBezTo>
                    <a:pt x="4067648" y="1491880"/>
                    <a:pt x="4074414" y="1485597"/>
                    <a:pt x="4084563" y="1475448"/>
                  </a:cubicBezTo>
                  <a:cubicBezTo>
                    <a:pt x="4086013" y="1473032"/>
                    <a:pt x="4088429" y="1471582"/>
                    <a:pt x="4089879" y="1469165"/>
                  </a:cubicBezTo>
                  <a:cubicBezTo>
                    <a:pt x="4091812" y="1466749"/>
                    <a:pt x="4093262" y="1463849"/>
                    <a:pt x="4094712" y="1459983"/>
                  </a:cubicBezTo>
                  <a:cubicBezTo>
                    <a:pt x="4096645" y="1456600"/>
                    <a:pt x="4098095" y="1452734"/>
                    <a:pt x="4099545" y="1449834"/>
                  </a:cubicBezTo>
                  <a:cubicBezTo>
                    <a:pt x="4104861" y="1433402"/>
                    <a:pt x="4117909" y="1423737"/>
                    <a:pt x="4125642" y="1405855"/>
                  </a:cubicBezTo>
                  <a:cubicBezTo>
                    <a:pt x="4126609" y="1402472"/>
                    <a:pt x="4127092" y="1400056"/>
                    <a:pt x="4128059" y="1397156"/>
                  </a:cubicBezTo>
                  <a:cubicBezTo>
                    <a:pt x="4130958" y="1388457"/>
                    <a:pt x="4134341" y="1380241"/>
                    <a:pt x="4137241" y="1371542"/>
                  </a:cubicBezTo>
                  <a:cubicBezTo>
                    <a:pt x="4138207" y="1368159"/>
                    <a:pt x="4138207" y="1364292"/>
                    <a:pt x="4138207" y="1361393"/>
                  </a:cubicBezTo>
                  <a:cubicBezTo>
                    <a:pt x="4138207" y="1368159"/>
                    <a:pt x="4134825" y="1375408"/>
                    <a:pt x="4131925" y="1380724"/>
                  </a:cubicBezTo>
                  <a:cubicBezTo>
                    <a:pt x="4129992" y="1383141"/>
                    <a:pt x="4127575" y="1384590"/>
                    <a:pt x="4125159" y="1387007"/>
                  </a:cubicBezTo>
                  <a:cubicBezTo>
                    <a:pt x="4104377" y="1408755"/>
                    <a:pt x="4087946" y="1436302"/>
                    <a:pt x="4069581" y="1460466"/>
                  </a:cubicBezTo>
                  <a:cubicBezTo>
                    <a:pt x="4052183" y="1482697"/>
                    <a:pt x="4032368" y="1491397"/>
                    <a:pt x="4010620" y="1492846"/>
                  </a:cubicBezTo>
                  <a:cubicBezTo>
                    <a:pt x="4006271" y="1492846"/>
                    <a:pt x="4002405" y="1492846"/>
                    <a:pt x="3997572" y="1491880"/>
                  </a:cubicBezTo>
                  <a:cubicBezTo>
                    <a:pt x="3958425" y="1488496"/>
                    <a:pt x="3924113" y="1467232"/>
                    <a:pt x="3886416" y="1466265"/>
                  </a:cubicBezTo>
                  <a:lnTo>
                    <a:pt x="3873851" y="1466265"/>
                  </a:lnTo>
                  <a:cubicBezTo>
                    <a:pt x="3859353" y="1468199"/>
                    <a:pt x="3844370" y="1471582"/>
                    <a:pt x="3829872" y="1473032"/>
                  </a:cubicBezTo>
                  <a:cubicBezTo>
                    <a:pt x="3826006" y="1473515"/>
                    <a:pt x="3822139" y="1474481"/>
                    <a:pt x="3818273" y="1474481"/>
                  </a:cubicBezTo>
                  <a:cubicBezTo>
                    <a:pt x="3795075" y="1472065"/>
                    <a:pt x="3773328" y="1472065"/>
                    <a:pt x="3752546" y="1477381"/>
                  </a:cubicBezTo>
                  <a:cubicBezTo>
                    <a:pt x="3747713" y="1477865"/>
                    <a:pt x="3743847" y="1478831"/>
                    <a:pt x="3739981" y="1480281"/>
                  </a:cubicBezTo>
                  <a:cubicBezTo>
                    <a:pt x="3727899" y="1480281"/>
                    <a:pt x="3714850" y="1501062"/>
                    <a:pt x="3698419" y="1487047"/>
                  </a:cubicBezTo>
                  <a:cubicBezTo>
                    <a:pt x="3684403" y="1470132"/>
                    <a:pt x="3678121" y="1442585"/>
                    <a:pt x="3697452" y="1428570"/>
                  </a:cubicBezTo>
                  <a:lnTo>
                    <a:pt x="3703735" y="1422287"/>
                  </a:lnTo>
                  <a:cubicBezTo>
                    <a:pt x="3708568" y="1418420"/>
                    <a:pt x="3713884" y="1415521"/>
                    <a:pt x="3720167" y="1414554"/>
                  </a:cubicBezTo>
                  <a:cubicBezTo>
                    <a:pt x="3723549" y="1413104"/>
                    <a:pt x="3727416" y="1412621"/>
                    <a:pt x="3730315" y="1411654"/>
                  </a:cubicBezTo>
                  <a:cubicBezTo>
                    <a:pt x="3734181" y="1410205"/>
                    <a:pt x="3737565" y="1409721"/>
                    <a:pt x="3740465" y="1408755"/>
                  </a:cubicBezTo>
                  <a:cubicBezTo>
                    <a:pt x="3744331" y="1408271"/>
                    <a:pt x="3748197" y="1407305"/>
                    <a:pt x="3752063" y="1405855"/>
                  </a:cubicBezTo>
                  <a:cubicBezTo>
                    <a:pt x="3757863" y="1401989"/>
                    <a:pt x="3765112" y="1394740"/>
                    <a:pt x="3770428" y="1391839"/>
                  </a:cubicBezTo>
                  <a:cubicBezTo>
                    <a:pt x="3771878" y="1387974"/>
                    <a:pt x="3772844" y="1384107"/>
                    <a:pt x="3772844" y="1378791"/>
                  </a:cubicBezTo>
                  <a:lnTo>
                    <a:pt x="3772844" y="1370092"/>
                  </a:lnTo>
                  <a:cubicBezTo>
                    <a:pt x="3772844" y="1360910"/>
                    <a:pt x="3774294" y="1352694"/>
                    <a:pt x="3783477" y="1347861"/>
                  </a:cubicBezTo>
                  <a:cubicBezTo>
                    <a:pt x="3787343" y="1344478"/>
                    <a:pt x="3790243" y="1342061"/>
                    <a:pt x="3794109" y="1339162"/>
                  </a:cubicBezTo>
                  <a:cubicBezTo>
                    <a:pt x="3817307" y="1323697"/>
                    <a:pt x="3839055" y="1306781"/>
                    <a:pt x="3844370" y="1276818"/>
                  </a:cubicBezTo>
                  <a:cubicBezTo>
                    <a:pt x="3844854" y="1271985"/>
                    <a:pt x="3845821" y="1268119"/>
                    <a:pt x="3847270" y="1264253"/>
                  </a:cubicBezTo>
                  <a:cubicBezTo>
                    <a:pt x="3848237" y="1261353"/>
                    <a:pt x="3849687" y="1257487"/>
                    <a:pt x="3851136" y="1255070"/>
                  </a:cubicBezTo>
                  <a:cubicBezTo>
                    <a:pt x="3857902" y="1234289"/>
                    <a:pt x="3868052" y="1214474"/>
                    <a:pt x="3877234" y="1192727"/>
                  </a:cubicBezTo>
                  <a:cubicBezTo>
                    <a:pt x="3878200" y="1188377"/>
                    <a:pt x="3879650" y="1184511"/>
                    <a:pt x="3882067" y="1179678"/>
                  </a:cubicBezTo>
                  <a:cubicBezTo>
                    <a:pt x="3884966" y="1171462"/>
                    <a:pt x="3887866" y="1162763"/>
                    <a:pt x="3892699" y="1155030"/>
                  </a:cubicBezTo>
                  <a:lnTo>
                    <a:pt x="3901881" y="1145848"/>
                  </a:lnTo>
                  <a:lnTo>
                    <a:pt x="3920246" y="1127483"/>
                  </a:lnTo>
                  <a:cubicBezTo>
                    <a:pt x="3922663" y="1124583"/>
                    <a:pt x="3924113" y="1121200"/>
                    <a:pt x="3925562" y="1118301"/>
                  </a:cubicBezTo>
                  <a:cubicBezTo>
                    <a:pt x="3938611" y="1090270"/>
                    <a:pt x="3924113" y="1048707"/>
                    <a:pt x="3938611" y="1016328"/>
                  </a:cubicBezTo>
                  <a:cubicBezTo>
                    <a:pt x="3941027" y="1013428"/>
                    <a:pt x="3943444" y="1010045"/>
                    <a:pt x="3946344" y="1008595"/>
                  </a:cubicBezTo>
                  <a:cubicBezTo>
                    <a:pt x="3974857" y="996996"/>
                    <a:pt x="4004821" y="988297"/>
                    <a:pt x="4034301" y="985397"/>
                  </a:cubicBezTo>
                  <a:cubicBezTo>
                    <a:pt x="4038651" y="984914"/>
                    <a:pt x="4042517" y="984914"/>
                    <a:pt x="4047350" y="983947"/>
                  </a:cubicBezTo>
                  <a:cubicBezTo>
                    <a:pt x="4050733" y="983464"/>
                    <a:pt x="4054599" y="983464"/>
                    <a:pt x="4057499" y="982498"/>
                  </a:cubicBezTo>
                  <a:cubicBezTo>
                    <a:pt x="4061365" y="982498"/>
                    <a:pt x="4064265" y="981531"/>
                    <a:pt x="4068131" y="981531"/>
                  </a:cubicBezTo>
                  <a:cubicBezTo>
                    <a:pt x="4090363" y="978148"/>
                    <a:pt x="4116460" y="967516"/>
                    <a:pt x="4121293" y="940452"/>
                  </a:cubicBezTo>
                  <a:close/>
                  <a:moveTo>
                    <a:pt x="5598196" y="644562"/>
                  </a:moveTo>
                  <a:lnTo>
                    <a:pt x="5617541" y="651931"/>
                  </a:lnTo>
                  <a:cubicBezTo>
                    <a:pt x="5612225" y="650481"/>
                    <a:pt x="5607392" y="649031"/>
                    <a:pt x="5602076" y="647098"/>
                  </a:cubicBezTo>
                  <a:lnTo>
                    <a:pt x="5598196" y="644562"/>
                  </a:lnTo>
                  <a:close/>
                  <a:moveTo>
                    <a:pt x="2173628" y="477314"/>
                  </a:moveTo>
                  <a:cubicBezTo>
                    <a:pt x="2144321" y="480420"/>
                    <a:pt x="2147026" y="515756"/>
                    <a:pt x="2125384" y="515756"/>
                  </a:cubicBezTo>
                  <a:cubicBezTo>
                    <a:pt x="2101036" y="515756"/>
                    <a:pt x="2082099" y="524299"/>
                    <a:pt x="2068573" y="544102"/>
                  </a:cubicBezTo>
                  <a:cubicBezTo>
                    <a:pt x="2066318" y="546820"/>
                    <a:pt x="2064064" y="549927"/>
                    <a:pt x="2061358" y="552257"/>
                  </a:cubicBezTo>
                  <a:cubicBezTo>
                    <a:pt x="2059104" y="554587"/>
                    <a:pt x="2056850" y="557305"/>
                    <a:pt x="2054144" y="559634"/>
                  </a:cubicBezTo>
                  <a:cubicBezTo>
                    <a:pt x="2051439" y="561188"/>
                    <a:pt x="2046930" y="562741"/>
                    <a:pt x="2044225" y="563517"/>
                  </a:cubicBezTo>
                  <a:cubicBezTo>
                    <a:pt x="2041069" y="564683"/>
                    <a:pt x="2038363" y="565459"/>
                    <a:pt x="2038363" y="565459"/>
                  </a:cubicBezTo>
                  <a:cubicBezTo>
                    <a:pt x="2039716" y="569342"/>
                    <a:pt x="2041069" y="572449"/>
                    <a:pt x="2043323" y="575555"/>
                  </a:cubicBezTo>
                  <a:cubicBezTo>
                    <a:pt x="2045577" y="578662"/>
                    <a:pt x="2048283" y="580991"/>
                    <a:pt x="2051890" y="582933"/>
                  </a:cubicBezTo>
                  <a:cubicBezTo>
                    <a:pt x="2059104" y="586816"/>
                    <a:pt x="2066318" y="587981"/>
                    <a:pt x="2072630" y="587981"/>
                  </a:cubicBezTo>
                  <a:cubicBezTo>
                    <a:pt x="2076237" y="587981"/>
                    <a:pt x="2079844" y="587981"/>
                    <a:pt x="2083452" y="586816"/>
                  </a:cubicBezTo>
                  <a:cubicBezTo>
                    <a:pt x="2094724" y="584874"/>
                    <a:pt x="2106897" y="578273"/>
                    <a:pt x="2118620" y="573225"/>
                  </a:cubicBezTo>
                  <a:cubicBezTo>
                    <a:pt x="2122679" y="571672"/>
                    <a:pt x="2126286" y="570119"/>
                    <a:pt x="2130794" y="569342"/>
                  </a:cubicBezTo>
                  <a:cubicBezTo>
                    <a:pt x="2135754" y="568566"/>
                    <a:pt x="2141616" y="568566"/>
                    <a:pt x="2147928" y="568566"/>
                  </a:cubicBezTo>
                  <a:cubicBezTo>
                    <a:pt x="2150633" y="568566"/>
                    <a:pt x="2153789" y="567789"/>
                    <a:pt x="2156495" y="568566"/>
                  </a:cubicBezTo>
                  <a:cubicBezTo>
                    <a:pt x="2174530" y="567789"/>
                    <a:pt x="2193467" y="576332"/>
                    <a:pt x="2205641" y="586428"/>
                  </a:cubicBezTo>
                  <a:cubicBezTo>
                    <a:pt x="2208346" y="589534"/>
                    <a:pt x="2210600" y="591864"/>
                    <a:pt x="2212855" y="594970"/>
                  </a:cubicBezTo>
                  <a:cubicBezTo>
                    <a:pt x="2217815" y="628365"/>
                    <a:pt x="2183999" y="664477"/>
                    <a:pt x="2145673" y="656323"/>
                  </a:cubicBezTo>
                  <a:cubicBezTo>
                    <a:pt x="2142968" y="656711"/>
                    <a:pt x="2139812" y="657487"/>
                    <a:pt x="2137107" y="658652"/>
                  </a:cubicBezTo>
                  <a:cubicBezTo>
                    <a:pt x="2131245" y="664089"/>
                    <a:pt x="2121777" y="674961"/>
                    <a:pt x="2132598" y="680398"/>
                  </a:cubicBezTo>
                  <a:cubicBezTo>
                    <a:pt x="2134402" y="682727"/>
                    <a:pt x="2136656" y="685445"/>
                    <a:pt x="2138910" y="687775"/>
                  </a:cubicBezTo>
                  <a:cubicBezTo>
                    <a:pt x="2144321" y="693211"/>
                    <a:pt x="2151535" y="698260"/>
                    <a:pt x="2159651" y="703307"/>
                  </a:cubicBezTo>
                  <a:cubicBezTo>
                    <a:pt x="2162356" y="704861"/>
                    <a:pt x="2165512" y="706802"/>
                    <a:pt x="2168218" y="708744"/>
                  </a:cubicBezTo>
                  <a:cubicBezTo>
                    <a:pt x="2192565" y="725441"/>
                    <a:pt x="2246220" y="720005"/>
                    <a:pt x="2252533" y="752234"/>
                  </a:cubicBezTo>
                  <a:cubicBezTo>
                    <a:pt x="2253435" y="756117"/>
                    <a:pt x="2254336" y="760388"/>
                    <a:pt x="2253435" y="764660"/>
                  </a:cubicBezTo>
                  <a:cubicBezTo>
                    <a:pt x="2254787" y="773202"/>
                    <a:pt x="2258394" y="779415"/>
                    <a:pt x="2264256" y="784463"/>
                  </a:cubicBezTo>
                  <a:cubicBezTo>
                    <a:pt x="2266961" y="786405"/>
                    <a:pt x="2270568" y="788735"/>
                    <a:pt x="2274175" y="790676"/>
                  </a:cubicBezTo>
                  <a:cubicBezTo>
                    <a:pt x="2298523" y="804267"/>
                    <a:pt x="2341808" y="809315"/>
                    <a:pt x="2339102" y="834167"/>
                  </a:cubicBezTo>
                  <a:cubicBezTo>
                    <a:pt x="2339102" y="859018"/>
                    <a:pt x="2292211" y="850863"/>
                    <a:pt x="2269666" y="864454"/>
                  </a:cubicBezTo>
                  <a:cubicBezTo>
                    <a:pt x="2264706" y="866396"/>
                    <a:pt x="2260198" y="867561"/>
                    <a:pt x="2255238" y="868726"/>
                  </a:cubicBezTo>
                  <a:cubicBezTo>
                    <a:pt x="2250729" y="870279"/>
                    <a:pt x="2246671" y="871444"/>
                    <a:pt x="2242162" y="872609"/>
                  </a:cubicBezTo>
                  <a:cubicBezTo>
                    <a:pt x="2238105" y="872997"/>
                    <a:pt x="2233145" y="874162"/>
                    <a:pt x="2228636" y="874939"/>
                  </a:cubicBezTo>
                  <a:cubicBezTo>
                    <a:pt x="2219618" y="876880"/>
                    <a:pt x="2210600" y="878045"/>
                    <a:pt x="2202485" y="879987"/>
                  </a:cubicBezTo>
                  <a:cubicBezTo>
                    <a:pt x="2198427" y="879210"/>
                    <a:pt x="2194820" y="878045"/>
                    <a:pt x="2190311" y="876880"/>
                  </a:cubicBezTo>
                  <a:cubicBezTo>
                    <a:pt x="2177686" y="872220"/>
                    <a:pt x="2165062" y="867561"/>
                    <a:pt x="2153339" y="869891"/>
                  </a:cubicBezTo>
                  <a:cubicBezTo>
                    <a:pt x="2148830" y="870279"/>
                    <a:pt x="2144772" y="871055"/>
                    <a:pt x="2140263" y="871055"/>
                  </a:cubicBezTo>
                  <a:cubicBezTo>
                    <a:pt x="2135754" y="871832"/>
                    <a:pt x="2131696" y="872220"/>
                    <a:pt x="2127187" y="872997"/>
                  </a:cubicBezTo>
                  <a:cubicBezTo>
                    <a:pt x="2124482" y="872997"/>
                    <a:pt x="2121326" y="873385"/>
                    <a:pt x="2118620" y="874162"/>
                  </a:cubicBezTo>
                  <a:cubicBezTo>
                    <a:pt x="2111406" y="877657"/>
                    <a:pt x="2095626" y="877657"/>
                    <a:pt x="2099233" y="885811"/>
                  </a:cubicBezTo>
                  <a:cubicBezTo>
                    <a:pt x="2108701" y="946387"/>
                    <a:pt x="2045577" y="916099"/>
                    <a:pt x="2010409" y="937844"/>
                  </a:cubicBezTo>
                  <a:cubicBezTo>
                    <a:pt x="2006801" y="940562"/>
                    <a:pt x="2003645" y="942892"/>
                    <a:pt x="2000940" y="945998"/>
                  </a:cubicBezTo>
                  <a:cubicBezTo>
                    <a:pt x="1986512" y="959589"/>
                    <a:pt x="1970280" y="970462"/>
                    <a:pt x="1944129" y="966578"/>
                  </a:cubicBezTo>
                  <a:cubicBezTo>
                    <a:pt x="1940522" y="966578"/>
                    <a:pt x="1936915" y="966578"/>
                    <a:pt x="1933308" y="965802"/>
                  </a:cubicBezTo>
                  <a:cubicBezTo>
                    <a:pt x="1922487" y="964637"/>
                    <a:pt x="1910764" y="961531"/>
                    <a:pt x="1900844" y="957259"/>
                  </a:cubicBezTo>
                  <a:cubicBezTo>
                    <a:pt x="1898139" y="956094"/>
                    <a:pt x="1895884" y="954153"/>
                    <a:pt x="1894532" y="951823"/>
                  </a:cubicBezTo>
                  <a:cubicBezTo>
                    <a:pt x="1891827" y="947552"/>
                    <a:pt x="1891827" y="941339"/>
                    <a:pt x="1896786" y="933185"/>
                  </a:cubicBezTo>
                  <a:cubicBezTo>
                    <a:pt x="1881456" y="946775"/>
                    <a:pt x="1846738" y="957648"/>
                    <a:pt x="1856207" y="973957"/>
                  </a:cubicBezTo>
                  <a:cubicBezTo>
                    <a:pt x="1857559" y="977063"/>
                    <a:pt x="1859814" y="979393"/>
                    <a:pt x="1862519" y="981334"/>
                  </a:cubicBezTo>
                  <a:cubicBezTo>
                    <a:pt x="1864774" y="982499"/>
                    <a:pt x="1867930" y="983664"/>
                    <a:pt x="1870635" y="984441"/>
                  </a:cubicBezTo>
                  <a:cubicBezTo>
                    <a:pt x="1899942" y="979393"/>
                    <a:pt x="1912116" y="998808"/>
                    <a:pt x="1927446" y="1015505"/>
                  </a:cubicBezTo>
                  <a:cubicBezTo>
                    <a:pt x="1934660" y="1023660"/>
                    <a:pt x="1945481" y="1026766"/>
                    <a:pt x="1956303" y="1025989"/>
                  </a:cubicBezTo>
                  <a:cubicBezTo>
                    <a:pt x="1959910" y="1025989"/>
                    <a:pt x="1963517" y="1025213"/>
                    <a:pt x="1967124" y="1024048"/>
                  </a:cubicBezTo>
                  <a:cubicBezTo>
                    <a:pt x="1995980" y="996090"/>
                    <a:pt x="2024386" y="1001526"/>
                    <a:pt x="2061809" y="1004632"/>
                  </a:cubicBezTo>
                  <a:cubicBezTo>
                    <a:pt x="2066318" y="1004632"/>
                    <a:pt x="2069925" y="1003856"/>
                    <a:pt x="2073532" y="1003856"/>
                  </a:cubicBezTo>
                  <a:cubicBezTo>
                    <a:pt x="2080296" y="1002691"/>
                    <a:pt x="2086608" y="1001914"/>
                    <a:pt x="2092469" y="1000749"/>
                  </a:cubicBezTo>
                  <a:cubicBezTo>
                    <a:pt x="2095626" y="999973"/>
                    <a:pt x="2099233" y="999585"/>
                    <a:pt x="2101938" y="998808"/>
                  </a:cubicBezTo>
                  <a:cubicBezTo>
                    <a:pt x="2144772" y="1000749"/>
                    <a:pt x="2195270" y="979393"/>
                    <a:pt x="2232694" y="992595"/>
                  </a:cubicBezTo>
                  <a:cubicBezTo>
                    <a:pt x="2235850" y="993760"/>
                    <a:pt x="2239457" y="994925"/>
                    <a:pt x="2242162" y="996866"/>
                  </a:cubicBezTo>
                  <a:cubicBezTo>
                    <a:pt x="2264706" y="1017447"/>
                    <a:pt x="2226832" y="1031037"/>
                    <a:pt x="2242162" y="1051618"/>
                  </a:cubicBezTo>
                  <a:cubicBezTo>
                    <a:pt x="2243966" y="1055501"/>
                    <a:pt x="2245319" y="1058607"/>
                    <a:pt x="2246671" y="1061714"/>
                  </a:cubicBezTo>
                  <a:cubicBezTo>
                    <a:pt x="2256140" y="1077246"/>
                    <a:pt x="2275528" y="1089283"/>
                    <a:pt x="2301679" y="1094719"/>
                  </a:cubicBezTo>
                  <a:cubicBezTo>
                    <a:pt x="2304384" y="1097438"/>
                    <a:pt x="2307541" y="1099767"/>
                    <a:pt x="2310246" y="1102874"/>
                  </a:cubicBezTo>
                  <a:cubicBezTo>
                    <a:pt x="2312500" y="1104427"/>
                    <a:pt x="2313853" y="1106368"/>
                    <a:pt x="2316107" y="1108310"/>
                  </a:cubicBezTo>
                  <a:cubicBezTo>
                    <a:pt x="2340004" y="1136268"/>
                    <a:pt x="2383289" y="1133162"/>
                    <a:pt x="2408538" y="1158013"/>
                  </a:cubicBezTo>
                  <a:cubicBezTo>
                    <a:pt x="2417105" y="1163450"/>
                    <a:pt x="2401775" y="1180147"/>
                    <a:pt x="2407636" y="1193349"/>
                  </a:cubicBezTo>
                  <a:cubicBezTo>
                    <a:pt x="2409440" y="1195679"/>
                    <a:pt x="2412596" y="1198785"/>
                    <a:pt x="2413949" y="1201892"/>
                  </a:cubicBezTo>
                  <a:cubicBezTo>
                    <a:pt x="2418007" y="1208105"/>
                    <a:pt x="2420261" y="1216259"/>
                    <a:pt x="2420261" y="1226743"/>
                  </a:cubicBezTo>
                  <a:cubicBezTo>
                    <a:pt x="2420261" y="1232180"/>
                    <a:pt x="2426574" y="1233345"/>
                    <a:pt x="2434689" y="1232180"/>
                  </a:cubicBezTo>
                  <a:cubicBezTo>
                    <a:pt x="2438297" y="1232180"/>
                    <a:pt x="2441904" y="1231015"/>
                    <a:pt x="2444609" y="1229073"/>
                  </a:cubicBezTo>
                  <a:cubicBezTo>
                    <a:pt x="2448216" y="1227908"/>
                    <a:pt x="2450019" y="1225967"/>
                    <a:pt x="2450921" y="1223637"/>
                  </a:cubicBezTo>
                  <a:cubicBezTo>
                    <a:pt x="2452274" y="1219366"/>
                    <a:pt x="2454528" y="1215483"/>
                    <a:pt x="2456782" y="1212376"/>
                  </a:cubicBezTo>
                  <a:cubicBezTo>
                    <a:pt x="2459488" y="1208882"/>
                    <a:pt x="2462644" y="1206163"/>
                    <a:pt x="2465349" y="1203833"/>
                  </a:cubicBezTo>
                  <a:cubicBezTo>
                    <a:pt x="2468957" y="1201892"/>
                    <a:pt x="2472112" y="1198785"/>
                    <a:pt x="2474818" y="1196456"/>
                  </a:cubicBezTo>
                  <a:cubicBezTo>
                    <a:pt x="2477974" y="1193349"/>
                    <a:pt x="2480679" y="1190242"/>
                    <a:pt x="2482934" y="1187136"/>
                  </a:cubicBezTo>
                  <a:cubicBezTo>
                    <a:pt x="2498264" y="1171604"/>
                    <a:pt x="2516299" y="1144422"/>
                    <a:pt x="2542901" y="1167333"/>
                  </a:cubicBezTo>
                  <a:cubicBezTo>
                    <a:pt x="2545155" y="1169663"/>
                    <a:pt x="2547410" y="1171992"/>
                    <a:pt x="2548763" y="1175875"/>
                  </a:cubicBezTo>
                  <a:cubicBezTo>
                    <a:pt x="2551017" y="1178593"/>
                    <a:pt x="2551919" y="1180924"/>
                    <a:pt x="2553271" y="1184030"/>
                  </a:cubicBezTo>
                  <a:cubicBezTo>
                    <a:pt x="2554624" y="1187136"/>
                    <a:pt x="2555526" y="1190242"/>
                    <a:pt x="2556879" y="1193349"/>
                  </a:cubicBezTo>
                  <a:cubicBezTo>
                    <a:pt x="2569954" y="1218589"/>
                    <a:pt x="2615944" y="1215871"/>
                    <a:pt x="2615944" y="1238004"/>
                  </a:cubicBezTo>
                  <a:cubicBezTo>
                    <a:pt x="2615944" y="1250430"/>
                    <a:pt x="2603320" y="1263244"/>
                    <a:pt x="2604221" y="1275670"/>
                  </a:cubicBezTo>
                  <a:cubicBezTo>
                    <a:pt x="2604221" y="1278777"/>
                    <a:pt x="2604672" y="1281883"/>
                    <a:pt x="2606927" y="1284212"/>
                  </a:cubicBezTo>
                  <a:cubicBezTo>
                    <a:pt x="2617748" y="1302075"/>
                    <a:pt x="2636234" y="1310229"/>
                    <a:pt x="2655171" y="1318384"/>
                  </a:cubicBezTo>
                  <a:cubicBezTo>
                    <a:pt x="2659229" y="1319548"/>
                    <a:pt x="2662836" y="1321490"/>
                    <a:pt x="2667345" y="1323431"/>
                  </a:cubicBezTo>
                  <a:cubicBezTo>
                    <a:pt x="2684028" y="1328480"/>
                    <a:pt x="2693496" y="1342070"/>
                    <a:pt x="2693496" y="1355661"/>
                  </a:cubicBezTo>
                  <a:cubicBezTo>
                    <a:pt x="2671854" y="1355661"/>
                    <a:pt x="2647056" y="1361097"/>
                    <a:pt x="2633529" y="1376630"/>
                  </a:cubicBezTo>
                  <a:cubicBezTo>
                    <a:pt x="2627667" y="1379736"/>
                    <a:pt x="2624060" y="1384007"/>
                    <a:pt x="2622707" y="1389055"/>
                  </a:cubicBezTo>
                  <a:cubicBezTo>
                    <a:pt x="2621355" y="1393326"/>
                    <a:pt x="2622257" y="1398375"/>
                    <a:pt x="2624962" y="1402646"/>
                  </a:cubicBezTo>
                  <a:cubicBezTo>
                    <a:pt x="2640743" y="1418955"/>
                    <a:pt x="2699809" y="1432545"/>
                    <a:pt x="2671854" y="1457397"/>
                  </a:cubicBezTo>
                  <a:cubicBezTo>
                    <a:pt x="2653368" y="1476424"/>
                    <a:pt x="2615494" y="1460115"/>
                    <a:pt x="2591146" y="1479530"/>
                  </a:cubicBezTo>
                  <a:cubicBezTo>
                    <a:pt x="2588441" y="1482637"/>
                    <a:pt x="2586186" y="1484967"/>
                    <a:pt x="2583932" y="1488073"/>
                  </a:cubicBezTo>
                  <a:cubicBezTo>
                    <a:pt x="2572208" y="1502440"/>
                    <a:pt x="2564544" y="1517972"/>
                    <a:pt x="2555075" y="1533505"/>
                  </a:cubicBezTo>
                  <a:cubicBezTo>
                    <a:pt x="2553722" y="1536611"/>
                    <a:pt x="2551468" y="1539718"/>
                    <a:pt x="2550115" y="1542824"/>
                  </a:cubicBezTo>
                  <a:cubicBezTo>
                    <a:pt x="2546508" y="1545154"/>
                    <a:pt x="2543352" y="1547484"/>
                    <a:pt x="2540647" y="1551367"/>
                  </a:cubicBezTo>
                  <a:cubicBezTo>
                    <a:pt x="2534335" y="1561463"/>
                    <a:pt x="2530727" y="1573112"/>
                    <a:pt x="2526218" y="1585537"/>
                  </a:cubicBezTo>
                  <a:cubicBezTo>
                    <a:pt x="2525768" y="1588644"/>
                    <a:pt x="2524415" y="1591750"/>
                    <a:pt x="2523513" y="1594081"/>
                  </a:cubicBezTo>
                  <a:cubicBezTo>
                    <a:pt x="2516299" y="1613884"/>
                    <a:pt x="2491951" y="1646890"/>
                    <a:pt x="2491951" y="1643783"/>
                  </a:cubicBezTo>
                  <a:cubicBezTo>
                    <a:pt x="2460841" y="1668635"/>
                    <a:pt x="2426123" y="1635629"/>
                    <a:pt x="2393659" y="1642619"/>
                  </a:cubicBezTo>
                  <a:cubicBezTo>
                    <a:pt x="2389601" y="1643783"/>
                    <a:pt x="2384641" y="1645725"/>
                    <a:pt x="2380132" y="1643783"/>
                  </a:cubicBezTo>
                  <a:cubicBezTo>
                    <a:pt x="2373369" y="1641454"/>
                    <a:pt x="2363901" y="1638736"/>
                    <a:pt x="2361195" y="1633299"/>
                  </a:cubicBezTo>
                  <a:cubicBezTo>
                    <a:pt x="2354883" y="1613884"/>
                    <a:pt x="2345415" y="1594857"/>
                    <a:pt x="2323772" y="1586703"/>
                  </a:cubicBezTo>
                  <a:cubicBezTo>
                    <a:pt x="2320165" y="1585537"/>
                    <a:pt x="2316107" y="1584761"/>
                    <a:pt x="2311598" y="1583596"/>
                  </a:cubicBezTo>
                  <a:cubicBezTo>
                    <a:pt x="2307991" y="1582431"/>
                    <a:pt x="2305286" y="1580490"/>
                    <a:pt x="2301679" y="1579325"/>
                  </a:cubicBezTo>
                  <a:cubicBezTo>
                    <a:pt x="2285447" y="1570394"/>
                    <a:pt x="2270117" y="1557580"/>
                    <a:pt x="2255689" y="1559910"/>
                  </a:cubicBezTo>
                  <a:cubicBezTo>
                    <a:pt x="2252533" y="1560298"/>
                    <a:pt x="2249828" y="1561851"/>
                    <a:pt x="2246220" y="1564181"/>
                  </a:cubicBezTo>
                  <a:cubicBezTo>
                    <a:pt x="2240810" y="1570394"/>
                    <a:pt x="2233596" y="1573500"/>
                    <a:pt x="2225480" y="1574277"/>
                  </a:cubicBezTo>
                  <a:cubicBezTo>
                    <a:pt x="2221873" y="1574665"/>
                    <a:pt x="2217364" y="1574277"/>
                    <a:pt x="2213757" y="1573500"/>
                  </a:cubicBezTo>
                  <a:cubicBezTo>
                    <a:pt x="2181293" y="1561463"/>
                    <a:pt x="2159651" y="1531175"/>
                    <a:pt x="2122227" y="1528069"/>
                  </a:cubicBezTo>
                  <a:cubicBezTo>
                    <a:pt x="2081648" y="1528069"/>
                    <a:pt x="2103290" y="1563793"/>
                    <a:pt x="2087510" y="1583208"/>
                  </a:cubicBezTo>
                  <a:cubicBezTo>
                    <a:pt x="2083903" y="1583984"/>
                    <a:pt x="2079844" y="1583984"/>
                    <a:pt x="2075336" y="1583984"/>
                  </a:cubicBezTo>
                  <a:cubicBezTo>
                    <a:pt x="2039265" y="1583596"/>
                    <a:pt x="2002744" y="1561074"/>
                    <a:pt x="1964418" y="1558745"/>
                  </a:cubicBezTo>
                  <a:cubicBezTo>
                    <a:pt x="1960811" y="1558356"/>
                    <a:pt x="1957204" y="1558356"/>
                    <a:pt x="1954499" y="1557580"/>
                  </a:cubicBezTo>
                  <a:cubicBezTo>
                    <a:pt x="1922035" y="1553308"/>
                    <a:pt x="1889121" y="1538941"/>
                    <a:pt x="1858010" y="1529621"/>
                  </a:cubicBezTo>
                  <a:cubicBezTo>
                    <a:pt x="1882809" y="1548261"/>
                    <a:pt x="1909411" y="1562239"/>
                    <a:pt x="1938267" y="1573500"/>
                  </a:cubicBezTo>
                  <a:cubicBezTo>
                    <a:pt x="1941874" y="1575442"/>
                    <a:pt x="1945933" y="1576607"/>
                    <a:pt x="1950441" y="1577771"/>
                  </a:cubicBezTo>
                  <a:cubicBezTo>
                    <a:pt x="1962164" y="1590198"/>
                    <a:pt x="1973436" y="1599516"/>
                    <a:pt x="1986512" y="1605730"/>
                  </a:cubicBezTo>
                  <a:cubicBezTo>
                    <a:pt x="1989668" y="1607671"/>
                    <a:pt x="1993275" y="1608836"/>
                    <a:pt x="1995980" y="1610001"/>
                  </a:cubicBezTo>
                  <a:cubicBezTo>
                    <a:pt x="2000940" y="1610778"/>
                    <a:pt x="2004547" y="1611943"/>
                    <a:pt x="2009056" y="1613107"/>
                  </a:cubicBezTo>
                  <a:cubicBezTo>
                    <a:pt x="2014917" y="1617379"/>
                    <a:pt x="2021681" y="1622427"/>
                    <a:pt x="2027993" y="1626698"/>
                  </a:cubicBezTo>
                  <a:cubicBezTo>
                    <a:pt x="2031600" y="1629416"/>
                    <a:pt x="2035207" y="1631746"/>
                    <a:pt x="2037913" y="1633688"/>
                  </a:cubicBezTo>
                  <a:cubicBezTo>
                    <a:pt x="2051439" y="1645337"/>
                    <a:pt x="2065867" y="1650385"/>
                    <a:pt x="2081197" y="1651549"/>
                  </a:cubicBezTo>
                  <a:lnTo>
                    <a:pt x="2092920" y="1651549"/>
                  </a:lnTo>
                  <a:cubicBezTo>
                    <a:pt x="2096978" y="1647278"/>
                    <a:pt x="2100585" y="1643395"/>
                    <a:pt x="2105094" y="1640289"/>
                  </a:cubicBezTo>
                  <a:cubicBezTo>
                    <a:pt x="2107349" y="1639124"/>
                    <a:pt x="2110054" y="1637182"/>
                    <a:pt x="2112308" y="1636017"/>
                  </a:cubicBezTo>
                  <a:cubicBezTo>
                    <a:pt x="2144772" y="1602235"/>
                    <a:pt x="2182646" y="1585537"/>
                    <a:pt x="2225029" y="1616602"/>
                  </a:cubicBezTo>
                  <a:cubicBezTo>
                    <a:pt x="2228636" y="1617767"/>
                    <a:pt x="2232243" y="1619709"/>
                    <a:pt x="2235850" y="1621650"/>
                  </a:cubicBezTo>
                  <a:cubicBezTo>
                    <a:pt x="2246671" y="1628251"/>
                    <a:pt x="2257492" y="1636794"/>
                    <a:pt x="2267412" y="1646890"/>
                  </a:cubicBezTo>
                  <a:cubicBezTo>
                    <a:pt x="2269666" y="1648831"/>
                    <a:pt x="2271019" y="1650773"/>
                    <a:pt x="2273273" y="1653103"/>
                  </a:cubicBezTo>
                  <a:cubicBezTo>
                    <a:pt x="2287251" y="1660481"/>
                    <a:pt x="2304384" y="1663587"/>
                    <a:pt x="2321067" y="1666694"/>
                  </a:cubicBezTo>
                  <a:cubicBezTo>
                    <a:pt x="2323772" y="1667470"/>
                    <a:pt x="2327379" y="1667859"/>
                    <a:pt x="2330986" y="1668635"/>
                  </a:cubicBezTo>
                  <a:cubicBezTo>
                    <a:pt x="2351276" y="1673683"/>
                    <a:pt x="2375173" y="1682614"/>
                    <a:pt x="2394561" y="1695817"/>
                  </a:cubicBezTo>
                  <a:cubicBezTo>
                    <a:pt x="2398168" y="1698146"/>
                    <a:pt x="2401775" y="1700864"/>
                    <a:pt x="2405382" y="1703194"/>
                  </a:cubicBezTo>
                  <a:cubicBezTo>
                    <a:pt x="2435591" y="1734259"/>
                    <a:pt x="2463095" y="1779302"/>
                    <a:pt x="2445060" y="1812308"/>
                  </a:cubicBezTo>
                  <a:cubicBezTo>
                    <a:pt x="2443707" y="1814638"/>
                    <a:pt x="2441452" y="1817745"/>
                    <a:pt x="2439198" y="1820851"/>
                  </a:cubicBezTo>
                  <a:cubicBezTo>
                    <a:pt x="2409440" y="1849197"/>
                    <a:pt x="2440551" y="1901230"/>
                    <a:pt x="2471662" y="1922975"/>
                  </a:cubicBezTo>
                  <a:cubicBezTo>
                    <a:pt x="2473916" y="1924528"/>
                    <a:pt x="2475269" y="1926470"/>
                    <a:pt x="2476171" y="1928411"/>
                  </a:cubicBezTo>
                  <a:cubicBezTo>
                    <a:pt x="2477072" y="1931129"/>
                    <a:pt x="2477072" y="1933459"/>
                    <a:pt x="2477072" y="1936566"/>
                  </a:cubicBezTo>
                  <a:cubicBezTo>
                    <a:pt x="2477974" y="1942002"/>
                    <a:pt x="2477974" y="1950933"/>
                    <a:pt x="2481581" y="1956369"/>
                  </a:cubicBezTo>
                  <a:cubicBezTo>
                    <a:pt x="2524866" y="1989375"/>
                    <a:pt x="2491050" y="2024711"/>
                    <a:pt x="2456332" y="2049563"/>
                  </a:cubicBezTo>
                  <a:cubicBezTo>
                    <a:pt x="2454979" y="2052669"/>
                    <a:pt x="2455881" y="2055776"/>
                    <a:pt x="2457234" y="2059659"/>
                  </a:cubicBezTo>
                  <a:cubicBezTo>
                    <a:pt x="2458586" y="2062765"/>
                    <a:pt x="2460841" y="2066648"/>
                    <a:pt x="2462194" y="2068978"/>
                  </a:cubicBezTo>
                  <a:cubicBezTo>
                    <a:pt x="2463546" y="2072084"/>
                    <a:pt x="2465349" y="2075191"/>
                    <a:pt x="2468055" y="2078297"/>
                  </a:cubicBezTo>
                  <a:cubicBezTo>
                    <a:pt x="2470309" y="2081404"/>
                    <a:pt x="2473465" y="2084510"/>
                    <a:pt x="2476171" y="2086840"/>
                  </a:cubicBezTo>
                  <a:cubicBezTo>
                    <a:pt x="2477974" y="2089170"/>
                    <a:pt x="2480229" y="2091888"/>
                    <a:pt x="2482483" y="2094218"/>
                  </a:cubicBezTo>
                  <a:cubicBezTo>
                    <a:pt x="2488795" y="2102372"/>
                    <a:pt x="2496009" y="2109750"/>
                    <a:pt x="2501871" y="2117904"/>
                  </a:cubicBezTo>
                  <a:cubicBezTo>
                    <a:pt x="2504125" y="2120623"/>
                    <a:pt x="2505478" y="2122953"/>
                    <a:pt x="2506831" y="2126059"/>
                  </a:cubicBezTo>
                  <a:cubicBezTo>
                    <a:pt x="2515397" y="2140038"/>
                    <a:pt x="2523062" y="2154017"/>
                    <a:pt x="2531178" y="2168384"/>
                  </a:cubicBezTo>
                  <a:cubicBezTo>
                    <a:pt x="2537040" y="2154793"/>
                    <a:pt x="2539745" y="2141203"/>
                    <a:pt x="2539745" y="2128000"/>
                  </a:cubicBezTo>
                  <a:cubicBezTo>
                    <a:pt x="2540196" y="2123341"/>
                    <a:pt x="2539745" y="2119070"/>
                    <a:pt x="2538844" y="2114798"/>
                  </a:cubicBezTo>
                  <a:cubicBezTo>
                    <a:pt x="2536589" y="2107032"/>
                    <a:pt x="2529375" y="2100819"/>
                    <a:pt x="2524415" y="2093830"/>
                  </a:cubicBezTo>
                  <a:cubicBezTo>
                    <a:pt x="2522161" y="2091112"/>
                    <a:pt x="2520808" y="2089170"/>
                    <a:pt x="2519455" y="2086840"/>
                  </a:cubicBezTo>
                  <a:cubicBezTo>
                    <a:pt x="2507732" y="2065095"/>
                    <a:pt x="2528022" y="2055776"/>
                    <a:pt x="2540196" y="2042185"/>
                  </a:cubicBezTo>
                  <a:cubicBezTo>
                    <a:pt x="2542450" y="2039079"/>
                    <a:pt x="2544705" y="2036749"/>
                    <a:pt x="2546057" y="2033642"/>
                  </a:cubicBezTo>
                  <a:cubicBezTo>
                    <a:pt x="2555526" y="2011509"/>
                    <a:pt x="2552370" y="1989764"/>
                    <a:pt x="2551017" y="1968019"/>
                  </a:cubicBezTo>
                  <a:cubicBezTo>
                    <a:pt x="2550115" y="1964524"/>
                    <a:pt x="2549664" y="1960641"/>
                    <a:pt x="2548763" y="1957535"/>
                  </a:cubicBezTo>
                  <a:cubicBezTo>
                    <a:pt x="2548312" y="1953651"/>
                    <a:pt x="2546959" y="1950156"/>
                    <a:pt x="2546057" y="1946273"/>
                  </a:cubicBezTo>
                  <a:cubicBezTo>
                    <a:pt x="2544705" y="1943167"/>
                    <a:pt x="2543803" y="1939672"/>
                    <a:pt x="2542450" y="1935789"/>
                  </a:cubicBezTo>
                  <a:cubicBezTo>
                    <a:pt x="2533433" y="1912879"/>
                    <a:pt x="2530727" y="1893464"/>
                    <a:pt x="2530727" y="1871330"/>
                  </a:cubicBezTo>
                  <a:cubicBezTo>
                    <a:pt x="2530727" y="1863564"/>
                    <a:pt x="2514947" y="1863564"/>
                    <a:pt x="2513594" y="1853468"/>
                  </a:cubicBezTo>
                  <a:cubicBezTo>
                    <a:pt x="2511340" y="1851139"/>
                    <a:pt x="2509987" y="1847256"/>
                    <a:pt x="2508634" y="1844149"/>
                  </a:cubicBezTo>
                  <a:cubicBezTo>
                    <a:pt x="2501871" y="1824346"/>
                    <a:pt x="2510888" y="1799882"/>
                    <a:pt x="2524415" y="1780467"/>
                  </a:cubicBezTo>
                  <a:cubicBezTo>
                    <a:pt x="2527120" y="1777361"/>
                    <a:pt x="2530727" y="1774642"/>
                    <a:pt x="2534335" y="1772313"/>
                  </a:cubicBezTo>
                  <a:cubicBezTo>
                    <a:pt x="2537941" y="1769206"/>
                    <a:pt x="2541548" y="1766488"/>
                    <a:pt x="2546057" y="1764158"/>
                  </a:cubicBezTo>
                  <a:cubicBezTo>
                    <a:pt x="2547410" y="1760275"/>
                    <a:pt x="2548763" y="1756780"/>
                    <a:pt x="2551017" y="1752897"/>
                  </a:cubicBezTo>
                  <a:cubicBezTo>
                    <a:pt x="2551919" y="1749791"/>
                    <a:pt x="2552370" y="1747461"/>
                    <a:pt x="2553271" y="1744355"/>
                  </a:cubicBezTo>
                  <a:cubicBezTo>
                    <a:pt x="2563642" y="1724551"/>
                    <a:pt x="2538844" y="1713290"/>
                    <a:pt x="2526670" y="1697758"/>
                  </a:cubicBezTo>
                  <a:cubicBezTo>
                    <a:pt x="2524415" y="1694652"/>
                    <a:pt x="2522611" y="1691157"/>
                    <a:pt x="2521710" y="1687274"/>
                  </a:cubicBezTo>
                  <a:cubicBezTo>
                    <a:pt x="2518103" y="1671353"/>
                    <a:pt x="2527571" y="1654656"/>
                    <a:pt x="2545607" y="1650773"/>
                  </a:cubicBezTo>
                  <a:cubicBezTo>
                    <a:pt x="2549214" y="1649220"/>
                    <a:pt x="2551919" y="1648055"/>
                    <a:pt x="2555526" y="1646890"/>
                  </a:cubicBezTo>
                  <a:cubicBezTo>
                    <a:pt x="2559133" y="1644948"/>
                    <a:pt x="2562740" y="1643783"/>
                    <a:pt x="2566347" y="1641842"/>
                  </a:cubicBezTo>
                  <a:cubicBezTo>
                    <a:pt x="2568601" y="1641065"/>
                    <a:pt x="2571758" y="1640677"/>
                    <a:pt x="2574463" y="1639900"/>
                  </a:cubicBezTo>
                  <a:cubicBezTo>
                    <a:pt x="2577619" y="1638736"/>
                    <a:pt x="2581226" y="1636794"/>
                    <a:pt x="2583932" y="1634852"/>
                  </a:cubicBezTo>
                  <a:cubicBezTo>
                    <a:pt x="2586637" y="1632523"/>
                    <a:pt x="2590244" y="1626698"/>
                    <a:pt x="2591146" y="1621262"/>
                  </a:cubicBezTo>
                  <a:cubicBezTo>
                    <a:pt x="2592047" y="1618156"/>
                    <a:pt x="2592047" y="1615049"/>
                    <a:pt x="2592047" y="1611166"/>
                  </a:cubicBezTo>
                  <a:cubicBezTo>
                    <a:pt x="2592047" y="1601458"/>
                    <a:pt x="2592047" y="1590974"/>
                    <a:pt x="2600163" y="1582820"/>
                  </a:cubicBezTo>
                  <a:cubicBezTo>
                    <a:pt x="2615494" y="1563793"/>
                    <a:pt x="2640743" y="1552532"/>
                    <a:pt x="2652917" y="1530787"/>
                  </a:cubicBezTo>
                  <a:cubicBezTo>
                    <a:pt x="2656073" y="1527680"/>
                    <a:pt x="2659680" y="1524574"/>
                    <a:pt x="2662385" y="1522244"/>
                  </a:cubicBezTo>
                  <a:lnTo>
                    <a:pt x="2670952" y="1516031"/>
                  </a:lnTo>
                  <a:cubicBezTo>
                    <a:pt x="2693496" y="1500499"/>
                    <a:pt x="2721451" y="1495063"/>
                    <a:pt x="2750308" y="1494286"/>
                  </a:cubicBezTo>
                  <a:cubicBezTo>
                    <a:pt x="2754365" y="1494286"/>
                    <a:pt x="2757972" y="1494286"/>
                    <a:pt x="2762481" y="1495063"/>
                  </a:cubicBezTo>
                  <a:cubicBezTo>
                    <a:pt x="2776909" y="1495063"/>
                    <a:pt x="2790436" y="1496227"/>
                    <a:pt x="2804865" y="1498169"/>
                  </a:cubicBezTo>
                  <a:cubicBezTo>
                    <a:pt x="2808471" y="1498169"/>
                    <a:pt x="2812078" y="1498557"/>
                    <a:pt x="2815685" y="1499334"/>
                  </a:cubicBezTo>
                  <a:cubicBezTo>
                    <a:pt x="2826507" y="1497781"/>
                    <a:pt x="2835524" y="1502829"/>
                    <a:pt x="2847247" y="1504770"/>
                  </a:cubicBezTo>
                  <a:cubicBezTo>
                    <a:pt x="2850854" y="1505158"/>
                    <a:pt x="2853560" y="1505158"/>
                    <a:pt x="2857167" y="1505935"/>
                  </a:cubicBezTo>
                  <a:cubicBezTo>
                    <a:pt x="2891885" y="1508265"/>
                    <a:pt x="2916683" y="1521855"/>
                    <a:pt x="2933817" y="1549814"/>
                  </a:cubicBezTo>
                  <a:cubicBezTo>
                    <a:pt x="2935621" y="1552532"/>
                    <a:pt x="2937875" y="1555638"/>
                    <a:pt x="2940129" y="1557968"/>
                  </a:cubicBezTo>
                  <a:lnTo>
                    <a:pt x="2972593" y="1598740"/>
                  </a:lnTo>
                  <a:cubicBezTo>
                    <a:pt x="2974396" y="1601847"/>
                    <a:pt x="2976651" y="1604953"/>
                    <a:pt x="2978905" y="1607283"/>
                  </a:cubicBezTo>
                  <a:cubicBezTo>
                    <a:pt x="2982061" y="1610389"/>
                    <a:pt x="2984767" y="1613107"/>
                    <a:pt x="2988374" y="1615437"/>
                  </a:cubicBezTo>
                  <a:cubicBezTo>
                    <a:pt x="3000998" y="1623592"/>
                    <a:pt x="3022641" y="1621262"/>
                    <a:pt x="3025346" y="1634852"/>
                  </a:cubicBezTo>
                  <a:cubicBezTo>
                    <a:pt x="3032109" y="1665140"/>
                    <a:pt x="3057359" y="1695817"/>
                    <a:pt x="3020386" y="1716785"/>
                  </a:cubicBezTo>
                  <a:cubicBezTo>
                    <a:pt x="3019034" y="1719115"/>
                    <a:pt x="3016780" y="1721833"/>
                    <a:pt x="3015427" y="1724163"/>
                  </a:cubicBezTo>
                  <a:cubicBezTo>
                    <a:pt x="3015427" y="1726104"/>
                    <a:pt x="3016328" y="1728822"/>
                    <a:pt x="3016328" y="1731152"/>
                  </a:cubicBezTo>
                  <a:cubicBezTo>
                    <a:pt x="3017230" y="1735812"/>
                    <a:pt x="3019484" y="1740083"/>
                    <a:pt x="3022190" y="1744355"/>
                  </a:cubicBezTo>
                  <a:cubicBezTo>
                    <a:pt x="3022641" y="1745131"/>
                    <a:pt x="3022641" y="1745520"/>
                    <a:pt x="3023543" y="1746296"/>
                  </a:cubicBezTo>
                  <a:cubicBezTo>
                    <a:pt x="3025797" y="1748238"/>
                    <a:pt x="3028051" y="1750567"/>
                    <a:pt x="3030757" y="1752509"/>
                  </a:cubicBezTo>
                  <a:cubicBezTo>
                    <a:pt x="3032560" y="1753286"/>
                    <a:pt x="3033913" y="1754451"/>
                    <a:pt x="3035265" y="1755616"/>
                  </a:cubicBezTo>
                  <a:cubicBezTo>
                    <a:pt x="3035716" y="1755616"/>
                    <a:pt x="3037069" y="1756004"/>
                    <a:pt x="3037971" y="1756780"/>
                  </a:cubicBezTo>
                  <a:cubicBezTo>
                    <a:pt x="3046537" y="1762605"/>
                    <a:pt x="3057359" y="1764158"/>
                    <a:pt x="3066827" y="1768041"/>
                  </a:cubicBezTo>
                  <a:cubicBezTo>
                    <a:pt x="3068180" y="1768818"/>
                    <a:pt x="3069081" y="1769206"/>
                    <a:pt x="3070434" y="1769983"/>
                  </a:cubicBezTo>
                  <a:lnTo>
                    <a:pt x="3088728" y="1782205"/>
                  </a:lnTo>
                  <a:lnTo>
                    <a:pt x="3098663" y="1759256"/>
                  </a:lnTo>
                  <a:cubicBezTo>
                    <a:pt x="3099146" y="1749228"/>
                    <a:pt x="3096246" y="1738596"/>
                    <a:pt x="3090447" y="1727722"/>
                  </a:cubicBezTo>
                  <a:cubicBezTo>
                    <a:pt x="3088997" y="1723373"/>
                    <a:pt x="3088514" y="1718540"/>
                    <a:pt x="3087547" y="1714674"/>
                  </a:cubicBezTo>
                  <a:lnTo>
                    <a:pt x="3094196" y="1624440"/>
                  </a:lnTo>
                  <a:lnTo>
                    <a:pt x="3085314" y="1621601"/>
                  </a:lnTo>
                  <a:cubicBezTo>
                    <a:pt x="3075845" y="1618349"/>
                    <a:pt x="3067729" y="1613884"/>
                    <a:pt x="3064122" y="1604953"/>
                  </a:cubicBezTo>
                  <a:cubicBezTo>
                    <a:pt x="3062769" y="1603400"/>
                    <a:pt x="3060515" y="1601458"/>
                    <a:pt x="3059162" y="1599516"/>
                  </a:cubicBezTo>
                  <a:cubicBezTo>
                    <a:pt x="3057359" y="1596799"/>
                    <a:pt x="3055104" y="1593692"/>
                    <a:pt x="3052850" y="1591362"/>
                  </a:cubicBezTo>
                  <a:cubicBezTo>
                    <a:pt x="3043381" y="1573112"/>
                    <a:pt x="3031207" y="1561074"/>
                    <a:pt x="3015427" y="1550978"/>
                  </a:cubicBezTo>
                  <a:cubicBezTo>
                    <a:pt x="3011820" y="1549425"/>
                    <a:pt x="3008213" y="1547484"/>
                    <a:pt x="3005507" y="1545542"/>
                  </a:cubicBezTo>
                  <a:cubicBezTo>
                    <a:pt x="2965830" y="1538165"/>
                    <a:pt x="2965830" y="1502052"/>
                    <a:pt x="2944187" y="1480307"/>
                  </a:cubicBezTo>
                  <a:cubicBezTo>
                    <a:pt x="2932013" y="1465940"/>
                    <a:pt x="2916232" y="1446913"/>
                    <a:pt x="2906764" y="1431380"/>
                  </a:cubicBezTo>
                  <a:cubicBezTo>
                    <a:pt x="2905411" y="1428274"/>
                    <a:pt x="2904960" y="1425167"/>
                    <a:pt x="2904059" y="1421284"/>
                  </a:cubicBezTo>
                  <a:cubicBezTo>
                    <a:pt x="2901804" y="1411965"/>
                    <a:pt x="2902255" y="1401093"/>
                    <a:pt x="2906764" y="1387890"/>
                  </a:cubicBezTo>
                  <a:cubicBezTo>
                    <a:pt x="2904509" y="1384784"/>
                    <a:pt x="2903157" y="1381677"/>
                    <a:pt x="2900902" y="1378571"/>
                  </a:cubicBezTo>
                  <a:cubicBezTo>
                    <a:pt x="2888728" y="1361874"/>
                    <a:pt x="2885121" y="1340129"/>
                    <a:pt x="2859872" y="1332751"/>
                  </a:cubicBezTo>
                  <a:cubicBezTo>
                    <a:pt x="2856716" y="1330809"/>
                    <a:pt x="2855363" y="1328868"/>
                    <a:pt x="2854011" y="1325761"/>
                  </a:cubicBezTo>
                  <a:cubicBezTo>
                    <a:pt x="2848600" y="1306735"/>
                    <a:pt x="2851305" y="1284989"/>
                    <a:pt x="2829663" y="1273728"/>
                  </a:cubicBezTo>
                  <a:cubicBezTo>
                    <a:pt x="2829663" y="1270622"/>
                    <a:pt x="2830114" y="1267515"/>
                    <a:pt x="2831015" y="1264409"/>
                  </a:cubicBezTo>
                  <a:cubicBezTo>
                    <a:pt x="2837328" y="1242664"/>
                    <a:pt x="2862577" y="1218977"/>
                    <a:pt x="2832368" y="1202280"/>
                  </a:cubicBezTo>
                  <a:cubicBezTo>
                    <a:pt x="2792239" y="1180535"/>
                    <a:pt x="2739486" y="1204610"/>
                    <a:pt x="2704768" y="1171216"/>
                  </a:cubicBezTo>
                  <a:cubicBezTo>
                    <a:pt x="2703866" y="1168886"/>
                    <a:pt x="2704768" y="1166168"/>
                    <a:pt x="2706121" y="1163838"/>
                  </a:cubicBezTo>
                  <a:cubicBezTo>
                    <a:pt x="2712433" y="1153742"/>
                    <a:pt x="2737232" y="1144422"/>
                    <a:pt x="2739937" y="1127725"/>
                  </a:cubicBezTo>
                  <a:cubicBezTo>
                    <a:pt x="2736781" y="1120347"/>
                    <a:pt x="2734076" y="1113358"/>
                    <a:pt x="2730469" y="1107145"/>
                  </a:cubicBezTo>
                  <a:cubicBezTo>
                    <a:pt x="2715139" y="1083070"/>
                    <a:pt x="2688086" y="1074916"/>
                    <a:pt x="2658328" y="1073751"/>
                  </a:cubicBezTo>
                  <a:lnTo>
                    <a:pt x="2644801" y="1073751"/>
                  </a:lnTo>
                  <a:cubicBezTo>
                    <a:pt x="2617748" y="1072975"/>
                    <a:pt x="2586637" y="1081129"/>
                    <a:pt x="2559133" y="1072975"/>
                  </a:cubicBezTo>
                  <a:cubicBezTo>
                    <a:pt x="2560035" y="1069868"/>
                    <a:pt x="2561388" y="1067150"/>
                    <a:pt x="2562740" y="1064820"/>
                  </a:cubicBezTo>
                  <a:cubicBezTo>
                    <a:pt x="2564994" y="1062490"/>
                    <a:pt x="2566347" y="1059772"/>
                    <a:pt x="2567700" y="1057442"/>
                  </a:cubicBezTo>
                  <a:cubicBezTo>
                    <a:pt x="2574012" y="1034532"/>
                    <a:pt x="2540196" y="1036862"/>
                    <a:pt x="2527120" y="1034532"/>
                  </a:cubicBezTo>
                  <a:cubicBezTo>
                    <a:pt x="2516299" y="1033756"/>
                    <a:pt x="2504125" y="1033367"/>
                    <a:pt x="2491050" y="1032590"/>
                  </a:cubicBezTo>
                  <a:cubicBezTo>
                    <a:pt x="2486992" y="1032590"/>
                    <a:pt x="2482483" y="1032590"/>
                    <a:pt x="2477523" y="1031814"/>
                  </a:cubicBezTo>
                  <a:cubicBezTo>
                    <a:pt x="2436944" y="1031426"/>
                    <a:pt x="2403128" y="1020941"/>
                    <a:pt x="2368409" y="1001526"/>
                  </a:cubicBezTo>
                  <a:cubicBezTo>
                    <a:pt x="2343611" y="987547"/>
                    <a:pt x="2393659" y="976674"/>
                    <a:pt x="2385543" y="951435"/>
                  </a:cubicBezTo>
                  <a:cubicBezTo>
                    <a:pt x="2385092" y="948328"/>
                    <a:pt x="2383739" y="945222"/>
                    <a:pt x="2382838" y="942892"/>
                  </a:cubicBezTo>
                  <a:cubicBezTo>
                    <a:pt x="2382838" y="939786"/>
                    <a:pt x="2384191" y="936679"/>
                    <a:pt x="2385092" y="934349"/>
                  </a:cubicBezTo>
                  <a:cubicBezTo>
                    <a:pt x="2387347" y="928525"/>
                    <a:pt x="2390954" y="923865"/>
                    <a:pt x="2395914" y="919982"/>
                  </a:cubicBezTo>
                  <a:cubicBezTo>
                    <a:pt x="2398619" y="917652"/>
                    <a:pt x="2402226" y="915711"/>
                    <a:pt x="2405833" y="913769"/>
                  </a:cubicBezTo>
                  <a:cubicBezTo>
                    <a:pt x="2409891" y="911828"/>
                    <a:pt x="2413498" y="910662"/>
                    <a:pt x="2418007" y="909498"/>
                  </a:cubicBezTo>
                  <a:cubicBezTo>
                    <a:pt x="2422065" y="909109"/>
                    <a:pt x="2427024" y="907945"/>
                    <a:pt x="2431533" y="907168"/>
                  </a:cubicBezTo>
                  <a:cubicBezTo>
                    <a:pt x="2467604" y="902896"/>
                    <a:pt x="2508634" y="906003"/>
                    <a:pt x="2546959" y="895907"/>
                  </a:cubicBezTo>
                  <a:cubicBezTo>
                    <a:pt x="2551468" y="894742"/>
                    <a:pt x="2555075" y="893577"/>
                    <a:pt x="2558682" y="891636"/>
                  </a:cubicBezTo>
                  <a:cubicBezTo>
                    <a:pt x="2575365" y="882316"/>
                    <a:pt x="2585284" y="866784"/>
                    <a:pt x="2582579" y="837661"/>
                  </a:cubicBezTo>
                  <a:cubicBezTo>
                    <a:pt x="2580775" y="834167"/>
                    <a:pt x="2580324" y="829895"/>
                    <a:pt x="2578070" y="826012"/>
                  </a:cubicBezTo>
                  <a:cubicBezTo>
                    <a:pt x="2574463" y="817858"/>
                    <a:pt x="2569503" y="810480"/>
                    <a:pt x="2563642" y="804267"/>
                  </a:cubicBezTo>
                  <a:lnTo>
                    <a:pt x="2557330" y="798831"/>
                  </a:lnTo>
                  <a:cubicBezTo>
                    <a:pt x="2523964" y="782134"/>
                    <a:pt x="2490148" y="760388"/>
                    <a:pt x="2455430" y="744856"/>
                  </a:cubicBezTo>
                  <a:cubicBezTo>
                    <a:pt x="2451823" y="743691"/>
                    <a:pt x="2448216" y="742526"/>
                    <a:pt x="2444609" y="740585"/>
                  </a:cubicBezTo>
                  <a:cubicBezTo>
                    <a:pt x="2408989" y="724276"/>
                    <a:pt x="2340455" y="735537"/>
                    <a:pt x="2342709" y="684669"/>
                  </a:cubicBezTo>
                  <a:cubicBezTo>
                    <a:pt x="2341356" y="681562"/>
                    <a:pt x="2341356" y="679232"/>
                    <a:pt x="2340455" y="676126"/>
                  </a:cubicBezTo>
                  <a:cubicBezTo>
                    <a:pt x="2339102" y="661370"/>
                    <a:pt x="2345415" y="644673"/>
                    <a:pt x="2359843" y="629141"/>
                  </a:cubicBezTo>
                  <a:cubicBezTo>
                    <a:pt x="2359843" y="626811"/>
                    <a:pt x="2359843" y="623705"/>
                    <a:pt x="2358941" y="620599"/>
                  </a:cubicBezTo>
                  <a:cubicBezTo>
                    <a:pt x="2343160" y="587981"/>
                    <a:pt x="2296268" y="590311"/>
                    <a:pt x="2269666" y="567400"/>
                  </a:cubicBezTo>
                  <a:cubicBezTo>
                    <a:pt x="2266961" y="565071"/>
                    <a:pt x="2264706" y="562353"/>
                    <a:pt x="2262452" y="560023"/>
                  </a:cubicBezTo>
                  <a:cubicBezTo>
                    <a:pt x="2257943" y="554975"/>
                    <a:pt x="2254336" y="549150"/>
                    <a:pt x="2250729" y="543714"/>
                  </a:cubicBezTo>
                  <a:cubicBezTo>
                    <a:pt x="2248926" y="539831"/>
                    <a:pt x="2246671" y="536336"/>
                    <a:pt x="2244417" y="532453"/>
                  </a:cubicBezTo>
                  <a:cubicBezTo>
                    <a:pt x="2242613" y="529347"/>
                    <a:pt x="2240359" y="525852"/>
                    <a:pt x="2238105" y="521969"/>
                  </a:cubicBezTo>
                  <a:cubicBezTo>
                    <a:pt x="2235399" y="519251"/>
                    <a:pt x="2233145" y="516144"/>
                    <a:pt x="2230890" y="513814"/>
                  </a:cubicBezTo>
                  <a:cubicBezTo>
                    <a:pt x="2218266" y="499447"/>
                    <a:pt x="2206092" y="486633"/>
                    <a:pt x="2186704" y="478479"/>
                  </a:cubicBezTo>
                  <a:cubicBezTo>
                    <a:pt x="2182195" y="478090"/>
                    <a:pt x="2178137" y="477314"/>
                    <a:pt x="2173628" y="477314"/>
                  </a:cubicBezTo>
                  <a:close/>
                  <a:moveTo>
                    <a:pt x="4967523" y="38643"/>
                  </a:moveTo>
                  <a:cubicBezTo>
                    <a:pt x="4936110" y="42509"/>
                    <a:pt x="4939010" y="86488"/>
                    <a:pt x="4915813" y="86488"/>
                  </a:cubicBezTo>
                  <a:cubicBezTo>
                    <a:pt x="4889715" y="86488"/>
                    <a:pt x="4869417" y="97121"/>
                    <a:pt x="4854919" y="121768"/>
                  </a:cubicBezTo>
                  <a:cubicBezTo>
                    <a:pt x="4852502" y="125151"/>
                    <a:pt x="4850086" y="129017"/>
                    <a:pt x="4847186" y="131917"/>
                  </a:cubicBezTo>
                  <a:cubicBezTo>
                    <a:pt x="4844769" y="134817"/>
                    <a:pt x="4842353" y="138200"/>
                    <a:pt x="4839453" y="141099"/>
                  </a:cubicBezTo>
                  <a:cubicBezTo>
                    <a:pt x="4836554" y="143032"/>
                    <a:pt x="4831721" y="144966"/>
                    <a:pt x="4828821" y="145932"/>
                  </a:cubicBezTo>
                  <a:cubicBezTo>
                    <a:pt x="4825438" y="147382"/>
                    <a:pt x="4822538" y="148349"/>
                    <a:pt x="4822538" y="148349"/>
                  </a:cubicBezTo>
                  <a:cubicBezTo>
                    <a:pt x="4823988" y="153182"/>
                    <a:pt x="4825438" y="157048"/>
                    <a:pt x="4827855" y="160914"/>
                  </a:cubicBezTo>
                  <a:cubicBezTo>
                    <a:pt x="4830271" y="164781"/>
                    <a:pt x="4833171" y="167680"/>
                    <a:pt x="4837037" y="170096"/>
                  </a:cubicBezTo>
                  <a:cubicBezTo>
                    <a:pt x="4844769" y="174929"/>
                    <a:pt x="4852502" y="176379"/>
                    <a:pt x="4859268" y="176379"/>
                  </a:cubicBezTo>
                  <a:cubicBezTo>
                    <a:pt x="4863134" y="176379"/>
                    <a:pt x="4867001" y="176379"/>
                    <a:pt x="4870867" y="174929"/>
                  </a:cubicBezTo>
                  <a:cubicBezTo>
                    <a:pt x="4882949" y="172513"/>
                    <a:pt x="4895997" y="164297"/>
                    <a:pt x="4908563" y="158015"/>
                  </a:cubicBezTo>
                  <a:cubicBezTo>
                    <a:pt x="4912913" y="156081"/>
                    <a:pt x="4916779" y="154148"/>
                    <a:pt x="4921612" y="153182"/>
                  </a:cubicBezTo>
                  <a:cubicBezTo>
                    <a:pt x="4926928" y="152215"/>
                    <a:pt x="4933211" y="152215"/>
                    <a:pt x="4939977" y="152215"/>
                  </a:cubicBezTo>
                  <a:cubicBezTo>
                    <a:pt x="4942876" y="152215"/>
                    <a:pt x="4946259" y="151249"/>
                    <a:pt x="4949159" y="152215"/>
                  </a:cubicBezTo>
                  <a:cubicBezTo>
                    <a:pt x="4968490" y="151249"/>
                    <a:pt x="4988788" y="161881"/>
                    <a:pt x="5001837" y="174446"/>
                  </a:cubicBezTo>
                  <a:cubicBezTo>
                    <a:pt x="5004737" y="178312"/>
                    <a:pt x="5007153" y="181212"/>
                    <a:pt x="5009569" y="185078"/>
                  </a:cubicBezTo>
                  <a:cubicBezTo>
                    <a:pt x="5014885" y="226641"/>
                    <a:pt x="4978639" y="271586"/>
                    <a:pt x="4937560" y="261437"/>
                  </a:cubicBezTo>
                  <a:cubicBezTo>
                    <a:pt x="4934660" y="261920"/>
                    <a:pt x="4931277" y="262887"/>
                    <a:pt x="4928378" y="264337"/>
                  </a:cubicBezTo>
                  <a:cubicBezTo>
                    <a:pt x="4922095" y="271103"/>
                    <a:pt x="4911946" y="284635"/>
                    <a:pt x="4923545" y="291401"/>
                  </a:cubicBezTo>
                  <a:cubicBezTo>
                    <a:pt x="4925478" y="294301"/>
                    <a:pt x="4927894" y="297683"/>
                    <a:pt x="4930311" y="300583"/>
                  </a:cubicBezTo>
                  <a:cubicBezTo>
                    <a:pt x="4936110" y="307349"/>
                    <a:pt x="4943843" y="313632"/>
                    <a:pt x="4952542" y="319915"/>
                  </a:cubicBezTo>
                  <a:cubicBezTo>
                    <a:pt x="4955442" y="321848"/>
                    <a:pt x="4958825" y="324264"/>
                    <a:pt x="4961724" y="326681"/>
                  </a:cubicBezTo>
                  <a:cubicBezTo>
                    <a:pt x="4987821" y="347462"/>
                    <a:pt x="5045333" y="340696"/>
                    <a:pt x="5052099" y="380808"/>
                  </a:cubicBezTo>
                  <a:cubicBezTo>
                    <a:pt x="5053065" y="385641"/>
                    <a:pt x="5054032" y="390958"/>
                    <a:pt x="5053065" y="396273"/>
                  </a:cubicBezTo>
                  <a:cubicBezTo>
                    <a:pt x="5054515" y="406906"/>
                    <a:pt x="5058381" y="414638"/>
                    <a:pt x="5064664" y="420921"/>
                  </a:cubicBezTo>
                  <a:cubicBezTo>
                    <a:pt x="5067564" y="423337"/>
                    <a:pt x="5071430" y="426237"/>
                    <a:pt x="5075296" y="428654"/>
                  </a:cubicBezTo>
                  <a:cubicBezTo>
                    <a:pt x="5101393" y="445568"/>
                    <a:pt x="5147789" y="451851"/>
                    <a:pt x="5144889" y="482782"/>
                  </a:cubicBezTo>
                  <a:cubicBezTo>
                    <a:pt x="5144889" y="513712"/>
                    <a:pt x="5094628" y="503563"/>
                    <a:pt x="5070463" y="520478"/>
                  </a:cubicBezTo>
                  <a:cubicBezTo>
                    <a:pt x="5065147" y="522894"/>
                    <a:pt x="5060314" y="524344"/>
                    <a:pt x="5054998" y="525794"/>
                  </a:cubicBezTo>
                  <a:cubicBezTo>
                    <a:pt x="5050165" y="527727"/>
                    <a:pt x="5045816" y="529177"/>
                    <a:pt x="5040983" y="530627"/>
                  </a:cubicBezTo>
                  <a:cubicBezTo>
                    <a:pt x="5036633" y="531110"/>
                    <a:pt x="5031317" y="532560"/>
                    <a:pt x="5026484" y="533527"/>
                  </a:cubicBezTo>
                  <a:cubicBezTo>
                    <a:pt x="5016819" y="535943"/>
                    <a:pt x="5007153" y="537393"/>
                    <a:pt x="4998454" y="539809"/>
                  </a:cubicBezTo>
                  <a:cubicBezTo>
                    <a:pt x="4994105" y="538843"/>
                    <a:pt x="4990238" y="537393"/>
                    <a:pt x="4985405" y="535943"/>
                  </a:cubicBezTo>
                  <a:cubicBezTo>
                    <a:pt x="4971873" y="530144"/>
                    <a:pt x="4958341" y="524344"/>
                    <a:pt x="4945776" y="527244"/>
                  </a:cubicBezTo>
                  <a:cubicBezTo>
                    <a:pt x="4940943" y="527727"/>
                    <a:pt x="4936593" y="528693"/>
                    <a:pt x="4931761" y="528693"/>
                  </a:cubicBezTo>
                  <a:cubicBezTo>
                    <a:pt x="4926928" y="529660"/>
                    <a:pt x="4922578" y="530144"/>
                    <a:pt x="4917745" y="531110"/>
                  </a:cubicBezTo>
                  <a:cubicBezTo>
                    <a:pt x="4914846" y="531110"/>
                    <a:pt x="4911463" y="531593"/>
                    <a:pt x="4908563" y="532560"/>
                  </a:cubicBezTo>
                  <a:cubicBezTo>
                    <a:pt x="4900830" y="536910"/>
                    <a:pt x="4883915" y="536910"/>
                    <a:pt x="4887782" y="547058"/>
                  </a:cubicBezTo>
                  <a:cubicBezTo>
                    <a:pt x="4897931" y="622451"/>
                    <a:pt x="4830271" y="584754"/>
                    <a:pt x="4792575" y="611818"/>
                  </a:cubicBezTo>
                  <a:cubicBezTo>
                    <a:pt x="4788708" y="615202"/>
                    <a:pt x="4785325" y="618101"/>
                    <a:pt x="4782426" y="621968"/>
                  </a:cubicBezTo>
                  <a:cubicBezTo>
                    <a:pt x="4766961" y="638883"/>
                    <a:pt x="4749563" y="652414"/>
                    <a:pt x="4721532" y="647581"/>
                  </a:cubicBezTo>
                  <a:cubicBezTo>
                    <a:pt x="4717666" y="647581"/>
                    <a:pt x="4713799" y="647581"/>
                    <a:pt x="4709933" y="646615"/>
                  </a:cubicBezTo>
                  <a:cubicBezTo>
                    <a:pt x="4698334" y="645165"/>
                    <a:pt x="4685769" y="641299"/>
                    <a:pt x="4675137" y="635983"/>
                  </a:cubicBezTo>
                  <a:cubicBezTo>
                    <a:pt x="4672237" y="634533"/>
                    <a:pt x="4669820" y="632116"/>
                    <a:pt x="4668371" y="629217"/>
                  </a:cubicBezTo>
                  <a:cubicBezTo>
                    <a:pt x="4665471" y="623901"/>
                    <a:pt x="4665471" y="616168"/>
                    <a:pt x="4670787" y="606019"/>
                  </a:cubicBezTo>
                  <a:cubicBezTo>
                    <a:pt x="4654355" y="622934"/>
                    <a:pt x="4617143" y="636466"/>
                    <a:pt x="4627291" y="656764"/>
                  </a:cubicBezTo>
                  <a:cubicBezTo>
                    <a:pt x="4628741" y="660630"/>
                    <a:pt x="4631157" y="663530"/>
                    <a:pt x="4634057" y="665946"/>
                  </a:cubicBezTo>
                  <a:cubicBezTo>
                    <a:pt x="4636474" y="667396"/>
                    <a:pt x="4639857" y="668846"/>
                    <a:pt x="4642756" y="669812"/>
                  </a:cubicBezTo>
                  <a:cubicBezTo>
                    <a:pt x="4674170" y="663530"/>
                    <a:pt x="4687219" y="687694"/>
                    <a:pt x="4703650" y="708475"/>
                  </a:cubicBezTo>
                  <a:cubicBezTo>
                    <a:pt x="4711383" y="718624"/>
                    <a:pt x="4722982" y="722491"/>
                    <a:pt x="4734581" y="721524"/>
                  </a:cubicBezTo>
                  <a:cubicBezTo>
                    <a:pt x="4738447" y="721524"/>
                    <a:pt x="4742313" y="720558"/>
                    <a:pt x="4746179" y="719107"/>
                  </a:cubicBezTo>
                  <a:cubicBezTo>
                    <a:pt x="4777109" y="684311"/>
                    <a:pt x="4807557" y="691077"/>
                    <a:pt x="4847669" y="694943"/>
                  </a:cubicBezTo>
                  <a:cubicBezTo>
                    <a:pt x="4852502" y="694943"/>
                    <a:pt x="4856368" y="693977"/>
                    <a:pt x="4860235" y="693977"/>
                  </a:cubicBezTo>
                  <a:cubicBezTo>
                    <a:pt x="4867484" y="692527"/>
                    <a:pt x="4874250" y="691561"/>
                    <a:pt x="4880532" y="690110"/>
                  </a:cubicBezTo>
                  <a:cubicBezTo>
                    <a:pt x="4883915" y="689144"/>
                    <a:pt x="4887782" y="688661"/>
                    <a:pt x="4890681" y="687694"/>
                  </a:cubicBezTo>
                  <a:cubicBezTo>
                    <a:pt x="4936593" y="690110"/>
                    <a:pt x="4990721" y="663530"/>
                    <a:pt x="5030834" y="679962"/>
                  </a:cubicBezTo>
                  <a:cubicBezTo>
                    <a:pt x="5034217" y="681411"/>
                    <a:pt x="5038083" y="682861"/>
                    <a:pt x="5040983" y="685278"/>
                  </a:cubicBezTo>
                  <a:cubicBezTo>
                    <a:pt x="5065147" y="710892"/>
                    <a:pt x="5024551" y="727807"/>
                    <a:pt x="5040983" y="753421"/>
                  </a:cubicBezTo>
                  <a:cubicBezTo>
                    <a:pt x="5042916" y="758254"/>
                    <a:pt x="5044366" y="762120"/>
                    <a:pt x="5045816" y="765986"/>
                  </a:cubicBezTo>
                  <a:cubicBezTo>
                    <a:pt x="5055965" y="785318"/>
                    <a:pt x="5076746" y="800299"/>
                    <a:pt x="5104776" y="807065"/>
                  </a:cubicBezTo>
                  <a:cubicBezTo>
                    <a:pt x="5107676" y="810448"/>
                    <a:pt x="5111059" y="813348"/>
                    <a:pt x="5113959" y="817214"/>
                  </a:cubicBezTo>
                  <a:cubicBezTo>
                    <a:pt x="5116375" y="819148"/>
                    <a:pt x="5117825" y="821564"/>
                    <a:pt x="5120241" y="823980"/>
                  </a:cubicBezTo>
                  <a:cubicBezTo>
                    <a:pt x="5145856" y="858777"/>
                    <a:pt x="5192251" y="854911"/>
                    <a:pt x="5219315" y="885841"/>
                  </a:cubicBezTo>
                  <a:cubicBezTo>
                    <a:pt x="5228498" y="892607"/>
                    <a:pt x="5212065" y="913388"/>
                    <a:pt x="5218349" y="929820"/>
                  </a:cubicBezTo>
                  <a:cubicBezTo>
                    <a:pt x="5220281" y="932719"/>
                    <a:pt x="5223665" y="936585"/>
                    <a:pt x="5225115" y="940452"/>
                  </a:cubicBezTo>
                  <a:cubicBezTo>
                    <a:pt x="5229464" y="948185"/>
                    <a:pt x="5231881" y="958334"/>
                    <a:pt x="5231881" y="971382"/>
                  </a:cubicBezTo>
                  <a:cubicBezTo>
                    <a:pt x="5231881" y="978148"/>
                    <a:pt x="5238647" y="979598"/>
                    <a:pt x="5247345" y="978148"/>
                  </a:cubicBezTo>
                  <a:cubicBezTo>
                    <a:pt x="5251212" y="978148"/>
                    <a:pt x="5255078" y="976698"/>
                    <a:pt x="5257978" y="974282"/>
                  </a:cubicBezTo>
                  <a:cubicBezTo>
                    <a:pt x="5261844" y="972832"/>
                    <a:pt x="5263777" y="970415"/>
                    <a:pt x="5264744" y="967516"/>
                  </a:cubicBezTo>
                  <a:cubicBezTo>
                    <a:pt x="5266193" y="962200"/>
                    <a:pt x="5268610" y="957367"/>
                    <a:pt x="5271026" y="953501"/>
                  </a:cubicBezTo>
                  <a:cubicBezTo>
                    <a:pt x="5273926" y="949151"/>
                    <a:pt x="5277309" y="945768"/>
                    <a:pt x="5280209" y="942868"/>
                  </a:cubicBezTo>
                  <a:cubicBezTo>
                    <a:pt x="5284075" y="940452"/>
                    <a:pt x="5287458" y="936585"/>
                    <a:pt x="5290357" y="933686"/>
                  </a:cubicBezTo>
                  <a:cubicBezTo>
                    <a:pt x="5293741" y="929820"/>
                    <a:pt x="5296641" y="925953"/>
                    <a:pt x="5299057" y="922087"/>
                  </a:cubicBezTo>
                  <a:cubicBezTo>
                    <a:pt x="5315489" y="902756"/>
                    <a:pt x="5334820" y="868926"/>
                    <a:pt x="5363334" y="897440"/>
                  </a:cubicBezTo>
                  <a:cubicBezTo>
                    <a:pt x="5365750" y="900339"/>
                    <a:pt x="5368167" y="903239"/>
                    <a:pt x="5369616" y="908072"/>
                  </a:cubicBezTo>
                  <a:cubicBezTo>
                    <a:pt x="5372033" y="911455"/>
                    <a:pt x="5372999" y="914355"/>
                    <a:pt x="5374449" y="918221"/>
                  </a:cubicBezTo>
                  <a:cubicBezTo>
                    <a:pt x="5375899" y="922087"/>
                    <a:pt x="5376866" y="925953"/>
                    <a:pt x="5378316" y="929820"/>
                  </a:cubicBezTo>
                  <a:cubicBezTo>
                    <a:pt x="5392331" y="961233"/>
                    <a:pt x="5441626" y="957850"/>
                    <a:pt x="5441626" y="985397"/>
                  </a:cubicBezTo>
                  <a:cubicBezTo>
                    <a:pt x="5441626" y="1000863"/>
                    <a:pt x="5428094" y="1016811"/>
                    <a:pt x="5429061" y="1032276"/>
                  </a:cubicBezTo>
                  <a:cubicBezTo>
                    <a:pt x="5429061" y="1036143"/>
                    <a:pt x="5429543" y="1040009"/>
                    <a:pt x="5431960" y="1042908"/>
                  </a:cubicBezTo>
                  <a:cubicBezTo>
                    <a:pt x="5443559" y="1065140"/>
                    <a:pt x="5463373" y="1075288"/>
                    <a:pt x="5483671" y="1085438"/>
                  </a:cubicBezTo>
                  <a:cubicBezTo>
                    <a:pt x="5488021" y="1086887"/>
                    <a:pt x="5491887" y="1089304"/>
                    <a:pt x="5496720" y="1091720"/>
                  </a:cubicBezTo>
                  <a:cubicBezTo>
                    <a:pt x="5514601" y="1098003"/>
                    <a:pt x="5524751" y="1114918"/>
                    <a:pt x="5524751" y="1131833"/>
                  </a:cubicBezTo>
                  <a:cubicBezTo>
                    <a:pt x="5501553" y="1131833"/>
                    <a:pt x="5474973" y="1138599"/>
                    <a:pt x="5460474" y="1157930"/>
                  </a:cubicBezTo>
                  <a:cubicBezTo>
                    <a:pt x="5454191" y="1161797"/>
                    <a:pt x="5450325" y="1167112"/>
                    <a:pt x="5448875" y="1173395"/>
                  </a:cubicBezTo>
                  <a:cubicBezTo>
                    <a:pt x="5447425" y="1178711"/>
                    <a:pt x="5448392" y="1184994"/>
                    <a:pt x="5451291" y="1190310"/>
                  </a:cubicBezTo>
                  <a:cubicBezTo>
                    <a:pt x="5468206" y="1210608"/>
                    <a:pt x="5531517" y="1227523"/>
                    <a:pt x="5501553" y="1258453"/>
                  </a:cubicBezTo>
                  <a:cubicBezTo>
                    <a:pt x="5481738" y="1282134"/>
                    <a:pt x="5441143" y="1261836"/>
                    <a:pt x="5415045" y="1286000"/>
                  </a:cubicBezTo>
                  <a:cubicBezTo>
                    <a:pt x="5412146" y="1289867"/>
                    <a:pt x="5409729" y="1292766"/>
                    <a:pt x="5407313" y="1296633"/>
                  </a:cubicBezTo>
                  <a:cubicBezTo>
                    <a:pt x="5394747" y="1314514"/>
                    <a:pt x="5386531" y="1333845"/>
                    <a:pt x="5376382" y="1353177"/>
                  </a:cubicBezTo>
                  <a:cubicBezTo>
                    <a:pt x="5374933" y="1357043"/>
                    <a:pt x="5372516" y="1360910"/>
                    <a:pt x="5371066" y="1364776"/>
                  </a:cubicBezTo>
                  <a:cubicBezTo>
                    <a:pt x="5367200" y="1367675"/>
                    <a:pt x="5363817" y="1370575"/>
                    <a:pt x="5360917" y="1375408"/>
                  </a:cubicBezTo>
                  <a:cubicBezTo>
                    <a:pt x="5354152" y="1387974"/>
                    <a:pt x="5350285" y="1402472"/>
                    <a:pt x="5345452" y="1417937"/>
                  </a:cubicBezTo>
                  <a:cubicBezTo>
                    <a:pt x="5344969" y="1421804"/>
                    <a:pt x="5343519" y="1425669"/>
                    <a:pt x="5342552" y="1428570"/>
                  </a:cubicBezTo>
                  <a:cubicBezTo>
                    <a:pt x="5334820" y="1453217"/>
                    <a:pt x="5308723" y="1494296"/>
                    <a:pt x="5308723" y="1490429"/>
                  </a:cubicBezTo>
                  <a:cubicBezTo>
                    <a:pt x="5275376" y="1521360"/>
                    <a:pt x="5238163" y="1480281"/>
                    <a:pt x="5203367" y="1488980"/>
                  </a:cubicBezTo>
                  <a:cubicBezTo>
                    <a:pt x="5199017" y="1490429"/>
                    <a:pt x="5193701" y="1492846"/>
                    <a:pt x="5188868" y="1490429"/>
                  </a:cubicBezTo>
                  <a:cubicBezTo>
                    <a:pt x="5181619" y="1487530"/>
                    <a:pt x="5171469" y="1484147"/>
                    <a:pt x="5168570" y="1477381"/>
                  </a:cubicBezTo>
                  <a:cubicBezTo>
                    <a:pt x="5161804" y="1453217"/>
                    <a:pt x="5151655" y="1429536"/>
                    <a:pt x="5128457" y="1419387"/>
                  </a:cubicBezTo>
                  <a:cubicBezTo>
                    <a:pt x="5124591" y="1417937"/>
                    <a:pt x="5120241" y="1416971"/>
                    <a:pt x="5115409" y="1415521"/>
                  </a:cubicBezTo>
                  <a:cubicBezTo>
                    <a:pt x="5111542" y="1414071"/>
                    <a:pt x="5108643" y="1411654"/>
                    <a:pt x="5104776" y="1410205"/>
                  </a:cubicBezTo>
                  <a:cubicBezTo>
                    <a:pt x="5087378" y="1399089"/>
                    <a:pt x="5070947" y="1383141"/>
                    <a:pt x="5055481" y="1386041"/>
                  </a:cubicBezTo>
                  <a:cubicBezTo>
                    <a:pt x="5052099" y="1386524"/>
                    <a:pt x="5049199" y="1388457"/>
                    <a:pt x="5045333" y="1391356"/>
                  </a:cubicBezTo>
                  <a:cubicBezTo>
                    <a:pt x="5039533" y="1399089"/>
                    <a:pt x="5031801" y="1402955"/>
                    <a:pt x="5023101" y="1403922"/>
                  </a:cubicBezTo>
                  <a:cubicBezTo>
                    <a:pt x="5019235" y="1404405"/>
                    <a:pt x="5014403" y="1403922"/>
                    <a:pt x="5010536" y="1402955"/>
                  </a:cubicBezTo>
                  <a:cubicBezTo>
                    <a:pt x="4975740" y="1387974"/>
                    <a:pt x="4952542" y="1350277"/>
                    <a:pt x="4912429" y="1346411"/>
                  </a:cubicBezTo>
                  <a:cubicBezTo>
                    <a:pt x="4868933" y="1346411"/>
                    <a:pt x="4892131" y="1390873"/>
                    <a:pt x="4875217" y="1415038"/>
                  </a:cubicBezTo>
                  <a:cubicBezTo>
                    <a:pt x="4871350" y="1416004"/>
                    <a:pt x="4867001" y="1416004"/>
                    <a:pt x="4862167" y="1416004"/>
                  </a:cubicBezTo>
                  <a:cubicBezTo>
                    <a:pt x="4823505" y="1415521"/>
                    <a:pt x="4784359" y="1387490"/>
                    <a:pt x="4743279" y="1384590"/>
                  </a:cubicBezTo>
                  <a:cubicBezTo>
                    <a:pt x="4739413" y="1384107"/>
                    <a:pt x="4735547" y="1384107"/>
                    <a:pt x="4732647" y="1383141"/>
                  </a:cubicBezTo>
                  <a:cubicBezTo>
                    <a:pt x="4697851" y="1377824"/>
                    <a:pt x="4662571" y="1359943"/>
                    <a:pt x="4629224" y="1348344"/>
                  </a:cubicBezTo>
                  <a:cubicBezTo>
                    <a:pt x="4655805" y="1371542"/>
                    <a:pt x="4684319" y="1388940"/>
                    <a:pt x="4715249" y="1402955"/>
                  </a:cubicBezTo>
                  <a:cubicBezTo>
                    <a:pt x="4719115" y="1405372"/>
                    <a:pt x="4723465" y="1406822"/>
                    <a:pt x="4728298" y="1408271"/>
                  </a:cubicBezTo>
                  <a:cubicBezTo>
                    <a:pt x="4740863" y="1423737"/>
                    <a:pt x="4752945" y="1435335"/>
                    <a:pt x="4766961" y="1443068"/>
                  </a:cubicBezTo>
                  <a:cubicBezTo>
                    <a:pt x="4770343" y="1445484"/>
                    <a:pt x="4774210" y="1446934"/>
                    <a:pt x="4777109" y="1448384"/>
                  </a:cubicBezTo>
                  <a:cubicBezTo>
                    <a:pt x="4782426" y="1449351"/>
                    <a:pt x="4786292" y="1450801"/>
                    <a:pt x="4791125" y="1452250"/>
                  </a:cubicBezTo>
                  <a:cubicBezTo>
                    <a:pt x="4797407" y="1457567"/>
                    <a:pt x="4804657" y="1463849"/>
                    <a:pt x="4811423" y="1469165"/>
                  </a:cubicBezTo>
                  <a:cubicBezTo>
                    <a:pt x="4815289" y="1472548"/>
                    <a:pt x="4819155" y="1475448"/>
                    <a:pt x="4822055" y="1477865"/>
                  </a:cubicBezTo>
                  <a:cubicBezTo>
                    <a:pt x="4836554" y="1492363"/>
                    <a:pt x="4852019" y="1498646"/>
                    <a:pt x="4868451" y="1500095"/>
                  </a:cubicBezTo>
                  <a:lnTo>
                    <a:pt x="4881016" y="1500095"/>
                  </a:lnTo>
                  <a:cubicBezTo>
                    <a:pt x="4885365" y="1494779"/>
                    <a:pt x="4889231" y="1489946"/>
                    <a:pt x="4894064" y="1486080"/>
                  </a:cubicBezTo>
                  <a:cubicBezTo>
                    <a:pt x="4896481" y="1484631"/>
                    <a:pt x="4899381" y="1482214"/>
                    <a:pt x="4901797" y="1480764"/>
                  </a:cubicBezTo>
                  <a:cubicBezTo>
                    <a:pt x="4936593" y="1438718"/>
                    <a:pt x="4977189" y="1417937"/>
                    <a:pt x="5022618" y="1456600"/>
                  </a:cubicBezTo>
                  <a:cubicBezTo>
                    <a:pt x="5026484" y="1458050"/>
                    <a:pt x="5030351" y="1460466"/>
                    <a:pt x="5034217" y="1462883"/>
                  </a:cubicBezTo>
                  <a:cubicBezTo>
                    <a:pt x="5045816" y="1471098"/>
                    <a:pt x="5057415" y="1481731"/>
                    <a:pt x="5068047" y="1494296"/>
                  </a:cubicBezTo>
                  <a:cubicBezTo>
                    <a:pt x="5070463" y="1496712"/>
                    <a:pt x="5071913" y="1499129"/>
                    <a:pt x="5074330" y="1502029"/>
                  </a:cubicBezTo>
                  <a:cubicBezTo>
                    <a:pt x="5089311" y="1511211"/>
                    <a:pt x="5107676" y="1515077"/>
                    <a:pt x="5125558" y="1518943"/>
                  </a:cubicBezTo>
                  <a:cubicBezTo>
                    <a:pt x="5128457" y="1519910"/>
                    <a:pt x="5132324" y="1520394"/>
                    <a:pt x="5136190" y="1521360"/>
                  </a:cubicBezTo>
                  <a:cubicBezTo>
                    <a:pt x="5157938" y="1527643"/>
                    <a:pt x="5183552" y="1538758"/>
                    <a:pt x="5204333" y="1555190"/>
                  </a:cubicBezTo>
                  <a:cubicBezTo>
                    <a:pt x="5208199" y="1558089"/>
                    <a:pt x="5212065" y="1561473"/>
                    <a:pt x="5215932" y="1564372"/>
                  </a:cubicBezTo>
                  <a:cubicBezTo>
                    <a:pt x="5248312" y="1603035"/>
                    <a:pt x="5277792" y="1659096"/>
                    <a:pt x="5258461" y="1700175"/>
                  </a:cubicBezTo>
                  <a:cubicBezTo>
                    <a:pt x="5257011" y="1703075"/>
                    <a:pt x="5254595" y="1706941"/>
                    <a:pt x="5252179" y="1710807"/>
                  </a:cubicBezTo>
                  <a:cubicBezTo>
                    <a:pt x="5220281" y="1746087"/>
                    <a:pt x="5253628" y="1810847"/>
                    <a:pt x="5286975" y="1837911"/>
                  </a:cubicBezTo>
                  <a:cubicBezTo>
                    <a:pt x="5289391" y="1839844"/>
                    <a:pt x="5290841" y="1842261"/>
                    <a:pt x="5291808" y="1844677"/>
                  </a:cubicBezTo>
                  <a:cubicBezTo>
                    <a:pt x="5292774" y="1848060"/>
                    <a:pt x="5292774" y="1850960"/>
                    <a:pt x="5292774" y="1854826"/>
                  </a:cubicBezTo>
                  <a:cubicBezTo>
                    <a:pt x="5293741" y="1861592"/>
                    <a:pt x="5293741" y="1872708"/>
                    <a:pt x="5297607" y="1879474"/>
                  </a:cubicBezTo>
                  <a:cubicBezTo>
                    <a:pt x="5344003" y="1920553"/>
                    <a:pt x="5307756" y="1964532"/>
                    <a:pt x="5270543" y="1995462"/>
                  </a:cubicBezTo>
                  <a:cubicBezTo>
                    <a:pt x="5269093" y="1999328"/>
                    <a:pt x="5270060" y="2003194"/>
                    <a:pt x="5271510" y="2008027"/>
                  </a:cubicBezTo>
                  <a:cubicBezTo>
                    <a:pt x="5272959" y="2011894"/>
                    <a:pt x="5275376" y="2016726"/>
                    <a:pt x="5276826" y="2019626"/>
                  </a:cubicBezTo>
                  <a:cubicBezTo>
                    <a:pt x="5278276" y="2023492"/>
                    <a:pt x="5280209" y="2027359"/>
                    <a:pt x="5283109" y="2031225"/>
                  </a:cubicBezTo>
                  <a:cubicBezTo>
                    <a:pt x="5285525" y="2035091"/>
                    <a:pt x="5288908" y="2038957"/>
                    <a:pt x="5291808" y="2041857"/>
                  </a:cubicBezTo>
                  <a:cubicBezTo>
                    <a:pt x="5293741" y="2044757"/>
                    <a:pt x="5296157" y="2048140"/>
                    <a:pt x="5298574" y="2051039"/>
                  </a:cubicBezTo>
                  <a:cubicBezTo>
                    <a:pt x="5305340" y="2061189"/>
                    <a:pt x="5313072" y="2070371"/>
                    <a:pt x="5319355" y="2080520"/>
                  </a:cubicBezTo>
                  <a:cubicBezTo>
                    <a:pt x="5321771" y="2083903"/>
                    <a:pt x="5323221" y="2086803"/>
                    <a:pt x="5324671" y="2090669"/>
                  </a:cubicBezTo>
                  <a:cubicBezTo>
                    <a:pt x="5333853" y="2108067"/>
                    <a:pt x="5342069" y="2125466"/>
                    <a:pt x="5350769" y="2143347"/>
                  </a:cubicBezTo>
                  <a:cubicBezTo>
                    <a:pt x="5357051" y="2126432"/>
                    <a:pt x="5359951" y="2109517"/>
                    <a:pt x="5359951" y="2093085"/>
                  </a:cubicBezTo>
                  <a:cubicBezTo>
                    <a:pt x="5360434" y="2087286"/>
                    <a:pt x="5359951" y="2081970"/>
                    <a:pt x="5358985" y="2076654"/>
                  </a:cubicBezTo>
                  <a:cubicBezTo>
                    <a:pt x="5356568" y="2066988"/>
                    <a:pt x="5348835" y="2059255"/>
                    <a:pt x="5343519" y="2050556"/>
                  </a:cubicBezTo>
                  <a:cubicBezTo>
                    <a:pt x="5341103" y="2047174"/>
                    <a:pt x="5339653" y="2044757"/>
                    <a:pt x="5338203" y="2041857"/>
                  </a:cubicBezTo>
                  <a:cubicBezTo>
                    <a:pt x="5325637" y="2014793"/>
                    <a:pt x="5347385" y="2003194"/>
                    <a:pt x="5360434" y="1986279"/>
                  </a:cubicBezTo>
                  <a:cubicBezTo>
                    <a:pt x="5362850" y="1982413"/>
                    <a:pt x="5365267" y="1979514"/>
                    <a:pt x="5366717" y="1975647"/>
                  </a:cubicBezTo>
                  <a:cubicBezTo>
                    <a:pt x="5376866" y="1948100"/>
                    <a:pt x="5373483" y="1921036"/>
                    <a:pt x="5372033" y="1893972"/>
                  </a:cubicBezTo>
                  <a:cubicBezTo>
                    <a:pt x="5371066" y="1889622"/>
                    <a:pt x="5370583" y="1884790"/>
                    <a:pt x="5369616" y="1880924"/>
                  </a:cubicBezTo>
                  <a:cubicBezTo>
                    <a:pt x="5369133" y="1876091"/>
                    <a:pt x="5367683" y="1871741"/>
                    <a:pt x="5366717" y="1866908"/>
                  </a:cubicBezTo>
                  <a:cubicBezTo>
                    <a:pt x="5365267" y="1863042"/>
                    <a:pt x="5364301" y="1858693"/>
                    <a:pt x="5362850" y="1853860"/>
                  </a:cubicBezTo>
                  <a:cubicBezTo>
                    <a:pt x="5353185" y="1825346"/>
                    <a:pt x="5350285" y="1801182"/>
                    <a:pt x="5350285" y="1773634"/>
                  </a:cubicBezTo>
                  <a:cubicBezTo>
                    <a:pt x="5350285" y="1763968"/>
                    <a:pt x="5333370" y="1763968"/>
                    <a:pt x="5331920" y="1751403"/>
                  </a:cubicBezTo>
                  <a:cubicBezTo>
                    <a:pt x="5329504" y="1748504"/>
                    <a:pt x="5328054" y="1743671"/>
                    <a:pt x="5326604" y="1739804"/>
                  </a:cubicBezTo>
                  <a:cubicBezTo>
                    <a:pt x="5319355" y="1715157"/>
                    <a:pt x="5329020" y="1684710"/>
                    <a:pt x="5343519" y="1660546"/>
                  </a:cubicBezTo>
                  <a:cubicBezTo>
                    <a:pt x="5346419" y="1656680"/>
                    <a:pt x="5350285" y="1653297"/>
                    <a:pt x="5354152" y="1650397"/>
                  </a:cubicBezTo>
                  <a:cubicBezTo>
                    <a:pt x="5358017" y="1646531"/>
                    <a:pt x="5361884" y="1643147"/>
                    <a:pt x="5366717" y="1640248"/>
                  </a:cubicBezTo>
                  <a:cubicBezTo>
                    <a:pt x="5368167" y="1635415"/>
                    <a:pt x="5369616" y="1631065"/>
                    <a:pt x="5372033" y="1626233"/>
                  </a:cubicBezTo>
                  <a:cubicBezTo>
                    <a:pt x="5372999" y="1622366"/>
                    <a:pt x="5373483" y="1619467"/>
                    <a:pt x="5374449" y="1615600"/>
                  </a:cubicBezTo>
                  <a:cubicBezTo>
                    <a:pt x="5385565" y="1590953"/>
                    <a:pt x="5358985" y="1576938"/>
                    <a:pt x="5345935" y="1557606"/>
                  </a:cubicBezTo>
                  <a:cubicBezTo>
                    <a:pt x="5343519" y="1553740"/>
                    <a:pt x="5341586" y="1549391"/>
                    <a:pt x="5340619" y="1544558"/>
                  </a:cubicBezTo>
                  <a:cubicBezTo>
                    <a:pt x="5336753" y="1524743"/>
                    <a:pt x="5346902" y="1503962"/>
                    <a:pt x="5366233" y="1499129"/>
                  </a:cubicBezTo>
                  <a:cubicBezTo>
                    <a:pt x="5370100" y="1497196"/>
                    <a:pt x="5372999" y="1495746"/>
                    <a:pt x="5376866" y="1494296"/>
                  </a:cubicBezTo>
                  <a:cubicBezTo>
                    <a:pt x="5380732" y="1491880"/>
                    <a:pt x="5384598" y="1490429"/>
                    <a:pt x="5388465" y="1488013"/>
                  </a:cubicBezTo>
                  <a:cubicBezTo>
                    <a:pt x="5390881" y="1487047"/>
                    <a:pt x="5394264" y="1486564"/>
                    <a:pt x="5397164" y="1485597"/>
                  </a:cubicBezTo>
                  <a:cubicBezTo>
                    <a:pt x="5400547" y="1484147"/>
                    <a:pt x="5404413" y="1481731"/>
                    <a:pt x="5407313" y="1479314"/>
                  </a:cubicBezTo>
                  <a:cubicBezTo>
                    <a:pt x="5410212" y="1476414"/>
                    <a:pt x="5414079" y="1469165"/>
                    <a:pt x="5415045" y="1462399"/>
                  </a:cubicBezTo>
                  <a:cubicBezTo>
                    <a:pt x="5416011" y="1458533"/>
                    <a:pt x="5416011" y="1454666"/>
                    <a:pt x="5416011" y="1449834"/>
                  </a:cubicBezTo>
                  <a:cubicBezTo>
                    <a:pt x="5416011" y="1437752"/>
                    <a:pt x="5416011" y="1424703"/>
                    <a:pt x="5424711" y="1414554"/>
                  </a:cubicBezTo>
                  <a:cubicBezTo>
                    <a:pt x="5441143" y="1390873"/>
                    <a:pt x="5468206" y="1376858"/>
                    <a:pt x="5481255" y="1349794"/>
                  </a:cubicBezTo>
                  <a:cubicBezTo>
                    <a:pt x="5484639" y="1345928"/>
                    <a:pt x="5488504" y="1342061"/>
                    <a:pt x="5491404" y="1339162"/>
                  </a:cubicBezTo>
                  <a:lnTo>
                    <a:pt x="5500587" y="1331429"/>
                  </a:lnTo>
                  <a:cubicBezTo>
                    <a:pt x="5524751" y="1312098"/>
                    <a:pt x="5554715" y="1305332"/>
                    <a:pt x="5585645" y="1304365"/>
                  </a:cubicBezTo>
                  <a:cubicBezTo>
                    <a:pt x="5589994" y="1304365"/>
                    <a:pt x="5593860" y="1304365"/>
                    <a:pt x="5598693" y="1305332"/>
                  </a:cubicBezTo>
                  <a:cubicBezTo>
                    <a:pt x="5614158" y="1305332"/>
                    <a:pt x="5628657" y="1306781"/>
                    <a:pt x="5644122" y="1309198"/>
                  </a:cubicBezTo>
                  <a:cubicBezTo>
                    <a:pt x="5647988" y="1309198"/>
                    <a:pt x="5651855" y="1309681"/>
                    <a:pt x="5655721" y="1310648"/>
                  </a:cubicBezTo>
                  <a:cubicBezTo>
                    <a:pt x="5667319" y="1308715"/>
                    <a:pt x="5676985" y="1314997"/>
                    <a:pt x="5689551" y="1317414"/>
                  </a:cubicBezTo>
                  <a:cubicBezTo>
                    <a:pt x="5693417" y="1317897"/>
                    <a:pt x="5696317" y="1317897"/>
                    <a:pt x="5700183" y="1318864"/>
                  </a:cubicBezTo>
                  <a:cubicBezTo>
                    <a:pt x="5737396" y="1321763"/>
                    <a:pt x="5763977" y="1338678"/>
                    <a:pt x="5782341" y="1373475"/>
                  </a:cubicBezTo>
                  <a:cubicBezTo>
                    <a:pt x="5784275" y="1376858"/>
                    <a:pt x="5786691" y="1380724"/>
                    <a:pt x="5789108" y="1383624"/>
                  </a:cubicBezTo>
                  <a:lnTo>
                    <a:pt x="5823904" y="1434369"/>
                  </a:lnTo>
                  <a:cubicBezTo>
                    <a:pt x="5825837" y="1438235"/>
                    <a:pt x="5828253" y="1442101"/>
                    <a:pt x="5830670" y="1445001"/>
                  </a:cubicBezTo>
                  <a:cubicBezTo>
                    <a:pt x="5834053" y="1448868"/>
                    <a:pt x="5836953" y="1452250"/>
                    <a:pt x="5840819" y="1455150"/>
                  </a:cubicBezTo>
                  <a:cubicBezTo>
                    <a:pt x="5854351" y="1465299"/>
                    <a:pt x="5877549" y="1462399"/>
                    <a:pt x="5880448" y="1479314"/>
                  </a:cubicBezTo>
                  <a:cubicBezTo>
                    <a:pt x="5887697" y="1517010"/>
                    <a:pt x="5914762" y="1555190"/>
                    <a:pt x="5875132" y="1581287"/>
                  </a:cubicBezTo>
                  <a:cubicBezTo>
                    <a:pt x="5873682" y="1584187"/>
                    <a:pt x="5871266" y="1587570"/>
                    <a:pt x="5869816" y="1590470"/>
                  </a:cubicBezTo>
                  <a:cubicBezTo>
                    <a:pt x="5869816" y="1592886"/>
                    <a:pt x="5870783" y="1596269"/>
                    <a:pt x="5870783" y="1599169"/>
                  </a:cubicBezTo>
                  <a:cubicBezTo>
                    <a:pt x="5871749" y="1604968"/>
                    <a:pt x="5874165" y="1610284"/>
                    <a:pt x="5877065" y="1615600"/>
                  </a:cubicBezTo>
                  <a:cubicBezTo>
                    <a:pt x="5877549" y="1616567"/>
                    <a:pt x="5877549" y="1617050"/>
                    <a:pt x="5878515" y="1618017"/>
                  </a:cubicBezTo>
                  <a:cubicBezTo>
                    <a:pt x="5880932" y="1620433"/>
                    <a:pt x="5883348" y="1623333"/>
                    <a:pt x="5886248" y="1625749"/>
                  </a:cubicBezTo>
                  <a:cubicBezTo>
                    <a:pt x="5888181" y="1626716"/>
                    <a:pt x="5889630" y="1628166"/>
                    <a:pt x="5891081" y="1629616"/>
                  </a:cubicBezTo>
                  <a:cubicBezTo>
                    <a:pt x="5891563" y="1629616"/>
                    <a:pt x="5893013" y="1630099"/>
                    <a:pt x="5893980" y="1631065"/>
                  </a:cubicBezTo>
                  <a:cubicBezTo>
                    <a:pt x="5903162" y="1638314"/>
                    <a:pt x="5914762" y="1640248"/>
                    <a:pt x="5924911" y="1645080"/>
                  </a:cubicBezTo>
                  <a:cubicBezTo>
                    <a:pt x="5926360" y="1646048"/>
                    <a:pt x="5927327" y="1646531"/>
                    <a:pt x="5928777" y="1647497"/>
                  </a:cubicBezTo>
                  <a:cubicBezTo>
                    <a:pt x="5944242" y="1654746"/>
                    <a:pt x="5955841" y="1670212"/>
                    <a:pt x="5965023" y="1684710"/>
                  </a:cubicBezTo>
                  <a:cubicBezTo>
                    <a:pt x="5967439" y="1688093"/>
                    <a:pt x="5968889" y="1690993"/>
                    <a:pt x="5971306" y="1693409"/>
                  </a:cubicBezTo>
                  <a:cubicBezTo>
                    <a:pt x="6007552" y="1750437"/>
                    <a:pt x="6081011" y="1771218"/>
                    <a:pt x="6144321" y="1750437"/>
                  </a:cubicBezTo>
                  <a:cubicBezTo>
                    <a:pt x="6103726" y="1736904"/>
                    <a:pt x="6057330" y="1750437"/>
                    <a:pt x="6027367" y="1716607"/>
                  </a:cubicBezTo>
                  <a:cubicBezTo>
                    <a:pt x="6024950" y="1712740"/>
                    <a:pt x="6023501" y="1709841"/>
                    <a:pt x="6022050" y="1705974"/>
                  </a:cubicBezTo>
                  <a:cubicBezTo>
                    <a:pt x="6021567" y="1695826"/>
                    <a:pt x="6017701" y="1682777"/>
                    <a:pt x="6026883" y="1675045"/>
                  </a:cubicBezTo>
                  <a:cubicBezTo>
                    <a:pt x="6027850" y="1674561"/>
                    <a:pt x="6028816" y="1673111"/>
                    <a:pt x="6027367" y="1673111"/>
                  </a:cubicBezTo>
                  <a:cubicBezTo>
                    <a:pt x="6059747" y="1639282"/>
                    <a:pt x="6010451" y="1636382"/>
                    <a:pt x="5988704" y="1622366"/>
                  </a:cubicBezTo>
                  <a:lnTo>
                    <a:pt x="5986287" y="1619950"/>
                  </a:lnTo>
                  <a:cubicBezTo>
                    <a:pt x="5975172" y="1604485"/>
                    <a:pt x="5971306" y="1588536"/>
                    <a:pt x="5972272" y="1572105"/>
                  </a:cubicBezTo>
                  <a:cubicBezTo>
                    <a:pt x="5972272" y="1568238"/>
                    <a:pt x="5972272" y="1563406"/>
                    <a:pt x="5973239" y="1559539"/>
                  </a:cubicBezTo>
                  <a:cubicBezTo>
                    <a:pt x="5966956" y="1532959"/>
                    <a:pt x="5986287" y="1515561"/>
                    <a:pt x="5990153" y="1491397"/>
                  </a:cubicBezTo>
                  <a:cubicBezTo>
                    <a:pt x="5990153" y="1485114"/>
                    <a:pt x="5982905" y="1478348"/>
                    <a:pt x="5976139" y="1474481"/>
                  </a:cubicBezTo>
                  <a:cubicBezTo>
                    <a:pt x="5956807" y="1464332"/>
                    <a:pt x="5929743" y="1464332"/>
                    <a:pt x="5922011" y="1442101"/>
                  </a:cubicBezTo>
                  <a:cubicBezTo>
                    <a:pt x="5920561" y="1440168"/>
                    <a:pt x="5918145" y="1437752"/>
                    <a:pt x="5916694" y="1435335"/>
                  </a:cubicBezTo>
                  <a:cubicBezTo>
                    <a:pt x="5914762" y="1431952"/>
                    <a:pt x="5912345" y="1428086"/>
                    <a:pt x="5909929" y="1425186"/>
                  </a:cubicBezTo>
                  <a:cubicBezTo>
                    <a:pt x="5899779" y="1402472"/>
                    <a:pt x="5886731" y="1387490"/>
                    <a:pt x="5869816" y="1374925"/>
                  </a:cubicBezTo>
                  <a:cubicBezTo>
                    <a:pt x="5865950" y="1372992"/>
                    <a:pt x="5862083" y="1370575"/>
                    <a:pt x="5859184" y="1368159"/>
                  </a:cubicBezTo>
                  <a:cubicBezTo>
                    <a:pt x="5816655" y="1358977"/>
                    <a:pt x="5816655" y="1314031"/>
                    <a:pt x="5793457" y="1286967"/>
                  </a:cubicBezTo>
                  <a:cubicBezTo>
                    <a:pt x="5780408" y="1269086"/>
                    <a:pt x="5763493" y="1245405"/>
                    <a:pt x="5753344" y="1226073"/>
                  </a:cubicBezTo>
                  <a:cubicBezTo>
                    <a:pt x="5751895" y="1222207"/>
                    <a:pt x="5751411" y="1218341"/>
                    <a:pt x="5750445" y="1213508"/>
                  </a:cubicBezTo>
                  <a:cubicBezTo>
                    <a:pt x="5748028" y="1201909"/>
                    <a:pt x="5748511" y="1188377"/>
                    <a:pt x="5753344" y="1171945"/>
                  </a:cubicBezTo>
                  <a:cubicBezTo>
                    <a:pt x="5750928" y="1168079"/>
                    <a:pt x="5749478" y="1164213"/>
                    <a:pt x="5747062" y="1160346"/>
                  </a:cubicBezTo>
                  <a:cubicBezTo>
                    <a:pt x="5734013" y="1139565"/>
                    <a:pt x="5730147" y="1112501"/>
                    <a:pt x="5703083" y="1103319"/>
                  </a:cubicBezTo>
                  <a:cubicBezTo>
                    <a:pt x="5699700" y="1100903"/>
                    <a:pt x="5698250" y="1098486"/>
                    <a:pt x="5696800" y="1094620"/>
                  </a:cubicBezTo>
                  <a:cubicBezTo>
                    <a:pt x="5691001" y="1070939"/>
                    <a:pt x="5693901" y="1043875"/>
                    <a:pt x="5670703" y="1029860"/>
                  </a:cubicBezTo>
                  <a:cubicBezTo>
                    <a:pt x="5670703" y="1025993"/>
                    <a:pt x="5671186" y="1022127"/>
                    <a:pt x="5672152" y="1018261"/>
                  </a:cubicBezTo>
                  <a:cubicBezTo>
                    <a:pt x="5678918" y="991197"/>
                    <a:pt x="5705982" y="961716"/>
                    <a:pt x="5673603" y="940935"/>
                  </a:cubicBezTo>
                  <a:cubicBezTo>
                    <a:pt x="5630590" y="913871"/>
                    <a:pt x="5574046" y="943835"/>
                    <a:pt x="5536833" y="902273"/>
                  </a:cubicBezTo>
                  <a:cubicBezTo>
                    <a:pt x="5535866" y="899373"/>
                    <a:pt x="5536833" y="895990"/>
                    <a:pt x="5538283" y="893090"/>
                  </a:cubicBezTo>
                  <a:cubicBezTo>
                    <a:pt x="5545049" y="880525"/>
                    <a:pt x="5571630" y="868926"/>
                    <a:pt x="5574529" y="848145"/>
                  </a:cubicBezTo>
                  <a:cubicBezTo>
                    <a:pt x="5571146" y="838962"/>
                    <a:pt x="5568247" y="830263"/>
                    <a:pt x="5564380" y="822531"/>
                  </a:cubicBezTo>
                  <a:cubicBezTo>
                    <a:pt x="5547949" y="792567"/>
                    <a:pt x="5518951" y="782418"/>
                    <a:pt x="5487055" y="780968"/>
                  </a:cubicBezTo>
                  <a:lnTo>
                    <a:pt x="5472556" y="780968"/>
                  </a:lnTo>
                  <a:cubicBezTo>
                    <a:pt x="5443559" y="780002"/>
                    <a:pt x="5410212" y="790151"/>
                    <a:pt x="5380732" y="780002"/>
                  </a:cubicBezTo>
                  <a:cubicBezTo>
                    <a:pt x="5381699" y="776135"/>
                    <a:pt x="5383149" y="772752"/>
                    <a:pt x="5384598" y="769853"/>
                  </a:cubicBezTo>
                  <a:cubicBezTo>
                    <a:pt x="5387015" y="766953"/>
                    <a:pt x="5388465" y="763570"/>
                    <a:pt x="5389914" y="760670"/>
                  </a:cubicBezTo>
                  <a:cubicBezTo>
                    <a:pt x="5396680" y="732156"/>
                    <a:pt x="5360434" y="735056"/>
                    <a:pt x="5346419" y="732156"/>
                  </a:cubicBezTo>
                  <a:cubicBezTo>
                    <a:pt x="5334820" y="731190"/>
                    <a:pt x="5321771" y="730707"/>
                    <a:pt x="5307756" y="729740"/>
                  </a:cubicBezTo>
                  <a:cubicBezTo>
                    <a:pt x="5303407" y="729740"/>
                    <a:pt x="5298574" y="729740"/>
                    <a:pt x="5293257" y="728773"/>
                  </a:cubicBezTo>
                  <a:cubicBezTo>
                    <a:pt x="5249762" y="728290"/>
                    <a:pt x="5213515" y="715241"/>
                    <a:pt x="5176303" y="691077"/>
                  </a:cubicBezTo>
                  <a:cubicBezTo>
                    <a:pt x="5149722" y="673679"/>
                    <a:pt x="5203367" y="660147"/>
                    <a:pt x="5194668" y="628734"/>
                  </a:cubicBezTo>
                  <a:cubicBezTo>
                    <a:pt x="5194184" y="624867"/>
                    <a:pt x="5192734" y="621001"/>
                    <a:pt x="5191767" y="618101"/>
                  </a:cubicBezTo>
                  <a:cubicBezTo>
                    <a:pt x="5191767" y="614235"/>
                    <a:pt x="5193218" y="610369"/>
                    <a:pt x="5194184" y="607469"/>
                  </a:cubicBezTo>
                  <a:cubicBezTo>
                    <a:pt x="5196601" y="600220"/>
                    <a:pt x="5200467" y="594420"/>
                    <a:pt x="5205783" y="589587"/>
                  </a:cubicBezTo>
                  <a:cubicBezTo>
                    <a:pt x="5208683" y="586688"/>
                    <a:pt x="5212549" y="584271"/>
                    <a:pt x="5216415" y="581855"/>
                  </a:cubicBezTo>
                  <a:cubicBezTo>
                    <a:pt x="5220765" y="579439"/>
                    <a:pt x="5224631" y="577988"/>
                    <a:pt x="5229464" y="576539"/>
                  </a:cubicBezTo>
                  <a:cubicBezTo>
                    <a:pt x="5233813" y="576055"/>
                    <a:pt x="5239129" y="574606"/>
                    <a:pt x="5243962" y="573639"/>
                  </a:cubicBezTo>
                  <a:cubicBezTo>
                    <a:pt x="5282625" y="568323"/>
                    <a:pt x="5326604" y="572190"/>
                    <a:pt x="5367683" y="559624"/>
                  </a:cubicBezTo>
                  <a:cubicBezTo>
                    <a:pt x="5372516" y="558174"/>
                    <a:pt x="5376382" y="556724"/>
                    <a:pt x="5380249" y="554308"/>
                  </a:cubicBezTo>
                  <a:cubicBezTo>
                    <a:pt x="5398130" y="542709"/>
                    <a:pt x="5408763" y="523378"/>
                    <a:pt x="5405863" y="487131"/>
                  </a:cubicBezTo>
                  <a:cubicBezTo>
                    <a:pt x="5403930" y="482782"/>
                    <a:pt x="5403446" y="477465"/>
                    <a:pt x="5401030" y="472632"/>
                  </a:cubicBezTo>
                  <a:cubicBezTo>
                    <a:pt x="5397164" y="462484"/>
                    <a:pt x="5391847" y="453301"/>
                    <a:pt x="5385565" y="445568"/>
                  </a:cubicBezTo>
                  <a:lnTo>
                    <a:pt x="5378799" y="438803"/>
                  </a:lnTo>
                  <a:cubicBezTo>
                    <a:pt x="5343036" y="418022"/>
                    <a:pt x="5306789" y="390958"/>
                    <a:pt x="5269577" y="371626"/>
                  </a:cubicBezTo>
                  <a:cubicBezTo>
                    <a:pt x="5265710" y="370176"/>
                    <a:pt x="5261844" y="368727"/>
                    <a:pt x="5257978" y="366310"/>
                  </a:cubicBezTo>
                  <a:cubicBezTo>
                    <a:pt x="5219798" y="346012"/>
                    <a:pt x="5146339" y="360027"/>
                    <a:pt x="5148755" y="296717"/>
                  </a:cubicBezTo>
                  <a:cubicBezTo>
                    <a:pt x="5147305" y="292851"/>
                    <a:pt x="5147305" y="289951"/>
                    <a:pt x="5146339" y="286085"/>
                  </a:cubicBezTo>
                  <a:cubicBezTo>
                    <a:pt x="5144889" y="267720"/>
                    <a:pt x="5151655" y="246939"/>
                    <a:pt x="5167120" y="227607"/>
                  </a:cubicBezTo>
                  <a:cubicBezTo>
                    <a:pt x="5167120" y="224708"/>
                    <a:pt x="5167120" y="220842"/>
                    <a:pt x="5166154" y="216975"/>
                  </a:cubicBezTo>
                  <a:cubicBezTo>
                    <a:pt x="5149239" y="176379"/>
                    <a:pt x="5098977" y="179279"/>
                    <a:pt x="5070463" y="150765"/>
                  </a:cubicBezTo>
                  <a:cubicBezTo>
                    <a:pt x="5067564" y="147865"/>
                    <a:pt x="5065147" y="144483"/>
                    <a:pt x="5062731" y="141583"/>
                  </a:cubicBezTo>
                  <a:cubicBezTo>
                    <a:pt x="5057898" y="135300"/>
                    <a:pt x="5054032" y="128051"/>
                    <a:pt x="5050165" y="121285"/>
                  </a:cubicBezTo>
                  <a:cubicBezTo>
                    <a:pt x="5048232" y="116452"/>
                    <a:pt x="5045816" y="112102"/>
                    <a:pt x="5043399" y="107269"/>
                  </a:cubicBezTo>
                  <a:cubicBezTo>
                    <a:pt x="5041466" y="103403"/>
                    <a:pt x="5039050" y="99054"/>
                    <a:pt x="5036633" y="94221"/>
                  </a:cubicBezTo>
                  <a:cubicBezTo>
                    <a:pt x="5033734" y="90838"/>
                    <a:pt x="5031317" y="86971"/>
                    <a:pt x="5028901" y="84072"/>
                  </a:cubicBezTo>
                  <a:cubicBezTo>
                    <a:pt x="5015369" y="66190"/>
                    <a:pt x="5002320" y="50242"/>
                    <a:pt x="4981539" y="40093"/>
                  </a:cubicBezTo>
                  <a:cubicBezTo>
                    <a:pt x="4976706" y="39610"/>
                    <a:pt x="4972357" y="38643"/>
                    <a:pt x="4967523" y="38643"/>
                  </a:cubicBezTo>
                  <a:close/>
                  <a:moveTo>
                    <a:pt x="4973807" y="1430"/>
                  </a:moveTo>
                  <a:cubicBezTo>
                    <a:pt x="4977673" y="2880"/>
                    <a:pt x="4981539" y="4330"/>
                    <a:pt x="4985405" y="6746"/>
                  </a:cubicBezTo>
                  <a:cubicBezTo>
                    <a:pt x="4989271" y="8196"/>
                    <a:pt x="4992171" y="10613"/>
                    <a:pt x="4996037" y="13029"/>
                  </a:cubicBezTo>
                  <a:cubicBezTo>
                    <a:pt x="5020685" y="26561"/>
                    <a:pt x="5042433" y="42509"/>
                    <a:pt x="5060798" y="61841"/>
                  </a:cubicBezTo>
                  <a:cubicBezTo>
                    <a:pt x="5064181" y="65707"/>
                    <a:pt x="5066597" y="69090"/>
                    <a:pt x="5069497" y="71990"/>
                  </a:cubicBezTo>
                  <a:cubicBezTo>
                    <a:pt x="5070947" y="76339"/>
                    <a:pt x="5072397" y="80206"/>
                    <a:pt x="5074813" y="85038"/>
                  </a:cubicBezTo>
                  <a:cubicBezTo>
                    <a:pt x="5081096" y="102920"/>
                    <a:pt x="5091245" y="116452"/>
                    <a:pt x="5102843" y="129017"/>
                  </a:cubicBezTo>
                  <a:cubicBezTo>
                    <a:pt x="5105743" y="132400"/>
                    <a:pt x="5109126" y="135300"/>
                    <a:pt x="5112026" y="137717"/>
                  </a:cubicBezTo>
                  <a:cubicBezTo>
                    <a:pt x="5140539" y="165264"/>
                    <a:pt x="5186935" y="161397"/>
                    <a:pt x="5213999" y="196194"/>
                  </a:cubicBezTo>
                  <a:cubicBezTo>
                    <a:pt x="5231881" y="214076"/>
                    <a:pt x="5225597" y="250322"/>
                    <a:pt x="5199984" y="263371"/>
                  </a:cubicBezTo>
                  <a:cubicBezTo>
                    <a:pt x="5196117" y="265787"/>
                    <a:pt x="5191767" y="266753"/>
                    <a:pt x="5186935" y="268203"/>
                  </a:cubicBezTo>
                  <a:cubicBezTo>
                    <a:pt x="5183069" y="270620"/>
                    <a:pt x="5180652" y="273519"/>
                    <a:pt x="5179202" y="277386"/>
                  </a:cubicBezTo>
                  <a:cubicBezTo>
                    <a:pt x="5170503" y="319432"/>
                    <a:pt x="5227047" y="316048"/>
                    <a:pt x="5252662" y="322331"/>
                  </a:cubicBezTo>
                  <a:cubicBezTo>
                    <a:pt x="5257495" y="323781"/>
                    <a:pt x="5261361" y="324747"/>
                    <a:pt x="5265227" y="326198"/>
                  </a:cubicBezTo>
                  <a:cubicBezTo>
                    <a:pt x="5270060" y="327647"/>
                    <a:pt x="5273926" y="329097"/>
                    <a:pt x="5277792" y="331513"/>
                  </a:cubicBezTo>
                  <a:cubicBezTo>
                    <a:pt x="5280692" y="332480"/>
                    <a:pt x="5284075" y="333930"/>
                    <a:pt x="5286975" y="335380"/>
                  </a:cubicBezTo>
                  <a:cubicBezTo>
                    <a:pt x="5296157" y="339246"/>
                    <a:pt x="5304856" y="344079"/>
                    <a:pt x="5311622" y="349395"/>
                  </a:cubicBezTo>
                  <a:cubicBezTo>
                    <a:pt x="5314522" y="350845"/>
                    <a:pt x="5317905" y="353261"/>
                    <a:pt x="5320805" y="355678"/>
                  </a:cubicBezTo>
                  <a:cubicBezTo>
                    <a:pt x="5328537" y="360510"/>
                    <a:pt x="5336270" y="364860"/>
                    <a:pt x="5344003" y="369693"/>
                  </a:cubicBezTo>
                  <a:cubicBezTo>
                    <a:pt x="5347385" y="371626"/>
                    <a:pt x="5350285" y="373076"/>
                    <a:pt x="5352701" y="374526"/>
                  </a:cubicBezTo>
                  <a:cubicBezTo>
                    <a:pt x="5373966" y="383225"/>
                    <a:pt x="5390398" y="396757"/>
                    <a:pt x="5405863" y="410772"/>
                  </a:cubicBezTo>
                  <a:cubicBezTo>
                    <a:pt x="5409245" y="414155"/>
                    <a:pt x="5411662" y="417055"/>
                    <a:pt x="5414562" y="419471"/>
                  </a:cubicBezTo>
                  <a:cubicBezTo>
                    <a:pt x="5450809" y="443635"/>
                    <a:pt x="5457574" y="484231"/>
                    <a:pt x="5448392" y="526760"/>
                  </a:cubicBezTo>
                  <a:cubicBezTo>
                    <a:pt x="5450809" y="530627"/>
                    <a:pt x="5453225" y="534493"/>
                    <a:pt x="5456125" y="538360"/>
                  </a:cubicBezTo>
                  <a:cubicBezTo>
                    <a:pt x="5473523" y="562524"/>
                    <a:pt x="5498775" y="580405"/>
                    <a:pt x="5525295" y="596897"/>
                  </a:cubicBezTo>
                  <a:lnTo>
                    <a:pt x="5598196" y="644562"/>
                  </a:lnTo>
                  <a:lnTo>
                    <a:pt x="5597243" y="644199"/>
                  </a:lnTo>
                  <a:cubicBezTo>
                    <a:pt x="5602076" y="647098"/>
                    <a:pt x="5606426" y="650965"/>
                    <a:pt x="5611259" y="654831"/>
                  </a:cubicBezTo>
                  <a:cubicBezTo>
                    <a:pt x="5617541" y="660630"/>
                    <a:pt x="5622857" y="666913"/>
                    <a:pt x="5627690" y="673196"/>
                  </a:cubicBezTo>
                  <a:cubicBezTo>
                    <a:pt x="5643639" y="695427"/>
                    <a:pt x="5649921" y="720074"/>
                    <a:pt x="5653788" y="747138"/>
                  </a:cubicBezTo>
                  <a:cubicBezTo>
                    <a:pt x="5654754" y="753421"/>
                    <a:pt x="5655238" y="760670"/>
                    <a:pt x="5656204" y="767436"/>
                  </a:cubicBezTo>
                  <a:cubicBezTo>
                    <a:pt x="5651371" y="823014"/>
                    <a:pt x="5686168" y="865543"/>
                    <a:pt x="5714198" y="908555"/>
                  </a:cubicBezTo>
                  <a:cubicBezTo>
                    <a:pt x="5718065" y="914838"/>
                    <a:pt x="5722897" y="921120"/>
                    <a:pt x="5725797" y="927886"/>
                  </a:cubicBezTo>
                  <a:cubicBezTo>
                    <a:pt x="5730630" y="935619"/>
                    <a:pt x="5737396" y="945768"/>
                    <a:pt x="5734496" y="952534"/>
                  </a:cubicBezTo>
                  <a:cubicBezTo>
                    <a:pt x="5724347" y="980565"/>
                    <a:pt x="5736429" y="991197"/>
                    <a:pt x="5745129" y="1008112"/>
                  </a:cubicBezTo>
                  <a:cubicBezTo>
                    <a:pt x="5745129" y="1009562"/>
                    <a:pt x="5745612" y="1010045"/>
                    <a:pt x="5746578" y="1011012"/>
                  </a:cubicBezTo>
                  <a:cubicBezTo>
                    <a:pt x="5750445" y="1028409"/>
                    <a:pt x="5749478" y="1048224"/>
                    <a:pt x="5751895" y="1067556"/>
                  </a:cubicBezTo>
                  <a:cubicBezTo>
                    <a:pt x="5752861" y="1072389"/>
                    <a:pt x="5753344" y="1076738"/>
                    <a:pt x="5754311" y="1081571"/>
                  </a:cubicBezTo>
                  <a:cubicBezTo>
                    <a:pt x="5759143" y="1105252"/>
                    <a:pt x="5769776" y="1126033"/>
                    <a:pt x="5781375" y="1146331"/>
                  </a:cubicBezTo>
                  <a:cubicBezTo>
                    <a:pt x="5783308" y="1150197"/>
                    <a:pt x="5785725" y="1154064"/>
                    <a:pt x="5788141" y="1158897"/>
                  </a:cubicBezTo>
                  <a:cubicBezTo>
                    <a:pt x="5798290" y="1180161"/>
                    <a:pt x="5809889" y="1200942"/>
                    <a:pt x="5820521" y="1223173"/>
                  </a:cubicBezTo>
                  <a:cubicBezTo>
                    <a:pt x="5821971" y="1228006"/>
                    <a:pt x="5824387" y="1232356"/>
                    <a:pt x="5826803" y="1237188"/>
                  </a:cubicBezTo>
                  <a:cubicBezTo>
                    <a:pt x="5836953" y="1264253"/>
                    <a:pt x="5847102" y="1291317"/>
                    <a:pt x="5870299" y="1309198"/>
                  </a:cubicBezTo>
                  <a:cubicBezTo>
                    <a:pt x="5873682" y="1312581"/>
                    <a:pt x="5877549" y="1314997"/>
                    <a:pt x="5880448" y="1317897"/>
                  </a:cubicBezTo>
                  <a:cubicBezTo>
                    <a:pt x="5903646" y="1335778"/>
                    <a:pt x="5930710" y="1351244"/>
                    <a:pt x="5938442" y="1385074"/>
                  </a:cubicBezTo>
                  <a:cubicBezTo>
                    <a:pt x="5939409" y="1386041"/>
                    <a:pt x="5939409" y="1386524"/>
                    <a:pt x="5939409" y="1387490"/>
                  </a:cubicBezTo>
                  <a:cubicBezTo>
                    <a:pt x="5937959" y="1400539"/>
                    <a:pt x="5943275" y="1409721"/>
                    <a:pt x="5951974" y="1417454"/>
                  </a:cubicBezTo>
                  <a:cubicBezTo>
                    <a:pt x="5955357" y="1419387"/>
                    <a:pt x="5958257" y="1421804"/>
                    <a:pt x="5962123" y="1424220"/>
                  </a:cubicBezTo>
                  <a:cubicBezTo>
                    <a:pt x="5991604" y="1431952"/>
                    <a:pt x="6030750" y="1438718"/>
                    <a:pt x="6040899" y="1469648"/>
                  </a:cubicBezTo>
                  <a:cubicBezTo>
                    <a:pt x="6051047" y="1507345"/>
                    <a:pt x="6007552" y="1520394"/>
                    <a:pt x="6002236" y="1553740"/>
                  </a:cubicBezTo>
                  <a:cubicBezTo>
                    <a:pt x="6002236" y="1555673"/>
                    <a:pt x="6001269" y="1557123"/>
                    <a:pt x="6001269" y="1558573"/>
                  </a:cubicBezTo>
                  <a:cubicBezTo>
                    <a:pt x="6001269" y="1565339"/>
                    <a:pt x="6001269" y="1575488"/>
                    <a:pt x="6003685" y="1580804"/>
                  </a:cubicBezTo>
                  <a:cubicBezTo>
                    <a:pt x="6005135" y="1584187"/>
                    <a:pt x="6007552" y="1588053"/>
                    <a:pt x="6010451" y="1589503"/>
                  </a:cubicBezTo>
                  <a:cubicBezTo>
                    <a:pt x="6047181" y="1596269"/>
                    <a:pt x="6074245" y="1623333"/>
                    <a:pt x="6113874" y="1620433"/>
                  </a:cubicBezTo>
                  <a:cubicBezTo>
                    <a:pt x="6117741" y="1618983"/>
                    <a:pt x="6121124" y="1618500"/>
                    <a:pt x="6124023" y="1617534"/>
                  </a:cubicBezTo>
                  <a:cubicBezTo>
                    <a:pt x="6139972" y="1614634"/>
                    <a:pt x="6153987" y="1616567"/>
                    <a:pt x="6168002" y="1621400"/>
                  </a:cubicBezTo>
                  <a:cubicBezTo>
                    <a:pt x="6171869" y="1623333"/>
                    <a:pt x="6175735" y="1624783"/>
                    <a:pt x="6179601" y="1626233"/>
                  </a:cubicBezTo>
                  <a:cubicBezTo>
                    <a:pt x="6210531" y="1642664"/>
                    <a:pt x="6254511" y="1647014"/>
                    <a:pt x="6281574" y="1626233"/>
                  </a:cubicBezTo>
                  <a:cubicBezTo>
                    <a:pt x="6283991" y="1623816"/>
                    <a:pt x="6286891" y="1621400"/>
                    <a:pt x="6289307" y="1618500"/>
                  </a:cubicBezTo>
                  <a:cubicBezTo>
                    <a:pt x="6294140" y="1582737"/>
                    <a:pt x="6260793" y="1538275"/>
                    <a:pt x="6298006" y="1517977"/>
                  </a:cubicBezTo>
                  <a:cubicBezTo>
                    <a:pt x="6321204" y="1505412"/>
                    <a:pt x="6346817" y="1520394"/>
                    <a:pt x="6373882" y="1517977"/>
                  </a:cubicBezTo>
                  <a:cubicBezTo>
                    <a:pt x="6377748" y="1517010"/>
                    <a:pt x="6381614" y="1516527"/>
                    <a:pt x="6385480" y="1515561"/>
                  </a:cubicBezTo>
                  <a:cubicBezTo>
                    <a:pt x="6430909" y="1503962"/>
                    <a:pt x="6504369" y="1511211"/>
                    <a:pt x="6499052" y="1577421"/>
                  </a:cubicBezTo>
                  <a:cubicBezTo>
                    <a:pt x="6500985" y="1585637"/>
                    <a:pt x="6502435" y="1593369"/>
                    <a:pt x="6503885" y="1602068"/>
                  </a:cubicBezTo>
                  <a:cubicBezTo>
                    <a:pt x="6505335" y="1609801"/>
                    <a:pt x="6507751" y="1617534"/>
                    <a:pt x="6509201" y="1626233"/>
                  </a:cubicBezTo>
                  <a:cubicBezTo>
                    <a:pt x="6510651" y="1631065"/>
                    <a:pt x="6512101" y="1635415"/>
                    <a:pt x="6513067" y="1640248"/>
                  </a:cubicBezTo>
                  <a:cubicBezTo>
                    <a:pt x="6511618" y="1685677"/>
                    <a:pt x="6544964" y="1712740"/>
                    <a:pt x="6567196" y="1746570"/>
                  </a:cubicBezTo>
                  <a:cubicBezTo>
                    <a:pt x="6567679" y="1749953"/>
                    <a:pt x="6569128" y="1753820"/>
                    <a:pt x="6570095" y="1756719"/>
                  </a:cubicBezTo>
                  <a:cubicBezTo>
                    <a:pt x="6571061" y="1760586"/>
                    <a:pt x="6571061" y="1764452"/>
                    <a:pt x="6571061" y="1768318"/>
                  </a:cubicBezTo>
                  <a:cubicBezTo>
                    <a:pt x="6571545" y="1776051"/>
                    <a:pt x="6571061" y="1783783"/>
                    <a:pt x="6570095" y="1792482"/>
                  </a:cubicBezTo>
                  <a:cubicBezTo>
                    <a:pt x="6567679" y="1815680"/>
                    <a:pt x="6562363" y="1839361"/>
                    <a:pt x="6564779" y="1863526"/>
                  </a:cubicBezTo>
                  <a:cubicBezTo>
                    <a:pt x="6564779" y="1870291"/>
                    <a:pt x="6571061" y="1877541"/>
                    <a:pt x="6573961" y="1884306"/>
                  </a:cubicBezTo>
                  <a:cubicBezTo>
                    <a:pt x="6581694" y="1889622"/>
                    <a:pt x="6589426" y="1893489"/>
                    <a:pt x="6597159" y="1897355"/>
                  </a:cubicBezTo>
                  <a:cubicBezTo>
                    <a:pt x="6601026" y="1899288"/>
                    <a:pt x="6605859" y="1900738"/>
                    <a:pt x="6609724" y="1902188"/>
                  </a:cubicBezTo>
                  <a:cubicBezTo>
                    <a:pt x="6660469" y="1907988"/>
                    <a:pt x="6689949" y="1946167"/>
                    <a:pt x="6684633" y="1994979"/>
                  </a:cubicBezTo>
                  <a:cubicBezTo>
                    <a:pt x="6684633" y="1999328"/>
                    <a:pt x="6683667" y="2004161"/>
                    <a:pt x="6682217" y="2009477"/>
                  </a:cubicBezTo>
                  <a:cubicBezTo>
                    <a:pt x="6680767" y="2013344"/>
                    <a:pt x="6679801" y="2018177"/>
                    <a:pt x="6679801" y="2022042"/>
                  </a:cubicBezTo>
                  <a:cubicBezTo>
                    <a:pt x="6679801" y="2025909"/>
                    <a:pt x="6679801" y="2028809"/>
                    <a:pt x="6680767" y="2032675"/>
                  </a:cubicBezTo>
                  <a:cubicBezTo>
                    <a:pt x="6680767" y="2037024"/>
                    <a:pt x="6681250" y="2041857"/>
                    <a:pt x="6682217" y="2045723"/>
                  </a:cubicBezTo>
                  <a:cubicBezTo>
                    <a:pt x="6685600" y="2058772"/>
                    <a:pt x="6689949" y="2070371"/>
                    <a:pt x="6696233" y="2080520"/>
                  </a:cubicBezTo>
                  <a:cubicBezTo>
                    <a:pt x="6698649" y="2083420"/>
                    <a:pt x="6701065" y="2086803"/>
                    <a:pt x="6703965" y="2089702"/>
                  </a:cubicBezTo>
                  <a:cubicBezTo>
                    <a:pt x="6706381" y="2093085"/>
                    <a:pt x="6708798" y="2096952"/>
                    <a:pt x="6711697" y="2099851"/>
                  </a:cubicBezTo>
                  <a:cubicBezTo>
                    <a:pt x="6714114" y="2103718"/>
                    <a:pt x="6717014" y="2107100"/>
                    <a:pt x="6719430" y="2110000"/>
                  </a:cubicBezTo>
                  <a:cubicBezTo>
                    <a:pt x="6754227" y="2154946"/>
                    <a:pt x="6845084" y="2185876"/>
                    <a:pt x="6797722" y="2250636"/>
                  </a:cubicBezTo>
                  <a:cubicBezTo>
                    <a:pt x="6787573" y="2260302"/>
                    <a:pt x="6758576" y="2254502"/>
                    <a:pt x="6734412" y="2253536"/>
                  </a:cubicBezTo>
                  <a:lnTo>
                    <a:pt x="6725229" y="2253536"/>
                  </a:lnTo>
                  <a:cubicBezTo>
                    <a:pt x="6715080" y="2253536"/>
                    <a:pt x="6705898" y="2253536"/>
                    <a:pt x="6695749" y="2252569"/>
                  </a:cubicBezTo>
                  <a:lnTo>
                    <a:pt x="6687050" y="2252569"/>
                  </a:lnTo>
                  <a:lnTo>
                    <a:pt x="3288323" y="2252569"/>
                  </a:lnTo>
                  <a:lnTo>
                    <a:pt x="3288323" y="2256141"/>
                  </a:lnTo>
                  <a:lnTo>
                    <a:pt x="4431" y="2256141"/>
                  </a:lnTo>
                  <a:lnTo>
                    <a:pt x="3079" y="2243715"/>
                  </a:lnTo>
                  <a:cubicBezTo>
                    <a:pt x="2628" y="2241386"/>
                    <a:pt x="2628" y="2236726"/>
                    <a:pt x="1275" y="2230513"/>
                  </a:cubicBezTo>
                  <a:cubicBezTo>
                    <a:pt x="373" y="2224689"/>
                    <a:pt x="-529" y="2218087"/>
                    <a:pt x="373" y="2211098"/>
                  </a:cubicBezTo>
                  <a:cubicBezTo>
                    <a:pt x="2177" y="2203332"/>
                    <a:pt x="3980" y="2196342"/>
                    <a:pt x="8489" y="2190129"/>
                  </a:cubicBezTo>
                  <a:cubicBezTo>
                    <a:pt x="10293" y="2187023"/>
                    <a:pt x="12547" y="2184305"/>
                    <a:pt x="14801" y="2181975"/>
                  </a:cubicBezTo>
                  <a:cubicBezTo>
                    <a:pt x="84689" y="2151299"/>
                    <a:pt x="113094" y="2096936"/>
                    <a:pt x="143303" y="2036749"/>
                  </a:cubicBezTo>
                  <a:cubicBezTo>
                    <a:pt x="145557" y="2033642"/>
                    <a:pt x="147812" y="2030536"/>
                    <a:pt x="150517" y="2027429"/>
                  </a:cubicBezTo>
                  <a:cubicBezTo>
                    <a:pt x="159535" y="2014615"/>
                    <a:pt x="187490" y="2016945"/>
                    <a:pt x="187490" y="2000248"/>
                  </a:cubicBezTo>
                  <a:cubicBezTo>
                    <a:pt x="191097" y="1975785"/>
                    <a:pt x="203270" y="1948215"/>
                    <a:pt x="233029" y="1944332"/>
                  </a:cubicBezTo>
                  <a:cubicBezTo>
                    <a:pt x="236636" y="1942778"/>
                    <a:pt x="240243" y="1941614"/>
                    <a:pt x="244752" y="1940449"/>
                  </a:cubicBezTo>
                  <a:cubicBezTo>
                    <a:pt x="259180" y="1935401"/>
                    <a:pt x="273608" y="1929188"/>
                    <a:pt x="287135" y="1921810"/>
                  </a:cubicBezTo>
                  <a:cubicBezTo>
                    <a:pt x="290742" y="1920645"/>
                    <a:pt x="294349" y="1920257"/>
                    <a:pt x="297956" y="1919480"/>
                  </a:cubicBezTo>
                  <a:cubicBezTo>
                    <a:pt x="307875" y="1917151"/>
                    <a:pt x="318696" y="1915209"/>
                    <a:pt x="329518" y="1913268"/>
                  </a:cubicBezTo>
                  <a:cubicBezTo>
                    <a:pt x="332223" y="1912103"/>
                    <a:pt x="335830" y="1910938"/>
                    <a:pt x="339437" y="1910161"/>
                  </a:cubicBezTo>
                  <a:cubicBezTo>
                    <a:pt x="362432" y="1903172"/>
                    <a:pt x="391289" y="1898900"/>
                    <a:pt x="410226" y="1888416"/>
                  </a:cubicBezTo>
                  <a:cubicBezTo>
                    <a:pt x="413833" y="1886474"/>
                    <a:pt x="416087" y="1884533"/>
                    <a:pt x="418792" y="1882203"/>
                  </a:cubicBezTo>
                  <a:cubicBezTo>
                    <a:pt x="433221" y="1868612"/>
                    <a:pt x="433221" y="1851915"/>
                    <a:pt x="422399" y="1834441"/>
                  </a:cubicBezTo>
                  <a:cubicBezTo>
                    <a:pt x="421047" y="1830947"/>
                    <a:pt x="420596" y="1827064"/>
                    <a:pt x="419694" y="1823957"/>
                  </a:cubicBezTo>
                  <a:cubicBezTo>
                    <a:pt x="414284" y="1799105"/>
                    <a:pt x="416087" y="1773089"/>
                    <a:pt x="426007" y="1750179"/>
                  </a:cubicBezTo>
                  <a:cubicBezTo>
                    <a:pt x="428261" y="1747073"/>
                    <a:pt x="429614" y="1743189"/>
                    <a:pt x="431868" y="1740083"/>
                  </a:cubicBezTo>
                  <a:cubicBezTo>
                    <a:pt x="445395" y="1719891"/>
                    <a:pt x="454863" y="1700088"/>
                    <a:pt x="465684" y="1679119"/>
                  </a:cubicBezTo>
                  <a:cubicBezTo>
                    <a:pt x="467037" y="1675625"/>
                    <a:pt x="468390" y="1672518"/>
                    <a:pt x="469291" y="1668635"/>
                  </a:cubicBezTo>
                  <a:cubicBezTo>
                    <a:pt x="472448" y="1648055"/>
                    <a:pt x="454863" y="1627086"/>
                    <a:pt x="453511" y="1603400"/>
                  </a:cubicBezTo>
                  <a:cubicBezTo>
                    <a:pt x="454412" y="1600293"/>
                    <a:pt x="455765" y="1597187"/>
                    <a:pt x="457118" y="1594081"/>
                  </a:cubicBezTo>
                  <a:cubicBezTo>
                    <a:pt x="464332" y="1582431"/>
                    <a:pt x="475604" y="1571170"/>
                    <a:pt x="487327" y="1560686"/>
                  </a:cubicBezTo>
                  <a:cubicBezTo>
                    <a:pt x="489581" y="1557968"/>
                    <a:pt x="491835" y="1555638"/>
                    <a:pt x="493188" y="1552532"/>
                  </a:cubicBezTo>
                  <a:cubicBezTo>
                    <a:pt x="495442" y="1548649"/>
                    <a:pt x="495894" y="1545542"/>
                    <a:pt x="496795" y="1541271"/>
                  </a:cubicBezTo>
                  <a:cubicBezTo>
                    <a:pt x="498599" y="1538165"/>
                    <a:pt x="500853" y="1535058"/>
                    <a:pt x="503108" y="1531952"/>
                  </a:cubicBezTo>
                  <a:cubicBezTo>
                    <a:pt x="505362" y="1528845"/>
                    <a:pt x="507617" y="1525738"/>
                    <a:pt x="510322" y="1522632"/>
                  </a:cubicBezTo>
                  <a:cubicBezTo>
                    <a:pt x="512576" y="1521079"/>
                    <a:pt x="515281" y="1519137"/>
                    <a:pt x="517536" y="1517196"/>
                  </a:cubicBezTo>
                  <a:cubicBezTo>
                    <a:pt x="527906" y="1506712"/>
                    <a:pt x="535120" y="1493121"/>
                    <a:pt x="536473" y="1473706"/>
                  </a:cubicBezTo>
                  <a:cubicBezTo>
                    <a:pt x="538727" y="1469434"/>
                    <a:pt x="540982" y="1465551"/>
                    <a:pt x="543687" y="1461280"/>
                  </a:cubicBezTo>
                  <a:cubicBezTo>
                    <a:pt x="549548" y="1453514"/>
                    <a:pt x="556763" y="1446913"/>
                    <a:pt x="566682" y="1441865"/>
                  </a:cubicBezTo>
                  <a:cubicBezTo>
                    <a:pt x="591481" y="1431769"/>
                    <a:pt x="613574" y="1462057"/>
                    <a:pt x="644685" y="1465940"/>
                  </a:cubicBezTo>
                  <a:cubicBezTo>
                    <a:pt x="648743" y="1466716"/>
                    <a:pt x="653703" y="1466716"/>
                    <a:pt x="658211" y="1465940"/>
                  </a:cubicBezTo>
                  <a:cubicBezTo>
                    <a:pt x="719531" y="1436428"/>
                    <a:pt x="781302" y="1439535"/>
                    <a:pt x="794378" y="1511371"/>
                  </a:cubicBezTo>
                  <a:cubicBezTo>
                    <a:pt x="796632" y="1514478"/>
                    <a:pt x="799337" y="1516808"/>
                    <a:pt x="802945" y="1518749"/>
                  </a:cubicBezTo>
                  <a:cubicBezTo>
                    <a:pt x="809708" y="1524186"/>
                    <a:pt x="819176" y="1526904"/>
                    <a:pt x="829096" y="1523021"/>
                  </a:cubicBezTo>
                  <a:cubicBezTo>
                    <a:pt x="832703" y="1523021"/>
                    <a:pt x="836310" y="1522632"/>
                    <a:pt x="839917" y="1521855"/>
                  </a:cubicBezTo>
                  <a:cubicBezTo>
                    <a:pt x="847131" y="1521079"/>
                    <a:pt x="855247" y="1519137"/>
                    <a:pt x="861559" y="1517972"/>
                  </a:cubicBezTo>
                  <a:cubicBezTo>
                    <a:pt x="866068" y="1516420"/>
                    <a:pt x="870126" y="1515254"/>
                    <a:pt x="874635" y="1514089"/>
                  </a:cubicBezTo>
                  <a:cubicBezTo>
                    <a:pt x="926486" y="1497392"/>
                    <a:pt x="969771" y="1452349"/>
                    <a:pt x="1002235" y="1413130"/>
                  </a:cubicBezTo>
                  <a:cubicBezTo>
                    <a:pt x="1003136" y="1410024"/>
                    <a:pt x="1003588" y="1406917"/>
                    <a:pt x="1004489" y="1403811"/>
                  </a:cubicBezTo>
                  <a:cubicBezTo>
                    <a:pt x="996824" y="1368475"/>
                    <a:pt x="1016663" y="1351778"/>
                    <a:pt x="1042814" y="1335469"/>
                  </a:cubicBezTo>
                  <a:cubicBezTo>
                    <a:pt x="1046421" y="1333527"/>
                    <a:pt x="1050028" y="1331198"/>
                    <a:pt x="1053635" y="1329256"/>
                  </a:cubicBezTo>
                  <a:cubicBezTo>
                    <a:pt x="1073925" y="1317995"/>
                    <a:pt x="1096469" y="1304016"/>
                    <a:pt x="1106389" y="1284601"/>
                  </a:cubicBezTo>
                  <a:cubicBezTo>
                    <a:pt x="1108192" y="1281883"/>
                    <a:pt x="1110447" y="1278777"/>
                    <a:pt x="1112701" y="1276446"/>
                  </a:cubicBezTo>
                  <a:cubicBezTo>
                    <a:pt x="1122621" y="1262079"/>
                    <a:pt x="1129384" y="1245382"/>
                    <a:pt x="1132089" y="1230626"/>
                  </a:cubicBezTo>
                  <a:cubicBezTo>
                    <a:pt x="1134344" y="1227908"/>
                    <a:pt x="1135696" y="1224802"/>
                    <a:pt x="1137951" y="1222472"/>
                  </a:cubicBezTo>
                  <a:cubicBezTo>
                    <a:pt x="1145165" y="1211988"/>
                    <a:pt x="1152379" y="1202668"/>
                    <a:pt x="1160945" y="1195291"/>
                  </a:cubicBezTo>
                  <a:cubicBezTo>
                    <a:pt x="1163651" y="1192573"/>
                    <a:pt x="1166807" y="1190631"/>
                    <a:pt x="1169512" y="1188301"/>
                  </a:cubicBezTo>
                  <a:cubicBezTo>
                    <a:pt x="1188450" y="1175875"/>
                    <a:pt x="1211444" y="1175875"/>
                    <a:pt x="1234440" y="1178205"/>
                  </a:cubicBezTo>
                  <a:cubicBezTo>
                    <a:pt x="1239399" y="1178982"/>
                    <a:pt x="1244359" y="1179370"/>
                    <a:pt x="1248868" y="1180147"/>
                  </a:cubicBezTo>
                  <a:cubicBezTo>
                    <a:pt x="1265100" y="1181700"/>
                    <a:pt x="1283135" y="1184030"/>
                    <a:pt x="1300268" y="1184030"/>
                  </a:cubicBezTo>
                  <a:cubicBezTo>
                    <a:pt x="1304326" y="1184030"/>
                    <a:pt x="1308835" y="1184030"/>
                    <a:pt x="1312442" y="1183253"/>
                  </a:cubicBezTo>
                  <a:cubicBezTo>
                    <a:pt x="1316951" y="1184030"/>
                    <a:pt x="1320558" y="1184030"/>
                    <a:pt x="1324165" y="1183253"/>
                  </a:cubicBezTo>
                  <a:cubicBezTo>
                    <a:pt x="1344906" y="1182476"/>
                    <a:pt x="1360236" y="1166556"/>
                    <a:pt x="1366548" y="1147141"/>
                  </a:cubicBezTo>
                  <a:cubicBezTo>
                    <a:pt x="1367450" y="1143646"/>
                    <a:pt x="1367901" y="1140539"/>
                    <a:pt x="1368803" y="1136656"/>
                  </a:cubicBezTo>
                  <a:cubicBezTo>
                    <a:pt x="1368803" y="1133550"/>
                    <a:pt x="1369704" y="1129667"/>
                    <a:pt x="1369704" y="1126561"/>
                  </a:cubicBezTo>
                  <a:cubicBezTo>
                    <a:pt x="1370155" y="1119959"/>
                    <a:pt x="1371057" y="1112970"/>
                    <a:pt x="1371057" y="1106757"/>
                  </a:cubicBezTo>
                  <a:cubicBezTo>
                    <a:pt x="1360236" y="1047735"/>
                    <a:pt x="1379173" y="993372"/>
                    <a:pt x="1389994" y="936291"/>
                  </a:cubicBezTo>
                  <a:cubicBezTo>
                    <a:pt x="1392249" y="932019"/>
                    <a:pt x="1394503" y="928525"/>
                    <a:pt x="1398110" y="924641"/>
                  </a:cubicBezTo>
                  <a:cubicBezTo>
                    <a:pt x="1400364" y="922700"/>
                    <a:pt x="1402619" y="921535"/>
                    <a:pt x="1405324" y="919594"/>
                  </a:cubicBezTo>
                  <a:cubicBezTo>
                    <a:pt x="1408029" y="918041"/>
                    <a:pt x="1411186" y="916875"/>
                    <a:pt x="1413891" y="915711"/>
                  </a:cubicBezTo>
                  <a:cubicBezTo>
                    <a:pt x="1450863" y="891636"/>
                    <a:pt x="1429221" y="844651"/>
                    <a:pt x="1441394" y="811645"/>
                  </a:cubicBezTo>
                  <a:cubicBezTo>
                    <a:pt x="1454470" y="789900"/>
                    <a:pt x="1481523" y="784463"/>
                    <a:pt x="1489639" y="758447"/>
                  </a:cubicBezTo>
                  <a:cubicBezTo>
                    <a:pt x="1490992" y="756117"/>
                    <a:pt x="1491893" y="753399"/>
                    <a:pt x="1493246" y="751069"/>
                  </a:cubicBezTo>
                  <a:cubicBezTo>
                    <a:pt x="1497755" y="740585"/>
                    <a:pt x="1502715" y="727771"/>
                    <a:pt x="1508576" y="711462"/>
                  </a:cubicBezTo>
                  <a:cubicBezTo>
                    <a:pt x="1524357" y="671855"/>
                    <a:pt x="1536531" y="651274"/>
                    <a:pt x="1558173" y="651274"/>
                  </a:cubicBezTo>
                  <a:cubicBezTo>
                    <a:pt x="1563133" y="651274"/>
                    <a:pt x="1568093" y="652440"/>
                    <a:pt x="1572602" y="654381"/>
                  </a:cubicBezTo>
                  <a:cubicBezTo>
                    <a:pt x="1577110" y="656323"/>
                    <a:pt x="1581168" y="659041"/>
                    <a:pt x="1585677" y="661370"/>
                  </a:cubicBezTo>
                  <a:cubicBezTo>
                    <a:pt x="1594244" y="665253"/>
                    <a:pt x="1603712" y="669525"/>
                    <a:pt x="1613181" y="671466"/>
                  </a:cubicBezTo>
                  <a:cubicBezTo>
                    <a:pt x="1615886" y="672243"/>
                    <a:pt x="1619042" y="672243"/>
                    <a:pt x="1621748" y="672243"/>
                  </a:cubicBezTo>
                  <a:cubicBezTo>
                    <a:pt x="1656015" y="666807"/>
                    <a:pt x="1684421" y="645062"/>
                    <a:pt x="1718236" y="645062"/>
                  </a:cubicBezTo>
                  <a:cubicBezTo>
                    <a:pt x="1743486" y="647391"/>
                    <a:pt x="1727705" y="675349"/>
                    <a:pt x="1743486" y="689717"/>
                  </a:cubicBezTo>
                  <a:cubicBezTo>
                    <a:pt x="1747093" y="692435"/>
                    <a:pt x="1750700" y="694377"/>
                    <a:pt x="1755209" y="696706"/>
                  </a:cubicBezTo>
                  <a:cubicBezTo>
                    <a:pt x="1763325" y="700978"/>
                    <a:pt x="1770539" y="706026"/>
                    <a:pt x="1777753" y="711462"/>
                  </a:cubicBezTo>
                  <a:cubicBezTo>
                    <a:pt x="1782262" y="712627"/>
                    <a:pt x="1786320" y="713792"/>
                    <a:pt x="1790829" y="714568"/>
                  </a:cubicBezTo>
                  <a:cubicBezTo>
                    <a:pt x="1798043" y="716122"/>
                    <a:pt x="1805257" y="717286"/>
                    <a:pt x="1813824" y="718452"/>
                  </a:cubicBezTo>
                  <a:cubicBezTo>
                    <a:pt x="1816078" y="718452"/>
                    <a:pt x="1819234" y="719228"/>
                    <a:pt x="1821940" y="719228"/>
                  </a:cubicBezTo>
                  <a:cubicBezTo>
                    <a:pt x="1861617" y="722335"/>
                    <a:pt x="1858912" y="678456"/>
                    <a:pt x="1880554" y="662147"/>
                  </a:cubicBezTo>
                  <a:cubicBezTo>
                    <a:pt x="1899041" y="647780"/>
                    <a:pt x="1920683" y="669913"/>
                    <a:pt x="1936013" y="652051"/>
                  </a:cubicBezTo>
                  <a:cubicBezTo>
                    <a:pt x="1938718" y="648945"/>
                    <a:pt x="1941874" y="645450"/>
                    <a:pt x="1944580" y="641567"/>
                  </a:cubicBezTo>
                  <a:cubicBezTo>
                    <a:pt x="1947736" y="637684"/>
                    <a:pt x="1949990" y="634578"/>
                    <a:pt x="1952696" y="631471"/>
                  </a:cubicBezTo>
                  <a:cubicBezTo>
                    <a:pt x="1970731" y="613609"/>
                    <a:pt x="1977494" y="581768"/>
                    <a:pt x="1989668" y="558858"/>
                  </a:cubicBezTo>
                  <a:cubicBezTo>
                    <a:pt x="1991471" y="554975"/>
                    <a:pt x="1993726" y="551868"/>
                    <a:pt x="1995980" y="548762"/>
                  </a:cubicBezTo>
                  <a:cubicBezTo>
                    <a:pt x="2001842" y="537889"/>
                    <a:pt x="2009958" y="530900"/>
                    <a:pt x="2018524" y="527793"/>
                  </a:cubicBezTo>
                  <a:cubicBezTo>
                    <a:pt x="2021681" y="526629"/>
                    <a:pt x="2024386" y="525463"/>
                    <a:pt x="2027993" y="524687"/>
                  </a:cubicBezTo>
                  <a:cubicBezTo>
                    <a:pt x="2032953" y="523910"/>
                    <a:pt x="2037461" y="522746"/>
                    <a:pt x="2041069" y="520804"/>
                  </a:cubicBezTo>
                  <a:cubicBezTo>
                    <a:pt x="2045577" y="518862"/>
                    <a:pt x="2049184" y="516144"/>
                    <a:pt x="2051890" y="513814"/>
                  </a:cubicBezTo>
                  <a:cubicBezTo>
                    <a:pt x="2079506" y="483915"/>
                    <a:pt x="2116098" y="448961"/>
                    <a:pt x="2160156" y="446413"/>
                  </a:cubicBezTo>
                  <a:cubicBezTo>
                    <a:pt x="2166449" y="446049"/>
                    <a:pt x="2172896" y="446347"/>
                    <a:pt x="2179490" y="447414"/>
                  </a:cubicBezTo>
                  <a:cubicBezTo>
                    <a:pt x="2183097" y="448579"/>
                    <a:pt x="2186704" y="449744"/>
                    <a:pt x="2190311" y="451685"/>
                  </a:cubicBezTo>
                  <a:cubicBezTo>
                    <a:pt x="2193918" y="452851"/>
                    <a:pt x="2196623" y="454792"/>
                    <a:pt x="2200230" y="456734"/>
                  </a:cubicBezTo>
                  <a:cubicBezTo>
                    <a:pt x="2223225" y="467606"/>
                    <a:pt x="2243515" y="480420"/>
                    <a:pt x="2260649" y="495952"/>
                  </a:cubicBezTo>
                  <a:cubicBezTo>
                    <a:pt x="2263805" y="499059"/>
                    <a:pt x="2266059" y="501777"/>
                    <a:pt x="2268765" y="504107"/>
                  </a:cubicBezTo>
                  <a:cubicBezTo>
                    <a:pt x="2270117" y="507601"/>
                    <a:pt x="2271470" y="510708"/>
                    <a:pt x="2273724" y="514591"/>
                  </a:cubicBezTo>
                  <a:cubicBezTo>
                    <a:pt x="2279586" y="528958"/>
                    <a:pt x="2289054" y="539831"/>
                    <a:pt x="2299875" y="549927"/>
                  </a:cubicBezTo>
                  <a:cubicBezTo>
                    <a:pt x="2302581" y="552645"/>
                    <a:pt x="2305737" y="554975"/>
                    <a:pt x="2308442" y="556916"/>
                  </a:cubicBezTo>
                  <a:cubicBezTo>
                    <a:pt x="2335044" y="579050"/>
                    <a:pt x="2378329" y="575943"/>
                    <a:pt x="2403579" y="603901"/>
                  </a:cubicBezTo>
                  <a:cubicBezTo>
                    <a:pt x="2420261" y="618269"/>
                    <a:pt x="2414399" y="647391"/>
                    <a:pt x="2390503" y="657876"/>
                  </a:cubicBezTo>
                  <a:cubicBezTo>
                    <a:pt x="2386896" y="659817"/>
                    <a:pt x="2382838" y="660594"/>
                    <a:pt x="2378329" y="661759"/>
                  </a:cubicBezTo>
                  <a:cubicBezTo>
                    <a:pt x="2374722" y="663700"/>
                    <a:pt x="2372468" y="666030"/>
                    <a:pt x="2371115" y="669136"/>
                  </a:cubicBezTo>
                  <a:cubicBezTo>
                    <a:pt x="2362999" y="702919"/>
                    <a:pt x="2415752" y="700201"/>
                    <a:pt x="2439649" y="705249"/>
                  </a:cubicBezTo>
                  <a:cubicBezTo>
                    <a:pt x="2444158" y="706414"/>
                    <a:pt x="2447765" y="707190"/>
                    <a:pt x="2451372" y="708356"/>
                  </a:cubicBezTo>
                  <a:cubicBezTo>
                    <a:pt x="2455881" y="709520"/>
                    <a:pt x="2459488" y="710685"/>
                    <a:pt x="2463095" y="712627"/>
                  </a:cubicBezTo>
                  <a:cubicBezTo>
                    <a:pt x="2465800" y="713403"/>
                    <a:pt x="2468957" y="714568"/>
                    <a:pt x="2471662" y="715733"/>
                  </a:cubicBezTo>
                  <a:cubicBezTo>
                    <a:pt x="2480229" y="718840"/>
                    <a:pt x="2488344" y="722723"/>
                    <a:pt x="2494657" y="726994"/>
                  </a:cubicBezTo>
                  <a:cubicBezTo>
                    <a:pt x="2497362" y="728159"/>
                    <a:pt x="2500518" y="730101"/>
                    <a:pt x="2503224" y="732042"/>
                  </a:cubicBezTo>
                  <a:cubicBezTo>
                    <a:pt x="2510438" y="735925"/>
                    <a:pt x="2517652" y="739420"/>
                    <a:pt x="2524866" y="743303"/>
                  </a:cubicBezTo>
                  <a:cubicBezTo>
                    <a:pt x="2528022" y="744856"/>
                    <a:pt x="2530727" y="746021"/>
                    <a:pt x="2532982" y="747186"/>
                  </a:cubicBezTo>
                  <a:cubicBezTo>
                    <a:pt x="2552821" y="754176"/>
                    <a:pt x="2568151" y="765048"/>
                    <a:pt x="2582579" y="776309"/>
                  </a:cubicBezTo>
                  <a:cubicBezTo>
                    <a:pt x="2585735" y="779027"/>
                    <a:pt x="2587990" y="781357"/>
                    <a:pt x="2590695" y="783298"/>
                  </a:cubicBezTo>
                  <a:cubicBezTo>
                    <a:pt x="2624511" y="802714"/>
                    <a:pt x="2630823" y="835331"/>
                    <a:pt x="2622257" y="869502"/>
                  </a:cubicBezTo>
                  <a:cubicBezTo>
                    <a:pt x="2624511" y="872609"/>
                    <a:pt x="2626765" y="875715"/>
                    <a:pt x="2629471" y="878822"/>
                  </a:cubicBezTo>
                  <a:cubicBezTo>
                    <a:pt x="2653819" y="907945"/>
                    <a:pt x="2694652" y="925710"/>
                    <a:pt x="2731237" y="945386"/>
                  </a:cubicBezTo>
                  <a:lnTo>
                    <a:pt x="2762595" y="964351"/>
                  </a:lnTo>
                  <a:lnTo>
                    <a:pt x="2761129" y="963861"/>
                  </a:lnTo>
                  <a:cubicBezTo>
                    <a:pt x="2765638" y="966190"/>
                    <a:pt x="2769695" y="969297"/>
                    <a:pt x="2774204" y="972403"/>
                  </a:cubicBezTo>
                  <a:cubicBezTo>
                    <a:pt x="2780066" y="977063"/>
                    <a:pt x="2785025" y="982111"/>
                    <a:pt x="2789534" y="987159"/>
                  </a:cubicBezTo>
                  <a:cubicBezTo>
                    <a:pt x="2804414" y="1005021"/>
                    <a:pt x="2810275" y="1024824"/>
                    <a:pt x="2813882" y="1046569"/>
                  </a:cubicBezTo>
                  <a:cubicBezTo>
                    <a:pt x="2814784" y="1051618"/>
                    <a:pt x="2815235" y="1057442"/>
                    <a:pt x="2816136" y="1062878"/>
                  </a:cubicBezTo>
                  <a:cubicBezTo>
                    <a:pt x="2811628" y="1107534"/>
                    <a:pt x="2844091" y="1141704"/>
                    <a:pt x="2870242" y="1176264"/>
                  </a:cubicBezTo>
                  <a:cubicBezTo>
                    <a:pt x="2873849" y="1181312"/>
                    <a:pt x="2878358" y="1186359"/>
                    <a:pt x="2881064" y="1191796"/>
                  </a:cubicBezTo>
                  <a:cubicBezTo>
                    <a:pt x="2885572" y="1198009"/>
                    <a:pt x="2891885" y="1206163"/>
                    <a:pt x="2889179" y="1211599"/>
                  </a:cubicBezTo>
                  <a:cubicBezTo>
                    <a:pt x="2879711" y="1234121"/>
                    <a:pt x="2890983" y="1242664"/>
                    <a:pt x="2899099" y="1256254"/>
                  </a:cubicBezTo>
                  <a:cubicBezTo>
                    <a:pt x="2899099" y="1257420"/>
                    <a:pt x="2899550" y="1257808"/>
                    <a:pt x="2900451" y="1258585"/>
                  </a:cubicBezTo>
                  <a:cubicBezTo>
                    <a:pt x="2904059" y="1272563"/>
                    <a:pt x="2903157" y="1288484"/>
                    <a:pt x="2905411" y="1304016"/>
                  </a:cubicBezTo>
                  <a:cubicBezTo>
                    <a:pt x="2906313" y="1307899"/>
                    <a:pt x="2906764" y="1311394"/>
                    <a:pt x="2907665" y="1315277"/>
                  </a:cubicBezTo>
                  <a:cubicBezTo>
                    <a:pt x="2912174" y="1334304"/>
                    <a:pt x="2922094" y="1351001"/>
                    <a:pt x="2932915" y="1367310"/>
                  </a:cubicBezTo>
                  <a:cubicBezTo>
                    <a:pt x="2934718" y="1370416"/>
                    <a:pt x="2936973" y="1373523"/>
                    <a:pt x="2939227" y="1377406"/>
                  </a:cubicBezTo>
                  <a:cubicBezTo>
                    <a:pt x="2948696" y="1394492"/>
                    <a:pt x="2959517" y="1411189"/>
                    <a:pt x="2969437" y="1429051"/>
                  </a:cubicBezTo>
                  <a:cubicBezTo>
                    <a:pt x="2970789" y="1432934"/>
                    <a:pt x="2973044" y="1436428"/>
                    <a:pt x="2975298" y="1440311"/>
                  </a:cubicBezTo>
                  <a:cubicBezTo>
                    <a:pt x="2984767" y="1462057"/>
                    <a:pt x="2994235" y="1483802"/>
                    <a:pt x="3015877" y="1498169"/>
                  </a:cubicBezTo>
                  <a:cubicBezTo>
                    <a:pt x="3019034" y="1500887"/>
                    <a:pt x="3022641" y="1502829"/>
                    <a:pt x="3025346" y="1505158"/>
                  </a:cubicBezTo>
                  <a:cubicBezTo>
                    <a:pt x="3046988" y="1519526"/>
                    <a:pt x="3072238" y="1531952"/>
                    <a:pt x="3079452" y="1559133"/>
                  </a:cubicBezTo>
                  <a:cubicBezTo>
                    <a:pt x="3080354" y="1559910"/>
                    <a:pt x="3080354" y="1560298"/>
                    <a:pt x="3080354" y="1561074"/>
                  </a:cubicBezTo>
                  <a:cubicBezTo>
                    <a:pt x="3079001" y="1571559"/>
                    <a:pt x="3083961" y="1578936"/>
                    <a:pt x="3092077" y="1585149"/>
                  </a:cubicBezTo>
                  <a:cubicBezTo>
                    <a:pt x="3095233" y="1586703"/>
                    <a:pt x="3097938" y="1588644"/>
                    <a:pt x="3101545" y="1590586"/>
                  </a:cubicBezTo>
                  <a:lnTo>
                    <a:pt x="3109075" y="1592534"/>
                  </a:lnTo>
                  <a:lnTo>
                    <a:pt x="3136842" y="1534409"/>
                  </a:lnTo>
                  <a:cubicBezTo>
                    <a:pt x="3138292" y="1530059"/>
                    <a:pt x="3139742" y="1526193"/>
                    <a:pt x="3140708" y="1521360"/>
                  </a:cubicBezTo>
                  <a:cubicBezTo>
                    <a:pt x="3144092" y="1495746"/>
                    <a:pt x="3125243" y="1469648"/>
                    <a:pt x="3123794" y="1440168"/>
                  </a:cubicBezTo>
                  <a:cubicBezTo>
                    <a:pt x="3124760" y="1436302"/>
                    <a:pt x="3126210" y="1432435"/>
                    <a:pt x="3127660" y="1428570"/>
                  </a:cubicBezTo>
                  <a:cubicBezTo>
                    <a:pt x="3135393" y="1414071"/>
                    <a:pt x="3147474" y="1400056"/>
                    <a:pt x="3160040" y="1387007"/>
                  </a:cubicBezTo>
                  <a:cubicBezTo>
                    <a:pt x="3162456" y="1383624"/>
                    <a:pt x="3164873" y="1380724"/>
                    <a:pt x="3166323" y="1376858"/>
                  </a:cubicBezTo>
                  <a:cubicBezTo>
                    <a:pt x="3168739" y="1372025"/>
                    <a:pt x="3169222" y="1368159"/>
                    <a:pt x="3170189" y="1362842"/>
                  </a:cubicBezTo>
                  <a:cubicBezTo>
                    <a:pt x="3172122" y="1358977"/>
                    <a:pt x="3174538" y="1355110"/>
                    <a:pt x="3176955" y="1351244"/>
                  </a:cubicBezTo>
                  <a:cubicBezTo>
                    <a:pt x="3179371" y="1347378"/>
                    <a:pt x="3181788" y="1343511"/>
                    <a:pt x="3184688" y="1339645"/>
                  </a:cubicBezTo>
                  <a:cubicBezTo>
                    <a:pt x="3187104" y="1337712"/>
                    <a:pt x="3190003" y="1335295"/>
                    <a:pt x="3192420" y="1332879"/>
                  </a:cubicBezTo>
                  <a:cubicBezTo>
                    <a:pt x="3203535" y="1319830"/>
                    <a:pt x="3211268" y="1302916"/>
                    <a:pt x="3212718" y="1278751"/>
                  </a:cubicBezTo>
                  <a:cubicBezTo>
                    <a:pt x="3215134" y="1273435"/>
                    <a:pt x="3217551" y="1268602"/>
                    <a:pt x="3220451" y="1263286"/>
                  </a:cubicBezTo>
                  <a:cubicBezTo>
                    <a:pt x="3226733" y="1253620"/>
                    <a:pt x="3234466" y="1245405"/>
                    <a:pt x="3245098" y="1239122"/>
                  </a:cubicBezTo>
                  <a:cubicBezTo>
                    <a:pt x="3271679" y="1226557"/>
                    <a:pt x="3295359" y="1264253"/>
                    <a:pt x="3328706" y="1269086"/>
                  </a:cubicBezTo>
                  <a:cubicBezTo>
                    <a:pt x="3333056" y="1270052"/>
                    <a:pt x="3338372" y="1270052"/>
                    <a:pt x="3343205" y="1269086"/>
                  </a:cubicBezTo>
                  <a:cubicBezTo>
                    <a:pt x="3408932" y="1232356"/>
                    <a:pt x="3475141" y="1236222"/>
                    <a:pt x="3489157" y="1325630"/>
                  </a:cubicBezTo>
                  <a:cubicBezTo>
                    <a:pt x="3491573" y="1329496"/>
                    <a:pt x="3494472" y="1332396"/>
                    <a:pt x="3498339" y="1334812"/>
                  </a:cubicBezTo>
                  <a:cubicBezTo>
                    <a:pt x="3505588" y="1341578"/>
                    <a:pt x="3515737" y="1344961"/>
                    <a:pt x="3526369" y="1340128"/>
                  </a:cubicBezTo>
                  <a:cubicBezTo>
                    <a:pt x="3530235" y="1340128"/>
                    <a:pt x="3534102" y="1339645"/>
                    <a:pt x="3537968" y="1338678"/>
                  </a:cubicBezTo>
                  <a:cubicBezTo>
                    <a:pt x="3545701" y="1337712"/>
                    <a:pt x="3554400" y="1335295"/>
                    <a:pt x="3561166" y="1333845"/>
                  </a:cubicBezTo>
                  <a:cubicBezTo>
                    <a:pt x="3565999" y="1331913"/>
                    <a:pt x="3570348" y="1330463"/>
                    <a:pt x="3575181" y="1329012"/>
                  </a:cubicBezTo>
                  <a:cubicBezTo>
                    <a:pt x="3630759" y="1308231"/>
                    <a:pt x="3677154" y="1252171"/>
                    <a:pt x="3711951" y="1203359"/>
                  </a:cubicBezTo>
                  <a:cubicBezTo>
                    <a:pt x="3712917" y="1199493"/>
                    <a:pt x="3713401" y="1195626"/>
                    <a:pt x="3714367" y="1191760"/>
                  </a:cubicBezTo>
                  <a:cubicBezTo>
                    <a:pt x="3706151" y="1147781"/>
                    <a:pt x="3727416" y="1127000"/>
                    <a:pt x="3755446" y="1106702"/>
                  </a:cubicBezTo>
                  <a:cubicBezTo>
                    <a:pt x="3759312" y="1104285"/>
                    <a:pt x="3763179" y="1101386"/>
                    <a:pt x="3767045" y="1098969"/>
                  </a:cubicBezTo>
                  <a:cubicBezTo>
                    <a:pt x="3788793" y="1084954"/>
                    <a:pt x="3812957" y="1067556"/>
                    <a:pt x="3823589" y="1043392"/>
                  </a:cubicBezTo>
                  <a:cubicBezTo>
                    <a:pt x="3825523" y="1040009"/>
                    <a:pt x="3827939" y="1036143"/>
                    <a:pt x="3830355" y="1033242"/>
                  </a:cubicBezTo>
                  <a:cubicBezTo>
                    <a:pt x="3840988" y="1015361"/>
                    <a:pt x="3848237" y="994580"/>
                    <a:pt x="3851136" y="976215"/>
                  </a:cubicBezTo>
                  <a:cubicBezTo>
                    <a:pt x="3853553" y="972832"/>
                    <a:pt x="3855003" y="968966"/>
                    <a:pt x="3857419" y="966066"/>
                  </a:cubicBezTo>
                  <a:cubicBezTo>
                    <a:pt x="3865152" y="953018"/>
                    <a:pt x="3872885" y="941418"/>
                    <a:pt x="3882067" y="932236"/>
                  </a:cubicBezTo>
                  <a:cubicBezTo>
                    <a:pt x="3884966" y="928853"/>
                    <a:pt x="3888349" y="926437"/>
                    <a:pt x="3891249" y="923537"/>
                  </a:cubicBezTo>
                  <a:cubicBezTo>
                    <a:pt x="3911547" y="908072"/>
                    <a:pt x="3936195" y="908072"/>
                    <a:pt x="3960842" y="910972"/>
                  </a:cubicBezTo>
                  <a:cubicBezTo>
                    <a:pt x="3966158" y="911938"/>
                    <a:pt x="3971475" y="912421"/>
                    <a:pt x="3976307" y="913388"/>
                  </a:cubicBezTo>
                  <a:cubicBezTo>
                    <a:pt x="3993706" y="915321"/>
                    <a:pt x="4013037" y="918221"/>
                    <a:pt x="4031402" y="918221"/>
                  </a:cubicBezTo>
                  <a:cubicBezTo>
                    <a:pt x="4035751" y="918221"/>
                    <a:pt x="4040584" y="918221"/>
                    <a:pt x="4044450" y="917254"/>
                  </a:cubicBezTo>
                  <a:cubicBezTo>
                    <a:pt x="4049283" y="918221"/>
                    <a:pt x="4053149" y="918221"/>
                    <a:pt x="4057016" y="917254"/>
                  </a:cubicBezTo>
                  <a:cubicBezTo>
                    <a:pt x="4079247" y="916288"/>
                    <a:pt x="4095678" y="896473"/>
                    <a:pt x="4102444" y="872309"/>
                  </a:cubicBezTo>
                  <a:cubicBezTo>
                    <a:pt x="4103411" y="867959"/>
                    <a:pt x="4103894" y="864093"/>
                    <a:pt x="4104861" y="859260"/>
                  </a:cubicBezTo>
                  <a:cubicBezTo>
                    <a:pt x="4104861" y="855394"/>
                    <a:pt x="4105828" y="850561"/>
                    <a:pt x="4105828" y="846695"/>
                  </a:cubicBezTo>
                  <a:cubicBezTo>
                    <a:pt x="4106311" y="838479"/>
                    <a:pt x="4107277" y="829780"/>
                    <a:pt x="4107277" y="822047"/>
                  </a:cubicBezTo>
                  <a:cubicBezTo>
                    <a:pt x="4095678" y="748588"/>
                    <a:pt x="4115976" y="680928"/>
                    <a:pt x="4127575" y="609885"/>
                  </a:cubicBezTo>
                  <a:cubicBezTo>
                    <a:pt x="4129992" y="604569"/>
                    <a:pt x="4132408" y="600220"/>
                    <a:pt x="4136274" y="595387"/>
                  </a:cubicBezTo>
                  <a:cubicBezTo>
                    <a:pt x="4138691" y="592971"/>
                    <a:pt x="4141107" y="591521"/>
                    <a:pt x="4144007" y="589104"/>
                  </a:cubicBezTo>
                  <a:cubicBezTo>
                    <a:pt x="4146907" y="587171"/>
                    <a:pt x="4150290" y="585721"/>
                    <a:pt x="4153189" y="584271"/>
                  </a:cubicBezTo>
                  <a:cubicBezTo>
                    <a:pt x="4192819" y="554308"/>
                    <a:pt x="4169621" y="495830"/>
                    <a:pt x="4182669" y="454751"/>
                  </a:cubicBezTo>
                  <a:cubicBezTo>
                    <a:pt x="4196685" y="427687"/>
                    <a:pt x="4225682" y="420921"/>
                    <a:pt x="4234381" y="388541"/>
                  </a:cubicBezTo>
                  <a:cubicBezTo>
                    <a:pt x="4235831" y="385641"/>
                    <a:pt x="4236797" y="382258"/>
                    <a:pt x="4238247" y="379359"/>
                  </a:cubicBezTo>
                  <a:cubicBezTo>
                    <a:pt x="4243080" y="366310"/>
                    <a:pt x="4248396" y="350362"/>
                    <a:pt x="4254679" y="330064"/>
                  </a:cubicBezTo>
                  <a:cubicBezTo>
                    <a:pt x="4271594" y="280769"/>
                    <a:pt x="4284643" y="255154"/>
                    <a:pt x="4307841" y="255154"/>
                  </a:cubicBezTo>
                  <a:cubicBezTo>
                    <a:pt x="4313156" y="255154"/>
                    <a:pt x="4318473" y="256605"/>
                    <a:pt x="4323306" y="259021"/>
                  </a:cubicBezTo>
                  <a:cubicBezTo>
                    <a:pt x="4328139" y="261437"/>
                    <a:pt x="4332488" y="264820"/>
                    <a:pt x="4337321" y="267720"/>
                  </a:cubicBezTo>
                  <a:cubicBezTo>
                    <a:pt x="4346503" y="272553"/>
                    <a:pt x="4356652" y="277869"/>
                    <a:pt x="4366801" y="280285"/>
                  </a:cubicBezTo>
                  <a:cubicBezTo>
                    <a:pt x="4369701" y="281252"/>
                    <a:pt x="4373084" y="281252"/>
                    <a:pt x="4375983" y="281252"/>
                  </a:cubicBezTo>
                  <a:cubicBezTo>
                    <a:pt x="4412713" y="274486"/>
                    <a:pt x="4443160" y="247422"/>
                    <a:pt x="4479406" y="247422"/>
                  </a:cubicBezTo>
                  <a:cubicBezTo>
                    <a:pt x="4506470" y="250322"/>
                    <a:pt x="4489555" y="285118"/>
                    <a:pt x="4506470" y="303000"/>
                  </a:cubicBezTo>
                  <a:cubicBezTo>
                    <a:pt x="4510336" y="306383"/>
                    <a:pt x="4514203" y="308799"/>
                    <a:pt x="4519035" y="311699"/>
                  </a:cubicBezTo>
                  <a:cubicBezTo>
                    <a:pt x="4527735" y="317015"/>
                    <a:pt x="4535467" y="323298"/>
                    <a:pt x="4543200" y="330064"/>
                  </a:cubicBezTo>
                  <a:cubicBezTo>
                    <a:pt x="4548033" y="331513"/>
                    <a:pt x="4552383" y="332963"/>
                    <a:pt x="4557215" y="333930"/>
                  </a:cubicBezTo>
                  <a:cubicBezTo>
                    <a:pt x="4564948" y="335863"/>
                    <a:pt x="4572680" y="337313"/>
                    <a:pt x="4581863" y="338763"/>
                  </a:cubicBezTo>
                  <a:cubicBezTo>
                    <a:pt x="4584279" y="338763"/>
                    <a:pt x="4587662" y="339729"/>
                    <a:pt x="4590562" y="339729"/>
                  </a:cubicBezTo>
                  <a:cubicBezTo>
                    <a:pt x="4633091" y="343596"/>
                    <a:pt x="4630191" y="288984"/>
                    <a:pt x="4653389" y="268686"/>
                  </a:cubicBezTo>
                  <a:cubicBezTo>
                    <a:pt x="4673204" y="250805"/>
                    <a:pt x="4696401" y="278352"/>
                    <a:pt x="4712833" y="256121"/>
                  </a:cubicBezTo>
                  <a:cubicBezTo>
                    <a:pt x="4715733" y="252255"/>
                    <a:pt x="4719115" y="247905"/>
                    <a:pt x="4722015" y="243073"/>
                  </a:cubicBezTo>
                  <a:cubicBezTo>
                    <a:pt x="4725398" y="238240"/>
                    <a:pt x="4727815" y="234373"/>
                    <a:pt x="4730714" y="230507"/>
                  </a:cubicBezTo>
                  <a:cubicBezTo>
                    <a:pt x="4750045" y="208276"/>
                    <a:pt x="4757295" y="168647"/>
                    <a:pt x="4770343" y="140133"/>
                  </a:cubicBezTo>
                  <a:cubicBezTo>
                    <a:pt x="4772277" y="135300"/>
                    <a:pt x="4774693" y="131434"/>
                    <a:pt x="4777109" y="127567"/>
                  </a:cubicBezTo>
                  <a:cubicBezTo>
                    <a:pt x="4783393" y="114035"/>
                    <a:pt x="4792091" y="105336"/>
                    <a:pt x="4801274" y="101470"/>
                  </a:cubicBezTo>
                  <a:cubicBezTo>
                    <a:pt x="4804657" y="100020"/>
                    <a:pt x="4807557" y="98570"/>
                    <a:pt x="4811423" y="97604"/>
                  </a:cubicBezTo>
                  <a:cubicBezTo>
                    <a:pt x="4816739" y="96637"/>
                    <a:pt x="4821572" y="95188"/>
                    <a:pt x="4825438" y="92771"/>
                  </a:cubicBezTo>
                  <a:cubicBezTo>
                    <a:pt x="4830271" y="90355"/>
                    <a:pt x="4834137" y="86971"/>
                    <a:pt x="4837037" y="84072"/>
                  </a:cubicBezTo>
                  <a:cubicBezTo>
                    <a:pt x="4870867" y="41543"/>
                    <a:pt x="4917262" y="-9202"/>
                    <a:pt x="4973807" y="143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36" name="Freeform: Shape 835">
              <a:extLst>
                <a:ext uri="{FF2B5EF4-FFF2-40B4-BE49-F238E27FC236}">
                  <a16:creationId xmlns:a16="http://schemas.microsoft.com/office/drawing/2014/main" id="{993913E3-E4E5-430A-8133-B89B227112EC}"/>
                </a:ext>
              </a:extLst>
            </p:cNvPr>
            <p:cNvSpPr/>
            <p:nvPr/>
          </p:nvSpPr>
          <p:spPr>
            <a:xfrm flipV="1">
              <a:off x="5410790" y="3886200"/>
              <a:ext cx="5990955" cy="2288217"/>
            </a:xfrm>
            <a:custGeom>
              <a:avLst/>
              <a:gdLst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6507326 w 7436821"/>
                <a:gd name="connsiteY3" fmla="*/ 2635817 h 3259433"/>
                <a:gd name="connsiteX4" fmla="*/ 6508262 w 7436821"/>
                <a:gd name="connsiteY4" fmla="*/ 2648440 h 3259433"/>
                <a:gd name="connsiteX5" fmla="*/ 6508064 w 7436821"/>
                <a:gd name="connsiteY5" fmla="*/ 2651119 h 3259433"/>
                <a:gd name="connsiteX6" fmla="*/ 6517336 w 7436821"/>
                <a:gd name="connsiteY6" fmla="*/ 2645749 h 3259433"/>
                <a:gd name="connsiteX7" fmla="*/ 6518237 w 7436821"/>
                <a:gd name="connsiteY7" fmla="*/ 2645405 h 3259433"/>
                <a:gd name="connsiteX8" fmla="*/ 6762674 w 7436821"/>
                <a:gd name="connsiteY8" fmla="*/ 2137034 h 3259433"/>
                <a:gd name="connsiteX9" fmla="*/ 6767784 w 7436821"/>
                <a:gd name="connsiteY9" fmla="*/ 2148509 h 3259433"/>
                <a:gd name="connsiteX10" fmla="*/ 6775870 w 7436821"/>
                <a:gd name="connsiteY10" fmla="*/ 2175181 h 3259433"/>
                <a:gd name="connsiteX11" fmla="*/ 6777859 w 7436821"/>
                <a:gd name="connsiteY11" fmla="*/ 2163426 h 3259433"/>
                <a:gd name="connsiteX12" fmla="*/ 6766731 w 7436821"/>
                <a:gd name="connsiteY12" fmla="*/ 2139249 h 3259433"/>
                <a:gd name="connsiteX13" fmla="*/ 6581375 w 7436821"/>
                <a:gd name="connsiteY13" fmla="*/ 2027455 h 3259433"/>
                <a:gd name="connsiteX14" fmla="*/ 6590837 w 7436821"/>
                <a:gd name="connsiteY14" fmla="*/ 2048702 h 3259433"/>
                <a:gd name="connsiteX15" fmla="*/ 6596584 w 7436821"/>
                <a:gd name="connsiteY15" fmla="*/ 2043847 h 3259433"/>
                <a:gd name="connsiteX16" fmla="*/ 6603721 w 7436821"/>
                <a:gd name="connsiteY16" fmla="*/ 2041889 h 3259433"/>
                <a:gd name="connsiteX17" fmla="*/ 6600942 w 7436821"/>
                <a:gd name="connsiteY17" fmla="*/ 2038671 h 3259433"/>
                <a:gd name="connsiteX18" fmla="*/ 747698 w 7436821"/>
                <a:gd name="connsiteY18" fmla="*/ 1993335 h 3259433"/>
                <a:gd name="connsiteX19" fmla="*/ 747969 w 7436821"/>
                <a:gd name="connsiteY19" fmla="*/ 1994697 h 3259433"/>
                <a:gd name="connsiteX20" fmla="*/ 748270 w 7436821"/>
                <a:gd name="connsiteY20" fmla="*/ 1994253 h 3259433"/>
                <a:gd name="connsiteX21" fmla="*/ 6114095 w 7436821"/>
                <a:gd name="connsiteY21" fmla="*/ 1805918 h 3259433"/>
                <a:gd name="connsiteX22" fmla="*/ 6111031 w 7436821"/>
                <a:gd name="connsiteY22" fmla="*/ 1811795 h 3259433"/>
                <a:gd name="connsiteX23" fmla="*/ 6115897 w 7436821"/>
                <a:gd name="connsiteY23" fmla="*/ 1832921 h 3259433"/>
                <a:gd name="connsiteX24" fmla="*/ 6120882 w 7436821"/>
                <a:gd name="connsiteY24" fmla="*/ 1823301 h 3259433"/>
                <a:gd name="connsiteX25" fmla="*/ 6114095 w 7436821"/>
                <a:gd name="connsiteY25" fmla="*/ 1805918 h 3259433"/>
                <a:gd name="connsiteX26" fmla="*/ 2824163 w 7436821"/>
                <a:gd name="connsiteY26" fmla="*/ 1720193 h 3259433"/>
                <a:gd name="connsiteX27" fmla="*/ 2800491 w 7436821"/>
                <a:gd name="connsiteY27" fmla="*/ 1734718 h 3259433"/>
                <a:gd name="connsiteX28" fmla="*/ 2811782 w 7436821"/>
                <a:gd name="connsiteY28" fmla="*/ 1734718 h 3259433"/>
                <a:gd name="connsiteX29" fmla="*/ 1723468 w 7436821"/>
                <a:gd name="connsiteY29" fmla="*/ 1717777 h 3259433"/>
                <a:gd name="connsiteX30" fmla="*/ 1724025 w 7436821"/>
                <a:gd name="connsiteY30" fmla="*/ 1725292 h 3259433"/>
                <a:gd name="connsiteX31" fmla="*/ 1724025 w 7436821"/>
                <a:gd name="connsiteY31" fmla="*/ 1719240 h 3259433"/>
                <a:gd name="connsiteX32" fmla="*/ 5772563 w 7436821"/>
                <a:gd name="connsiteY32" fmla="*/ 1573010 h 3259433"/>
                <a:gd name="connsiteX33" fmla="*/ 5773847 w 7436821"/>
                <a:gd name="connsiteY33" fmla="*/ 1576364 h 3259433"/>
                <a:gd name="connsiteX34" fmla="*/ 5775977 w 7436821"/>
                <a:gd name="connsiteY34" fmla="*/ 1573639 h 3259433"/>
                <a:gd name="connsiteX35" fmla="*/ 2339121 w 7436821"/>
                <a:gd name="connsiteY35" fmla="*/ 1429892 h 3259433"/>
                <a:gd name="connsiteX36" fmla="*/ 2337380 w 7436821"/>
                <a:gd name="connsiteY36" fmla="*/ 1453355 h 3259433"/>
                <a:gd name="connsiteX37" fmla="*/ 2341012 w 7436821"/>
                <a:gd name="connsiteY37" fmla="*/ 1458719 h 3259433"/>
                <a:gd name="connsiteX38" fmla="*/ 2342584 w 7436821"/>
                <a:gd name="connsiteY38" fmla="*/ 1462250 h 3259433"/>
                <a:gd name="connsiteX39" fmla="*/ 4709982 w 7436821"/>
                <a:gd name="connsiteY39" fmla="*/ 952021 h 3259433"/>
                <a:gd name="connsiteX40" fmla="*/ 4722335 w 7436821"/>
                <a:gd name="connsiteY40" fmla="*/ 1024115 h 3259433"/>
                <a:gd name="connsiteX41" fmla="*/ 4722492 w 7436821"/>
                <a:gd name="connsiteY41" fmla="*/ 1022963 h 3259433"/>
                <a:gd name="connsiteX42" fmla="*/ 4730112 w 7436821"/>
                <a:gd name="connsiteY42" fmla="*/ 996293 h 3259433"/>
                <a:gd name="connsiteX43" fmla="*/ 4723445 w 7436821"/>
                <a:gd name="connsiteY43" fmla="*/ 972480 h 3259433"/>
                <a:gd name="connsiteX44" fmla="*/ 4571527 w 7436821"/>
                <a:gd name="connsiteY44" fmla="*/ 603642 h 3259433"/>
                <a:gd name="connsiteX45" fmla="*/ 4574994 w 7436821"/>
                <a:gd name="connsiteY45" fmla="*/ 607661 h 3259433"/>
                <a:gd name="connsiteX46" fmla="*/ 4574553 w 7436821"/>
                <a:gd name="connsiteY46" fmla="*/ 606693 h 3259433"/>
                <a:gd name="connsiteX47" fmla="*/ 3962579 w 7436821"/>
                <a:gd name="connsiteY47" fmla="*/ 592605 h 3259433"/>
                <a:gd name="connsiteX48" fmla="*/ 3964592 w 7436821"/>
                <a:gd name="connsiteY48" fmla="*/ 604355 h 3259433"/>
                <a:gd name="connsiteX49" fmla="*/ 4002938 w 7436821"/>
                <a:gd name="connsiteY49" fmla="*/ 622754 h 3259433"/>
                <a:gd name="connsiteX50" fmla="*/ 4004489 w 7436821"/>
                <a:gd name="connsiteY50" fmla="*/ 623857 h 3259433"/>
                <a:gd name="connsiteX51" fmla="*/ 3978471 w 7436821"/>
                <a:gd name="connsiteY51" fmla="*/ 604220 h 3259433"/>
                <a:gd name="connsiteX52" fmla="*/ 4528455 w 7436821"/>
                <a:gd name="connsiteY52" fmla="*/ 566756 h 3259433"/>
                <a:gd name="connsiteX53" fmla="*/ 4529548 w 7436821"/>
                <a:gd name="connsiteY53" fmla="*/ 569210 h 3259433"/>
                <a:gd name="connsiteX54" fmla="*/ 4537440 w 7436821"/>
                <a:gd name="connsiteY54" fmla="*/ 573026 h 3259433"/>
                <a:gd name="connsiteX55" fmla="*/ 4556825 w 7436821"/>
                <a:gd name="connsiteY55" fmla="*/ 588815 h 3259433"/>
                <a:gd name="connsiteX56" fmla="*/ 4543480 w 7436821"/>
                <a:gd name="connsiteY56" fmla="*/ 575357 h 3259433"/>
                <a:gd name="connsiteX57" fmla="*/ 3707130 w 7436821"/>
                <a:gd name="connsiteY57" fmla="*/ 930 h 3259433"/>
                <a:gd name="connsiteX58" fmla="*/ 3793805 w 7436821"/>
                <a:gd name="connsiteY58" fmla="*/ 48555 h 3259433"/>
                <a:gd name="connsiteX59" fmla="*/ 3813807 w 7436821"/>
                <a:gd name="connsiteY59" fmla="*/ 62843 h 3259433"/>
                <a:gd name="connsiteX60" fmla="*/ 3878577 w 7436821"/>
                <a:gd name="connsiteY60" fmla="*/ 206670 h 3259433"/>
                <a:gd name="connsiteX61" fmla="*/ 3881435 w 7436821"/>
                <a:gd name="connsiteY61" fmla="*/ 230483 h 3259433"/>
                <a:gd name="connsiteX62" fmla="*/ 3904295 w 7436821"/>
                <a:gd name="connsiteY62" fmla="*/ 325733 h 3259433"/>
                <a:gd name="connsiteX63" fmla="*/ 3907058 w 7436821"/>
                <a:gd name="connsiteY63" fmla="*/ 340239 h 3259433"/>
                <a:gd name="connsiteX64" fmla="*/ 3908911 w 7436821"/>
                <a:gd name="connsiteY64" fmla="*/ 345080 h 3259433"/>
                <a:gd name="connsiteX65" fmla="*/ 3912314 w 7436821"/>
                <a:gd name="connsiteY65" fmla="*/ 358147 h 3259433"/>
                <a:gd name="connsiteX66" fmla="*/ 3923568 w 7436821"/>
                <a:gd name="connsiteY66" fmla="*/ 391336 h 3259433"/>
                <a:gd name="connsiteX67" fmla="*/ 3971922 w 7436821"/>
                <a:gd name="connsiteY67" fmla="*/ 503850 h 3259433"/>
                <a:gd name="connsiteX68" fmla="*/ 4070030 w 7436821"/>
                <a:gd name="connsiteY68" fmla="*/ 618150 h 3259433"/>
                <a:gd name="connsiteX69" fmla="*/ 4092890 w 7436821"/>
                <a:gd name="connsiteY69" fmla="*/ 631485 h 3259433"/>
                <a:gd name="connsiteX70" fmla="*/ 4295772 w 7436821"/>
                <a:gd name="connsiteY70" fmla="*/ 743880 h 3259433"/>
                <a:gd name="connsiteX71" fmla="*/ 4312917 w 7436821"/>
                <a:gd name="connsiteY71" fmla="*/ 720068 h 3259433"/>
                <a:gd name="connsiteX72" fmla="*/ 4316727 w 7436821"/>
                <a:gd name="connsiteY72" fmla="*/ 702923 h 3259433"/>
                <a:gd name="connsiteX73" fmla="*/ 4312917 w 7436821"/>
                <a:gd name="connsiteY73" fmla="*/ 681968 h 3259433"/>
                <a:gd name="connsiteX74" fmla="*/ 4312917 w 7436821"/>
                <a:gd name="connsiteY74" fmla="*/ 661965 h 3259433"/>
                <a:gd name="connsiteX75" fmla="*/ 4457697 w 7436821"/>
                <a:gd name="connsiteY75" fmla="*/ 461940 h 3259433"/>
                <a:gd name="connsiteX76" fmla="*/ 4549137 w 7436821"/>
                <a:gd name="connsiteY76" fmla="*/ 484800 h 3259433"/>
                <a:gd name="connsiteX77" fmla="*/ 4565330 w 7436821"/>
                <a:gd name="connsiteY77" fmla="*/ 500993 h 3259433"/>
                <a:gd name="connsiteX78" fmla="*/ 4643435 w 7436821"/>
                <a:gd name="connsiteY78" fmla="*/ 645773 h 3259433"/>
                <a:gd name="connsiteX79" fmla="*/ 4647245 w 7436821"/>
                <a:gd name="connsiteY79" fmla="*/ 670538 h 3259433"/>
                <a:gd name="connsiteX80" fmla="*/ 4656770 w 7436821"/>
                <a:gd name="connsiteY80" fmla="*/ 745785 h 3259433"/>
                <a:gd name="connsiteX81" fmla="*/ 4664390 w 7436821"/>
                <a:gd name="connsiteY81" fmla="*/ 761978 h 3259433"/>
                <a:gd name="connsiteX82" fmla="*/ 4671057 w 7436821"/>
                <a:gd name="connsiteY82" fmla="*/ 779123 h 3259433"/>
                <a:gd name="connsiteX83" fmla="*/ 4678677 w 7436821"/>
                <a:gd name="connsiteY83" fmla="*/ 795315 h 3259433"/>
                <a:gd name="connsiteX84" fmla="*/ 4679630 w 7436821"/>
                <a:gd name="connsiteY84" fmla="*/ 818175 h 3259433"/>
                <a:gd name="connsiteX85" fmla="*/ 4689155 w 7436821"/>
                <a:gd name="connsiteY85" fmla="*/ 838178 h 3259433"/>
                <a:gd name="connsiteX86" fmla="*/ 4696775 w 7436821"/>
                <a:gd name="connsiteY86" fmla="*/ 857228 h 3259433"/>
                <a:gd name="connsiteX87" fmla="*/ 4719635 w 7436821"/>
                <a:gd name="connsiteY87" fmla="*/ 894375 h 3259433"/>
                <a:gd name="connsiteX88" fmla="*/ 4732970 w 7436821"/>
                <a:gd name="connsiteY88" fmla="*/ 910568 h 3259433"/>
                <a:gd name="connsiteX89" fmla="*/ 4750115 w 7436821"/>
                <a:gd name="connsiteY89" fmla="*/ 927713 h 3259433"/>
                <a:gd name="connsiteX90" fmla="*/ 4763450 w 7436821"/>
                <a:gd name="connsiteY90" fmla="*/ 944858 h 3259433"/>
                <a:gd name="connsiteX91" fmla="*/ 4787262 w 7436821"/>
                <a:gd name="connsiteY91" fmla="*/ 982958 h 3259433"/>
                <a:gd name="connsiteX92" fmla="*/ 4794882 w 7436821"/>
                <a:gd name="connsiteY92" fmla="*/ 1006770 h 3259433"/>
                <a:gd name="connsiteX93" fmla="*/ 4807265 w 7436821"/>
                <a:gd name="connsiteY93" fmla="*/ 1054395 h 3259433"/>
                <a:gd name="connsiteX94" fmla="*/ 4817742 w 7436821"/>
                <a:gd name="connsiteY94" fmla="*/ 1068683 h 3259433"/>
                <a:gd name="connsiteX95" fmla="*/ 4820600 w 7436821"/>
                <a:gd name="connsiteY95" fmla="*/ 1088685 h 3259433"/>
                <a:gd name="connsiteX96" fmla="*/ 4838697 w 7436821"/>
                <a:gd name="connsiteY96" fmla="*/ 1221083 h 3259433"/>
                <a:gd name="connsiteX97" fmla="*/ 4851080 w 7436821"/>
                <a:gd name="connsiteY97" fmla="*/ 1233465 h 3259433"/>
                <a:gd name="connsiteX98" fmla="*/ 4860605 w 7436821"/>
                <a:gd name="connsiteY98" fmla="*/ 1273470 h 3259433"/>
                <a:gd name="connsiteX99" fmla="*/ 4948235 w 7436821"/>
                <a:gd name="connsiteY99" fmla="*/ 1517310 h 3259433"/>
                <a:gd name="connsiteX100" fmla="*/ 4964427 w 7436821"/>
                <a:gd name="connsiteY100" fmla="*/ 1554458 h 3259433"/>
                <a:gd name="connsiteX101" fmla="*/ 4978715 w 7436821"/>
                <a:gd name="connsiteY101" fmla="*/ 1574460 h 3259433"/>
                <a:gd name="connsiteX102" fmla="*/ 5151117 w 7436821"/>
                <a:gd name="connsiteY102" fmla="*/ 1836398 h 3259433"/>
                <a:gd name="connsiteX103" fmla="*/ 5272085 w 7436821"/>
                <a:gd name="connsiteY103" fmla="*/ 1796393 h 3259433"/>
                <a:gd name="connsiteX104" fmla="*/ 5292087 w 7436821"/>
                <a:gd name="connsiteY104" fmla="*/ 1800203 h 3259433"/>
                <a:gd name="connsiteX105" fmla="*/ 5360667 w 7436821"/>
                <a:gd name="connsiteY105" fmla="*/ 1729718 h 3259433"/>
                <a:gd name="connsiteX106" fmla="*/ 5361620 w 7436821"/>
                <a:gd name="connsiteY106" fmla="*/ 1708763 h 3259433"/>
                <a:gd name="connsiteX107" fmla="*/ 5379360 w 7436821"/>
                <a:gd name="connsiteY107" fmla="*/ 1644231 h 3259433"/>
                <a:gd name="connsiteX108" fmla="*/ 5390153 w 7436821"/>
                <a:gd name="connsiteY108" fmla="*/ 1625966 h 3259433"/>
                <a:gd name="connsiteX109" fmla="*/ 5398929 w 7436821"/>
                <a:gd name="connsiteY109" fmla="*/ 1592273 h 3259433"/>
                <a:gd name="connsiteX110" fmla="*/ 5426863 w 7436821"/>
                <a:gd name="connsiteY110" fmla="*/ 1519262 h 3259433"/>
                <a:gd name="connsiteX111" fmla="*/ 5425795 w 7436821"/>
                <a:gd name="connsiteY111" fmla="*/ 1503975 h 3259433"/>
                <a:gd name="connsiteX112" fmla="*/ 5427342 w 7436821"/>
                <a:gd name="connsiteY112" fmla="*/ 1415393 h 3259433"/>
                <a:gd name="connsiteX113" fmla="*/ 5542595 w 7436821"/>
                <a:gd name="connsiteY113" fmla="*/ 1209653 h 3259433"/>
                <a:gd name="connsiteX114" fmla="*/ 5554977 w 7436821"/>
                <a:gd name="connsiteY114" fmla="*/ 1189650 h 3259433"/>
                <a:gd name="connsiteX115" fmla="*/ 5572122 w 7436821"/>
                <a:gd name="connsiteY115" fmla="*/ 1176315 h 3259433"/>
                <a:gd name="connsiteX116" fmla="*/ 5683565 w 7436821"/>
                <a:gd name="connsiteY116" fmla="*/ 1302045 h 3259433"/>
                <a:gd name="connsiteX117" fmla="*/ 5697852 w 7436821"/>
                <a:gd name="connsiteY117" fmla="*/ 1319190 h 3259433"/>
                <a:gd name="connsiteX118" fmla="*/ 5727380 w 7436821"/>
                <a:gd name="connsiteY118" fmla="*/ 1353480 h 3259433"/>
                <a:gd name="connsiteX119" fmla="*/ 5739762 w 7436821"/>
                <a:gd name="connsiteY119" fmla="*/ 1372530 h 3259433"/>
                <a:gd name="connsiteX120" fmla="*/ 5770242 w 7436821"/>
                <a:gd name="connsiteY120" fmla="*/ 1402058 h 3259433"/>
                <a:gd name="connsiteX121" fmla="*/ 5783577 w 7436821"/>
                <a:gd name="connsiteY121" fmla="*/ 1415393 h 3259433"/>
                <a:gd name="connsiteX122" fmla="*/ 5787387 w 7436821"/>
                <a:gd name="connsiteY122" fmla="*/ 1517310 h 3259433"/>
                <a:gd name="connsiteX123" fmla="*/ 5925500 w 7436821"/>
                <a:gd name="connsiteY123" fmla="*/ 1493498 h 3259433"/>
                <a:gd name="connsiteX124" fmla="*/ 5946455 w 7436821"/>
                <a:gd name="connsiteY124" fmla="*/ 1486830 h 3259433"/>
                <a:gd name="connsiteX125" fmla="*/ 5966457 w 7436821"/>
                <a:gd name="connsiteY125" fmla="*/ 1499213 h 3259433"/>
                <a:gd name="connsiteX126" fmla="*/ 6098855 w 7436821"/>
                <a:gd name="connsiteY126" fmla="*/ 1646851 h 3259433"/>
                <a:gd name="connsiteX127" fmla="*/ 6106475 w 7436821"/>
                <a:gd name="connsiteY127" fmla="*/ 1663043 h 3259433"/>
                <a:gd name="connsiteX128" fmla="*/ 6119810 w 7436821"/>
                <a:gd name="connsiteY128" fmla="*/ 1693523 h 3259433"/>
                <a:gd name="connsiteX129" fmla="*/ 6130287 w 7436821"/>
                <a:gd name="connsiteY129" fmla="*/ 1716383 h 3259433"/>
                <a:gd name="connsiteX130" fmla="*/ 6140765 w 7436821"/>
                <a:gd name="connsiteY130" fmla="*/ 1737338 h 3259433"/>
                <a:gd name="connsiteX131" fmla="*/ 6148385 w 7436821"/>
                <a:gd name="connsiteY131" fmla="*/ 1758293 h 3259433"/>
                <a:gd name="connsiteX132" fmla="*/ 6151242 w 7436821"/>
                <a:gd name="connsiteY132" fmla="*/ 1936410 h 3259433"/>
                <a:gd name="connsiteX133" fmla="*/ 6155052 w 7436821"/>
                <a:gd name="connsiteY133" fmla="*/ 1957365 h 3259433"/>
                <a:gd name="connsiteX134" fmla="*/ 6158862 w 7436821"/>
                <a:gd name="connsiteY134" fmla="*/ 1978320 h 3259433"/>
                <a:gd name="connsiteX135" fmla="*/ 6169340 w 7436821"/>
                <a:gd name="connsiteY135" fmla="*/ 2022135 h 3259433"/>
                <a:gd name="connsiteX136" fmla="*/ 6176007 w 7436821"/>
                <a:gd name="connsiteY136" fmla="*/ 2035470 h 3259433"/>
                <a:gd name="connsiteX137" fmla="*/ 6186485 w 7436821"/>
                <a:gd name="connsiteY137" fmla="*/ 2047853 h 3259433"/>
                <a:gd name="connsiteX138" fmla="*/ 6202677 w 7436821"/>
                <a:gd name="connsiteY138" fmla="*/ 2062140 h 3259433"/>
                <a:gd name="connsiteX139" fmla="*/ 6220775 w 7436821"/>
                <a:gd name="connsiteY139" fmla="*/ 2076428 h 3259433"/>
                <a:gd name="connsiteX140" fmla="*/ 6241730 w 7436821"/>
                <a:gd name="connsiteY140" fmla="*/ 2085953 h 3259433"/>
                <a:gd name="connsiteX141" fmla="*/ 6402464 w 7436821"/>
                <a:gd name="connsiteY141" fmla="*/ 2130021 h 3259433"/>
                <a:gd name="connsiteX142" fmla="*/ 6417089 w 7436821"/>
                <a:gd name="connsiteY142" fmla="*/ 2124324 h 3259433"/>
                <a:gd name="connsiteX143" fmla="*/ 6419843 w 7436821"/>
                <a:gd name="connsiteY143" fmla="*/ 2110517 h 3259433"/>
                <a:gd name="connsiteX144" fmla="*/ 6429692 w 7436821"/>
                <a:gd name="connsiteY144" fmla="*/ 2078028 h 3259433"/>
                <a:gd name="connsiteX145" fmla="*/ 6414371 w 7436821"/>
                <a:gd name="connsiteY145" fmla="*/ 2052735 h 3259433"/>
                <a:gd name="connsiteX146" fmla="*/ 6371270 w 7436821"/>
                <a:gd name="connsiteY146" fmla="*/ 1988798 h 3259433"/>
                <a:gd name="connsiteX147" fmla="*/ 6365555 w 7436821"/>
                <a:gd name="connsiteY147" fmla="*/ 1965938 h 3259433"/>
                <a:gd name="connsiteX148" fmla="*/ 6393177 w 7436821"/>
                <a:gd name="connsiteY148" fmla="*/ 1884976 h 3259433"/>
                <a:gd name="connsiteX149" fmla="*/ 6416037 w 7436821"/>
                <a:gd name="connsiteY149" fmla="*/ 1879260 h 3259433"/>
                <a:gd name="connsiteX150" fmla="*/ 6545577 w 7436821"/>
                <a:gd name="connsiteY150" fmla="*/ 1923076 h 3259433"/>
                <a:gd name="connsiteX151" fmla="*/ 6569390 w 7436821"/>
                <a:gd name="connsiteY151" fmla="*/ 1926885 h 3259433"/>
                <a:gd name="connsiteX152" fmla="*/ 6666545 w 7436821"/>
                <a:gd name="connsiteY152" fmla="*/ 2002133 h 3259433"/>
                <a:gd name="connsiteX153" fmla="*/ 6713217 w 7436821"/>
                <a:gd name="connsiteY153" fmla="*/ 2018326 h 3259433"/>
                <a:gd name="connsiteX154" fmla="*/ 6731315 w 7436821"/>
                <a:gd name="connsiteY154" fmla="*/ 2021183 h 3259433"/>
                <a:gd name="connsiteX155" fmla="*/ 6749412 w 7436821"/>
                <a:gd name="connsiteY155" fmla="*/ 2026898 h 3259433"/>
                <a:gd name="connsiteX156" fmla="*/ 6868475 w 7436821"/>
                <a:gd name="connsiteY156" fmla="*/ 2111670 h 3259433"/>
                <a:gd name="connsiteX157" fmla="*/ 6889430 w 7436821"/>
                <a:gd name="connsiteY157" fmla="*/ 2119291 h 3259433"/>
                <a:gd name="connsiteX158" fmla="*/ 6905622 w 7436821"/>
                <a:gd name="connsiteY158" fmla="*/ 2133578 h 3259433"/>
                <a:gd name="connsiteX159" fmla="*/ 6869427 w 7436821"/>
                <a:gd name="connsiteY159" fmla="*/ 2242163 h 3259433"/>
                <a:gd name="connsiteX160" fmla="*/ 6879946 w 7436821"/>
                <a:gd name="connsiteY160" fmla="*/ 2258313 h 3259433"/>
                <a:gd name="connsiteX161" fmla="*/ 6889342 w 7436821"/>
                <a:gd name="connsiteY161" fmla="*/ 2262487 h 3259433"/>
                <a:gd name="connsiteX162" fmla="*/ 6893809 w 7436821"/>
                <a:gd name="connsiteY162" fmla="*/ 2261261 h 3259433"/>
                <a:gd name="connsiteX163" fmla="*/ 6901194 w 7436821"/>
                <a:gd name="connsiteY163" fmla="*/ 2263287 h 3259433"/>
                <a:gd name="connsiteX164" fmla="*/ 6908573 w 7436821"/>
                <a:gd name="connsiteY164" fmla="*/ 2262439 h 3259433"/>
                <a:gd name="connsiteX165" fmla="*/ 6994205 w 7436821"/>
                <a:gd name="connsiteY165" fmla="*/ 2229781 h 3259433"/>
                <a:gd name="connsiteX166" fmla="*/ 7012302 w 7436821"/>
                <a:gd name="connsiteY166" fmla="*/ 2240258 h 3259433"/>
                <a:gd name="connsiteX167" fmla="*/ 7028495 w 7436821"/>
                <a:gd name="connsiteY167" fmla="*/ 2257403 h 3259433"/>
                <a:gd name="connsiteX168" fmla="*/ 7040877 w 7436821"/>
                <a:gd name="connsiteY168" fmla="*/ 2278358 h 3259433"/>
                <a:gd name="connsiteX169" fmla="*/ 7061832 w 7436821"/>
                <a:gd name="connsiteY169" fmla="*/ 2345033 h 3259433"/>
                <a:gd name="connsiteX170" fmla="*/ 7071357 w 7436821"/>
                <a:gd name="connsiteY170" fmla="*/ 2365988 h 3259433"/>
                <a:gd name="connsiteX171" fmla="*/ 7088502 w 7436821"/>
                <a:gd name="connsiteY171" fmla="*/ 2436473 h 3259433"/>
                <a:gd name="connsiteX172" fmla="*/ 7094217 w 7436821"/>
                <a:gd name="connsiteY172" fmla="*/ 2460286 h 3259433"/>
                <a:gd name="connsiteX173" fmla="*/ 7151367 w 7436821"/>
                <a:gd name="connsiteY173" fmla="*/ 2523151 h 3259433"/>
                <a:gd name="connsiteX174" fmla="*/ 7158987 w 7436821"/>
                <a:gd name="connsiteY174" fmla="*/ 2537438 h 3259433"/>
                <a:gd name="connsiteX175" fmla="*/ 7162797 w 7436821"/>
                <a:gd name="connsiteY175" fmla="*/ 2551726 h 3259433"/>
                <a:gd name="connsiteX176" fmla="*/ 7150415 w 7436821"/>
                <a:gd name="connsiteY176" fmla="*/ 2571728 h 3259433"/>
                <a:gd name="connsiteX177" fmla="*/ 7130412 w 7436821"/>
                <a:gd name="connsiteY177" fmla="*/ 2635545 h 3259433"/>
                <a:gd name="connsiteX178" fmla="*/ 7133270 w 7436821"/>
                <a:gd name="connsiteY178" fmla="*/ 2655548 h 3259433"/>
                <a:gd name="connsiteX179" fmla="*/ 7147557 w 7436821"/>
                <a:gd name="connsiteY179" fmla="*/ 2672693 h 3259433"/>
                <a:gd name="connsiteX180" fmla="*/ 7165655 w 7436821"/>
                <a:gd name="connsiteY180" fmla="*/ 2686980 h 3259433"/>
                <a:gd name="connsiteX181" fmla="*/ 7181847 w 7436821"/>
                <a:gd name="connsiteY181" fmla="*/ 2703173 h 3259433"/>
                <a:gd name="connsiteX182" fmla="*/ 7277097 w 7436821"/>
                <a:gd name="connsiteY182" fmla="*/ 2908913 h 3259433"/>
                <a:gd name="connsiteX183" fmla="*/ 7289480 w 7436821"/>
                <a:gd name="connsiteY183" fmla="*/ 2929868 h 3259433"/>
                <a:gd name="connsiteX184" fmla="*/ 7359965 w 7436821"/>
                <a:gd name="connsiteY184" fmla="*/ 3067980 h 3259433"/>
                <a:gd name="connsiteX185" fmla="*/ 7419972 w 7436821"/>
                <a:gd name="connsiteY185" fmla="*/ 3104176 h 3259433"/>
                <a:gd name="connsiteX186" fmla="*/ 7436165 w 7436821"/>
                <a:gd name="connsiteY186" fmla="*/ 3142276 h 3259433"/>
                <a:gd name="connsiteX187" fmla="*/ 7433307 w 7436821"/>
                <a:gd name="connsiteY187" fmla="*/ 3162278 h 3259433"/>
                <a:gd name="connsiteX188" fmla="*/ 7417115 w 7436821"/>
                <a:gd name="connsiteY188" fmla="*/ 3196568 h 3259433"/>
                <a:gd name="connsiteX189" fmla="*/ 7413305 w 7436821"/>
                <a:gd name="connsiteY189" fmla="*/ 3207998 h 3259433"/>
                <a:gd name="connsiteX190" fmla="*/ 7422830 w 7436821"/>
                <a:gd name="connsiteY190" fmla="*/ 3251813 h 3259433"/>
                <a:gd name="connsiteX191" fmla="*/ 7428545 w 7436821"/>
                <a:gd name="connsiteY191" fmla="*/ 3259433 h 3259433"/>
                <a:gd name="connsiteX192" fmla="*/ 7388540 w 7436821"/>
                <a:gd name="connsiteY192" fmla="*/ 3259433 h 3259433"/>
                <a:gd name="connsiteX193" fmla="*/ 7367585 w 7436821"/>
                <a:gd name="connsiteY193" fmla="*/ 3259433 h 3259433"/>
                <a:gd name="connsiteX194" fmla="*/ 7195182 w 7436821"/>
                <a:gd name="connsiteY194" fmla="*/ 3259433 h 3259433"/>
                <a:gd name="connsiteX195" fmla="*/ 7172322 w 7436821"/>
                <a:gd name="connsiteY195" fmla="*/ 3259433 h 3259433"/>
                <a:gd name="connsiteX196" fmla="*/ 5747382 w 7436821"/>
                <a:gd name="connsiteY196" fmla="*/ 3259433 h 3259433"/>
                <a:gd name="connsiteX197" fmla="*/ 5729285 w 7436821"/>
                <a:gd name="connsiteY197" fmla="*/ 3259433 h 3259433"/>
                <a:gd name="connsiteX198" fmla="*/ 5192075 w 7436821"/>
                <a:gd name="connsiteY198" fmla="*/ 3259433 h 3259433"/>
                <a:gd name="connsiteX199" fmla="*/ 5171120 w 7436821"/>
                <a:gd name="connsiteY199" fmla="*/ 3259433 h 3259433"/>
                <a:gd name="connsiteX200" fmla="*/ 0 w 7436821"/>
                <a:gd name="connsiteY200" fmla="*/ 3259433 h 3259433"/>
                <a:gd name="connsiteX201" fmla="*/ 37148 w 7436821"/>
                <a:gd name="connsiteY201" fmla="*/ 3212761 h 3259433"/>
                <a:gd name="connsiteX202" fmla="*/ 180023 w 7436821"/>
                <a:gd name="connsiteY202" fmla="*/ 2943203 h 3259433"/>
                <a:gd name="connsiteX203" fmla="*/ 196215 w 7436821"/>
                <a:gd name="connsiteY203" fmla="*/ 2902245 h 3259433"/>
                <a:gd name="connsiteX204" fmla="*/ 195263 w 7436821"/>
                <a:gd name="connsiteY204" fmla="*/ 2901293 h 3259433"/>
                <a:gd name="connsiteX205" fmla="*/ 177165 w 7436821"/>
                <a:gd name="connsiteY205" fmla="*/ 2819378 h 3259433"/>
                <a:gd name="connsiteX206" fmla="*/ 296228 w 7436821"/>
                <a:gd name="connsiteY206" fmla="*/ 2586016 h 3259433"/>
                <a:gd name="connsiteX207" fmla="*/ 305753 w 7436821"/>
                <a:gd name="connsiteY207" fmla="*/ 2573633 h 3259433"/>
                <a:gd name="connsiteX208" fmla="*/ 326708 w 7436821"/>
                <a:gd name="connsiteY208" fmla="*/ 2543153 h 3259433"/>
                <a:gd name="connsiteX209" fmla="*/ 354330 w 7436821"/>
                <a:gd name="connsiteY209" fmla="*/ 2401231 h 3259433"/>
                <a:gd name="connsiteX210" fmla="*/ 370523 w 7436821"/>
                <a:gd name="connsiteY210" fmla="*/ 2388848 h 3259433"/>
                <a:gd name="connsiteX211" fmla="*/ 388620 w 7436821"/>
                <a:gd name="connsiteY211" fmla="*/ 2376466 h 3259433"/>
                <a:gd name="connsiteX212" fmla="*/ 401955 w 7436821"/>
                <a:gd name="connsiteY212" fmla="*/ 2366941 h 3259433"/>
                <a:gd name="connsiteX213" fmla="*/ 412433 w 7436821"/>
                <a:gd name="connsiteY213" fmla="*/ 2354558 h 3259433"/>
                <a:gd name="connsiteX214" fmla="*/ 440055 w 7436821"/>
                <a:gd name="connsiteY214" fmla="*/ 2276453 h 3259433"/>
                <a:gd name="connsiteX215" fmla="*/ 446723 w 7436821"/>
                <a:gd name="connsiteY215" fmla="*/ 2256451 h 3259433"/>
                <a:gd name="connsiteX216" fmla="*/ 484823 w 7436821"/>
                <a:gd name="connsiteY216" fmla="*/ 2027851 h 3259433"/>
                <a:gd name="connsiteX217" fmla="*/ 495300 w 7436821"/>
                <a:gd name="connsiteY217" fmla="*/ 2010705 h 3259433"/>
                <a:gd name="connsiteX218" fmla="*/ 529590 w 7436821"/>
                <a:gd name="connsiteY218" fmla="*/ 1910693 h 3259433"/>
                <a:gd name="connsiteX219" fmla="*/ 533400 w 7436821"/>
                <a:gd name="connsiteY219" fmla="*/ 1887833 h 3259433"/>
                <a:gd name="connsiteX220" fmla="*/ 615315 w 7436821"/>
                <a:gd name="connsiteY220" fmla="*/ 1749720 h 3259433"/>
                <a:gd name="connsiteX221" fmla="*/ 636270 w 7436821"/>
                <a:gd name="connsiteY221" fmla="*/ 1742101 h 3259433"/>
                <a:gd name="connsiteX222" fmla="*/ 660083 w 7436821"/>
                <a:gd name="connsiteY222" fmla="*/ 1738290 h 3259433"/>
                <a:gd name="connsiteX223" fmla="*/ 677228 w 7436821"/>
                <a:gd name="connsiteY223" fmla="*/ 1742101 h 3259433"/>
                <a:gd name="connsiteX224" fmla="*/ 689610 w 7436821"/>
                <a:gd name="connsiteY224" fmla="*/ 1751626 h 3259433"/>
                <a:gd name="connsiteX225" fmla="*/ 705803 w 7436821"/>
                <a:gd name="connsiteY225" fmla="*/ 1776390 h 3259433"/>
                <a:gd name="connsiteX226" fmla="*/ 712470 w 7436821"/>
                <a:gd name="connsiteY226" fmla="*/ 1789726 h 3259433"/>
                <a:gd name="connsiteX227" fmla="*/ 794385 w 7436821"/>
                <a:gd name="connsiteY227" fmla="*/ 1924980 h 3259433"/>
                <a:gd name="connsiteX228" fmla="*/ 810578 w 7436821"/>
                <a:gd name="connsiteY228" fmla="*/ 1937363 h 3259433"/>
                <a:gd name="connsiteX229" fmla="*/ 830580 w 7436821"/>
                <a:gd name="connsiteY229" fmla="*/ 1944030 h 3259433"/>
                <a:gd name="connsiteX230" fmla="*/ 912495 w 7436821"/>
                <a:gd name="connsiteY230" fmla="*/ 1977368 h 3259433"/>
                <a:gd name="connsiteX231" fmla="*/ 932498 w 7436821"/>
                <a:gd name="connsiteY231" fmla="*/ 2045948 h 3259433"/>
                <a:gd name="connsiteX232" fmla="*/ 939165 w 7436821"/>
                <a:gd name="connsiteY232" fmla="*/ 2068808 h 3259433"/>
                <a:gd name="connsiteX233" fmla="*/ 970598 w 7436821"/>
                <a:gd name="connsiteY233" fmla="*/ 2176441 h 3259433"/>
                <a:gd name="connsiteX234" fmla="*/ 991553 w 7436821"/>
                <a:gd name="connsiteY234" fmla="*/ 2189776 h 3259433"/>
                <a:gd name="connsiteX235" fmla="*/ 1008883 w 7436821"/>
                <a:gd name="connsiteY235" fmla="*/ 2194502 h 3259433"/>
                <a:gd name="connsiteX236" fmla="*/ 1033558 w 7436821"/>
                <a:gd name="connsiteY236" fmla="*/ 2189170 h 3259433"/>
                <a:gd name="connsiteX237" fmla="*/ 1050608 w 7436821"/>
                <a:gd name="connsiteY237" fmla="*/ 2179298 h 3259433"/>
                <a:gd name="connsiteX238" fmla="*/ 1064895 w 7436821"/>
                <a:gd name="connsiteY238" fmla="*/ 2165011 h 3259433"/>
                <a:gd name="connsiteX239" fmla="*/ 1118235 w 7436821"/>
                <a:gd name="connsiteY239" fmla="*/ 1923076 h 3259433"/>
                <a:gd name="connsiteX240" fmla="*/ 1119188 w 7436821"/>
                <a:gd name="connsiteY240" fmla="*/ 1900215 h 3259433"/>
                <a:gd name="connsiteX241" fmla="*/ 1132523 w 7436821"/>
                <a:gd name="connsiteY241" fmla="*/ 1809728 h 3259433"/>
                <a:gd name="connsiteX242" fmla="*/ 1139190 w 7436821"/>
                <a:gd name="connsiteY242" fmla="*/ 1788773 h 3259433"/>
                <a:gd name="connsiteX243" fmla="*/ 1227773 w 7436821"/>
                <a:gd name="connsiteY243" fmla="*/ 1720193 h 3259433"/>
                <a:gd name="connsiteX244" fmla="*/ 1274446 w 7436821"/>
                <a:gd name="connsiteY244" fmla="*/ 1605893 h 3259433"/>
                <a:gd name="connsiteX245" fmla="*/ 1295401 w 7436821"/>
                <a:gd name="connsiteY245" fmla="*/ 1595415 h 3259433"/>
                <a:gd name="connsiteX246" fmla="*/ 1316356 w 7436821"/>
                <a:gd name="connsiteY246" fmla="*/ 1587795 h 3259433"/>
                <a:gd name="connsiteX247" fmla="*/ 1340169 w 7436821"/>
                <a:gd name="connsiteY247" fmla="*/ 1580176 h 3259433"/>
                <a:gd name="connsiteX248" fmla="*/ 1467803 w 7436821"/>
                <a:gd name="connsiteY248" fmla="*/ 1565888 h 3259433"/>
                <a:gd name="connsiteX249" fmla="*/ 1478280 w 7436821"/>
                <a:gd name="connsiteY249" fmla="*/ 1363958 h 3259433"/>
                <a:gd name="connsiteX250" fmla="*/ 1490663 w 7436821"/>
                <a:gd name="connsiteY250" fmla="*/ 1351576 h 3259433"/>
                <a:gd name="connsiteX251" fmla="*/ 1500188 w 7436821"/>
                <a:gd name="connsiteY251" fmla="*/ 1339193 h 3259433"/>
                <a:gd name="connsiteX252" fmla="*/ 1509713 w 7436821"/>
                <a:gd name="connsiteY252" fmla="*/ 1320143 h 3259433"/>
                <a:gd name="connsiteX253" fmla="*/ 1642110 w 7436821"/>
                <a:gd name="connsiteY253" fmla="*/ 1095353 h 3259433"/>
                <a:gd name="connsiteX254" fmla="*/ 1662114 w 7436821"/>
                <a:gd name="connsiteY254" fmla="*/ 1089638 h 3259433"/>
                <a:gd name="connsiteX255" fmla="*/ 1708785 w 7436821"/>
                <a:gd name="connsiteY255" fmla="*/ 1102020 h 3259433"/>
                <a:gd name="connsiteX256" fmla="*/ 1764030 w 7436821"/>
                <a:gd name="connsiteY256" fmla="*/ 1041060 h 3259433"/>
                <a:gd name="connsiteX257" fmla="*/ 1771650 w 7436821"/>
                <a:gd name="connsiteY257" fmla="*/ 1018200 h 3259433"/>
                <a:gd name="connsiteX258" fmla="*/ 1839278 w 7436821"/>
                <a:gd name="connsiteY258" fmla="*/ 897233 h 3259433"/>
                <a:gd name="connsiteX259" fmla="*/ 1927547 w 7436821"/>
                <a:gd name="connsiteY259" fmla="*/ 898036 h 3259433"/>
                <a:gd name="connsiteX260" fmla="*/ 1938294 w 7436821"/>
                <a:gd name="connsiteY260" fmla="*/ 888494 h 3259433"/>
                <a:gd name="connsiteX261" fmla="*/ 1939664 w 7436821"/>
                <a:gd name="connsiteY261" fmla="*/ 883976 h 3259433"/>
                <a:gd name="connsiteX262" fmla="*/ 1946907 w 7436821"/>
                <a:gd name="connsiteY262" fmla="*/ 867712 h 3259433"/>
                <a:gd name="connsiteX263" fmla="*/ 1946910 w 7436821"/>
                <a:gd name="connsiteY263" fmla="*/ 867705 h 3259433"/>
                <a:gd name="connsiteX264" fmla="*/ 1956435 w 7436821"/>
                <a:gd name="connsiteY264" fmla="*/ 844845 h 3259433"/>
                <a:gd name="connsiteX265" fmla="*/ 1965960 w 7436821"/>
                <a:gd name="connsiteY265" fmla="*/ 821985 h 3259433"/>
                <a:gd name="connsiteX266" fmla="*/ 2080260 w 7436821"/>
                <a:gd name="connsiteY266" fmla="*/ 723878 h 3259433"/>
                <a:gd name="connsiteX267" fmla="*/ 2101215 w 7436821"/>
                <a:gd name="connsiteY267" fmla="*/ 854370 h 3259433"/>
                <a:gd name="connsiteX268" fmla="*/ 2105025 w 7436821"/>
                <a:gd name="connsiteY268" fmla="*/ 874373 h 3259433"/>
                <a:gd name="connsiteX269" fmla="*/ 2210753 w 7436821"/>
                <a:gd name="connsiteY269" fmla="*/ 962955 h 3259433"/>
                <a:gd name="connsiteX270" fmla="*/ 2225040 w 7436821"/>
                <a:gd name="connsiteY270" fmla="*/ 977243 h 3259433"/>
                <a:gd name="connsiteX271" fmla="*/ 2232660 w 7436821"/>
                <a:gd name="connsiteY271" fmla="*/ 996293 h 3259433"/>
                <a:gd name="connsiteX272" fmla="*/ 2269808 w 7436821"/>
                <a:gd name="connsiteY272" fmla="*/ 1064873 h 3259433"/>
                <a:gd name="connsiteX273" fmla="*/ 2371725 w 7436821"/>
                <a:gd name="connsiteY273" fmla="*/ 1142978 h 3259433"/>
                <a:gd name="connsiteX274" fmla="*/ 2384108 w 7436821"/>
                <a:gd name="connsiteY274" fmla="*/ 1150598 h 3259433"/>
                <a:gd name="connsiteX275" fmla="*/ 2397443 w 7436821"/>
                <a:gd name="connsiteY275" fmla="*/ 1161075 h 3259433"/>
                <a:gd name="connsiteX276" fmla="*/ 2431734 w 7436821"/>
                <a:gd name="connsiteY276" fmla="*/ 1266803 h 3259433"/>
                <a:gd name="connsiteX277" fmla="*/ 2390775 w 7436821"/>
                <a:gd name="connsiteY277" fmla="*/ 1254420 h 3259433"/>
                <a:gd name="connsiteX278" fmla="*/ 2414588 w 7436821"/>
                <a:gd name="connsiteY278" fmla="*/ 1354433 h 3259433"/>
                <a:gd name="connsiteX279" fmla="*/ 2405063 w 7436821"/>
                <a:gd name="connsiteY279" fmla="*/ 1374435 h 3259433"/>
                <a:gd name="connsiteX280" fmla="*/ 2460308 w 7436821"/>
                <a:gd name="connsiteY280" fmla="*/ 1570651 h 3259433"/>
                <a:gd name="connsiteX281" fmla="*/ 2478405 w 7436821"/>
                <a:gd name="connsiteY281" fmla="*/ 1590653 h 3259433"/>
                <a:gd name="connsiteX282" fmla="*/ 2724151 w 7436821"/>
                <a:gd name="connsiteY282" fmla="*/ 1651613 h 3259433"/>
                <a:gd name="connsiteX283" fmla="*/ 2684145 w 7436821"/>
                <a:gd name="connsiteY283" fmla="*/ 1490640 h 3259433"/>
                <a:gd name="connsiteX284" fmla="*/ 2687003 w 7436821"/>
                <a:gd name="connsiteY284" fmla="*/ 1473495 h 3259433"/>
                <a:gd name="connsiteX285" fmla="*/ 2748916 w 7436821"/>
                <a:gd name="connsiteY285" fmla="*/ 1396343 h 3259433"/>
                <a:gd name="connsiteX286" fmla="*/ 2792730 w 7436821"/>
                <a:gd name="connsiteY286" fmla="*/ 1368720 h 3259433"/>
                <a:gd name="connsiteX287" fmla="*/ 2806066 w 7436821"/>
                <a:gd name="connsiteY287" fmla="*/ 1349670 h 3259433"/>
                <a:gd name="connsiteX288" fmla="*/ 2905125 w 7436821"/>
                <a:gd name="connsiteY288" fmla="*/ 1244895 h 3259433"/>
                <a:gd name="connsiteX289" fmla="*/ 2904174 w 7436821"/>
                <a:gd name="connsiteY289" fmla="*/ 1225845 h 3259433"/>
                <a:gd name="connsiteX290" fmla="*/ 2904174 w 7436821"/>
                <a:gd name="connsiteY290" fmla="*/ 1188698 h 3259433"/>
                <a:gd name="connsiteX291" fmla="*/ 2982279 w 7436821"/>
                <a:gd name="connsiteY291" fmla="*/ 1062968 h 3259433"/>
                <a:gd name="connsiteX292" fmla="*/ 3023236 w 7436821"/>
                <a:gd name="connsiteY292" fmla="*/ 917235 h 3259433"/>
                <a:gd name="connsiteX293" fmla="*/ 3039429 w 7436821"/>
                <a:gd name="connsiteY293" fmla="*/ 896280 h 3259433"/>
                <a:gd name="connsiteX294" fmla="*/ 3184209 w 7436821"/>
                <a:gd name="connsiteY294" fmla="*/ 724830 h 3259433"/>
                <a:gd name="connsiteX295" fmla="*/ 3187065 w 7436821"/>
                <a:gd name="connsiteY295" fmla="*/ 708638 h 3259433"/>
                <a:gd name="connsiteX296" fmla="*/ 3201354 w 7436821"/>
                <a:gd name="connsiteY296" fmla="*/ 661013 h 3259433"/>
                <a:gd name="connsiteX297" fmla="*/ 3208973 w 7436821"/>
                <a:gd name="connsiteY297" fmla="*/ 641963 h 3259433"/>
                <a:gd name="connsiteX298" fmla="*/ 3317558 w 7436821"/>
                <a:gd name="connsiteY298" fmla="*/ 487658 h 3259433"/>
                <a:gd name="connsiteX299" fmla="*/ 3333751 w 7436821"/>
                <a:gd name="connsiteY299" fmla="*/ 471465 h 3259433"/>
                <a:gd name="connsiteX300" fmla="*/ 3351848 w 7436821"/>
                <a:gd name="connsiteY300" fmla="*/ 450510 h 3259433"/>
                <a:gd name="connsiteX301" fmla="*/ 3422333 w 7436821"/>
                <a:gd name="connsiteY301" fmla="*/ 386693 h 3259433"/>
                <a:gd name="connsiteX302" fmla="*/ 3442335 w 7436821"/>
                <a:gd name="connsiteY302" fmla="*/ 383835 h 3259433"/>
                <a:gd name="connsiteX303" fmla="*/ 3472815 w 7436821"/>
                <a:gd name="connsiteY303" fmla="*/ 366690 h 3259433"/>
                <a:gd name="connsiteX304" fmla="*/ 3540443 w 7436821"/>
                <a:gd name="connsiteY304" fmla="*/ 167618 h 3259433"/>
                <a:gd name="connsiteX305" fmla="*/ 3556636 w 7436821"/>
                <a:gd name="connsiteY305" fmla="*/ 150473 h 3259433"/>
                <a:gd name="connsiteX306" fmla="*/ 3629977 w 7436821"/>
                <a:gd name="connsiteY306" fmla="*/ 66653 h 3259433"/>
                <a:gd name="connsiteX307" fmla="*/ 3646170 w 7436821"/>
                <a:gd name="connsiteY307" fmla="*/ 50460 h 3259433"/>
                <a:gd name="connsiteX308" fmla="*/ 3707130 w 7436821"/>
                <a:gd name="connsiteY308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507326 w 7436821"/>
                <a:gd name="connsiteY4" fmla="*/ 2635817 h 3259433"/>
                <a:gd name="connsiteX5" fmla="*/ 6508262 w 7436821"/>
                <a:gd name="connsiteY5" fmla="*/ 2648440 h 3259433"/>
                <a:gd name="connsiteX6" fmla="*/ 6508064 w 7436821"/>
                <a:gd name="connsiteY6" fmla="*/ 2651119 h 3259433"/>
                <a:gd name="connsiteX7" fmla="*/ 6517336 w 7436821"/>
                <a:gd name="connsiteY7" fmla="*/ 2645749 h 3259433"/>
                <a:gd name="connsiteX8" fmla="*/ 6518237 w 7436821"/>
                <a:gd name="connsiteY8" fmla="*/ 2645405 h 3259433"/>
                <a:gd name="connsiteX9" fmla="*/ 6507326 w 7436821"/>
                <a:gd name="connsiteY9" fmla="*/ 2635817 h 3259433"/>
                <a:gd name="connsiteX10" fmla="*/ 6762674 w 7436821"/>
                <a:gd name="connsiteY10" fmla="*/ 2137034 h 3259433"/>
                <a:gd name="connsiteX11" fmla="*/ 6767784 w 7436821"/>
                <a:gd name="connsiteY11" fmla="*/ 2148509 h 3259433"/>
                <a:gd name="connsiteX12" fmla="*/ 6775870 w 7436821"/>
                <a:gd name="connsiteY12" fmla="*/ 2175181 h 3259433"/>
                <a:gd name="connsiteX13" fmla="*/ 6777859 w 7436821"/>
                <a:gd name="connsiteY13" fmla="*/ 2163426 h 3259433"/>
                <a:gd name="connsiteX14" fmla="*/ 6766731 w 7436821"/>
                <a:gd name="connsiteY14" fmla="*/ 2139249 h 3259433"/>
                <a:gd name="connsiteX15" fmla="*/ 6762674 w 7436821"/>
                <a:gd name="connsiteY15" fmla="*/ 2137034 h 3259433"/>
                <a:gd name="connsiteX16" fmla="*/ 6581375 w 7436821"/>
                <a:gd name="connsiteY16" fmla="*/ 2027455 h 3259433"/>
                <a:gd name="connsiteX17" fmla="*/ 6590837 w 7436821"/>
                <a:gd name="connsiteY17" fmla="*/ 2048702 h 3259433"/>
                <a:gd name="connsiteX18" fmla="*/ 6596584 w 7436821"/>
                <a:gd name="connsiteY18" fmla="*/ 2043847 h 3259433"/>
                <a:gd name="connsiteX19" fmla="*/ 6603721 w 7436821"/>
                <a:gd name="connsiteY19" fmla="*/ 2041889 h 3259433"/>
                <a:gd name="connsiteX20" fmla="*/ 6600942 w 7436821"/>
                <a:gd name="connsiteY20" fmla="*/ 2038671 h 3259433"/>
                <a:gd name="connsiteX21" fmla="*/ 6581375 w 7436821"/>
                <a:gd name="connsiteY21" fmla="*/ 2027455 h 3259433"/>
                <a:gd name="connsiteX22" fmla="*/ 747698 w 7436821"/>
                <a:gd name="connsiteY22" fmla="*/ 1993335 h 3259433"/>
                <a:gd name="connsiteX23" fmla="*/ 747969 w 7436821"/>
                <a:gd name="connsiteY23" fmla="*/ 1994697 h 3259433"/>
                <a:gd name="connsiteX24" fmla="*/ 748270 w 7436821"/>
                <a:gd name="connsiteY24" fmla="*/ 1994253 h 3259433"/>
                <a:gd name="connsiteX25" fmla="*/ 747698 w 7436821"/>
                <a:gd name="connsiteY25" fmla="*/ 1993335 h 3259433"/>
                <a:gd name="connsiteX26" fmla="*/ 6114095 w 7436821"/>
                <a:gd name="connsiteY26" fmla="*/ 1805918 h 3259433"/>
                <a:gd name="connsiteX27" fmla="*/ 6111031 w 7436821"/>
                <a:gd name="connsiteY27" fmla="*/ 1811795 h 3259433"/>
                <a:gd name="connsiteX28" fmla="*/ 6115897 w 7436821"/>
                <a:gd name="connsiteY28" fmla="*/ 1832921 h 3259433"/>
                <a:gd name="connsiteX29" fmla="*/ 6120882 w 7436821"/>
                <a:gd name="connsiteY29" fmla="*/ 1823301 h 3259433"/>
                <a:gd name="connsiteX30" fmla="*/ 6114095 w 7436821"/>
                <a:gd name="connsiteY30" fmla="*/ 1805918 h 3259433"/>
                <a:gd name="connsiteX31" fmla="*/ 2824163 w 7436821"/>
                <a:gd name="connsiteY31" fmla="*/ 1720193 h 3259433"/>
                <a:gd name="connsiteX32" fmla="*/ 2800491 w 7436821"/>
                <a:gd name="connsiteY32" fmla="*/ 1734718 h 3259433"/>
                <a:gd name="connsiteX33" fmla="*/ 2811782 w 7436821"/>
                <a:gd name="connsiteY33" fmla="*/ 1734718 h 3259433"/>
                <a:gd name="connsiteX34" fmla="*/ 2824163 w 7436821"/>
                <a:gd name="connsiteY34" fmla="*/ 1720193 h 3259433"/>
                <a:gd name="connsiteX35" fmla="*/ 1723468 w 7436821"/>
                <a:gd name="connsiteY35" fmla="*/ 1717777 h 3259433"/>
                <a:gd name="connsiteX36" fmla="*/ 1724025 w 7436821"/>
                <a:gd name="connsiteY36" fmla="*/ 1725292 h 3259433"/>
                <a:gd name="connsiteX37" fmla="*/ 1724025 w 7436821"/>
                <a:gd name="connsiteY37" fmla="*/ 1719240 h 3259433"/>
                <a:gd name="connsiteX38" fmla="*/ 1723468 w 7436821"/>
                <a:gd name="connsiteY38" fmla="*/ 1717777 h 3259433"/>
                <a:gd name="connsiteX39" fmla="*/ 5772563 w 7436821"/>
                <a:gd name="connsiteY39" fmla="*/ 1573010 h 3259433"/>
                <a:gd name="connsiteX40" fmla="*/ 5773847 w 7436821"/>
                <a:gd name="connsiteY40" fmla="*/ 1576364 h 3259433"/>
                <a:gd name="connsiteX41" fmla="*/ 5775977 w 7436821"/>
                <a:gd name="connsiteY41" fmla="*/ 1573639 h 3259433"/>
                <a:gd name="connsiteX42" fmla="*/ 5772563 w 7436821"/>
                <a:gd name="connsiteY42" fmla="*/ 1573010 h 3259433"/>
                <a:gd name="connsiteX43" fmla="*/ 2339121 w 7436821"/>
                <a:gd name="connsiteY43" fmla="*/ 1429892 h 3259433"/>
                <a:gd name="connsiteX44" fmla="*/ 2337380 w 7436821"/>
                <a:gd name="connsiteY44" fmla="*/ 1453355 h 3259433"/>
                <a:gd name="connsiteX45" fmla="*/ 2341012 w 7436821"/>
                <a:gd name="connsiteY45" fmla="*/ 1458719 h 3259433"/>
                <a:gd name="connsiteX46" fmla="*/ 2342584 w 7436821"/>
                <a:gd name="connsiteY46" fmla="*/ 1462250 h 3259433"/>
                <a:gd name="connsiteX47" fmla="*/ 2339121 w 7436821"/>
                <a:gd name="connsiteY47" fmla="*/ 1429892 h 3259433"/>
                <a:gd name="connsiteX48" fmla="*/ 4709982 w 7436821"/>
                <a:gd name="connsiteY48" fmla="*/ 952021 h 3259433"/>
                <a:gd name="connsiteX49" fmla="*/ 4722335 w 7436821"/>
                <a:gd name="connsiteY49" fmla="*/ 1024115 h 3259433"/>
                <a:gd name="connsiteX50" fmla="*/ 4722492 w 7436821"/>
                <a:gd name="connsiteY50" fmla="*/ 1022963 h 3259433"/>
                <a:gd name="connsiteX51" fmla="*/ 4730112 w 7436821"/>
                <a:gd name="connsiteY51" fmla="*/ 996293 h 3259433"/>
                <a:gd name="connsiteX52" fmla="*/ 4723445 w 7436821"/>
                <a:gd name="connsiteY52" fmla="*/ 972480 h 3259433"/>
                <a:gd name="connsiteX53" fmla="*/ 4709982 w 7436821"/>
                <a:gd name="connsiteY53" fmla="*/ 952021 h 3259433"/>
                <a:gd name="connsiteX54" fmla="*/ 4571527 w 7436821"/>
                <a:gd name="connsiteY54" fmla="*/ 603642 h 3259433"/>
                <a:gd name="connsiteX55" fmla="*/ 4574994 w 7436821"/>
                <a:gd name="connsiteY55" fmla="*/ 607661 h 3259433"/>
                <a:gd name="connsiteX56" fmla="*/ 4574553 w 7436821"/>
                <a:gd name="connsiteY56" fmla="*/ 606693 h 3259433"/>
                <a:gd name="connsiteX57" fmla="*/ 4571527 w 7436821"/>
                <a:gd name="connsiteY57" fmla="*/ 603642 h 3259433"/>
                <a:gd name="connsiteX58" fmla="*/ 3962579 w 7436821"/>
                <a:gd name="connsiteY58" fmla="*/ 592605 h 3259433"/>
                <a:gd name="connsiteX59" fmla="*/ 3964592 w 7436821"/>
                <a:gd name="connsiteY59" fmla="*/ 604355 h 3259433"/>
                <a:gd name="connsiteX60" fmla="*/ 4002938 w 7436821"/>
                <a:gd name="connsiteY60" fmla="*/ 622754 h 3259433"/>
                <a:gd name="connsiteX61" fmla="*/ 4004489 w 7436821"/>
                <a:gd name="connsiteY61" fmla="*/ 623857 h 3259433"/>
                <a:gd name="connsiteX62" fmla="*/ 3978471 w 7436821"/>
                <a:gd name="connsiteY62" fmla="*/ 604220 h 3259433"/>
                <a:gd name="connsiteX63" fmla="*/ 3962579 w 7436821"/>
                <a:gd name="connsiteY63" fmla="*/ 592605 h 3259433"/>
                <a:gd name="connsiteX64" fmla="*/ 4528455 w 7436821"/>
                <a:gd name="connsiteY64" fmla="*/ 566756 h 3259433"/>
                <a:gd name="connsiteX65" fmla="*/ 4529548 w 7436821"/>
                <a:gd name="connsiteY65" fmla="*/ 569210 h 3259433"/>
                <a:gd name="connsiteX66" fmla="*/ 4537440 w 7436821"/>
                <a:gd name="connsiteY66" fmla="*/ 573026 h 3259433"/>
                <a:gd name="connsiteX67" fmla="*/ 4556825 w 7436821"/>
                <a:gd name="connsiteY67" fmla="*/ 588815 h 3259433"/>
                <a:gd name="connsiteX68" fmla="*/ 4543480 w 7436821"/>
                <a:gd name="connsiteY68" fmla="*/ 575357 h 3259433"/>
                <a:gd name="connsiteX69" fmla="*/ 4528455 w 7436821"/>
                <a:gd name="connsiteY69" fmla="*/ 566756 h 3259433"/>
                <a:gd name="connsiteX70" fmla="*/ 3707130 w 7436821"/>
                <a:gd name="connsiteY70" fmla="*/ 930 h 3259433"/>
                <a:gd name="connsiteX71" fmla="*/ 3793805 w 7436821"/>
                <a:gd name="connsiteY71" fmla="*/ 48555 h 3259433"/>
                <a:gd name="connsiteX72" fmla="*/ 3813807 w 7436821"/>
                <a:gd name="connsiteY72" fmla="*/ 62843 h 3259433"/>
                <a:gd name="connsiteX73" fmla="*/ 3878577 w 7436821"/>
                <a:gd name="connsiteY73" fmla="*/ 206670 h 3259433"/>
                <a:gd name="connsiteX74" fmla="*/ 3881435 w 7436821"/>
                <a:gd name="connsiteY74" fmla="*/ 230483 h 3259433"/>
                <a:gd name="connsiteX75" fmla="*/ 3904295 w 7436821"/>
                <a:gd name="connsiteY75" fmla="*/ 325733 h 3259433"/>
                <a:gd name="connsiteX76" fmla="*/ 3907058 w 7436821"/>
                <a:gd name="connsiteY76" fmla="*/ 340239 h 3259433"/>
                <a:gd name="connsiteX77" fmla="*/ 3908911 w 7436821"/>
                <a:gd name="connsiteY77" fmla="*/ 345080 h 3259433"/>
                <a:gd name="connsiteX78" fmla="*/ 3912314 w 7436821"/>
                <a:gd name="connsiteY78" fmla="*/ 358147 h 3259433"/>
                <a:gd name="connsiteX79" fmla="*/ 3923568 w 7436821"/>
                <a:gd name="connsiteY79" fmla="*/ 391336 h 3259433"/>
                <a:gd name="connsiteX80" fmla="*/ 3971922 w 7436821"/>
                <a:gd name="connsiteY80" fmla="*/ 503850 h 3259433"/>
                <a:gd name="connsiteX81" fmla="*/ 4070030 w 7436821"/>
                <a:gd name="connsiteY81" fmla="*/ 618150 h 3259433"/>
                <a:gd name="connsiteX82" fmla="*/ 4092890 w 7436821"/>
                <a:gd name="connsiteY82" fmla="*/ 631485 h 3259433"/>
                <a:gd name="connsiteX83" fmla="*/ 4295772 w 7436821"/>
                <a:gd name="connsiteY83" fmla="*/ 743880 h 3259433"/>
                <a:gd name="connsiteX84" fmla="*/ 4312917 w 7436821"/>
                <a:gd name="connsiteY84" fmla="*/ 720068 h 3259433"/>
                <a:gd name="connsiteX85" fmla="*/ 4316727 w 7436821"/>
                <a:gd name="connsiteY85" fmla="*/ 702923 h 3259433"/>
                <a:gd name="connsiteX86" fmla="*/ 4312917 w 7436821"/>
                <a:gd name="connsiteY86" fmla="*/ 681968 h 3259433"/>
                <a:gd name="connsiteX87" fmla="*/ 4312917 w 7436821"/>
                <a:gd name="connsiteY87" fmla="*/ 661965 h 3259433"/>
                <a:gd name="connsiteX88" fmla="*/ 4457697 w 7436821"/>
                <a:gd name="connsiteY88" fmla="*/ 461940 h 3259433"/>
                <a:gd name="connsiteX89" fmla="*/ 4549137 w 7436821"/>
                <a:gd name="connsiteY89" fmla="*/ 484800 h 3259433"/>
                <a:gd name="connsiteX90" fmla="*/ 4565330 w 7436821"/>
                <a:gd name="connsiteY90" fmla="*/ 500993 h 3259433"/>
                <a:gd name="connsiteX91" fmla="*/ 4643435 w 7436821"/>
                <a:gd name="connsiteY91" fmla="*/ 645773 h 3259433"/>
                <a:gd name="connsiteX92" fmla="*/ 4647245 w 7436821"/>
                <a:gd name="connsiteY92" fmla="*/ 670538 h 3259433"/>
                <a:gd name="connsiteX93" fmla="*/ 4656770 w 7436821"/>
                <a:gd name="connsiteY93" fmla="*/ 745785 h 3259433"/>
                <a:gd name="connsiteX94" fmla="*/ 4664390 w 7436821"/>
                <a:gd name="connsiteY94" fmla="*/ 761978 h 3259433"/>
                <a:gd name="connsiteX95" fmla="*/ 4671057 w 7436821"/>
                <a:gd name="connsiteY95" fmla="*/ 779123 h 3259433"/>
                <a:gd name="connsiteX96" fmla="*/ 4678677 w 7436821"/>
                <a:gd name="connsiteY96" fmla="*/ 795315 h 3259433"/>
                <a:gd name="connsiteX97" fmla="*/ 4679630 w 7436821"/>
                <a:gd name="connsiteY97" fmla="*/ 818175 h 3259433"/>
                <a:gd name="connsiteX98" fmla="*/ 4689155 w 7436821"/>
                <a:gd name="connsiteY98" fmla="*/ 838178 h 3259433"/>
                <a:gd name="connsiteX99" fmla="*/ 4696775 w 7436821"/>
                <a:gd name="connsiteY99" fmla="*/ 857228 h 3259433"/>
                <a:gd name="connsiteX100" fmla="*/ 4719635 w 7436821"/>
                <a:gd name="connsiteY100" fmla="*/ 894375 h 3259433"/>
                <a:gd name="connsiteX101" fmla="*/ 4732970 w 7436821"/>
                <a:gd name="connsiteY101" fmla="*/ 910568 h 3259433"/>
                <a:gd name="connsiteX102" fmla="*/ 4750115 w 7436821"/>
                <a:gd name="connsiteY102" fmla="*/ 927713 h 3259433"/>
                <a:gd name="connsiteX103" fmla="*/ 4763450 w 7436821"/>
                <a:gd name="connsiteY103" fmla="*/ 944858 h 3259433"/>
                <a:gd name="connsiteX104" fmla="*/ 4787262 w 7436821"/>
                <a:gd name="connsiteY104" fmla="*/ 982958 h 3259433"/>
                <a:gd name="connsiteX105" fmla="*/ 4794882 w 7436821"/>
                <a:gd name="connsiteY105" fmla="*/ 1006770 h 3259433"/>
                <a:gd name="connsiteX106" fmla="*/ 4807265 w 7436821"/>
                <a:gd name="connsiteY106" fmla="*/ 1054395 h 3259433"/>
                <a:gd name="connsiteX107" fmla="*/ 4817742 w 7436821"/>
                <a:gd name="connsiteY107" fmla="*/ 1068683 h 3259433"/>
                <a:gd name="connsiteX108" fmla="*/ 4820600 w 7436821"/>
                <a:gd name="connsiteY108" fmla="*/ 1088685 h 3259433"/>
                <a:gd name="connsiteX109" fmla="*/ 4838697 w 7436821"/>
                <a:gd name="connsiteY109" fmla="*/ 1221083 h 3259433"/>
                <a:gd name="connsiteX110" fmla="*/ 4851080 w 7436821"/>
                <a:gd name="connsiteY110" fmla="*/ 1233465 h 3259433"/>
                <a:gd name="connsiteX111" fmla="*/ 4860605 w 7436821"/>
                <a:gd name="connsiteY111" fmla="*/ 1273470 h 3259433"/>
                <a:gd name="connsiteX112" fmla="*/ 4948235 w 7436821"/>
                <a:gd name="connsiteY112" fmla="*/ 1517310 h 3259433"/>
                <a:gd name="connsiteX113" fmla="*/ 4964427 w 7436821"/>
                <a:gd name="connsiteY113" fmla="*/ 1554458 h 3259433"/>
                <a:gd name="connsiteX114" fmla="*/ 4978715 w 7436821"/>
                <a:gd name="connsiteY114" fmla="*/ 1574460 h 3259433"/>
                <a:gd name="connsiteX115" fmla="*/ 5151117 w 7436821"/>
                <a:gd name="connsiteY115" fmla="*/ 1836398 h 3259433"/>
                <a:gd name="connsiteX116" fmla="*/ 5272085 w 7436821"/>
                <a:gd name="connsiteY116" fmla="*/ 1796393 h 3259433"/>
                <a:gd name="connsiteX117" fmla="*/ 5292087 w 7436821"/>
                <a:gd name="connsiteY117" fmla="*/ 1800203 h 3259433"/>
                <a:gd name="connsiteX118" fmla="*/ 5360667 w 7436821"/>
                <a:gd name="connsiteY118" fmla="*/ 1729718 h 3259433"/>
                <a:gd name="connsiteX119" fmla="*/ 5361620 w 7436821"/>
                <a:gd name="connsiteY119" fmla="*/ 1708763 h 3259433"/>
                <a:gd name="connsiteX120" fmla="*/ 5379360 w 7436821"/>
                <a:gd name="connsiteY120" fmla="*/ 1644231 h 3259433"/>
                <a:gd name="connsiteX121" fmla="*/ 5390153 w 7436821"/>
                <a:gd name="connsiteY121" fmla="*/ 1625966 h 3259433"/>
                <a:gd name="connsiteX122" fmla="*/ 5398929 w 7436821"/>
                <a:gd name="connsiteY122" fmla="*/ 1592273 h 3259433"/>
                <a:gd name="connsiteX123" fmla="*/ 5426863 w 7436821"/>
                <a:gd name="connsiteY123" fmla="*/ 1519262 h 3259433"/>
                <a:gd name="connsiteX124" fmla="*/ 5425795 w 7436821"/>
                <a:gd name="connsiteY124" fmla="*/ 1503975 h 3259433"/>
                <a:gd name="connsiteX125" fmla="*/ 5427342 w 7436821"/>
                <a:gd name="connsiteY125" fmla="*/ 1415393 h 3259433"/>
                <a:gd name="connsiteX126" fmla="*/ 5542595 w 7436821"/>
                <a:gd name="connsiteY126" fmla="*/ 1209653 h 3259433"/>
                <a:gd name="connsiteX127" fmla="*/ 5554977 w 7436821"/>
                <a:gd name="connsiteY127" fmla="*/ 1189650 h 3259433"/>
                <a:gd name="connsiteX128" fmla="*/ 5572122 w 7436821"/>
                <a:gd name="connsiteY128" fmla="*/ 1176315 h 3259433"/>
                <a:gd name="connsiteX129" fmla="*/ 5683565 w 7436821"/>
                <a:gd name="connsiteY129" fmla="*/ 1302045 h 3259433"/>
                <a:gd name="connsiteX130" fmla="*/ 5697852 w 7436821"/>
                <a:gd name="connsiteY130" fmla="*/ 1319190 h 3259433"/>
                <a:gd name="connsiteX131" fmla="*/ 5727380 w 7436821"/>
                <a:gd name="connsiteY131" fmla="*/ 1353480 h 3259433"/>
                <a:gd name="connsiteX132" fmla="*/ 5739762 w 7436821"/>
                <a:gd name="connsiteY132" fmla="*/ 1372530 h 3259433"/>
                <a:gd name="connsiteX133" fmla="*/ 5770242 w 7436821"/>
                <a:gd name="connsiteY133" fmla="*/ 1402058 h 3259433"/>
                <a:gd name="connsiteX134" fmla="*/ 5783577 w 7436821"/>
                <a:gd name="connsiteY134" fmla="*/ 1415393 h 3259433"/>
                <a:gd name="connsiteX135" fmla="*/ 5787387 w 7436821"/>
                <a:gd name="connsiteY135" fmla="*/ 1517310 h 3259433"/>
                <a:gd name="connsiteX136" fmla="*/ 5925500 w 7436821"/>
                <a:gd name="connsiteY136" fmla="*/ 1493498 h 3259433"/>
                <a:gd name="connsiteX137" fmla="*/ 5946455 w 7436821"/>
                <a:gd name="connsiteY137" fmla="*/ 1486830 h 3259433"/>
                <a:gd name="connsiteX138" fmla="*/ 5966457 w 7436821"/>
                <a:gd name="connsiteY138" fmla="*/ 1499213 h 3259433"/>
                <a:gd name="connsiteX139" fmla="*/ 6098855 w 7436821"/>
                <a:gd name="connsiteY139" fmla="*/ 1646851 h 3259433"/>
                <a:gd name="connsiteX140" fmla="*/ 6106475 w 7436821"/>
                <a:gd name="connsiteY140" fmla="*/ 1663043 h 3259433"/>
                <a:gd name="connsiteX141" fmla="*/ 6119810 w 7436821"/>
                <a:gd name="connsiteY141" fmla="*/ 1693523 h 3259433"/>
                <a:gd name="connsiteX142" fmla="*/ 6130287 w 7436821"/>
                <a:gd name="connsiteY142" fmla="*/ 1716383 h 3259433"/>
                <a:gd name="connsiteX143" fmla="*/ 6140765 w 7436821"/>
                <a:gd name="connsiteY143" fmla="*/ 1737338 h 3259433"/>
                <a:gd name="connsiteX144" fmla="*/ 6148385 w 7436821"/>
                <a:gd name="connsiteY144" fmla="*/ 1758293 h 3259433"/>
                <a:gd name="connsiteX145" fmla="*/ 6151242 w 7436821"/>
                <a:gd name="connsiteY145" fmla="*/ 1936410 h 3259433"/>
                <a:gd name="connsiteX146" fmla="*/ 6155052 w 7436821"/>
                <a:gd name="connsiteY146" fmla="*/ 1957365 h 3259433"/>
                <a:gd name="connsiteX147" fmla="*/ 6158862 w 7436821"/>
                <a:gd name="connsiteY147" fmla="*/ 1978320 h 3259433"/>
                <a:gd name="connsiteX148" fmla="*/ 6169340 w 7436821"/>
                <a:gd name="connsiteY148" fmla="*/ 2022135 h 3259433"/>
                <a:gd name="connsiteX149" fmla="*/ 6176007 w 7436821"/>
                <a:gd name="connsiteY149" fmla="*/ 2035470 h 3259433"/>
                <a:gd name="connsiteX150" fmla="*/ 6186485 w 7436821"/>
                <a:gd name="connsiteY150" fmla="*/ 2047853 h 3259433"/>
                <a:gd name="connsiteX151" fmla="*/ 6202677 w 7436821"/>
                <a:gd name="connsiteY151" fmla="*/ 2062140 h 3259433"/>
                <a:gd name="connsiteX152" fmla="*/ 6220775 w 7436821"/>
                <a:gd name="connsiteY152" fmla="*/ 2076428 h 3259433"/>
                <a:gd name="connsiteX153" fmla="*/ 6241730 w 7436821"/>
                <a:gd name="connsiteY153" fmla="*/ 2085953 h 3259433"/>
                <a:gd name="connsiteX154" fmla="*/ 6402464 w 7436821"/>
                <a:gd name="connsiteY154" fmla="*/ 2130021 h 3259433"/>
                <a:gd name="connsiteX155" fmla="*/ 6417089 w 7436821"/>
                <a:gd name="connsiteY155" fmla="*/ 2124324 h 3259433"/>
                <a:gd name="connsiteX156" fmla="*/ 6419843 w 7436821"/>
                <a:gd name="connsiteY156" fmla="*/ 2110517 h 3259433"/>
                <a:gd name="connsiteX157" fmla="*/ 6429692 w 7436821"/>
                <a:gd name="connsiteY157" fmla="*/ 2078028 h 3259433"/>
                <a:gd name="connsiteX158" fmla="*/ 6414371 w 7436821"/>
                <a:gd name="connsiteY158" fmla="*/ 2052735 h 3259433"/>
                <a:gd name="connsiteX159" fmla="*/ 6371270 w 7436821"/>
                <a:gd name="connsiteY159" fmla="*/ 1988798 h 3259433"/>
                <a:gd name="connsiteX160" fmla="*/ 6365555 w 7436821"/>
                <a:gd name="connsiteY160" fmla="*/ 1965938 h 3259433"/>
                <a:gd name="connsiteX161" fmla="*/ 6393177 w 7436821"/>
                <a:gd name="connsiteY161" fmla="*/ 1884976 h 3259433"/>
                <a:gd name="connsiteX162" fmla="*/ 6416037 w 7436821"/>
                <a:gd name="connsiteY162" fmla="*/ 1879260 h 3259433"/>
                <a:gd name="connsiteX163" fmla="*/ 6545577 w 7436821"/>
                <a:gd name="connsiteY163" fmla="*/ 1923076 h 3259433"/>
                <a:gd name="connsiteX164" fmla="*/ 6569390 w 7436821"/>
                <a:gd name="connsiteY164" fmla="*/ 1926885 h 3259433"/>
                <a:gd name="connsiteX165" fmla="*/ 6666545 w 7436821"/>
                <a:gd name="connsiteY165" fmla="*/ 2002133 h 3259433"/>
                <a:gd name="connsiteX166" fmla="*/ 6713217 w 7436821"/>
                <a:gd name="connsiteY166" fmla="*/ 2018326 h 3259433"/>
                <a:gd name="connsiteX167" fmla="*/ 6731315 w 7436821"/>
                <a:gd name="connsiteY167" fmla="*/ 2021183 h 3259433"/>
                <a:gd name="connsiteX168" fmla="*/ 6749412 w 7436821"/>
                <a:gd name="connsiteY168" fmla="*/ 2026898 h 3259433"/>
                <a:gd name="connsiteX169" fmla="*/ 6868475 w 7436821"/>
                <a:gd name="connsiteY169" fmla="*/ 2111670 h 3259433"/>
                <a:gd name="connsiteX170" fmla="*/ 6889430 w 7436821"/>
                <a:gd name="connsiteY170" fmla="*/ 2119291 h 3259433"/>
                <a:gd name="connsiteX171" fmla="*/ 6905622 w 7436821"/>
                <a:gd name="connsiteY171" fmla="*/ 2133578 h 3259433"/>
                <a:gd name="connsiteX172" fmla="*/ 6869427 w 7436821"/>
                <a:gd name="connsiteY172" fmla="*/ 2242163 h 3259433"/>
                <a:gd name="connsiteX173" fmla="*/ 6879946 w 7436821"/>
                <a:gd name="connsiteY173" fmla="*/ 2258313 h 3259433"/>
                <a:gd name="connsiteX174" fmla="*/ 6889342 w 7436821"/>
                <a:gd name="connsiteY174" fmla="*/ 2262487 h 3259433"/>
                <a:gd name="connsiteX175" fmla="*/ 6893809 w 7436821"/>
                <a:gd name="connsiteY175" fmla="*/ 2261261 h 3259433"/>
                <a:gd name="connsiteX176" fmla="*/ 6901194 w 7436821"/>
                <a:gd name="connsiteY176" fmla="*/ 2263287 h 3259433"/>
                <a:gd name="connsiteX177" fmla="*/ 6908573 w 7436821"/>
                <a:gd name="connsiteY177" fmla="*/ 2262439 h 3259433"/>
                <a:gd name="connsiteX178" fmla="*/ 6994205 w 7436821"/>
                <a:gd name="connsiteY178" fmla="*/ 2229781 h 3259433"/>
                <a:gd name="connsiteX179" fmla="*/ 7012302 w 7436821"/>
                <a:gd name="connsiteY179" fmla="*/ 2240258 h 3259433"/>
                <a:gd name="connsiteX180" fmla="*/ 7028495 w 7436821"/>
                <a:gd name="connsiteY180" fmla="*/ 2257403 h 3259433"/>
                <a:gd name="connsiteX181" fmla="*/ 7040877 w 7436821"/>
                <a:gd name="connsiteY181" fmla="*/ 2278358 h 3259433"/>
                <a:gd name="connsiteX182" fmla="*/ 7061832 w 7436821"/>
                <a:gd name="connsiteY182" fmla="*/ 2345033 h 3259433"/>
                <a:gd name="connsiteX183" fmla="*/ 7071357 w 7436821"/>
                <a:gd name="connsiteY183" fmla="*/ 2365988 h 3259433"/>
                <a:gd name="connsiteX184" fmla="*/ 7088502 w 7436821"/>
                <a:gd name="connsiteY184" fmla="*/ 2436473 h 3259433"/>
                <a:gd name="connsiteX185" fmla="*/ 7094217 w 7436821"/>
                <a:gd name="connsiteY185" fmla="*/ 2460286 h 3259433"/>
                <a:gd name="connsiteX186" fmla="*/ 7151367 w 7436821"/>
                <a:gd name="connsiteY186" fmla="*/ 2523151 h 3259433"/>
                <a:gd name="connsiteX187" fmla="*/ 7158987 w 7436821"/>
                <a:gd name="connsiteY187" fmla="*/ 2537438 h 3259433"/>
                <a:gd name="connsiteX188" fmla="*/ 7162797 w 7436821"/>
                <a:gd name="connsiteY188" fmla="*/ 2551726 h 3259433"/>
                <a:gd name="connsiteX189" fmla="*/ 7150415 w 7436821"/>
                <a:gd name="connsiteY189" fmla="*/ 2571728 h 3259433"/>
                <a:gd name="connsiteX190" fmla="*/ 7130412 w 7436821"/>
                <a:gd name="connsiteY190" fmla="*/ 2635545 h 3259433"/>
                <a:gd name="connsiteX191" fmla="*/ 7133270 w 7436821"/>
                <a:gd name="connsiteY191" fmla="*/ 2655548 h 3259433"/>
                <a:gd name="connsiteX192" fmla="*/ 7147557 w 7436821"/>
                <a:gd name="connsiteY192" fmla="*/ 2672693 h 3259433"/>
                <a:gd name="connsiteX193" fmla="*/ 7165655 w 7436821"/>
                <a:gd name="connsiteY193" fmla="*/ 2686980 h 3259433"/>
                <a:gd name="connsiteX194" fmla="*/ 7181847 w 7436821"/>
                <a:gd name="connsiteY194" fmla="*/ 2703173 h 3259433"/>
                <a:gd name="connsiteX195" fmla="*/ 7277097 w 7436821"/>
                <a:gd name="connsiteY195" fmla="*/ 2908913 h 3259433"/>
                <a:gd name="connsiteX196" fmla="*/ 7289480 w 7436821"/>
                <a:gd name="connsiteY196" fmla="*/ 2929868 h 3259433"/>
                <a:gd name="connsiteX197" fmla="*/ 7359965 w 7436821"/>
                <a:gd name="connsiteY197" fmla="*/ 3067980 h 3259433"/>
                <a:gd name="connsiteX198" fmla="*/ 7419972 w 7436821"/>
                <a:gd name="connsiteY198" fmla="*/ 3104176 h 3259433"/>
                <a:gd name="connsiteX199" fmla="*/ 7436165 w 7436821"/>
                <a:gd name="connsiteY199" fmla="*/ 3142276 h 3259433"/>
                <a:gd name="connsiteX200" fmla="*/ 7433307 w 7436821"/>
                <a:gd name="connsiteY200" fmla="*/ 3162278 h 3259433"/>
                <a:gd name="connsiteX201" fmla="*/ 7417115 w 7436821"/>
                <a:gd name="connsiteY201" fmla="*/ 3196568 h 3259433"/>
                <a:gd name="connsiteX202" fmla="*/ 7413305 w 7436821"/>
                <a:gd name="connsiteY202" fmla="*/ 3207998 h 3259433"/>
                <a:gd name="connsiteX203" fmla="*/ 7422830 w 7436821"/>
                <a:gd name="connsiteY203" fmla="*/ 3251813 h 3259433"/>
                <a:gd name="connsiteX204" fmla="*/ 7428545 w 7436821"/>
                <a:gd name="connsiteY204" fmla="*/ 3259433 h 3259433"/>
                <a:gd name="connsiteX205" fmla="*/ 7388540 w 7436821"/>
                <a:gd name="connsiteY205" fmla="*/ 3259433 h 3259433"/>
                <a:gd name="connsiteX206" fmla="*/ 7367585 w 7436821"/>
                <a:gd name="connsiteY206" fmla="*/ 3259433 h 3259433"/>
                <a:gd name="connsiteX207" fmla="*/ 7195182 w 7436821"/>
                <a:gd name="connsiteY207" fmla="*/ 3259433 h 3259433"/>
                <a:gd name="connsiteX208" fmla="*/ 7172322 w 7436821"/>
                <a:gd name="connsiteY208" fmla="*/ 3259433 h 3259433"/>
                <a:gd name="connsiteX209" fmla="*/ 5747382 w 7436821"/>
                <a:gd name="connsiteY209" fmla="*/ 3259433 h 3259433"/>
                <a:gd name="connsiteX210" fmla="*/ 5192075 w 7436821"/>
                <a:gd name="connsiteY210" fmla="*/ 3259433 h 3259433"/>
                <a:gd name="connsiteX211" fmla="*/ 5171120 w 7436821"/>
                <a:gd name="connsiteY211" fmla="*/ 3259433 h 3259433"/>
                <a:gd name="connsiteX212" fmla="*/ 0 w 7436821"/>
                <a:gd name="connsiteY212" fmla="*/ 3259433 h 3259433"/>
                <a:gd name="connsiteX213" fmla="*/ 37148 w 7436821"/>
                <a:gd name="connsiteY213" fmla="*/ 3212761 h 3259433"/>
                <a:gd name="connsiteX214" fmla="*/ 180023 w 7436821"/>
                <a:gd name="connsiteY214" fmla="*/ 2943203 h 3259433"/>
                <a:gd name="connsiteX215" fmla="*/ 196215 w 7436821"/>
                <a:gd name="connsiteY215" fmla="*/ 2902245 h 3259433"/>
                <a:gd name="connsiteX216" fmla="*/ 195263 w 7436821"/>
                <a:gd name="connsiteY216" fmla="*/ 2901293 h 3259433"/>
                <a:gd name="connsiteX217" fmla="*/ 177165 w 7436821"/>
                <a:gd name="connsiteY217" fmla="*/ 2819378 h 3259433"/>
                <a:gd name="connsiteX218" fmla="*/ 296228 w 7436821"/>
                <a:gd name="connsiteY218" fmla="*/ 2586016 h 3259433"/>
                <a:gd name="connsiteX219" fmla="*/ 305753 w 7436821"/>
                <a:gd name="connsiteY219" fmla="*/ 2573633 h 3259433"/>
                <a:gd name="connsiteX220" fmla="*/ 326708 w 7436821"/>
                <a:gd name="connsiteY220" fmla="*/ 2543153 h 3259433"/>
                <a:gd name="connsiteX221" fmla="*/ 354330 w 7436821"/>
                <a:gd name="connsiteY221" fmla="*/ 2401231 h 3259433"/>
                <a:gd name="connsiteX222" fmla="*/ 370523 w 7436821"/>
                <a:gd name="connsiteY222" fmla="*/ 2388848 h 3259433"/>
                <a:gd name="connsiteX223" fmla="*/ 388620 w 7436821"/>
                <a:gd name="connsiteY223" fmla="*/ 2376466 h 3259433"/>
                <a:gd name="connsiteX224" fmla="*/ 401955 w 7436821"/>
                <a:gd name="connsiteY224" fmla="*/ 2366941 h 3259433"/>
                <a:gd name="connsiteX225" fmla="*/ 412433 w 7436821"/>
                <a:gd name="connsiteY225" fmla="*/ 2354558 h 3259433"/>
                <a:gd name="connsiteX226" fmla="*/ 440055 w 7436821"/>
                <a:gd name="connsiteY226" fmla="*/ 2276453 h 3259433"/>
                <a:gd name="connsiteX227" fmla="*/ 446723 w 7436821"/>
                <a:gd name="connsiteY227" fmla="*/ 2256451 h 3259433"/>
                <a:gd name="connsiteX228" fmla="*/ 484823 w 7436821"/>
                <a:gd name="connsiteY228" fmla="*/ 2027851 h 3259433"/>
                <a:gd name="connsiteX229" fmla="*/ 495300 w 7436821"/>
                <a:gd name="connsiteY229" fmla="*/ 2010705 h 3259433"/>
                <a:gd name="connsiteX230" fmla="*/ 529590 w 7436821"/>
                <a:gd name="connsiteY230" fmla="*/ 1910693 h 3259433"/>
                <a:gd name="connsiteX231" fmla="*/ 533400 w 7436821"/>
                <a:gd name="connsiteY231" fmla="*/ 1887833 h 3259433"/>
                <a:gd name="connsiteX232" fmla="*/ 615315 w 7436821"/>
                <a:gd name="connsiteY232" fmla="*/ 1749720 h 3259433"/>
                <a:gd name="connsiteX233" fmla="*/ 636270 w 7436821"/>
                <a:gd name="connsiteY233" fmla="*/ 1742101 h 3259433"/>
                <a:gd name="connsiteX234" fmla="*/ 660083 w 7436821"/>
                <a:gd name="connsiteY234" fmla="*/ 1738290 h 3259433"/>
                <a:gd name="connsiteX235" fmla="*/ 677228 w 7436821"/>
                <a:gd name="connsiteY235" fmla="*/ 1742101 h 3259433"/>
                <a:gd name="connsiteX236" fmla="*/ 689610 w 7436821"/>
                <a:gd name="connsiteY236" fmla="*/ 1751626 h 3259433"/>
                <a:gd name="connsiteX237" fmla="*/ 705803 w 7436821"/>
                <a:gd name="connsiteY237" fmla="*/ 1776390 h 3259433"/>
                <a:gd name="connsiteX238" fmla="*/ 712470 w 7436821"/>
                <a:gd name="connsiteY238" fmla="*/ 1789726 h 3259433"/>
                <a:gd name="connsiteX239" fmla="*/ 794385 w 7436821"/>
                <a:gd name="connsiteY239" fmla="*/ 1924980 h 3259433"/>
                <a:gd name="connsiteX240" fmla="*/ 810578 w 7436821"/>
                <a:gd name="connsiteY240" fmla="*/ 1937363 h 3259433"/>
                <a:gd name="connsiteX241" fmla="*/ 830580 w 7436821"/>
                <a:gd name="connsiteY241" fmla="*/ 1944030 h 3259433"/>
                <a:gd name="connsiteX242" fmla="*/ 912495 w 7436821"/>
                <a:gd name="connsiteY242" fmla="*/ 1977368 h 3259433"/>
                <a:gd name="connsiteX243" fmla="*/ 932498 w 7436821"/>
                <a:gd name="connsiteY243" fmla="*/ 2045948 h 3259433"/>
                <a:gd name="connsiteX244" fmla="*/ 939165 w 7436821"/>
                <a:gd name="connsiteY244" fmla="*/ 2068808 h 3259433"/>
                <a:gd name="connsiteX245" fmla="*/ 970598 w 7436821"/>
                <a:gd name="connsiteY245" fmla="*/ 2176441 h 3259433"/>
                <a:gd name="connsiteX246" fmla="*/ 991553 w 7436821"/>
                <a:gd name="connsiteY246" fmla="*/ 2189776 h 3259433"/>
                <a:gd name="connsiteX247" fmla="*/ 1008883 w 7436821"/>
                <a:gd name="connsiteY247" fmla="*/ 2194502 h 3259433"/>
                <a:gd name="connsiteX248" fmla="*/ 1033558 w 7436821"/>
                <a:gd name="connsiteY248" fmla="*/ 2189170 h 3259433"/>
                <a:gd name="connsiteX249" fmla="*/ 1050608 w 7436821"/>
                <a:gd name="connsiteY249" fmla="*/ 2179298 h 3259433"/>
                <a:gd name="connsiteX250" fmla="*/ 1064895 w 7436821"/>
                <a:gd name="connsiteY250" fmla="*/ 2165011 h 3259433"/>
                <a:gd name="connsiteX251" fmla="*/ 1118235 w 7436821"/>
                <a:gd name="connsiteY251" fmla="*/ 1923076 h 3259433"/>
                <a:gd name="connsiteX252" fmla="*/ 1119188 w 7436821"/>
                <a:gd name="connsiteY252" fmla="*/ 1900215 h 3259433"/>
                <a:gd name="connsiteX253" fmla="*/ 1132523 w 7436821"/>
                <a:gd name="connsiteY253" fmla="*/ 1809728 h 3259433"/>
                <a:gd name="connsiteX254" fmla="*/ 1139190 w 7436821"/>
                <a:gd name="connsiteY254" fmla="*/ 1788773 h 3259433"/>
                <a:gd name="connsiteX255" fmla="*/ 1227773 w 7436821"/>
                <a:gd name="connsiteY255" fmla="*/ 1720193 h 3259433"/>
                <a:gd name="connsiteX256" fmla="*/ 1274446 w 7436821"/>
                <a:gd name="connsiteY256" fmla="*/ 1605893 h 3259433"/>
                <a:gd name="connsiteX257" fmla="*/ 1295401 w 7436821"/>
                <a:gd name="connsiteY257" fmla="*/ 1595415 h 3259433"/>
                <a:gd name="connsiteX258" fmla="*/ 1316356 w 7436821"/>
                <a:gd name="connsiteY258" fmla="*/ 1587795 h 3259433"/>
                <a:gd name="connsiteX259" fmla="*/ 1340169 w 7436821"/>
                <a:gd name="connsiteY259" fmla="*/ 1580176 h 3259433"/>
                <a:gd name="connsiteX260" fmla="*/ 1467803 w 7436821"/>
                <a:gd name="connsiteY260" fmla="*/ 1565888 h 3259433"/>
                <a:gd name="connsiteX261" fmla="*/ 1478280 w 7436821"/>
                <a:gd name="connsiteY261" fmla="*/ 1363958 h 3259433"/>
                <a:gd name="connsiteX262" fmla="*/ 1490663 w 7436821"/>
                <a:gd name="connsiteY262" fmla="*/ 1351576 h 3259433"/>
                <a:gd name="connsiteX263" fmla="*/ 1500188 w 7436821"/>
                <a:gd name="connsiteY263" fmla="*/ 1339193 h 3259433"/>
                <a:gd name="connsiteX264" fmla="*/ 1509713 w 7436821"/>
                <a:gd name="connsiteY264" fmla="*/ 1320143 h 3259433"/>
                <a:gd name="connsiteX265" fmla="*/ 1642110 w 7436821"/>
                <a:gd name="connsiteY265" fmla="*/ 1095353 h 3259433"/>
                <a:gd name="connsiteX266" fmla="*/ 1662114 w 7436821"/>
                <a:gd name="connsiteY266" fmla="*/ 1089638 h 3259433"/>
                <a:gd name="connsiteX267" fmla="*/ 1708785 w 7436821"/>
                <a:gd name="connsiteY267" fmla="*/ 1102020 h 3259433"/>
                <a:gd name="connsiteX268" fmla="*/ 1764030 w 7436821"/>
                <a:gd name="connsiteY268" fmla="*/ 1041060 h 3259433"/>
                <a:gd name="connsiteX269" fmla="*/ 1771650 w 7436821"/>
                <a:gd name="connsiteY269" fmla="*/ 1018200 h 3259433"/>
                <a:gd name="connsiteX270" fmla="*/ 1839278 w 7436821"/>
                <a:gd name="connsiteY270" fmla="*/ 897233 h 3259433"/>
                <a:gd name="connsiteX271" fmla="*/ 1927547 w 7436821"/>
                <a:gd name="connsiteY271" fmla="*/ 898036 h 3259433"/>
                <a:gd name="connsiteX272" fmla="*/ 1938294 w 7436821"/>
                <a:gd name="connsiteY272" fmla="*/ 888494 h 3259433"/>
                <a:gd name="connsiteX273" fmla="*/ 1939664 w 7436821"/>
                <a:gd name="connsiteY273" fmla="*/ 883976 h 3259433"/>
                <a:gd name="connsiteX274" fmla="*/ 1946907 w 7436821"/>
                <a:gd name="connsiteY274" fmla="*/ 867712 h 3259433"/>
                <a:gd name="connsiteX275" fmla="*/ 1946910 w 7436821"/>
                <a:gd name="connsiteY275" fmla="*/ 867705 h 3259433"/>
                <a:gd name="connsiteX276" fmla="*/ 1956435 w 7436821"/>
                <a:gd name="connsiteY276" fmla="*/ 844845 h 3259433"/>
                <a:gd name="connsiteX277" fmla="*/ 1965960 w 7436821"/>
                <a:gd name="connsiteY277" fmla="*/ 821985 h 3259433"/>
                <a:gd name="connsiteX278" fmla="*/ 2080260 w 7436821"/>
                <a:gd name="connsiteY278" fmla="*/ 723878 h 3259433"/>
                <a:gd name="connsiteX279" fmla="*/ 2101215 w 7436821"/>
                <a:gd name="connsiteY279" fmla="*/ 854370 h 3259433"/>
                <a:gd name="connsiteX280" fmla="*/ 2105025 w 7436821"/>
                <a:gd name="connsiteY280" fmla="*/ 874373 h 3259433"/>
                <a:gd name="connsiteX281" fmla="*/ 2210753 w 7436821"/>
                <a:gd name="connsiteY281" fmla="*/ 962955 h 3259433"/>
                <a:gd name="connsiteX282" fmla="*/ 2225040 w 7436821"/>
                <a:gd name="connsiteY282" fmla="*/ 977243 h 3259433"/>
                <a:gd name="connsiteX283" fmla="*/ 2232660 w 7436821"/>
                <a:gd name="connsiteY283" fmla="*/ 996293 h 3259433"/>
                <a:gd name="connsiteX284" fmla="*/ 2269808 w 7436821"/>
                <a:gd name="connsiteY284" fmla="*/ 1064873 h 3259433"/>
                <a:gd name="connsiteX285" fmla="*/ 2371725 w 7436821"/>
                <a:gd name="connsiteY285" fmla="*/ 1142978 h 3259433"/>
                <a:gd name="connsiteX286" fmla="*/ 2384108 w 7436821"/>
                <a:gd name="connsiteY286" fmla="*/ 1150598 h 3259433"/>
                <a:gd name="connsiteX287" fmla="*/ 2397443 w 7436821"/>
                <a:gd name="connsiteY287" fmla="*/ 1161075 h 3259433"/>
                <a:gd name="connsiteX288" fmla="*/ 2431734 w 7436821"/>
                <a:gd name="connsiteY288" fmla="*/ 1266803 h 3259433"/>
                <a:gd name="connsiteX289" fmla="*/ 2390775 w 7436821"/>
                <a:gd name="connsiteY289" fmla="*/ 1254420 h 3259433"/>
                <a:gd name="connsiteX290" fmla="*/ 2414588 w 7436821"/>
                <a:gd name="connsiteY290" fmla="*/ 1354433 h 3259433"/>
                <a:gd name="connsiteX291" fmla="*/ 2405063 w 7436821"/>
                <a:gd name="connsiteY291" fmla="*/ 1374435 h 3259433"/>
                <a:gd name="connsiteX292" fmla="*/ 2460308 w 7436821"/>
                <a:gd name="connsiteY292" fmla="*/ 1570651 h 3259433"/>
                <a:gd name="connsiteX293" fmla="*/ 2478405 w 7436821"/>
                <a:gd name="connsiteY293" fmla="*/ 1590653 h 3259433"/>
                <a:gd name="connsiteX294" fmla="*/ 2724151 w 7436821"/>
                <a:gd name="connsiteY294" fmla="*/ 1651613 h 3259433"/>
                <a:gd name="connsiteX295" fmla="*/ 2684145 w 7436821"/>
                <a:gd name="connsiteY295" fmla="*/ 1490640 h 3259433"/>
                <a:gd name="connsiteX296" fmla="*/ 2687003 w 7436821"/>
                <a:gd name="connsiteY296" fmla="*/ 1473495 h 3259433"/>
                <a:gd name="connsiteX297" fmla="*/ 2748916 w 7436821"/>
                <a:gd name="connsiteY297" fmla="*/ 1396343 h 3259433"/>
                <a:gd name="connsiteX298" fmla="*/ 2792730 w 7436821"/>
                <a:gd name="connsiteY298" fmla="*/ 1368720 h 3259433"/>
                <a:gd name="connsiteX299" fmla="*/ 2806066 w 7436821"/>
                <a:gd name="connsiteY299" fmla="*/ 1349670 h 3259433"/>
                <a:gd name="connsiteX300" fmla="*/ 2905125 w 7436821"/>
                <a:gd name="connsiteY300" fmla="*/ 1244895 h 3259433"/>
                <a:gd name="connsiteX301" fmla="*/ 2904174 w 7436821"/>
                <a:gd name="connsiteY301" fmla="*/ 1225845 h 3259433"/>
                <a:gd name="connsiteX302" fmla="*/ 2904174 w 7436821"/>
                <a:gd name="connsiteY302" fmla="*/ 1188698 h 3259433"/>
                <a:gd name="connsiteX303" fmla="*/ 2982279 w 7436821"/>
                <a:gd name="connsiteY303" fmla="*/ 1062968 h 3259433"/>
                <a:gd name="connsiteX304" fmla="*/ 3023236 w 7436821"/>
                <a:gd name="connsiteY304" fmla="*/ 917235 h 3259433"/>
                <a:gd name="connsiteX305" fmla="*/ 3039429 w 7436821"/>
                <a:gd name="connsiteY305" fmla="*/ 896280 h 3259433"/>
                <a:gd name="connsiteX306" fmla="*/ 3184209 w 7436821"/>
                <a:gd name="connsiteY306" fmla="*/ 724830 h 3259433"/>
                <a:gd name="connsiteX307" fmla="*/ 3187065 w 7436821"/>
                <a:gd name="connsiteY307" fmla="*/ 708638 h 3259433"/>
                <a:gd name="connsiteX308" fmla="*/ 3201354 w 7436821"/>
                <a:gd name="connsiteY308" fmla="*/ 661013 h 3259433"/>
                <a:gd name="connsiteX309" fmla="*/ 3208973 w 7436821"/>
                <a:gd name="connsiteY309" fmla="*/ 641963 h 3259433"/>
                <a:gd name="connsiteX310" fmla="*/ 3317558 w 7436821"/>
                <a:gd name="connsiteY310" fmla="*/ 487658 h 3259433"/>
                <a:gd name="connsiteX311" fmla="*/ 3333751 w 7436821"/>
                <a:gd name="connsiteY311" fmla="*/ 471465 h 3259433"/>
                <a:gd name="connsiteX312" fmla="*/ 3351848 w 7436821"/>
                <a:gd name="connsiteY312" fmla="*/ 450510 h 3259433"/>
                <a:gd name="connsiteX313" fmla="*/ 3422333 w 7436821"/>
                <a:gd name="connsiteY313" fmla="*/ 386693 h 3259433"/>
                <a:gd name="connsiteX314" fmla="*/ 3442335 w 7436821"/>
                <a:gd name="connsiteY314" fmla="*/ 383835 h 3259433"/>
                <a:gd name="connsiteX315" fmla="*/ 3472815 w 7436821"/>
                <a:gd name="connsiteY315" fmla="*/ 366690 h 3259433"/>
                <a:gd name="connsiteX316" fmla="*/ 3540443 w 7436821"/>
                <a:gd name="connsiteY316" fmla="*/ 167618 h 3259433"/>
                <a:gd name="connsiteX317" fmla="*/ 3556636 w 7436821"/>
                <a:gd name="connsiteY317" fmla="*/ 150473 h 3259433"/>
                <a:gd name="connsiteX318" fmla="*/ 3629977 w 7436821"/>
                <a:gd name="connsiteY318" fmla="*/ 66653 h 3259433"/>
                <a:gd name="connsiteX319" fmla="*/ 3646170 w 7436821"/>
                <a:gd name="connsiteY319" fmla="*/ 50460 h 3259433"/>
                <a:gd name="connsiteX320" fmla="*/ 3707130 w 7436821"/>
                <a:gd name="connsiteY320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507326 w 7436821"/>
                <a:gd name="connsiteY4" fmla="*/ 2635817 h 3259433"/>
                <a:gd name="connsiteX5" fmla="*/ 6508262 w 7436821"/>
                <a:gd name="connsiteY5" fmla="*/ 2648440 h 3259433"/>
                <a:gd name="connsiteX6" fmla="*/ 6508064 w 7436821"/>
                <a:gd name="connsiteY6" fmla="*/ 2651119 h 3259433"/>
                <a:gd name="connsiteX7" fmla="*/ 6517336 w 7436821"/>
                <a:gd name="connsiteY7" fmla="*/ 2645749 h 3259433"/>
                <a:gd name="connsiteX8" fmla="*/ 6518237 w 7436821"/>
                <a:gd name="connsiteY8" fmla="*/ 2645405 h 3259433"/>
                <a:gd name="connsiteX9" fmla="*/ 6507326 w 7436821"/>
                <a:gd name="connsiteY9" fmla="*/ 2635817 h 3259433"/>
                <a:gd name="connsiteX10" fmla="*/ 6762674 w 7436821"/>
                <a:gd name="connsiteY10" fmla="*/ 2137034 h 3259433"/>
                <a:gd name="connsiteX11" fmla="*/ 6767784 w 7436821"/>
                <a:gd name="connsiteY11" fmla="*/ 2148509 h 3259433"/>
                <a:gd name="connsiteX12" fmla="*/ 6775870 w 7436821"/>
                <a:gd name="connsiteY12" fmla="*/ 2175181 h 3259433"/>
                <a:gd name="connsiteX13" fmla="*/ 6777859 w 7436821"/>
                <a:gd name="connsiteY13" fmla="*/ 2163426 h 3259433"/>
                <a:gd name="connsiteX14" fmla="*/ 6766731 w 7436821"/>
                <a:gd name="connsiteY14" fmla="*/ 2139249 h 3259433"/>
                <a:gd name="connsiteX15" fmla="*/ 6762674 w 7436821"/>
                <a:gd name="connsiteY15" fmla="*/ 2137034 h 3259433"/>
                <a:gd name="connsiteX16" fmla="*/ 6581375 w 7436821"/>
                <a:gd name="connsiteY16" fmla="*/ 2027455 h 3259433"/>
                <a:gd name="connsiteX17" fmla="*/ 6590837 w 7436821"/>
                <a:gd name="connsiteY17" fmla="*/ 2048702 h 3259433"/>
                <a:gd name="connsiteX18" fmla="*/ 6596584 w 7436821"/>
                <a:gd name="connsiteY18" fmla="*/ 2043847 h 3259433"/>
                <a:gd name="connsiteX19" fmla="*/ 6603721 w 7436821"/>
                <a:gd name="connsiteY19" fmla="*/ 2041889 h 3259433"/>
                <a:gd name="connsiteX20" fmla="*/ 6600942 w 7436821"/>
                <a:gd name="connsiteY20" fmla="*/ 2038671 h 3259433"/>
                <a:gd name="connsiteX21" fmla="*/ 6581375 w 7436821"/>
                <a:gd name="connsiteY21" fmla="*/ 2027455 h 3259433"/>
                <a:gd name="connsiteX22" fmla="*/ 747698 w 7436821"/>
                <a:gd name="connsiteY22" fmla="*/ 1993335 h 3259433"/>
                <a:gd name="connsiteX23" fmla="*/ 747969 w 7436821"/>
                <a:gd name="connsiteY23" fmla="*/ 1994697 h 3259433"/>
                <a:gd name="connsiteX24" fmla="*/ 748270 w 7436821"/>
                <a:gd name="connsiteY24" fmla="*/ 1994253 h 3259433"/>
                <a:gd name="connsiteX25" fmla="*/ 747698 w 7436821"/>
                <a:gd name="connsiteY25" fmla="*/ 1993335 h 3259433"/>
                <a:gd name="connsiteX26" fmla="*/ 6114095 w 7436821"/>
                <a:gd name="connsiteY26" fmla="*/ 1805918 h 3259433"/>
                <a:gd name="connsiteX27" fmla="*/ 6111031 w 7436821"/>
                <a:gd name="connsiteY27" fmla="*/ 1811795 h 3259433"/>
                <a:gd name="connsiteX28" fmla="*/ 6115897 w 7436821"/>
                <a:gd name="connsiteY28" fmla="*/ 1832921 h 3259433"/>
                <a:gd name="connsiteX29" fmla="*/ 6120882 w 7436821"/>
                <a:gd name="connsiteY29" fmla="*/ 1823301 h 3259433"/>
                <a:gd name="connsiteX30" fmla="*/ 6114095 w 7436821"/>
                <a:gd name="connsiteY30" fmla="*/ 1805918 h 3259433"/>
                <a:gd name="connsiteX31" fmla="*/ 2824163 w 7436821"/>
                <a:gd name="connsiteY31" fmla="*/ 1720193 h 3259433"/>
                <a:gd name="connsiteX32" fmla="*/ 2800491 w 7436821"/>
                <a:gd name="connsiteY32" fmla="*/ 1734718 h 3259433"/>
                <a:gd name="connsiteX33" fmla="*/ 2811782 w 7436821"/>
                <a:gd name="connsiteY33" fmla="*/ 1734718 h 3259433"/>
                <a:gd name="connsiteX34" fmla="*/ 2824163 w 7436821"/>
                <a:gd name="connsiteY34" fmla="*/ 1720193 h 3259433"/>
                <a:gd name="connsiteX35" fmla="*/ 1723468 w 7436821"/>
                <a:gd name="connsiteY35" fmla="*/ 1717777 h 3259433"/>
                <a:gd name="connsiteX36" fmla="*/ 1724025 w 7436821"/>
                <a:gd name="connsiteY36" fmla="*/ 1725292 h 3259433"/>
                <a:gd name="connsiteX37" fmla="*/ 1724025 w 7436821"/>
                <a:gd name="connsiteY37" fmla="*/ 1719240 h 3259433"/>
                <a:gd name="connsiteX38" fmla="*/ 1723468 w 7436821"/>
                <a:gd name="connsiteY38" fmla="*/ 1717777 h 3259433"/>
                <a:gd name="connsiteX39" fmla="*/ 5772563 w 7436821"/>
                <a:gd name="connsiteY39" fmla="*/ 1573010 h 3259433"/>
                <a:gd name="connsiteX40" fmla="*/ 5773847 w 7436821"/>
                <a:gd name="connsiteY40" fmla="*/ 1576364 h 3259433"/>
                <a:gd name="connsiteX41" fmla="*/ 5775977 w 7436821"/>
                <a:gd name="connsiteY41" fmla="*/ 1573639 h 3259433"/>
                <a:gd name="connsiteX42" fmla="*/ 5772563 w 7436821"/>
                <a:gd name="connsiteY42" fmla="*/ 1573010 h 3259433"/>
                <a:gd name="connsiteX43" fmla="*/ 2339121 w 7436821"/>
                <a:gd name="connsiteY43" fmla="*/ 1429892 h 3259433"/>
                <a:gd name="connsiteX44" fmla="*/ 2337380 w 7436821"/>
                <a:gd name="connsiteY44" fmla="*/ 1453355 h 3259433"/>
                <a:gd name="connsiteX45" fmla="*/ 2341012 w 7436821"/>
                <a:gd name="connsiteY45" fmla="*/ 1458719 h 3259433"/>
                <a:gd name="connsiteX46" fmla="*/ 2342584 w 7436821"/>
                <a:gd name="connsiteY46" fmla="*/ 1462250 h 3259433"/>
                <a:gd name="connsiteX47" fmla="*/ 2339121 w 7436821"/>
                <a:gd name="connsiteY47" fmla="*/ 1429892 h 3259433"/>
                <a:gd name="connsiteX48" fmla="*/ 4709982 w 7436821"/>
                <a:gd name="connsiteY48" fmla="*/ 952021 h 3259433"/>
                <a:gd name="connsiteX49" fmla="*/ 4722335 w 7436821"/>
                <a:gd name="connsiteY49" fmla="*/ 1024115 h 3259433"/>
                <a:gd name="connsiteX50" fmla="*/ 4722492 w 7436821"/>
                <a:gd name="connsiteY50" fmla="*/ 1022963 h 3259433"/>
                <a:gd name="connsiteX51" fmla="*/ 4730112 w 7436821"/>
                <a:gd name="connsiteY51" fmla="*/ 996293 h 3259433"/>
                <a:gd name="connsiteX52" fmla="*/ 4723445 w 7436821"/>
                <a:gd name="connsiteY52" fmla="*/ 972480 h 3259433"/>
                <a:gd name="connsiteX53" fmla="*/ 4709982 w 7436821"/>
                <a:gd name="connsiteY53" fmla="*/ 952021 h 3259433"/>
                <a:gd name="connsiteX54" fmla="*/ 4571527 w 7436821"/>
                <a:gd name="connsiteY54" fmla="*/ 603642 h 3259433"/>
                <a:gd name="connsiteX55" fmla="*/ 4574994 w 7436821"/>
                <a:gd name="connsiteY55" fmla="*/ 607661 h 3259433"/>
                <a:gd name="connsiteX56" fmla="*/ 4574553 w 7436821"/>
                <a:gd name="connsiteY56" fmla="*/ 606693 h 3259433"/>
                <a:gd name="connsiteX57" fmla="*/ 4571527 w 7436821"/>
                <a:gd name="connsiteY57" fmla="*/ 603642 h 3259433"/>
                <a:gd name="connsiteX58" fmla="*/ 3962579 w 7436821"/>
                <a:gd name="connsiteY58" fmla="*/ 592605 h 3259433"/>
                <a:gd name="connsiteX59" fmla="*/ 3964592 w 7436821"/>
                <a:gd name="connsiteY59" fmla="*/ 604355 h 3259433"/>
                <a:gd name="connsiteX60" fmla="*/ 4002938 w 7436821"/>
                <a:gd name="connsiteY60" fmla="*/ 622754 h 3259433"/>
                <a:gd name="connsiteX61" fmla="*/ 4004489 w 7436821"/>
                <a:gd name="connsiteY61" fmla="*/ 623857 h 3259433"/>
                <a:gd name="connsiteX62" fmla="*/ 3978471 w 7436821"/>
                <a:gd name="connsiteY62" fmla="*/ 604220 h 3259433"/>
                <a:gd name="connsiteX63" fmla="*/ 3962579 w 7436821"/>
                <a:gd name="connsiteY63" fmla="*/ 592605 h 3259433"/>
                <a:gd name="connsiteX64" fmla="*/ 4528455 w 7436821"/>
                <a:gd name="connsiteY64" fmla="*/ 566756 h 3259433"/>
                <a:gd name="connsiteX65" fmla="*/ 4529548 w 7436821"/>
                <a:gd name="connsiteY65" fmla="*/ 569210 h 3259433"/>
                <a:gd name="connsiteX66" fmla="*/ 4537440 w 7436821"/>
                <a:gd name="connsiteY66" fmla="*/ 573026 h 3259433"/>
                <a:gd name="connsiteX67" fmla="*/ 4556825 w 7436821"/>
                <a:gd name="connsiteY67" fmla="*/ 588815 h 3259433"/>
                <a:gd name="connsiteX68" fmla="*/ 4543480 w 7436821"/>
                <a:gd name="connsiteY68" fmla="*/ 575357 h 3259433"/>
                <a:gd name="connsiteX69" fmla="*/ 4528455 w 7436821"/>
                <a:gd name="connsiteY69" fmla="*/ 566756 h 3259433"/>
                <a:gd name="connsiteX70" fmla="*/ 3707130 w 7436821"/>
                <a:gd name="connsiteY70" fmla="*/ 930 h 3259433"/>
                <a:gd name="connsiteX71" fmla="*/ 3793805 w 7436821"/>
                <a:gd name="connsiteY71" fmla="*/ 48555 h 3259433"/>
                <a:gd name="connsiteX72" fmla="*/ 3813807 w 7436821"/>
                <a:gd name="connsiteY72" fmla="*/ 62843 h 3259433"/>
                <a:gd name="connsiteX73" fmla="*/ 3878577 w 7436821"/>
                <a:gd name="connsiteY73" fmla="*/ 206670 h 3259433"/>
                <a:gd name="connsiteX74" fmla="*/ 3881435 w 7436821"/>
                <a:gd name="connsiteY74" fmla="*/ 230483 h 3259433"/>
                <a:gd name="connsiteX75" fmla="*/ 3904295 w 7436821"/>
                <a:gd name="connsiteY75" fmla="*/ 325733 h 3259433"/>
                <a:gd name="connsiteX76" fmla="*/ 3907058 w 7436821"/>
                <a:gd name="connsiteY76" fmla="*/ 340239 h 3259433"/>
                <a:gd name="connsiteX77" fmla="*/ 3908911 w 7436821"/>
                <a:gd name="connsiteY77" fmla="*/ 345080 h 3259433"/>
                <a:gd name="connsiteX78" fmla="*/ 3912314 w 7436821"/>
                <a:gd name="connsiteY78" fmla="*/ 358147 h 3259433"/>
                <a:gd name="connsiteX79" fmla="*/ 3923568 w 7436821"/>
                <a:gd name="connsiteY79" fmla="*/ 391336 h 3259433"/>
                <a:gd name="connsiteX80" fmla="*/ 3971922 w 7436821"/>
                <a:gd name="connsiteY80" fmla="*/ 503850 h 3259433"/>
                <a:gd name="connsiteX81" fmla="*/ 4070030 w 7436821"/>
                <a:gd name="connsiteY81" fmla="*/ 618150 h 3259433"/>
                <a:gd name="connsiteX82" fmla="*/ 4092890 w 7436821"/>
                <a:gd name="connsiteY82" fmla="*/ 631485 h 3259433"/>
                <a:gd name="connsiteX83" fmla="*/ 4295772 w 7436821"/>
                <a:gd name="connsiteY83" fmla="*/ 743880 h 3259433"/>
                <a:gd name="connsiteX84" fmla="*/ 4312917 w 7436821"/>
                <a:gd name="connsiteY84" fmla="*/ 720068 h 3259433"/>
                <a:gd name="connsiteX85" fmla="*/ 4316727 w 7436821"/>
                <a:gd name="connsiteY85" fmla="*/ 702923 h 3259433"/>
                <a:gd name="connsiteX86" fmla="*/ 4312917 w 7436821"/>
                <a:gd name="connsiteY86" fmla="*/ 681968 h 3259433"/>
                <a:gd name="connsiteX87" fmla="*/ 4312917 w 7436821"/>
                <a:gd name="connsiteY87" fmla="*/ 661965 h 3259433"/>
                <a:gd name="connsiteX88" fmla="*/ 4457697 w 7436821"/>
                <a:gd name="connsiteY88" fmla="*/ 461940 h 3259433"/>
                <a:gd name="connsiteX89" fmla="*/ 4549137 w 7436821"/>
                <a:gd name="connsiteY89" fmla="*/ 484800 h 3259433"/>
                <a:gd name="connsiteX90" fmla="*/ 4565330 w 7436821"/>
                <a:gd name="connsiteY90" fmla="*/ 500993 h 3259433"/>
                <a:gd name="connsiteX91" fmla="*/ 4643435 w 7436821"/>
                <a:gd name="connsiteY91" fmla="*/ 645773 h 3259433"/>
                <a:gd name="connsiteX92" fmla="*/ 4647245 w 7436821"/>
                <a:gd name="connsiteY92" fmla="*/ 670538 h 3259433"/>
                <a:gd name="connsiteX93" fmla="*/ 4656770 w 7436821"/>
                <a:gd name="connsiteY93" fmla="*/ 745785 h 3259433"/>
                <a:gd name="connsiteX94" fmla="*/ 4664390 w 7436821"/>
                <a:gd name="connsiteY94" fmla="*/ 761978 h 3259433"/>
                <a:gd name="connsiteX95" fmla="*/ 4671057 w 7436821"/>
                <a:gd name="connsiteY95" fmla="*/ 779123 h 3259433"/>
                <a:gd name="connsiteX96" fmla="*/ 4678677 w 7436821"/>
                <a:gd name="connsiteY96" fmla="*/ 795315 h 3259433"/>
                <a:gd name="connsiteX97" fmla="*/ 4679630 w 7436821"/>
                <a:gd name="connsiteY97" fmla="*/ 818175 h 3259433"/>
                <a:gd name="connsiteX98" fmla="*/ 4689155 w 7436821"/>
                <a:gd name="connsiteY98" fmla="*/ 838178 h 3259433"/>
                <a:gd name="connsiteX99" fmla="*/ 4696775 w 7436821"/>
                <a:gd name="connsiteY99" fmla="*/ 857228 h 3259433"/>
                <a:gd name="connsiteX100" fmla="*/ 4719635 w 7436821"/>
                <a:gd name="connsiteY100" fmla="*/ 894375 h 3259433"/>
                <a:gd name="connsiteX101" fmla="*/ 4732970 w 7436821"/>
                <a:gd name="connsiteY101" fmla="*/ 910568 h 3259433"/>
                <a:gd name="connsiteX102" fmla="*/ 4750115 w 7436821"/>
                <a:gd name="connsiteY102" fmla="*/ 927713 h 3259433"/>
                <a:gd name="connsiteX103" fmla="*/ 4763450 w 7436821"/>
                <a:gd name="connsiteY103" fmla="*/ 944858 h 3259433"/>
                <a:gd name="connsiteX104" fmla="*/ 4787262 w 7436821"/>
                <a:gd name="connsiteY104" fmla="*/ 982958 h 3259433"/>
                <a:gd name="connsiteX105" fmla="*/ 4794882 w 7436821"/>
                <a:gd name="connsiteY105" fmla="*/ 1006770 h 3259433"/>
                <a:gd name="connsiteX106" fmla="*/ 4807265 w 7436821"/>
                <a:gd name="connsiteY106" fmla="*/ 1054395 h 3259433"/>
                <a:gd name="connsiteX107" fmla="*/ 4817742 w 7436821"/>
                <a:gd name="connsiteY107" fmla="*/ 1068683 h 3259433"/>
                <a:gd name="connsiteX108" fmla="*/ 4820600 w 7436821"/>
                <a:gd name="connsiteY108" fmla="*/ 1088685 h 3259433"/>
                <a:gd name="connsiteX109" fmla="*/ 4838697 w 7436821"/>
                <a:gd name="connsiteY109" fmla="*/ 1221083 h 3259433"/>
                <a:gd name="connsiteX110" fmla="*/ 4851080 w 7436821"/>
                <a:gd name="connsiteY110" fmla="*/ 1233465 h 3259433"/>
                <a:gd name="connsiteX111" fmla="*/ 4860605 w 7436821"/>
                <a:gd name="connsiteY111" fmla="*/ 1273470 h 3259433"/>
                <a:gd name="connsiteX112" fmla="*/ 4948235 w 7436821"/>
                <a:gd name="connsiteY112" fmla="*/ 1517310 h 3259433"/>
                <a:gd name="connsiteX113" fmla="*/ 4964427 w 7436821"/>
                <a:gd name="connsiteY113" fmla="*/ 1554458 h 3259433"/>
                <a:gd name="connsiteX114" fmla="*/ 4978715 w 7436821"/>
                <a:gd name="connsiteY114" fmla="*/ 1574460 h 3259433"/>
                <a:gd name="connsiteX115" fmla="*/ 5151117 w 7436821"/>
                <a:gd name="connsiteY115" fmla="*/ 1836398 h 3259433"/>
                <a:gd name="connsiteX116" fmla="*/ 5272085 w 7436821"/>
                <a:gd name="connsiteY116" fmla="*/ 1796393 h 3259433"/>
                <a:gd name="connsiteX117" fmla="*/ 5292087 w 7436821"/>
                <a:gd name="connsiteY117" fmla="*/ 1800203 h 3259433"/>
                <a:gd name="connsiteX118" fmla="*/ 5360667 w 7436821"/>
                <a:gd name="connsiteY118" fmla="*/ 1729718 h 3259433"/>
                <a:gd name="connsiteX119" fmla="*/ 5361620 w 7436821"/>
                <a:gd name="connsiteY119" fmla="*/ 1708763 h 3259433"/>
                <a:gd name="connsiteX120" fmla="*/ 5379360 w 7436821"/>
                <a:gd name="connsiteY120" fmla="*/ 1644231 h 3259433"/>
                <a:gd name="connsiteX121" fmla="*/ 5390153 w 7436821"/>
                <a:gd name="connsiteY121" fmla="*/ 1625966 h 3259433"/>
                <a:gd name="connsiteX122" fmla="*/ 5398929 w 7436821"/>
                <a:gd name="connsiteY122" fmla="*/ 1592273 h 3259433"/>
                <a:gd name="connsiteX123" fmla="*/ 5426863 w 7436821"/>
                <a:gd name="connsiteY123" fmla="*/ 1519262 h 3259433"/>
                <a:gd name="connsiteX124" fmla="*/ 5425795 w 7436821"/>
                <a:gd name="connsiteY124" fmla="*/ 1503975 h 3259433"/>
                <a:gd name="connsiteX125" fmla="*/ 5427342 w 7436821"/>
                <a:gd name="connsiteY125" fmla="*/ 1415393 h 3259433"/>
                <a:gd name="connsiteX126" fmla="*/ 5542595 w 7436821"/>
                <a:gd name="connsiteY126" fmla="*/ 1209653 h 3259433"/>
                <a:gd name="connsiteX127" fmla="*/ 5554977 w 7436821"/>
                <a:gd name="connsiteY127" fmla="*/ 1189650 h 3259433"/>
                <a:gd name="connsiteX128" fmla="*/ 5572122 w 7436821"/>
                <a:gd name="connsiteY128" fmla="*/ 1176315 h 3259433"/>
                <a:gd name="connsiteX129" fmla="*/ 5683565 w 7436821"/>
                <a:gd name="connsiteY129" fmla="*/ 1302045 h 3259433"/>
                <a:gd name="connsiteX130" fmla="*/ 5697852 w 7436821"/>
                <a:gd name="connsiteY130" fmla="*/ 1319190 h 3259433"/>
                <a:gd name="connsiteX131" fmla="*/ 5727380 w 7436821"/>
                <a:gd name="connsiteY131" fmla="*/ 1353480 h 3259433"/>
                <a:gd name="connsiteX132" fmla="*/ 5739762 w 7436821"/>
                <a:gd name="connsiteY132" fmla="*/ 1372530 h 3259433"/>
                <a:gd name="connsiteX133" fmla="*/ 5770242 w 7436821"/>
                <a:gd name="connsiteY133" fmla="*/ 1402058 h 3259433"/>
                <a:gd name="connsiteX134" fmla="*/ 5783577 w 7436821"/>
                <a:gd name="connsiteY134" fmla="*/ 1415393 h 3259433"/>
                <a:gd name="connsiteX135" fmla="*/ 5787387 w 7436821"/>
                <a:gd name="connsiteY135" fmla="*/ 1517310 h 3259433"/>
                <a:gd name="connsiteX136" fmla="*/ 5925500 w 7436821"/>
                <a:gd name="connsiteY136" fmla="*/ 1493498 h 3259433"/>
                <a:gd name="connsiteX137" fmla="*/ 5946455 w 7436821"/>
                <a:gd name="connsiteY137" fmla="*/ 1486830 h 3259433"/>
                <a:gd name="connsiteX138" fmla="*/ 5966457 w 7436821"/>
                <a:gd name="connsiteY138" fmla="*/ 1499213 h 3259433"/>
                <a:gd name="connsiteX139" fmla="*/ 6098855 w 7436821"/>
                <a:gd name="connsiteY139" fmla="*/ 1646851 h 3259433"/>
                <a:gd name="connsiteX140" fmla="*/ 6106475 w 7436821"/>
                <a:gd name="connsiteY140" fmla="*/ 1663043 h 3259433"/>
                <a:gd name="connsiteX141" fmla="*/ 6119810 w 7436821"/>
                <a:gd name="connsiteY141" fmla="*/ 1693523 h 3259433"/>
                <a:gd name="connsiteX142" fmla="*/ 6130287 w 7436821"/>
                <a:gd name="connsiteY142" fmla="*/ 1716383 h 3259433"/>
                <a:gd name="connsiteX143" fmla="*/ 6140765 w 7436821"/>
                <a:gd name="connsiteY143" fmla="*/ 1737338 h 3259433"/>
                <a:gd name="connsiteX144" fmla="*/ 6148385 w 7436821"/>
                <a:gd name="connsiteY144" fmla="*/ 1758293 h 3259433"/>
                <a:gd name="connsiteX145" fmla="*/ 6151242 w 7436821"/>
                <a:gd name="connsiteY145" fmla="*/ 1936410 h 3259433"/>
                <a:gd name="connsiteX146" fmla="*/ 6155052 w 7436821"/>
                <a:gd name="connsiteY146" fmla="*/ 1957365 h 3259433"/>
                <a:gd name="connsiteX147" fmla="*/ 6158862 w 7436821"/>
                <a:gd name="connsiteY147" fmla="*/ 1978320 h 3259433"/>
                <a:gd name="connsiteX148" fmla="*/ 6169340 w 7436821"/>
                <a:gd name="connsiteY148" fmla="*/ 2022135 h 3259433"/>
                <a:gd name="connsiteX149" fmla="*/ 6176007 w 7436821"/>
                <a:gd name="connsiteY149" fmla="*/ 2035470 h 3259433"/>
                <a:gd name="connsiteX150" fmla="*/ 6186485 w 7436821"/>
                <a:gd name="connsiteY150" fmla="*/ 2047853 h 3259433"/>
                <a:gd name="connsiteX151" fmla="*/ 6202677 w 7436821"/>
                <a:gd name="connsiteY151" fmla="*/ 2062140 h 3259433"/>
                <a:gd name="connsiteX152" fmla="*/ 6220775 w 7436821"/>
                <a:gd name="connsiteY152" fmla="*/ 2076428 h 3259433"/>
                <a:gd name="connsiteX153" fmla="*/ 6241730 w 7436821"/>
                <a:gd name="connsiteY153" fmla="*/ 2085953 h 3259433"/>
                <a:gd name="connsiteX154" fmla="*/ 6402464 w 7436821"/>
                <a:gd name="connsiteY154" fmla="*/ 2130021 h 3259433"/>
                <a:gd name="connsiteX155" fmla="*/ 6417089 w 7436821"/>
                <a:gd name="connsiteY155" fmla="*/ 2124324 h 3259433"/>
                <a:gd name="connsiteX156" fmla="*/ 6419843 w 7436821"/>
                <a:gd name="connsiteY156" fmla="*/ 2110517 h 3259433"/>
                <a:gd name="connsiteX157" fmla="*/ 6429692 w 7436821"/>
                <a:gd name="connsiteY157" fmla="*/ 2078028 h 3259433"/>
                <a:gd name="connsiteX158" fmla="*/ 6414371 w 7436821"/>
                <a:gd name="connsiteY158" fmla="*/ 2052735 h 3259433"/>
                <a:gd name="connsiteX159" fmla="*/ 6371270 w 7436821"/>
                <a:gd name="connsiteY159" fmla="*/ 1988798 h 3259433"/>
                <a:gd name="connsiteX160" fmla="*/ 6365555 w 7436821"/>
                <a:gd name="connsiteY160" fmla="*/ 1965938 h 3259433"/>
                <a:gd name="connsiteX161" fmla="*/ 6393177 w 7436821"/>
                <a:gd name="connsiteY161" fmla="*/ 1884976 h 3259433"/>
                <a:gd name="connsiteX162" fmla="*/ 6416037 w 7436821"/>
                <a:gd name="connsiteY162" fmla="*/ 1879260 h 3259433"/>
                <a:gd name="connsiteX163" fmla="*/ 6545577 w 7436821"/>
                <a:gd name="connsiteY163" fmla="*/ 1923076 h 3259433"/>
                <a:gd name="connsiteX164" fmla="*/ 6569390 w 7436821"/>
                <a:gd name="connsiteY164" fmla="*/ 1926885 h 3259433"/>
                <a:gd name="connsiteX165" fmla="*/ 6666545 w 7436821"/>
                <a:gd name="connsiteY165" fmla="*/ 2002133 h 3259433"/>
                <a:gd name="connsiteX166" fmla="*/ 6713217 w 7436821"/>
                <a:gd name="connsiteY166" fmla="*/ 2018326 h 3259433"/>
                <a:gd name="connsiteX167" fmla="*/ 6731315 w 7436821"/>
                <a:gd name="connsiteY167" fmla="*/ 2021183 h 3259433"/>
                <a:gd name="connsiteX168" fmla="*/ 6749412 w 7436821"/>
                <a:gd name="connsiteY168" fmla="*/ 2026898 h 3259433"/>
                <a:gd name="connsiteX169" fmla="*/ 6868475 w 7436821"/>
                <a:gd name="connsiteY169" fmla="*/ 2111670 h 3259433"/>
                <a:gd name="connsiteX170" fmla="*/ 6889430 w 7436821"/>
                <a:gd name="connsiteY170" fmla="*/ 2119291 h 3259433"/>
                <a:gd name="connsiteX171" fmla="*/ 6905622 w 7436821"/>
                <a:gd name="connsiteY171" fmla="*/ 2133578 h 3259433"/>
                <a:gd name="connsiteX172" fmla="*/ 6869427 w 7436821"/>
                <a:gd name="connsiteY172" fmla="*/ 2242163 h 3259433"/>
                <a:gd name="connsiteX173" fmla="*/ 6879946 w 7436821"/>
                <a:gd name="connsiteY173" fmla="*/ 2258313 h 3259433"/>
                <a:gd name="connsiteX174" fmla="*/ 6889342 w 7436821"/>
                <a:gd name="connsiteY174" fmla="*/ 2262487 h 3259433"/>
                <a:gd name="connsiteX175" fmla="*/ 6893809 w 7436821"/>
                <a:gd name="connsiteY175" fmla="*/ 2261261 h 3259433"/>
                <a:gd name="connsiteX176" fmla="*/ 6901194 w 7436821"/>
                <a:gd name="connsiteY176" fmla="*/ 2263287 h 3259433"/>
                <a:gd name="connsiteX177" fmla="*/ 6908573 w 7436821"/>
                <a:gd name="connsiteY177" fmla="*/ 2262439 h 3259433"/>
                <a:gd name="connsiteX178" fmla="*/ 6994205 w 7436821"/>
                <a:gd name="connsiteY178" fmla="*/ 2229781 h 3259433"/>
                <a:gd name="connsiteX179" fmla="*/ 7012302 w 7436821"/>
                <a:gd name="connsiteY179" fmla="*/ 2240258 h 3259433"/>
                <a:gd name="connsiteX180" fmla="*/ 7028495 w 7436821"/>
                <a:gd name="connsiteY180" fmla="*/ 2257403 h 3259433"/>
                <a:gd name="connsiteX181" fmla="*/ 7040877 w 7436821"/>
                <a:gd name="connsiteY181" fmla="*/ 2278358 h 3259433"/>
                <a:gd name="connsiteX182" fmla="*/ 7061832 w 7436821"/>
                <a:gd name="connsiteY182" fmla="*/ 2345033 h 3259433"/>
                <a:gd name="connsiteX183" fmla="*/ 7071357 w 7436821"/>
                <a:gd name="connsiteY183" fmla="*/ 2365988 h 3259433"/>
                <a:gd name="connsiteX184" fmla="*/ 7088502 w 7436821"/>
                <a:gd name="connsiteY184" fmla="*/ 2436473 h 3259433"/>
                <a:gd name="connsiteX185" fmla="*/ 7094217 w 7436821"/>
                <a:gd name="connsiteY185" fmla="*/ 2460286 h 3259433"/>
                <a:gd name="connsiteX186" fmla="*/ 7151367 w 7436821"/>
                <a:gd name="connsiteY186" fmla="*/ 2523151 h 3259433"/>
                <a:gd name="connsiteX187" fmla="*/ 7158987 w 7436821"/>
                <a:gd name="connsiteY187" fmla="*/ 2537438 h 3259433"/>
                <a:gd name="connsiteX188" fmla="*/ 7162797 w 7436821"/>
                <a:gd name="connsiteY188" fmla="*/ 2551726 h 3259433"/>
                <a:gd name="connsiteX189" fmla="*/ 7150415 w 7436821"/>
                <a:gd name="connsiteY189" fmla="*/ 2571728 h 3259433"/>
                <a:gd name="connsiteX190" fmla="*/ 7130412 w 7436821"/>
                <a:gd name="connsiteY190" fmla="*/ 2635545 h 3259433"/>
                <a:gd name="connsiteX191" fmla="*/ 7133270 w 7436821"/>
                <a:gd name="connsiteY191" fmla="*/ 2655548 h 3259433"/>
                <a:gd name="connsiteX192" fmla="*/ 7147557 w 7436821"/>
                <a:gd name="connsiteY192" fmla="*/ 2672693 h 3259433"/>
                <a:gd name="connsiteX193" fmla="*/ 7165655 w 7436821"/>
                <a:gd name="connsiteY193" fmla="*/ 2686980 h 3259433"/>
                <a:gd name="connsiteX194" fmla="*/ 7181847 w 7436821"/>
                <a:gd name="connsiteY194" fmla="*/ 2703173 h 3259433"/>
                <a:gd name="connsiteX195" fmla="*/ 7277097 w 7436821"/>
                <a:gd name="connsiteY195" fmla="*/ 2908913 h 3259433"/>
                <a:gd name="connsiteX196" fmla="*/ 7289480 w 7436821"/>
                <a:gd name="connsiteY196" fmla="*/ 2929868 h 3259433"/>
                <a:gd name="connsiteX197" fmla="*/ 7359965 w 7436821"/>
                <a:gd name="connsiteY197" fmla="*/ 3067980 h 3259433"/>
                <a:gd name="connsiteX198" fmla="*/ 7419972 w 7436821"/>
                <a:gd name="connsiteY198" fmla="*/ 3104176 h 3259433"/>
                <a:gd name="connsiteX199" fmla="*/ 7436165 w 7436821"/>
                <a:gd name="connsiteY199" fmla="*/ 3142276 h 3259433"/>
                <a:gd name="connsiteX200" fmla="*/ 7433307 w 7436821"/>
                <a:gd name="connsiteY200" fmla="*/ 3162278 h 3259433"/>
                <a:gd name="connsiteX201" fmla="*/ 7417115 w 7436821"/>
                <a:gd name="connsiteY201" fmla="*/ 3196568 h 3259433"/>
                <a:gd name="connsiteX202" fmla="*/ 7413305 w 7436821"/>
                <a:gd name="connsiteY202" fmla="*/ 3207998 h 3259433"/>
                <a:gd name="connsiteX203" fmla="*/ 7422830 w 7436821"/>
                <a:gd name="connsiteY203" fmla="*/ 3251813 h 3259433"/>
                <a:gd name="connsiteX204" fmla="*/ 7428545 w 7436821"/>
                <a:gd name="connsiteY204" fmla="*/ 3259433 h 3259433"/>
                <a:gd name="connsiteX205" fmla="*/ 7388540 w 7436821"/>
                <a:gd name="connsiteY205" fmla="*/ 3259433 h 3259433"/>
                <a:gd name="connsiteX206" fmla="*/ 7367585 w 7436821"/>
                <a:gd name="connsiteY206" fmla="*/ 3259433 h 3259433"/>
                <a:gd name="connsiteX207" fmla="*/ 7195182 w 7436821"/>
                <a:gd name="connsiteY207" fmla="*/ 3259433 h 3259433"/>
                <a:gd name="connsiteX208" fmla="*/ 7172322 w 7436821"/>
                <a:gd name="connsiteY208" fmla="*/ 3259433 h 3259433"/>
                <a:gd name="connsiteX209" fmla="*/ 5192075 w 7436821"/>
                <a:gd name="connsiteY209" fmla="*/ 3259433 h 3259433"/>
                <a:gd name="connsiteX210" fmla="*/ 5171120 w 7436821"/>
                <a:gd name="connsiteY210" fmla="*/ 3259433 h 3259433"/>
                <a:gd name="connsiteX211" fmla="*/ 0 w 7436821"/>
                <a:gd name="connsiteY211" fmla="*/ 3259433 h 3259433"/>
                <a:gd name="connsiteX212" fmla="*/ 37148 w 7436821"/>
                <a:gd name="connsiteY212" fmla="*/ 3212761 h 3259433"/>
                <a:gd name="connsiteX213" fmla="*/ 180023 w 7436821"/>
                <a:gd name="connsiteY213" fmla="*/ 2943203 h 3259433"/>
                <a:gd name="connsiteX214" fmla="*/ 196215 w 7436821"/>
                <a:gd name="connsiteY214" fmla="*/ 2902245 h 3259433"/>
                <a:gd name="connsiteX215" fmla="*/ 195263 w 7436821"/>
                <a:gd name="connsiteY215" fmla="*/ 2901293 h 3259433"/>
                <a:gd name="connsiteX216" fmla="*/ 177165 w 7436821"/>
                <a:gd name="connsiteY216" fmla="*/ 2819378 h 3259433"/>
                <a:gd name="connsiteX217" fmla="*/ 296228 w 7436821"/>
                <a:gd name="connsiteY217" fmla="*/ 2586016 h 3259433"/>
                <a:gd name="connsiteX218" fmla="*/ 305753 w 7436821"/>
                <a:gd name="connsiteY218" fmla="*/ 2573633 h 3259433"/>
                <a:gd name="connsiteX219" fmla="*/ 326708 w 7436821"/>
                <a:gd name="connsiteY219" fmla="*/ 2543153 h 3259433"/>
                <a:gd name="connsiteX220" fmla="*/ 354330 w 7436821"/>
                <a:gd name="connsiteY220" fmla="*/ 2401231 h 3259433"/>
                <a:gd name="connsiteX221" fmla="*/ 370523 w 7436821"/>
                <a:gd name="connsiteY221" fmla="*/ 2388848 h 3259433"/>
                <a:gd name="connsiteX222" fmla="*/ 388620 w 7436821"/>
                <a:gd name="connsiteY222" fmla="*/ 2376466 h 3259433"/>
                <a:gd name="connsiteX223" fmla="*/ 401955 w 7436821"/>
                <a:gd name="connsiteY223" fmla="*/ 2366941 h 3259433"/>
                <a:gd name="connsiteX224" fmla="*/ 412433 w 7436821"/>
                <a:gd name="connsiteY224" fmla="*/ 2354558 h 3259433"/>
                <a:gd name="connsiteX225" fmla="*/ 440055 w 7436821"/>
                <a:gd name="connsiteY225" fmla="*/ 2276453 h 3259433"/>
                <a:gd name="connsiteX226" fmla="*/ 446723 w 7436821"/>
                <a:gd name="connsiteY226" fmla="*/ 2256451 h 3259433"/>
                <a:gd name="connsiteX227" fmla="*/ 484823 w 7436821"/>
                <a:gd name="connsiteY227" fmla="*/ 2027851 h 3259433"/>
                <a:gd name="connsiteX228" fmla="*/ 495300 w 7436821"/>
                <a:gd name="connsiteY228" fmla="*/ 2010705 h 3259433"/>
                <a:gd name="connsiteX229" fmla="*/ 529590 w 7436821"/>
                <a:gd name="connsiteY229" fmla="*/ 1910693 h 3259433"/>
                <a:gd name="connsiteX230" fmla="*/ 533400 w 7436821"/>
                <a:gd name="connsiteY230" fmla="*/ 1887833 h 3259433"/>
                <a:gd name="connsiteX231" fmla="*/ 615315 w 7436821"/>
                <a:gd name="connsiteY231" fmla="*/ 1749720 h 3259433"/>
                <a:gd name="connsiteX232" fmla="*/ 636270 w 7436821"/>
                <a:gd name="connsiteY232" fmla="*/ 1742101 h 3259433"/>
                <a:gd name="connsiteX233" fmla="*/ 660083 w 7436821"/>
                <a:gd name="connsiteY233" fmla="*/ 1738290 h 3259433"/>
                <a:gd name="connsiteX234" fmla="*/ 677228 w 7436821"/>
                <a:gd name="connsiteY234" fmla="*/ 1742101 h 3259433"/>
                <a:gd name="connsiteX235" fmla="*/ 689610 w 7436821"/>
                <a:gd name="connsiteY235" fmla="*/ 1751626 h 3259433"/>
                <a:gd name="connsiteX236" fmla="*/ 705803 w 7436821"/>
                <a:gd name="connsiteY236" fmla="*/ 1776390 h 3259433"/>
                <a:gd name="connsiteX237" fmla="*/ 712470 w 7436821"/>
                <a:gd name="connsiteY237" fmla="*/ 1789726 h 3259433"/>
                <a:gd name="connsiteX238" fmla="*/ 794385 w 7436821"/>
                <a:gd name="connsiteY238" fmla="*/ 1924980 h 3259433"/>
                <a:gd name="connsiteX239" fmla="*/ 810578 w 7436821"/>
                <a:gd name="connsiteY239" fmla="*/ 1937363 h 3259433"/>
                <a:gd name="connsiteX240" fmla="*/ 830580 w 7436821"/>
                <a:gd name="connsiteY240" fmla="*/ 1944030 h 3259433"/>
                <a:gd name="connsiteX241" fmla="*/ 912495 w 7436821"/>
                <a:gd name="connsiteY241" fmla="*/ 1977368 h 3259433"/>
                <a:gd name="connsiteX242" fmla="*/ 932498 w 7436821"/>
                <a:gd name="connsiteY242" fmla="*/ 2045948 h 3259433"/>
                <a:gd name="connsiteX243" fmla="*/ 939165 w 7436821"/>
                <a:gd name="connsiteY243" fmla="*/ 2068808 h 3259433"/>
                <a:gd name="connsiteX244" fmla="*/ 970598 w 7436821"/>
                <a:gd name="connsiteY244" fmla="*/ 2176441 h 3259433"/>
                <a:gd name="connsiteX245" fmla="*/ 991553 w 7436821"/>
                <a:gd name="connsiteY245" fmla="*/ 2189776 h 3259433"/>
                <a:gd name="connsiteX246" fmla="*/ 1008883 w 7436821"/>
                <a:gd name="connsiteY246" fmla="*/ 2194502 h 3259433"/>
                <a:gd name="connsiteX247" fmla="*/ 1033558 w 7436821"/>
                <a:gd name="connsiteY247" fmla="*/ 2189170 h 3259433"/>
                <a:gd name="connsiteX248" fmla="*/ 1050608 w 7436821"/>
                <a:gd name="connsiteY248" fmla="*/ 2179298 h 3259433"/>
                <a:gd name="connsiteX249" fmla="*/ 1064895 w 7436821"/>
                <a:gd name="connsiteY249" fmla="*/ 2165011 h 3259433"/>
                <a:gd name="connsiteX250" fmla="*/ 1118235 w 7436821"/>
                <a:gd name="connsiteY250" fmla="*/ 1923076 h 3259433"/>
                <a:gd name="connsiteX251" fmla="*/ 1119188 w 7436821"/>
                <a:gd name="connsiteY251" fmla="*/ 1900215 h 3259433"/>
                <a:gd name="connsiteX252" fmla="*/ 1132523 w 7436821"/>
                <a:gd name="connsiteY252" fmla="*/ 1809728 h 3259433"/>
                <a:gd name="connsiteX253" fmla="*/ 1139190 w 7436821"/>
                <a:gd name="connsiteY253" fmla="*/ 1788773 h 3259433"/>
                <a:gd name="connsiteX254" fmla="*/ 1227773 w 7436821"/>
                <a:gd name="connsiteY254" fmla="*/ 1720193 h 3259433"/>
                <a:gd name="connsiteX255" fmla="*/ 1274446 w 7436821"/>
                <a:gd name="connsiteY255" fmla="*/ 1605893 h 3259433"/>
                <a:gd name="connsiteX256" fmla="*/ 1295401 w 7436821"/>
                <a:gd name="connsiteY256" fmla="*/ 1595415 h 3259433"/>
                <a:gd name="connsiteX257" fmla="*/ 1316356 w 7436821"/>
                <a:gd name="connsiteY257" fmla="*/ 1587795 h 3259433"/>
                <a:gd name="connsiteX258" fmla="*/ 1340169 w 7436821"/>
                <a:gd name="connsiteY258" fmla="*/ 1580176 h 3259433"/>
                <a:gd name="connsiteX259" fmla="*/ 1467803 w 7436821"/>
                <a:gd name="connsiteY259" fmla="*/ 1565888 h 3259433"/>
                <a:gd name="connsiteX260" fmla="*/ 1478280 w 7436821"/>
                <a:gd name="connsiteY260" fmla="*/ 1363958 h 3259433"/>
                <a:gd name="connsiteX261" fmla="*/ 1490663 w 7436821"/>
                <a:gd name="connsiteY261" fmla="*/ 1351576 h 3259433"/>
                <a:gd name="connsiteX262" fmla="*/ 1500188 w 7436821"/>
                <a:gd name="connsiteY262" fmla="*/ 1339193 h 3259433"/>
                <a:gd name="connsiteX263" fmla="*/ 1509713 w 7436821"/>
                <a:gd name="connsiteY263" fmla="*/ 1320143 h 3259433"/>
                <a:gd name="connsiteX264" fmla="*/ 1642110 w 7436821"/>
                <a:gd name="connsiteY264" fmla="*/ 1095353 h 3259433"/>
                <a:gd name="connsiteX265" fmla="*/ 1662114 w 7436821"/>
                <a:gd name="connsiteY265" fmla="*/ 1089638 h 3259433"/>
                <a:gd name="connsiteX266" fmla="*/ 1708785 w 7436821"/>
                <a:gd name="connsiteY266" fmla="*/ 1102020 h 3259433"/>
                <a:gd name="connsiteX267" fmla="*/ 1764030 w 7436821"/>
                <a:gd name="connsiteY267" fmla="*/ 1041060 h 3259433"/>
                <a:gd name="connsiteX268" fmla="*/ 1771650 w 7436821"/>
                <a:gd name="connsiteY268" fmla="*/ 1018200 h 3259433"/>
                <a:gd name="connsiteX269" fmla="*/ 1839278 w 7436821"/>
                <a:gd name="connsiteY269" fmla="*/ 897233 h 3259433"/>
                <a:gd name="connsiteX270" fmla="*/ 1927547 w 7436821"/>
                <a:gd name="connsiteY270" fmla="*/ 898036 h 3259433"/>
                <a:gd name="connsiteX271" fmla="*/ 1938294 w 7436821"/>
                <a:gd name="connsiteY271" fmla="*/ 888494 h 3259433"/>
                <a:gd name="connsiteX272" fmla="*/ 1939664 w 7436821"/>
                <a:gd name="connsiteY272" fmla="*/ 883976 h 3259433"/>
                <a:gd name="connsiteX273" fmla="*/ 1946907 w 7436821"/>
                <a:gd name="connsiteY273" fmla="*/ 867712 h 3259433"/>
                <a:gd name="connsiteX274" fmla="*/ 1946910 w 7436821"/>
                <a:gd name="connsiteY274" fmla="*/ 867705 h 3259433"/>
                <a:gd name="connsiteX275" fmla="*/ 1956435 w 7436821"/>
                <a:gd name="connsiteY275" fmla="*/ 844845 h 3259433"/>
                <a:gd name="connsiteX276" fmla="*/ 1965960 w 7436821"/>
                <a:gd name="connsiteY276" fmla="*/ 821985 h 3259433"/>
                <a:gd name="connsiteX277" fmla="*/ 2080260 w 7436821"/>
                <a:gd name="connsiteY277" fmla="*/ 723878 h 3259433"/>
                <a:gd name="connsiteX278" fmla="*/ 2101215 w 7436821"/>
                <a:gd name="connsiteY278" fmla="*/ 854370 h 3259433"/>
                <a:gd name="connsiteX279" fmla="*/ 2105025 w 7436821"/>
                <a:gd name="connsiteY279" fmla="*/ 874373 h 3259433"/>
                <a:gd name="connsiteX280" fmla="*/ 2210753 w 7436821"/>
                <a:gd name="connsiteY280" fmla="*/ 962955 h 3259433"/>
                <a:gd name="connsiteX281" fmla="*/ 2225040 w 7436821"/>
                <a:gd name="connsiteY281" fmla="*/ 977243 h 3259433"/>
                <a:gd name="connsiteX282" fmla="*/ 2232660 w 7436821"/>
                <a:gd name="connsiteY282" fmla="*/ 996293 h 3259433"/>
                <a:gd name="connsiteX283" fmla="*/ 2269808 w 7436821"/>
                <a:gd name="connsiteY283" fmla="*/ 1064873 h 3259433"/>
                <a:gd name="connsiteX284" fmla="*/ 2371725 w 7436821"/>
                <a:gd name="connsiteY284" fmla="*/ 1142978 h 3259433"/>
                <a:gd name="connsiteX285" fmla="*/ 2384108 w 7436821"/>
                <a:gd name="connsiteY285" fmla="*/ 1150598 h 3259433"/>
                <a:gd name="connsiteX286" fmla="*/ 2397443 w 7436821"/>
                <a:gd name="connsiteY286" fmla="*/ 1161075 h 3259433"/>
                <a:gd name="connsiteX287" fmla="*/ 2431734 w 7436821"/>
                <a:gd name="connsiteY287" fmla="*/ 1266803 h 3259433"/>
                <a:gd name="connsiteX288" fmla="*/ 2390775 w 7436821"/>
                <a:gd name="connsiteY288" fmla="*/ 1254420 h 3259433"/>
                <a:gd name="connsiteX289" fmla="*/ 2414588 w 7436821"/>
                <a:gd name="connsiteY289" fmla="*/ 1354433 h 3259433"/>
                <a:gd name="connsiteX290" fmla="*/ 2405063 w 7436821"/>
                <a:gd name="connsiteY290" fmla="*/ 1374435 h 3259433"/>
                <a:gd name="connsiteX291" fmla="*/ 2460308 w 7436821"/>
                <a:gd name="connsiteY291" fmla="*/ 1570651 h 3259433"/>
                <a:gd name="connsiteX292" fmla="*/ 2478405 w 7436821"/>
                <a:gd name="connsiteY292" fmla="*/ 1590653 h 3259433"/>
                <a:gd name="connsiteX293" fmla="*/ 2724151 w 7436821"/>
                <a:gd name="connsiteY293" fmla="*/ 1651613 h 3259433"/>
                <a:gd name="connsiteX294" fmla="*/ 2684145 w 7436821"/>
                <a:gd name="connsiteY294" fmla="*/ 1490640 h 3259433"/>
                <a:gd name="connsiteX295" fmla="*/ 2687003 w 7436821"/>
                <a:gd name="connsiteY295" fmla="*/ 1473495 h 3259433"/>
                <a:gd name="connsiteX296" fmla="*/ 2748916 w 7436821"/>
                <a:gd name="connsiteY296" fmla="*/ 1396343 h 3259433"/>
                <a:gd name="connsiteX297" fmla="*/ 2792730 w 7436821"/>
                <a:gd name="connsiteY297" fmla="*/ 1368720 h 3259433"/>
                <a:gd name="connsiteX298" fmla="*/ 2806066 w 7436821"/>
                <a:gd name="connsiteY298" fmla="*/ 1349670 h 3259433"/>
                <a:gd name="connsiteX299" fmla="*/ 2905125 w 7436821"/>
                <a:gd name="connsiteY299" fmla="*/ 1244895 h 3259433"/>
                <a:gd name="connsiteX300" fmla="*/ 2904174 w 7436821"/>
                <a:gd name="connsiteY300" fmla="*/ 1225845 h 3259433"/>
                <a:gd name="connsiteX301" fmla="*/ 2904174 w 7436821"/>
                <a:gd name="connsiteY301" fmla="*/ 1188698 h 3259433"/>
                <a:gd name="connsiteX302" fmla="*/ 2982279 w 7436821"/>
                <a:gd name="connsiteY302" fmla="*/ 1062968 h 3259433"/>
                <a:gd name="connsiteX303" fmla="*/ 3023236 w 7436821"/>
                <a:gd name="connsiteY303" fmla="*/ 917235 h 3259433"/>
                <a:gd name="connsiteX304" fmla="*/ 3039429 w 7436821"/>
                <a:gd name="connsiteY304" fmla="*/ 896280 h 3259433"/>
                <a:gd name="connsiteX305" fmla="*/ 3184209 w 7436821"/>
                <a:gd name="connsiteY305" fmla="*/ 724830 h 3259433"/>
                <a:gd name="connsiteX306" fmla="*/ 3187065 w 7436821"/>
                <a:gd name="connsiteY306" fmla="*/ 708638 h 3259433"/>
                <a:gd name="connsiteX307" fmla="*/ 3201354 w 7436821"/>
                <a:gd name="connsiteY307" fmla="*/ 661013 h 3259433"/>
                <a:gd name="connsiteX308" fmla="*/ 3208973 w 7436821"/>
                <a:gd name="connsiteY308" fmla="*/ 641963 h 3259433"/>
                <a:gd name="connsiteX309" fmla="*/ 3317558 w 7436821"/>
                <a:gd name="connsiteY309" fmla="*/ 487658 h 3259433"/>
                <a:gd name="connsiteX310" fmla="*/ 3333751 w 7436821"/>
                <a:gd name="connsiteY310" fmla="*/ 471465 h 3259433"/>
                <a:gd name="connsiteX311" fmla="*/ 3351848 w 7436821"/>
                <a:gd name="connsiteY311" fmla="*/ 450510 h 3259433"/>
                <a:gd name="connsiteX312" fmla="*/ 3422333 w 7436821"/>
                <a:gd name="connsiteY312" fmla="*/ 386693 h 3259433"/>
                <a:gd name="connsiteX313" fmla="*/ 3442335 w 7436821"/>
                <a:gd name="connsiteY313" fmla="*/ 383835 h 3259433"/>
                <a:gd name="connsiteX314" fmla="*/ 3472815 w 7436821"/>
                <a:gd name="connsiteY314" fmla="*/ 366690 h 3259433"/>
                <a:gd name="connsiteX315" fmla="*/ 3540443 w 7436821"/>
                <a:gd name="connsiteY315" fmla="*/ 167618 h 3259433"/>
                <a:gd name="connsiteX316" fmla="*/ 3556636 w 7436821"/>
                <a:gd name="connsiteY316" fmla="*/ 150473 h 3259433"/>
                <a:gd name="connsiteX317" fmla="*/ 3629977 w 7436821"/>
                <a:gd name="connsiteY317" fmla="*/ 66653 h 3259433"/>
                <a:gd name="connsiteX318" fmla="*/ 3646170 w 7436821"/>
                <a:gd name="connsiteY318" fmla="*/ 50460 h 3259433"/>
                <a:gd name="connsiteX319" fmla="*/ 3707130 w 7436821"/>
                <a:gd name="connsiteY319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507326 w 7436821"/>
                <a:gd name="connsiteY4" fmla="*/ 2635817 h 3259433"/>
                <a:gd name="connsiteX5" fmla="*/ 6508262 w 7436821"/>
                <a:gd name="connsiteY5" fmla="*/ 2648440 h 3259433"/>
                <a:gd name="connsiteX6" fmla="*/ 6508064 w 7436821"/>
                <a:gd name="connsiteY6" fmla="*/ 2651119 h 3259433"/>
                <a:gd name="connsiteX7" fmla="*/ 6517336 w 7436821"/>
                <a:gd name="connsiteY7" fmla="*/ 2645749 h 3259433"/>
                <a:gd name="connsiteX8" fmla="*/ 6518237 w 7436821"/>
                <a:gd name="connsiteY8" fmla="*/ 2645405 h 3259433"/>
                <a:gd name="connsiteX9" fmla="*/ 6507326 w 7436821"/>
                <a:gd name="connsiteY9" fmla="*/ 2635817 h 3259433"/>
                <a:gd name="connsiteX10" fmla="*/ 6762674 w 7436821"/>
                <a:gd name="connsiteY10" fmla="*/ 2137034 h 3259433"/>
                <a:gd name="connsiteX11" fmla="*/ 6767784 w 7436821"/>
                <a:gd name="connsiteY11" fmla="*/ 2148509 h 3259433"/>
                <a:gd name="connsiteX12" fmla="*/ 6775870 w 7436821"/>
                <a:gd name="connsiteY12" fmla="*/ 2175181 h 3259433"/>
                <a:gd name="connsiteX13" fmla="*/ 6777859 w 7436821"/>
                <a:gd name="connsiteY13" fmla="*/ 2163426 h 3259433"/>
                <a:gd name="connsiteX14" fmla="*/ 6766731 w 7436821"/>
                <a:gd name="connsiteY14" fmla="*/ 2139249 h 3259433"/>
                <a:gd name="connsiteX15" fmla="*/ 6762674 w 7436821"/>
                <a:gd name="connsiteY15" fmla="*/ 2137034 h 3259433"/>
                <a:gd name="connsiteX16" fmla="*/ 6581375 w 7436821"/>
                <a:gd name="connsiteY16" fmla="*/ 2027455 h 3259433"/>
                <a:gd name="connsiteX17" fmla="*/ 6590837 w 7436821"/>
                <a:gd name="connsiteY17" fmla="*/ 2048702 h 3259433"/>
                <a:gd name="connsiteX18" fmla="*/ 6596584 w 7436821"/>
                <a:gd name="connsiteY18" fmla="*/ 2043847 h 3259433"/>
                <a:gd name="connsiteX19" fmla="*/ 6603721 w 7436821"/>
                <a:gd name="connsiteY19" fmla="*/ 2041889 h 3259433"/>
                <a:gd name="connsiteX20" fmla="*/ 6600942 w 7436821"/>
                <a:gd name="connsiteY20" fmla="*/ 2038671 h 3259433"/>
                <a:gd name="connsiteX21" fmla="*/ 6581375 w 7436821"/>
                <a:gd name="connsiteY21" fmla="*/ 2027455 h 3259433"/>
                <a:gd name="connsiteX22" fmla="*/ 747698 w 7436821"/>
                <a:gd name="connsiteY22" fmla="*/ 1993335 h 3259433"/>
                <a:gd name="connsiteX23" fmla="*/ 747969 w 7436821"/>
                <a:gd name="connsiteY23" fmla="*/ 1994697 h 3259433"/>
                <a:gd name="connsiteX24" fmla="*/ 748270 w 7436821"/>
                <a:gd name="connsiteY24" fmla="*/ 1994253 h 3259433"/>
                <a:gd name="connsiteX25" fmla="*/ 747698 w 7436821"/>
                <a:gd name="connsiteY25" fmla="*/ 1993335 h 3259433"/>
                <a:gd name="connsiteX26" fmla="*/ 6114095 w 7436821"/>
                <a:gd name="connsiteY26" fmla="*/ 1805918 h 3259433"/>
                <a:gd name="connsiteX27" fmla="*/ 6111031 w 7436821"/>
                <a:gd name="connsiteY27" fmla="*/ 1811795 h 3259433"/>
                <a:gd name="connsiteX28" fmla="*/ 6115897 w 7436821"/>
                <a:gd name="connsiteY28" fmla="*/ 1832921 h 3259433"/>
                <a:gd name="connsiteX29" fmla="*/ 6120882 w 7436821"/>
                <a:gd name="connsiteY29" fmla="*/ 1823301 h 3259433"/>
                <a:gd name="connsiteX30" fmla="*/ 6114095 w 7436821"/>
                <a:gd name="connsiteY30" fmla="*/ 1805918 h 3259433"/>
                <a:gd name="connsiteX31" fmla="*/ 2824163 w 7436821"/>
                <a:gd name="connsiteY31" fmla="*/ 1720193 h 3259433"/>
                <a:gd name="connsiteX32" fmla="*/ 2800491 w 7436821"/>
                <a:gd name="connsiteY32" fmla="*/ 1734718 h 3259433"/>
                <a:gd name="connsiteX33" fmla="*/ 2811782 w 7436821"/>
                <a:gd name="connsiteY33" fmla="*/ 1734718 h 3259433"/>
                <a:gd name="connsiteX34" fmla="*/ 2824163 w 7436821"/>
                <a:gd name="connsiteY34" fmla="*/ 1720193 h 3259433"/>
                <a:gd name="connsiteX35" fmla="*/ 1723468 w 7436821"/>
                <a:gd name="connsiteY35" fmla="*/ 1717777 h 3259433"/>
                <a:gd name="connsiteX36" fmla="*/ 1724025 w 7436821"/>
                <a:gd name="connsiteY36" fmla="*/ 1725292 h 3259433"/>
                <a:gd name="connsiteX37" fmla="*/ 1724025 w 7436821"/>
                <a:gd name="connsiteY37" fmla="*/ 1719240 h 3259433"/>
                <a:gd name="connsiteX38" fmla="*/ 1723468 w 7436821"/>
                <a:gd name="connsiteY38" fmla="*/ 1717777 h 3259433"/>
                <a:gd name="connsiteX39" fmla="*/ 5772563 w 7436821"/>
                <a:gd name="connsiteY39" fmla="*/ 1573010 h 3259433"/>
                <a:gd name="connsiteX40" fmla="*/ 5773847 w 7436821"/>
                <a:gd name="connsiteY40" fmla="*/ 1576364 h 3259433"/>
                <a:gd name="connsiteX41" fmla="*/ 5775977 w 7436821"/>
                <a:gd name="connsiteY41" fmla="*/ 1573639 h 3259433"/>
                <a:gd name="connsiteX42" fmla="*/ 5772563 w 7436821"/>
                <a:gd name="connsiteY42" fmla="*/ 1573010 h 3259433"/>
                <a:gd name="connsiteX43" fmla="*/ 2339121 w 7436821"/>
                <a:gd name="connsiteY43" fmla="*/ 1429892 h 3259433"/>
                <a:gd name="connsiteX44" fmla="*/ 2337380 w 7436821"/>
                <a:gd name="connsiteY44" fmla="*/ 1453355 h 3259433"/>
                <a:gd name="connsiteX45" fmla="*/ 2341012 w 7436821"/>
                <a:gd name="connsiteY45" fmla="*/ 1458719 h 3259433"/>
                <a:gd name="connsiteX46" fmla="*/ 2342584 w 7436821"/>
                <a:gd name="connsiteY46" fmla="*/ 1462250 h 3259433"/>
                <a:gd name="connsiteX47" fmla="*/ 2339121 w 7436821"/>
                <a:gd name="connsiteY47" fmla="*/ 1429892 h 3259433"/>
                <a:gd name="connsiteX48" fmla="*/ 4709982 w 7436821"/>
                <a:gd name="connsiteY48" fmla="*/ 952021 h 3259433"/>
                <a:gd name="connsiteX49" fmla="*/ 4722335 w 7436821"/>
                <a:gd name="connsiteY49" fmla="*/ 1024115 h 3259433"/>
                <a:gd name="connsiteX50" fmla="*/ 4722492 w 7436821"/>
                <a:gd name="connsiteY50" fmla="*/ 1022963 h 3259433"/>
                <a:gd name="connsiteX51" fmla="*/ 4730112 w 7436821"/>
                <a:gd name="connsiteY51" fmla="*/ 996293 h 3259433"/>
                <a:gd name="connsiteX52" fmla="*/ 4723445 w 7436821"/>
                <a:gd name="connsiteY52" fmla="*/ 972480 h 3259433"/>
                <a:gd name="connsiteX53" fmla="*/ 4709982 w 7436821"/>
                <a:gd name="connsiteY53" fmla="*/ 952021 h 3259433"/>
                <a:gd name="connsiteX54" fmla="*/ 4571527 w 7436821"/>
                <a:gd name="connsiteY54" fmla="*/ 603642 h 3259433"/>
                <a:gd name="connsiteX55" fmla="*/ 4574994 w 7436821"/>
                <a:gd name="connsiteY55" fmla="*/ 607661 h 3259433"/>
                <a:gd name="connsiteX56" fmla="*/ 4574553 w 7436821"/>
                <a:gd name="connsiteY56" fmla="*/ 606693 h 3259433"/>
                <a:gd name="connsiteX57" fmla="*/ 4571527 w 7436821"/>
                <a:gd name="connsiteY57" fmla="*/ 603642 h 3259433"/>
                <a:gd name="connsiteX58" fmla="*/ 3962579 w 7436821"/>
                <a:gd name="connsiteY58" fmla="*/ 592605 h 3259433"/>
                <a:gd name="connsiteX59" fmla="*/ 3964592 w 7436821"/>
                <a:gd name="connsiteY59" fmla="*/ 604355 h 3259433"/>
                <a:gd name="connsiteX60" fmla="*/ 4002938 w 7436821"/>
                <a:gd name="connsiteY60" fmla="*/ 622754 h 3259433"/>
                <a:gd name="connsiteX61" fmla="*/ 4004489 w 7436821"/>
                <a:gd name="connsiteY61" fmla="*/ 623857 h 3259433"/>
                <a:gd name="connsiteX62" fmla="*/ 3978471 w 7436821"/>
                <a:gd name="connsiteY62" fmla="*/ 604220 h 3259433"/>
                <a:gd name="connsiteX63" fmla="*/ 3962579 w 7436821"/>
                <a:gd name="connsiteY63" fmla="*/ 592605 h 3259433"/>
                <a:gd name="connsiteX64" fmla="*/ 4528455 w 7436821"/>
                <a:gd name="connsiteY64" fmla="*/ 566756 h 3259433"/>
                <a:gd name="connsiteX65" fmla="*/ 4529548 w 7436821"/>
                <a:gd name="connsiteY65" fmla="*/ 569210 h 3259433"/>
                <a:gd name="connsiteX66" fmla="*/ 4537440 w 7436821"/>
                <a:gd name="connsiteY66" fmla="*/ 573026 h 3259433"/>
                <a:gd name="connsiteX67" fmla="*/ 4556825 w 7436821"/>
                <a:gd name="connsiteY67" fmla="*/ 588815 h 3259433"/>
                <a:gd name="connsiteX68" fmla="*/ 4543480 w 7436821"/>
                <a:gd name="connsiteY68" fmla="*/ 575357 h 3259433"/>
                <a:gd name="connsiteX69" fmla="*/ 4528455 w 7436821"/>
                <a:gd name="connsiteY69" fmla="*/ 566756 h 3259433"/>
                <a:gd name="connsiteX70" fmla="*/ 3707130 w 7436821"/>
                <a:gd name="connsiteY70" fmla="*/ 930 h 3259433"/>
                <a:gd name="connsiteX71" fmla="*/ 3793805 w 7436821"/>
                <a:gd name="connsiteY71" fmla="*/ 48555 h 3259433"/>
                <a:gd name="connsiteX72" fmla="*/ 3813807 w 7436821"/>
                <a:gd name="connsiteY72" fmla="*/ 62843 h 3259433"/>
                <a:gd name="connsiteX73" fmla="*/ 3878577 w 7436821"/>
                <a:gd name="connsiteY73" fmla="*/ 206670 h 3259433"/>
                <a:gd name="connsiteX74" fmla="*/ 3881435 w 7436821"/>
                <a:gd name="connsiteY74" fmla="*/ 230483 h 3259433"/>
                <a:gd name="connsiteX75" fmla="*/ 3904295 w 7436821"/>
                <a:gd name="connsiteY75" fmla="*/ 325733 h 3259433"/>
                <a:gd name="connsiteX76" fmla="*/ 3907058 w 7436821"/>
                <a:gd name="connsiteY76" fmla="*/ 340239 h 3259433"/>
                <a:gd name="connsiteX77" fmla="*/ 3908911 w 7436821"/>
                <a:gd name="connsiteY77" fmla="*/ 345080 h 3259433"/>
                <a:gd name="connsiteX78" fmla="*/ 3912314 w 7436821"/>
                <a:gd name="connsiteY78" fmla="*/ 358147 h 3259433"/>
                <a:gd name="connsiteX79" fmla="*/ 3923568 w 7436821"/>
                <a:gd name="connsiteY79" fmla="*/ 391336 h 3259433"/>
                <a:gd name="connsiteX80" fmla="*/ 3971922 w 7436821"/>
                <a:gd name="connsiteY80" fmla="*/ 503850 h 3259433"/>
                <a:gd name="connsiteX81" fmla="*/ 4070030 w 7436821"/>
                <a:gd name="connsiteY81" fmla="*/ 618150 h 3259433"/>
                <a:gd name="connsiteX82" fmla="*/ 4092890 w 7436821"/>
                <a:gd name="connsiteY82" fmla="*/ 631485 h 3259433"/>
                <a:gd name="connsiteX83" fmla="*/ 4295772 w 7436821"/>
                <a:gd name="connsiteY83" fmla="*/ 743880 h 3259433"/>
                <a:gd name="connsiteX84" fmla="*/ 4312917 w 7436821"/>
                <a:gd name="connsiteY84" fmla="*/ 720068 h 3259433"/>
                <a:gd name="connsiteX85" fmla="*/ 4316727 w 7436821"/>
                <a:gd name="connsiteY85" fmla="*/ 702923 h 3259433"/>
                <a:gd name="connsiteX86" fmla="*/ 4312917 w 7436821"/>
                <a:gd name="connsiteY86" fmla="*/ 681968 h 3259433"/>
                <a:gd name="connsiteX87" fmla="*/ 4312917 w 7436821"/>
                <a:gd name="connsiteY87" fmla="*/ 661965 h 3259433"/>
                <a:gd name="connsiteX88" fmla="*/ 4457697 w 7436821"/>
                <a:gd name="connsiteY88" fmla="*/ 461940 h 3259433"/>
                <a:gd name="connsiteX89" fmla="*/ 4549137 w 7436821"/>
                <a:gd name="connsiteY89" fmla="*/ 484800 h 3259433"/>
                <a:gd name="connsiteX90" fmla="*/ 4565330 w 7436821"/>
                <a:gd name="connsiteY90" fmla="*/ 500993 h 3259433"/>
                <a:gd name="connsiteX91" fmla="*/ 4643435 w 7436821"/>
                <a:gd name="connsiteY91" fmla="*/ 645773 h 3259433"/>
                <a:gd name="connsiteX92" fmla="*/ 4647245 w 7436821"/>
                <a:gd name="connsiteY92" fmla="*/ 670538 h 3259433"/>
                <a:gd name="connsiteX93" fmla="*/ 4656770 w 7436821"/>
                <a:gd name="connsiteY93" fmla="*/ 745785 h 3259433"/>
                <a:gd name="connsiteX94" fmla="*/ 4664390 w 7436821"/>
                <a:gd name="connsiteY94" fmla="*/ 761978 h 3259433"/>
                <a:gd name="connsiteX95" fmla="*/ 4671057 w 7436821"/>
                <a:gd name="connsiteY95" fmla="*/ 779123 h 3259433"/>
                <a:gd name="connsiteX96" fmla="*/ 4678677 w 7436821"/>
                <a:gd name="connsiteY96" fmla="*/ 795315 h 3259433"/>
                <a:gd name="connsiteX97" fmla="*/ 4679630 w 7436821"/>
                <a:gd name="connsiteY97" fmla="*/ 818175 h 3259433"/>
                <a:gd name="connsiteX98" fmla="*/ 4689155 w 7436821"/>
                <a:gd name="connsiteY98" fmla="*/ 838178 h 3259433"/>
                <a:gd name="connsiteX99" fmla="*/ 4696775 w 7436821"/>
                <a:gd name="connsiteY99" fmla="*/ 857228 h 3259433"/>
                <a:gd name="connsiteX100" fmla="*/ 4719635 w 7436821"/>
                <a:gd name="connsiteY100" fmla="*/ 894375 h 3259433"/>
                <a:gd name="connsiteX101" fmla="*/ 4732970 w 7436821"/>
                <a:gd name="connsiteY101" fmla="*/ 910568 h 3259433"/>
                <a:gd name="connsiteX102" fmla="*/ 4750115 w 7436821"/>
                <a:gd name="connsiteY102" fmla="*/ 927713 h 3259433"/>
                <a:gd name="connsiteX103" fmla="*/ 4763450 w 7436821"/>
                <a:gd name="connsiteY103" fmla="*/ 944858 h 3259433"/>
                <a:gd name="connsiteX104" fmla="*/ 4787262 w 7436821"/>
                <a:gd name="connsiteY104" fmla="*/ 982958 h 3259433"/>
                <a:gd name="connsiteX105" fmla="*/ 4794882 w 7436821"/>
                <a:gd name="connsiteY105" fmla="*/ 1006770 h 3259433"/>
                <a:gd name="connsiteX106" fmla="*/ 4807265 w 7436821"/>
                <a:gd name="connsiteY106" fmla="*/ 1054395 h 3259433"/>
                <a:gd name="connsiteX107" fmla="*/ 4817742 w 7436821"/>
                <a:gd name="connsiteY107" fmla="*/ 1068683 h 3259433"/>
                <a:gd name="connsiteX108" fmla="*/ 4820600 w 7436821"/>
                <a:gd name="connsiteY108" fmla="*/ 1088685 h 3259433"/>
                <a:gd name="connsiteX109" fmla="*/ 4838697 w 7436821"/>
                <a:gd name="connsiteY109" fmla="*/ 1221083 h 3259433"/>
                <a:gd name="connsiteX110" fmla="*/ 4851080 w 7436821"/>
                <a:gd name="connsiteY110" fmla="*/ 1233465 h 3259433"/>
                <a:gd name="connsiteX111" fmla="*/ 4860605 w 7436821"/>
                <a:gd name="connsiteY111" fmla="*/ 1273470 h 3259433"/>
                <a:gd name="connsiteX112" fmla="*/ 4948235 w 7436821"/>
                <a:gd name="connsiteY112" fmla="*/ 1517310 h 3259433"/>
                <a:gd name="connsiteX113" fmla="*/ 4964427 w 7436821"/>
                <a:gd name="connsiteY113" fmla="*/ 1554458 h 3259433"/>
                <a:gd name="connsiteX114" fmla="*/ 4978715 w 7436821"/>
                <a:gd name="connsiteY114" fmla="*/ 1574460 h 3259433"/>
                <a:gd name="connsiteX115" fmla="*/ 5151117 w 7436821"/>
                <a:gd name="connsiteY115" fmla="*/ 1836398 h 3259433"/>
                <a:gd name="connsiteX116" fmla="*/ 5272085 w 7436821"/>
                <a:gd name="connsiteY116" fmla="*/ 1796393 h 3259433"/>
                <a:gd name="connsiteX117" fmla="*/ 5292087 w 7436821"/>
                <a:gd name="connsiteY117" fmla="*/ 1800203 h 3259433"/>
                <a:gd name="connsiteX118" fmla="*/ 5360667 w 7436821"/>
                <a:gd name="connsiteY118" fmla="*/ 1729718 h 3259433"/>
                <a:gd name="connsiteX119" fmla="*/ 5361620 w 7436821"/>
                <a:gd name="connsiteY119" fmla="*/ 1708763 h 3259433"/>
                <a:gd name="connsiteX120" fmla="*/ 5379360 w 7436821"/>
                <a:gd name="connsiteY120" fmla="*/ 1644231 h 3259433"/>
                <a:gd name="connsiteX121" fmla="*/ 5390153 w 7436821"/>
                <a:gd name="connsiteY121" fmla="*/ 1625966 h 3259433"/>
                <a:gd name="connsiteX122" fmla="*/ 5398929 w 7436821"/>
                <a:gd name="connsiteY122" fmla="*/ 1592273 h 3259433"/>
                <a:gd name="connsiteX123" fmla="*/ 5426863 w 7436821"/>
                <a:gd name="connsiteY123" fmla="*/ 1519262 h 3259433"/>
                <a:gd name="connsiteX124" fmla="*/ 5425795 w 7436821"/>
                <a:gd name="connsiteY124" fmla="*/ 1503975 h 3259433"/>
                <a:gd name="connsiteX125" fmla="*/ 5427342 w 7436821"/>
                <a:gd name="connsiteY125" fmla="*/ 1415393 h 3259433"/>
                <a:gd name="connsiteX126" fmla="*/ 5542595 w 7436821"/>
                <a:gd name="connsiteY126" fmla="*/ 1209653 h 3259433"/>
                <a:gd name="connsiteX127" fmla="*/ 5554977 w 7436821"/>
                <a:gd name="connsiteY127" fmla="*/ 1189650 h 3259433"/>
                <a:gd name="connsiteX128" fmla="*/ 5572122 w 7436821"/>
                <a:gd name="connsiteY128" fmla="*/ 1176315 h 3259433"/>
                <a:gd name="connsiteX129" fmla="*/ 5683565 w 7436821"/>
                <a:gd name="connsiteY129" fmla="*/ 1302045 h 3259433"/>
                <a:gd name="connsiteX130" fmla="*/ 5697852 w 7436821"/>
                <a:gd name="connsiteY130" fmla="*/ 1319190 h 3259433"/>
                <a:gd name="connsiteX131" fmla="*/ 5727380 w 7436821"/>
                <a:gd name="connsiteY131" fmla="*/ 1353480 h 3259433"/>
                <a:gd name="connsiteX132" fmla="*/ 5739762 w 7436821"/>
                <a:gd name="connsiteY132" fmla="*/ 1372530 h 3259433"/>
                <a:gd name="connsiteX133" fmla="*/ 5770242 w 7436821"/>
                <a:gd name="connsiteY133" fmla="*/ 1402058 h 3259433"/>
                <a:gd name="connsiteX134" fmla="*/ 5783577 w 7436821"/>
                <a:gd name="connsiteY134" fmla="*/ 1415393 h 3259433"/>
                <a:gd name="connsiteX135" fmla="*/ 5787387 w 7436821"/>
                <a:gd name="connsiteY135" fmla="*/ 1517310 h 3259433"/>
                <a:gd name="connsiteX136" fmla="*/ 5925500 w 7436821"/>
                <a:gd name="connsiteY136" fmla="*/ 1493498 h 3259433"/>
                <a:gd name="connsiteX137" fmla="*/ 5946455 w 7436821"/>
                <a:gd name="connsiteY137" fmla="*/ 1486830 h 3259433"/>
                <a:gd name="connsiteX138" fmla="*/ 5966457 w 7436821"/>
                <a:gd name="connsiteY138" fmla="*/ 1499213 h 3259433"/>
                <a:gd name="connsiteX139" fmla="*/ 6098855 w 7436821"/>
                <a:gd name="connsiteY139" fmla="*/ 1646851 h 3259433"/>
                <a:gd name="connsiteX140" fmla="*/ 6106475 w 7436821"/>
                <a:gd name="connsiteY140" fmla="*/ 1663043 h 3259433"/>
                <a:gd name="connsiteX141" fmla="*/ 6119810 w 7436821"/>
                <a:gd name="connsiteY141" fmla="*/ 1693523 h 3259433"/>
                <a:gd name="connsiteX142" fmla="*/ 6130287 w 7436821"/>
                <a:gd name="connsiteY142" fmla="*/ 1716383 h 3259433"/>
                <a:gd name="connsiteX143" fmla="*/ 6140765 w 7436821"/>
                <a:gd name="connsiteY143" fmla="*/ 1737338 h 3259433"/>
                <a:gd name="connsiteX144" fmla="*/ 6148385 w 7436821"/>
                <a:gd name="connsiteY144" fmla="*/ 1758293 h 3259433"/>
                <a:gd name="connsiteX145" fmla="*/ 6151242 w 7436821"/>
                <a:gd name="connsiteY145" fmla="*/ 1936410 h 3259433"/>
                <a:gd name="connsiteX146" fmla="*/ 6155052 w 7436821"/>
                <a:gd name="connsiteY146" fmla="*/ 1957365 h 3259433"/>
                <a:gd name="connsiteX147" fmla="*/ 6158862 w 7436821"/>
                <a:gd name="connsiteY147" fmla="*/ 1978320 h 3259433"/>
                <a:gd name="connsiteX148" fmla="*/ 6169340 w 7436821"/>
                <a:gd name="connsiteY148" fmla="*/ 2022135 h 3259433"/>
                <a:gd name="connsiteX149" fmla="*/ 6176007 w 7436821"/>
                <a:gd name="connsiteY149" fmla="*/ 2035470 h 3259433"/>
                <a:gd name="connsiteX150" fmla="*/ 6186485 w 7436821"/>
                <a:gd name="connsiteY150" fmla="*/ 2047853 h 3259433"/>
                <a:gd name="connsiteX151" fmla="*/ 6202677 w 7436821"/>
                <a:gd name="connsiteY151" fmla="*/ 2062140 h 3259433"/>
                <a:gd name="connsiteX152" fmla="*/ 6220775 w 7436821"/>
                <a:gd name="connsiteY152" fmla="*/ 2076428 h 3259433"/>
                <a:gd name="connsiteX153" fmla="*/ 6241730 w 7436821"/>
                <a:gd name="connsiteY153" fmla="*/ 2085953 h 3259433"/>
                <a:gd name="connsiteX154" fmla="*/ 6402464 w 7436821"/>
                <a:gd name="connsiteY154" fmla="*/ 2130021 h 3259433"/>
                <a:gd name="connsiteX155" fmla="*/ 6417089 w 7436821"/>
                <a:gd name="connsiteY155" fmla="*/ 2124324 h 3259433"/>
                <a:gd name="connsiteX156" fmla="*/ 6419843 w 7436821"/>
                <a:gd name="connsiteY156" fmla="*/ 2110517 h 3259433"/>
                <a:gd name="connsiteX157" fmla="*/ 6429692 w 7436821"/>
                <a:gd name="connsiteY157" fmla="*/ 2078028 h 3259433"/>
                <a:gd name="connsiteX158" fmla="*/ 6414371 w 7436821"/>
                <a:gd name="connsiteY158" fmla="*/ 2052735 h 3259433"/>
                <a:gd name="connsiteX159" fmla="*/ 6371270 w 7436821"/>
                <a:gd name="connsiteY159" fmla="*/ 1988798 h 3259433"/>
                <a:gd name="connsiteX160" fmla="*/ 6365555 w 7436821"/>
                <a:gd name="connsiteY160" fmla="*/ 1965938 h 3259433"/>
                <a:gd name="connsiteX161" fmla="*/ 6393177 w 7436821"/>
                <a:gd name="connsiteY161" fmla="*/ 1884976 h 3259433"/>
                <a:gd name="connsiteX162" fmla="*/ 6416037 w 7436821"/>
                <a:gd name="connsiteY162" fmla="*/ 1879260 h 3259433"/>
                <a:gd name="connsiteX163" fmla="*/ 6545577 w 7436821"/>
                <a:gd name="connsiteY163" fmla="*/ 1923076 h 3259433"/>
                <a:gd name="connsiteX164" fmla="*/ 6569390 w 7436821"/>
                <a:gd name="connsiteY164" fmla="*/ 1926885 h 3259433"/>
                <a:gd name="connsiteX165" fmla="*/ 6666545 w 7436821"/>
                <a:gd name="connsiteY165" fmla="*/ 2002133 h 3259433"/>
                <a:gd name="connsiteX166" fmla="*/ 6713217 w 7436821"/>
                <a:gd name="connsiteY166" fmla="*/ 2018326 h 3259433"/>
                <a:gd name="connsiteX167" fmla="*/ 6731315 w 7436821"/>
                <a:gd name="connsiteY167" fmla="*/ 2021183 h 3259433"/>
                <a:gd name="connsiteX168" fmla="*/ 6749412 w 7436821"/>
                <a:gd name="connsiteY168" fmla="*/ 2026898 h 3259433"/>
                <a:gd name="connsiteX169" fmla="*/ 6868475 w 7436821"/>
                <a:gd name="connsiteY169" fmla="*/ 2111670 h 3259433"/>
                <a:gd name="connsiteX170" fmla="*/ 6889430 w 7436821"/>
                <a:gd name="connsiteY170" fmla="*/ 2119291 h 3259433"/>
                <a:gd name="connsiteX171" fmla="*/ 6905622 w 7436821"/>
                <a:gd name="connsiteY171" fmla="*/ 2133578 h 3259433"/>
                <a:gd name="connsiteX172" fmla="*/ 6869427 w 7436821"/>
                <a:gd name="connsiteY172" fmla="*/ 2242163 h 3259433"/>
                <a:gd name="connsiteX173" fmla="*/ 6879946 w 7436821"/>
                <a:gd name="connsiteY173" fmla="*/ 2258313 h 3259433"/>
                <a:gd name="connsiteX174" fmla="*/ 6889342 w 7436821"/>
                <a:gd name="connsiteY174" fmla="*/ 2262487 h 3259433"/>
                <a:gd name="connsiteX175" fmla="*/ 6893809 w 7436821"/>
                <a:gd name="connsiteY175" fmla="*/ 2261261 h 3259433"/>
                <a:gd name="connsiteX176" fmla="*/ 6901194 w 7436821"/>
                <a:gd name="connsiteY176" fmla="*/ 2263287 h 3259433"/>
                <a:gd name="connsiteX177" fmla="*/ 6908573 w 7436821"/>
                <a:gd name="connsiteY177" fmla="*/ 2262439 h 3259433"/>
                <a:gd name="connsiteX178" fmla="*/ 6994205 w 7436821"/>
                <a:gd name="connsiteY178" fmla="*/ 2229781 h 3259433"/>
                <a:gd name="connsiteX179" fmla="*/ 7012302 w 7436821"/>
                <a:gd name="connsiteY179" fmla="*/ 2240258 h 3259433"/>
                <a:gd name="connsiteX180" fmla="*/ 7028495 w 7436821"/>
                <a:gd name="connsiteY180" fmla="*/ 2257403 h 3259433"/>
                <a:gd name="connsiteX181" fmla="*/ 7040877 w 7436821"/>
                <a:gd name="connsiteY181" fmla="*/ 2278358 h 3259433"/>
                <a:gd name="connsiteX182" fmla="*/ 7061832 w 7436821"/>
                <a:gd name="connsiteY182" fmla="*/ 2345033 h 3259433"/>
                <a:gd name="connsiteX183" fmla="*/ 7071357 w 7436821"/>
                <a:gd name="connsiteY183" fmla="*/ 2365988 h 3259433"/>
                <a:gd name="connsiteX184" fmla="*/ 7088502 w 7436821"/>
                <a:gd name="connsiteY184" fmla="*/ 2436473 h 3259433"/>
                <a:gd name="connsiteX185" fmla="*/ 7094217 w 7436821"/>
                <a:gd name="connsiteY185" fmla="*/ 2460286 h 3259433"/>
                <a:gd name="connsiteX186" fmla="*/ 7151367 w 7436821"/>
                <a:gd name="connsiteY186" fmla="*/ 2523151 h 3259433"/>
                <a:gd name="connsiteX187" fmla="*/ 7158987 w 7436821"/>
                <a:gd name="connsiteY187" fmla="*/ 2537438 h 3259433"/>
                <a:gd name="connsiteX188" fmla="*/ 7162797 w 7436821"/>
                <a:gd name="connsiteY188" fmla="*/ 2551726 h 3259433"/>
                <a:gd name="connsiteX189" fmla="*/ 7150415 w 7436821"/>
                <a:gd name="connsiteY189" fmla="*/ 2571728 h 3259433"/>
                <a:gd name="connsiteX190" fmla="*/ 7130412 w 7436821"/>
                <a:gd name="connsiteY190" fmla="*/ 2635545 h 3259433"/>
                <a:gd name="connsiteX191" fmla="*/ 7133270 w 7436821"/>
                <a:gd name="connsiteY191" fmla="*/ 2655548 h 3259433"/>
                <a:gd name="connsiteX192" fmla="*/ 7147557 w 7436821"/>
                <a:gd name="connsiteY192" fmla="*/ 2672693 h 3259433"/>
                <a:gd name="connsiteX193" fmla="*/ 7165655 w 7436821"/>
                <a:gd name="connsiteY193" fmla="*/ 2686980 h 3259433"/>
                <a:gd name="connsiteX194" fmla="*/ 7181847 w 7436821"/>
                <a:gd name="connsiteY194" fmla="*/ 2703173 h 3259433"/>
                <a:gd name="connsiteX195" fmla="*/ 7277097 w 7436821"/>
                <a:gd name="connsiteY195" fmla="*/ 2908913 h 3259433"/>
                <a:gd name="connsiteX196" fmla="*/ 7289480 w 7436821"/>
                <a:gd name="connsiteY196" fmla="*/ 2929868 h 3259433"/>
                <a:gd name="connsiteX197" fmla="*/ 7359965 w 7436821"/>
                <a:gd name="connsiteY197" fmla="*/ 3067980 h 3259433"/>
                <a:gd name="connsiteX198" fmla="*/ 7419972 w 7436821"/>
                <a:gd name="connsiteY198" fmla="*/ 3104176 h 3259433"/>
                <a:gd name="connsiteX199" fmla="*/ 7436165 w 7436821"/>
                <a:gd name="connsiteY199" fmla="*/ 3142276 h 3259433"/>
                <a:gd name="connsiteX200" fmla="*/ 7433307 w 7436821"/>
                <a:gd name="connsiteY200" fmla="*/ 3162278 h 3259433"/>
                <a:gd name="connsiteX201" fmla="*/ 7417115 w 7436821"/>
                <a:gd name="connsiteY201" fmla="*/ 3196568 h 3259433"/>
                <a:gd name="connsiteX202" fmla="*/ 7413305 w 7436821"/>
                <a:gd name="connsiteY202" fmla="*/ 3207998 h 3259433"/>
                <a:gd name="connsiteX203" fmla="*/ 7422830 w 7436821"/>
                <a:gd name="connsiteY203" fmla="*/ 3251813 h 3259433"/>
                <a:gd name="connsiteX204" fmla="*/ 7428545 w 7436821"/>
                <a:gd name="connsiteY204" fmla="*/ 3259433 h 3259433"/>
                <a:gd name="connsiteX205" fmla="*/ 7388540 w 7436821"/>
                <a:gd name="connsiteY205" fmla="*/ 3259433 h 3259433"/>
                <a:gd name="connsiteX206" fmla="*/ 7367585 w 7436821"/>
                <a:gd name="connsiteY206" fmla="*/ 3259433 h 3259433"/>
                <a:gd name="connsiteX207" fmla="*/ 7195182 w 7436821"/>
                <a:gd name="connsiteY207" fmla="*/ 3259433 h 3259433"/>
                <a:gd name="connsiteX208" fmla="*/ 7172322 w 7436821"/>
                <a:gd name="connsiteY208" fmla="*/ 3259433 h 3259433"/>
                <a:gd name="connsiteX209" fmla="*/ 5192075 w 7436821"/>
                <a:gd name="connsiteY209" fmla="*/ 3259433 h 3259433"/>
                <a:gd name="connsiteX210" fmla="*/ 0 w 7436821"/>
                <a:gd name="connsiteY210" fmla="*/ 3259433 h 3259433"/>
                <a:gd name="connsiteX211" fmla="*/ 37148 w 7436821"/>
                <a:gd name="connsiteY211" fmla="*/ 3212761 h 3259433"/>
                <a:gd name="connsiteX212" fmla="*/ 180023 w 7436821"/>
                <a:gd name="connsiteY212" fmla="*/ 2943203 h 3259433"/>
                <a:gd name="connsiteX213" fmla="*/ 196215 w 7436821"/>
                <a:gd name="connsiteY213" fmla="*/ 2902245 h 3259433"/>
                <a:gd name="connsiteX214" fmla="*/ 195263 w 7436821"/>
                <a:gd name="connsiteY214" fmla="*/ 2901293 h 3259433"/>
                <a:gd name="connsiteX215" fmla="*/ 177165 w 7436821"/>
                <a:gd name="connsiteY215" fmla="*/ 2819378 h 3259433"/>
                <a:gd name="connsiteX216" fmla="*/ 296228 w 7436821"/>
                <a:gd name="connsiteY216" fmla="*/ 2586016 h 3259433"/>
                <a:gd name="connsiteX217" fmla="*/ 305753 w 7436821"/>
                <a:gd name="connsiteY217" fmla="*/ 2573633 h 3259433"/>
                <a:gd name="connsiteX218" fmla="*/ 326708 w 7436821"/>
                <a:gd name="connsiteY218" fmla="*/ 2543153 h 3259433"/>
                <a:gd name="connsiteX219" fmla="*/ 354330 w 7436821"/>
                <a:gd name="connsiteY219" fmla="*/ 2401231 h 3259433"/>
                <a:gd name="connsiteX220" fmla="*/ 370523 w 7436821"/>
                <a:gd name="connsiteY220" fmla="*/ 2388848 h 3259433"/>
                <a:gd name="connsiteX221" fmla="*/ 388620 w 7436821"/>
                <a:gd name="connsiteY221" fmla="*/ 2376466 h 3259433"/>
                <a:gd name="connsiteX222" fmla="*/ 401955 w 7436821"/>
                <a:gd name="connsiteY222" fmla="*/ 2366941 h 3259433"/>
                <a:gd name="connsiteX223" fmla="*/ 412433 w 7436821"/>
                <a:gd name="connsiteY223" fmla="*/ 2354558 h 3259433"/>
                <a:gd name="connsiteX224" fmla="*/ 440055 w 7436821"/>
                <a:gd name="connsiteY224" fmla="*/ 2276453 h 3259433"/>
                <a:gd name="connsiteX225" fmla="*/ 446723 w 7436821"/>
                <a:gd name="connsiteY225" fmla="*/ 2256451 h 3259433"/>
                <a:gd name="connsiteX226" fmla="*/ 484823 w 7436821"/>
                <a:gd name="connsiteY226" fmla="*/ 2027851 h 3259433"/>
                <a:gd name="connsiteX227" fmla="*/ 495300 w 7436821"/>
                <a:gd name="connsiteY227" fmla="*/ 2010705 h 3259433"/>
                <a:gd name="connsiteX228" fmla="*/ 529590 w 7436821"/>
                <a:gd name="connsiteY228" fmla="*/ 1910693 h 3259433"/>
                <a:gd name="connsiteX229" fmla="*/ 533400 w 7436821"/>
                <a:gd name="connsiteY229" fmla="*/ 1887833 h 3259433"/>
                <a:gd name="connsiteX230" fmla="*/ 615315 w 7436821"/>
                <a:gd name="connsiteY230" fmla="*/ 1749720 h 3259433"/>
                <a:gd name="connsiteX231" fmla="*/ 636270 w 7436821"/>
                <a:gd name="connsiteY231" fmla="*/ 1742101 h 3259433"/>
                <a:gd name="connsiteX232" fmla="*/ 660083 w 7436821"/>
                <a:gd name="connsiteY232" fmla="*/ 1738290 h 3259433"/>
                <a:gd name="connsiteX233" fmla="*/ 677228 w 7436821"/>
                <a:gd name="connsiteY233" fmla="*/ 1742101 h 3259433"/>
                <a:gd name="connsiteX234" fmla="*/ 689610 w 7436821"/>
                <a:gd name="connsiteY234" fmla="*/ 1751626 h 3259433"/>
                <a:gd name="connsiteX235" fmla="*/ 705803 w 7436821"/>
                <a:gd name="connsiteY235" fmla="*/ 1776390 h 3259433"/>
                <a:gd name="connsiteX236" fmla="*/ 712470 w 7436821"/>
                <a:gd name="connsiteY236" fmla="*/ 1789726 h 3259433"/>
                <a:gd name="connsiteX237" fmla="*/ 794385 w 7436821"/>
                <a:gd name="connsiteY237" fmla="*/ 1924980 h 3259433"/>
                <a:gd name="connsiteX238" fmla="*/ 810578 w 7436821"/>
                <a:gd name="connsiteY238" fmla="*/ 1937363 h 3259433"/>
                <a:gd name="connsiteX239" fmla="*/ 830580 w 7436821"/>
                <a:gd name="connsiteY239" fmla="*/ 1944030 h 3259433"/>
                <a:gd name="connsiteX240" fmla="*/ 912495 w 7436821"/>
                <a:gd name="connsiteY240" fmla="*/ 1977368 h 3259433"/>
                <a:gd name="connsiteX241" fmla="*/ 932498 w 7436821"/>
                <a:gd name="connsiteY241" fmla="*/ 2045948 h 3259433"/>
                <a:gd name="connsiteX242" fmla="*/ 939165 w 7436821"/>
                <a:gd name="connsiteY242" fmla="*/ 2068808 h 3259433"/>
                <a:gd name="connsiteX243" fmla="*/ 970598 w 7436821"/>
                <a:gd name="connsiteY243" fmla="*/ 2176441 h 3259433"/>
                <a:gd name="connsiteX244" fmla="*/ 991553 w 7436821"/>
                <a:gd name="connsiteY244" fmla="*/ 2189776 h 3259433"/>
                <a:gd name="connsiteX245" fmla="*/ 1008883 w 7436821"/>
                <a:gd name="connsiteY245" fmla="*/ 2194502 h 3259433"/>
                <a:gd name="connsiteX246" fmla="*/ 1033558 w 7436821"/>
                <a:gd name="connsiteY246" fmla="*/ 2189170 h 3259433"/>
                <a:gd name="connsiteX247" fmla="*/ 1050608 w 7436821"/>
                <a:gd name="connsiteY247" fmla="*/ 2179298 h 3259433"/>
                <a:gd name="connsiteX248" fmla="*/ 1064895 w 7436821"/>
                <a:gd name="connsiteY248" fmla="*/ 2165011 h 3259433"/>
                <a:gd name="connsiteX249" fmla="*/ 1118235 w 7436821"/>
                <a:gd name="connsiteY249" fmla="*/ 1923076 h 3259433"/>
                <a:gd name="connsiteX250" fmla="*/ 1119188 w 7436821"/>
                <a:gd name="connsiteY250" fmla="*/ 1900215 h 3259433"/>
                <a:gd name="connsiteX251" fmla="*/ 1132523 w 7436821"/>
                <a:gd name="connsiteY251" fmla="*/ 1809728 h 3259433"/>
                <a:gd name="connsiteX252" fmla="*/ 1139190 w 7436821"/>
                <a:gd name="connsiteY252" fmla="*/ 1788773 h 3259433"/>
                <a:gd name="connsiteX253" fmla="*/ 1227773 w 7436821"/>
                <a:gd name="connsiteY253" fmla="*/ 1720193 h 3259433"/>
                <a:gd name="connsiteX254" fmla="*/ 1274446 w 7436821"/>
                <a:gd name="connsiteY254" fmla="*/ 1605893 h 3259433"/>
                <a:gd name="connsiteX255" fmla="*/ 1295401 w 7436821"/>
                <a:gd name="connsiteY255" fmla="*/ 1595415 h 3259433"/>
                <a:gd name="connsiteX256" fmla="*/ 1316356 w 7436821"/>
                <a:gd name="connsiteY256" fmla="*/ 1587795 h 3259433"/>
                <a:gd name="connsiteX257" fmla="*/ 1340169 w 7436821"/>
                <a:gd name="connsiteY257" fmla="*/ 1580176 h 3259433"/>
                <a:gd name="connsiteX258" fmla="*/ 1467803 w 7436821"/>
                <a:gd name="connsiteY258" fmla="*/ 1565888 h 3259433"/>
                <a:gd name="connsiteX259" fmla="*/ 1478280 w 7436821"/>
                <a:gd name="connsiteY259" fmla="*/ 1363958 h 3259433"/>
                <a:gd name="connsiteX260" fmla="*/ 1490663 w 7436821"/>
                <a:gd name="connsiteY260" fmla="*/ 1351576 h 3259433"/>
                <a:gd name="connsiteX261" fmla="*/ 1500188 w 7436821"/>
                <a:gd name="connsiteY261" fmla="*/ 1339193 h 3259433"/>
                <a:gd name="connsiteX262" fmla="*/ 1509713 w 7436821"/>
                <a:gd name="connsiteY262" fmla="*/ 1320143 h 3259433"/>
                <a:gd name="connsiteX263" fmla="*/ 1642110 w 7436821"/>
                <a:gd name="connsiteY263" fmla="*/ 1095353 h 3259433"/>
                <a:gd name="connsiteX264" fmla="*/ 1662114 w 7436821"/>
                <a:gd name="connsiteY264" fmla="*/ 1089638 h 3259433"/>
                <a:gd name="connsiteX265" fmla="*/ 1708785 w 7436821"/>
                <a:gd name="connsiteY265" fmla="*/ 1102020 h 3259433"/>
                <a:gd name="connsiteX266" fmla="*/ 1764030 w 7436821"/>
                <a:gd name="connsiteY266" fmla="*/ 1041060 h 3259433"/>
                <a:gd name="connsiteX267" fmla="*/ 1771650 w 7436821"/>
                <a:gd name="connsiteY267" fmla="*/ 1018200 h 3259433"/>
                <a:gd name="connsiteX268" fmla="*/ 1839278 w 7436821"/>
                <a:gd name="connsiteY268" fmla="*/ 897233 h 3259433"/>
                <a:gd name="connsiteX269" fmla="*/ 1927547 w 7436821"/>
                <a:gd name="connsiteY269" fmla="*/ 898036 h 3259433"/>
                <a:gd name="connsiteX270" fmla="*/ 1938294 w 7436821"/>
                <a:gd name="connsiteY270" fmla="*/ 888494 h 3259433"/>
                <a:gd name="connsiteX271" fmla="*/ 1939664 w 7436821"/>
                <a:gd name="connsiteY271" fmla="*/ 883976 h 3259433"/>
                <a:gd name="connsiteX272" fmla="*/ 1946907 w 7436821"/>
                <a:gd name="connsiteY272" fmla="*/ 867712 h 3259433"/>
                <a:gd name="connsiteX273" fmla="*/ 1946910 w 7436821"/>
                <a:gd name="connsiteY273" fmla="*/ 867705 h 3259433"/>
                <a:gd name="connsiteX274" fmla="*/ 1956435 w 7436821"/>
                <a:gd name="connsiteY274" fmla="*/ 844845 h 3259433"/>
                <a:gd name="connsiteX275" fmla="*/ 1965960 w 7436821"/>
                <a:gd name="connsiteY275" fmla="*/ 821985 h 3259433"/>
                <a:gd name="connsiteX276" fmla="*/ 2080260 w 7436821"/>
                <a:gd name="connsiteY276" fmla="*/ 723878 h 3259433"/>
                <a:gd name="connsiteX277" fmla="*/ 2101215 w 7436821"/>
                <a:gd name="connsiteY277" fmla="*/ 854370 h 3259433"/>
                <a:gd name="connsiteX278" fmla="*/ 2105025 w 7436821"/>
                <a:gd name="connsiteY278" fmla="*/ 874373 h 3259433"/>
                <a:gd name="connsiteX279" fmla="*/ 2210753 w 7436821"/>
                <a:gd name="connsiteY279" fmla="*/ 962955 h 3259433"/>
                <a:gd name="connsiteX280" fmla="*/ 2225040 w 7436821"/>
                <a:gd name="connsiteY280" fmla="*/ 977243 h 3259433"/>
                <a:gd name="connsiteX281" fmla="*/ 2232660 w 7436821"/>
                <a:gd name="connsiteY281" fmla="*/ 996293 h 3259433"/>
                <a:gd name="connsiteX282" fmla="*/ 2269808 w 7436821"/>
                <a:gd name="connsiteY282" fmla="*/ 1064873 h 3259433"/>
                <a:gd name="connsiteX283" fmla="*/ 2371725 w 7436821"/>
                <a:gd name="connsiteY283" fmla="*/ 1142978 h 3259433"/>
                <a:gd name="connsiteX284" fmla="*/ 2384108 w 7436821"/>
                <a:gd name="connsiteY284" fmla="*/ 1150598 h 3259433"/>
                <a:gd name="connsiteX285" fmla="*/ 2397443 w 7436821"/>
                <a:gd name="connsiteY285" fmla="*/ 1161075 h 3259433"/>
                <a:gd name="connsiteX286" fmla="*/ 2431734 w 7436821"/>
                <a:gd name="connsiteY286" fmla="*/ 1266803 h 3259433"/>
                <a:gd name="connsiteX287" fmla="*/ 2390775 w 7436821"/>
                <a:gd name="connsiteY287" fmla="*/ 1254420 h 3259433"/>
                <a:gd name="connsiteX288" fmla="*/ 2414588 w 7436821"/>
                <a:gd name="connsiteY288" fmla="*/ 1354433 h 3259433"/>
                <a:gd name="connsiteX289" fmla="*/ 2405063 w 7436821"/>
                <a:gd name="connsiteY289" fmla="*/ 1374435 h 3259433"/>
                <a:gd name="connsiteX290" fmla="*/ 2460308 w 7436821"/>
                <a:gd name="connsiteY290" fmla="*/ 1570651 h 3259433"/>
                <a:gd name="connsiteX291" fmla="*/ 2478405 w 7436821"/>
                <a:gd name="connsiteY291" fmla="*/ 1590653 h 3259433"/>
                <a:gd name="connsiteX292" fmla="*/ 2724151 w 7436821"/>
                <a:gd name="connsiteY292" fmla="*/ 1651613 h 3259433"/>
                <a:gd name="connsiteX293" fmla="*/ 2684145 w 7436821"/>
                <a:gd name="connsiteY293" fmla="*/ 1490640 h 3259433"/>
                <a:gd name="connsiteX294" fmla="*/ 2687003 w 7436821"/>
                <a:gd name="connsiteY294" fmla="*/ 1473495 h 3259433"/>
                <a:gd name="connsiteX295" fmla="*/ 2748916 w 7436821"/>
                <a:gd name="connsiteY295" fmla="*/ 1396343 h 3259433"/>
                <a:gd name="connsiteX296" fmla="*/ 2792730 w 7436821"/>
                <a:gd name="connsiteY296" fmla="*/ 1368720 h 3259433"/>
                <a:gd name="connsiteX297" fmla="*/ 2806066 w 7436821"/>
                <a:gd name="connsiteY297" fmla="*/ 1349670 h 3259433"/>
                <a:gd name="connsiteX298" fmla="*/ 2905125 w 7436821"/>
                <a:gd name="connsiteY298" fmla="*/ 1244895 h 3259433"/>
                <a:gd name="connsiteX299" fmla="*/ 2904174 w 7436821"/>
                <a:gd name="connsiteY299" fmla="*/ 1225845 h 3259433"/>
                <a:gd name="connsiteX300" fmla="*/ 2904174 w 7436821"/>
                <a:gd name="connsiteY300" fmla="*/ 1188698 h 3259433"/>
                <a:gd name="connsiteX301" fmla="*/ 2982279 w 7436821"/>
                <a:gd name="connsiteY301" fmla="*/ 1062968 h 3259433"/>
                <a:gd name="connsiteX302" fmla="*/ 3023236 w 7436821"/>
                <a:gd name="connsiteY302" fmla="*/ 917235 h 3259433"/>
                <a:gd name="connsiteX303" fmla="*/ 3039429 w 7436821"/>
                <a:gd name="connsiteY303" fmla="*/ 896280 h 3259433"/>
                <a:gd name="connsiteX304" fmla="*/ 3184209 w 7436821"/>
                <a:gd name="connsiteY304" fmla="*/ 724830 h 3259433"/>
                <a:gd name="connsiteX305" fmla="*/ 3187065 w 7436821"/>
                <a:gd name="connsiteY305" fmla="*/ 708638 h 3259433"/>
                <a:gd name="connsiteX306" fmla="*/ 3201354 w 7436821"/>
                <a:gd name="connsiteY306" fmla="*/ 661013 h 3259433"/>
                <a:gd name="connsiteX307" fmla="*/ 3208973 w 7436821"/>
                <a:gd name="connsiteY307" fmla="*/ 641963 h 3259433"/>
                <a:gd name="connsiteX308" fmla="*/ 3317558 w 7436821"/>
                <a:gd name="connsiteY308" fmla="*/ 487658 h 3259433"/>
                <a:gd name="connsiteX309" fmla="*/ 3333751 w 7436821"/>
                <a:gd name="connsiteY309" fmla="*/ 471465 h 3259433"/>
                <a:gd name="connsiteX310" fmla="*/ 3351848 w 7436821"/>
                <a:gd name="connsiteY310" fmla="*/ 450510 h 3259433"/>
                <a:gd name="connsiteX311" fmla="*/ 3422333 w 7436821"/>
                <a:gd name="connsiteY311" fmla="*/ 386693 h 3259433"/>
                <a:gd name="connsiteX312" fmla="*/ 3442335 w 7436821"/>
                <a:gd name="connsiteY312" fmla="*/ 383835 h 3259433"/>
                <a:gd name="connsiteX313" fmla="*/ 3472815 w 7436821"/>
                <a:gd name="connsiteY313" fmla="*/ 366690 h 3259433"/>
                <a:gd name="connsiteX314" fmla="*/ 3540443 w 7436821"/>
                <a:gd name="connsiteY314" fmla="*/ 167618 h 3259433"/>
                <a:gd name="connsiteX315" fmla="*/ 3556636 w 7436821"/>
                <a:gd name="connsiteY315" fmla="*/ 150473 h 3259433"/>
                <a:gd name="connsiteX316" fmla="*/ 3629977 w 7436821"/>
                <a:gd name="connsiteY316" fmla="*/ 66653 h 3259433"/>
                <a:gd name="connsiteX317" fmla="*/ 3646170 w 7436821"/>
                <a:gd name="connsiteY317" fmla="*/ 50460 h 3259433"/>
                <a:gd name="connsiteX318" fmla="*/ 3707130 w 7436821"/>
                <a:gd name="connsiteY318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507326 w 7436821"/>
                <a:gd name="connsiteY4" fmla="*/ 2635817 h 3259433"/>
                <a:gd name="connsiteX5" fmla="*/ 6508262 w 7436821"/>
                <a:gd name="connsiteY5" fmla="*/ 2648440 h 3259433"/>
                <a:gd name="connsiteX6" fmla="*/ 6508064 w 7436821"/>
                <a:gd name="connsiteY6" fmla="*/ 2651119 h 3259433"/>
                <a:gd name="connsiteX7" fmla="*/ 6517336 w 7436821"/>
                <a:gd name="connsiteY7" fmla="*/ 2645749 h 3259433"/>
                <a:gd name="connsiteX8" fmla="*/ 6518237 w 7436821"/>
                <a:gd name="connsiteY8" fmla="*/ 2645405 h 3259433"/>
                <a:gd name="connsiteX9" fmla="*/ 6507326 w 7436821"/>
                <a:gd name="connsiteY9" fmla="*/ 2635817 h 3259433"/>
                <a:gd name="connsiteX10" fmla="*/ 6762674 w 7436821"/>
                <a:gd name="connsiteY10" fmla="*/ 2137034 h 3259433"/>
                <a:gd name="connsiteX11" fmla="*/ 6767784 w 7436821"/>
                <a:gd name="connsiteY11" fmla="*/ 2148509 h 3259433"/>
                <a:gd name="connsiteX12" fmla="*/ 6775870 w 7436821"/>
                <a:gd name="connsiteY12" fmla="*/ 2175181 h 3259433"/>
                <a:gd name="connsiteX13" fmla="*/ 6777859 w 7436821"/>
                <a:gd name="connsiteY13" fmla="*/ 2163426 h 3259433"/>
                <a:gd name="connsiteX14" fmla="*/ 6766731 w 7436821"/>
                <a:gd name="connsiteY14" fmla="*/ 2139249 h 3259433"/>
                <a:gd name="connsiteX15" fmla="*/ 6762674 w 7436821"/>
                <a:gd name="connsiteY15" fmla="*/ 2137034 h 3259433"/>
                <a:gd name="connsiteX16" fmla="*/ 6581375 w 7436821"/>
                <a:gd name="connsiteY16" fmla="*/ 2027455 h 3259433"/>
                <a:gd name="connsiteX17" fmla="*/ 6590837 w 7436821"/>
                <a:gd name="connsiteY17" fmla="*/ 2048702 h 3259433"/>
                <a:gd name="connsiteX18" fmla="*/ 6596584 w 7436821"/>
                <a:gd name="connsiteY18" fmla="*/ 2043847 h 3259433"/>
                <a:gd name="connsiteX19" fmla="*/ 6603721 w 7436821"/>
                <a:gd name="connsiteY19" fmla="*/ 2041889 h 3259433"/>
                <a:gd name="connsiteX20" fmla="*/ 6600942 w 7436821"/>
                <a:gd name="connsiteY20" fmla="*/ 2038671 h 3259433"/>
                <a:gd name="connsiteX21" fmla="*/ 6581375 w 7436821"/>
                <a:gd name="connsiteY21" fmla="*/ 2027455 h 3259433"/>
                <a:gd name="connsiteX22" fmla="*/ 747698 w 7436821"/>
                <a:gd name="connsiteY22" fmla="*/ 1993335 h 3259433"/>
                <a:gd name="connsiteX23" fmla="*/ 747969 w 7436821"/>
                <a:gd name="connsiteY23" fmla="*/ 1994697 h 3259433"/>
                <a:gd name="connsiteX24" fmla="*/ 748270 w 7436821"/>
                <a:gd name="connsiteY24" fmla="*/ 1994253 h 3259433"/>
                <a:gd name="connsiteX25" fmla="*/ 747698 w 7436821"/>
                <a:gd name="connsiteY25" fmla="*/ 1993335 h 3259433"/>
                <a:gd name="connsiteX26" fmla="*/ 6114095 w 7436821"/>
                <a:gd name="connsiteY26" fmla="*/ 1805918 h 3259433"/>
                <a:gd name="connsiteX27" fmla="*/ 6111031 w 7436821"/>
                <a:gd name="connsiteY27" fmla="*/ 1811795 h 3259433"/>
                <a:gd name="connsiteX28" fmla="*/ 6115897 w 7436821"/>
                <a:gd name="connsiteY28" fmla="*/ 1832921 h 3259433"/>
                <a:gd name="connsiteX29" fmla="*/ 6120882 w 7436821"/>
                <a:gd name="connsiteY29" fmla="*/ 1823301 h 3259433"/>
                <a:gd name="connsiteX30" fmla="*/ 6114095 w 7436821"/>
                <a:gd name="connsiteY30" fmla="*/ 1805918 h 3259433"/>
                <a:gd name="connsiteX31" fmla="*/ 2824163 w 7436821"/>
                <a:gd name="connsiteY31" fmla="*/ 1720193 h 3259433"/>
                <a:gd name="connsiteX32" fmla="*/ 2800491 w 7436821"/>
                <a:gd name="connsiteY32" fmla="*/ 1734718 h 3259433"/>
                <a:gd name="connsiteX33" fmla="*/ 2811782 w 7436821"/>
                <a:gd name="connsiteY33" fmla="*/ 1734718 h 3259433"/>
                <a:gd name="connsiteX34" fmla="*/ 2824163 w 7436821"/>
                <a:gd name="connsiteY34" fmla="*/ 1720193 h 3259433"/>
                <a:gd name="connsiteX35" fmla="*/ 1723468 w 7436821"/>
                <a:gd name="connsiteY35" fmla="*/ 1717777 h 3259433"/>
                <a:gd name="connsiteX36" fmla="*/ 1724025 w 7436821"/>
                <a:gd name="connsiteY36" fmla="*/ 1725292 h 3259433"/>
                <a:gd name="connsiteX37" fmla="*/ 1724025 w 7436821"/>
                <a:gd name="connsiteY37" fmla="*/ 1719240 h 3259433"/>
                <a:gd name="connsiteX38" fmla="*/ 1723468 w 7436821"/>
                <a:gd name="connsiteY38" fmla="*/ 1717777 h 3259433"/>
                <a:gd name="connsiteX39" fmla="*/ 5772563 w 7436821"/>
                <a:gd name="connsiteY39" fmla="*/ 1573010 h 3259433"/>
                <a:gd name="connsiteX40" fmla="*/ 5773847 w 7436821"/>
                <a:gd name="connsiteY40" fmla="*/ 1576364 h 3259433"/>
                <a:gd name="connsiteX41" fmla="*/ 5775977 w 7436821"/>
                <a:gd name="connsiteY41" fmla="*/ 1573639 h 3259433"/>
                <a:gd name="connsiteX42" fmla="*/ 5772563 w 7436821"/>
                <a:gd name="connsiteY42" fmla="*/ 1573010 h 3259433"/>
                <a:gd name="connsiteX43" fmla="*/ 2339121 w 7436821"/>
                <a:gd name="connsiteY43" fmla="*/ 1429892 h 3259433"/>
                <a:gd name="connsiteX44" fmla="*/ 2337380 w 7436821"/>
                <a:gd name="connsiteY44" fmla="*/ 1453355 h 3259433"/>
                <a:gd name="connsiteX45" fmla="*/ 2341012 w 7436821"/>
                <a:gd name="connsiteY45" fmla="*/ 1458719 h 3259433"/>
                <a:gd name="connsiteX46" fmla="*/ 2342584 w 7436821"/>
                <a:gd name="connsiteY46" fmla="*/ 1462250 h 3259433"/>
                <a:gd name="connsiteX47" fmla="*/ 2339121 w 7436821"/>
                <a:gd name="connsiteY47" fmla="*/ 1429892 h 3259433"/>
                <a:gd name="connsiteX48" fmla="*/ 4709982 w 7436821"/>
                <a:gd name="connsiteY48" fmla="*/ 952021 h 3259433"/>
                <a:gd name="connsiteX49" fmla="*/ 4722335 w 7436821"/>
                <a:gd name="connsiteY49" fmla="*/ 1024115 h 3259433"/>
                <a:gd name="connsiteX50" fmla="*/ 4722492 w 7436821"/>
                <a:gd name="connsiteY50" fmla="*/ 1022963 h 3259433"/>
                <a:gd name="connsiteX51" fmla="*/ 4730112 w 7436821"/>
                <a:gd name="connsiteY51" fmla="*/ 996293 h 3259433"/>
                <a:gd name="connsiteX52" fmla="*/ 4723445 w 7436821"/>
                <a:gd name="connsiteY52" fmla="*/ 972480 h 3259433"/>
                <a:gd name="connsiteX53" fmla="*/ 4709982 w 7436821"/>
                <a:gd name="connsiteY53" fmla="*/ 952021 h 3259433"/>
                <a:gd name="connsiteX54" fmla="*/ 4571527 w 7436821"/>
                <a:gd name="connsiteY54" fmla="*/ 603642 h 3259433"/>
                <a:gd name="connsiteX55" fmla="*/ 4574994 w 7436821"/>
                <a:gd name="connsiteY55" fmla="*/ 607661 h 3259433"/>
                <a:gd name="connsiteX56" fmla="*/ 4574553 w 7436821"/>
                <a:gd name="connsiteY56" fmla="*/ 606693 h 3259433"/>
                <a:gd name="connsiteX57" fmla="*/ 4571527 w 7436821"/>
                <a:gd name="connsiteY57" fmla="*/ 603642 h 3259433"/>
                <a:gd name="connsiteX58" fmla="*/ 3962579 w 7436821"/>
                <a:gd name="connsiteY58" fmla="*/ 592605 h 3259433"/>
                <a:gd name="connsiteX59" fmla="*/ 3964592 w 7436821"/>
                <a:gd name="connsiteY59" fmla="*/ 604355 h 3259433"/>
                <a:gd name="connsiteX60" fmla="*/ 4002938 w 7436821"/>
                <a:gd name="connsiteY60" fmla="*/ 622754 h 3259433"/>
                <a:gd name="connsiteX61" fmla="*/ 4004489 w 7436821"/>
                <a:gd name="connsiteY61" fmla="*/ 623857 h 3259433"/>
                <a:gd name="connsiteX62" fmla="*/ 3978471 w 7436821"/>
                <a:gd name="connsiteY62" fmla="*/ 604220 h 3259433"/>
                <a:gd name="connsiteX63" fmla="*/ 3962579 w 7436821"/>
                <a:gd name="connsiteY63" fmla="*/ 592605 h 3259433"/>
                <a:gd name="connsiteX64" fmla="*/ 4528455 w 7436821"/>
                <a:gd name="connsiteY64" fmla="*/ 566756 h 3259433"/>
                <a:gd name="connsiteX65" fmla="*/ 4529548 w 7436821"/>
                <a:gd name="connsiteY65" fmla="*/ 569210 h 3259433"/>
                <a:gd name="connsiteX66" fmla="*/ 4537440 w 7436821"/>
                <a:gd name="connsiteY66" fmla="*/ 573026 h 3259433"/>
                <a:gd name="connsiteX67" fmla="*/ 4556825 w 7436821"/>
                <a:gd name="connsiteY67" fmla="*/ 588815 h 3259433"/>
                <a:gd name="connsiteX68" fmla="*/ 4543480 w 7436821"/>
                <a:gd name="connsiteY68" fmla="*/ 575357 h 3259433"/>
                <a:gd name="connsiteX69" fmla="*/ 4528455 w 7436821"/>
                <a:gd name="connsiteY69" fmla="*/ 566756 h 3259433"/>
                <a:gd name="connsiteX70" fmla="*/ 3707130 w 7436821"/>
                <a:gd name="connsiteY70" fmla="*/ 930 h 3259433"/>
                <a:gd name="connsiteX71" fmla="*/ 3793805 w 7436821"/>
                <a:gd name="connsiteY71" fmla="*/ 48555 h 3259433"/>
                <a:gd name="connsiteX72" fmla="*/ 3813807 w 7436821"/>
                <a:gd name="connsiteY72" fmla="*/ 62843 h 3259433"/>
                <a:gd name="connsiteX73" fmla="*/ 3878577 w 7436821"/>
                <a:gd name="connsiteY73" fmla="*/ 206670 h 3259433"/>
                <a:gd name="connsiteX74" fmla="*/ 3881435 w 7436821"/>
                <a:gd name="connsiteY74" fmla="*/ 230483 h 3259433"/>
                <a:gd name="connsiteX75" fmla="*/ 3904295 w 7436821"/>
                <a:gd name="connsiteY75" fmla="*/ 325733 h 3259433"/>
                <a:gd name="connsiteX76" fmla="*/ 3907058 w 7436821"/>
                <a:gd name="connsiteY76" fmla="*/ 340239 h 3259433"/>
                <a:gd name="connsiteX77" fmla="*/ 3908911 w 7436821"/>
                <a:gd name="connsiteY77" fmla="*/ 345080 h 3259433"/>
                <a:gd name="connsiteX78" fmla="*/ 3912314 w 7436821"/>
                <a:gd name="connsiteY78" fmla="*/ 358147 h 3259433"/>
                <a:gd name="connsiteX79" fmla="*/ 3923568 w 7436821"/>
                <a:gd name="connsiteY79" fmla="*/ 391336 h 3259433"/>
                <a:gd name="connsiteX80" fmla="*/ 3971922 w 7436821"/>
                <a:gd name="connsiteY80" fmla="*/ 503850 h 3259433"/>
                <a:gd name="connsiteX81" fmla="*/ 4070030 w 7436821"/>
                <a:gd name="connsiteY81" fmla="*/ 618150 h 3259433"/>
                <a:gd name="connsiteX82" fmla="*/ 4092890 w 7436821"/>
                <a:gd name="connsiteY82" fmla="*/ 631485 h 3259433"/>
                <a:gd name="connsiteX83" fmla="*/ 4295772 w 7436821"/>
                <a:gd name="connsiteY83" fmla="*/ 743880 h 3259433"/>
                <a:gd name="connsiteX84" fmla="*/ 4312917 w 7436821"/>
                <a:gd name="connsiteY84" fmla="*/ 720068 h 3259433"/>
                <a:gd name="connsiteX85" fmla="*/ 4316727 w 7436821"/>
                <a:gd name="connsiteY85" fmla="*/ 702923 h 3259433"/>
                <a:gd name="connsiteX86" fmla="*/ 4312917 w 7436821"/>
                <a:gd name="connsiteY86" fmla="*/ 681968 h 3259433"/>
                <a:gd name="connsiteX87" fmla="*/ 4312917 w 7436821"/>
                <a:gd name="connsiteY87" fmla="*/ 661965 h 3259433"/>
                <a:gd name="connsiteX88" fmla="*/ 4457697 w 7436821"/>
                <a:gd name="connsiteY88" fmla="*/ 461940 h 3259433"/>
                <a:gd name="connsiteX89" fmla="*/ 4549137 w 7436821"/>
                <a:gd name="connsiteY89" fmla="*/ 484800 h 3259433"/>
                <a:gd name="connsiteX90" fmla="*/ 4565330 w 7436821"/>
                <a:gd name="connsiteY90" fmla="*/ 500993 h 3259433"/>
                <a:gd name="connsiteX91" fmla="*/ 4643435 w 7436821"/>
                <a:gd name="connsiteY91" fmla="*/ 645773 h 3259433"/>
                <a:gd name="connsiteX92" fmla="*/ 4647245 w 7436821"/>
                <a:gd name="connsiteY92" fmla="*/ 670538 h 3259433"/>
                <a:gd name="connsiteX93" fmla="*/ 4656770 w 7436821"/>
                <a:gd name="connsiteY93" fmla="*/ 745785 h 3259433"/>
                <a:gd name="connsiteX94" fmla="*/ 4664390 w 7436821"/>
                <a:gd name="connsiteY94" fmla="*/ 761978 h 3259433"/>
                <a:gd name="connsiteX95" fmla="*/ 4671057 w 7436821"/>
                <a:gd name="connsiteY95" fmla="*/ 779123 h 3259433"/>
                <a:gd name="connsiteX96" fmla="*/ 4678677 w 7436821"/>
                <a:gd name="connsiteY96" fmla="*/ 795315 h 3259433"/>
                <a:gd name="connsiteX97" fmla="*/ 4679630 w 7436821"/>
                <a:gd name="connsiteY97" fmla="*/ 818175 h 3259433"/>
                <a:gd name="connsiteX98" fmla="*/ 4689155 w 7436821"/>
                <a:gd name="connsiteY98" fmla="*/ 838178 h 3259433"/>
                <a:gd name="connsiteX99" fmla="*/ 4696775 w 7436821"/>
                <a:gd name="connsiteY99" fmla="*/ 857228 h 3259433"/>
                <a:gd name="connsiteX100" fmla="*/ 4719635 w 7436821"/>
                <a:gd name="connsiteY100" fmla="*/ 894375 h 3259433"/>
                <a:gd name="connsiteX101" fmla="*/ 4732970 w 7436821"/>
                <a:gd name="connsiteY101" fmla="*/ 910568 h 3259433"/>
                <a:gd name="connsiteX102" fmla="*/ 4750115 w 7436821"/>
                <a:gd name="connsiteY102" fmla="*/ 927713 h 3259433"/>
                <a:gd name="connsiteX103" fmla="*/ 4763450 w 7436821"/>
                <a:gd name="connsiteY103" fmla="*/ 944858 h 3259433"/>
                <a:gd name="connsiteX104" fmla="*/ 4787262 w 7436821"/>
                <a:gd name="connsiteY104" fmla="*/ 982958 h 3259433"/>
                <a:gd name="connsiteX105" fmla="*/ 4794882 w 7436821"/>
                <a:gd name="connsiteY105" fmla="*/ 1006770 h 3259433"/>
                <a:gd name="connsiteX106" fmla="*/ 4807265 w 7436821"/>
                <a:gd name="connsiteY106" fmla="*/ 1054395 h 3259433"/>
                <a:gd name="connsiteX107" fmla="*/ 4817742 w 7436821"/>
                <a:gd name="connsiteY107" fmla="*/ 1068683 h 3259433"/>
                <a:gd name="connsiteX108" fmla="*/ 4820600 w 7436821"/>
                <a:gd name="connsiteY108" fmla="*/ 1088685 h 3259433"/>
                <a:gd name="connsiteX109" fmla="*/ 4838697 w 7436821"/>
                <a:gd name="connsiteY109" fmla="*/ 1221083 h 3259433"/>
                <a:gd name="connsiteX110" fmla="*/ 4851080 w 7436821"/>
                <a:gd name="connsiteY110" fmla="*/ 1233465 h 3259433"/>
                <a:gd name="connsiteX111" fmla="*/ 4860605 w 7436821"/>
                <a:gd name="connsiteY111" fmla="*/ 1273470 h 3259433"/>
                <a:gd name="connsiteX112" fmla="*/ 4948235 w 7436821"/>
                <a:gd name="connsiteY112" fmla="*/ 1517310 h 3259433"/>
                <a:gd name="connsiteX113" fmla="*/ 4964427 w 7436821"/>
                <a:gd name="connsiteY113" fmla="*/ 1554458 h 3259433"/>
                <a:gd name="connsiteX114" fmla="*/ 4978715 w 7436821"/>
                <a:gd name="connsiteY114" fmla="*/ 1574460 h 3259433"/>
                <a:gd name="connsiteX115" fmla="*/ 5151117 w 7436821"/>
                <a:gd name="connsiteY115" fmla="*/ 1836398 h 3259433"/>
                <a:gd name="connsiteX116" fmla="*/ 5272085 w 7436821"/>
                <a:gd name="connsiteY116" fmla="*/ 1796393 h 3259433"/>
                <a:gd name="connsiteX117" fmla="*/ 5292087 w 7436821"/>
                <a:gd name="connsiteY117" fmla="*/ 1800203 h 3259433"/>
                <a:gd name="connsiteX118" fmla="*/ 5360667 w 7436821"/>
                <a:gd name="connsiteY118" fmla="*/ 1729718 h 3259433"/>
                <a:gd name="connsiteX119" fmla="*/ 5361620 w 7436821"/>
                <a:gd name="connsiteY119" fmla="*/ 1708763 h 3259433"/>
                <a:gd name="connsiteX120" fmla="*/ 5379360 w 7436821"/>
                <a:gd name="connsiteY120" fmla="*/ 1644231 h 3259433"/>
                <a:gd name="connsiteX121" fmla="*/ 5390153 w 7436821"/>
                <a:gd name="connsiteY121" fmla="*/ 1625966 h 3259433"/>
                <a:gd name="connsiteX122" fmla="*/ 5398929 w 7436821"/>
                <a:gd name="connsiteY122" fmla="*/ 1592273 h 3259433"/>
                <a:gd name="connsiteX123" fmla="*/ 5426863 w 7436821"/>
                <a:gd name="connsiteY123" fmla="*/ 1519262 h 3259433"/>
                <a:gd name="connsiteX124" fmla="*/ 5425795 w 7436821"/>
                <a:gd name="connsiteY124" fmla="*/ 1503975 h 3259433"/>
                <a:gd name="connsiteX125" fmla="*/ 5427342 w 7436821"/>
                <a:gd name="connsiteY125" fmla="*/ 1415393 h 3259433"/>
                <a:gd name="connsiteX126" fmla="*/ 5542595 w 7436821"/>
                <a:gd name="connsiteY126" fmla="*/ 1209653 h 3259433"/>
                <a:gd name="connsiteX127" fmla="*/ 5554977 w 7436821"/>
                <a:gd name="connsiteY127" fmla="*/ 1189650 h 3259433"/>
                <a:gd name="connsiteX128" fmla="*/ 5572122 w 7436821"/>
                <a:gd name="connsiteY128" fmla="*/ 1176315 h 3259433"/>
                <a:gd name="connsiteX129" fmla="*/ 5683565 w 7436821"/>
                <a:gd name="connsiteY129" fmla="*/ 1302045 h 3259433"/>
                <a:gd name="connsiteX130" fmla="*/ 5697852 w 7436821"/>
                <a:gd name="connsiteY130" fmla="*/ 1319190 h 3259433"/>
                <a:gd name="connsiteX131" fmla="*/ 5727380 w 7436821"/>
                <a:gd name="connsiteY131" fmla="*/ 1353480 h 3259433"/>
                <a:gd name="connsiteX132" fmla="*/ 5739762 w 7436821"/>
                <a:gd name="connsiteY132" fmla="*/ 1372530 h 3259433"/>
                <a:gd name="connsiteX133" fmla="*/ 5770242 w 7436821"/>
                <a:gd name="connsiteY133" fmla="*/ 1402058 h 3259433"/>
                <a:gd name="connsiteX134" fmla="*/ 5783577 w 7436821"/>
                <a:gd name="connsiteY134" fmla="*/ 1415393 h 3259433"/>
                <a:gd name="connsiteX135" fmla="*/ 5787387 w 7436821"/>
                <a:gd name="connsiteY135" fmla="*/ 1517310 h 3259433"/>
                <a:gd name="connsiteX136" fmla="*/ 5925500 w 7436821"/>
                <a:gd name="connsiteY136" fmla="*/ 1493498 h 3259433"/>
                <a:gd name="connsiteX137" fmla="*/ 5946455 w 7436821"/>
                <a:gd name="connsiteY137" fmla="*/ 1486830 h 3259433"/>
                <a:gd name="connsiteX138" fmla="*/ 5966457 w 7436821"/>
                <a:gd name="connsiteY138" fmla="*/ 1499213 h 3259433"/>
                <a:gd name="connsiteX139" fmla="*/ 6098855 w 7436821"/>
                <a:gd name="connsiteY139" fmla="*/ 1646851 h 3259433"/>
                <a:gd name="connsiteX140" fmla="*/ 6106475 w 7436821"/>
                <a:gd name="connsiteY140" fmla="*/ 1663043 h 3259433"/>
                <a:gd name="connsiteX141" fmla="*/ 6119810 w 7436821"/>
                <a:gd name="connsiteY141" fmla="*/ 1693523 h 3259433"/>
                <a:gd name="connsiteX142" fmla="*/ 6130287 w 7436821"/>
                <a:gd name="connsiteY142" fmla="*/ 1716383 h 3259433"/>
                <a:gd name="connsiteX143" fmla="*/ 6140765 w 7436821"/>
                <a:gd name="connsiteY143" fmla="*/ 1737338 h 3259433"/>
                <a:gd name="connsiteX144" fmla="*/ 6148385 w 7436821"/>
                <a:gd name="connsiteY144" fmla="*/ 1758293 h 3259433"/>
                <a:gd name="connsiteX145" fmla="*/ 6151242 w 7436821"/>
                <a:gd name="connsiteY145" fmla="*/ 1936410 h 3259433"/>
                <a:gd name="connsiteX146" fmla="*/ 6155052 w 7436821"/>
                <a:gd name="connsiteY146" fmla="*/ 1957365 h 3259433"/>
                <a:gd name="connsiteX147" fmla="*/ 6158862 w 7436821"/>
                <a:gd name="connsiteY147" fmla="*/ 1978320 h 3259433"/>
                <a:gd name="connsiteX148" fmla="*/ 6169340 w 7436821"/>
                <a:gd name="connsiteY148" fmla="*/ 2022135 h 3259433"/>
                <a:gd name="connsiteX149" fmla="*/ 6176007 w 7436821"/>
                <a:gd name="connsiteY149" fmla="*/ 2035470 h 3259433"/>
                <a:gd name="connsiteX150" fmla="*/ 6186485 w 7436821"/>
                <a:gd name="connsiteY150" fmla="*/ 2047853 h 3259433"/>
                <a:gd name="connsiteX151" fmla="*/ 6202677 w 7436821"/>
                <a:gd name="connsiteY151" fmla="*/ 2062140 h 3259433"/>
                <a:gd name="connsiteX152" fmla="*/ 6220775 w 7436821"/>
                <a:gd name="connsiteY152" fmla="*/ 2076428 h 3259433"/>
                <a:gd name="connsiteX153" fmla="*/ 6241730 w 7436821"/>
                <a:gd name="connsiteY153" fmla="*/ 2085953 h 3259433"/>
                <a:gd name="connsiteX154" fmla="*/ 6402464 w 7436821"/>
                <a:gd name="connsiteY154" fmla="*/ 2130021 h 3259433"/>
                <a:gd name="connsiteX155" fmla="*/ 6417089 w 7436821"/>
                <a:gd name="connsiteY155" fmla="*/ 2124324 h 3259433"/>
                <a:gd name="connsiteX156" fmla="*/ 6419843 w 7436821"/>
                <a:gd name="connsiteY156" fmla="*/ 2110517 h 3259433"/>
                <a:gd name="connsiteX157" fmla="*/ 6429692 w 7436821"/>
                <a:gd name="connsiteY157" fmla="*/ 2078028 h 3259433"/>
                <a:gd name="connsiteX158" fmla="*/ 6414371 w 7436821"/>
                <a:gd name="connsiteY158" fmla="*/ 2052735 h 3259433"/>
                <a:gd name="connsiteX159" fmla="*/ 6371270 w 7436821"/>
                <a:gd name="connsiteY159" fmla="*/ 1988798 h 3259433"/>
                <a:gd name="connsiteX160" fmla="*/ 6365555 w 7436821"/>
                <a:gd name="connsiteY160" fmla="*/ 1965938 h 3259433"/>
                <a:gd name="connsiteX161" fmla="*/ 6393177 w 7436821"/>
                <a:gd name="connsiteY161" fmla="*/ 1884976 h 3259433"/>
                <a:gd name="connsiteX162" fmla="*/ 6416037 w 7436821"/>
                <a:gd name="connsiteY162" fmla="*/ 1879260 h 3259433"/>
                <a:gd name="connsiteX163" fmla="*/ 6545577 w 7436821"/>
                <a:gd name="connsiteY163" fmla="*/ 1923076 h 3259433"/>
                <a:gd name="connsiteX164" fmla="*/ 6569390 w 7436821"/>
                <a:gd name="connsiteY164" fmla="*/ 1926885 h 3259433"/>
                <a:gd name="connsiteX165" fmla="*/ 6666545 w 7436821"/>
                <a:gd name="connsiteY165" fmla="*/ 2002133 h 3259433"/>
                <a:gd name="connsiteX166" fmla="*/ 6713217 w 7436821"/>
                <a:gd name="connsiteY166" fmla="*/ 2018326 h 3259433"/>
                <a:gd name="connsiteX167" fmla="*/ 6731315 w 7436821"/>
                <a:gd name="connsiteY167" fmla="*/ 2021183 h 3259433"/>
                <a:gd name="connsiteX168" fmla="*/ 6749412 w 7436821"/>
                <a:gd name="connsiteY168" fmla="*/ 2026898 h 3259433"/>
                <a:gd name="connsiteX169" fmla="*/ 6868475 w 7436821"/>
                <a:gd name="connsiteY169" fmla="*/ 2111670 h 3259433"/>
                <a:gd name="connsiteX170" fmla="*/ 6889430 w 7436821"/>
                <a:gd name="connsiteY170" fmla="*/ 2119291 h 3259433"/>
                <a:gd name="connsiteX171" fmla="*/ 6905622 w 7436821"/>
                <a:gd name="connsiteY171" fmla="*/ 2133578 h 3259433"/>
                <a:gd name="connsiteX172" fmla="*/ 6869427 w 7436821"/>
                <a:gd name="connsiteY172" fmla="*/ 2242163 h 3259433"/>
                <a:gd name="connsiteX173" fmla="*/ 6879946 w 7436821"/>
                <a:gd name="connsiteY173" fmla="*/ 2258313 h 3259433"/>
                <a:gd name="connsiteX174" fmla="*/ 6889342 w 7436821"/>
                <a:gd name="connsiteY174" fmla="*/ 2262487 h 3259433"/>
                <a:gd name="connsiteX175" fmla="*/ 6893809 w 7436821"/>
                <a:gd name="connsiteY175" fmla="*/ 2261261 h 3259433"/>
                <a:gd name="connsiteX176" fmla="*/ 6901194 w 7436821"/>
                <a:gd name="connsiteY176" fmla="*/ 2263287 h 3259433"/>
                <a:gd name="connsiteX177" fmla="*/ 6908573 w 7436821"/>
                <a:gd name="connsiteY177" fmla="*/ 2262439 h 3259433"/>
                <a:gd name="connsiteX178" fmla="*/ 6994205 w 7436821"/>
                <a:gd name="connsiteY178" fmla="*/ 2229781 h 3259433"/>
                <a:gd name="connsiteX179" fmla="*/ 7012302 w 7436821"/>
                <a:gd name="connsiteY179" fmla="*/ 2240258 h 3259433"/>
                <a:gd name="connsiteX180" fmla="*/ 7028495 w 7436821"/>
                <a:gd name="connsiteY180" fmla="*/ 2257403 h 3259433"/>
                <a:gd name="connsiteX181" fmla="*/ 7040877 w 7436821"/>
                <a:gd name="connsiteY181" fmla="*/ 2278358 h 3259433"/>
                <a:gd name="connsiteX182" fmla="*/ 7061832 w 7436821"/>
                <a:gd name="connsiteY182" fmla="*/ 2345033 h 3259433"/>
                <a:gd name="connsiteX183" fmla="*/ 7071357 w 7436821"/>
                <a:gd name="connsiteY183" fmla="*/ 2365988 h 3259433"/>
                <a:gd name="connsiteX184" fmla="*/ 7088502 w 7436821"/>
                <a:gd name="connsiteY184" fmla="*/ 2436473 h 3259433"/>
                <a:gd name="connsiteX185" fmla="*/ 7094217 w 7436821"/>
                <a:gd name="connsiteY185" fmla="*/ 2460286 h 3259433"/>
                <a:gd name="connsiteX186" fmla="*/ 7151367 w 7436821"/>
                <a:gd name="connsiteY186" fmla="*/ 2523151 h 3259433"/>
                <a:gd name="connsiteX187" fmla="*/ 7158987 w 7436821"/>
                <a:gd name="connsiteY187" fmla="*/ 2537438 h 3259433"/>
                <a:gd name="connsiteX188" fmla="*/ 7162797 w 7436821"/>
                <a:gd name="connsiteY188" fmla="*/ 2551726 h 3259433"/>
                <a:gd name="connsiteX189" fmla="*/ 7150415 w 7436821"/>
                <a:gd name="connsiteY189" fmla="*/ 2571728 h 3259433"/>
                <a:gd name="connsiteX190" fmla="*/ 7130412 w 7436821"/>
                <a:gd name="connsiteY190" fmla="*/ 2635545 h 3259433"/>
                <a:gd name="connsiteX191" fmla="*/ 7133270 w 7436821"/>
                <a:gd name="connsiteY191" fmla="*/ 2655548 h 3259433"/>
                <a:gd name="connsiteX192" fmla="*/ 7147557 w 7436821"/>
                <a:gd name="connsiteY192" fmla="*/ 2672693 h 3259433"/>
                <a:gd name="connsiteX193" fmla="*/ 7165655 w 7436821"/>
                <a:gd name="connsiteY193" fmla="*/ 2686980 h 3259433"/>
                <a:gd name="connsiteX194" fmla="*/ 7181847 w 7436821"/>
                <a:gd name="connsiteY194" fmla="*/ 2703173 h 3259433"/>
                <a:gd name="connsiteX195" fmla="*/ 7277097 w 7436821"/>
                <a:gd name="connsiteY195" fmla="*/ 2908913 h 3259433"/>
                <a:gd name="connsiteX196" fmla="*/ 7289480 w 7436821"/>
                <a:gd name="connsiteY196" fmla="*/ 2929868 h 3259433"/>
                <a:gd name="connsiteX197" fmla="*/ 7359965 w 7436821"/>
                <a:gd name="connsiteY197" fmla="*/ 3067980 h 3259433"/>
                <a:gd name="connsiteX198" fmla="*/ 7419972 w 7436821"/>
                <a:gd name="connsiteY198" fmla="*/ 3104176 h 3259433"/>
                <a:gd name="connsiteX199" fmla="*/ 7436165 w 7436821"/>
                <a:gd name="connsiteY199" fmla="*/ 3142276 h 3259433"/>
                <a:gd name="connsiteX200" fmla="*/ 7433307 w 7436821"/>
                <a:gd name="connsiteY200" fmla="*/ 3162278 h 3259433"/>
                <a:gd name="connsiteX201" fmla="*/ 7417115 w 7436821"/>
                <a:gd name="connsiteY201" fmla="*/ 3196568 h 3259433"/>
                <a:gd name="connsiteX202" fmla="*/ 7413305 w 7436821"/>
                <a:gd name="connsiteY202" fmla="*/ 3207998 h 3259433"/>
                <a:gd name="connsiteX203" fmla="*/ 7422830 w 7436821"/>
                <a:gd name="connsiteY203" fmla="*/ 3251813 h 3259433"/>
                <a:gd name="connsiteX204" fmla="*/ 7428545 w 7436821"/>
                <a:gd name="connsiteY204" fmla="*/ 3259433 h 3259433"/>
                <a:gd name="connsiteX205" fmla="*/ 7388540 w 7436821"/>
                <a:gd name="connsiteY205" fmla="*/ 3259433 h 3259433"/>
                <a:gd name="connsiteX206" fmla="*/ 7367585 w 7436821"/>
                <a:gd name="connsiteY206" fmla="*/ 3259433 h 3259433"/>
                <a:gd name="connsiteX207" fmla="*/ 7195182 w 7436821"/>
                <a:gd name="connsiteY207" fmla="*/ 3259433 h 3259433"/>
                <a:gd name="connsiteX208" fmla="*/ 7172322 w 7436821"/>
                <a:gd name="connsiteY208" fmla="*/ 3259433 h 3259433"/>
                <a:gd name="connsiteX209" fmla="*/ 0 w 7436821"/>
                <a:gd name="connsiteY209" fmla="*/ 3259433 h 3259433"/>
                <a:gd name="connsiteX210" fmla="*/ 37148 w 7436821"/>
                <a:gd name="connsiteY210" fmla="*/ 3212761 h 3259433"/>
                <a:gd name="connsiteX211" fmla="*/ 180023 w 7436821"/>
                <a:gd name="connsiteY211" fmla="*/ 2943203 h 3259433"/>
                <a:gd name="connsiteX212" fmla="*/ 196215 w 7436821"/>
                <a:gd name="connsiteY212" fmla="*/ 2902245 h 3259433"/>
                <a:gd name="connsiteX213" fmla="*/ 195263 w 7436821"/>
                <a:gd name="connsiteY213" fmla="*/ 2901293 h 3259433"/>
                <a:gd name="connsiteX214" fmla="*/ 177165 w 7436821"/>
                <a:gd name="connsiteY214" fmla="*/ 2819378 h 3259433"/>
                <a:gd name="connsiteX215" fmla="*/ 296228 w 7436821"/>
                <a:gd name="connsiteY215" fmla="*/ 2586016 h 3259433"/>
                <a:gd name="connsiteX216" fmla="*/ 305753 w 7436821"/>
                <a:gd name="connsiteY216" fmla="*/ 2573633 h 3259433"/>
                <a:gd name="connsiteX217" fmla="*/ 326708 w 7436821"/>
                <a:gd name="connsiteY217" fmla="*/ 2543153 h 3259433"/>
                <a:gd name="connsiteX218" fmla="*/ 354330 w 7436821"/>
                <a:gd name="connsiteY218" fmla="*/ 2401231 h 3259433"/>
                <a:gd name="connsiteX219" fmla="*/ 370523 w 7436821"/>
                <a:gd name="connsiteY219" fmla="*/ 2388848 h 3259433"/>
                <a:gd name="connsiteX220" fmla="*/ 388620 w 7436821"/>
                <a:gd name="connsiteY220" fmla="*/ 2376466 h 3259433"/>
                <a:gd name="connsiteX221" fmla="*/ 401955 w 7436821"/>
                <a:gd name="connsiteY221" fmla="*/ 2366941 h 3259433"/>
                <a:gd name="connsiteX222" fmla="*/ 412433 w 7436821"/>
                <a:gd name="connsiteY222" fmla="*/ 2354558 h 3259433"/>
                <a:gd name="connsiteX223" fmla="*/ 440055 w 7436821"/>
                <a:gd name="connsiteY223" fmla="*/ 2276453 h 3259433"/>
                <a:gd name="connsiteX224" fmla="*/ 446723 w 7436821"/>
                <a:gd name="connsiteY224" fmla="*/ 2256451 h 3259433"/>
                <a:gd name="connsiteX225" fmla="*/ 484823 w 7436821"/>
                <a:gd name="connsiteY225" fmla="*/ 2027851 h 3259433"/>
                <a:gd name="connsiteX226" fmla="*/ 495300 w 7436821"/>
                <a:gd name="connsiteY226" fmla="*/ 2010705 h 3259433"/>
                <a:gd name="connsiteX227" fmla="*/ 529590 w 7436821"/>
                <a:gd name="connsiteY227" fmla="*/ 1910693 h 3259433"/>
                <a:gd name="connsiteX228" fmla="*/ 533400 w 7436821"/>
                <a:gd name="connsiteY228" fmla="*/ 1887833 h 3259433"/>
                <a:gd name="connsiteX229" fmla="*/ 615315 w 7436821"/>
                <a:gd name="connsiteY229" fmla="*/ 1749720 h 3259433"/>
                <a:gd name="connsiteX230" fmla="*/ 636270 w 7436821"/>
                <a:gd name="connsiteY230" fmla="*/ 1742101 h 3259433"/>
                <a:gd name="connsiteX231" fmla="*/ 660083 w 7436821"/>
                <a:gd name="connsiteY231" fmla="*/ 1738290 h 3259433"/>
                <a:gd name="connsiteX232" fmla="*/ 677228 w 7436821"/>
                <a:gd name="connsiteY232" fmla="*/ 1742101 h 3259433"/>
                <a:gd name="connsiteX233" fmla="*/ 689610 w 7436821"/>
                <a:gd name="connsiteY233" fmla="*/ 1751626 h 3259433"/>
                <a:gd name="connsiteX234" fmla="*/ 705803 w 7436821"/>
                <a:gd name="connsiteY234" fmla="*/ 1776390 h 3259433"/>
                <a:gd name="connsiteX235" fmla="*/ 712470 w 7436821"/>
                <a:gd name="connsiteY235" fmla="*/ 1789726 h 3259433"/>
                <a:gd name="connsiteX236" fmla="*/ 794385 w 7436821"/>
                <a:gd name="connsiteY236" fmla="*/ 1924980 h 3259433"/>
                <a:gd name="connsiteX237" fmla="*/ 810578 w 7436821"/>
                <a:gd name="connsiteY237" fmla="*/ 1937363 h 3259433"/>
                <a:gd name="connsiteX238" fmla="*/ 830580 w 7436821"/>
                <a:gd name="connsiteY238" fmla="*/ 1944030 h 3259433"/>
                <a:gd name="connsiteX239" fmla="*/ 912495 w 7436821"/>
                <a:gd name="connsiteY239" fmla="*/ 1977368 h 3259433"/>
                <a:gd name="connsiteX240" fmla="*/ 932498 w 7436821"/>
                <a:gd name="connsiteY240" fmla="*/ 2045948 h 3259433"/>
                <a:gd name="connsiteX241" fmla="*/ 939165 w 7436821"/>
                <a:gd name="connsiteY241" fmla="*/ 2068808 h 3259433"/>
                <a:gd name="connsiteX242" fmla="*/ 970598 w 7436821"/>
                <a:gd name="connsiteY242" fmla="*/ 2176441 h 3259433"/>
                <a:gd name="connsiteX243" fmla="*/ 991553 w 7436821"/>
                <a:gd name="connsiteY243" fmla="*/ 2189776 h 3259433"/>
                <a:gd name="connsiteX244" fmla="*/ 1008883 w 7436821"/>
                <a:gd name="connsiteY244" fmla="*/ 2194502 h 3259433"/>
                <a:gd name="connsiteX245" fmla="*/ 1033558 w 7436821"/>
                <a:gd name="connsiteY245" fmla="*/ 2189170 h 3259433"/>
                <a:gd name="connsiteX246" fmla="*/ 1050608 w 7436821"/>
                <a:gd name="connsiteY246" fmla="*/ 2179298 h 3259433"/>
                <a:gd name="connsiteX247" fmla="*/ 1064895 w 7436821"/>
                <a:gd name="connsiteY247" fmla="*/ 2165011 h 3259433"/>
                <a:gd name="connsiteX248" fmla="*/ 1118235 w 7436821"/>
                <a:gd name="connsiteY248" fmla="*/ 1923076 h 3259433"/>
                <a:gd name="connsiteX249" fmla="*/ 1119188 w 7436821"/>
                <a:gd name="connsiteY249" fmla="*/ 1900215 h 3259433"/>
                <a:gd name="connsiteX250" fmla="*/ 1132523 w 7436821"/>
                <a:gd name="connsiteY250" fmla="*/ 1809728 h 3259433"/>
                <a:gd name="connsiteX251" fmla="*/ 1139190 w 7436821"/>
                <a:gd name="connsiteY251" fmla="*/ 1788773 h 3259433"/>
                <a:gd name="connsiteX252" fmla="*/ 1227773 w 7436821"/>
                <a:gd name="connsiteY252" fmla="*/ 1720193 h 3259433"/>
                <a:gd name="connsiteX253" fmla="*/ 1274446 w 7436821"/>
                <a:gd name="connsiteY253" fmla="*/ 1605893 h 3259433"/>
                <a:gd name="connsiteX254" fmla="*/ 1295401 w 7436821"/>
                <a:gd name="connsiteY254" fmla="*/ 1595415 h 3259433"/>
                <a:gd name="connsiteX255" fmla="*/ 1316356 w 7436821"/>
                <a:gd name="connsiteY255" fmla="*/ 1587795 h 3259433"/>
                <a:gd name="connsiteX256" fmla="*/ 1340169 w 7436821"/>
                <a:gd name="connsiteY256" fmla="*/ 1580176 h 3259433"/>
                <a:gd name="connsiteX257" fmla="*/ 1467803 w 7436821"/>
                <a:gd name="connsiteY257" fmla="*/ 1565888 h 3259433"/>
                <a:gd name="connsiteX258" fmla="*/ 1478280 w 7436821"/>
                <a:gd name="connsiteY258" fmla="*/ 1363958 h 3259433"/>
                <a:gd name="connsiteX259" fmla="*/ 1490663 w 7436821"/>
                <a:gd name="connsiteY259" fmla="*/ 1351576 h 3259433"/>
                <a:gd name="connsiteX260" fmla="*/ 1500188 w 7436821"/>
                <a:gd name="connsiteY260" fmla="*/ 1339193 h 3259433"/>
                <a:gd name="connsiteX261" fmla="*/ 1509713 w 7436821"/>
                <a:gd name="connsiteY261" fmla="*/ 1320143 h 3259433"/>
                <a:gd name="connsiteX262" fmla="*/ 1642110 w 7436821"/>
                <a:gd name="connsiteY262" fmla="*/ 1095353 h 3259433"/>
                <a:gd name="connsiteX263" fmla="*/ 1662114 w 7436821"/>
                <a:gd name="connsiteY263" fmla="*/ 1089638 h 3259433"/>
                <a:gd name="connsiteX264" fmla="*/ 1708785 w 7436821"/>
                <a:gd name="connsiteY264" fmla="*/ 1102020 h 3259433"/>
                <a:gd name="connsiteX265" fmla="*/ 1764030 w 7436821"/>
                <a:gd name="connsiteY265" fmla="*/ 1041060 h 3259433"/>
                <a:gd name="connsiteX266" fmla="*/ 1771650 w 7436821"/>
                <a:gd name="connsiteY266" fmla="*/ 1018200 h 3259433"/>
                <a:gd name="connsiteX267" fmla="*/ 1839278 w 7436821"/>
                <a:gd name="connsiteY267" fmla="*/ 897233 h 3259433"/>
                <a:gd name="connsiteX268" fmla="*/ 1927547 w 7436821"/>
                <a:gd name="connsiteY268" fmla="*/ 898036 h 3259433"/>
                <a:gd name="connsiteX269" fmla="*/ 1938294 w 7436821"/>
                <a:gd name="connsiteY269" fmla="*/ 888494 h 3259433"/>
                <a:gd name="connsiteX270" fmla="*/ 1939664 w 7436821"/>
                <a:gd name="connsiteY270" fmla="*/ 883976 h 3259433"/>
                <a:gd name="connsiteX271" fmla="*/ 1946907 w 7436821"/>
                <a:gd name="connsiteY271" fmla="*/ 867712 h 3259433"/>
                <a:gd name="connsiteX272" fmla="*/ 1946910 w 7436821"/>
                <a:gd name="connsiteY272" fmla="*/ 867705 h 3259433"/>
                <a:gd name="connsiteX273" fmla="*/ 1956435 w 7436821"/>
                <a:gd name="connsiteY273" fmla="*/ 844845 h 3259433"/>
                <a:gd name="connsiteX274" fmla="*/ 1965960 w 7436821"/>
                <a:gd name="connsiteY274" fmla="*/ 821985 h 3259433"/>
                <a:gd name="connsiteX275" fmla="*/ 2080260 w 7436821"/>
                <a:gd name="connsiteY275" fmla="*/ 723878 h 3259433"/>
                <a:gd name="connsiteX276" fmla="*/ 2101215 w 7436821"/>
                <a:gd name="connsiteY276" fmla="*/ 854370 h 3259433"/>
                <a:gd name="connsiteX277" fmla="*/ 2105025 w 7436821"/>
                <a:gd name="connsiteY277" fmla="*/ 874373 h 3259433"/>
                <a:gd name="connsiteX278" fmla="*/ 2210753 w 7436821"/>
                <a:gd name="connsiteY278" fmla="*/ 962955 h 3259433"/>
                <a:gd name="connsiteX279" fmla="*/ 2225040 w 7436821"/>
                <a:gd name="connsiteY279" fmla="*/ 977243 h 3259433"/>
                <a:gd name="connsiteX280" fmla="*/ 2232660 w 7436821"/>
                <a:gd name="connsiteY280" fmla="*/ 996293 h 3259433"/>
                <a:gd name="connsiteX281" fmla="*/ 2269808 w 7436821"/>
                <a:gd name="connsiteY281" fmla="*/ 1064873 h 3259433"/>
                <a:gd name="connsiteX282" fmla="*/ 2371725 w 7436821"/>
                <a:gd name="connsiteY282" fmla="*/ 1142978 h 3259433"/>
                <a:gd name="connsiteX283" fmla="*/ 2384108 w 7436821"/>
                <a:gd name="connsiteY283" fmla="*/ 1150598 h 3259433"/>
                <a:gd name="connsiteX284" fmla="*/ 2397443 w 7436821"/>
                <a:gd name="connsiteY284" fmla="*/ 1161075 h 3259433"/>
                <a:gd name="connsiteX285" fmla="*/ 2431734 w 7436821"/>
                <a:gd name="connsiteY285" fmla="*/ 1266803 h 3259433"/>
                <a:gd name="connsiteX286" fmla="*/ 2390775 w 7436821"/>
                <a:gd name="connsiteY286" fmla="*/ 1254420 h 3259433"/>
                <a:gd name="connsiteX287" fmla="*/ 2414588 w 7436821"/>
                <a:gd name="connsiteY287" fmla="*/ 1354433 h 3259433"/>
                <a:gd name="connsiteX288" fmla="*/ 2405063 w 7436821"/>
                <a:gd name="connsiteY288" fmla="*/ 1374435 h 3259433"/>
                <a:gd name="connsiteX289" fmla="*/ 2460308 w 7436821"/>
                <a:gd name="connsiteY289" fmla="*/ 1570651 h 3259433"/>
                <a:gd name="connsiteX290" fmla="*/ 2478405 w 7436821"/>
                <a:gd name="connsiteY290" fmla="*/ 1590653 h 3259433"/>
                <a:gd name="connsiteX291" fmla="*/ 2724151 w 7436821"/>
                <a:gd name="connsiteY291" fmla="*/ 1651613 h 3259433"/>
                <a:gd name="connsiteX292" fmla="*/ 2684145 w 7436821"/>
                <a:gd name="connsiteY292" fmla="*/ 1490640 h 3259433"/>
                <a:gd name="connsiteX293" fmla="*/ 2687003 w 7436821"/>
                <a:gd name="connsiteY293" fmla="*/ 1473495 h 3259433"/>
                <a:gd name="connsiteX294" fmla="*/ 2748916 w 7436821"/>
                <a:gd name="connsiteY294" fmla="*/ 1396343 h 3259433"/>
                <a:gd name="connsiteX295" fmla="*/ 2792730 w 7436821"/>
                <a:gd name="connsiteY295" fmla="*/ 1368720 h 3259433"/>
                <a:gd name="connsiteX296" fmla="*/ 2806066 w 7436821"/>
                <a:gd name="connsiteY296" fmla="*/ 1349670 h 3259433"/>
                <a:gd name="connsiteX297" fmla="*/ 2905125 w 7436821"/>
                <a:gd name="connsiteY297" fmla="*/ 1244895 h 3259433"/>
                <a:gd name="connsiteX298" fmla="*/ 2904174 w 7436821"/>
                <a:gd name="connsiteY298" fmla="*/ 1225845 h 3259433"/>
                <a:gd name="connsiteX299" fmla="*/ 2904174 w 7436821"/>
                <a:gd name="connsiteY299" fmla="*/ 1188698 h 3259433"/>
                <a:gd name="connsiteX300" fmla="*/ 2982279 w 7436821"/>
                <a:gd name="connsiteY300" fmla="*/ 1062968 h 3259433"/>
                <a:gd name="connsiteX301" fmla="*/ 3023236 w 7436821"/>
                <a:gd name="connsiteY301" fmla="*/ 917235 h 3259433"/>
                <a:gd name="connsiteX302" fmla="*/ 3039429 w 7436821"/>
                <a:gd name="connsiteY302" fmla="*/ 896280 h 3259433"/>
                <a:gd name="connsiteX303" fmla="*/ 3184209 w 7436821"/>
                <a:gd name="connsiteY303" fmla="*/ 724830 h 3259433"/>
                <a:gd name="connsiteX304" fmla="*/ 3187065 w 7436821"/>
                <a:gd name="connsiteY304" fmla="*/ 708638 h 3259433"/>
                <a:gd name="connsiteX305" fmla="*/ 3201354 w 7436821"/>
                <a:gd name="connsiteY305" fmla="*/ 661013 h 3259433"/>
                <a:gd name="connsiteX306" fmla="*/ 3208973 w 7436821"/>
                <a:gd name="connsiteY306" fmla="*/ 641963 h 3259433"/>
                <a:gd name="connsiteX307" fmla="*/ 3317558 w 7436821"/>
                <a:gd name="connsiteY307" fmla="*/ 487658 h 3259433"/>
                <a:gd name="connsiteX308" fmla="*/ 3333751 w 7436821"/>
                <a:gd name="connsiteY308" fmla="*/ 471465 h 3259433"/>
                <a:gd name="connsiteX309" fmla="*/ 3351848 w 7436821"/>
                <a:gd name="connsiteY309" fmla="*/ 450510 h 3259433"/>
                <a:gd name="connsiteX310" fmla="*/ 3422333 w 7436821"/>
                <a:gd name="connsiteY310" fmla="*/ 386693 h 3259433"/>
                <a:gd name="connsiteX311" fmla="*/ 3442335 w 7436821"/>
                <a:gd name="connsiteY311" fmla="*/ 383835 h 3259433"/>
                <a:gd name="connsiteX312" fmla="*/ 3472815 w 7436821"/>
                <a:gd name="connsiteY312" fmla="*/ 366690 h 3259433"/>
                <a:gd name="connsiteX313" fmla="*/ 3540443 w 7436821"/>
                <a:gd name="connsiteY313" fmla="*/ 167618 h 3259433"/>
                <a:gd name="connsiteX314" fmla="*/ 3556636 w 7436821"/>
                <a:gd name="connsiteY314" fmla="*/ 150473 h 3259433"/>
                <a:gd name="connsiteX315" fmla="*/ 3629977 w 7436821"/>
                <a:gd name="connsiteY315" fmla="*/ 66653 h 3259433"/>
                <a:gd name="connsiteX316" fmla="*/ 3646170 w 7436821"/>
                <a:gd name="connsiteY316" fmla="*/ 50460 h 3259433"/>
                <a:gd name="connsiteX317" fmla="*/ 3707130 w 7436821"/>
                <a:gd name="connsiteY317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518237 w 7436821"/>
                <a:gd name="connsiteY4" fmla="*/ 2645405 h 3259433"/>
                <a:gd name="connsiteX5" fmla="*/ 6508262 w 7436821"/>
                <a:gd name="connsiteY5" fmla="*/ 2648440 h 3259433"/>
                <a:gd name="connsiteX6" fmla="*/ 6508064 w 7436821"/>
                <a:gd name="connsiteY6" fmla="*/ 2651119 h 3259433"/>
                <a:gd name="connsiteX7" fmla="*/ 6517336 w 7436821"/>
                <a:gd name="connsiteY7" fmla="*/ 2645749 h 3259433"/>
                <a:gd name="connsiteX8" fmla="*/ 6518237 w 7436821"/>
                <a:gd name="connsiteY8" fmla="*/ 2645405 h 3259433"/>
                <a:gd name="connsiteX9" fmla="*/ 6762674 w 7436821"/>
                <a:gd name="connsiteY9" fmla="*/ 2137034 h 3259433"/>
                <a:gd name="connsiteX10" fmla="*/ 6767784 w 7436821"/>
                <a:gd name="connsiteY10" fmla="*/ 2148509 h 3259433"/>
                <a:gd name="connsiteX11" fmla="*/ 6775870 w 7436821"/>
                <a:gd name="connsiteY11" fmla="*/ 2175181 h 3259433"/>
                <a:gd name="connsiteX12" fmla="*/ 6777859 w 7436821"/>
                <a:gd name="connsiteY12" fmla="*/ 2163426 h 3259433"/>
                <a:gd name="connsiteX13" fmla="*/ 6766731 w 7436821"/>
                <a:gd name="connsiteY13" fmla="*/ 2139249 h 3259433"/>
                <a:gd name="connsiteX14" fmla="*/ 6762674 w 7436821"/>
                <a:gd name="connsiteY14" fmla="*/ 2137034 h 3259433"/>
                <a:gd name="connsiteX15" fmla="*/ 6581375 w 7436821"/>
                <a:gd name="connsiteY15" fmla="*/ 2027455 h 3259433"/>
                <a:gd name="connsiteX16" fmla="*/ 6590837 w 7436821"/>
                <a:gd name="connsiteY16" fmla="*/ 2048702 h 3259433"/>
                <a:gd name="connsiteX17" fmla="*/ 6596584 w 7436821"/>
                <a:gd name="connsiteY17" fmla="*/ 2043847 h 3259433"/>
                <a:gd name="connsiteX18" fmla="*/ 6603721 w 7436821"/>
                <a:gd name="connsiteY18" fmla="*/ 2041889 h 3259433"/>
                <a:gd name="connsiteX19" fmla="*/ 6600942 w 7436821"/>
                <a:gd name="connsiteY19" fmla="*/ 2038671 h 3259433"/>
                <a:gd name="connsiteX20" fmla="*/ 6581375 w 7436821"/>
                <a:gd name="connsiteY20" fmla="*/ 2027455 h 3259433"/>
                <a:gd name="connsiteX21" fmla="*/ 747698 w 7436821"/>
                <a:gd name="connsiteY21" fmla="*/ 1993335 h 3259433"/>
                <a:gd name="connsiteX22" fmla="*/ 747969 w 7436821"/>
                <a:gd name="connsiteY22" fmla="*/ 1994697 h 3259433"/>
                <a:gd name="connsiteX23" fmla="*/ 748270 w 7436821"/>
                <a:gd name="connsiteY23" fmla="*/ 1994253 h 3259433"/>
                <a:gd name="connsiteX24" fmla="*/ 747698 w 7436821"/>
                <a:gd name="connsiteY24" fmla="*/ 1993335 h 3259433"/>
                <a:gd name="connsiteX25" fmla="*/ 6114095 w 7436821"/>
                <a:gd name="connsiteY25" fmla="*/ 1805918 h 3259433"/>
                <a:gd name="connsiteX26" fmla="*/ 6111031 w 7436821"/>
                <a:gd name="connsiteY26" fmla="*/ 1811795 h 3259433"/>
                <a:gd name="connsiteX27" fmla="*/ 6115897 w 7436821"/>
                <a:gd name="connsiteY27" fmla="*/ 1832921 h 3259433"/>
                <a:gd name="connsiteX28" fmla="*/ 6120882 w 7436821"/>
                <a:gd name="connsiteY28" fmla="*/ 1823301 h 3259433"/>
                <a:gd name="connsiteX29" fmla="*/ 6114095 w 7436821"/>
                <a:gd name="connsiteY29" fmla="*/ 1805918 h 3259433"/>
                <a:gd name="connsiteX30" fmla="*/ 2824163 w 7436821"/>
                <a:gd name="connsiteY30" fmla="*/ 1720193 h 3259433"/>
                <a:gd name="connsiteX31" fmla="*/ 2800491 w 7436821"/>
                <a:gd name="connsiteY31" fmla="*/ 1734718 h 3259433"/>
                <a:gd name="connsiteX32" fmla="*/ 2811782 w 7436821"/>
                <a:gd name="connsiteY32" fmla="*/ 1734718 h 3259433"/>
                <a:gd name="connsiteX33" fmla="*/ 2824163 w 7436821"/>
                <a:gd name="connsiteY33" fmla="*/ 1720193 h 3259433"/>
                <a:gd name="connsiteX34" fmla="*/ 1723468 w 7436821"/>
                <a:gd name="connsiteY34" fmla="*/ 1717777 h 3259433"/>
                <a:gd name="connsiteX35" fmla="*/ 1724025 w 7436821"/>
                <a:gd name="connsiteY35" fmla="*/ 1725292 h 3259433"/>
                <a:gd name="connsiteX36" fmla="*/ 1724025 w 7436821"/>
                <a:gd name="connsiteY36" fmla="*/ 1719240 h 3259433"/>
                <a:gd name="connsiteX37" fmla="*/ 1723468 w 7436821"/>
                <a:gd name="connsiteY37" fmla="*/ 1717777 h 3259433"/>
                <a:gd name="connsiteX38" fmla="*/ 5772563 w 7436821"/>
                <a:gd name="connsiteY38" fmla="*/ 1573010 h 3259433"/>
                <a:gd name="connsiteX39" fmla="*/ 5773847 w 7436821"/>
                <a:gd name="connsiteY39" fmla="*/ 1576364 h 3259433"/>
                <a:gd name="connsiteX40" fmla="*/ 5775977 w 7436821"/>
                <a:gd name="connsiteY40" fmla="*/ 1573639 h 3259433"/>
                <a:gd name="connsiteX41" fmla="*/ 5772563 w 7436821"/>
                <a:gd name="connsiteY41" fmla="*/ 1573010 h 3259433"/>
                <a:gd name="connsiteX42" fmla="*/ 2339121 w 7436821"/>
                <a:gd name="connsiteY42" fmla="*/ 1429892 h 3259433"/>
                <a:gd name="connsiteX43" fmla="*/ 2337380 w 7436821"/>
                <a:gd name="connsiteY43" fmla="*/ 1453355 h 3259433"/>
                <a:gd name="connsiteX44" fmla="*/ 2341012 w 7436821"/>
                <a:gd name="connsiteY44" fmla="*/ 1458719 h 3259433"/>
                <a:gd name="connsiteX45" fmla="*/ 2342584 w 7436821"/>
                <a:gd name="connsiteY45" fmla="*/ 1462250 h 3259433"/>
                <a:gd name="connsiteX46" fmla="*/ 2339121 w 7436821"/>
                <a:gd name="connsiteY46" fmla="*/ 1429892 h 3259433"/>
                <a:gd name="connsiteX47" fmla="*/ 4709982 w 7436821"/>
                <a:gd name="connsiteY47" fmla="*/ 952021 h 3259433"/>
                <a:gd name="connsiteX48" fmla="*/ 4722335 w 7436821"/>
                <a:gd name="connsiteY48" fmla="*/ 1024115 h 3259433"/>
                <a:gd name="connsiteX49" fmla="*/ 4722492 w 7436821"/>
                <a:gd name="connsiteY49" fmla="*/ 1022963 h 3259433"/>
                <a:gd name="connsiteX50" fmla="*/ 4730112 w 7436821"/>
                <a:gd name="connsiteY50" fmla="*/ 996293 h 3259433"/>
                <a:gd name="connsiteX51" fmla="*/ 4723445 w 7436821"/>
                <a:gd name="connsiteY51" fmla="*/ 972480 h 3259433"/>
                <a:gd name="connsiteX52" fmla="*/ 4709982 w 7436821"/>
                <a:gd name="connsiteY52" fmla="*/ 952021 h 3259433"/>
                <a:gd name="connsiteX53" fmla="*/ 4571527 w 7436821"/>
                <a:gd name="connsiteY53" fmla="*/ 603642 h 3259433"/>
                <a:gd name="connsiteX54" fmla="*/ 4574994 w 7436821"/>
                <a:gd name="connsiteY54" fmla="*/ 607661 h 3259433"/>
                <a:gd name="connsiteX55" fmla="*/ 4574553 w 7436821"/>
                <a:gd name="connsiteY55" fmla="*/ 606693 h 3259433"/>
                <a:gd name="connsiteX56" fmla="*/ 4571527 w 7436821"/>
                <a:gd name="connsiteY56" fmla="*/ 603642 h 3259433"/>
                <a:gd name="connsiteX57" fmla="*/ 3962579 w 7436821"/>
                <a:gd name="connsiteY57" fmla="*/ 592605 h 3259433"/>
                <a:gd name="connsiteX58" fmla="*/ 3964592 w 7436821"/>
                <a:gd name="connsiteY58" fmla="*/ 604355 h 3259433"/>
                <a:gd name="connsiteX59" fmla="*/ 4002938 w 7436821"/>
                <a:gd name="connsiteY59" fmla="*/ 622754 h 3259433"/>
                <a:gd name="connsiteX60" fmla="*/ 4004489 w 7436821"/>
                <a:gd name="connsiteY60" fmla="*/ 623857 h 3259433"/>
                <a:gd name="connsiteX61" fmla="*/ 3978471 w 7436821"/>
                <a:gd name="connsiteY61" fmla="*/ 604220 h 3259433"/>
                <a:gd name="connsiteX62" fmla="*/ 3962579 w 7436821"/>
                <a:gd name="connsiteY62" fmla="*/ 592605 h 3259433"/>
                <a:gd name="connsiteX63" fmla="*/ 4528455 w 7436821"/>
                <a:gd name="connsiteY63" fmla="*/ 566756 h 3259433"/>
                <a:gd name="connsiteX64" fmla="*/ 4529548 w 7436821"/>
                <a:gd name="connsiteY64" fmla="*/ 569210 h 3259433"/>
                <a:gd name="connsiteX65" fmla="*/ 4537440 w 7436821"/>
                <a:gd name="connsiteY65" fmla="*/ 573026 h 3259433"/>
                <a:gd name="connsiteX66" fmla="*/ 4556825 w 7436821"/>
                <a:gd name="connsiteY66" fmla="*/ 588815 h 3259433"/>
                <a:gd name="connsiteX67" fmla="*/ 4543480 w 7436821"/>
                <a:gd name="connsiteY67" fmla="*/ 575357 h 3259433"/>
                <a:gd name="connsiteX68" fmla="*/ 4528455 w 7436821"/>
                <a:gd name="connsiteY68" fmla="*/ 566756 h 3259433"/>
                <a:gd name="connsiteX69" fmla="*/ 3707130 w 7436821"/>
                <a:gd name="connsiteY69" fmla="*/ 930 h 3259433"/>
                <a:gd name="connsiteX70" fmla="*/ 3793805 w 7436821"/>
                <a:gd name="connsiteY70" fmla="*/ 48555 h 3259433"/>
                <a:gd name="connsiteX71" fmla="*/ 3813807 w 7436821"/>
                <a:gd name="connsiteY71" fmla="*/ 62843 h 3259433"/>
                <a:gd name="connsiteX72" fmla="*/ 3878577 w 7436821"/>
                <a:gd name="connsiteY72" fmla="*/ 206670 h 3259433"/>
                <a:gd name="connsiteX73" fmla="*/ 3881435 w 7436821"/>
                <a:gd name="connsiteY73" fmla="*/ 230483 h 3259433"/>
                <a:gd name="connsiteX74" fmla="*/ 3904295 w 7436821"/>
                <a:gd name="connsiteY74" fmla="*/ 325733 h 3259433"/>
                <a:gd name="connsiteX75" fmla="*/ 3907058 w 7436821"/>
                <a:gd name="connsiteY75" fmla="*/ 340239 h 3259433"/>
                <a:gd name="connsiteX76" fmla="*/ 3908911 w 7436821"/>
                <a:gd name="connsiteY76" fmla="*/ 345080 h 3259433"/>
                <a:gd name="connsiteX77" fmla="*/ 3912314 w 7436821"/>
                <a:gd name="connsiteY77" fmla="*/ 358147 h 3259433"/>
                <a:gd name="connsiteX78" fmla="*/ 3923568 w 7436821"/>
                <a:gd name="connsiteY78" fmla="*/ 391336 h 3259433"/>
                <a:gd name="connsiteX79" fmla="*/ 3971922 w 7436821"/>
                <a:gd name="connsiteY79" fmla="*/ 503850 h 3259433"/>
                <a:gd name="connsiteX80" fmla="*/ 4070030 w 7436821"/>
                <a:gd name="connsiteY80" fmla="*/ 618150 h 3259433"/>
                <a:gd name="connsiteX81" fmla="*/ 4092890 w 7436821"/>
                <a:gd name="connsiteY81" fmla="*/ 631485 h 3259433"/>
                <a:gd name="connsiteX82" fmla="*/ 4295772 w 7436821"/>
                <a:gd name="connsiteY82" fmla="*/ 743880 h 3259433"/>
                <a:gd name="connsiteX83" fmla="*/ 4312917 w 7436821"/>
                <a:gd name="connsiteY83" fmla="*/ 720068 h 3259433"/>
                <a:gd name="connsiteX84" fmla="*/ 4316727 w 7436821"/>
                <a:gd name="connsiteY84" fmla="*/ 702923 h 3259433"/>
                <a:gd name="connsiteX85" fmla="*/ 4312917 w 7436821"/>
                <a:gd name="connsiteY85" fmla="*/ 681968 h 3259433"/>
                <a:gd name="connsiteX86" fmla="*/ 4312917 w 7436821"/>
                <a:gd name="connsiteY86" fmla="*/ 661965 h 3259433"/>
                <a:gd name="connsiteX87" fmla="*/ 4457697 w 7436821"/>
                <a:gd name="connsiteY87" fmla="*/ 461940 h 3259433"/>
                <a:gd name="connsiteX88" fmla="*/ 4549137 w 7436821"/>
                <a:gd name="connsiteY88" fmla="*/ 484800 h 3259433"/>
                <a:gd name="connsiteX89" fmla="*/ 4565330 w 7436821"/>
                <a:gd name="connsiteY89" fmla="*/ 500993 h 3259433"/>
                <a:gd name="connsiteX90" fmla="*/ 4643435 w 7436821"/>
                <a:gd name="connsiteY90" fmla="*/ 645773 h 3259433"/>
                <a:gd name="connsiteX91" fmla="*/ 4647245 w 7436821"/>
                <a:gd name="connsiteY91" fmla="*/ 670538 h 3259433"/>
                <a:gd name="connsiteX92" fmla="*/ 4656770 w 7436821"/>
                <a:gd name="connsiteY92" fmla="*/ 745785 h 3259433"/>
                <a:gd name="connsiteX93" fmla="*/ 4664390 w 7436821"/>
                <a:gd name="connsiteY93" fmla="*/ 761978 h 3259433"/>
                <a:gd name="connsiteX94" fmla="*/ 4671057 w 7436821"/>
                <a:gd name="connsiteY94" fmla="*/ 779123 h 3259433"/>
                <a:gd name="connsiteX95" fmla="*/ 4678677 w 7436821"/>
                <a:gd name="connsiteY95" fmla="*/ 795315 h 3259433"/>
                <a:gd name="connsiteX96" fmla="*/ 4679630 w 7436821"/>
                <a:gd name="connsiteY96" fmla="*/ 818175 h 3259433"/>
                <a:gd name="connsiteX97" fmla="*/ 4689155 w 7436821"/>
                <a:gd name="connsiteY97" fmla="*/ 838178 h 3259433"/>
                <a:gd name="connsiteX98" fmla="*/ 4696775 w 7436821"/>
                <a:gd name="connsiteY98" fmla="*/ 857228 h 3259433"/>
                <a:gd name="connsiteX99" fmla="*/ 4719635 w 7436821"/>
                <a:gd name="connsiteY99" fmla="*/ 894375 h 3259433"/>
                <a:gd name="connsiteX100" fmla="*/ 4732970 w 7436821"/>
                <a:gd name="connsiteY100" fmla="*/ 910568 h 3259433"/>
                <a:gd name="connsiteX101" fmla="*/ 4750115 w 7436821"/>
                <a:gd name="connsiteY101" fmla="*/ 927713 h 3259433"/>
                <a:gd name="connsiteX102" fmla="*/ 4763450 w 7436821"/>
                <a:gd name="connsiteY102" fmla="*/ 944858 h 3259433"/>
                <a:gd name="connsiteX103" fmla="*/ 4787262 w 7436821"/>
                <a:gd name="connsiteY103" fmla="*/ 982958 h 3259433"/>
                <a:gd name="connsiteX104" fmla="*/ 4794882 w 7436821"/>
                <a:gd name="connsiteY104" fmla="*/ 1006770 h 3259433"/>
                <a:gd name="connsiteX105" fmla="*/ 4807265 w 7436821"/>
                <a:gd name="connsiteY105" fmla="*/ 1054395 h 3259433"/>
                <a:gd name="connsiteX106" fmla="*/ 4817742 w 7436821"/>
                <a:gd name="connsiteY106" fmla="*/ 1068683 h 3259433"/>
                <a:gd name="connsiteX107" fmla="*/ 4820600 w 7436821"/>
                <a:gd name="connsiteY107" fmla="*/ 1088685 h 3259433"/>
                <a:gd name="connsiteX108" fmla="*/ 4838697 w 7436821"/>
                <a:gd name="connsiteY108" fmla="*/ 1221083 h 3259433"/>
                <a:gd name="connsiteX109" fmla="*/ 4851080 w 7436821"/>
                <a:gd name="connsiteY109" fmla="*/ 1233465 h 3259433"/>
                <a:gd name="connsiteX110" fmla="*/ 4860605 w 7436821"/>
                <a:gd name="connsiteY110" fmla="*/ 1273470 h 3259433"/>
                <a:gd name="connsiteX111" fmla="*/ 4948235 w 7436821"/>
                <a:gd name="connsiteY111" fmla="*/ 1517310 h 3259433"/>
                <a:gd name="connsiteX112" fmla="*/ 4964427 w 7436821"/>
                <a:gd name="connsiteY112" fmla="*/ 1554458 h 3259433"/>
                <a:gd name="connsiteX113" fmla="*/ 4978715 w 7436821"/>
                <a:gd name="connsiteY113" fmla="*/ 1574460 h 3259433"/>
                <a:gd name="connsiteX114" fmla="*/ 5151117 w 7436821"/>
                <a:gd name="connsiteY114" fmla="*/ 1836398 h 3259433"/>
                <a:gd name="connsiteX115" fmla="*/ 5272085 w 7436821"/>
                <a:gd name="connsiteY115" fmla="*/ 1796393 h 3259433"/>
                <a:gd name="connsiteX116" fmla="*/ 5292087 w 7436821"/>
                <a:gd name="connsiteY116" fmla="*/ 1800203 h 3259433"/>
                <a:gd name="connsiteX117" fmla="*/ 5360667 w 7436821"/>
                <a:gd name="connsiteY117" fmla="*/ 1729718 h 3259433"/>
                <a:gd name="connsiteX118" fmla="*/ 5361620 w 7436821"/>
                <a:gd name="connsiteY118" fmla="*/ 1708763 h 3259433"/>
                <a:gd name="connsiteX119" fmla="*/ 5379360 w 7436821"/>
                <a:gd name="connsiteY119" fmla="*/ 1644231 h 3259433"/>
                <a:gd name="connsiteX120" fmla="*/ 5390153 w 7436821"/>
                <a:gd name="connsiteY120" fmla="*/ 1625966 h 3259433"/>
                <a:gd name="connsiteX121" fmla="*/ 5398929 w 7436821"/>
                <a:gd name="connsiteY121" fmla="*/ 1592273 h 3259433"/>
                <a:gd name="connsiteX122" fmla="*/ 5426863 w 7436821"/>
                <a:gd name="connsiteY122" fmla="*/ 1519262 h 3259433"/>
                <a:gd name="connsiteX123" fmla="*/ 5425795 w 7436821"/>
                <a:gd name="connsiteY123" fmla="*/ 1503975 h 3259433"/>
                <a:gd name="connsiteX124" fmla="*/ 5427342 w 7436821"/>
                <a:gd name="connsiteY124" fmla="*/ 1415393 h 3259433"/>
                <a:gd name="connsiteX125" fmla="*/ 5542595 w 7436821"/>
                <a:gd name="connsiteY125" fmla="*/ 1209653 h 3259433"/>
                <a:gd name="connsiteX126" fmla="*/ 5554977 w 7436821"/>
                <a:gd name="connsiteY126" fmla="*/ 1189650 h 3259433"/>
                <a:gd name="connsiteX127" fmla="*/ 5572122 w 7436821"/>
                <a:gd name="connsiteY127" fmla="*/ 1176315 h 3259433"/>
                <a:gd name="connsiteX128" fmla="*/ 5683565 w 7436821"/>
                <a:gd name="connsiteY128" fmla="*/ 1302045 h 3259433"/>
                <a:gd name="connsiteX129" fmla="*/ 5697852 w 7436821"/>
                <a:gd name="connsiteY129" fmla="*/ 1319190 h 3259433"/>
                <a:gd name="connsiteX130" fmla="*/ 5727380 w 7436821"/>
                <a:gd name="connsiteY130" fmla="*/ 1353480 h 3259433"/>
                <a:gd name="connsiteX131" fmla="*/ 5739762 w 7436821"/>
                <a:gd name="connsiteY131" fmla="*/ 1372530 h 3259433"/>
                <a:gd name="connsiteX132" fmla="*/ 5770242 w 7436821"/>
                <a:gd name="connsiteY132" fmla="*/ 1402058 h 3259433"/>
                <a:gd name="connsiteX133" fmla="*/ 5783577 w 7436821"/>
                <a:gd name="connsiteY133" fmla="*/ 1415393 h 3259433"/>
                <a:gd name="connsiteX134" fmla="*/ 5787387 w 7436821"/>
                <a:gd name="connsiteY134" fmla="*/ 1517310 h 3259433"/>
                <a:gd name="connsiteX135" fmla="*/ 5925500 w 7436821"/>
                <a:gd name="connsiteY135" fmla="*/ 1493498 h 3259433"/>
                <a:gd name="connsiteX136" fmla="*/ 5946455 w 7436821"/>
                <a:gd name="connsiteY136" fmla="*/ 1486830 h 3259433"/>
                <a:gd name="connsiteX137" fmla="*/ 5966457 w 7436821"/>
                <a:gd name="connsiteY137" fmla="*/ 1499213 h 3259433"/>
                <a:gd name="connsiteX138" fmla="*/ 6098855 w 7436821"/>
                <a:gd name="connsiteY138" fmla="*/ 1646851 h 3259433"/>
                <a:gd name="connsiteX139" fmla="*/ 6106475 w 7436821"/>
                <a:gd name="connsiteY139" fmla="*/ 1663043 h 3259433"/>
                <a:gd name="connsiteX140" fmla="*/ 6119810 w 7436821"/>
                <a:gd name="connsiteY140" fmla="*/ 1693523 h 3259433"/>
                <a:gd name="connsiteX141" fmla="*/ 6130287 w 7436821"/>
                <a:gd name="connsiteY141" fmla="*/ 1716383 h 3259433"/>
                <a:gd name="connsiteX142" fmla="*/ 6140765 w 7436821"/>
                <a:gd name="connsiteY142" fmla="*/ 1737338 h 3259433"/>
                <a:gd name="connsiteX143" fmla="*/ 6148385 w 7436821"/>
                <a:gd name="connsiteY143" fmla="*/ 1758293 h 3259433"/>
                <a:gd name="connsiteX144" fmla="*/ 6151242 w 7436821"/>
                <a:gd name="connsiteY144" fmla="*/ 1936410 h 3259433"/>
                <a:gd name="connsiteX145" fmla="*/ 6155052 w 7436821"/>
                <a:gd name="connsiteY145" fmla="*/ 1957365 h 3259433"/>
                <a:gd name="connsiteX146" fmla="*/ 6158862 w 7436821"/>
                <a:gd name="connsiteY146" fmla="*/ 1978320 h 3259433"/>
                <a:gd name="connsiteX147" fmla="*/ 6169340 w 7436821"/>
                <a:gd name="connsiteY147" fmla="*/ 2022135 h 3259433"/>
                <a:gd name="connsiteX148" fmla="*/ 6176007 w 7436821"/>
                <a:gd name="connsiteY148" fmla="*/ 2035470 h 3259433"/>
                <a:gd name="connsiteX149" fmla="*/ 6186485 w 7436821"/>
                <a:gd name="connsiteY149" fmla="*/ 2047853 h 3259433"/>
                <a:gd name="connsiteX150" fmla="*/ 6202677 w 7436821"/>
                <a:gd name="connsiteY150" fmla="*/ 2062140 h 3259433"/>
                <a:gd name="connsiteX151" fmla="*/ 6220775 w 7436821"/>
                <a:gd name="connsiteY151" fmla="*/ 2076428 h 3259433"/>
                <a:gd name="connsiteX152" fmla="*/ 6241730 w 7436821"/>
                <a:gd name="connsiteY152" fmla="*/ 2085953 h 3259433"/>
                <a:gd name="connsiteX153" fmla="*/ 6402464 w 7436821"/>
                <a:gd name="connsiteY153" fmla="*/ 2130021 h 3259433"/>
                <a:gd name="connsiteX154" fmla="*/ 6417089 w 7436821"/>
                <a:gd name="connsiteY154" fmla="*/ 2124324 h 3259433"/>
                <a:gd name="connsiteX155" fmla="*/ 6419843 w 7436821"/>
                <a:gd name="connsiteY155" fmla="*/ 2110517 h 3259433"/>
                <a:gd name="connsiteX156" fmla="*/ 6429692 w 7436821"/>
                <a:gd name="connsiteY156" fmla="*/ 2078028 h 3259433"/>
                <a:gd name="connsiteX157" fmla="*/ 6414371 w 7436821"/>
                <a:gd name="connsiteY157" fmla="*/ 2052735 h 3259433"/>
                <a:gd name="connsiteX158" fmla="*/ 6371270 w 7436821"/>
                <a:gd name="connsiteY158" fmla="*/ 1988798 h 3259433"/>
                <a:gd name="connsiteX159" fmla="*/ 6365555 w 7436821"/>
                <a:gd name="connsiteY159" fmla="*/ 1965938 h 3259433"/>
                <a:gd name="connsiteX160" fmla="*/ 6393177 w 7436821"/>
                <a:gd name="connsiteY160" fmla="*/ 1884976 h 3259433"/>
                <a:gd name="connsiteX161" fmla="*/ 6416037 w 7436821"/>
                <a:gd name="connsiteY161" fmla="*/ 1879260 h 3259433"/>
                <a:gd name="connsiteX162" fmla="*/ 6545577 w 7436821"/>
                <a:gd name="connsiteY162" fmla="*/ 1923076 h 3259433"/>
                <a:gd name="connsiteX163" fmla="*/ 6569390 w 7436821"/>
                <a:gd name="connsiteY163" fmla="*/ 1926885 h 3259433"/>
                <a:gd name="connsiteX164" fmla="*/ 6666545 w 7436821"/>
                <a:gd name="connsiteY164" fmla="*/ 2002133 h 3259433"/>
                <a:gd name="connsiteX165" fmla="*/ 6713217 w 7436821"/>
                <a:gd name="connsiteY165" fmla="*/ 2018326 h 3259433"/>
                <a:gd name="connsiteX166" fmla="*/ 6731315 w 7436821"/>
                <a:gd name="connsiteY166" fmla="*/ 2021183 h 3259433"/>
                <a:gd name="connsiteX167" fmla="*/ 6749412 w 7436821"/>
                <a:gd name="connsiteY167" fmla="*/ 2026898 h 3259433"/>
                <a:gd name="connsiteX168" fmla="*/ 6868475 w 7436821"/>
                <a:gd name="connsiteY168" fmla="*/ 2111670 h 3259433"/>
                <a:gd name="connsiteX169" fmla="*/ 6889430 w 7436821"/>
                <a:gd name="connsiteY169" fmla="*/ 2119291 h 3259433"/>
                <a:gd name="connsiteX170" fmla="*/ 6905622 w 7436821"/>
                <a:gd name="connsiteY170" fmla="*/ 2133578 h 3259433"/>
                <a:gd name="connsiteX171" fmla="*/ 6869427 w 7436821"/>
                <a:gd name="connsiteY171" fmla="*/ 2242163 h 3259433"/>
                <a:gd name="connsiteX172" fmla="*/ 6879946 w 7436821"/>
                <a:gd name="connsiteY172" fmla="*/ 2258313 h 3259433"/>
                <a:gd name="connsiteX173" fmla="*/ 6889342 w 7436821"/>
                <a:gd name="connsiteY173" fmla="*/ 2262487 h 3259433"/>
                <a:gd name="connsiteX174" fmla="*/ 6893809 w 7436821"/>
                <a:gd name="connsiteY174" fmla="*/ 2261261 h 3259433"/>
                <a:gd name="connsiteX175" fmla="*/ 6901194 w 7436821"/>
                <a:gd name="connsiteY175" fmla="*/ 2263287 h 3259433"/>
                <a:gd name="connsiteX176" fmla="*/ 6908573 w 7436821"/>
                <a:gd name="connsiteY176" fmla="*/ 2262439 h 3259433"/>
                <a:gd name="connsiteX177" fmla="*/ 6994205 w 7436821"/>
                <a:gd name="connsiteY177" fmla="*/ 2229781 h 3259433"/>
                <a:gd name="connsiteX178" fmla="*/ 7012302 w 7436821"/>
                <a:gd name="connsiteY178" fmla="*/ 2240258 h 3259433"/>
                <a:gd name="connsiteX179" fmla="*/ 7028495 w 7436821"/>
                <a:gd name="connsiteY179" fmla="*/ 2257403 h 3259433"/>
                <a:gd name="connsiteX180" fmla="*/ 7040877 w 7436821"/>
                <a:gd name="connsiteY180" fmla="*/ 2278358 h 3259433"/>
                <a:gd name="connsiteX181" fmla="*/ 7061832 w 7436821"/>
                <a:gd name="connsiteY181" fmla="*/ 2345033 h 3259433"/>
                <a:gd name="connsiteX182" fmla="*/ 7071357 w 7436821"/>
                <a:gd name="connsiteY182" fmla="*/ 2365988 h 3259433"/>
                <a:gd name="connsiteX183" fmla="*/ 7088502 w 7436821"/>
                <a:gd name="connsiteY183" fmla="*/ 2436473 h 3259433"/>
                <a:gd name="connsiteX184" fmla="*/ 7094217 w 7436821"/>
                <a:gd name="connsiteY184" fmla="*/ 2460286 h 3259433"/>
                <a:gd name="connsiteX185" fmla="*/ 7151367 w 7436821"/>
                <a:gd name="connsiteY185" fmla="*/ 2523151 h 3259433"/>
                <a:gd name="connsiteX186" fmla="*/ 7158987 w 7436821"/>
                <a:gd name="connsiteY186" fmla="*/ 2537438 h 3259433"/>
                <a:gd name="connsiteX187" fmla="*/ 7162797 w 7436821"/>
                <a:gd name="connsiteY187" fmla="*/ 2551726 h 3259433"/>
                <a:gd name="connsiteX188" fmla="*/ 7150415 w 7436821"/>
                <a:gd name="connsiteY188" fmla="*/ 2571728 h 3259433"/>
                <a:gd name="connsiteX189" fmla="*/ 7130412 w 7436821"/>
                <a:gd name="connsiteY189" fmla="*/ 2635545 h 3259433"/>
                <a:gd name="connsiteX190" fmla="*/ 7133270 w 7436821"/>
                <a:gd name="connsiteY190" fmla="*/ 2655548 h 3259433"/>
                <a:gd name="connsiteX191" fmla="*/ 7147557 w 7436821"/>
                <a:gd name="connsiteY191" fmla="*/ 2672693 h 3259433"/>
                <a:gd name="connsiteX192" fmla="*/ 7165655 w 7436821"/>
                <a:gd name="connsiteY192" fmla="*/ 2686980 h 3259433"/>
                <a:gd name="connsiteX193" fmla="*/ 7181847 w 7436821"/>
                <a:gd name="connsiteY193" fmla="*/ 2703173 h 3259433"/>
                <a:gd name="connsiteX194" fmla="*/ 7277097 w 7436821"/>
                <a:gd name="connsiteY194" fmla="*/ 2908913 h 3259433"/>
                <a:gd name="connsiteX195" fmla="*/ 7289480 w 7436821"/>
                <a:gd name="connsiteY195" fmla="*/ 2929868 h 3259433"/>
                <a:gd name="connsiteX196" fmla="*/ 7359965 w 7436821"/>
                <a:gd name="connsiteY196" fmla="*/ 3067980 h 3259433"/>
                <a:gd name="connsiteX197" fmla="*/ 7419972 w 7436821"/>
                <a:gd name="connsiteY197" fmla="*/ 3104176 h 3259433"/>
                <a:gd name="connsiteX198" fmla="*/ 7436165 w 7436821"/>
                <a:gd name="connsiteY198" fmla="*/ 3142276 h 3259433"/>
                <a:gd name="connsiteX199" fmla="*/ 7433307 w 7436821"/>
                <a:gd name="connsiteY199" fmla="*/ 3162278 h 3259433"/>
                <a:gd name="connsiteX200" fmla="*/ 7417115 w 7436821"/>
                <a:gd name="connsiteY200" fmla="*/ 3196568 h 3259433"/>
                <a:gd name="connsiteX201" fmla="*/ 7413305 w 7436821"/>
                <a:gd name="connsiteY201" fmla="*/ 3207998 h 3259433"/>
                <a:gd name="connsiteX202" fmla="*/ 7422830 w 7436821"/>
                <a:gd name="connsiteY202" fmla="*/ 3251813 h 3259433"/>
                <a:gd name="connsiteX203" fmla="*/ 7428545 w 7436821"/>
                <a:gd name="connsiteY203" fmla="*/ 3259433 h 3259433"/>
                <a:gd name="connsiteX204" fmla="*/ 7388540 w 7436821"/>
                <a:gd name="connsiteY204" fmla="*/ 3259433 h 3259433"/>
                <a:gd name="connsiteX205" fmla="*/ 7367585 w 7436821"/>
                <a:gd name="connsiteY205" fmla="*/ 3259433 h 3259433"/>
                <a:gd name="connsiteX206" fmla="*/ 7195182 w 7436821"/>
                <a:gd name="connsiteY206" fmla="*/ 3259433 h 3259433"/>
                <a:gd name="connsiteX207" fmla="*/ 7172322 w 7436821"/>
                <a:gd name="connsiteY207" fmla="*/ 3259433 h 3259433"/>
                <a:gd name="connsiteX208" fmla="*/ 0 w 7436821"/>
                <a:gd name="connsiteY208" fmla="*/ 3259433 h 3259433"/>
                <a:gd name="connsiteX209" fmla="*/ 37148 w 7436821"/>
                <a:gd name="connsiteY209" fmla="*/ 3212761 h 3259433"/>
                <a:gd name="connsiteX210" fmla="*/ 180023 w 7436821"/>
                <a:gd name="connsiteY210" fmla="*/ 2943203 h 3259433"/>
                <a:gd name="connsiteX211" fmla="*/ 196215 w 7436821"/>
                <a:gd name="connsiteY211" fmla="*/ 2902245 h 3259433"/>
                <a:gd name="connsiteX212" fmla="*/ 195263 w 7436821"/>
                <a:gd name="connsiteY212" fmla="*/ 2901293 h 3259433"/>
                <a:gd name="connsiteX213" fmla="*/ 177165 w 7436821"/>
                <a:gd name="connsiteY213" fmla="*/ 2819378 h 3259433"/>
                <a:gd name="connsiteX214" fmla="*/ 296228 w 7436821"/>
                <a:gd name="connsiteY214" fmla="*/ 2586016 h 3259433"/>
                <a:gd name="connsiteX215" fmla="*/ 305753 w 7436821"/>
                <a:gd name="connsiteY215" fmla="*/ 2573633 h 3259433"/>
                <a:gd name="connsiteX216" fmla="*/ 326708 w 7436821"/>
                <a:gd name="connsiteY216" fmla="*/ 2543153 h 3259433"/>
                <a:gd name="connsiteX217" fmla="*/ 354330 w 7436821"/>
                <a:gd name="connsiteY217" fmla="*/ 2401231 h 3259433"/>
                <a:gd name="connsiteX218" fmla="*/ 370523 w 7436821"/>
                <a:gd name="connsiteY218" fmla="*/ 2388848 h 3259433"/>
                <a:gd name="connsiteX219" fmla="*/ 388620 w 7436821"/>
                <a:gd name="connsiteY219" fmla="*/ 2376466 h 3259433"/>
                <a:gd name="connsiteX220" fmla="*/ 401955 w 7436821"/>
                <a:gd name="connsiteY220" fmla="*/ 2366941 h 3259433"/>
                <a:gd name="connsiteX221" fmla="*/ 412433 w 7436821"/>
                <a:gd name="connsiteY221" fmla="*/ 2354558 h 3259433"/>
                <a:gd name="connsiteX222" fmla="*/ 440055 w 7436821"/>
                <a:gd name="connsiteY222" fmla="*/ 2276453 h 3259433"/>
                <a:gd name="connsiteX223" fmla="*/ 446723 w 7436821"/>
                <a:gd name="connsiteY223" fmla="*/ 2256451 h 3259433"/>
                <a:gd name="connsiteX224" fmla="*/ 484823 w 7436821"/>
                <a:gd name="connsiteY224" fmla="*/ 2027851 h 3259433"/>
                <a:gd name="connsiteX225" fmla="*/ 495300 w 7436821"/>
                <a:gd name="connsiteY225" fmla="*/ 2010705 h 3259433"/>
                <a:gd name="connsiteX226" fmla="*/ 529590 w 7436821"/>
                <a:gd name="connsiteY226" fmla="*/ 1910693 h 3259433"/>
                <a:gd name="connsiteX227" fmla="*/ 533400 w 7436821"/>
                <a:gd name="connsiteY227" fmla="*/ 1887833 h 3259433"/>
                <a:gd name="connsiteX228" fmla="*/ 615315 w 7436821"/>
                <a:gd name="connsiteY228" fmla="*/ 1749720 h 3259433"/>
                <a:gd name="connsiteX229" fmla="*/ 636270 w 7436821"/>
                <a:gd name="connsiteY229" fmla="*/ 1742101 h 3259433"/>
                <a:gd name="connsiteX230" fmla="*/ 660083 w 7436821"/>
                <a:gd name="connsiteY230" fmla="*/ 1738290 h 3259433"/>
                <a:gd name="connsiteX231" fmla="*/ 677228 w 7436821"/>
                <a:gd name="connsiteY231" fmla="*/ 1742101 h 3259433"/>
                <a:gd name="connsiteX232" fmla="*/ 689610 w 7436821"/>
                <a:gd name="connsiteY232" fmla="*/ 1751626 h 3259433"/>
                <a:gd name="connsiteX233" fmla="*/ 705803 w 7436821"/>
                <a:gd name="connsiteY233" fmla="*/ 1776390 h 3259433"/>
                <a:gd name="connsiteX234" fmla="*/ 712470 w 7436821"/>
                <a:gd name="connsiteY234" fmla="*/ 1789726 h 3259433"/>
                <a:gd name="connsiteX235" fmla="*/ 794385 w 7436821"/>
                <a:gd name="connsiteY235" fmla="*/ 1924980 h 3259433"/>
                <a:gd name="connsiteX236" fmla="*/ 810578 w 7436821"/>
                <a:gd name="connsiteY236" fmla="*/ 1937363 h 3259433"/>
                <a:gd name="connsiteX237" fmla="*/ 830580 w 7436821"/>
                <a:gd name="connsiteY237" fmla="*/ 1944030 h 3259433"/>
                <a:gd name="connsiteX238" fmla="*/ 912495 w 7436821"/>
                <a:gd name="connsiteY238" fmla="*/ 1977368 h 3259433"/>
                <a:gd name="connsiteX239" fmla="*/ 932498 w 7436821"/>
                <a:gd name="connsiteY239" fmla="*/ 2045948 h 3259433"/>
                <a:gd name="connsiteX240" fmla="*/ 939165 w 7436821"/>
                <a:gd name="connsiteY240" fmla="*/ 2068808 h 3259433"/>
                <a:gd name="connsiteX241" fmla="*/ 970598 w 7436821"/>
                <a:gd name="connsiteY241" fmla="*/ 2176441 h 3259433"/>
                <a:gd name="connsiteX242" fmla="*/ 991553 w 7436821"/>
                <a:gd name="connsiteY242" fmla="*/ 2189776 h 3259433"/>
                <a:gd name="connsiteX243" fmla="*/ 1008883 w 7436821"/>
                <a:gd name="connsiteY243" fmla="*/ 2194502 h 3259433"/>
                <a:gd name="connsiteX244" fmla="*/ 1033558 w 7436821"/>
                <a:gd name="connsiteY244" fmla="*/ 2189170 h 3259433"/>
                <a:gd name="connsiteX245" fmla="*/ 1050608 w 7436821"/>
                <a:gd name="connsiteY245" fmla="*/ 2179298 h 3259433"/>
                <a:gd name="connsiteX246" fmla="*/ 1064895 w 7436821"/>
                <a:gd name="connsiteY246" fmla="*/ 2165011 h 3259433"/>
                <a:gd name="connsiteX247" fmla="*/ 1118235 w 7436821"/>
                <a:gd name="connsiteY247" fmla="*/ 1923076 h 3259433"/>
                <a:gd name="connsiteX248" fmla="*/ 1119188 w 7436821"/>
                <a:gd name="connsiteY248" fmla="*/ 1900215 h 3259433"/>
                <a:gd name="connsiteX249" fmla="*/ 1132523 w 7436821"/>
                <a:gd name="connsiteY249" fmla="*/ 1809728 h 3259433"/>
                <a:gd name="connsiteX250" fmla="*/ 1139190 w 7436821"/>
                <a:gd name="connsiteY250" fmla="*/ 1788773 h 3259433"/>
                <a:gd name="connsiteX251" fmla="*/ 1227773 w 7436821"/>
                <a:gd name="connsiteY251" fmla="*/ 1720193 h 3259433"/>
                <a:gd name="connsiteX252" fmla="*/ 1274446 w 7436821"/>
                <a:gd name="connsiteY252" fmla="*/ 1605893 h 3259433"/>
                <a:gd name="connsiteX253" fmla="*/ 1295401 w 7436821"/>
                <a:gd name="connsiteY253" fmla="*/ 1595415 h 3259433"/>
                <a:gd name="connsiteX254" fmla="*/ 1316356 w 7436821"/>
                <a:gd name="connsiteY254" fmla="*/ 1587795 h 3259433"/>
                <a:gd name="connsiteX255" fmla="*/ 1340169 w 7436821"/>
                <a:gd name="connsiteY255" fmla="*/ 1580176 h 3259433"/>
                <a:gd name="connsiteX256" fmla="*/ 1467803 w 7436821"/>
                <a:gd name="connsiteY256" fmla="*/ 1565888 h 3259433"/>
                <a:gd name="connsiteX257" fmla="*/ 1478280 w 7436821"/>
                <a:gd name="connsiteY257" fmla="*/ 1363958 h 3259433"/>
                <a:gd name="connsiteX258" fmla="*/ 1490663 w 7436821"/>
                <a:gd name="connsiteY258" fmla="*/ 1351576 h 3259433"/>
                <a:gd name="connsiteX259" fmla="*/ 1500188 w 7436821"/>
                <a:gd name="connsiteY259" fmla="*/ 1339193 h 3259433"/>
                <a:gd name="connsiteX260" fmla="*/ 1509713 w 7436821"/>
                <a:gd name="connsiteY260" fmla="*/ 1320143 h 3259433"/>
                <a:gd name="connsiteX261" fmla="*/ 1642110 w 7436821"/>
                <a:gd name="connsiteY261" fmla="*/ 1095353 h 3259433"/>
                <a:gd name="connsiteX262" fmla="*/ 1662114 w 7436821"/>
                <a:gd name="connsiteY262" fmla="*/ 1089638 h 3259433"/>
                <a:gd name="connsiteX263" fmla="*/ 1708785 w 7436821"/>
                <a:gd name="connsiteY263" fmla="*/ 1102020 h 3259433"/>
                <a:gd name="connsiteX264" fmla="*/ 1764030 w 7436821"/>
                <a:gd name="connsiteY264" fmla="*/ 1041060 h 3259433"/>
                <a:gd name="connsiteX265" fmla="*/ 1771650 w 7436821"/>
                <a:gd name="connsiteY265" fmla="*/ 1018200 h 3259433"/>
                <a:gd name="connsiteX266" fmla="*/ 1839278 w 7436821"/>
                <a:gd name="connsiteY266" fmla="*/ 897233 h 3259433"/>
                <a:gd name="connsiteX267" fmla="*/ 1927547 w 7436821"/>
                <a:gd name="connsiteY267" fmla="*/ 898036 h 3259433"/>
                <a:gd name="connsiteX268" fmla="*/ 1938294 w 7436821"/>
                <a:gd name="connsiteY268" fmla="*/ 888494 h 3259433"/>
                <a:gd name="connsiteX269" fmla="*/ 1939664 w 7436821"/>
                <a:gd name="connsiteY269" fmla="*/ 883976 h 3259433"/>
                <a:gd name="connsiteX270" fmla="*/ 1946907 w 7436821"/>
                <a:gd name="connsiteY270" fmla="*/ 867712 h 3259433"/>
                <a:gd name="connsiteX271" fmla="*/ 1946910 w 7436821"/>
                <a:gd name="connsiteY271" fmla="*/ 867705 h 3259433"/>
                <a:gd name="connsiteX272" fmla="*/ 1956435 w 7436821"/>
                <a:gd name="connsiteY272" fmla="*/ 844845 h 3259433"/>
                <a:gd name="connsiteX273" fmla="*/ 1965960 w 7436821"/>
                <a:gd name="connsiteY273" fmla="*/ 821985 h 3259433"/>
                <a:gd name="connsiteX274" fmla="*/ 2080260 w 7436821"/>
                <a:gd name="connsiteY274" fmla="*/ 723878 h 3259433"/>
                <a:gd name="connsiteX275" fmla="*/ 2101215 w 7436821"/>
                <a:gd name="connsiteY275" fmla="*/ 854370 h 3259433"/>
                <a:gd name="connsiteX276" fmla="*/ 2105025 w 7436821"/>
                <a:gd name="connsiteY276" fmla="*/ 874373 h 3259433"/>
                <a:gd name="connsiteX277" fmla="*/ 2210753 w 7436821"/>
                <a:gd name="connsiteY277" fmla="*/ 962955 h 3259433"/>
                <a:gd name="connsiteX278" fmla="*/ 2225040 w 7436821"/>
                <a:gd name="connsiteY278" fmla="*/ 977243 h 3259433"/>
                <a:gd name="connsiteX279" fmla="*/ 2232660 w 7436821"/>
                <a:gd name="connsiteY279" fmla="*/ 996293 h 3259433"/>
                <a:gd name="connsiteX280" fmla="*/ 2269808 w 7436821"/>
                <a:gd name="connsiteY280" fmla="*/ 1064873 h 3259433"/>
                <a:gd name="connsiteX281" fmla="*/ 2371725 w 7436821"/>
                <a:gd name="connsiteY281" fmla="*/ 1142978 h 3259433"/>
                <a:gd name="connsiteX282" fmla="*/ 2384108 w 7436821"/>
                <a:gd name="connsiteY282" fmla="*/ 1150598 h 3259433"/>
                <a:gd name="connsiteX283" fmla="*/ 2397443 w 7436821"/>
                <a:gd name="connsiteY283" fmla="*/ 1161075 h 3259433"/>
                <a:gd name="connsiteX284" fmla="*/ 2431734 w 7436821"/>
                <a:gd name="connsiteY284" fmla="*/ 1266803 h 3259433"/>
                <a:gd name="connsiteX285" fmla="*/ 2390775 w 7436821"/>
                <a:gd name="connsiteY285" fmla="*/ 1254420 h 3259433"/>
                <a:gd name="connsiteX286" fmla="*/ 2414588 w 7436821"/>
                <a:gd name="connsiteY286" fmla="*/ 1354433 h 3259433"/>
                <a:gd name="connsiteX287" fmla="*/ 2405063 w 7436821"/>
                <a:gd name="connsiteY287" fmla="*/ 1374435 h 3259433"/>
                <a:gd name="connsiteX288" fmla="*/ 2460308 w 7436821"/>
                <a:gd name="connsiteY288" fmla="*/ 1570651 h 3259433"/>
                <a:gd name="connsiteX289" fmla="*/ 2478405 w 7436821"/>
                <a:gd name="connsiteY289" fmla="*/ 1590653 h 3259433"/>
                <a:gd name="connsiteX290" fmla="*/ 2724151 w 7436821"/>
                <a:gd name="connsiteY290" fmla="*/ 1651613 h 3259433"/>
                <a:gd name="connsiteX291" fmla="*/ 2684145 w 7436821"/>
                <a:gd name="connsiteY291" fmla="*/ 1490640 h 3259433"/>
                <a:gd name="connsiteX292" fmla="*/ 2687003 w 7436821"/>
                <a:gd name="connsiteY292" fmla="*/ 1473495 h 3259433"/>
                <a:gd name="connsiteX293" fmla="*/ 2748916 w 7436821"/>
                <a:gd name="connsiteY293" fmla="*/ 1396343 h 3259433"/>
                <a:gd name="connsiteX294" fmla="*/ 2792730 w 7436821"/>
                <a:gd name="connsiteY294" fmla="*/ 1368720 h 3259433"/>
                <a:gd name="connsiteX295" fmla="*/ 2806066 w 7436821"/>
                <a:gd name="connsiteY295" fmla="*/ 1349670 h 3259433"/>
                <a:gd name="connsiteX296" fmla="*/ 2905125 w 7436821"/>
                <a:gd name="connsiteY296" fmla="*/ 1244895 h 3259433"/>
                <a:gd name="connsiteX297" fmla="*/ 2904174 w 7436821"/>
                <a:gd name="connsiteY297" fmla="*/ 1225845 h 3259433"/>
                <a:gd name="connsiteX298" fmla="*/ 2904174 w 7436821"/>
                <a:gd name="connsiteY298" fmla="*/ 1188698 h 3259433"/>
                <a:gd name="connsiteX299" fmla="*/ 2982279 w 7436821"/>
                <a:gd name="connsiteY299" fmla="*/ 1062968 h 3259433"/>
                <a:gd name="connsiteX300" fmla="*/ 3023236 w 7436821"/>
                <a:gd name="connsiteY300" fmla="*/ 917235 h 3259433"/>
                <a:gd name="connsiteX301" fmla="*/ 3039429 w 7436821"/>
                <a:gd name="connsiteY301" fmla="*/ 896280 h 3259433"/>
                <a:gd name="connsiteX302" fmla="*/ 3184209 w 7436821"/>
                <a:gd name="connsiteY302" fmla="*/ 724830 h 3259433"/>
                <a:gd name="connsiteX303" fmla="*/ 3187065 w 7436821"/>
                <a:gd name="connsiteY303" fmla="*/ 708638 h 3259433"/>
                <a:gd name="connsiteX304" fmla="*/ 3201354 w 7436821"/>
                <a:gd name="connsiteY304" fmla="*/ 661013 h 3259433"/>
                <a:gd name="connsiteX305" fmla="*/ 3208973 w 7436821"/>
                <a:gd name="connsiteY305" fmla="*/ 641963 h 3259433"/>
                <a:gd name="connsiteX306" fmla="*/ 3317558 w 7436821"/>
                <a:gd name="connsiteY306" fmla="*/ 487658 h 3259433"/>
                <a:gd name="connsiteX307" fmla="*/ 3333751 w 7436821"/>
                <a:gd name="connsiteY307" fmla="*/ 471465 h 3259433"/>
                <a:gd name="connsiteX308" fmla="*/ 3351848 w 7436821"/>
                <a:gd name="connsiteY308" fmla="*/ 450510 h 3259433"/>
                <a:gd name="connsiteX309" fmla="*/ 3422333 w 7436821"/>
                <a:gd name="connsiteY309" fmla="*/ 386693 h 3259433"/>
                <a:gd name="connsiteX310" fmla="*/ 3442335 w 7436821"/>
                <a:gd name="connsiteY310" fmla="*/ 383835 h 3259433"/>
                <a:gd name="connsiteX311" fmla="*/ 3472815 w 7436821"/>
                <a:gd name="connsiteY311" fmla="*/ 366690 h 3259433"/>
                <a:gd name="connsiteX312" fmla="*/ 3540443 w 7436821"/>
                <a:gd name="connsiteY312" fmla="*/ 167618 h 3259433"/>
                <a:gd name="connsiteX313" fmla="*/ 3556636 w 7436821"/>
                <a:gd name="connsiteY313" fmla="*/ 150473 h 3259433"/>
                <a:gd name="connsiteX314" fmla="*/ 3629977 w 7436821"/>
                <a:gd name="connsiteY314" fmla="*/ 66653 h 3259433"/>
                <a:gd name="connsiteX315" fmla="*/ 3646170 w 7436821"/>
                <a:gd name="connsiteY315" fmla="*/ 50460 h 3259433"/>
                <a:gd name="connsiteX316" fmla="*/ 3707130 w 7436821"/>
                <a:gd name="connsiteY316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517336 w 7436821"/>
                <a:gd name="connsiteY4" fmla="*/ 2645749 h 3259433"/>
                <a:gd name="connsiteX5" fmla="*/ 6508262 w 7436821"/>
                <a:gd name="connsiteY5" fmla="*/ 2648440 h 3259433"/>
                <a:gd name="connsiteX6" fmla="*/ 6508064 w 7436821"/>
                <a:gd name="connsiteY6" fmla="*/ 2651119 h 3259433"/>
                <a:gd name="connsiteX7" fmla="*/ 6517336 w 7436821"/>
                <a:gd name="connsiteY7" fmla="*/ 2645749 h 3259433"/>
                <a:gd name="connsiteX8" fmla="*/ 6762674 w 7436821"/>
                <a:gd name="connsiteY8" fmla="*/ 2137034 h 3259433"/>
                <a:gd name="connsiteX9" fmla="*/ 6767784 w 7436821"/>
                <a:gd name="connsiteY9" fmla="*/ 2148509 h 3259433"/>
                <a:gd name="connsiteX10" fmla="*/ 6775870 w 7436821"/>
                <a:gd name="connsiteY10" fmla="*/ 2175181 h 3259433"/>
                <a:gd name="connsiteX11" fmla="*/ 6777859 w 7436821"/>
                <a:gd name="connsiteY11" fmla="*/ 2163426 h 3259433"/>
                <a:gd name="connsiteX12" fmla="*/ 6766731 w 7436821"/>
                <a:gd name="connsiteY12" fmla="*/ 2139249 h 3259433"/>
                <a:gd name="connsiteX13" fmla="*/ 6762674 w 7436821"/>
                <a:gd name="connsiteY13" fmla="*/ 2137034 h 3259433"/>
                <a:gd name="connsiteX14" fmla="*/ 6581375 w 7436821"/>
                <a:gd name="connsiteY14" fmla="*/ 2027455 h 3259433"/>
                <a:gd name="connsiteX15" fmla="*/ 6590837 w 7436821"/>
                <a:gd name="connsiteY15" fmla="*/ 2048702 h 3259433"/>
                <a:gd name="connsiteX16" fmla="*/ 6596584 w 7436821"/>
                <a:gd name="connsiteY16" fmla="*/ 2043847 h 3259433"/>
                <a:gd name="connsiteX17" fmla="*/ 6603721 w 7436821"/>
                <a:gd name="connsiteY17" fmla="*/ 2041889 h 3259433"/>
                <a:gd name="connsiteX18" fmla="*/ 6600942 w 7436821"/>
                <a:gd name="connsiteY18" fmla="*/ 2038671 h 3259433"/>
                <a:gd name="connsiteX19" fmla="*/ 6581375 w 7436821"/>
                <a:gd name="connsiteY19" fmla="*/ 2027455 h 3259433"/>
                <a:gd name="connsiteX20" fmla="*/ 747698 w 7436821"/>
                <a:gd name="connsiteY20" fmla="*/ 1993335 h 3259433"/>
                <a:gd name="connsiteX21" fmla="*/ 747969 w 7436821"/>
                <a:gd name="connsiteY21" fmla="*/ 1994697 h 3259433"/>
                <a:gd name="connsiteX22" fmla="*/ 748270 w 7436821"/>
                <a:gd name="connsiteY22" fmla="*/ 1994253 h 3259433"/>
                <a:gd name="connsiteX23" fmla="*/ 747698 w 7436821"/>
                <a:gd name="connsiteY23" fmla="*/ 1993335 h 3259433"/>
                <a:gd name="connsiteX24" fmla="*/ 6114095 w 7436821"/>
                <a:gd name="connsiteY24" fmla="*/ 1805918 h 3259433"/>
                <a:gd name="connsiteX25" fmla="*/ 6111031 w 7436821"/>
                <a:gd name="connsiteY25" fmla="*/ 1811795 h 3259433"/>
                <a:gd name="connsiteX26" fmla="*/ 6115897 w 7436821"/>
                <a:gd name="connsiteY26" fmla="*/ 1832921 h 3259433"/>
                <a:gd name="connsiteX27" fmla="*/ 6120882 w 7436821"/>
                <a:gd name="connsiteY27" fmla="*/ 1823301 h 3259433"/>
                <a:gd name="connsiteX28" fmla="*/ 6114095 w 7436821"/>
                <a:gd name="connsiteY28" fmla="*/ 1805918 h 3259433"/>
                <a:gd name="connsiteX29" fmla="*/ 2824163 w 7436821"/>
                <a:gd name="connsiteY29" fmla="*/ 1720193 h 3259433"/>
                <a:gd name="connsiteX30" fmla="*/ 2800491 w 7436821"/>
                <a:gd name="connsiteY30" fmla="*/ 1734718 h 3259433"/>
                <a:gd name="connsiteX31" fmla="*/ 2811782 w 7436821"/>
                <a:gd name="connsiteY31" fmla="*/ 1734718 h 3259433"/>
                <a:gd name="connsiteX32" fmla="*/ 2824163 w 7436821"/>
                <a:gd name="connsiteY32" fmla="*/ 1720193 h 3259433"/>
                <a:gd name="connsiteX33" fmla="*/ 1723468 w 7436821"/>
                <a:gd name="connsiteY33" fmla="*/ 1717777 h 3259433"/>
                <a:gd name="connsiteX34" fmla="*/ 1724025 w 7436821"/>
                <a:gd name="connsiteY34" fmla="*/ 1725292 h 3259433"/>
                <a:gd name="connsiteX35" fmla="*/ 1724025 w 7436821"/>
                <a:gd name="connsiteY35" fmla="*/ 1719240 h 3259433"/>
                <a:gd name="connsiteX36" fmla="*/ 1723468 w 7436821"/>
                <a:gd name="connsiteY36" fmla="*/ 1717777 h 3259433"/>
                <a:gd name="connsiteX37" fmla="*/ 5772563 w 7436821"/>
                <a:gd name="connsiteY37" fmla="*/ 1573010 h 3259433"/>
                <a:gd name="connsiteX38" fmla="*/ 5773847 w 7436821"/>
                <a:gd name="connsiteY38" fmla="*/ 1576364 h 3259433"/>
                <a:gd name="connsiteX39" fmla="*/ 5775977 w 7436821"/>
                <a:gd name="connsiteY39" fmla="*/ 1573639 h 3259433"/>
                <a:gd name="connsiteX40" fmla="*/ 5772563 w 7436821"/>
                <a:gd name="connsiteY40" fmla="*/ 1573010 h 3259433"/>
                <a:gd name="connsiteX41" fmla="*/ 2339121 w 7436821"/>
                <a:gd name="connsiteY41" fmla="*/ 1429892 h 3259433"/>
                <a:gd name="connsiteX42" fmla="*/ 2337380 w 7436821"/>
                <a:gd name="connsiteY42" fmla="*/ 1453355 h 3259433"/>
                <a:gd name="connsiteX43" fmla="*/ 2341012 w 7436821"/>
                <a:gd name="connsiteY43" fmla="*/ 1458719 h 3259433"/>
                <a:gd name="connsiteX44" fmla="*/ 2342584 w 7436821"/>
                <a:gd name="connsiteY44" fmla="*/ 1462250 h 3259433"/>
                <a:gd name="connsiteX45" fmla="*/ 2339121 w 7436821"/>
                <a:gd name="connsiteY45" fmla="*/ 1429892 h 3259433"/>
                <a:gd name="connsiteX46" fmla="*/ 4709982 w 7436821"/>
                <a:gd name="connsiteY46" fmla="*/ 952021 h 3259433"/>
                <a:gd name="connsiteX47" fmla="*/ 4722335 w 7436821"/>
                <a:gd name="connsiteY47" fmla="*/ 1024115 h 3259433"/>
                <a:gd name="connsiteX48" fmla="*/ 4722492 w 7436821"/>
                <a:gd name="connsiteY48" fmla="*/ 1022963 h 3259433"/>
                <a:gd name="connsiteX49" fmla="*/ 4730112 w 7436821"/>
                <a:gd name="connsiteY49" fmla="*/ 996293 h 3259433"/>
                <a:gd name="connsiteX50" fmla="*/ 4723445 w 7436821"/>
                <a:gd name="connsiteY50" fmla="*/ 972480 h 3259433"/>
                <a:gd name="connsiteX51" fmla="*/ 4709982 w 7436821"/>
                <a:gd name="connsiteY51" fmla="*/ 952021 h 3259433"/>
                <a:gd name="connsiteX52" fmla="*/ 4571527 w 7436821"/>
                <a:gd name="connsiteY52" fmla="*/ 603642 h 3259433"/>
                <a:gd name="connsiteX53" fmla="*/ 4574994 w 7436821"/>
                <a:gd name="connsiteY53" fmla="*/ 607661 h 3259433"/>
                <a:gd name="connsiteX54" fmla="*/ 4574553 w 7436821"/>
                <a:gd name="connsiteY54" fmla="*/ 606693 h 3259433"/>
                <a:gd name="connsiteX55" fmla="*/ 4571527 w 7436821"/>
                <a:gd name="connsiteY55" fmla="*/ 603642 h 3259433"/>
                <a:gd name="connsiteX56" fmla="*/ 3962579 w 7436821"/>
                <a:gd name="connsiteY56" fmla="*/ 592605 h 3259433"/>
                <a:gd name="connsiteX57" fmla="*/ 3964592 w 7436821"/>
                <a:gd name="connsiteY57" fmla="*/ 604355 h 3259433"/>
                <a:gd name="connsiteX58" fmla="*/ 4002938 w 7436821"/>
                <a:gd name="connsiteY58" fmla="*/ 622754 h 3259433"/>
                <a:gd name="connsiteX59" fmla="*/ 4004489 w 7436821"/>
                <a:gd name="connsiteY59" fmla="*/ 623857 h 3259433"/>
                <a:gd name="connsiteX60" fmla="*/ 3978471 w 7436821"/>
                <a:gd name="connsiteY60" fmla="*/ 604220 h 3259433"/>
                <a:gd name="connsiteX61" fmla="*/ 3962579 w 7436821"/>
                <a:gd name="connsiteY61" fmla="*/ 592605 h 3259433"/>
                <a:gd name="connsiteX62" fmla="*/ 4528455 w 7436821"/>
                <a:gd name="connsiteY62" fmla="*/ 566756 h 3259433"/>
                <a:gd name="connsiteX63" fmla="*/ 4529548 w 7436821"/>
                <a:gd name="connsiteY63" fmla="*/ 569210 h 3259433"/>
                <a:gd name="connsiteX64" fmla="*/ 4537440 w 7436821"/>
                <a:gd name="connsiteY64" fmla="*/ 573026 h 3259433"/>
                <a:gd name="connsiteX65" fmla="*/ 4556825 w 7436821"/>
                <a:gd name="connsiteY65" fmla="*/ 588815 h 3259433"/>
                <a:gd name="connsiteX66" fmla="*/ 4543480 w 7436821"/>
                <a:gd name="connsiteY66" fmla="*/ 575357 h 3259433"/>
                <a:gd name="connsiteX67" fmla="*/ 4528455 w 7436821"/>
                <a:gd name="connsiteY67" fmla="*/ 566756 h 3259433"/>
                <a:gd name="connsiteX68" fmla="*/ 3707130 w 7436821"/>
                <a:gd name="connsiteY68" fmla="*/ 930 h 3259433"/>
                <a:gd name="connsiteX69" fmla="*/ 3793805 w 7436821"/>
                <a:gd name="connsiteY69" fmla="*/ 48555 h 3259433"/>
                <a:gd name="connsiteX70" fmla="*/ 3813807 w 7436821"/>
                <a:gd name="connsiteY70" fmla="*/ 62843 h 3259433"/>
                <a:gd name="connsiteX71" fmla="*/ 3878577 w 7436821"/>
                <a:gd name="connsiteY71" fmla="*/ 206670 h 3259433"/>
                <a:gd name="connsiteX72" fmla="*/ 3881435 w 7436821"/>
                <a:gd name="connsiteY72" fmla="*/ 230483 h 3259433"/>
                <a:gd name="connsiteX73" fmla="*/ 3904295 w 7436821"/>
                <a:gd name="connsiteY73" fmla="*/ 325733 h 3259433"/>
                <a:gd name="connsiteX74" fmla="*/ 3907058 w 7436821"/>
                <a:gd name="connsiteY74" fmla="*/ 340239 h 3259433"/>
                <a:gd name="connsiteX75" fmla="*/ 3908911 w 7436821"/>
                <a:gd name="connsiteY75" fmla="*/ 345080 h 3259433"/>
                <a:gd name="connsiteX76" fmla="*/ 3912314 w 7436821"/>
                <a:gd name="connsiteY76" fmla="*/ 358147 h 3259433"/>
                <a:gd name="connsiteX77" fmla="*/ 3923568 w 7436821"/>
                <a:gd name="connsiteY77" fmla="*/ 391336 h 3259433"/>
                <a:gd name="connsiteX78" fmla="*/ 3971922 w 7436821"/>
                <a:gd name="connsiteY78" fmla="*/ 503850 h 3259433"/>
                <a:gd name="connsiteX79" fmla="*/ 4070030 w 7436821"/>
                <a:gd name="connsiteY79" fmla="*/ 618150 h 3259433"/>
                <a:gd name="connsiteX80" fmla="*/ 4092890 w 7436821"/>
                <a:gd name="connsiteY80" fmla="*/ 631485 h 3259433"/>
                <a:gd name="connsiteX81" fmla="*/ 4295772 w 7436821"/>
                <a:gd name="connsiteY81" fmla="*/ 743880 h 3259433"/>
                <a:gd name="connsiteX82" fmla="*/ 4312917 w 7436821"/>
                <a:gd name="connsiteY82" fmla="*/ 720068 h 3259433"/>
                <a:gd name="connsiteX83" fmla="*/ 4316727 w 7436821"/>
                <a:gd name="connsiteY83" fmla="*/ 702923 h 3259433"/>
                <a:gd name="connsiteX84" fmla="*/ 4312917 w 7436821"/>
                <a:gd name="connsiteY84" fmla="*/ 681968 h 3259433"/>
                <a:gd name="connsiteX85" fmla="*/ 4312917 w 7436821"/>
                <a:gd name="connsiteY85" fmla="*/ 661965 h 3259433"/>
                <a:gd name="connsiteX86" fmla="*/ 4457697 w 7436821"/>
                <a:gd name="connsiteY86" fmla="*/ 461940 h 3259433"/>
                <a:gd name="connsiteX87" fmla="*/ 4549137 w 7436821"/>
                <a:gd name="connsiteY87" fmla="*/ 484800 h 3259433"/>
                <a:gd name="connsiteX88" fmla="*/ 4565330 w 7436821"/>
                <a:gd name="connsiteY88" fmla="*/ 500993 h 3259433"/>
                <a:gd name="connsiteX89" fmla="*/ 4643435 w 7436821"/>
                <a:gd name="connsiteY89" fmla="*/ 645773 h 3259433"/>
                <a:gd name="connsiteX90" fmla="*/ 4647245 w 7436821"/>
                <a:gd name="connsiteY90" fmla="*/ 670538 h 3259433"/>
                <a:gd name="connsiteX91" fmla="*/ 4656770 w 7436821"/>
                <a:gd name="connsiteY91" fmla="*/ 745785 h 3259433"/>
                <a:gd name="connsiteX92" fmla="*/ 4664390 w 7436821"/>
                <a:gd name="connsiteY92" fmla="*/ 761978 h 3259433"/>
                <a:gd name="connsiteX93" fmla="*/ 4671057 w 7436821"/>
                <a:gd name="connsiteY93" fmla="*/ 779123 h 3259433"/>
                <a:gd name="connsiteX94" fmla="*/ 4678677 w 7436821"/>
                <a:gd name="connsiteY94" fmla="*/ 795315 h 3259433"/>
                <a:gd name="connsiteX95" fmla="*/ 4679630 w 7436821"/>
                <a:gd name="connsiteY95" fmla="*/ 818175 h 3259433"/>
                <a:gd name="connsiteX96" fmla="*/ 4689155 w 7436821"/>
                <a:gd name="connsiteY96" fmla="*/ 838178 h 3259433"/>
                <a:gd name="connsiteX97" fmla="*/ 4696775 w 7436821"/>
                <a:gd name="connsiteY97" fmla="*/ 857228 h 3259433"/>
                <a:gd name="connsiteX98" fmla="*/ 4719635 w 7436821"/>
                <a:gd name="connsiteY98" fmla="*/ 894375 h 3259433"/>
                <a:gd name="connsiteX99" fmla="*/ 4732970 w 7436821"/>
                <a:gd name="connsiteY99" fmla="*/ 910568 h 3259433"/>
                <a:gd name="connsiteX100" fmla="*/ 4750115 w 7436821"/>
                <a:gd name="connsiteY100" fmla="*/ 927713 h 3259433"/>
                <a:gd name="connsiteX101" fmla="*/ 4763450 w 7436821"/>
                <a:gd name="connsiteY101" fmla="*/ 944858 h 3259433"/>
                <a:gd name="connsiteX102" fmla="*/ 4787262 w 7436821"/>
                <a:gd name="connsiteY102" fmla="*/ 982958 h 3259433"/>
                <a:gd name="connsiteX103" fmla="*/ 4794882 w 7436821"/>
                <a:gd name="connsiteY103" fmla="*/ 1006770 h 3259433"/>
                <a:gd name="connsiteX104" fmla="*/ 4807265 w 7436821"/>
                <a:gd name="connsiteY104" fmla="*/ 1054395 h 3259433"/>
                <a:gd name="connsiteX105" fmla="*/ 4817742 w 7436821"/>
                <a:gd name="connsiteY105" fmla="*/ 1068683 h 3259433"/>
                <a:gd name="connsiteX106" fmla="*/ 4820600 w 7436821"/>
                <a:gd name="connsiteY106" fmla="*/ 1088685 h 3259433"/>
                <a:gd name="connsiteX107" fmla="*/ 4838697 w 7436821"/>
                <a:gd name="connsiteY107" fmla="*/ 1221083 h 3259433"/>
                <a:gd name="connsiteX108" fmla="*/ 4851080 w 7436821"/>
                <a:gd name="connsiteY108" fmla="*/ 1233465 h 3259433"/>
                <a:gd name="connsiteX109" fmla="*/ 4860605 w 7436821"/>
                <a:gd name="connsiteY109" fmla="*/ 1273470 h 3259433"/>
                <a:gd name="connsiteX110" fmla="*/ 4948235 w 7436821"/>
                <a:gd name="connsiteY110" fmla="*/ 1517310 h 3259433"/>
                <a:gd name="connsiteX111" fmla="*/ 4964427 w 7436821"/>
                <a:gd name="connsiteY111" fmla="*/ 1554458 h 3259433"/>
                <a:gd name="connsiteX112" fmla="*/ 4978715 w 7436821"/>
                <a:gd name="connsiteY112" fmla="*/ 1574460 h 3259433"/>
                <a:gd name="connsiteX113" fmla="*/ 5151117 w 7436821"/>
                <a:gd name="connsiteY113" fmla="*/ 1836398 h 3259433"/>
                <a:gd name="connsiteX114" fmla="*/ 5272085 w 7436821"/>
                <a:gd name="connsiteY114" fmla="*/ 1796393 h 3259433"/>
                <a:gd name="connsiteX115" fmla="*/ 5292087 w 7436821"/>
                <a:gd name="connsiteY115" fmla="*/ 1800203 h 3259433"/>
                <a:gd name="connsiteX116" fmla="*/ 5360667 w 7436821"/>
                <a:gd name="connsiteY116" fmla="*/ 1729718 h 3259433"/>
                <a:gd name="connsiteX117" fmla="*/ 5361620 w 7436821"/>
                <a:gd name="connsiteY117" fmla="*/ 1708763 h 3259433"/>
                <a:gd name="connsiteX118" fmla="*/ 5379360 w 7436821"/>
                <a:gd name="connsiteY118" fmla="*/ 1644231 h 3259433"/>
                <a:gd name="connsiteX119" fmla="*/ 5390153 w 7436821"/>
                <a:gd name="connsiteY119" fmla="*/ 1625966 h 3259433"/>
                <a:gd name="connsiteX120" fmla="*/ 5398929 w 7436821"/>
                <a:gd name="connsiteY120" fmla="*/ 1592273 h 3259433"/>
                <a:gd name="connsiteX121" fmla="*/ 5426863 w 7436821"/>
                <a:gd name="connsiteY121" fmla="*/ 1519262 h 3259433"/>
                <a:gd name="connsiteX122" fmla="*/ 5425795 w 7436821"/>
                <a:gd name="connsiteY122" fmla="*/ 1503975 h 3259433"/>
                <a:gd name="connsiteX123" fmla="*/ 5427342 w 7436821"/>
                <a:gd name="connsiteY123" fmla="*/ 1415393 h 3259433"/>
                <a:gd name="connsiteX124" fmla="*/ 5542595 w 7436821"/>
                <a:gd name="connsiteY124" fmla="*/ 1209653 h 3259433"/>
                <a:gd name="connsiteX125" fmla="*/ 5554977 w 7436821"/>
                <a:gd name="connsiteY125" fmla="*/ 1189650 h 3259433"/>
                <a:gd name="connsiteX126" fmla="*/ 5572122 w 7436821"/>
                <a:gd name="connsiteY126" fmla="*/ 1176315 h 3259433"/>
                <a:gd name="connsiteX127" fmla="*/ 5683565 w 7436821"/>
                <a:gd name="connsiteY127" fmla="*/ 1302045 h 3259433"/>
                <a:gd name="connsiteX128" fmla="*/ 5697852 w 7436821"/>
                <a:gd name="connsiteY128" fmla="*/ 1319190 h 3259433"/>
                <a:gd name="connsiteX129" fmla="*/ 5727380 w 7436821"/>
                <a:gd name="connsiteY129" fmla="*/ 1353480 h 3259433"/>
                <a:gd name="connsiteX130" fmla="*/ 5739762 w 7436821"/>
                <a:gd name="connsiteY130" fmla="*/ 1372530 h 3259433"/>
                <a:gd name="connsiteX131" fmla="*/ 5770242 w 7436821"/>
                <a:gd name="connsiteY131" fmla="*/ 1402058 h 3259433"/>
                <a:gd name="connsiteX132" fmla="*/ 5783577 w 7436821"/>
                <a:gd name="connsiteY132" fmla="*/ 1415393 h 3259433"/>
                <a:gd name="connsiteX133" fmla="*/ 5787387 w 7436821"/>
                <a:gd name="connsiteY133" fmla="*/ 1517310 h 3259433"/>
                <a:gd name="connsiteX134" fmla="*/ 5925500 w 7436821"/>
                <a:gd name="connsiteY134" fmla="*/ 1493498 h 3259433"/>
                <a:gd name="connsiteX135" fmla="*/ 5946455 w 7436821"/>
                <a:gd name="connsiteY135" fmla="*/ 1486830 h 3259433"/>
                <a:gd name="connsiteX136" fmla="*/ 5966457 w 7436821"/>
                <a:gd name="connsiteY136" fmla="*/ 1499213 h 3259433"/>
                <a:gd name="connsiteX137" fmla="*/ 6098855 w 7436821"/>
                <a:gd name="connsiteY137" fmla="*/ 1646851 h 3259433"/>
                <a:gd name="connsiteX138" fmla="*/ 6106475 w 7436821"/>
                <a:gd name="connsiteY138" fmla="*/ 1663043 h 3259433"/>
                <a:gd name="connsiteX139" fmla="*/ 6119810 w 7436821"/>
                <a:gd name="connsiteY139" fmla="*/ 1693523 h 3259433"/>
                <a:gd name="connsiteX140" fmla="*/ 6130287 w 7436821"/>
                <a:gd name="connsiteY140" fmla="*/ 1716383 h 3259433"/>
                <a:gd name="connsiteX141" fmla="*/ 6140765 w 7436821"/>
                <a:gd name="connsiteY141" fmla="*/ 1737338 h 3259433"/>
                <a:gd name="connsiteX142" fmla="*/ 6148385 w 7436821"/>
                <a:gd name="connsiteY142" fmla="*/ 1758293 h 3259433"/>
                <a:gd name="connsiteX143" fmla="*/ 6151242 w 7436821"/>
                <a:gd name="connsiteY143" fmla="*/ 1936410 h 3259433"/>
                <a:gd name="connsiteX144" fmla="*/ 6155052 w 7436821"/>
                <a:gd name="connsiteY144" fmla="*/ 1957365 h 3259433"/>
                <a:gd name="connsiteX145" fmla="*/ 6158862 w 7436821"/>
                <a:gd name="connsiteY145" fmla="*/ 1978320 h 3259433"/>
                <a:gd name="connsiteX146" fmla="*/ 6169340 w 7436821"/>
                <a:gd name="connsiteY146" fmla="*/ 2022135 h 3259433"/>
                <a:gd name="connsiteX147" fmla="*/ 6176007 w 7436821"/>
                <a:gd name="connsiteY147" fmla="*/ 2035470 h 3259433"/>
                <a:gd name="connsiteX148" fmla="*/ 6186485 w 7436821"/>
                <a:gd name="connsiteY148" fmla="*/ 2047853 h 3259433"/>
                <a:gd name="connsiteX149" fmla="*/ 6202677 w 7436821"/>
                <a:gd name="connsiteY149" fmla="*/ 2062140 h 3259433"/>
                <a:gd name="connsiteX150" fmla="*/ 6220775 w 7436821"/>
                <a:gd name="connsiteY150" fmla="*/ 2076428 h 3259433"/>
                <a:gd name="connsiteX151" fmla="*/ 6241730 w 7436821"/>
                <a:gd name="connsiteY151" fmla="*/ 2085953 h 3259433"/>
                <a:gd name="connsiteX152" fmla="*/ 6402464 w 7436821"/>
                <a:gd name="connsiteY152" fmla="*/ 2130021 h 3259433"/>
                <a:gd name="connsiteX153" fmla="*/ 6417089 w 7436821"/>
                <a:gd name="connsiteY153" fmla="*/ 2124324 h 3259433"/>
                <a:gd name="connsiteX154" fmla="*/ 6419843 w 7436821"/>
                <a:gd name="connsiteY154" fmla="*/ 2110517 h 3259433"/>
                <a:gd name="connsiteX155" fmla="*/ 6429692 w 7436821"/>
                <a:gd name="connsiteY155" fmla="*/ 2078028 h 3259433"/>
                <a:gd name="connsiteX156" fmla="*/ 6414371 w 7436821"/>
                <a:gd name="connsiteY156" fmla="*/ 2052735 h 3259433"/>
                <a:gd name="connsiteX157" fmla="*/ 6371270 w 7436821"/>
                <a:gd name="connsiteY157" fmla="*/ 1988798 h 3259433"/>
                <a:gd name="connsiteX158" fmla="*/ 6365555 w 7436821"/>
                <a:gd name="connsiteY158" fmla="*/ 1965938 h 3259433"/>
                <a:gd name="connsiteX159" fmla="*/ 6393177 w 7436821"/>
                <a:gd name="connsiteY159" fmla="*/ 1884976 h 3259433"/>
                <a:gd name="connsiteX160" fmla="*/ 6416037 w 7436821"/>
                <a:gd name="connsiteY160" fmla="*/ 1879260 h 3259433"/>
                <a:gd name="connsiteX161" fmla="*/ 6545577 w 7436821"/>
                <a:gd name="connsiteY161" fmla="*/ 1923076 h 3259433"/>
                <a:gd name="connsiteX162" fmla="*/ 6569390 w 7436821"/>
                <a:gd name="connsiteY162" fmla="*/ 1926885 h 3259433"/>
                <a:gd name="connsiteX163" fmla="*/ 6666545 w 7436821"/>
                <a:gd name="connsiteY163" fmla="*/ 2002133 h 3259433"/>
                <a:gd name="connsiteX164" fmla="*/ 6713217 w 7436821"/>
                <a:gd name="connsiteY164" fmla="*/ 2018326 h 3259433"/>
                <a:gd name="connsiteX165" fmla="*/ 6731315 w 7436821"/>
                <a:gd name="connsiteY165" fmla="*/ 2021183 h 3259433"/>
                <a:gd name="connsiteX166" fmla="*/ 6749412 w 7436821"/>
                <a:gd name="connsiteY166" fmla="*/ 2026898 h 3259433"/>
                <a:gd name="connsiteX167" fmla="*/ 6868475 w 7436821"/>
                <a:gd name="connsiteY167" fmla="*/ 2111670 h 3259433"/>
                <a:gd name="connsiteX168" fmla="*/ 6889430 w 7436821"/>
                <a:gd name="connsiteY168" fmla="*/ 2119291 h 3259433"/>
                <a:gd name="connsiteX169" fmla="*/ 6905622 w 7436821"/>
                <a:gd name="connsiteY169" fmla="*/ 2133578 h 3259433"/>
                <a:gd name="connsiteX170" fmla="*/ 6869427 w 7436821"/>
                <a:gd name="connsiteY170" fmla="*/ 2242163 h 3259433"/>
                <a:gd name="connsiteX171" fmla="*/ 6879946 w 7436821"/>
                <a:gd name="connsiteY171" fmla="*/ 2258313 h 3259433"/>
                <a:gd name="connsiteX172" fmla="*/ 6889342 w 7436821"/>
                <a:gd name="connsiteY172" fmla="*/ 2262487 h 3259433"/>
                <a:gd name="connsiteX173" fmla="*/ 6893809 w 7436821"/>
                <a:gd name="connsiteY173" fmla="*/ 2261261 h 3259433"/>
                <a:gd name="connsiteX174" fmla="*/ 6901194 w 7436821"/>
                <a:gd name="connsiteY174" fmla="*/ 2263287 h 3259433"/>
                <a:gd name="connsiteX175" fmla="*/ 6908573 w 7436821"/>
                <a:gd name="connsiteY175" fmla="*/ 2262439 h 3259433"/>
                <a:gd name="connsiteX176" fmla="*/ 6994205 w 7436821"/>
                <a:gd name="connsiteY176" fmla="*/ 2229781 h 3259433"/>
                <a:gd name="connsiteX177" fmla="*/ 7012302 w 7436821"/>
                <a:gd name="connsiteY177" fmla="*/ 2240258 h 3259433"/>
                <a:gd name="connsiteX178" fmla="*/ 7028495 w 7436821"/>
                <a:gd name="connsiteY178" fmla="*/ 2257403 h 3259433"/>
                <a:gd name="connsiteX179" fmla="*/ 7040877 w 7436821"/>
                <a:gd name="connsiteY179" fmla="*/ 2278358 h 3259433"/>
                <a:gd name="connsiteX180" fmla="*/ 7061832 w 7436821"/>
                <a:gd name="connsiteY180" fmla="*/ 2345033 h 3259433"/>
                <a:gd name="connsiteX181" fmla="*/ 7071357 w 7436821"/>
                <a:gd name="connsiteY181" fmla="*/ 2365988 h 3259433"/>
                <a:gd name="connsiteX182" fmla="*/ 7088502 w 7436821"/>
                <a:gd name="connsiteY182" fmla="*/ 2436473 h 3259433"/>
                <a:gd name="connsiteX183" fmla="*/ 7094217 w 7436821"/>
                <a:gd name="connsiteY183" fmla="*/ 2460286 h 3259433"/>
                <a:gd name="connsiteX184" fmla="*/ 7151367 w 7436821"/>
                <a:gd name="connsiteY184" fmla="*/ 2523151 h 3259433"/>
                <a:gd name="connsiteX185" fmla="*/ 7158987 w 7436821"/>
                <a:gd name="connsiteY185" fmla="*/ 2537438 h 3259433"/>
                <a:gd name="connsiteX186" fmla="*/ 7162797 w 7436821"/>
                <a:gd name="connsiteY186" fmla="*/ 2551726 h 3259433"/>
                <a:gd name="connsiteX187" fmla="*/ 7150415 w 7436821"/>
                <a:gd name="connsiteY187" fmla="*/ 2571728 h 3259433"/>
                <a:gd name="connsiteX188" fmla="*/ 7130412 w 7436821"/>
                <a:gd name="connsiteY188" fmla="*/ 2635545 h 3259433"/>
                <a:gd name="connsiteX189" fmla="*/ 7133270 w 7436821"/>
                <a:gd name="connsiteY189" fmla="*/ 2655548 h 3259433"/>
                <a:gd name="connsiteX190" fmla="*/ 7147557 w 7436821"/>
                <a:gd name="connsiteY190" fmla="*/ 2672693 h 3259433"/>
                <a:gd name="connsiteX191" fmla="*/ 7165655 w 7436821"/>
                <a:gd name="connsiteY191" fmla="*/ 2686980 h 3259433"/>
                <a:gd name="connsiteX192" fmla="*/ 7181847 w 7436821"/>
                <a:gd name="connsiteY192" fmla="*/ 2703173 h 3259433"/>
                <a:gd name="connsiteX193" fmla="*/ 7277097 w 7436821"/>
                <a:gd name="connsiteY193" fmla="*/ 2908913 h 3259433"/>
                <a:gd name="connsiteX194" fmla="*/ 7289480 w 7436821"/>
                <a:gd name="connsiteY194" fmla="*/ 2929868 h 3259433"/>
                <a:gd name="connsiteX195" fmla="*/ 7359965 w 7436821"/>
                <a:gd name="connsiteY195" fmla="*/ 3067980 h 3259433"/>
                <a:gd name="connsiteX196" fmla="*/ 7419972 w 7436821"/>
                <a:gd name="connsiteY196" fmla="*/ 3104176 h 3259433"/>
                <a:gd name="connsiteX197" fmla="*/ 7436165 w 7436821"/>
                <a:gd name="connsiteY197" fmla="*/ 3142276 h 3259433"/>
                <a:gd name="connsiteX198" fmla="*/ 7433307 w 7436821"/>
                <a:gd name="connsiteY198" fmla="*/ 3162278 h 3259433"/>
                <a:gd name="connsiteX199" fmla="*/ 7417115 w 7436821"/>
                <a:gd name="connsiteY199" fmla="*/ 3196568 h 3259433"/>
                <a:gd name="connsiteX200" fmla="*/ 7413305 w 7436821"/>
                <a:gd name="connsiteY200" fmla="*/ 3207998 h 3259433"/>
                <a:gd name="connsiteX201" fmla="*/ 7422830 w 7436821"/>
                <a:gd name="connsiteY201" fmla="*/ 3251813 h 3259433"/>
                <a:gd name="connsiteX202" fmla="*/ 7428545 w 7436821"/>
                <a:gd name="connsiteY202" fmla="*/ 3259433 h 3259433"/>
                <a:gd name="connsiteX203" fmla="*/ 7388540 w 7436821"/>
                <a:gd name="connsiteY203" fmla="*/ 3259433 h 3259433"/>
                <a:gd name="connsiteX204" fmla="*/ 7367585 w 7436821"/>
                <a:gd name="connsiteY204" fmla="*/ 3259433 h 3259433"/>
                <a:gd name="connsiteX205" fmla="*/ 7195182 w 7436821"/>
                <a:gd name="connsiteY205" fmla="*/ 3259433 h 3259433"/>
                <a:gd name="connsiteX206" fmla="*/ 7172322 w 7436821"/>
                <a:gd name="connsiteY206" fmla="*/ 3259433 h 3259433"/>
                <a:gd name="connsiteX207" fmla="*/ 0 w 7436821"/>
                <a:gd name="connsiteY207" fmla="*/ 3259433 h 3259433"/>
                <a:gd name="connsiteX208" fmla="*/ 37148 w 7436821"/>
                <a:gd name="connsiteY208" fmla="*/ 3212761 h 3259433"/>
                <a:gd name="connsiteX209" fmla="*/ 180023 w 7436821"/>
                <a:gd name="connsiteY209" fmla="*/ 2943203 h 3259433"/>
                <a:gd name="connsiteX210" fmla="*/ 196215 w 7436821"/>
                <a:gd name="connsiteY210" fmla="*/ 2902245 h 3259433"/>
                <a:gd name="connsiteX211" fmla="*/ 195263 w 7436821"/>
                <a:gd name="connsiteY211" fmla="*/ 2901293 h 3259433"/>
                <a:gd name="connsiteX212" fmla="*/ 177165 w 7436821"/>
                <a:gd name="connsiteY212" fmla="*/ 2819378 h 3259433"/>
                <a:gd name="connsiteX213" fmla="*/ 296228 w 7436821"/>
                <a:gd name="connsiteY213" fmla="*/ 2586016 h 3259433"/>
                <a:gd name="connsiteX214" fmla="*/ 305753 w 7436821"/>
                <a:gd name="connsiteY214" fmla="*/ 2573633 h 3259433"/>
                <a:gd name="connsiteX215" fmla="*/ 326708 w 7436821"/>
                <a:gd name="connsiteY215" fmla="*/ 2543153 h 3259433"/>
                <a:gd name="connsiteX216" fmla="*/ 354330 w 7436821"/>
                <a:gd name="connsiteY216" fmla="*/ 2401231 h 3259433"/>
                <a:gd name="connsiteX217" fmla="*/ 370523 w 7436821"/>
                <a:gd name="connsiteY217" fmla="*/ 2388848 h 3259433"/>
                <a:gd name="connsiteX218" fmla="*/ 388620 w 7436821"/>
                <a:gd name="connsiteY218" fmla="*/ 2376466 h 3259433"/>
                <a:gd name="connsiteX219" fmla="*/ 401955 w 7436821"/>
                <a:gd name="connsiteY219" fmla="*/ 2366941 h 3259433"/>
                <a:gd name="connsiteX220" fmla="*/ 412433 w 7436821"/>
                <a:gd name="connsiteY220" fmla="*/ 2354558 h 3259433"/>
                <a:gd name="connsiteX221" fmla="*/ 440055 w 7436821"/>
                <a:gd name="connsiteY221" fmla="*/ 2276453 h 3259433"/>
                <a:gd name="connsiteX222" fmla="*/ 446723 w 7436821"/>
                <a:gd name="connsiteY222" fmla="*/ 2256451 h 3259433"/>
                <a:gd name="connsiteX223" fmla="*/ 484823 w 7436821"/>
                <a:gd name="connsiteY223" fmla="*/ 2027851 h 3259433"/>
                <a:gd name="connsiteX224" fmla="*/ 495300 w 7436821"/>
                <a:gd name="connsiteY224" fmla="*/ 2010705 h 3259433"/>
                <a:gd name="connsiteX225" fmla="*/ 529590 w 7436821"/>
                <a:gd name="connsiteY225" fmla="*/ 1910693 h 3259433"/>
                <a:gd name="connsiteX226" fmla="*/ 533400 w 7436821"/>
                <a:gd name="connsiteY226" fmla="*/ 1887833 h 3259433"/>
                <a:gd name="connsiteX227" fmla="*/ 615315 w 7436821"/>
                <a:gd name="connsiteY227" fmla="*/ 1749720 h 3259433"/>
                <a:gd name="connsiteX228" fmla="*/ 636270 w 7436821"/>
                <a:gd name="connsiteY228" fmla="*/ 1742101 h 3259433"/>
                <a:gd name="connsiteX229" fmla="*/ 660083 w 7436821"/>
                <a:gd name="connsiteY229" fmla="*/ 1738290 h 3259433"/>
                <a:gd name="connsiteX230" fmla="*/ 677228 w 7436821"/>
                <a:gd name="connsiteY230" fmla="*/ 1742101 h 3259433"/>
                <a:gd name="connsiteX231" fmla="*/ 689610 w 7436821"/>
                <a:gd name="connsiteY231" fmla="*/ 1751626 h 3259433"/>
                <a:gd name="connsiteX232" fmla="*/ 705803 w 7436821"/>
                <a:gd name="connsiteY232" fmla="*/ 1776390 h 3259433"/>
                <a:gd name="connsiteX233" fmla="*/ 712470 w 7436821"/>
                <a:gd name="connsiteY233" fmla="*/ 1789726 h 3259433"/>
                <a:gd name="connsiteX234" fmla="*/ 794385 w 7436821"/>
                <a:gd name="connsiteY234" fmla="*/ 1924980 h 3259433"/>
                <a:gd name="connsiteX235" fmla="*/ 810578 w 7436821"/>
                <a:gd name="connsiteY235" fmla="*/ 1937363 h 3259433"/>
                <a:gd name="connsiteX236" fmla="*/ 830580 w 7436821"/>
                <a:gd name="connsiteY236" fmla="*/ 1944030 h 3259433"/>
                <a:gd name="connsiteX237" fmla="*/ 912495 w 7436821"/>
                <a:gd name="connsiteY237" fmla="*/ 1977368 h 3259433"/>
                <a:gd name="connsiteX238" fmla="*/ 932498 w 7436821"/>
                <a:gd name="connsiteY238" fmla="*/ 2045948 h 3259433"/>
                <a:gd name="connsiteX239" fmla="*/ 939165 w 7436821"/>
                <a:gd name="connsiteY239" fmla="*/ 2068808 h 3259433"/>
                <a:gd name="connsiteX240" fmla="*/ 970598 w 7436821"/>
                <a:gd name="connsiteY240" fmla="*/ 2176441 h 3259433"/>
                <a:gd name="connsiteX241" fmla="*/ 991553 w 7436821"/>
                <a:gd name="connsiteY241" fmla="*/ 2189776 h 3259433"/>
                <a:gd name="connsiteX242" fmla="*/ 1008883 w 7436821"/>
                <a:gd name="connsiteY242" fmla="*/ 2194502 h 3259433"/>
                <a:gd name="connsiteX243" fmla="*/ 1033558 w 7436821"/>
                <a:gd name="connsiteY243" fmla="*/ 2189170 h 3259433"/>
                <a:gd name="connsiteX244" fmla="*/ 1050608 w 7436821"/>
                <a:gd name="connsiteY244" fmla="*/ 2179298 h 3259433"/>
                <a:gd name="connsiteX245" fmla="*/ 1064895 w 7436821"/>
                <a:gd name="connsiteY245" fmla="*/ 2165011 h 3259433"/>
                <a:gd name="connsiteX246" fmla="*/ 1118235 w 7436821"/>
                <a:gd name="connsiteY246" fmla="*/ 1923076 h 3259433"/>
                <a:gd name="connsiteX247" fmla="*/ 1119188 w 7436821"/>
                <a:gd name="connsiteY247" fmla="*/ 1900215 h 3259433"/>
                <a:gd name="connsiteX248" fmla="*/ 1132523 w 7436821"/>
                <a:gd name="connsiteY248" fmla="*/ 1809728 h 3259433"/>
                <a:gd name="connsiteX249" fmla="*/ 1139190 w 7436821"/>
                <a:gd name="connsiteY249" fmla="*/ 1788773 h 3259433"/>
                <a:gd name="connsiteX250" fmla="*/ 1227773 w 7436821"/>
                <a:gd name="connsiteY250" fmla="*/ 1720193 h 3259433"/>
                <a:gd name="connsiteX251" fmla="*/ 1274446 w 7436821"/>
                <a:gd name="connsiteY251" fmla="*/ 1605893 h 3259433"/>
                <a:gd name="connsiteX252" fmla="*/ 1295401 w 7436821"/>
                <a:gd name="connsiteY252" fmla="*/ 1595415 h 3259433"/>
                <a:gd name="connsiteX253" fmla="*/ 1316356 w 7436821"/>
                <a:gd name="connsiteY253" fmla="*/ 1587795 h 3259433"/>
                <a:gd name="connsiteX254" fmla="*/ 1340169 w 7436821"/>
                <a:gd name="connsiteY254" fmla="*/ 1580176 h 3259433"/>
                <a:gd name="connsiteX255" fmla="*/ 1467803 w 7436821"/>
                <a:gd name="connsiteY255" fmla="*/ 1565888 h 3259433"/>
                <a:gd name="connsiteX256" fmla="*/ 1478280 w 7436821"/>
                <a:gd name="connsiteY256" fmla="*/ 1363958 h 3259433"/>
                <a:gd name="connsiteX257" fmla="*/ 1490663 w 7436821"/>
                <a:gd name="connsiteY257" fmla="*/ 1351576 h 3259433"/>
                <a:gd name="connsiteX258" fmla="*/ 1500188 w 7436821"/>
                <a:gd name="connsiteY258" fmla="*/ 1339193 h 3259433"/>
                <a:gd name="connsiteX259" fmla="*/ 1509713 w 7436821"/>
                <a:gd name="connsiteY259" fmla="*/ 1320143 h 3259433"/>
                <a:gd name="connsiteX260" fmla="*/ 1642110 w 7436821"/>
                <a:gd name="connsiteY260" fmla="*/ 1095353 h 3259433"/>
                <a:gd name="connsiteX261" fmla="*/ 1662114 w 7436821"/>
                <a:gd name="connsiteY261" fmla="*/ 1089638 h 3259433"/>
                <a:gd name="connsiteX262" fmla="*/ 1708785 w 7436821"/>
                <a:gd name="connsiteY262" fmla="*/ 1102020 h 3259433"/>
                <a:gd name="connsiteX263" fmla="*/ 1764030 w 7436821"/>
                <a:gd name="connsiteY263" fmla="*/ 1041060 h 3259433"/>
                <a:gd name="connsiteX264" fmla="*/ 1771650 w 7436821"/>
                <a:gd name="connsiteY264" fmla="*/ 1018200 h 3259433"/>
                <a:gd name="connsiteX265" fmla="*/ 1839278 w 7436821"/>
                <a:gd name="connsiteY265" fmla="*/ 897233 h 3259433"/>
                <a:gd name="connsiteX266" fmla="*/ 1927547 w 7436821"/>
                <a:gd name="connsiteY266" fmla="*/ 898036 h 3259433"/>
                <a:gd name="connsiteX267" fmla="*/ 1938294 w 7436821"/>
                <a:gd name="connsiteY267" fmla="*/ 888494 h 3259433"/>
                <a:gd name="connsiteX268" fmla="*/ 1939664 w 7436821"/>
                <a:gd name="connsiteY268" fmla="*/ 883976 h 3259433"/>
                <a:gd name="connsiteX269" fmla="*/ 1946907 w 7436821"/>
                <a:gd name="connsiteY269" fmla="*/ 867712 h 3259433"/>
                <a:gd name="connsiteX270" fmla="*/ 1946910 w 7436821"/>
                <a:gd name="connsiteY270" fmla="*/ 867705 h 3259433"/>
                <a:gd name="connsiteX271" fmla="*/ 1956435 w 7436821"/>
                <a:gd name="connsiteY271" fmla="*/ 844845 h 3259433"/>
                <a:gd name="connsiteX272" fmla="*/ 1965960 w 7436821"/>
                <a:gd name="connsiteY272" fmla="*/ 821985 h 3259433"/>
                <a:gd name="connsiteX273" fmla="*/ 2080260 w 7436821"/>
                <a:gd name="connsiteY273" fmla="*/ 723878 h 3259433"/>
                <a:gd name="connsiteX274" fmla="*/ 2101215 w 7436821"/>
                <a:gd name="connsiteY274" fmla="*/ 854370 h 3259433"/>
                <a:gd name="connsiteX275" fmla="*/ 2105025 w 7436821"/>
                <a:gd name="connsiteY275" fmla="*/ 874373 h 3259433"/>
                <a:gd name="connsiteX276" fmla="*/ 2210753 w 7436821"/>
                <a:gd name="connsiteY276" fmla="*/ 962955 h 3259433"/>
                <a:gd name="connsiteX277" fmla="*/ 2225040 w 7436821"/>
                <a:gd name="connsiteY277" fmla="*/ 977243 h 3259433"/>
                <a:gd name="connsiteX278" fmla="*/ 2232660 w 7436821"/>
                <a:gd name="connsiteY278" fmla="*/ 996293 h 3259433"/>
                <a:gd name="connsiteX279" fmla="*/ 2269808 w 7436821"/>
                <a:gd name="connsiteY279" fmla="*/ 1064873 h 3259433"/>
                <a:gd name="connsiteX280" fmla="*/ 2371725 w 7436821"/>
                <a:gd name="connsiteY280" fmla="*/ 1142978 h 3259433"/>
                <a:gd name="connsiteX281" fmla="*/ 2384108 w 7436821"/>
                <a:gd name="connsiteY281" fmla="*/ 1150598 h 3259433"/>
                <a:gd name="connsiteX282" fmla="*/ 2397443 w 7436821"/>
                <a:gd name="connsiteY282" fmla="*/ 1161075 h 3259433"/>
                <a:gd name="connsiteX283" fmla="*/ 2431734 w 7436821"/>
                <a:gd name="connsiteY283" fmla="*/ 1266803 h 3259433"/>
                <a:gd name="connsiteX284" fmla="*/ 2390775 w 7436821"/>
                <a:gd name="connsiteY284" fmla="*/ 1254420 h 3259433"/>
                <a:gd name="connsiteX285" fmla="*/ 2414588 w 7436821"/>
                <a:gd name="connsiteY285" fmla="*/ 1354433 h 3259433"/>
                <a:gd name="connsiteX286" fmla="*/ 2405063 w 7436821"/>
                <a:gd name="connsiteY286" fmla="*/ 1374435 h 3259433"/>
                <a:gd name="connsiteX287" fmla="*/ 2460308 w 7436821"/>
                <a:gd name="connsiteY287" fmla="*/ 1570651 h 3259433"/>
                <a:gd name="connsiteX288" fmla="*/ 2478405 w 7436821"/>
                <a:gd name="connsiteY288" fmla="*/ 1590653 h 3259433"/>
                <a:gd name="connsiteX289" fmla="*/ 2724151 w 7436821"/>
                <a:gd name="connsiteY289" fmla="*/ 1651613 h 3259433"/>
                <a:gd name="connsiteX290" fmla="*/ 2684145 w 7436821"/>
                <a:gd name="connsiteY290" fmla="*/ 1490640 h 3259433"/>
                <a:gd name="connsiteX291" fmla="*/ 2687003 w 7436821"/>
                <a:gd name="connsiteY291" fmla="*/ 1473495 h 3259433"/>
                <a:gd name="connsiteX292" fmla="*/ 2748916 w 7436821"/>
                <a:gd name="connsiteY292" fmla="*/ 1396343 h 3259433"/>
                <a:gd name="connsiteX293" fmla="*/ 2792730 w 7436821"/>
                <a:gd name="connsiteY293" fmla="*/ 1368720 h 3259433"/>
                <a:gd name="connsiteX294" fmla="*/ 2806066 w 7436821"/>
                <a:gd name="connsiteY294" fmla="*/ 1349670 h 3259433"/>
                <a:gd name="connsiteX295" fmla="*/ 2905125 w 7436821"/>
                <a:gd name="connsiteY295" fmla="*/ 1244895 h 3259433"/>
                <a:gd name="connsiteX296" fmla="*/ 2904174 w 7436821"/>
                <a:gd name="connsiteY296" fmla="*/ 1225845 h 3259433"/>
                <a:gd name="connsiteX297" fmla="*/ 2904174 w 7436821"/>
                <a:gd name="connsiteY297" fmla="*/ 1188698 h 3259433"/>
                <a:gd name="connsiteX298" fmla="*/ 2982279 w 7436821"/>
                <a:gd name="connsiteY298" fmla="*/ 1062968 h 3259433"/>
                <a:gd name="connsiteX299" fmla="*/ 3023236 w 7436821"/>
                <a:gd name="connsiteY299" fmla="*/ 917235 h 3259433"/>
                <a:gd name="connsiteX300" fmla="*/ 3039429 w 7436821"/>
                <a:gd name="connsiteY300" fmla="*/ 896280 h 3259433"/>
                <a:gd name="connsiteX301" fmla="*/ 3184209 w 7436821"/>
                <a:gd name="connsiteY301" fmla="*/ 724830 h 3259433"/>
                <a:gd name="connsiteX302" fmla="*/ 3187065 w 7436821"/>
                <a:gd name="connsiteY302" fmla="*/ 708638 h 3259433"/>
                <a:gd name="connsiteX303" fmla="*/ 3201354 w 7436821"/>
                <a:gd name="connsiteY303" fmla="*/ 661013 h 3259433"/>
                <a:gd name="connsiteX304" fmla="*/ 3208973 w 7436821"/>
                <a:gd name="connsiteY304" fmla="*/ 641963 h 3259433"/>
                <a:gd name="connsiteX305" fmla="*/ 3317558 w 7436821"/>
                <a:gd name="connsiteY305" fmla="*/ 487658 h 3259433"/>
                <a:gd name="connsiteX306" fmla="*/ 3333751 w 7436821"/>
                <a:gd name="connsiteY306" fmla="*/ 471465 h 3259433"/>
                <a:gd name="connsiteX307" fmla="*/ 3351848 w 7436821"/>
                <a:gd name="connsiteY307" fmla="*/ 450510 h 3259433"/>
                <a:gd name="connsiteX308" fmla="*/ 3422333 w 7436821"/>
                <a:gd name="connsiteY308" fmla="*/ 386693 h 3259433"/>
                <a:gd name="connsiteX309" fmla="*/ 3442335 w 7436821"/>
                <a:gd name="connsiteY309" fmla="*/ 383835 h 3259433"/>
                <a:gd name="connsiteX310" fmla="*/ 3472815 w 7436821"/>
                <a:gd name="connsiteY310" fmla="*/ 366690 h 3259433"/>
                <a:gd name="connsiteX311" fmla="*/ 3540443 w 7436821"/>
                <a:gd name="connsiteY311" fmla="*/ 167618 h 3259433"/>
                <a:gd name="connsiteX312" fmla="*/ 3556636 w 7436821"/>
                <a:gd name="connsiteY312" fmla="*/ 150473 h 3259433"/>
                <a:gd name="connsiteX313" fmla="*/ 3629977 w 7436821"/>
                <a:gd name="connsiteY313" fmla="*/ 66653 h 3259433"/>
                <a:gd name="connsiteX314" fmla="*/ 3646170 w 7436821"/>
                <a:gd name="connsiteY314" fmla="*/ 50460 h 3259433"/>
                <a:gd name="connsiteX315" fmla="*/ 3707130 w 7436821"/>
                <a:gd name="connsiteY315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508064 w 7436821"/>
                <a:gd name="connsiteY4" fmla="*/ 2651119 h 3259433"/>
                <a:gd name="connsiteX5" fmla="*/ 6508262 w 7436821"/>
                <a:gd name="connsiteY5" fmla="*/ 2648440 h 3259433"/>
                <a:gd name="connsiteX6" fmla="*/ 6508064 w 7436821"/>
                <a:gd name="connsiteY6" fmla="*/ 2651119 h 3259433"/>
                <a:gd name="connsiteX7" fmla="*/ 6762674 w 7436821"/>
                <a:gd name="connsiteY7" fmla="*/ 2137034 h 3259433"/>
                <a:gd name="connsiteX8" fmla="*/ 6767784 w 7436821"/>
                <a:gd name="connsiteY8" fmla="*/ 2148509 h 3259433"/>
                <a:gd name="connsiteX9" fmla="*/ 6775870 w 7436821"/>
                <a:gd name="connsiteY9" fmla="*/ 2175181 h 3259433"/>
                <a:gd name="connsiteX10" fmla="*/ 6777859 w 7436821"/>
                <a:gd name="connsiteY10" fmla="*/ 2163426 h 3259433"/>
                <a:gd name="connsiteX11" fmla="*/ 6766731 w 7436821"/>
                <a:gd name="connsiteY11" fmla="*/ 2139249 h 3259433"/>
                <a:gd name="connsiteX12" fmla="*/ 6762674 w 7436821"/>
                <a:gd name="connsiteY12" fmla="*/ 2137034 h 3259433"/>
                <a:gd name="connsiteX13" fmla="*/ 6581375 w 7436821"/>
                <a:gd name="connsiteY13" fmla="*/ 2027455 h 3259433"/>
                <a:gd name="connsiteX14" fmla="*/ 6590837 w 7436821"/>
                <a:gd name="connsiteY14" fmla="*/ 2048702 h 3259433"/>
                <a:gd name="connsiteX15" fmla="*/ 6596584 w 7436821"/>
                <a:gd name="connsiteY15" fmla="*/ 2043847 h 3259433"/>
                <a:gd name="connsiteX16" fmla="*/ 6603721 w 7436821"/>
                <a:gd name="connsiteY16" fmla="*/ 2041889 h 3259433"/>
                <a:gd name="connsiteX17" fmla="*/ 6600942 w 7436821"/>
                <a:gd name="connsiteY17" fmla="*/ 2038671 h 3259433"/>
                <a:gd name="connsiteX18" fmla="*/ 6581375 w 7436821"/>
                <a:gd name="connsiteY18" fmla="*/ 2027455 h 3259433"/>
                <a:gd name="connsiteX19" fmla="*/ 747698 w 7436821"/>
                <a:gd name="connsiteY19" fmla="*/ 1993335 h 3259433"/>
                <a:gd name="connsiteX20" fmla="*/ 747969 w 7436821"/>
                <a:gd name="connsiteY20" fmla="*/ 1994697 h 3259433"/>
                <a:gd name="connsiteX21" fmla="*/ 748270 w 7436821"/>
                <a:gd name="connsiteY21" fmla="*/ 1994253 h 3259433"/>
                <a:gd name="connsiteX22" fmla="*/ 747698 w 7436821"/>
                <a:gd name="connsiteY22" fmla="*/ 1993335 h 3259433"/>
                <a:gd name="connsiteX23" fmla="*/ 6114095 w 7436821"/>
                <a:gd name="connsiteY23" fmla="*/ 1805918 h 3259433"/>
                <a:gd name="connsiteX24" fmla="*/ 6111031 w 7436821"/>
                <a:gd name="connsiteY24" fmla="*/ 1811795 h 3259433"/>
                <a:gd name="connsiteX25" fmla="*/ 6115897 w 7436821"/>
                <a:gd name="connsiteY25" fmla="*/ 1832921 h 3259433"/>
                <a:gd name="connsiteX26" fmla="*/ 6120882 w 7436821"/>
                <a:gd name="connsiteY26" fmla="*/ 1823301 h 3259433"/>
                <a:gd name="connsiteX27" fmla="*/ 6114095 w 7436821"/>
                <a:gd name="connsiteY27" fmla="*/ 1805918 h 3259433"/>
                <a:gd name="connsiteX28" fmla="*/ 2824163 w 7436821"/>
                <a:gd name="connsiteY28" fmla="*/ 1720193 h 3259433"/>
                <a:gd name="connsiteX29" fmla="*/ 2800491 w 7436821"/>
                <a:gd name="connsiteY29" fmla="*/ 1734718 h 3259433"/>
                <a:gd name="connsiteX30" fmla="*/ 2811782 w 7436821"/>
                <a:gd name="connsiteY30" fmla="*/ 1734718 h 3259433"/>
                <a:gd name="connsiteX31" fmla="*/ 2824163 w 7436821"/>
                <a:gd name="connsiteY31" fmla="*/ 1720193 h 3259433"/>
                <a:gd name="connsiteX32" fmla="*/ 1723468 w 7436821"/>
                <a:gd name="connsiteY32" fmla="*/ 1717777 h 3259433"/>
                <a:gd name="connsiteX33" fmla="*/ 1724025 w 7436821"/>
                <a:gd name="connsiteY33" fmla="*/ 1725292 h 3259433"/>
                <a:gd name="connsiteX34" fmla="*/ 1724025 w 7436821"/>
                <a:gd name="connsiteY34" fmla="*/ 1719240 h 3259433"/>
                <a:gd name="connsiteX35" fmla="*/ 1723468 w 7436821"/>
                <a:gd name="connsiteY35" fmla="*/ 1717777 h 3259433"/>
                <a:gd name="connsiteX36" fmla="*/ 5772563 w 7436821"/>
                <a:gd name="connsiteY36" fmla="*/ 1573010 h 3259433"/>
                <a:gd name="connsiteX37" fmla="*/ 5773847 w 7436821"/>
                <a:gd name="connsiteY37" fmla="*/ 1576364 h 3259433"/>
                <a:gd name="connsiteX38" fmla="*/ 5775977 w 7436821"/>
                <a:gd name="connsiteY38" fmla="*/ 1573639 h 3259433"/>
                <a:gd name="connsiteX39" fmla="*/ 5772563 w 7436821"/>
                <a:gd name="connsiteY39" fmla="*/ 1573010 h 3259433"/>
                <a:gd name="connsiteX40" fmla="*/ 2339121 w 7436821"/>
                <a:gd name="connsiteY40" fmla="*/ 1429892 h 3259433"/>
                <a:gd name="connsiteX41" fmla="*/ 2337380 w 7436821"/>
                <a:gd name="connsiteY41" fmla="*/ 1453355 h 3259433"/>
                <a:gd name="connsiteX42" fmla="*/ 2341012 w 7436821"/>
                <a:gd name="connsiteY42" fmla="*/ 1458719 h 3259433"/>
                <a:gd name="connsiteX43" fmla="*/ 2342584 w 7436821"/>
                <a:gd name="connsiteY43" fmla="*/ 1462250 h 3259433"/>
                <a:gd name="connsiteX44" fmla="*/ 2339121 w 7436821"/>
                <a:gd name="connsiteY44" fmla="*/ 1429892 h 3259433"/>
                <a:gd name="connsiteX45" fmla="*/ 4709982 w 7436821"/>
                <a:gd name="connsiteY45" fmla="*/ 952021 h 3259433"/>
                <a:gd name="connsiteX46" fmla="*/ 4722335 w 7436821"/>
                <a:gd name="connsiteY46" fmla="*/ 1024115 h 3259433"/>
                <a:gd name="connsiteX47" fmla="*/ 4722492 w 7436821"/>
                <a:gd name="connsiteY47" fmla="*/ 1022963 h 3259433"/>
                <a:gd name="connsiteX48" fmla="*/ 4730112 w 7436821"/>
                <a:gd name="connsiteY48" fmla="*/ 996293 h 3259433"/>
                <a:gd name="connsiteX49" fmla="*/ 4723445 w 7436821"/>
                <a:gd name="connsiteY49" fmla="*/ 972480 h 3259433"/>
                <a:gd name="connsiteX50" fmla="*/ 4709982 w 7436821"/>
                <a:gd name="connsiteY50" fmla="*/ 952021 h 3259433"/>
                <a:gd name="connsiteX51" fmla="*/ 4571527 w 7436821"/>
                <a:gd name="connsiteY51" fmla="*/ 603642 h 3259433"/>
                <a:gd name="connsiteX52" fmla="*/ 4574994 w 7436821"/>
                <a:gd name="connsiteY52" fmla="*/ 607661 h 3259433"/>
                <a:gd name="connsiteX53" fmla="*/ 4574553 w 7436821"/>
                <a:gd name="connsiteY53" fmla="*/ 606693 h 3259433"/>
                <a:gd name="connsiteX54" fmla="*/ 4571527 w 7436821"/>
                <a:gd name="connsiteY54" fmla="*/ 603642 h 3259433"/>
                <a:gd name="connsiteX55" fmla="*/ 3962579 w 7436821"/>
                <a:gd name="connsiteY55" fmla="*/ 592605 h 3259433"/>
                <a:gd name="connsiteX56" fmla="*/ 3964592 w 7436821"/>
                <a:gd name="connsiteY56" fmla="*/ 604355 h 3259433"/>
                <a:gd name="connsiteX57" fmla="*/ 4002938 w 7436821"/>
                <a:gd name="connsiteY57" fmla="*/ 622754 h 3259433"/>
                <a:gd name="connsiteX58" fmla="*/ 4004489 w 7436821"/>
                <a:gd name="connsiteY58" fmla="*/ 623857 h 3259433"/>
                <a:gd name="connsiteX59" fmla="*/ 3978471 w 7436821"/>
                <a:gd name="connsiteY59" fmla="*/ 604220 h 3259433"/>
                <a:gd name="connsiteX60" fmla="*/ 3962579 w 7436821"/>
                <a:gd name="connsiteY60" fmla="*/ 592605 h 3259433"/>
                <a:gd name="connsiteX61" fmla="*/ 4528455 w 7436821"/>
                <a:gd name="connsiteY61" fmla="*/ 566756 h 3259433"/>
                <a:gd name="connsiteX62" fmla="*/ 4529548 w 7436821"/>
                <a:gd name="connsiteY62" fmla="*/ 569210 h 3259433"/>
                <a:gd name="connsiteX63" fmla="*/ 4537440 w 7436821"/>
                <a:gd name="connsiteY63" fmla="*/ 573026 h 3259433"/>
                <a:gd name="connsiteX64" fmla="*/ 4556825 w 7436821"/>
                <a:gd name="connsiteY64" fmla="*/ 588815 h 3259433"/>
                <a:gd name="connsiteX65" fmla="*/ 4543480 w 7436821"/>
                <a:gd name="connsiteY65" fmla="*/ 575357 h 3259433"/>
                <a:gd name="connsiteX66" fmla="*/ 4528455 w 7436821"/>
                <a:gd name="connsiteY66" fmla="*/ 566756 h 3259433"/>
                <a:gd name="connsiteX67" fmla="*/ 3707130 w 7436821"/>
                <a:gd name="connsiteY67" fmla="*/ 930 h 3259433"/>
                <a:gd name="connsiteX68" fmla="*/ 3793805 w 7436821"/>
                <a:gd name="connsiteY68" fmla="*/ 48555 h 3259433"/>
                <a:gd name="connsiteX69" fmla="*/ 3813807 w 7436821"/>
                <a:gd name="connsiteY69" fmla="*/ 62843 h 3259433"/>
                <a:gd name="connsiteX70" fmla="*/ 3878577 w 7436821"/>
                <a:gd name="connsiteY70" fmla="*/ 206670 h 3259433"/>
                <a:gd name="connsiteX71" fmla="*/ 3881435 w 7436821"/>
                <a:gd name="connsiteY71" fmla="*/ 230483 h 3259433"/>
                <a:gd name="connsiteX72" fmla="*/ 3904295 w 7436821"/>
                <a:gd name="connsiteY72" fmla="*/ 325733 h 3259433"/>
                <a:gd name="connsiteX73" fmla="*/ 3907058 w 7436821"/>
                <a:gd name="connsiteY73" fmla="*/ 340239 h 3259433"/>
                <a:gd name="connsiteX74" fmla="*/ 3908911 w 7436821"/>
                <a:gd name="connsiteY74" fmla="*/ 345080 h 3259433"/>
                <a:gd name="connsiteX75" fmla="*/ 3912314 w 7436821"/>
                <a:gd name="connsiteY75" fmla="*/ 358147 h 3259433"/>
                <a:gd name="connsiteX76" fmla="*/ 3923568 w 7436821"/>
                <a:gd name="connsiteY76" fmla="*/ 391336 h 3259433"/>
                <a:gd name="connsiteX77" fmla="*/ 3971922 w 7436821"/>
                <a:gd name="connsiteY77" fmla="*/ 503850 h 3259433"/>
                <a:gd name="connsiteX78" fmla="*/ 4070030 w 7436821"/>
                <a:gd name="connsiteY78" fmla="*/ 618150 h 3259433"/>
                <a:gd name="connsiteX79" fmla="*/ 4092890 w 7436821"/>
                <a:gd name="connsiteY79" fmla="*/ 631485 h 3259433"/>
                <a:gd name="connsiteX80" fmla="*/ 4295772 w 7436821"/>
                <a:gd name="connsiteY80" fmla="*/ 743880 h 3259433"/>
                <a:gd name="connsiteX81" fmla="*/ 4312917 w 7436821"/>
                <a:gd name="connsiteY81" fmla="*/ 720068 h 3259433"/>
                <a:gd name="connsiteX82" fmla="*/ 4316727 w 7436821"/>
                <a:gd name="connsiteY82" fmla="*/ 702923 h 3259433"/>
                <a:gd name="connsiteX83" fmla="*/ 4312917 w 7436821"/>
                <a:gd name="connsiteY83" fmla="*/ 681968 h 3259433"/>
                <a:gd name="connsiteX84" fmla="*/ 4312917 w 7436821"/>
                <a:gd name="connsiteY84" fmla="*/ 661965 h 3259433"/>
                <a:gd name="connsiteX85" fmla="*/ 4457697 w 7436821"/>
                <a:gd name="connsiteY85" fmla="*/ 461940 h 3259433"/>
                <a:gd name="connsiteX86" fmla="*/ 4549137 w 7436821"/>
                <a:gd name="connsiteY86" fmla="*/ 484800 h 3259433"/>
                <a:gd name="connsiteX87" fmla="*/ 4565330 w 7436821"/>
                <a:gd name="connsiteY87" fmla="*/ 500993 h 3259433"/>
                <a:gd name="connsiteX88" fmla="*/ 4643435 w 7436821"/>
                <a:gd name="connsiteY88" fmla="*/ 645773 h 3259433"/>
                <a:gd name="connsiteX89" fmla="*/ 4647245 w 7436821"/>
                <a:gd name="connsiteY89" fmla="*/ 670538 h 3259433"/>
                <a:gd name="connsiteX90" fmla="*/ 4656770 w 7436821"/>
                <a:gd name="connsiteY90" fmla="*/ 745785 h 3259433"/>
                <a:gd name="connsiteX91" fmla="*/ 4664390 w 7436821"/>
                <a:gd name="connsiteY91" fmla="*/ 761978 h 3259433"/>
                <a:gd name="connsiteX92" fmla="*/ 4671057 w 7436821"/>
                <a:gd name="connsiteY92" fmla="*/ 779123 h 3259433"/>
                <a:gd name="connsiteX93" fmla="*/ 4678677 w 7436821"/>
                <a:gd name="connsiteY93" fmla="*/ 795315 h 3259433"/>
                <a:gd name="connsiteX94" fmla="*/ 4679630 w 7436821"/>
                <a:gd name="connsiteY94" fmla="*/ 818175 h 3259433"/>
                <a:gd name="connsiteX95" fmla="*/ 4689155 w 7436821"/>
                <a:gd name="connsiteY95" fmla="*/ 838178 h 3259433"/>
                <a:gd name="connsiteX96" fmla="*/ 4696775 w 7436821"/>
                <a:gd name="connsiteY96" fmla="*/ 857228 h 3259433"/>
                <a:gd name="connsiteX97" fmla="*/ 4719635 w 7436821"/>
                <a:gd name="connsiteY97" fmla="*/ 894375 h 3259433"/>
                <a:gd name="connsiteX98" fmla="*/ 4732970 w 7436821"/>
                <a:gd name="connsiteY98" fmla="*/ 910568 h 3259433"/>
                <a:gd name="connsiteX99" fmla="*/ 4750115 w 7436821"/>
                <a:gd name="connsiteY99" fmla="*/ 927713 h 3259433"/>
                <a:gd name="connsiteX100" fmla="*/ 4763450 w 7436821"/>
                <a:gd name="connsiteY100" fmla="*/ 944858 h 3259433"/>
                <a:gd name="connsiteX101" fmla="*/ 4787262 w 7436821"/>
                <a:gd name="connsiteY101" fmla="*/ 982958 h 3259433"/>
                <a:gd name="connsiteX102" fmla="*/ 4794882 w 7436821"/>
                <a:gd name="connsiteY102" fmla="*/ 1006770 h 3259433"/>
                <a:gd name="connsiteX103" fmla="*/ 4807265 w 7436821"/>
                <a:gd name="connsiteY103" fmla="*/ 1054395 h 3259433"/>
                <a:gd name="connsiteX104" fmla="*/ 4817742 w 7436821"/>
                <a:gd name="connsiteY104" fmla="*/ 1068683 h 3259433"/>
                <a:gd name="connsiteX105" fmla="*/ 4820600 w 7436821"/>
                <a:gd name="connsiteY105" fmla="*/ 1088685 h 3259433"/>
                <a:gd name="connsiteX106" fmla="*/ 4838697 w 7436821"/>
                <a:gd name="connsiteY106" fmla="*/ 1221083 h 3259433"/>
                <a:gd name="connsiteX107" fmla="*/ 4851080 w 7436821"/>
                <a:gd name="connsiteY107" fmla="*/ 1233465 h 3259433"/>
                <a:gd name="connsiteX108" fmla="*/ 4860605 w 7436821"/>
                <a:gd name="connsiteY108" fmla="*/ 1273470 h 3259433"/>
                <a:gd name="connsiteX109" fmla="*/ 4948235 w 7436821"/>
                <a:gd name="connsiteY109" fmla="*/ 1517310 h 3259433"/>
                <a:gd name="connsiteX110" fmla="*/ 4964427 w 7436821"/>
                <a:gd name="connsiteY110" fmla="*/ 1554458 h 3259433"/>
                <a:gd name="connsiteX111" fmla="*/ 4978715 w 7436821"/>
                <a:gd name="connsiteY111" fmla="*/ 1574460 h 3259433"/>
                <a:gd name="connsiteX112" fmla="*/ 5151117 w 7436821"/>
                <a:gd name="connsiteY112" fmla="*/ 1836398 h 3259433"/>
                <a:gd name="connsiteX113" fmla="*/ 5272085 w 7436821"/>
                <a:gd name="connsiteY113" fmla="*/ 1796393 h 3259433"/>
                <a:gd name="connsiteX114" fmla="*/ 5292087 w 7436821"/>
                <a:gd name="connsiteY114" fmla="*/ 1800203 h 3259433"/>
                <a:gd name="connsiteX115" fmla="*/ 5360667 w 7436821"/>
                <a:gd name="connsiteY115" fmla="*/ 1729718 h 3259433"/>
                <a:gd name="connsiteX116" fmla="*/ 5361620 w 7436821"/>
                <a:gd name="connsiteY116" fmla="*/ 1708763 h 3259433"/>
                <a:gd name="connsiteX117" fmla="*/ 5379360 w 7436821"/>
                <a:gd name="connsiteY117" fmla="*/ 1644231 h 3259433"/>
                <a:gd name="connsiteX118" fmla="*/ 5390153 w 7436821"/>
                <a:gd name="connsiteY118" fmla="*/ 1625966 h 3259433"/>
                <a:gd name="connsiteX119" fmla="*/ 5398929 w 7436821"/>
                <a:gd name="connsiteY119" fmla="*/ 1592273 h 3259433"/>
                <a:gd name="connsiteX120" fmla="*/ 5426863 w 7436821"/>
                <a:gd name="connsiteY120" fmla="*/ 1519262 h 3259433"/>
                <a:gd name="connsiteX121" fmla="*/ 5425795 w 7436821"/>
                <a:gd name="connsiteY121" fmla="*/ 1503975 h 3259433"/>
                <a:gd name="connsiteX122" fmla="*/ 5427342 w 7436821"/>
                <a:gd name="connsiteY122" fmla="*/ 1415393 h 3259433"/>
                <a:gd name="connsiteX123" fmla="*/ 5542595 w 7436821"/>
                <a:gd name="connsiteY123" fmla="*/ 1209653 h 3259433"/>
                <a:gd name="connsiteX124" fmla="*/ 5554977 w 7436821"/>
                <a:gd name="connsiteY124" fmla="*/ 1189650 h 3259433"/>
                <a:gd name="connsiteX125" fmla="*/ 5572122 w 7436821"/>
                <a:gd name="connsiteY125" fmla="*/ 1176315 h 3259433"/>
                <a:gd name="connsiteX126" fmla="*/ 5683565 w 7436821"/>
                <a:gd name="connsiteY126" fmla="*/ 1302045 h 3259433"/>
                <a:gd name="connsiteX127" fmla="*/ 5697852 w 7436821"/>
                <a:gd name="connsiteY127" fmla="*/ 1319190 h 3259433"/>
                <a:gd name="connsiteX128" fmla="*/ 5727380 w 7436821"/>
                <a:gd name="connsiteY128" fmla="*/ 1353480 h 3259433"/>
                <a:gd name="connsiteX129" fmla="*/ 5739762 w 7436821"/>
                <a:gd name="connsiteY129" fmla="*/ 1372530 h 3259433"/>
                <a:gd name="connsiteX130" fmla="*/ 5770242 w 7436821"/>
                <a:gd name="connsiteY130" fmla="*/ 1402058 h 3259433"/>
                <a:gd name="connsiteX131" fmla="*/ 5783577 w 7436821"/>
                <a:gd name="connsiteY131" fmla="*/ 1415393 h 3259433"/>
                <a:gd name="connsiteX132" fmla="*/ 5787387 w 7436821"/>
                <a:gd name="connsiteY132" fmla="*/ 1517310 h 3259433"/>
                <a:gd name="connsiteX133" fmla="*/ 5925500 w 7436821"/>
                <a:gd name="connsiteY133" fmla="*/ 1493498 h 3259433"/>
                <a:gd name="connsiteX134" fmla="*/ 5946455 w 7436821"/>
                <a:gd name="connsiteY134" fmla="*/ 1486830 h 3259433"/>
                <a:gd name="connsiteX135" fmla="*/ 5966457 w 7436821"/>
                <a:gd name="connsiteY135" fmla="*/ 1499213 h 3259433"/>
                <a:gd name="connsiteX136" fmla="*/ 6098855 w 7436821"/>
                <a:gd name="connsiteY136" fmla="*/ 1646851 h 3259433"/>
                <a:gd name="connsiteX137" fmla="*/ 6106475 w 7436821"/>
                <a:gd name="connsiteY137" fmla="*/ 1663043 h 3259433"/>
                <a:gd name="connsiteX138" fmla="*/ 6119810 w 7436821"/>
                <a:gd name="connsiteY138" fmla="*/ 1693523 h 3259433"/>
                <a:gd name="connsiteX139" fmla="*/ 6130287 w 7436821"/>
                <a:gd name="connsiteY139" fmla="*/ 1716383 h 3259433"/>
                <a:gd name="connsiteX140" fmla="*/ 6140765 w 7436821"/>
                <a:gd name="connsiteY140" fmla="*/ 1737338 h 3259433"/>
                <a:gd name="connsiteX141" fmla="*/ 6148385 w 7436821"/>
                <a:gd name="connsiteY141" fmla="*/ 1758293 h 3259433"/>
                <a:gd name="connsiteX142" fmla="*/ 6151242 w 7436821"/>
                <a:gd name="connsiteY142" fmla="*/ 1936410 h 3259433"/>
                <a:gd name="connsiteX143" fmla="*/ 6155052 w 7436821"/>
                <a:gd name="connsiteY143" fmla="*/ 1957365 h 3259433"/>
                <a:gd name="connsiteX144" fmla="*/ 6158862 w 7436821"/>
                <a:gd name="connsiteY144" fmla="*/ 1978320 h 3259433"/>
                <a:gd name="connsiteX145" fmla="*/ 6169340 w 7436821"/>
                <a:gd name="connsiteY145" fmla="*/ 2022135 h 3259433"/>
                <a:gd name="connsiteX146" fmla="*/ 6176007 w 7436821"/>
                <a:gd name="connsiteY146" fmla="*/ 2035470 h 3259433"/>
                <a:gd name="connsiteX147" fmla="*/ 6186485 w 7436821"/>
                <a:gd name="connsiteY147" fmla="*/ 2047853 h 3259433"/>
                <a:gd name="connsiteX148" fmla="*/ 6202677 w 7436821"/>
                <a:gd name="connsiteY148" fmla="*/ 2062140 h 3259433"/>
                <a:gd name="connsiteX149" fmla="*/ 6220775 w 7436821"/>
                <a:gd name="connsiteY149" fmla="*/ 2076428 h 3259433"/>
                <a:gd name="connsiteX150" fmla="*/ 6241730 w 7436821"/>
                <a:gd name="connsiteY150" fmla="*/ 2085953 h 3259433"/>
                <a:gd name="connsiteX151" fmla="*/ 6402464 w 7436821"/>
                <a:gd name="connsiteY151" fmla="*/ 2130021 h 3259433"/>
                <a:gd name="connsiteX152" fmla="*/ 6417089 w 7436821"/>
                <a:gd name="connsiteY152" fmla="*/ 2124324 h 3259433"/>
                <a:gd name="connsiteX153" fmla="*/ 6419843 w 7436821"/>
                <a:gd name="connsiteY153" fmla="*/ 2110517 h 3259433"/>
                <a:gd name="connsiteX154" fmla="*/ 6429692 w 7436821"/>
                <a:gd name="connsiteY154" fmla="*/ 2078028 h 3259433"/>
                <a:gd name="connsiteX155" fmla="*/ 6414371 w 7436821"/>
                <a:gd name="connsiteY155" fmla="*/ 2052735 h 3259433"/>
                <a:gd name="connsiteX156" fmla="*/ 6371270 w 7436821"/>
                <a:gd name="connsiteY156" fmla="*/ 1988798 h 3259433"/>
                <a:gd name="connsiteX157" fmla="*/ 6365555 w 7436821"/>
                <a:gd name="connsiteY157" fmla="*/ 1965938 h 3259433"/>
                <a:gd name="connsiteX158" fmla="*/ 6393177 w 7436821"/>
                <a:gd name="connsiteY158" fmla="*/ 1884976 h 3259433"/>
                <a:gd name="connsiteX159" fmla="*/ 6416037 w 7436821"/>
                <a:gd name="connsiteY159" fmla="*/ 1879260 h 3259433"/>
                <a:gd name="connsiteX160" fmla="*/ 6545577 w 7436821"/>
                <a:gd name="connsiteY160" fmla="*/ 1923076 h 3259433"/>
                <a:gd name="connsiteX161" fmla="*/ 6569390 w 7436821"/>
                <a:gd name="connsiteY161" fmla="*/ 1926885 h 3259433"/>
                <a:gd name="connsiteX162" fmla="*/ 6666545 w 7436821"/>
                <a:gd name="connsiteY162" fmla="*/ 2002133 h 3259433"/>
                <a:gd name="connsiteX163" fmla="*/ 6713217 w 7436821"/>
                <a:gd name="connsiteY163" fmla="*/ 2018326 h 3259433"/>
                <a:gd name="connsiteX164" fmla="*/ 6731315 w 7436821"/>
                <a:gd name="connsiteY164" fmla="*/ 2021183 h 3259433"/>
                <a:gd name="connsiteX165" fmla="*/ 6749412 w 7436821"/>
                <a:gd name="connsiteY165" fmla="*/ 2026898 h 3259433"/>
                <a:gd name="connsiteX166" fmla="*/ 6868475 w 7436821"/>
                <a:gd name="connsiteY166" fmla="*/ 2111670 h 3259433"/>
                <a:gd name="connsiteX167" fmla="*/ 6889430 w 7436821"/>
                <a:gd name="connsiteY167" fmla="*/ 2119291 h 3259433"/>
                <a:gd name="connsiteX168" fmla="*/ 6905622 w 7436821"/>
                <a:gd name="connsiteY168" fmla="*/ 2133578 h 3259433"/>
                <a:gd name="connsiteX169" fmla="*/ 6869427 w 7436821"/>
                <a:gd name="connsiteY169" fmla="*/ 2242163 h 3259433"/>
                <a:gd name="connsiteX170" fmla="*/ 6879946 w 7436821"/>
                <a:gd name="connsiteY170" fmla="*/ 2258313 h 3259433"/>
                <a:gd name="connsiteX171" fmla="*/ 6889342 w 7436821"/>
                <a:gd name="connsiteY171" fmla="*/ 2262487 h 3259433"/>
                <a:gd name="connsiteX172" fmla="*/ 6893809 w 7436821"/>
                <a:gd name="connsiteY172" fmla="*/ 2261261 h 3259433"/>
                <a:gd name="connsiteX173" fmla="*/ 6901194 w 7436821"/>
                <a:gd name="connsiteY173" fmla="*/ 2263287 h 3259433"/>
                <a:gd name="connsiteX174" fmla="*/ 6908573 w 7436821"/>
                <a:gd name="connsiteY174" fmla="*/ 2262439 h 3259433"/>
                <a:gd name="connsiteX175" fmla="*/ 6994205 w 7436821"/>
                <a:gd name="connsiteY175" fmla="*/ 2229781 h 3259433"/>
                <a:gd name="connsiteX176" fmla="*/ 7012302 w 7436821"/>
                <a:gd name="connsiteY176" fmla="*/ 2240258 h 3259433"/>
                <a:gd name="connsiteX177" fmla="*/ 7028495 w 7436821"/>
                <a:gd name="connsiteY177" fmla="*/ 2257403 h 3259433"/>
                <a:gd name="connsiteX178" fmla="*/ 7040877 w 7436821"/>
                <a:gd name="connsiteY178" fmla="*/ 2278358 h 3259433"/>
                <a:gd name="connsiteX179" fmla="*/ 7061832 w 7436821"/>
                <a:gd name="connsiteY179" fmla="*/ 2345033 h 3259433"/>
                <a:gd name="connsiteX180" fmla="*/ 7071357 w 7436821"/>
                <a:gd name="connsiteY180" fmla="*/ 2365988 h 3259433"/>
                <a:gd name="connsiteX181" fmla="*/ 7088502 w 7436821"/>
                <a:gd name="connsiteY181" fmla="*/ 2436473 h 3259433"/>
                <a:gd name="connsiteX182" fmla="*/ 7094217 w 7436821"/>
                <a:gd name="connsiteY182" fmla="*/ 2460286 h 3259433"/>
                <a:gd name="connsiteX183" fmla="*/ 7151367 w 7436821"/>
                <a:gd name="connsiteY183" fmla="*/ 2523151 h 3259433"/>
                <a:gd name="connsiteX184" fmla="*/ 7158987 w 7436821"/>
                <a:gd name="connsiteY184" fmla="*/ 2537438 h 3259433"/>
                <a:gd name="connsiteX185" fmla="*/ 7162797 w 7436821"/>
                <a:gd name="connsiteY185" fmla="*/ 2551726 h 3259433"/>
                <a:gd name="connsiteX186" fmla="*/ 7150415 w 7436821"/>
                <a:gd name="connsiteY186" fmla="*/ 2571728 h 3259433"/>
                <a:gd name="connsiteX187" fmla="*/ 7130412 w 7436821"/>
                <a:gd name="connsiteY187" fmla="*/ 2635545 h 3259433"/>
                <a:gd name="connsiteX188" fmla="*/ 7133270 w 7436821"/>
                <a:gd name="connsiteY188" fmla="*/ 2655548 h 3259433"/>
                <a:gd name="connsiteX189" fmla="*/ 7147557 w 7436821"/>
                <a:gd name="connsiteY189" fmla="*/ 2672693 h 3259433"/>
                <a:gd name="connsiteX190" fmla="*/ 7165655 w 7436821"/>
                <a:gd name="connsiteY190" fmla="*/ 2686980 h 3259433"/>
                <a:gd name="connsiteX191" fmla="*/ 7181847 w 7436821"/>
                <a:gd name="connsiteY191" fmla="*/ 2703173 h 3259433"/>
                <a:gd name="connsiteX192" fmla="*/ 7277097 w 7436821"/>
                <a:gd name="connsiteY192" fmla="*/ 2908913 h 3259433"/>
                <a:gd name="connsiteX193" fmla="*/ 7289480 w 7436821"/>
                <a:gd name="connsiteY193" fmla="*/ 2929868 h 3259433"/>
                <a:gd name="connsiteX194" fmla="*/ 7359965 w 7436821"/>
                <a:gd name="connsiteY194" fmla="*/ 3067980 h 3259433"/>
                <a:gd name="connsiteX195" fmla="*/ 7419972 w 7436821"/>
                <a:gd name="connsiteY195" fmla="*/ 3104176 h 3259433"/>
                <a:gd name="connsiteX196" fmla="*/ 7436165 w 7436821"/>
                <a:gd name="connsiteY196" fmla="*/ 3142276 h 3259433"/>
                <a:gd name="connsiteX197" fmla="*/ 7433307 w 7436821"/>
                <a:gd name="connsiteY197" fmla="*/ 3162278 h 3259433"/>
                <a:gd name="connsiteX198" fmla="*/ 7417115 w 7436821"/>
                <a:gd name="connsiteY198" fmla="*/ 3196568 h 3259433"/>
                <a:gd name="connsiteX199" fmla="*/ 7413305 w 7436821"/>
                <a:gd name="connsiteY199" fmla="*/ 3207998 h 3259433"/>
                <a:gd name="connsiteX200" fmla="*/ 7422830 w 7436821"/>
                <a:gd name="connsiteY200" fmla="*/ 3251813 h 3259433"/>
                <a:gd name="connsiteX201" fmla="*/ 7428545 w 7436821"/>
                <a:gd name="connsiteY201" fmla="*/ 3259433 h 3259433"/>
                <a:gd name="connsiteX202" fmla="*/ 7388540 w 7436821"/>
                <a:gd name="connsiteY202" fmla="*/ 3259433 h 3259433"/>
                <a:gd name="connsiteX203" fmla="*/ 7367585 w 7436821"/>
                <a:gd name="connsiteY203" fmla="*/ 3259433 h 3259433"/>
                <a:gd name="connsiteX204" fmla="*/ 7195182 w 7436821"/>
                <a:gd name="connsiteY204" fmla="*/ 3259433 h 3259433"/>
                <a:gd name="connsiteX205" fmla="*/ 7172322 w 7436821"/>
                <a:gd name="connsiteY205" fmla="*/ 3259433 h 3259433"/>
                <a:gd name="connsiteX206" fmla="*/ 0 w 7436821"/>
                <a:gd name="connsiteY206" fmla="*/ 3259433 h 3259433"/>
                <a:gd name="connsiteX207" fmla="*/ 37148 w 7436821"/>
                <a:gd name="connsiteY207" fmla="*/ 3212761 h 3259433"/>
                <a:gd name="connsiteX208" fmla="*/ 180023 w 7436821"/>
                <a:gd name="connsiteY208" fmla="*/ 2943203 h 3259433"/>
                <a:gd name="connsiteX209" fmla="*/ 196215 w 7436821"/>
                <a:gd name="connsiteY209" fmla="*/ 2902245 h 3259433"/>
                <a:gd name="connsiteX210" fmla="*/ 195263 w 7436821"/>
                <a:gd name="connsiteY210" fmla="*/ 2901293 h 3259433"/>
                <a:gd name="connsiteX211" fmla="*/ 177165 w 7436821"/>
                <a:gd name="connsiteY211" fmla="*/ 2819378 h 3259433"/>
                <a:gd name="connsiteX212" fmla="*/ 296228 w 7436821"/>
                <a:gd name="connsiteY212" fmla="*/ 2586016 h 3259433"/>
                <a:gd name="connsiteX213" fmla="*/ 305753 w 7436821"/>
                <a:gd name="connsiteY213" fmla="*/ 2573633 h 3259433"/>
                <a:gd name="connsiteX214" fmla="*/ 326708 w 7436821"/>
                <a:gd name="connsiteY214" fmla="*/ 2543153 h 3259433"/>
                <a:gd name="connsiteX215" fmla="*/ 354330 w 7436821"/>
                <a:gd name="connsiteY215" fmla="*/ 2401231 h 3259433"/>
                <a:gd name="connsiteX216" fmla="*/ 370523 w 7436821"/>
                <a:gd name="connsiteY216" fmla="*/ 2388848 h 3259433"/>
                <a:gd name="connsiteX217" fmla="*/ 388620 w 7436821"/>
                <a:gd name="connsiteY217" fmla="*/ 2376466 h 3259433"/>
                <a:gd name="connsiteX218" fmla="*/ 401955 w 7436821"/>
                <a:gd name="connsiteY218" fmla="*/ 2366941 h 3259433"/>
                <a:gd name="connsiteX219" fmla="*/ 412433 w 7436821"/>
                <a:gd name="connsiteY219" fmla="*/ 2354558 h 3259433"/>
                <a:gd name="connsiteX220" fmla="*/ 440055 w 7436821"/>
                <a:gd name="connsiteY220" fmla="*/ 2276453 h 3259433"/>
                <a:gd name="connsiteX221" fmla="*/ 446723 w 7436821"/>
                <a:gd name="connsiteY221" fmla="*/ 2256451 h 3259433"/>
                <a:gd name="connsiteX222" fmla="*/ 484823 w 7436821"/>
                <a:gd name="connsiteY222" fmla="*/ 2027851 h 3259433"/>
                <a:gd name="connsiteX223" fmla="*/ 495300 w 7436821"/>
                <a:gd name="connsiteY223" fmla="*/ 2010705 h 3259433"/>
                <a:gd name="connsiteX224" fmla="*/ 529590 w 7436821"/>
                <a:gd name="connsiteY224" fmla="*/ 1910693 h 3259433"/>
                <a:gd name="connsiteX225" fmla="*/ 533400 w 7436821"/>
                <a:gd name="connsiteY225" fmla="*/ 1887833 h 3259433"/>
                <a:gd name="connsiteX226" fmla="*/ 615315 w 7436821"/>
                <a:gd name="connsiteY226" fmla="*/ 1749720 h 3259433"/>
                <a:gd name="connsiteX227" fmla="*/ 636270 w 7436821"/>
                <a:gd name="connsiteY227" fmla="*/ 1742101 h 3259433"/>
                <a:gd name="connsiteX228" fmla="*/ 660083 w 7436821"/>
                <a:gd name="connsiteY228" fmla="*/ 1738290 h 3259433"/>
                <a:gd name="connsiteX229" fmla="*/ 677228 w 7436821"/>
                <a:gd name="connsiteY229" fmla="*/ 1742101 h 3259433"/>
                <a:gd name="connsiteX230" fmla="*/ 689610 w 7436821"/>
                <a:gd name="connsiteY230" fmla="*/ 1751626 h 3259433"/>
                <a:gd name="connsiteX231" fmla="*/ 705803 w 7436821"/>
                <a:gd name="connsiteY231" fmla="*/ 1776390 h 3259433"/>
                <a:gd name="connsiteX232" fmla="*/ 712470 w 7436821"/>
                <a:gd name="connsiteY232" fmla="*/ 1789726 h 3259433"/>
                <a:gd name="connsiteX233" fmla="*/ 794385 w 7436821"/>
                <a:gd name="connsiteY233" fmla="*/ 1924980 h 3259433"/>
                <a:gd name="connsiteX234" fmla="*/ 810578 w 7436821"/>
                <a:gd name="connsiteY234" fmla="*/ 1937363 h 3259433"/>
                <a:gd name="connsiteX235" fmla="*/ 830580 w 7436821"/>
                <a:gd name="connsiteY235" fmla="*/ 1944030 h 3259433"/>
                <a:gd name="connsiteX236" fmla="*/ 912495 w 7436821"/>
                <a:gd name="connsiteY236" fmla="*/ 1977368 h 3259433"/>
                <a:gd name="connsiteX237" fmla="*/ 932498 w 7436821"/>
                <a:gd name="connsiteY237" fmla="*/ 2045948 h 3259433"/>
                <a:gd name="connsiteX238" fmla="*/ 939165 w 7436821"/>
                <a:gd name="connsiteY238" fmla="*/ 2068808 h 3259433"/>
                <a:gd name="connsiteX239" fmla="*/ 970598 w 7436821"/>
                <a:gd name="connsiteY239" fmla="*/ 2176441 h 3259433"/>
                <a:gd name="connsiteX240" fmla="*/ 991553 w 7436821"/>
                <a:gd name="connsiteY240" fmla="*/ 2189776 h 3259433"/>
                <a:gd name="connsiteX241" fmla="*/ 1008883 w 7436821"/>
                <a:gd name="connsiteY241" fmla="*/ 2194502 h 3259433"/>
                <a:gd name="connsiteX242" fmla="*/ 1033558 w 7436821"/>
                <a:gd name="connsiteY242" fmla="*/ 2189170 h 3259433"/>
                <a:gd name="connsiteX243" fmla="*/ 1050608 w 7436821"/>
                <a:gd name="connsiteY243" fmla="*/ 2179298 h 3259433"/>
                <a:gd name="connsiteX244" fmla="*/ 1064895 w 7436821"/>
                <a:gd name="connsiteY244" fmla="*/ 2165011 h 3259433"/>
                <a:gd name="connsiteX245" fmla="*/ 1118235 w 7436821"/>
                <a:gd name="connsiteY245" fmla="*/ 1923076 h 3259433"/>
                <a:gd name="connsiteX246" fmla="*/ 1119188 w 7436821"/>
                <a:gd name="connsiteY246" fmla="*/ 1900215 h 3259433"/>
                <a:gd name="connsiteX247" fmla="*/ 1132523 w 7436821"/>
                <a:gd name="connsiteY247" fmla="*/ 1809728 h 3259433"/>
                <a:gd name="connsiteX248" fmla="*/ 1139190 w 7436821"/>
                <a:gd name="connsiteY248" fmla="*/ 1788773 h 3259433"/>
                <a:gd name="connsiteX249" fmla="*/ 1227773 w 7436821"/>
                <a:gd name="connsiteY249" fmla="*/ 1720193 h 3259433"/>
                <a:gd name="connsiteX250" fmla="*/ 1274446 w 7436821"/>
                <a:gd name="connsiteY250" fmla="*/ 1605893 h 3259433"/>
                <a:gd name="connsiteX251" fmla="*/ 1295401 w 7436821"/>
                <a:gd name="connsiteY251" fmla="*/ 1595415 h 3259433"/>
                <a:gd name="connsiteX252" fmla="*/ 1316356 w 7436821"/>
                <a:gd name="connsiteY252" fmla="*/ 1587795 h 3259433"/>
                <a:gd name="connsiteX253" fmla="*/ 1340169 w 7436821"/>
                <a:gd name="connsiteY253" fmla="*/ 1580176 h 3259433"/>
                <a:gd name="connsiteX254" fmla="*/ 1467803 w 7436821"/>
                <a:gd name="connsiteY254" fmla="*/ 1565888 h 3259433"/>
                <a:gd name="connsiteX255" fmla="*/ 1478280 w 7436821"/>
                <a:gd name="connsiteY255" fmla="*/ 1363958 h 3259433"/>
                <a:gd name="connsiteX256" fmla="*/ 1490663 w 7436821"/>
                <a:gd name="connsiteY256" fmla="*/ 1351576 h 3259433"/>
                <a:gd name="connsiteX257" fmla="*/ 1500188 w 7436821"/>
                <a:gd name="connsiteY257" fmla="*/ 1339193 h 3259433"/>
                <a:gd name="connsiteX258" fmla="*/ 1509713 w 7436821"/>
                <a:gd name="connsiteY258" fmla="*/ 1320143 h 3259433"/>
                <a:gd name="connsiteX259" fmla="*/ 1642110 w 7436821"/>
                <a:gd name="connsiteY259" fmla="*/ 1095353 h 3259433"/>
                <a:gd name="connsiteX260" fmla="*/ 1662114 w 7436821"/>
                <a:gd name="connsiteY260" fmla="*/ 1089638 h 3259433"/>
                <a:gd name="connsiteX261" fmla="*/ 1708785 w 7436821"/>
                <a:gd name="connsiteY261" fmla="*/ 1102020 h 3259433"/>
                <a:gd name="connsiteX262" fmla="*/ 1764030 w 7436821"/>
                <a:gd name="connsiteY262" fmla="*/ 1041060 h 3259433"/>
                <a:gd name="connsiteX263" fmla="*/ 1771650 w 7436821"/>
                <a:gd name="connsiteY263" fmla="*/ 1018200 h 3259433"/>
                <a:gd name="connsiteX264" fmla="*/ 1839278 w 7436821"/>
                <a:gd name="connsiteY264" fmla="*/ 897233 h 3259433"/>
                <a:gd name="connsiteX265" fmla="*/ 1927547 w 7436821"/>
                <a:gd name="connsiteY265" fmla="*/ 898036 h 3259433"/>
                <a:gd name="connsiteX266" fmla="*/ 1938294 w 7436821"/>
                <a:gd name="connsiteY266" fmla="*/ 888494 h 3259433"/>
                <a:gd name="connsiteX267" fmla="*/ 1939664 w 7436821"/>
                <a:gd name="connsiteY267" fmla="*/ 883976 h 3259433"/>
                <a:gd name="connsiteX268" fmla="*/ 1946907 w 7436821"/>
                <a:gd name="connsiteY268" fmla="*/ 867712 h 3259433"/>
                <a:gd name="connsiteX269" fmla="*/ 1946910 w 7436821"/>
                <a:gd name="connsiteY269" fmla="*/ 867705 h 3259433"/>
                <a:gd name="connsiteX270" fmla="*/ 1956435 w 7436821"/>
                <a:gd name="connsiteY270" fmla="*/ 844845 h 3259433"/>
                <a:gd name="connsiteX271" fmla="*/ 1965960 w 7436821"/>
                <a:gd name="connsiteY271" fmla="*/ 821985 h 3259433"/>
                <a:gd name="connsiteX272" fmla="*/ 2080260 w 7436821"/>
                <a:gd name="connsiteY272" fmla="*/ 723878 h 3259433"/>
                <a:gd name="connsiteX273" fmla="*/ 2101215 w 7436821"/>
                <a:gd name="connsiteY273" fmla="*/ 854370 h 3259433"/>
                <a:gd name="connsiteX274" fmla="*/ 2105025 w 7436821"/>
                <a:gd name="connsiteY274" fmla="*/ 874373 h 3259433"/>
                <a:gd name="connsiteX275" fmla="*/ 2210753 w 7436821"/>
                <a:gd name="connsiteY275" fmla="*/ 962955 h 3259433"/>
                <a:gd name="connsiteX276" fmla="*/ 2225040 w 7436821"/>
                <a:gd name="connsiteY276" fmla="*/ 977243 h 3259433"/>
                <a:gd name="connsiteX277" fmla="*/ 2232660 w 7436821"/>
                <a:gd name="connsiteY277" fmla="*/ 996293 h 3259433"/>
                <a:gd name="connsiteX278" fmla="*/ 2269808 w 7436821"/>
                <a:gd name="connsiteY278" fmla="*/ 1064873 h 3259433"/>
                <a:gd name="connsiteX279" fmla="*/ 2371725 w 7436821"/>
                <a:gd name="connsiteY279" fmla="*/ 1142978 h 3259433"/>
                <a:gd name="connsiteX280" fmla="*/ 2384108 w 7436821"/>
                <a:gd name="connsiteY280" fmla="*/ 1150598 h 3259433"/>
                <a:gd name="connsiteX281" fmla="*/ 2397443 w 7436821"/>
                <a:gd name="connsiteY281" fmla="*/ 1161075 h 3259433"/>
                <a:gd name="connsiteX282" fmla="*/ 2431734 w 7436821"/>
                <a:gd name="connsiteY282" fmla="*/ 1266803 h 3259433"/>
                <a:gd name="connsiteX283" fmla="*/ 2390775 w 7436821"/>
                <a:gd name="connsiteY283" fmla="*/ 1254420 h 3259433"/>
                <a:gd name="connsiteX284" fmla="*/ 2414588 w 7436821"/>
                <a:gd name="connsiteY284" fmla="*/ 1354433 h 3259433"/>
                <a:gd name="connsiteX285" fmla="*/ 2405063 w 7436821"/>
                <a:gd name="connsiteY285" fmla="*/ 1374435 h 3259433"/>
                <a:gd name="connsiteX286" fmla="*/ 2460308 w 7436821"/>
                <a:gd name="connsiteY286" fmla="*/ 1570651 h 3259433"/>
                <a:gd name="connsiteX287" fmla="*/ 2478405 w 7436821"/>
                <a:gd name="connsiteY287" fmla="*/ 1590653 h 3259433"/>
                <a:gd name="connsiteX288" fmla="*/ 2724151 w 7436821"/>
                <a:gd name="connsiteY288" fmla="*/ 1651613 h 3259433"/>
                <a:gd name="connsiteX289" fmla="*/ 2684145 w 7436821"/>
                <a:gd name="connsiteY289" fmla="*/ 1490640 h 3259433"/>
                <a:gd name="connsiteX290" fmla="*/ 2687003 w 7436821"/>
                <a:gd name="connsiteY290" fmla="*/ 1473495 h 3259433"/>
                <a:gd name="connsiteX291" fmla="*/ 2748916 w 7436821"/>
                <a:gd name="connsiteY291" fmla="*/ 1396343 h 3259433"/>
                <a:gd name="connsiteX292" fmla="*/ 2792730 w 7436821"/>
                <a:gd name="connsiteY292" fmla="*/ 1368720 h 3259433"/>
                <a:gd name="connsiteX293" fmla="*/ 2806066 w 7436821"/>
                <a:gd name="connsiteY293" fmla="*/ 1349670 h 3259433"/>
                <a:gd name="connsiteX294" fmla="*/ 2905125 w 7436821"/>
                <a:gd name="connsiteY294" fmla="*/ 1244895 h 3259433"/>
                <a:gd name="connsiteX295" fmla="*/ 2904174 w 7436821"/>
                <a:gd name="connsiteY295" fmla="*/ 1225845 h 3259433"/>
                <a:gd name="connsiteX296" fmla="*/ 2904174 w 7436821"/>
                <a:gd name="connsiteY296" fmla="*/ 1188698 h 3259433"/>
                <a:gd name="connsiteX297" fmla="*/ 2982279 w 7436821"/>
                <a:gd name="connsiteY297" fmla="*/ 1062968 h 3259433"/>
                <a:gd name="connsiteX298" fmla="*/ 3023236 w 7436821"/>
                <a:gd name="connsiteY298" fmla="*/ 917235 h 3259433"/>
                <a:gd name="connsiteX299" fmla="*/ 3039429 w 7436821"/>
                <a:gd name="connsiteY299" fmla="*/ 896280 h 3259433"/>
                <a:gd name="connsiteX300" fmla="*/ 3184209 w 7436821"/>
                <a:gd name="connsiteY300" fmla="*/ 724830 h 3259433"/>
                <a:gd name="connsiteX301" fmla="*/ 3187065 w 7436821"/>
                <a:gd name="connsiteY301" fmla="*/ 708638 h 3259433"/>
                <a:gd name="connsiteX302" fmla="*/ 3201354 w 7436821"/>
                <a:gd name="connsiteY302" fmla="*/ 661013 h 3259433"/>
                <a:gd name="connsiteX303" fmla="*/ 3208973 w 7436821"/>
                <a:gd name="connsiteY303" fmla="*/ 641963 h 3259433"/>
                <a:gd name="connsiteX304" fmla="*/ 3317558 w 7436821"/>
                <a:gd name="connsiteY304" fmla="*/ 487658 h 3259433"/>
                <a:gd name="connsiteX305" fmla="*/ 3333751 w 7436821"/>
                <a:gd name="connsiteY305" fmla="*/ 471465 h 3259433"/>
                <a:gd name="connsiteX306" fmla="*/ 3351848 w 7436821"/>
                <a:gd name="connsiteY306" fmla="*/ 450510 h 3259433"/>
                <a:gd name="connsiteX307" fmla="*/ 3422333 w 7436821"/>
                <a:gd name="connsiteY307" fmla="*/ 386693 h 3259433"/>
                <a:gd name="connsiteX308" fmla="*/ 3442335 w 7436821"/>
                <a:gd name="connsiteY308" fmla="*/ 383835 h 3259433"/>
                <a:gd name="connsiteX309" fmla="*/ 3472815 w 7436821"/>
                <a:gd name="connsiteY309" fmla="*/ 366690 h 3259433"/>
                <a:gd name="connsiteX310" fmla="*/ 3540443 w 7436821"/>
                <a:gd name="connsiteY310" fmla="*/ 167618 h 3259433"/>
                <a:gd name="connsiteX311" fmla="*/ 3556636 w 7436821"/>
                <a:gd name="connsiteY311" fmla="*/ 150473 h 3259433"/>
                <a:gd name="connsiteX312" fmla="*/ 3629977 w 7436821"/>
                <a:gd name="connsiteY312" fmla="*/ 66653 h 3259433"/>
                <a:gd name="connsiteX313" fmla="*/ 3646170 w 7436821"/>
                <a:gd name="connsiteY313" fmla="*/ 50460 h 3259433"/>
                <a:gd name="connsiteX314" fmla="*/ 3707130 w 7436821"/>
                <a:gd name="connsiteY314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762674 w 7436821"/>
                <a:gd name="connsiteY4" fmla="*/ 2137034 h 3259433"/>
                <a:gd name="connsiteX5" fmla="*/ 6767784 w 7436821"/>
                <a:gd name="connsiteY5" fmla="*/ 2148509 h 3259433"/>
                <a:gd name="connsiteX6" fmla="*/ 6775870 w 7436821"/>
                <a:gd name="connsiteY6" fmla="*/ 2175181 h 3259433"/>
                <a:gd name="connsiteX7" fmla="*/ 6777859 w 7436821"/>
                <a:gd name="connsiteY7" fmla="*/ 2163426 h 3259433"/>
                <a:gd name="connsiteX8" fmla="*/ 6766731 w 7436821"/>
                <a:gd name="connsiteY8" fmla="*/ 2139249 h 3259433"/>
                <a:gd name="connsiteX9" fmla="*/ 6762674 w 7436821"/>
                <a:gd name="connsiteY9" fmla="*/ 2137034 h 3259433"/>
                <a:gd name="connsiteX10" fmla="*/ 6581375 w 7436821"/>
                <a:gd name="connsiteY10" fmla="*/ 2027455 h 3259433"/>
                <a:gd name="connsiteX11" fmla="*/ 6590837 w 7436821"/>
                <a:gd name="connsiteY11" fmla="*/ 2048702 h 3259433"/>
                <a:gd name="connsiteX12" fmla="*/ 6596584 w 7436821"/>
                <a:gd name="connsiteY12" fmla="*/ 2043847 h 3259433"/>
                <a:gd name="connsiteX13" fmla="*/ 6603721 w 7436821"/>
                <a:gd name="connsiteY13" fmla="*/ 2041889 h 3259433"/>
                <a:gd name="connsiteX14" fmla="*/ 6600942 w 7436821"/>
                <a:gd name="connsiteY14" fmla="*/ 2038671 h 3259433"/>
                <a:gd name="connsiteX15" fmla="*/ 6581375 w 7436821"/>
                <a:gd name="connsiteY15" fmla="*/ 2027455 h 3259433"/>
                <a:gd name="connsiteX16" fmla="*/ 747698 w 7436821"/>
                <a:gd name="connsiteY16" fmla="*/ 1993335 h 3259433"/>
                <a:gd name="connsiteX17" fmla="*/ 747969 w 7436821"/>
                <a:gd name="connsiteY17" fmla="*/ 1994697 h 3259433"/>
                <a:gd name="connsiteX18" fmla="*/ 748270 w 7436821"/>
                <a:gd name="connsiteY18" fmla="*/ 1994253 h 3259433"/>
                <a:gd name="connsiteX19" fmla="*/ 747698 w 7436821"/>
                <a:gd name="connsiteY19" fmla="*/ 1993335 h 3259433"/>
                <a:gd name="connsiteX20" fmla="*/ 6114095 w 7436821"/>
                <a:gd name="connsiteY20" fmla="*/ 1805918 h 3259433"/>
                <a:gd name="connsiteX21" fmla="*/ 6111031 w 7436821"/>
                <a:gd name="connsiteY21" fmla="*/ 1811795 h 3259433"/>
                <a:gd name="connsiteX22" fmla="*/ 6115897 w 7436821"/>
                <a:gd name="connsiteY22" fmla="*/ 1832921 h 3259433"/>
                <a:gd name="connsiteX23" fmla="*/ 6120882 w 7436821"/>
                <a:gd name="connsiteY23" fmla="*/ 1823301 h 3259433"/>
                <a:gd name="connsiteX24" fmla="*/ 6114095 w 7436821"/>
                <a:gd name="connsiteY24" fmla="*/ 1805918 h 3259433"/>
                <a:gd name="connsiteX25" fmla="*/ 2824163 w 7436821"/>
                <a:gd name="connsiteY25" fmla="*/ 1720193 h 3259433"/>
                <a:gd name="connsiteX26" fmla="*/ 2800491 w 7436821"/>
                <a:gd name="connsiteY26" fmla="*/ 1734718 h 3259433"/>
                <a:gd name="connsiteX27" fmla="*/ 2811782 w 7436821"/>
                <a:gd name="connsiteY27" fmla="*/ 1734718 h 3259433"/>
                <a:gd name="connsiteX28" fmla="*/ 2824163 w 7436821"/>
                <a:gd name="connsiteY28" fmla="*/ 1720193 h 3259433"/>
                <a:gd name="connsiteX29" fmla="*/ 1723468 w 7436821"/>
                <a:gd name="connsiteY29" fmla="*/ 1717777 h 3259433"/>
                <a:gd name="connsiteX30" fmla="*/ 1724025 w 7436821"/>
                <a:gd name="connsiteY30" fmla="*/ 1725292 h 3259433"/>
                <a:gd name="connsiteX31" fmla="*/ 1724025 w 7436821"/>
                <a:gd name="connsiteY31" fmla="*/ 1719240 h 3259433"/>
                <a:gd name="connsiteX32" fmla="*/ 1723468 w 7436821"/>
                <a:gd name="connsiteY32" fmla="*/ 1717777 h 3259433"/>
                <a:gd name="connsiteX33" fmla="*/ 5772563 w 7436821"/>
                <a:gd name="connsiteY33" fmla="*/ 1573010 h 3259433"/>
                <a:gd name="connsiteX34" fmla="*/ 5773847 w 7436821"/>
                <a:gd name="connsiteY34" fmla="*/ 1576364 h 3259433"/>
                <a:gd name="connsiteX35" fmla="*/ 5775977 w 7436821"/>
                <a:gd name="connsiteY35" fmla="*/ 1573639 h 3259433"/>
                <a:gd name="connsiteX36" fmla="*/ 5772563 w 7436821"/>
                <a:gd name="connsiteY36" fmla="*/ 1573010 h 3259433"/>
                <a:gd name="connsiteX37" fmla="*/ 2339121 w 7436821"/>
                <a:gd name="connsiteY37" fmla="*/ 1429892 h 3259433"/>
                <a:gd name="connsiteX38" fmla="*/ 2337380 w 7436821"/>
                <a:gd name="connsiteY38" fmla="*/ 1453355 h 3259433"/>
                <a:gd name="connsiteX39" fmla="*/ 2341012 w 7436821"/>
                <a:gd name="connsiteY39" fmla="*/ 1458719 h 3259433"/>
                <a:gd name="connsiteX40" fmla="*/ 2342584 w 7436821"/>
                <a:gd name="connsiteY40" fmla="*/ 1462250 h 3259433"/>
                <a:gd name="connsiteX41" fmla="*/ 2339121 w 7436821"/>
                <a:gd name="connsiteY41" fmla="*/ 1429892 h 3259433"/>
                <a:gd name="connsiteX42" fmla="*/ 4709982 w 7436821"/>
                <a:gd name="connsiteY42" fmla="*/ 952021 h 3259433"/>
                <a:gd name="connsiteX43" fmla="*/ 4722335 w 7436821"/>
                <a:gd name="connsiteY43" fmla="*/ 1024115 h 3259433"/>
                <a:gd name="connsiteX44" fmla="*/ 4722492 w 7436821"/>
                <a:gd name="connsiteY44" fmla="*/ 1022963 h 3259433"/>
                <a:gd name="connsiteX45" fmla="*/ 4730112 w 7436821"/>
                <a:gd name="connsiteY45" fmla="*/ 996293 h 3259433"/>
                <a:gd name="connsiteX46" fmla="*/ 4723445 w 7436821"/>
                <a:gd name="connsiteY46" fmla="*/ 972480 h 3259433"/>
                <a:gd name="connsiteX47" fmla="*/ 4709982 w 7436821"/>
                <a:gd name="connsiteY47" fmla="*/ 952021 h 3259433"/>
                <a:gd name="connsiteX48" fmla="*/ 4571527 w 7436821"/>
                <a:gd name="connsiteY48" fmla="*/ 603642 h 3259433"/>
                <a:gd name="connsiteX49" fmla="*/ 4574994 w 7436821"/>
                <a:gd name="connsiteY49" fmla="*/ 607661 h 3259433"/>
                <a:gd name="connsiteX50" fmla="*/ 4574553 w 7436821"/>
                <a:gd name="connsiteY50" fmla="*/ 606693 h 3259433"/>
                <a:gd name="connsiteX51" fmla="*/ 4571527 w 7436821"/>
                <a:gd name="connsiteY51" fmla="*/ 603642 h 3259433"/>
                <a:gd name="connsiteX52" fmla="*/ 3962579 w 7436821"/>
                <a:gd name="connsiteY52" fmla="*/ 592605 h 3259433"/>
                <a:gd name="connsiteX53" fmla="*/ 3964592 w 7436821"/>
                <a:gd name="connsiteY53" fmla="*/ 604355 h 3259433"/>
                <a:gd name="connsiteX54" fmla="*/ 4002938 w 7436821"/>
                <a:gd name="connsiteY54" fmla="*/ 622754 h 3259433"/>
                <a:gd name="connsiteX55" fmla="*/ 4004489 w 7436821"/>
                <a:gd name="connsiteY55" fmla="*/ 623857 h 3259433"/>
                <a:gd name="connsiteX56" fmla="*/ 3978471 w 7436821"/>
                <a:gd name="connsiteY56" fmla="*/ 604220 h 3259433"/>
                <a:gd name="connsiteX57" fmla="*/ 3962579 w 7436821"/>
                <a:gd name="connsiteY57" fmla="*/ 592605 h 3259433"/>
                <a:gd name="connsiteX58" fmla="*/ 4528455 w 7436821"/>
                <a:gd name="connsiteY58" fmla="*/ 566756 h 3259433"/>
                <a:gd name="connsiteX59" fmla="*/ 4529548 w 7436821"/>
                <a:gd name="connsiteY59" fmla="*/ 569210 h 3259433"/>
                <a:gd name="connsiteX60" fmla="*/ 4537440 w 7436821"/>
                <a:gd name="connsiteY60" fmla="*/ 573026 h 3259433"/>
                <a:gd name="connsiteX61" fmla="*/ 4556825 w 7436821"/>
                <a:gd name="connsiteY61" fmla="*/ 588815 h 3259433"/>
                <a:gd name="connsiteX62" fmla="*/ 4543480 w 7436821"/>
                <a:gd name="connsiteY62" fmla="*/ 575357 h 3259433"/>
                <a:gd name="connsiteX63" fmla="*/ 4528455 w 7436821"/>
                <a:gd name="connsiteY63" fmla="*/ 566756 h 3259433"/>
                <a:gd name="connsiteX64" fmla="*/ 3707130 w 7436821"/>
                <a:gd name="connsiteY64" fmla="*/ 930 h 3259433"/>
                <a:gd name="connsiteX65" fmla="*/ 3793805 w 7436821"/>
                <a:gd name="connsiteY65" fmla="*/ 48555 h 3259433"/>
                <a:gd name="connsiteX66" fmla="*/ 3813807 w 7436821"/>
                <a:gd name="connsiteY66" fmla="*/ 62843 h 3259433"/>
                <a:gd name="connsiteX67" fmla="*/ 3878577 w 7436821"/>
                <a:gd name="connsiteY67" fmla="*/ 206670 h 3259433"/>
                <a:gd name="connsiteX68" fmla="*/ 3881435 w 7436821"/>
                <a:gd name="connsiteY68" fmla="*/ 230483 h 3259433"/>
                <a:gd name="connsiteX69" fmla="*/ 3904295 w 7436821"/>
                <a:gd name="connsiteY69" fmla="*/ 325733 h 3259433"/>
                <a:gd name="connsiteX70" fmla="*/ 3907058 w 7436821"/>
                <a:gd name="connsiteY70" fmla="*/ 340239 h 3259433"/>
                <a:gd name="connsiteX71" fmla="*/ 3908911 w 7436821"/>
                <a:gd name="connsiteY71" fmla="*/ 345080 h 3259433"/>
                <a:gd name="connsiteX72" fmla="*/ 3912314 w 7436821"/>
                <a:gd name="connsiteY72" fmla="*/ 358147 h 3259433"/>
                <a:gd name="connsiteX73" fmla="*/ 3923568 w 7436821"/>
                <a:gd name="connsiteY73" fmla="*/ 391336 h 3259433"/>
                <a:gd name="connsiteX74" fmla="*/ 3971922 w 7436821"/>
                <a:gd name="connsiteY74" fmla="*/ 503850 h 3259433"/>
                <a:gd name="connsiteX75" fmla="*/ 4070030 w 7436821"/>
                <a:gd name="connsiteY75" fmla="*/ 618150 h 3259433"/>
                <a:gd name="connsiteX76" fmla="*/ 4092890 w 7436821"/>
                <a:gd name="connsiteY76" fmla="*/ 631485 h 3259433"/>
                <a:gd name="connsiteX77" fmla="*/ 4295772 w 7436821"/>
                <a:gd name="connsiteY77" fmla="*/ 743880 h 3259433"/>
                <a:gd name="connsiteX78" fmla="*/ 4312917 w 7436821"/>
                <a:gd name="connsiteY78" fmla="*/ 720068 h 3259433"/>
                <a:gd name="connsiteX79" fmla="*/ 4316727 w 7436821"/>
                <a:gd name="connsiteY79" fmla="*/ 702923 h 3259433"/>
                <a:gd name="connsiteX80" fmla="*/ 4312917 w 7436821"/>
                <a:gd name="connsiteY80" fmla="*/ 681968 h 3259433"/>
                <a:gd name="connsiteX81" fmla="*/ 4312917 w 7436821"/>
                <a:gd name="connsiteY81" fmla="*/ 661965 h 3259433"/>
                <a:gd name="connsiteX82" fmla="*/ 4457697 w 7436821"/>
                <a:gd name="connsiteY82" fmla="*/ 461940 h 3259433"/>
                <a:gd name="connsiteX83" fmla="*/ 4549137 w 7436821"/>
                <a:gd name="connsiteY83" fmla="*/ 484800 h 3259433"/>
                <a:gd name="connsiteX84" fmla="*/ 4565330 w 7436821"/>
                <a:gd name="connsiteY84" fmla="*/ 500993 h 3259433"/>
                <a:gd name="connsiteX85" fmla="*/ 4643435 w 7436821"/>
                <a:gd name="connsiteY85" fmla="*/ 645773 h 3259433"/>
                <a:gd name="connsiteX86" fmla="*/ 4647245 w 7436821"/>
                <a:gd name="connsiteY86" fmla="*/ 670538 h 3259433"/>
                <a:gd name="connsiteX87" fmla="*/ 4656770 w 7436821"/>
                <a:gd name="connsiteY87" fmla="*/ 745785 h 3259433"/>
                <a:gd name="connsiteX88" fmla="*/ 4664390 w 7436821"/>
                <a:gd name="connsiteY88" fmla="*/ 761978 h 3259433"/>
                <a:gd name="connsiteX89" fmla="*/ 4671057 w 7436821"/>
                <a:gd name="connsiteY89" fmla="*/ 779123 h 3259433"/>
                <a:gd name="connsiteX90" fmla="*/ 4678677 w 7436821"/>
                <a:gd name="connsiteY90" fmla="*/ 795315 h 3259433"/>
                <a:gd name="connsiteX91" fmla="*/ 4679630 w 7436821"/>
                <a:gd name="connsiteY91" fmla="*/ 818175 h 3259433"/>
                <a:gd name="connsiteX92" fmla="*/ 4689155 w 7436821"/>
                <a:gd name="connsiteY92" fmla="*/ 838178 h 3259433"/>
                <a:gd name="connsiteX93" fmla="*/ 4696775 w 7436821"/>
                <a:gd name="connsiteY93" fmla="*/ 857228 h 3259433"/>
                <a:gd name="connsiteX94" fmla="*/ 4719635 w 7436821"/>
                <a:gd name="connsiteY94" fmla="*/ 894375 h 3259433"/>
                <a:gd name="connsiteX95" fmla="*/ 4732970 w 7436821"/>
                <a:gd name="connsiteY95" fmla="*/ 910568 h 3259433"/>
                <a:gd name="connsiteX96" fmla="*/ 4750115 w 7436821"/>
                <a:gd name="connsiteY96" fmla="*/ 927713 h 3259433"/>
                <a:gd name="connsiteX97" fmla="*/ 4763450 w 7436821"/>
                <a:gd name="connsiteY97" fmla="*/ 944858 h 3259433"/>
                <a:gd name="connsiteX98" fmla="*/ 4787262 w 7436821"/>
                <a:gd name="connsiteY98" fmla="*/ 982958 h 3259433"/>
                <a:gd name="connsiteX99" fmla="*/ 4794882 w 7436821"/>
                <a:gd name="connsiteY99" fmla="*/ 1006770 h 3259433"/>
                <a:gd name="connsiteX100" fmla="*/ 4807265 w 7436821"/>
                <a:gd name="connsiteY100" fmla="*/ 1054395 h 3259433"/>
                <a:gd name="connsiteX101" fmla="*/ 4817742 w 7436821"/>
                <a:gd name="connsiteY101" fmla="*/ 1068683 h 3259433"/>
                <a:gd name="connsiteX102" fmla="*/ 4820600 w 7436821"/>
                <a:gd name="connsiteY102" fmla="*/ 1088685 h 3259433"/>
                <a:gd name="connsiteX103" fmla="*/ 4838697 w 7436821"/>
                <a:gd name="connsiteY103" fmla="*/ 1221083 h 3259433"/>
                <a:gd name="connsiteX104" fmla="*/ 4851080 w 7436821"/>
                <a:gd name="connsiteY104" fmla="*/ 1233465 h 3259433"/>
                <a:gd name="connsiteX105" fmla="*/ 4860605 w 7436821"/>
                <a:gd name="connsiteY105" fmla="*/ 1273470 h 3259433"/>
                <a:gd name="connsiteX106" fmla="*/ 4948235 w 7436821"/>
                <a:gd name="connsiteY106" fmla="*/ 1517310 h 3259433"/>
                <a:gd name="connsiteX107" fmla="*/ 4964427 w 7436821"/>
                <a:gd name="connsiteY107" fmla="*/ 1554458 h 3259433"/>
                <a:gd name="connsiteX108" fmla="*/ 4978715 w 7436821"/>
                <a:gd name="connsiteY108" fmla="*/ 1574460 h 3259433"/>
                <a:gd name="connsiteX109" fmla="*/ 5151117 w 7436821"/>
                <a:gd name="connsiteY109" fmla="*/ 1836398 h 3259433"/>
                <a:gd name="connsiteX110" fmla="*/ 5272085 w 7436821"/>
                <a:gd name="connsiteY110" fmla="*/ 1796393 h 3259433"/>
                <a:gd name="connsiteX111" fmla="*/ 5292087 w 7436821"/>
                <a:gd name="connsiteY111" fmla="*/ 1800203 h 3259433"/>
                <a:gd name="connsiteX112" fmla="*/ 5360667 w 7436821"/>
                <a:gd name="connsiteY112" fmla="*/ 1729718 h 3259433"/>
                <a:gd name="connsiteX113" fmla="*/ 5361620 w 7436821"/>
                <a:gd name="connsiteY113" fmla="*/ 1708763 h 3259433"/>
                <a:gd name="connsiteX114" fmla="*/ 5379360 w 7436821"/>
                <a:gd name="connsiteY114" fmla="*/ 1644231 h 3259433"/>
                <a:gd name="connsiteX115" fmla="*/ 5390153 w 7436821"/>
                <a:gd name="connsiteY115" fmla="*/ 1625966 h 3259433"/>
                <a:gd name="connsiteX116" fmla="*/ 5398929 w 7436821"/>
                <a:gd name="connsiteY116" fmla="*/ 1592273 h 3259433"/>
                <a:gd name="connsiteX117" fmla="*/ 5426863 w 7436821"/>
                <a:gd name="connsiteY117" fmla="*/ 1519262 h 3259433"/>
                <a:gd name="connsiteX118" fmla="*/ 5425795 w 7436821"/>
                <a:gd name="connsiteY118" fmla="*/ 1503975 h 3259433"/>
                <a:gd name="connsiteX119" fmla="*/ 5427342 w 7436821"/>
                <a:gd name="connsiteY119" fmla="*/ 1415393 h 3259433"/>
                <a:gd name="connsiteX120" fmla="*/ 5542595 w 7436821"/>
                <a:gd name="connsiteY120" fmla="*/ 1209653 h 3259433"/>
                <a:gd name="connsiteX121" fmla="*/ 5554977 w 7436821"/>
                <a:gd name="connsiteY121" fmla="*/ 1189650 h 3259433"/>
                <a:gd name="connsiteX122" fmla="*/ 5572122 w 7436821"/>
                <a:gd name="connsiteY122" fmla="*/ 1176315 h 3259433"/>
                <a:gd name="connsiteX123" fmla="*/ 5683565 w 7436821"/>
                <a:gd name="connsiteY123" fmla="*/ 1302045 h 3259433"/>
                <a:gd name="connsiteX124" fmla="*/ 5697852 w 7436821"/>
                <a:gd name="connsiteY124" fmla="*/ 1319190 h 3259433"/>
                <a:gd name="connsiteX125" fmla="*/ 5727380 w 7436821"/>
                <a:gd name="connsiteY125" fmla="*/ 1353480 h 3259433"/>
                <a:gd name="connsiteX126" fmla="*/ 5739762 w 7436821"/>
                <a:gd name="connsiteY126" fmla="*/ 1372530 h 3259433"/>
                <a:gd name="connsiteX127" fmla="*/ 5770242 w 7436821"/>
                <a:gd name="connsiteY127" fmla="*/ 1402058 h 3259433"/>
                <a:gd name="connsiteX128" fmla="*/ 5783577 w 7436821"/>
                <a:gd name="connsiteY128" fmla="*/ 1415393 h 3259433"/>
                <a:gd name="connsiteX129" fmla="*/ 5787387 w 7436821"/>
                <a:gd name="connsiteY129" fmla="*/ 1517310 h 3259433"/>
                <a:gd name="connsiteX130" fmla="*/ 5925500 w 7436821"/>
                <a:gd name="connsiteY130" fmla="*/ 1493498 h 3259433"/>
                <a:gd name="connsiteX131" fmla="*/ 5946455 w 7436821"/>
                <a:gd name="connsiteY131" fmla="*/ 1486830 h 3259433"/>
                <a:gd name="connsiteX132" fmla="*/ 5966457 w 7436821"/>
                <a:gd name="connsiteY132" fmla="*/ 1499213 h 3259433"/>
                <a:gd name="connsiteX133" fmla="*/ 6098855 w 7436821"/>
                <a:gd name="connsiteY133" fmla="*/ 1646851 h 3259433"/>
                <a:gd name="connsiteX134" fmla="*/ 6106475 w 7436821"/>
                <a:gd name="connsiteY134" fmla="*/ 1663043 h 3259433"/>
                <a:gd name="connsiteX135" fmla="*/ 6119810 w 7436821"/>
                <a:gd name="connsiteY135" fmla="*/ 1693523 h 3259433"/>
                <a:gd name="connsiteX136" fmla="*/ 6130287 w 7436821"/>
                <a:gd name="connsiteY136" fmla="*/ 1716383 h 3259433"/>
                <a:gd name="connsiteX137" fmla="*/ 6140765 w 7436821"/>
                <a:gd name="connsiteY137" fmla="*/ 1737338 h 3259433"/>
                <a:gd name="connsiteX138" fmla="*/ 6148385 w 7436821"/>
                <a:gd name="connsiteY138" fmla="*/ 1758293 h 3259433"/>
                <a:gd name="connsiteX139" fmla="*/ 6151242 w 7436821"/>
                <a:gd name="connsiteY139" fmla="*/ 1936410 h 3259433"/>
                <a:gd name="connsiteX140" fmla="*/ 6155052 w 7436821"/>
                <a:gd name="connsiteY140" fmla="*/ 1957365 h 3259433"/>
                <a:gd name="connsiteX141" fmla="*/ 6158862 w 7436821"/>
                <a:gd name="connsiteY141" fmla="*/ 1978320 h 3259433"/>
                <a:gd name="connsiteX142" fmla="*/ 6169340 w 7436821"/>
                <a:gd name="connsiteY142" fmla="*/ 2022135 h 3259433"/>
                <a:gd name="connsiteX143" fmla="*/ 6176007 w 7436821"/>
                <a:gd name="connsiteY143" fmla="*/ 2035470 h 3259433"/>
                <a:gd name="connsiteX144" fmla="*/ 6186485 w 7436821"/>
                <a:gd name="connsiteY144" fmla="*/ 2047853 h 3259433"/>
                <a:gd name="connsiteX145" fmla="*/ 6202677 w 7436821"/>
                <a:gd name="connsiteY145" fmla="*/ 2062140 h 3259433"/>
                <a:gd name="connsiteX146" fmla="*/ 6220775 w 7436821"/>
                <a:gd name="connsiteY146" fmla="*/ 2076428 h 3259433"/>
                <a:gd name="connsiteX147" fmla="*/ 6241730 w 7436821"/>
                <a:gd name="connsiteY147" fmla="*/ 2085953 h 3259433"/>
                <a:gd name="connsiteX148" fmla="*/ 6402464 w 7436821"/>
                <a:gd name="connsiteY148" fmla="*/ 2130021 h 3259433"/>
                <a:gd name="connsiteX149" fmla="*/ 6417089 w 7436821"/>
                <a:gd name="connsiteY149" fmla="*/ 2124324 h 3259433"/>
                <a:gd name="connsiteX150" fmla="*/ 6419843 w 7436821"/>
                <a:gd name="connsiteY150" fmla="*/ 2110517 h 3259433"/>
                <a:gd name="connsiteX151" fmla="*/ 6429692 w 7436821"/>
                <a:gd name="connsiteY151" fmla="*/ 2078028 h 3259433"/>
                <a:gd name="connsiteX152" fmla="*/ 6414371 w 7436821"/>
                <a:gd name="connsiteY152" fmla="*/ 2052735 h 3259433"/>
                <a:gd name="connsiteX153" fmla="*/ 6371270 w 7436821"/>
                <a:gd name="connsiteY153" fmla="*/ 1988798 h 3259433"/>
                <a:gd name="connsiteX154" fmla="*/ 6365555 w 7436821"/>
                <a:gd name="connsiteY154" fmla="*/ 1965938 h 3259433"/>
                <a:gd name="connsiteX155" fmla="*/ 6393177 w 7436821"/>
                <a:gd name="connsiteY155" fmla="*/ 1884976 h 3259433"/>
                <a:gd name="connsiteX156" fmla="*/ 6416037 w 7436821"/>
                <a:gd name="connsiteY156" fmla="*/ 1879260 h 3259433"/>
                <a:gd name="connsiteX157" fmla="*/ 6545577 w 7436821"/>
                <a:gd name="connsiteY157" fmla="*/ 1923076 h 3259433"/>
                <a:gd name="connsiteX158" fmla="*/ 6569390 w 7436821"/>
                <a:gd name="connsiteY158" fmla="*/ 1926885 h 3259433"/>
                <a:gd name="connsiteX159" fmla="*/ 6666545 w 7436821"/>
                <a:gd name="connsiteY159" fmla="*/ 2002133 h 3259433"/>
                <a:gd name="connsiteX160" fmla="*/ 6713217 w 7436821"/>
                <a:gd name="connsiteY160" fmla="*/ 2018326 h 3259433"/>
                <a:gd name="connsiteX161" fmla="*/ 6731315 w 7436821"/>
                <a:gd name="connsiteY161" fmla="*/ 2021183 h 3259433"/>
                <a:gd name="connsiteX162" fmla="*/ 6749412 w 7436821"/>
                <a:gd name="connsiteY162" fmla="*/ 2026898 h 3259433"/>
                <a:gd name="connsiteX163" fmla="*/ 6868475 w 7436821"/>
                <a:gd name="connsiteY163" fmla="*/ 2111670 h 3259433"/>
                <a:gd name="connsiteX164" fmla="*/ 6889430 w 7436821"/>
                <a:gd name="connsiteY164" fmla="*/ 2119291 h 3259433"/>
                <a:gd name="connsiteX165" fmla="*/ 6905622 w 7436821"/>
                <a:gd name="connsiteY165" fmla="*/ 2133578 h 3259433"/>
                <a:gd name="connsiteX166" fmla="*/ 6869427 w 7436821"/>
                <a:gd name="connsiteY166" fmla="*/ 2242163 h 3259433"/>
                <a:gd name="connsiteX167" fmla="*/ 6879946 w 7436821"/>
                <a:gd name="connsiteY167" fmla="*/ 2258313 h 3259433"/>
                <a:gd name="connsiteX168" fmla="*/ 6889342 w 7436821"/>
                <a:gd name="connsiteY168" fmla="*/ 2262487 h 3259433"/>
                <a:gd name="connsiteX169" fmla="*/ 6893809 w 7436821"/>
                <a:gd name="connsiteY169" fmla="*/ 2261261 h 3259433"/>
                <a:gd name="connsiteX170" fmla="*/ 6901194 w 7436821"/>
                <a:gd name="connsiteY170" fmla="*/ 2263287 h 3259433"/>
                <a:gd name="connsiteX171" fmla="*/ 6908573 w 7436821"/>
                <a:gd name="connsiteY171" fmla="*/ 2262439 h 3259433"/>
                <a:gd name="connsiteX172" fmla="*/ 6994205 w 7436821"/>
                <a:gd name="connsiteY172" fmla="*/ 2229781 h 3259433"/>
                <a:gd name="connsiteX173" fmla="*/ 7012302 w 7436821"/>
                <a:gd name="connsiteY173" fmla="*/ 2240258 h 3259433"/>
                <a:gd name="connsiteX174" fmla="*/ 7028495 w 7436821"/>
                <a:gd name="connsiteY174" fmla="*/ 2257403 h 3259433"/>
                <a:gd name="connsiteX175" fmla="*/ 7040877 w 7436821"/>
                <a:gd name="connsiteY175" fmla="*/ 2278358 h 3259433"/>
                <a:gd name="connsiteX176" fmla="*/ 7061832 w 7436821"/>
                <a:gd name="connsiteY176" fmla="*/ 2345033 h 3259433"/>
                <a:gd name="connsiteX177" fmla="*/ 7071357 w 7436821"/>
                <a:gd name="connsiteY177" fmla="*/ 2365988 h 3259433"/>
                <a:gd name="connsiteX178" fmla="*/ 7088502 w 7436821"/>
                <a:gd name="connsiteY178" fmla="*/ 2436473 h 3259433"/>
                <a:gd name="connsiteX179" fmla="*/ 7094217 w 7436821"/>
                <a:gd name="connsiteY179" fmla="*/ 2460286 h 3259433"/>
                <a:gd name="connsiteX180" fmla="*/ 7151367 w 7436821"/>
                <a:gd name="connsiteY180" fmla="*/ 2523151 h 3259433"/>
                <a:gd name="connsiteX181" fmla="*/ 7158987 w 7436821"/>
                <a:gd name="connsiteY181" fmla="*/ 2537438 h 3259433"/>
                <a:gd name="connsiteX182" fmla="*/ 7162797 w 7436821"/>
                <a:gd name="connsiteY182" fmla="*/ 2551726 h 3259433"/>
                <a:gd name="connsiteX183" fmla="*/ 7150415 w 7436821"/>
                <a:gd name="connsiteY183" fmla="*/ 2571728 h 3259433"/>
                <a:gd name="connsiteX184" fmla="*/ 7130412 w 7436821"/>
                <a:gd name="connsiteY184" fmla="*/ 2635545 h 3259433"/>
                <a:gd name="connsiteX185" fmla="*/ 7133270 w 7436821"/>
                <a:gd name="connsiteY185" fmla="*/ 2655548 h 3259433"/>
                <a:gd name="connsiteX186" fmla="*/ 7147557 w 7436821"/>
                <a:gd name="connsiteY186" fmla="*/ 2672693 h 3259433"/>
                <a:gd name="connsiteX187" fmla="*/ 7165655 w 7436821"/>
                <a:gd name="connsiteY187" fmla="*/ 2686980 h 3259433"/>
                <a:gd name="connsiteX188" fmla="*/ 7181847 w 7436821"/>
                <a:gd name="connsiteY188" fmla="*/ 2703173 h 3259433"/>
                <a:gd name="connsiteX189" fmla="*/ 7277097 w 7436821"/>
                <a:gd name="connsiteY189" fmla="*/ 2908913 h 3259433"/>
                <a:gd name="connsiteX190" fmla="*/ 7289480 w 7436821"/>
                <a:gd name="connsiteY190" fmla="*/ 2929868 h 3259433"/>
                <a:gd name="connsiteX191" fmla="*/ 7359965 w 7436821"/>
                <a:gd name="connsiteY191" fmla="*/ 3067980 h 3259433"/>
                <a:gd name="connsiteX192" fmla="*/ 7419972 w 7436821"/>
                <a:gd name="connsiteY192" fmla="*/ 3104176 h 3259433"/>
                <a:gd name="connsiteX193" fmla="*/ 7436165 w 7436821"/>
                <a:gd name="connsiteY193" fmla="*/ 3142276 h 3259433"/>
                <a:gd name="connsiteX194" fmla="*/ 7433307 w 7436821"/>
                <a:gd name="connsiteY194" fmla="*/ 3162278 h 3259433"/>
                <a:gd name="connsiteX195" fmla="*/ 7417115 w 7436821"/>
                <a:gd name="connsiteY195" fmla="*/ 3196568 h 3259433"/>
                <a:gd name="connsiteX196" fmla="*/ 7413305 w 7436821"/>
                <a:gd name="connsiteY196" fmla="*/ 3207998 h 3259433"/>
                <a:gd name="connsiteX197" fmla="*/ 7422830 w 7436821"/>
                <a:gd name="connsiteY197" fmla="*/ 3251813 h 3259433"/>
                <a:gd name="connsiteX198" fmla="*/ 7428545 w 7436821"/>
                <a:gd name="connsiteY198" fmla="*/ 3259433 h 3259433"/>
                <a:gd name="connsiteX199" fmla="*/ 7388540 w 7436821"/>
                <a:gd name="connsiteY199" fmla="*/ 3259433 h 3259433"/>
                <a:gd name="connsiteX200" fmla="*/ 7367585 w 7436821"/>
                <a:gd name="connsiteY200" fmla="*/ 3259433 h 3259433"/>
                <a:gd name="connsiteX201" fmla="*/ 7195182 w 7436821"/>
                <a:gd name="connsiteY201" fmla="*/ 3259433 h 3259433"/>
                <a:gd name="connsiteX202" fmla="*/ 7172322 w 7436821"/>
                <a:gd name="connsiteY202" fmla="*/ 3259433 h 3259433"/>
                <a:gd name="connsiteX203" fmla="*/ 0 w 7436821"/>
                <a:gd name="connsiteY203" fmla="*/ 3259433 h 3259433"/>
                <a:gd name="connsiteX204" fmla="*/ 37148 w 7436821"/>
                <a:gd name="connsiteY204" fmla="*/ 3212761 h 3259433"/>
                <a:gd name="connsiteX205" fmla="*/ 180023 w 7436821"/>
                <a:gd name="connsiteY205" fmla="*/ 2943203 h 3259433"/>
                <a:gd name="connsiteX206" fmla="*/ 196215 w 7436821"/>
                <a:gd name="connsiteY206" fmla="*/ 2902245 h 3259433"/>
                <a:gd name="connsiteX207" fmla="*/ 195263 w 7436821"/>
                <a:gd name="connsiteY207" fmla="*/ 2901293 h 3259433"/>
                <a:gd name="connsiteX208" fmla="*/ 177165 w 7436821"/>
                <a:gd name="connsiteY208" fmla="*/ 2819378 h 3259433"/>
                <a:gd name="connsiteX209" fmla="*/ 296228 w 7436821"/>
                <a:gd name="connsiteY209" fmla="*/ 2586016 h 3259433"/>
                <a:gd name="connsiteX210" fmla="*/ 305753 w 7436821"/>
                <a:gd name="connsiteY210" fmla="*/ 2573633 h 3259433"/>
                <a:gd name="connsiteX211" fmla="*/ 326708 w 7436821"/>
                <a:gd name="connsiteY211" fmla="*/ 2543153 h 3259433"/>
                <a:gd name="connsiteX212" fmla="*/ 354330 w 7436821"/>
                <a:gd name="connsiteY212" fmla="*/ 2401231 h 3259433"/>
                <a:gd name="connsiteX213" fmla="*/ 370523 w 7436821"/>
                <a:gd name="connsiteY213" fmla="*/ 2388848 h 3259433"/>
                <a:gd name="connsiteX214" fmla="*/ 388620 w 7436821"/>
                <a:gd name="connsiteY214" fmla="*/ 2376466 h 3259433"/>
                <a:gd name="connsiteX215" fmla="*/ 401955 w 7436821"/>
                <a:gd name="connsiteY215" fmla="*/ 2366941 h 3259433"/>
                <a:gd name="connsiteX216" fmla="*/ 412433 w 7436821"/>
                <a:gd name="connsiteY216" fmla="*/ 2354558 h 3259433"/>
                <a:gd name="connsiteX217" fmla="*/ 440055 w 7436821"/>
                <a:gd name="connsiteY217" fmla="*/ 2276453 h 3259433"/>
                <a:gd name="connsiteX218" fmla="*/ 446723 w 7436821"/>
                <a:gd name="connsiteY218" fmla="*/ 2256451 h 3259433"/>
                <a:gd name="connsiteX219" fmla="*/ 484823 w 7436821"/>
                <a:gd name="connsiteY219" fmla="*/ 2027851 h 3259433"/>
                <a:gd name="connsiteX220" fmla="*/ 495300 w 7436821"/>
                <a:gd name="connsiteY220" fmla="*/ 2010705 h 3259433"/>
                <a:gd name="connsiteX221" fmla="*/ 529590 w 7436821"/>
                <a:gd name="connsiteY221" fmla="*/ 1910693 h 3259433"/>
                <a:gd name="connsiteX222" fmla="*/ 533400 w 7436821"/>
                <a:gd name="connsiteY222" fmla="*/ 1887833 h 3259433"/>
                <a:gd name="connsiteX223" fmla="*/ 615315 w 7436821"/>
                <a:gd name="connsiteY223" fmla="*/ 1749720 h 3259433"/>
                <a:gd name="connsiteX224" fmla="*/ 636270 w 7436821"/>
                <a:gd name="connsiteY224" fmla="*/ 1742101 h 3259433"/>
                <a:gd name="connsiteX225" fmla="*/ 660083 w 7436821"/>
                <a:gd name="connsiteY225" fmla="*/ 1738290 h 3259433"/>
                <a:gd name="connsiteX226" fmla="*/ 677228 w 7436821"/>
                <a:gd name="connsiteY226" fmla="*/ 1742101 h 3259433"/>
                <a:gd name="connsiteX227" fmla="*/ 689610 w 7436821"/>
                <a:gd name="connsiteY227" fmla="*/ 1751626 h 3259433"/>
                <a:gd name="connsiteX228" fmla="*/ 705803 w 7436821"/>
                <a:gd name="connsiteY228" fmla="*/ 1776390 h 3259433"/>
                <a:gd name="connsiteX229" fmla="*/ 712470 w 7436821"/>
                <a:gd name="connsiteY229" fmla="*/ 1789726 h 3259433"/>
                <a:gd name="connsiteX230" fmla="*/ 794385 w 7436821"/>
                <a:gd name="connsiteY230" fmla="*/ 1924980 h 3259433"/>
                <a:gd name="connsiteX231" fmla="*/ 810578 w 7436821"/>
                <a:gd name="connsiteY231" fmla="*/ 1937363 h 3259433"/>
                <a:gd name="connsiteX232" fmla="*/ 830580 w 7436821"/>
                <a:gd name="connsiteY232" fmla="*/ 1944030 h 3259433"/>
                <a:gd name="connsiteX233" fmla="*/ 912495 w 7436821"/>
                <a:gd name="connsiteY233" fmla="*/ 1977368 h 3259433"/>
                <a:gd name="connsiteX234" fmla="*/ 932498 w 7436821"/>
                <a:gd name="connsiteY234" fmla="*/ 2045948 h 3259433"/>
                <a:gd name="connsiteX235" fmla="*/ 939165 w 7436821"/>
                <a:gd name="connsiteY235" fmla="*/ 2068808 h 3259433"/>
                <a:gd name="connsiteX236" fmla="*/ 970598 w 7436821"/>
                <a:gd name="connsiteY236" fmla="*/ 2176441 h 3259433"/>
                <a:gd name="connsiteX237" fmla="*/ 991553 w 7436821"/>
                <a:gd name="connsiteY237" fmla="*/ 2189776 h 3259433"/>
                <a:gd name="connsiteX238" fmla="*/ 1008883 w 7436821"/>
                <a:gd name="connsiteY238" fmla="*/ 2194502 h 3259433"/>
                <a:gd name="connsiteX239" fmla="*/ 1033558 w 7436821"/>
                <a:gd name="connsiteY239" fmla="*/ 2189170 h 3259433"/>
                <a:gd name="connsiteX240" fmla="*/ 1050608 w 7436821"/>
                <a:gd name="connsiteY240" fmla="*/ 2179298 h 3259433"/>
                <a:gd name="connsiteX241" fmla="*/ 1064895 w 7436821"/>
                <a:gd name="connsiteY241" fmla="*/ 2165011 h 3259433"/>
                <a:gd name="connsiteX242" fmla="*/ 1118235 w 7436821"/>
                <a:gd name="connsiteY242" fmla="*/ 1923076 h 3259433"/>
                <a:gd name="connsiteX243" fmla="*/ 1119188 w 7436821"/>
                <a:gd name="connsiteY243" fmla="*/ 1900215 h 3259433"/>
                <a:gd name="connsiteX244" fmla="*/ 1132523 w 7436821"/>
                <a:gd name="connsiteY244" fmla="*/ 1809728 h 3259433"/>
                <a:gd name="connsiteX245" fmla="*/ 1139190 w 7436821"/>
                <a:gd name="connsiteY245" fmla="*/ 1788773 h 3259433"/>
                <a:gd name="connsiteX246" fmla="*/ 1227773 w 7436821"/>
                <a:gd name="connsiteY246" fmla="*/ 1720193 h 3259433"/>
                <a:gd name="connsiteX247" fmla="*/ 1274446 w 7436821"/>
                <a:gd name="connsiteY247" fmla="*/ 1605893 h 3259433"/>
                <a:gd name="connsiteX248" fmla="*/ 1295401 w 7436821"/>
                <a:gd name="connsiteY248" fmla="*/ 1595415 h 3259433"/>
                <a:gd name="connsiteX249" fmla="*/ 1316356 w 7436821"/>
                <a:gd name="connsiteY249" fmla="*/ 1587795 h 3259433"/>
                <a:gd name="connsiteX250" fmla="*/ 1340169 w 7436821"/>
                <a:gd name="connsiteY250" fmla="*/ 1580176 h 3259433"/>
                <a:gd name="connsiteX251" fmla="*/ 1467803 w 7436821"/>
                <a:gd name="connsiteY251" fmla="*/ 1565888 h 3259433"/>
                <a:gd name="connsiteX252" fmla="*/ 1478280 w 7436821"/>
                <a:gd name="connsiteY252" fmla="*/ 1363958 h 3259433"/>
                <a:gd name="connsiteX253" fmla="*/ 1490663 w 7436821"/>
                <a:gd name="connsiteY253" fmla="*/ 1351576 h 3259433"/>
                <a:gd name="connsiteX254" fmla="*/ 1500188 w 7436821"/>
                <a:gd name="connsiteY254" fmla="*/ 1339193 h 3259433"/>
                <a:gd name="connsiteX255" fmla="*/ 1509713 w 7436821"/>
                <a:gd name="connsiteY255" fmla="*/ 1320143 h 3259433"/>
                <a:gd name="connsiteX256" fmla="*/ 1642110 w 7436821"/>
                <a:gd name="connsiteY256" fmla="*/ 1095353 h 3259433"/>
                <a:gd name="connsiteX257" fmla="*/ 1662114 w 7436821"/>
                <a:gd name="connsiteY257" fmla="*/ 1089638 h 3259433"/>
                <a:gd name="connsiteX258" fmla="*/ 1708785 w 7436821"/>
                <a:gd name="connsiteY258" fmla="*/ 1102020 h 3259433"/>
                <a:gd name="connsiteX259" fmla="*/ 1764030 w 7436821"/>
                <a:gd name="connsiteY259" fmla="*/ 1041060 h 3259433"/>
                <a:gd name="connsiteX260" fmla="*/ 1771650 w 7436821"/>
                <a:gd name="connsiteY260" fmla="*/ 1018200 h 3259433"/>
                <a:gd name="connsiteX261" fmla="*/ 1839278 w 7436821"/>
                <a:gd name="connsiteY261" fmla="*/ 897233 h 3259433"/>
                <a:gd name="connsiteX262" fmla="*/ 1927547 w 7436821"/>
                <a:gd name="connsiteY262" fmla="*/ 898036 h 3259433"/>
                <a:gd name="connsiteX263" fmla="*/ 1938294 w 7436821"/>
                <a:gd name="connsiteY263" fmla="*/ 888494 h 3259433"/>
                <a:gd name="connsiteX264" fmla="*/ 1939664 w 7436821"/>
                <a:gd name="connsiteY264" fmla="*/ 883976 h 3259433"/>
                <a:gd name="connsiteX265" fmla="*/ 1946907 w 7436821"/>
                <a:gd name="connsiteY265" fmla="*/ 867712 h 3259433"/>
                <a:gd name="connsiteX266" fmla="*/ 1946910 w 7436821"/>
                <a:gd name="connsiteY266" fmla="*/ 867705 h 3259433"/>
                <a:gd name="connsiteX267" fmla="*/ 1956435 w 7436821"/>
                <a:gd name="connsiteY267" fmla="*/ 844845 h 3259433"/>
                <a:gd name="connsiteX268" fmla="*/ 1965960 w 7436821"/>
                <a:gd name="connsiteY268" fmla="*/ 821985 h 3259433"/>
                <a:gd name="connsiteX269" fmla="*/ 2080260 w 7436821"/>
                <a:gd name="connsiteY269" fmla="*/ 723878 h 3259433"/>
                <a:gd name="connsiteX270" fmla="*/ 2101215 w 7436821"/>
                <a:gd name="connsiteY270" fmla="*/ 854370 h 3259433"/>
                <a:gd name="connsiteX271" fmla="*/ 2105025 w 7436821"/>
                <a:gd name="connsiteY271" fmla="*/ 874373 h 3259433"/>
                <a:gd name="connsiteX272" fmla="*/ 2210753 w 7436821"/>
                <a:gd name="connsiteY272" fmla="*/ 962955 h 3259433"/>
                <a:gd name="connsiteX273" fmla="*/ 2225040 w 7436821"/>
                <a:gd name="connsiteY273" fmla="*/ 977243 h 3259433"/>
                <a:gd name="connsiteX274" fmla="*/ 2232660 w 7436821"/>
                <a:gd name="connsiteY274" fmla="*/ 996293 h 3259433"/>
                <a:gd name="connsiteX275" fmla="*/ 2269808 w 7436821"/>
                <a:gd name="connsiteY275" fmla="*/ 1064873 h 3259433"/>
                <a:gd name="connsiteX276" fmla="*/ 2371725 w 7436821"/>
                <a:gd name="connsiteY276" fmla="*/ 1142978 h 3259433"/>
                <a:gd name="connsiteX277" fmla="*/ 2384108 w 7436821"/>
                <a:gd name="connsiteY277" fmla="*/ 1150598 h 3259433"/>
                <a:gd name="connsiteX278" fmla="*/ 2397443 w 7436821"/>
                <a:gd name="connsiteY278" fmla="*/ 1161075 h 3259433"/>
                <a:gd name="connsiteX279" fmla="*/ 2431734 w 7436821"/>
                <a:gd name="connsiteY279" fmla="*/ 1266803 h 3259433"/>
                <a:gd name="connsiteX280" fmla="*/ 2390775 w 7436821"/>
                <a:gd name="connsiteY280" fmla="*/ 1254420 h 3259433"/>
                <a:gd name="connsiteX281" fmla="*/ 2414588 w 7436821"/>
                <a:gd name="connsiteY281" fmla="*/ 1354433 h 3259433"/>
                <a:gd name="connsiteX282" fmla="*/ 2405063 w 7436821"/>
                <a:gd name="connsiteY282" fmla="*/ 1374435 h 3259433"/>
                <a:gd name="connsiteX283" fmla="*/ 2460308 w 7436821"/>
                <a:gd name="connsiteY283" fmla="*/ 1570651 h 3259433"/>
                <a:gd name="connsiteX284" fmla="*/ 2478405 w 7436821"/>
                <a:gd name="connsiteY284" fmla="*/ 1590653 h 3259433"/>
                <a:gd name="connsiteX285" fmla="*/ 2724151 w 7436821"/>
                <a:gd name="connsiteY285" fmla="*/ 1651613 h 3259433"/>
                <a:gd name="connsiteX286" fmla="*/ 2684145 w 7436821"/>
                <a:gd name="connsiteY286" fmla="*/ 1490640 h 3259433"/>
                <a:gd name="connsiteX287" fmla="*/ 2687003 w 7436821"/>
                <a:gd name="connsiteY287" fmla="*/ 1473495 h 3259433"/>
                <a:gd name="connsiteX288" fmla="*/ 2748916 w 7436821"/>
                <a:gd name="connsiteY288" fmla="*/ 1396343 h 3259433"/>
                <a:gd name="connsiteX289" fmla="*/ 2792730 w 7436821"/>
                <a:gd name="connsiteY289" fmla="*/ 1368720 h 3259433"/>
                <a:gd name="connsiteX290" fmla="*/ 2806066 w 7436821"/>
                <a:gd name="connsiteY290" fmla="*/ 1349670 h 3259433"/>
                <a:gd name="connsiteX291" fmla="*/ 2905125 w 7436821"/>
                <a:gd name="connsiteY291" fmla="*/ 1244895 h 3259433"/>
                <a:gd name="connsiteX292" fmla="*/ 2904174 w 7436821"/>
                <a:gd name="connsiteY292" fmla="*/ 1225845 h 3259433"/>
                <a:gd name="connsiteX293" fmla="*/ 2904174 w 7436821"/>
                <a:gd name="connsiteY293" fmla="*/ 1188698 h 3259433"/>
                <a:gd name="connsiteX294" fmla="*/ 2982279 w 7436821"/>
                <a:gd name="connsiteY294" fmla="*/ 1062968 h 3259433"/>
                <a:gd name="connsiteX295" fmla="*/ 3023236 w 7436821"/>
                <a:gd name="connsiteY295" fmla="*/ 917235 h 3259433"/>
                <a:gd name="connsiteX296" fmla="*/ 3039429 w 7436821"/>
                <a:gd name="connsiteY296" fmla="*/ 896280 h 3259433"/>
                <a:gd name="connsiteX297" fmla="*/ 3184209 w 7436821"/>
                <a:gd name="connsiteY297" fmla="*/ 724830 h 3259433"/>
                <a:gd name="connsiteX298" fmla="*/ 3187065 w 7436821"/>
                <a:gd name="connsiteY298" fmla="*/ 708638 h 3259433"/>
                <a:gd name="connsiteX299" fmla="*/ 3201354 w 7436821"/>
                <a:gd name="connsiteY299" fmla="*/ 661013 h 3259433"/>
                <a:gd name="connsiteX300" fmla="*/ 3208973 w 7436821"/>
                <a:gd name="connsiteY300" fmla="*/ 641963 h 3259433"/>
                <a:gd name="connsiteX301" fmla="*/ 3317558 w 7436821"/>
                <a:gd name="connsiteY301" fmla="*/ 487658 h 3259433"/>
                <a:gd name="connsiteX302" fmla="*/ 3333751 w 7436821"/>
                <a:gd name="connsiteY302" fmla="*/ 471465 h 3259433"/>
                <a:gd name="connsiteX303" fmla="*/ 3351848 w 7436821"/>
                <a:gd name="connsiteY303" fmla="*/ 450510 h 3259433"/>
                <a:gd name="connsiteX304" fmla="*/ 3422333 w 7436821"/>
                <a:gd name="connsiteY304" fmla="*/ 386693 h 3259433"/>
                <a:gd name="connsiteX305" fmla="*/ 3442335 w 7436821"/>
                <a:gd name="connsiteY305" fmla="*/ 383835 h 3259433"/>
                <a:gd name="connsiteX306" fmla="*/ 3472815 w 7436821"/>
                <a:gd name="connsiteY306" fmla="*/ 366690 h 3259433"/>
                <a:gd name="connsiteX307" fmla="*/ 3540443 w 7436821"/>
                <a:gd name="connsiteY307" fmla="*/ 167618 h 3259433"/>
                <a:gd name="connsiteX308" fmla="*/ 3556636 w 7436821"/>
                <a:gd name="connsiteY308" fmla="*/ 150473 h 3259433"/>
                <a:gd name="connsiteX309" fmla="*/ 3629977 w 7436821"/>
                <a:gd name="connsiteY309" fmla="*/ 66653 h 3259433"/>
                <a:gd name="connsiteX310" fmla="*/ 3646170 w 7436821"/>
                <a:gd name="connsiteY310" fmla="*/ 50460 h 3259433"/>
                <a:gd name="connsiteX311" fmla="*/ 3707130 w 7436821"/>
                <a:gd name="connsiteY311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762674 w 7436821"/>
                <a:gd name="connsiteY4" fmla="*/ 2137034 h 3259433"/>
                <a:gd name="connsiteX5" fmla="*/ 6767784 w 7436821"/>
                <a:gd name="connsiteY5" fmla="*/ 2148509 h 3259433"/>
                <a:gd name="connsiteX6" fmla="*/ 6775870 w 7436821"/>
                <a:gd name="connsiteY6" fmla="*/ 2175181 h 3259433"/>
                <a:gd name="connsiteX7" fmla="*/ 6777859 w 7436821"/>
                <a:gd name="connsiteY7" fmla="*/ 2163426 h 3259433"/>
                <a:gd name="connsiteX8" fmla="*/ 6766731 w 7436821"/>
                <a:gd name="connsiteY8" fmla="*/ 2139249 h 3259433"/>
                <a:gd name="connsiteX9" fmla="*/ 6762674 w 7436821"/>
                <a:gd name="connsiteY9" fmla="*/ 2137034 h 3259433"/>
                <a:gd name="connsiteX10" fmla="*/ 6581375 w 7436821"/>
                <a:gd name="connsiteY10" fmla="*/ 2027455 h 3259433"/>
                <a:gd name="connsiteX11" fmla="*/ 6590837 w 7436821"/>
                <a:gd name="connsiteY11" fmla="*/ 2048702 h 3259433"/>
                <a:gd name="connsiteX12" fmla="*/ 6596584 w 7436821"/>
                <a:gd name="connsiteY12" fmla="*/ 2043847 h 3259433"/>
                <a:gd name="connsiteX13" fmla="*/ 6603721 w 7436821"/>
                <a:gd name="connsiteY13" fmla="*/ 2041889 h 3259433"/>
                <a:gd name="connsiteX14" fmla="*/ 6600942 w 7436821"/>
                <a:gd name="connsiteY14" fmla="*/ 2038671 h 3259433"/>
                <a:gd name="connsiteX15" fmla="*/ 6581375 w 7436821"/>
                <a:gd name="connsiteY15" fmla="*/ 2027455 h 3259433"/>
                <a:gd name="connsiteX16" fmla="*/ 747698 w 7436821"/>
                <a:gd name="connsiteY16" fmla="*/ 1993335 h 3259433"/>
                <a:gd name="connsiteX17" fmla="*/ 747969 w 7436821"/>
                <a:gd name="connsiteY17" fmla="*/ 1994697 h 3259433"/>
                <a:gd name="connsiteX18" fmla="*/ 748270 w 7436821"/>
                <a:gd name="connsiteY18" fmla="*/ 1994253 h 3259433"/>
                <a:gd name="connsiteX19" fmla="*/ 747698 w 7436821"/>
                <a:gd name="connsiteY19" fmla="*/ 1993335 h 3259433"/>
                <a:gd name="connsiteX20" fmla="*/ 6114095 w 7436821"/>
                <a:gd name="connsiteY20" fmla="*/ 1805918 h 3259433"/>
                <a:gd name="connsiteX21" fmla="*/ 6111031 w 7436821"/>
                <a:gd name="connsiteY21" fmla="*/ 1811795 h 3259433"/>
                <a:gd name="connsiteX22" fmla="*/ 6115897 w 7436821"/>
                <a:gd name="connsiteY22" fmla="*/ 1832921 h 3259433"/>
                <a:gd name="connsiteX23" fmla="*/ 6120882 w 7436821"/>
                <a:gd name="connsiteY23" fmla="*/ 1823301 h 3259433"/>
                <a:gd name="connsiteX24" fmla="*/ 6114095 w 7436821"/>
                <a:gd name="connsiteY24" fmla="*/ 1805918 h 3259433"/>
                <a:gd name="connsiteX25" fmla="*/ 2811782 w 7436821"/>
                <a:gd name="connsiteY25" fmla="*/ 1734718 h 3259433"/>
                <a:gd name="connsiteX26" fmla="*/ 2800491 w 7436821"/>
                <a:gd name="connsiteY26" fmla="*/ 1734718 h 3259433"/>
                <a:gd name="connsiteX27" fmla="*/ 2811782 w 7436821"/>
                <a:gd name="connsiteY27" fmla="*/ 1734718 h 3259433"/>
                <a:gd name="connsiteX28" fmla="*/ 1723468 w 7436821"/>
                <a:gd name="connsiteY28" fmla="*/ 1717777 h 3259433"/>
                <a:gd name="connsiteX29" fmla="*/ 1724025 w 7436821"/>
                <a:gd name="connsiteY29" fmla="*/ 1725292 h 3259433"/>
                <a:gd name="connsiteX30" fmla="*/ 1724025 w 7436821"/>
                <a:gd name="connsiteY30" fmla="*/ 1719240 h 3259433"/>
                <a:gd name="connsiteX31" fmla="*/ 1723468 w 7436821"/>
                <a:gd name="connsiteY31" fmla="*/ 1717777 h 3259433"/>
                <a:gd name="connsiteX32" fmla="*/ 5772563 w 7436821"/>
                <a:gd name="connsiteY32" fmla="*/ 1573010 h 3259433"/>
                <a:gd name="connsiteX33" fmla="*/ 5773847 w 7436821"/>
                <a:gd name="connsiteY33" fmla="*/ 1576364 h 3259433"/>
                <a:gd name="connsiteX34" fmla="*/ 5775977 w 7436821"/>
                <a:gd name="connsiteY34" fmla="*/ 1573639 h 3259433"/>
                <a:gd name="connsiteX35" fmla="*/ 5772563 w 7436821"/>
                <a:gd name="connsiteY35" fmla="*/ 1573010 h 3259433"/>
                <a:gd name="connsiteX36" fmla="*/ 2339121 w 7436821"/>
                <a:gd name="connsiteY36" fmla="*/ 1429892 h 3259433"/>
                <a:gd name="connsiteX37" fmla="*/ 2337380 w 7436821"/>
                <a:gd name="connsiteY37" fmla="*/ 1453355 h 3259433"/>
                <a:gd name="connsiteX38" fmla="*/ 2341012 w 7436821"/>
                <a:gd name="connsiteY38" fmla="*/ 1458719 h 3259433"/>
                <a:gd name="connsiteX39" fmla="*/ 2342584 w 7436821"/>
                <a:gd name="connsiteY39" fmla="*/ 1462250 h 3259433"/>
                <a:gd name="connsiteX40" fmla="*/ 2339121 w 7436821"/>
                <a:gd name="connsiteY40" fmla="*/ 1429892 h 3259433"/>
                <a:gd name="connsiteX41" fmla="*/ 4709982 w 7436821"/>
                <a:gd name="connsiteY41" fmla="*/ 952021 h 3259433"/>
                <a:gd name="connsiteX42" fmla="*/ 4722335 w 7436821"/>
                <a:gd name="connsiteY42" fmla="*/ 1024115 h 3259433"/>
                <a:gd name="connsiteX43" fmla="*/ 4722492 w 7436821"/>
                <a:gd name="connsiteY43" fmla="*/ 1022963 h 3259433"/>
                <a:gd name="connsiteX44" fmla="*/ 4730112 w 7436821"/>
                <a:gd name="connsiteY44" fmla="*/ 996293 h 3259433"/>
                <a:gd name="connsiteX45" fmla="*/ 4723445 w 7436821"/>
                <a:gd name="connsiteY45" fmla="*/ 972480 h 3259433"/>
                <a:gd name="connsiteX46" fmla="*/ 4709982 w 7436821"/>
                <a:gd name="connsiteY46" fmla="*/ 952021 h 3259433"/>
                <a:gd name="connsiteX47" fmla="*/ 4571527 w 7436821"/>
                <a:gd name="connsiteY47" fmla="*/ 603642 h 3259433"/>
                <a:gd name="connsiteX48" fmla="*/ 4574994 w 7436821"/>
                <a:gd name="connsiteY48" fmla="*/ 607661 h 3259433"/>
                <a:gd name="connsiteX49" fmla="*/ 4574553 w 7436821"/>
                <a:gd name="connsiteY49" fmla="*/ 606693 h 3259433"/>
                <a:gd name="connsiteX50" fmla="*/ 4571527 w 7436821"/>
                <a:gd name="connsiteY50" fmla="*/ 603642 h 3259433"/>
                <a:gd name="connsiteX51" fmla="*/ 3962579 w 7436821"/>
                <a:gd name="connsiteY51" fmla="*/ 592605 h 3259433"/>
                <a:gd name="connsiteX52" fmla="*/ 3964592 w 7436821"/>
                <a:gd name="connsiteY52" fmla="*/ 604355 h 3259433"/>
                <a:gd name="connsiteX53" fmla="*/ 4002938 w 7436821"/>
                <a:gd name="connsiteY53" fmla="*/ 622754 h 3259433"/>
                <a:gd name="connsiteX54" fmla="*/ 4004489 w 7436821"/>
                <a:gd name="connsiteY54" fmla="*/ 623857 h 3259433"/>
                <a:gd name="connsiteX55" fmla="*/ 3978471 w 7436821"/>
                <a:gd name="connsiteY55" fmla="*/ 604220 h 3259433"/>
                <a:gd name="connsiteX56" fmla="*/ 3962579 w 7436821"/>
                <a:gd name="connsiteY56" fmla="*/ 592605 h 3259433"/>
                <a:gd name="connsiteX57" fmla="*/ 4528455 w 7436821"/>
                <a:gd name="connsiteY57" fmla="*/ 566756 h 3259433"/>
                <a:gd name="connsiteX58" fmla="*/ 4529548 w 7436821"/>
                <a:gd name="connsiteY58" fmla="*/ 569210 h 3259433"/>
                <a:gd name="connsiteX59" fmla="*/ 4537440 w 7436821"/>
                <a:gd name="connsiteY59" fmla="*/ 573026 h 3259433"/>
                <a:gd name="connsiteX60" fmla="*/ 4556825 w 7436821"/>
                <a:gd name="connsiteY60" fmla="*/ 588815 h 3259433"/>
                <a:gd name="connsiteX61" fmla="*/ 4543480 w 7436821"/>
                <a:gd name="connsiteY61" fmla="*/ 575357 h 3259433"/>
                <a:gd name="connsiteX62" fmla="*/ 4528455 w 7436821"/>
                <a:gd name="connsiteY62" fmla="*/ 566756 h 3259433"/>
                <a:gd name="connsiteX63" fmla="*/ 3707130 w 7436821"/>
                <a:gd name="connsiteY63" fmla="*/ 930 h 3259433"/>
                <a:gd name="connsiteX64" fmla="*/ 3793805 w 7436821"/>
                <a:gd name="connsiteY64" fmla="*/ 48555 h 3259433"/>
                <a:gd name="connsiteX65" fmla="*/ 3813807 w 7436821"/>
                <a:gd name="connsiteY65" fmla="*/ 62843 h 3259433"/>
                <a:gd name="connsiteX66" fmla="*/ 3878577 w 7436821"/>
                <a:gd name="connsiteY66" fmla="*/ 206670 h 3259433"/>
                <a:gd name="connsiteX67" fmla="*/ 3881435 w 7436821"/>
                <a:gd name="connsiteY67" fmla="*/ 230483 h 3259433"/>
                <a:gd name="connsiteX68" fmla="*/ 3904295 w 7436821"/>
                <a:gd name="connsiteY68" fmla="*/ 325733 h 3259433"/>
                <a:gd name="connsiteX69" fmla="*/ 3907058 w 7436821"/>
                <a:gd name="connsiteY69" fmla="*/ 340239 h 3259433"/>
                <a:gd name="connsiteX70" fmla="*/ 3908911 w 7436821"/>
                <a:gd name="connsiteY70" fmla="*/ 345080 h 3259433"/>
                <a:gd name="connsiteX71" fmla="*/ 3912314 w 7436821"/>
                <a:gd name="connsiteY71" fmla="*/ 358147 h 3259433"/>
                <a:gd name="connsiteX72" fmla="*/ 3923568 w 7436821"/>
                <a:gd name="connsiteY72" fmla="*/ 391336 h 3259433"/>
                <a:gd name="connsiteX73" fmla="*/ 3971922 w 7436821"/>
                <a:gd name="connsiteY73" fmla="*/ 503850 h 3259433"/>
                <a:gd name="connsiteX74" fmla="*/ 4070030 w 7436821"/>
                <a:gd name="connsiteY74" fmla="*/ 618150 h 3259433"/>
                <a:gd name="connsiteX75" fmla="*/ 4092890 w 7436821"/>
                <a:gd name="connsiteY75" fmla="*/ 631485 h 3259433"/>
                <a:gd name="connsiteX76" fmla="*/ 4295772 w 7436821"/>
                <a:gd name="connsiteY76" fmla="*/ 743880 h 3259433"/>
                <a:gd name="connsiteX77" fmla="*/ 4312917 w 7436821"/>
                <a:gd name="connsiteY77" fmla="*/ 720068 h 3259433"/>
                <a:gd name="connsiteX78" fmla="*/ 4316727 w 7436821"/>
                <a:gd name="connsiteY78" fmla="*/ 702923 h 3259433"/>
                <a:gd name="connsiteX79" fmla="*/ 4312917 w 7436821"/>
                <a:gd name="connsiteY79" fmla="*/ 681968 h 3259433"/>
                <a:gd name="connsiteX80" fmla="*/ 4312917 w 7436821"/>
                <a:gd name="connsiteY80" fmla="*/ 661965 h 3259433"/>
                <a:gd name="connsiteX81" fmla="*/ 4457697 w 7436821"/>
                <a:gd name="connsiteY81" fmla="*/ 461940 h 3259433"/>
                <a:gd name="connsiteX82" fmla="*/ 4549137 w 7436821"/>
                <a:gd name="connsiteY82" fmla="*/ 484800 h 3259433"/>
                <a:gd name="connsiteX83" fmla="*/ 4565330 w 7436821"/>
                <a:gd name="connsiteY83" fmla="*/ 500993 h 3259433"/>
                <a:gd name="connsiteX84" fmla="*/ 4643435 w 7436821"/>
                <a:gd name="connsiteY84" fmla="*/ 645773 h 3259433"/>
                <a:gd name="connsiteX85" fmla="*/ 4647245 w 7436821"/>
                <a:gd name="connsiteY85" fmla="*/ 670538 h 3259433"/>
                <a:gd name="connsiteX86" fmla="*/ 4656770 w 7436821"/>
                <a:gd name="connsiteY86" fmla="*/ 745785 h 3259433"/>
                <a:gd name="connsiteX87" fmla="*/ 4664390 w 7436821"/>
                <a:gd name="connsiteY87" fmla="*/ 761978 h 3259433"/>
                <a:gd name="connsiteX88" fmla="*/ 4671057 w 7436821"/>
                <a:gd name="connsiteY88" fmla="*/ 779123 h 3259433"/>
                <a:gd name="connsiteX89" fmla="*/ 4678677 w 7436821"/>
                <a:gd name="connsiteY89" fmla="*/ 795315 h 3259433"/>
                <a:gd name="connsiteX90" fmla="*/ 4679630 w 7436821"/>
                <a:gd name="connsiteY90" fmla="*/ 818175 h 3259433"/>
                <a:gd name="connsiteX91" fmla="*/ 4689155 w 7436821"/>
                <a:gd name="connsiteY91" fmla="*/ 838178 h 3259433"/>
                <a:gd name="connsiteX92" fmla="*/ 4696775 w 7436821"/>
                <a:gd name="connsiteY92" fmla="*/ 857228 h 3259433"/>
                <a:gd name="connsiteX93" fmla="*/ 4719635 w 7436821"/>
                <a:gd name="connsiteY93" fmla="*/ 894375 h 3259433"/>
                <a:gd name="connsiteX94" fmla="*/ 4732970 w 7436821"/>
                <a:gd name="connsiteY94" fmla="*/ 910568 h 3259433"/>
                <a:gd name="connsiteX95" fmla="*/ 4750115 w 7436821"/>
                <a:gd name="connsiteY95" fmla="*/ 927713 h 3259433"/>
                <a:gd name="connsiteX96" fmla="*/ 4763450 w 7436821"/>
                <a:gd name="connsiteY96" fmla="*/ 944858 h 3259433"/>
                <a:gd name="connsiteX97" fmla="*/ 4787262 w 7436821"/>
                <a:gd name="connsiteY97" fmla="*/ 982958 h 3259433"/>
                <a:gd name="connsiteX98" fmla="*/ 4794882 w 7436821"/>
                <a:gd name="connsiteY98" fmla="*/ 1006770 h 3259433"/>
                <a:gd name="connsiteX99" fmla="*/ 4807265 w 7436821"/>
                <a:gd name="connsiteY99" fmla="*/ 1054395 h 3259433"/>
                <a:gd name="connsiteX100" fmla="*/ 4817742 w 7436821"/>
                <a:gd name="connsiteY100" fmla="*/ 1068683 h 3259433"/>
                <a:gd name="connsiteX101" fmla="*/ 4820600 w 7436821"/>
                <a:gd name="connsiteY101" fmla="*/ 1088685 h 3259433"/>
                <a:gd name="connsiteX102" fmla="*/ 4838697 w 7436821"/>
                <a:gd name="connsiteY102" fmla="*/ 1221083 h 3259433"/>
                <a:gd name="connsiteX103" fmla="*/ 4851080 w 7436821"/>
                <a:gd name="connsiteY103" fmla="*/ 1233465 h 3259433"/>
                <a:gd name="connsiteX104" fmla="*/ 4860605 w 7436821"/>
                <a:gd name="connsiteY104" fmla="*/ 1273470 h 3259433"/>
                <a:gd name="connsiteX105" fmla="*/ 4948235 w 7436821"/>
                <a:gd name="connsiteY105" fmla="*/ 1517310 h 3259433"/>
                <a:gd name="connsiteX106" fmla="*/ 4964427 w 7436821"/>
                <a:gd name="connsiteY106" fmla="*/ 1554458 h 3259433"/>
                <a:gd name="connsiteX107" fmla="*/ 4978715 w 7436821"/>
                <a:gd name="connsiteY107" fmla="*/ 1574460 h 3259433"/>
                <a:gd name="connsiteX108" fmla="*/ 5151117 w 7436821"/>
                <a:gd name="connsiteY108" fmla="*/ 1836398 h 3259433"/>
                <a:gd name="connsiteX109" fmla="*/ 5272085 w 7436821"/>
                <a:gd name="connsiteY109" fmla="*/ 1796393 h 3259433"/>
                <a:gd name="connsiteX110" fmla="*/ 5292087 w 7436821"/>
                <a:gd name="connsiteY110" fmla="*/ 1800203 h 3259433"/>
                <a:gd name="connsiteX111" fmla="*/ 5360667 w 7436821"/>
                <a:gd name="connsiteY111" fmla="*/ 1729718 h 3259433"/>
                <a:gd name="connsiteX112" fmla="*/ 5361620 w 7436821"/>
                <a:gd name="connsiteY112" fmla="*/ 1708763 h 3259433"/>
                <a:gd name="connsiteX113" fmla="*/ 5379360 w 7436821"/>
                <a:gd name="connsiteY113" fmla="*/ 1644231 h 3259433"/>
                <a:gd name="connsiteX114" fmla="*/ 5390153 w 7436821"/>
                <a:gd name="connsiteY114" fmla="*/ 1625966 h 3259433"/>
                <a:gd name="connsiteX115" fmla="*/ 5398929 w 7436821"/>
                <a:gd name="connsiteY115" fmla="*/ 1592273 h 3259433"/>
                <a:gd name="connsiteX116" fmla="*/ 5426863 w 7436821"/>
                <a:gd name="connsiteY116" fmla="*/ 1519262 h 3259433"/>
                <a:gd name="connsiteX117" fmla="*/ 5425795 w 7436821"/>
                <a:gd name="connsiteY117" fmla="*/ 1503975 h 3259433"/>
                <a:gd name="connsiteX118" fmla="*/ 5427342 w 7436821"/>
                <a:gd name="connsiteY118" fmla="*/ 1415393 h 3259433"/>
                <a:gd name="connsiteX119" fmla="*/ 5542595 w 7436821"/>
                <a:gd name="connsiteY119" fmla="*/ 1209653 h 3259433"/>
                <a:gd name="connsiteX120" fmla="*/ 5554977 w 7436821"/>
                <a:gd name="connsiteY120" fmla="*/ 1189650 h 3259433"/>
                <a:gd name="connsiteX121" fmla="*/ 5572122 w 7436821"/>
                <a:gd name="connsiteY121" fmla="*/ 1176315 h 3259433"/>
                <a:gd name="connsiteX122" fmla="*/ 5683565 w 7436821"/>
                <a:gd name="connsiteY122" fmla="*/ 1302045 h 3259433"/>
                <a:gd name="connsiteX123" fmla="*/ 5697852 w 7436821"/>
                <a:gd name="connsiteY123" fmla="*/ 1319190 h 3259433"/>
                <a:gd name="connsiteX124" fmla="*/ 5727380 w 7436821"/>
                <a:gd name="connsiteY124" fmla="*/ 1353480 h 3259433"/>
                <a:gd name="connsiteX125" fmla="*/ 5739762 w 7436821"/>
                <a:gd name="connsiteY125" fmla="*/ 1372530 h 3259433"/>
                <a:gd name="connsiteX126" fmla="*/ 5770242 w 7436821"/>
                <a:gd name="connsiteY126" fmla="*/ 1402058 h 3259433"/>
                <a:gd name="connsiteX127" fmla="*/ 5783577 w 7436821"/>
                <a:gd name="connsiteY127" fmla="*/ 1415393 h 3259433"/>
                <a:gd name="connsiteX128" fmla="*/ 5787387 w 7436821"/>
                <a:gd name="connsiteY128" fmla="*/ 1517310 h 3259433"/>
                <a:gd name="connsiteX129" fmla="*/ 5925500 w 7436821"/>
                <a:gd name="connsiteY129" fmla="*/ 1493498 h 3259433"/>
                <a:gd name="connsiteX130" fmla="*/ 5946455 w 7436821"/>
                <a:gd name="connsiteY130" fmla="*/ 1486830 h 3259433"/>
                <a:gd name="connsiteX131" fmla="*/ 5966457 w 7436821"/>
                <a:gd name="connsiteY131" fmla="*/ 1499213 h 3259433"/>
                <a:gd name="connsiteX132" fmla="*/ 6098855 w 7436821"/>
                <a:gd name="connsiteY132" fmla="*/ 1646851 h 3259433"/>
                <a:gd name="connsiteX133" fmla="*/ 6106475 w 7436821"/>
                <a:gd name="connsiteY133" fmla="*/ 1663043 h 3259433"/>
                <a:gd name="connsiteX134" fmla="*/ 6119810 w 7436821"/>
                <a:gd name="connsiteY134" fmla="*/ 1693523 h 3259433"/>
                <a:gd name="connsiteX135" fmla="*/ 6130287 w 7436821"/>
                <a:gd name="connsiteY135" fmla="*/ 1716383 h 3259433"/>
                <a:gd name="connsiteX136" fmla="*/ 6140765 w 7436821"/>
                <a:gd name="connsiteY136" fmla="*/ 1737338 h 3259433"/>
                <a:gd name="connsiteX137" fmla="*/ 6148385 w 7436821"/>
                <a:gd name="connsiteY137" fmla="*/ 1758293 h 3259433"/>
                <a:gd name="connsiteX138" fmla="*/ 6151242 w 7436821"/>
                <a:gd name="connsiteY138" fmla="*/ 1936410 h 3259433"/>
                <a:gd name="connsiteX139" fmla="*/ 6155052 w 7436821"/>
                <a:gd name="connsiteY139" fmla="*/ 1957365 h 3259433"/>
                <a:gd name="connsiteX140" fmla="*/ 6158862 w 7436821"/>
                <a:gd name="connsiteY140" fmla="*/ 1978320 h 3259433"/>
                <a:gd name="connsiteX141" fmla="*/ 6169340 w 7436821"/>
                <a:gd name="connsiteY141" fmla="*/ 2022135 h 3259433"/>
                <a:gd name="connsiteX142" fmla="*/ 6176007 w 7436821"/>
                <a:gd name="connsiteY142" fmla="*/ 2035470 h 3259433"/>
                <a:gd name="connsiteX143" fmla="*/ 6186485 w 7436821"/>
                <a:gd name="connsiteY143" fmla="*/ 2047853 h 3259433"/>
                <a:gd name="connsiteX144" fmla="*/ 6202677 w 7436821"/>
                <a:gd name="connsiteY144" fmla="*/ 2062140 h 3259433"/>
                <a:gd name="connsiteX145" fmla="*/ 6220775 w 7436821"/>
                <a:gd name="connsiteY145" fmla="*/ 2076428 h 3259433"/>
                <a:gd name="connsiteX146" fmla="*/ 6241730 w 7436821"/>
                <a:gd name="connsiteY146" fmla="*/ 2085953 h 3259433"/>
                <a:gd name="connsiteX147" fmla="*/ 6402464 w 7436821"/>
                <a:gd name="connsiteY147" fmla="*/ 2130021 h 3259433"/>
                <a:gd name="connsiteX148" fmla="*/ 6417089 w 7436821"/>
                <a:gd name="connsiteY148" fmla="*/ 2124324 h 3259433"/>
                <a:gd name="connsiteX149" fmla="*/ 6419843 w 7436821"/>
                <a:gd name="connsiteY149" fmla="*/ 2110517 h 3259433"/>
                <a:gd name="connsiteX150" fmla="*/ 6429692 w 7436821"/>
                <a:gd name="connsiteY150" fmla="*/ 2078028 h 3259433"/>
                <a:gd name="connsiteX151" fmla="*/ 6414371 w 7436821"/>
                <a:gd name="connsiteY151" fmla="*/ 2052735 h 3259433"/>
                <a:gd name="connsiteX152" fmla="*/ 6371270 w 7436821"/>
                <a:gd name="connsiteY152" fmla="*/ 1988798 h 3259433"/>
                <a:gd name="connsiteX153" fmla="*/ 6365555 w 7436821"/>
                <a:gd name="connsiteY153" fmla="*/ 1965938 h 3259433"/>
                <a:gd name="connsiteX154" fmla="*/ 6393177 w 7436821"/>
                <a:gd name="connsiteY154" fmla="*/ 1884976 h 3259433"/>
                <a:gd name="connsiteX155" fmla="*/ 6416037 w 7436821"/>
                <a:gd name="connsiteY155" fmla="*/ 1879260 h 3259433"/>
                <a:gd name="connsiteX156" fmla="*/ 6545577 w 7436821"/>
                <a:gd name="connsiteY156" fmla="*/ 1923076 h 3259433"/>
                <a:gd name="connsiteX157" fmla="*/ 6569390 w 7436821"/>
                <a:gd name="connsiteY157" fmla="*/ 1926885 h 3259433"/>
                <a:gd name="connsiteX158" fmla="*/ 6666545 w 7436821"/>
                <a:gd name="connsiteY158" fmla="*/ 2002133 h 3259433"/>
                <a:gd name="connsiteX159" fmla="*/ 6713217 w 7436821"/>
                <a:gd name="connsiteY159" fmla="*/ 2018326 h 3259433"/>
                <a:gd name="connsiteX160" fmla="*/ 6731315 w 7436821"/>
                <a:gd name="connsiteY160" fmla="*/ 2021183 h 3259433"/>
                <a:gd name="connsiteX161" fmla="*/ 6749412 w 7436821"/>
                <a:gd name="connsiteY161" fmla="*/ 2026898 h 3259433"/>
                <a:gd name="connsiteX162" fmla="*/ 6868475 w 7436821"/>
                <a:gd name="connsiteY162" fmla="*/ 2111670 h 3259433"/>
                <a:gd name="connsiteX163" fmla="*/ 6889430 w 7436821"/>
                <a:gd name="connsiteY163" fmla="*/ 2119291 h 3259433"/>
                <a:gd name="connsiteX164" fmla="*/ 6905622 w 7436821"/>
                <a:gd name="connsiteY164" fmla="*/ 2133578 h 3259433"/>
                <a:gd name="connsiteX165" fmla="*/ 6869427 w 7436821"/>
                <a:gd name="connsiteY165" fmla="*/ 2242163 h 3259433"/>
                <a:gd name="connsiteX166" fmla="*/ 6879946 w 7436821"/>
                <a:gd name="connsiteY166" fmla="*/ 2258313 h 3259433"/>
                <a:gd name="connsiteX167" fmla="*/ 6889342 w 7436821"/>
                <a:gd name="connsiteY167" fmla="*/ 2262487 h 3259433"/>
                <a:gd name="connsiteX168" fmla="*/ 6893809 w 7436821"/>
                <a:gd name="connsiteY168" fmla="*/ 2261261 h 3259433"/>
                <a:gd name="connsiteX169" fmla="*/ 6901194 w 7436821"/>
                <a:gd name="connsiteY169" fmla="*/ 2263287 h 3259433"/>
                <a:gd name="connsiteX170" fmla="*/ 6908573 w 7436821"/>
                <a:gd name="connsiteY170" fmla="*/ 2262439 h 3259433"/>
                <a:gd name="connsiteX171" fmla="*/ 6994205 w 7436821"/>
                <a:gd name="connsiteY171" fmla="*/ 2229781 h 3259433"/>
                <a:gd name="connsiteX172" fmla="*/ 7012302 w 7436821"/>
                <a:gd name="connsiteY172" fmla="*/ 2240258 h 3259433"/>
                <a:gd name="connsiteX173" fmla="*/ 7028495 w 7436821"/>
                <a:gd name="connsiteY173" fmla="*/ 2257403 h 3259433"/>
                <a:gd name="connsiteX174" fmla="*/ 7040877 w 7436821"/>
                <a:gd name="connsiteY174" fmla="*/ 2278358 h 3259433"/>
                <a:gd name="connsiteX175" fmla="*/ 7061832 w 7436821"/>
                <a:gd name="connsiteY175" fmla="*/ 2345033 h 3259433"/>
                <a:gd name="connsiteX176" fmla="*/ 7071357 w 7436821"/>
                <a:gd name="connsiteY176" fmla="*/ 2365988 h 3259433"/>
                <a:gd name="connsiteX177" fmla="*/ 7088502 w 7436821"/>
                <a:gd name="connsiteY177" fmla="*/ 2436473 h 3259433"/>
                <a:gd name="connsiteX178" fmla="*/ 7094217 w 7436821"/>
                <a:gd name="connsiteY178" fmla="*/ 2460286 h 3259433"/>
                <a:gd name="connsiteX179" fmla="*/ 7151367 w 7436821"/>
                <a:gd name="connsiteY179" fmla="*/ 2523151 h 3259433"/>
                <a:gd name="connsiteX180" fmla="*/ 7158987 w 7436821"/>
                <a:gd name="connsiteY180" fmla="*/ 2537438 h 3259433"/>
                <a:gd name="connsiteX181" fmla="*/ 7162797 w 7436821"/>
                <a:gd name="connsiteY181" fmla="*/ 2551726 h 3259433"/>
                <a:gd name="connsiteX182" fmla="*/ 7150415 w 7436821"/>
                <a:gd name="connsiteY182" fmla="*/ 2571728 h 3259433"/>
                <a:gd name="connsiteX183" fmla="*/ 7130412 w 7436821"/>
                <a:gd name="connsiteY183" fmla="*/ 2635545 h 3259433"/>
                <a:gd name="connsiteX184" fmla="*/ 7133270 w 7436821"/>
                <a:gd name="connsiteY184" fmla="*/ 2655548 h 3259433"/>
                <a:gd name="connsiteX185" fmla="*/ 7147557 w 7436821"/>
                <a:gd name="connsiteY185" fmla="*/ 2672693 h 3259433"/>
                <a:gd name="connsiteX186" fmla="*/ 7165655 w 7436821"/>
                <a:gd name="connsiteY186" fmla="*/ 2686980 h 3259433"/>
                <a:gd name="connsiteX187" fmla="*/ 7181847 w 7436821"/>
                <a:gd name="connsiteY187" fmla="*/ 2703173 h 3259433"/>
                <a:gd name="connsiteX188" fmla="*/ 7277097 w 7436821"/>
                <a:gd name="connsiteY188" fmla="*/ 2908913 h 3259433"/>
                <a:gd name="connsiteX189" fmla="*/ 7289480 w 7436821"/>
                <a:gd name="connsiteY189" fmla="*/ 2929868 h 3259433"/>
                <a:gd name="connsiteX190" fmla="*/ 7359965 w 7436821"/>
                <a:gd name="connsiteY190" fmla="*/ 3067980 h 3259433"/>
                <a:gd name="connsiteX191" fmla="*/ 7419972 w 7436821"/>
                <a:gd name="connsiteY191" fmla="*/ 3104176 h 3259433"/>
                <a:gd name="connsiteX192" fmla="*/ 7436165 w 7436821"/>
                <a:gd name="connsiteY192" fmla="*/ 3142276 h 3259433"/>
                <a:gd name="connsiteX193" fmla="*/ 7433307 w 7436821"/>
                <a:gd name="connsiteY193" fmla="*/ 3162278 h 3259433"/>
                <a:gd name="connsiteX194" fmla="*/ 7417115 w 7436821"/>
                <a:gd name="connsiteY194" fmla="*/ 3196568 h 3259433"/>
                <a:gd name="connsiteX195" fmla="*/ 7413305 w 7436821"/>
                <a:gd name="connsiteY195" fmla="*/ 3207998 h 3259433"/>
                <a:gd name="connsiteX196" fmla="*/ 7422830 w 7436821"/>
                <a:gd name="connsiteY196" fmla="*/ 3251813 h 3259433"/>
                <a:gd name="connsiteX197" fmla="*/ 7428545 w 7436821"/>
                <a:gd name="connsiteY197" fmla="*/ 3259433 h 3259433"/>
                <a:gd name="connsiteX198" fmla="*/ 7388540 w 7436821"/>
                <a:gd name="connsiteY198" fmla="*/ 3259433 h 3259433"/>
                <a:gd name="connsiteX199" fmla="*/ 7367585 w 7436821"/>
                <a:gd name="connsiteY199" fmla="*/ 3259433 h 3259433"/>
                <a:gd name="connsiteX200" fmla="*/ 7195182 w 7436821"/>
                <a:gd name="connsiteY200" fmla="*/ 3259433 h 3259433"/>
                <a:gd name="connsiteX201" fmla="*/ 7172322 w 7436821"/>
                <a:gd name="connsiteY201" fmla="*/ 3259433 h 3259433"/>
                <a:gd name="connsiteX202" fmla="*/ 0 w 7436821"/>
                <a:gd name="connsiteY202" fmla="*/ 3259433 h 3259433"/>
                <a:gd name="connsiteX203" fmla="*/ 37148 w 7436821"/>
                <a:gd name="connsiteY203" fmla="*/ 3212761 h 3259433"/>
                <a:gd name="connsiteX204" fmla="*/ 180023 w 7436821"/>
                <a:gd name="connsiteY204" fmla="*/ 2943203 h 3259433"/>
                <a:gd name="connsiteX205" fmla="*/ 196215 w 7436821"/>
                <a:gd name="connsiteY205" fmla="*/ 2902245 h 3259433"/>
                <a:gd name="connsiteX206" fmla="*/ 195263 w 7436821"/>
                <a:gd name="connsiteY206" fmla="*/ 2901293 h 3259433"/>
                <a:gd name="connsiteX207" fmla="*/ 177165 w 7436821"/>
                <a:gd name="connsiteY207" fmla="*/ 2819378 h 3259433"/>
                <a:gd name="connsiteX208" fmla="*/ 296228 w 7436821"/>
                <a:gd name="connsiteY208" fmla="*/ 2586016 h 3259433"/>
                <a:gd name="connsiteX209" fmla="*/ 305753 w 7436821"/>
                <a:gd name="connsiteY209" fmla="*/ 2573633 h 3259433"/>
                <a:gd name="connsiteX210" fmla="*/ 326708 w 7436821"/>
                <a:gd name="connsiteY210" fmla="*/ 2543153 h 3259433"/>
                <a:gd name="connsiteX211" fmla="*/ 354330 w 7436821"/>
                <a:gd name="connsiteY211" fmla="*/ 2401231 h 3259433"/>
                <a:gd name="connsiteX212" fmla="*/ 370523 w 7436821"/>
                <a:gd name="connsiteY212" fmla="*/ 2388848 h 3259433"/>
                <a:gd name="connsiteX213" fmla="*/ 388620 w 7436821"/>
                <a:gd name="connsiteY213" fmla="*/ 2376466 h 3259433"/>
                <a:gd name="connsiteX214" fmla="*/ 401955 w 7436821"/>
                <a:gd name="connsiteY214" fmla="*/ 2366941 h 3259433"/>
                <a:gd name="connsiteX215" fmla="*/ 412433 w 7436821"/>
                <a:gd name="connsiteY215" fmla="*/ 2354558 h 3259433"/>
                <a:gd name="connsiteX216" fmla="*/ 440055 w 7436821"/>
                <a:gd name="connsiteY216" fmla="*/ 2276453 h 3259433"/>
                <a:gd name="connsiteX217" fmla="*/ 446723 w 7436821"/>
                <a:gd name="connsiteY217" fmla="*/ 2256451 h 3259433"/>
                <a:gd name="connsiteX218" fmla="*/ 484823 w 7436821"/>
                <a:gd name="connsiteY218" fmla="*/ 2027851 h 3259433"/>
                <a:gd name="connsiteX219" fmla="*/ 495300 w 7436821"/>
                <a:gd name="connsiteY219" fmla="*/ 2010705 h 3259433"/>
                <a:gd name="connsiteX220" fmla="*/ 529590 w 7436821"/>
                <a:gd name="connsiteY220" fmla="*/ 1910693 h 3259433"/>
                <a:gd name="connsiteX221" fmla="*/ 533400 w 7436821"/>
                <a:gd name="connsiteY221" fmla="*/ 1887833 h 3259433"/>
                <a:gd name="connsiteX222" fmla="*/ 615315 w 7436821"/>
                <a:gd name="connsiteY222" fmla="*/ 1749720 h 3259433"/>
                <a:gd name="connsiteX223" fmla="*/ 636270 w 7436821"/>
                <a:gd name="connsiteY223" fmla="*/ 1742101 h 3259433"/>
                <a:gd name="connsiteX224" fmla="*/ 660083 w 7436821"/>
                <a:gd name="connsiteY224" fmla="*/ 1738290 h 3259433"/>
                <a:gd name="connsiteX225" fmla="*/ 677228 w 7436821"/>
                <a:gd name="connsiteY225" fmla="*/ 1742101 h 3259433"/>
                <a:gd name="connsiteX226" fmla="*/ 689610 w 7436821"/>
                <a:gd name="connsiteY226" fmla="*/ 1751626 h 3259433"/>
                <a:gd name="connsiteX227" fmla="*/ 705803 w 7436821"/>
                <a:gd name="connsiteY227" fmla="*/ 1776390 h 3259433"/>
                <a:gd name="connsiteX228" fmla="*/ 712470 w 7436821"/>
                <a:gd name="connsiteY228" fmla="*/ 1789726 h 3259433"/>
                <a:gd name="connsiteX229" fmla="*/ 794385 w 7436821"/>
                <a:gd name="connsiteY229" fmla="*/ 1924980 h 3259433"/>
                <a:gd name="connsiteX230" fmla="*/ 810578 w 7436821"/>
                <a:gd name="connsiteY230" fmla="*/ 1937363 h 3259433"/>
                <a:gd name="connsiteX231" fmla="*/ 830580 w 7436821"/>
                <a:gd name="connsiteY231" fmla="*/ 1944030 h 3259433"/>
                <a:gd name="connsiteX232" fmla="*/ 912495 w 7436821"/>
                <a:gd name="connsiteY232" fmla="*/ 1977368 h 3259433"/>
                <a:gd name="connsiteX233" fmla="*/ 932498 w 7436821"/>
                <a:gd name="connsiteY233" fmla="*/ 2045948 h 3259433"/>
                <a:gd name="connsiteX234" fmla="*/ 939165 w 7436821"/>
                <a:gd name="connsiteY234" fmla="*/ 2068808 h 3259433"/>
                <a:gd name="connsiteX235" fmla="*/ 970598 w 7436821"/>
                <a:gd name="connsiteY235" fmla="*/ 2176441 h 3259433"/>
                <a:gd name="connsiteX236" fmla="*/ 991553 w 7436821"/>
                <a:gd name="connsiteY236" fmla="*/ 2189776 h 3259433"/>
                <a:gd name="connsiteX237" fmla="*/ 1008883 w 7436821"/>
                <a:gd name="connsiteY237" fmla="*/ 2194502 h 3259433"/>
                <a:gd name="connsiteX238" fmla="*/ 1033558 w 7436821"/>
                <a:gd name="connsiteY238" fmla="*/ 2189170 h 3259433"/>
                <a:gd name="connsiteX239" fmla="*/ 1050608 w 7436821"/>
                <a:gd name="connsiteY239" fmla="*/ 2179298 h 3259433"/>
                <a:gd name="connsiteX240" fmla="*/ 1064895 w 7436821"/>
                <a:gd name="connsiteY240" fmla="*/ 2165011 h 3259433"/>
                <a:gd name="connsiteX241" fmla="*/ 1118235 w 7436821"/>
                <a:gd name="connsiteY241" fmla="*/ 1923076 h 3259433"/>
                <a:gd name="connsiteX242" fmla="*/ 1119188 w 7436821"/>
                <a:gd name="connsiteY242" fmla="*/ 1900215 h 3259433"/>
                <a:gd name="connsiteX243" fmla="*/ 1132523 w 7436821"/>
                <a:gd name="connsiteY243" fmla="*/ 1809728 h 3259433"/>
                <a:gd name="connsiteX244" fmla="*/ 1139190 w 7436821"/>
                <a:gd name="connsiteY244" fmla="*/ 1788773 h 3259433"/>
                <a:gd name="connsiteX245" fmla="*/ 1227773 w 7436821"/>
                <a:gd name="connsiteY245" fmla="*/ 1720193 h 3259433"/>
                <a:gd name="connsiteX246" fmla="*/ 1274446 w 7436821"/>
                <a:gd name="connsiteY246" fmla="*/ 1605893 h 3259433"/>
                <a:gd name="connsiteX247" fmla="*/ 1295401 w 7436821"/>
                <a:gd name="connsiteY247" fmla="*/ 1595415 h 3259433"/>
                <a:gd name="connsiteX248" fmla="*/ 1316356 w 7436821"/>
                <a:gd name="connsiteY248" fmla="*/ 1587795 h 3259433"/>
                <a:gd name="connsiteX249" fmla="*/ 1340169 w 7436821"/>
                <a:gd name="connsiteY249" fmla="*/ 1580176 h 3259433"/>
                <a:gd name="connsiteX250" fmla="*/ 1467803 w 7436821"/>
                <a:gd name="connsiteY250" fmla="*/ 1565888 h 3259433"/>
                <a:gd name="connsiteX251" fmla="*/ 1478280 w 7436821"/>
                <a:gd name="connsiteY251" fmla="*/ 1363958 h 3259433"/>
                <a:gd name="connsiteX252" fmla="*/ 1490663 w 7436821"/>
                <a:gd name="connsiteY252" fmla="*/ 1351576 h 3259433"/>
                <a:gd name="connsiteX253" fmla="*/ 1500188 w 7436821"/>
                <a:gd name="connsiteY253" fmla="*/ 1339193 h 3259433"/>
                <a:gd name="connsiteX254" fmla="*/ 1509713 w 7436821"/>
                <a:gd name="connsiteY254" fmla="*/ 1320143 h 3259433"/>
                <a:gd name="connsiteX255" fmla="*/ 1642110 w 7436821"/>
                <a:gd name="connsiteY255" fmla="*/ 1095353 h 3259433"/>
                <a:gd name="connsiteX256" fmla="*/ 1662114 w 7436821"/>
                <a:gd name="connsiteY256" fmla="*/ 1089638 h 3259433"/>
                <a:gd name="connsiteX257" fmla="*/ 1708785 w 7436821"/>
                <a:gd name="connsiteY257" fmla="*/ 1102020 h 3259433"/>
                <a:gd name="connsiteX258" fmla="*/ 1764030 w 7436821"/>
                <a:gd name="connsiteY258" fmla="*/ 1041060 h 3259433"/>
                <a:gd name="connsiteX259" fmla="*/ 1771650 w 7436821"/>
                <a:gd name="connsiteY259" fmla="*/ 1018200 h 3259433"/>
                <a:gd name="connsiteX260" fmla="*/ 1839278 w 7436821"/>
                <a:gd name="connsiteY260" fmla="*/ 897233 h 3259433"/>
                <a:gd name="connsiteX261" fmla="*/ 1927547 w 7436821"/>
                <a:gd name="connsiteY261" fmla="*/ 898036 h 3259433"/>
                <a:gd name="connsiteX262" fmla="*/ 1938294 w 7436821"/>
                <a:gd name="connsiteY262" fmla="*/ 888494 h 3259433"/>
                <a:gd name="connsiteX263" fmla="*/ 1939664 w 7436821"/>
                <a:gd name="connsiteY263" fmla="*/ 883976 h 3259433"/>
                <a:gd name="connsiteX264" fmla="*/ 1946907 w 7436821"/>
                <a:gd name="connsiteY264" fmla="*/ 867712 h 3259433"/>
                <a:gd name="connsiteX265" fmla="*/ 1946910 w 7436821"/>
                <a:gd name="connsiteY265" fmla="*/ 867705 h 3259433"/>
                <a:gd name="connsiteX266" fmla="*/ 1956435 w 7436821"/>
                <a:gd name="connsiteY266" fmla="*/ 844845 h 3259433"/>
                <a:gd name="connsiteX267" fmla="*/ 1965960 w 7436821"/>
                <a:gd name="connsiteY267" fmla="*/ 821985 h 3259433"/>
                <a:gd name="connsiteX268" fmla="*/ 2080260 w 7436821"/>
                <a:gd name="connsiteY268" fmla="*/ 723878 h 3259433"/>
                <a:gd name="connsiteX269" fmla="*/ 2101215 w 7436821"/>
                <a:gd name="connsiteY269" fmla="*/ 854370 h 3259433"/>
                <a:gd name="connsiteX270" fmla="*/ 2105025 w 7436821"/>
                <a:gd name="connsiteY270" fmla="*/ 874373 h 3259433"/>
                <a:gd name="connsiteX271" fmla="*/ 2210753 w 7436821"/>
                <a:gd name="connsiteY271" fmla="*/ 962955 h 3259433"/>
                <a:gd name="connsiteX272" fmla="*/ 2225040 w 7436821"/>
                <a:gd name="connsiteY272" fmla="*/ 977243 h 3259433"/>
                <a:gd name="connsiteX273" fmla="*/ 2232660 w 7436821"/>
                <a:gd name="connsiteY273" fmla="*/ 996293 h 3259433"/>
                <a:gd name="connsiteX274" fmla="*/ 2269808 w 7436821"/>
                <a:gd name="connsiteY274" fmla="*/ 1064873 h 3259433"/>
                <a:gd name="connsiteX275" fmla="*/ 2371725 w 7436821"/>
                <a:gd name="connsiteY275" fmla="*/ 1142978 h 3259433"/>
                <a:gd name="connsiteX276" fmla="*/ 2384108 w 7436821"/>
                <a:gd name="connsiteY276" fmla="*/ 1150598 h 3259433"/>
                <a:gd name="connsiteX277" fmla="*/ 2397443 w 7436821"/>
                <a:gd name="connsiteY277" fmla="*/ 1161075 h 3259433"/>
                <a:gd name="connsiteX278" fmla="*/ 2431734 w 7436821"/>
                <a:gd name="connsiteY278" fmla="*/ 1266803 h 3259433"/>
                <a:gd name="connsiteX279" fmla="*/ 2390775 w 7436821"/>
                <a:gd name="connsiteY279" fmla="*/ 1254420 h 3259433"/>
                <a:gd name="connsiteX280" fmla="*/ 2414588 w 7436821"/>
                <a:gd name="connsiteY280" fmla="*/ 1354433 h 3259433"/>
                <a:gd name="connsiteX281" fmla="*/ 2405063 w 7436821"/>
                <a:gd name="connsiteY281" fmla="*/ 1374435 h 3259433"/>
                <a:gd name="connsiteX282" fmla="*/ 2460308 w 7436821"/>
                <a:gd name="connsiteY282" fmla="*/ 1570651 h 3259433"/>
                <a:gd name="connsiteX283" fmla="*/ 2478405 w 7436821"/>
                <a:gd name="connsiteY283" fmla="*/ 1590653 h 3259433"/>
                <a:gd name="connsiteX284" fmla="*/ 2724151 w 7436821"/>
                <a:gd name="connsiteY284" fmla="*/ 1651613 h 3259433"/>
                <a:gd name="connsiteX285" fmla="*/ 2684145 w 7436821"/>
                <a:gd name="connsiteY285" fmla="*/ 1490640 h 3259433"/>
                <a:gd name="connsiteX286" fmla="*/ 2687003 w 7436821"/>
                <a:gd name="connsiteY286" fmla="*/ 1473495 h 3259433"/>
                <a:gd name="connsiteX287" fmla="*/ 2748916 w 7436821"/>
                <a:gd name="connsiteY287" fmla="*/ 1396343 h 3259433"/>
                <a:gd name="connsiteX288" fmla="*/ 2792730 w 7436821"/>
                <a:gd name="connsiteY288" fmla="*/ 1368720 h 3259433"/>
                <a:gd name="connsiteX289" fmla="*/ 2806066 w 7436821"/>
                <a:gd name="connsiteY289" fmla="*/ 1349670 h 3259433"/>
                <a:gd name="connsiteX290" fmla="*/ 2905125 w 7436821"/>
                <a:gd name="connsiteY290" fmla="*/ 1244895 h 3259433"/>
                <a:gd name="connsiteX291" fmla="*/ 2904174 w 7436821"/>
                <a:gd name="connsiteY291" fmla="*/ 1225845 h 3259433"/>
                <a:gd name="connsiteX292" fmla="*/ 2904174 w 7436821"/>
                <a:gd name="connsiteY292" fmla="*/ 1188698 h 3259433"/>
                <a:gd name="connsiteX293" fmla="*/ 2982279 w 7436821"/>
                <a:gd name="connsiteY293" fmla="*/ 1062968 h 3259433"/>
                <a:gd name="connsiteX294" fmla="*/ 3023236 w 7436821"/>
                <a:gd name="connsiteY294" fmla="*/ 917235 h 3259433"/>
                <a:gd name="connsiteX295" fmla="*/ 3039429 w 7436821"/>
                <a:gd name="connsiteY295" fmla="*/ 896280 h 3259433"/>
                <a:gd name="connsiteX296" fmla="*/ 3184209 w 7436821"/>
                <a:gd name="connsiteY296" fmla="*/ 724830 h 3259433"/>
                <a:gd name="connsiteX297" fmla="*/ 3187065 w 7436821"/>
                <a:gd name="connsiteY297" fmla="*/ 708638 h 3259433"/>
                <a:gd name="connsiteX298" fmla="*/ 3201354 w 7436821"/>
                <a:gd name="connsiteY298" fmla="*/ 661013 h 3259433"/>
                <a:gd name="connsiteX299" fmla="*/ 3208973 w 7436821"/>
                <a:gd name="connsiteY299" fmla="*/ 641963 h 3259433"/>
                <a:gd name="connsiteX300" fmla="*/ 3317558 w 7436821"/>
                <a:gd name="connsiteY300" fmla="*/ 487658 h 3259433"/>
                <a:gd name="connsiteX301" fmla="*/ 3333751 w 7436821"/>
                <a:gd name="connsiteY301" fmla="*/ 471465 h 3259433"/>
                <a:gd name="connsiteX302" fmla="*/ 3351848 w 7436821"/>
                <a:gd name="connsiteY302" fmla="*/ 450510 h 3259433"/>
                <a:gd name="connsiteX303" fmla="*/ 3422333 w 7436821"/>
                <a:gd name="connsiteY303" fmla="*/ 386693 h 3259433"/>
                <a:gd name="connsiteX304" fmla="*/ 3442335 w 7436821"/>
                <a:gd name="connsiteY304" fmla="*/ 383835 h 3259433"/>
                <a:gd name="connsiteX305" fmla="*/ 3472815 w 7436821"/>
                <a:gd name="connsiteY305" fmla="*/ 366690 h 3259433"/>
                <a:gd name="connsiteX306" fmla="*/ 3540443 w 7436821"/>
                <a:gd name="connsiteY306" fmla="*/ 167618 h 3259433"/>
                <a:gd name="connsiteX307" fmla="*/ 3556636 w 7436821"/>
                <a:gd name="connsiteY307" fmla="*/ 150473 h 3259433"/>
                <a:gd name="connsiteX308" fmla="*/ 3629977 w 7436821"/>
                <a:gd name="connsiteY308" fmla="*/ 66653 h 3259433"/>
                <a:gd name="connsiteX309" fmla="*/ 3646170 w 7436821"/>
                <a:gd name="connsiteY309" fmla="*/ 50460 h 3259433"/>
                <a:gd name="connsiteX310" fmla="*/ 3707130 w 7436821"/>
                <a:gd name="connsiteY310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762674 w 7436821"/>
                <a:gd name="connsiteY4" fmla="*/ 2137034 h 3259433"/>
                <a:gd name="connsiteX5" fmla="*/ 6767784 w 7436821"/>
                <a:gd name="connsiteY5" fmla="*/ 2148509 h 3259433"/>
                <a:gd name="connsiteX6" fmla="*/ 6775870 w 7436821"/>
                <a:gd name="connsiteY6" fmla="*/ 2175181 h 3259433"/>
                <a:gd name="connsiteX7" fmla="*/ 6777859 w 7436821"/>
                <a:gd name="connsiteY7" fmla="*/ 2163426 h 3259433"/>
                <a:gd name="connsiteX8" fmla="*/ 6766731 w 7436821"/>
                <a:gd name="connsiteY8" fmla="*/ 2139249 h 3259433"/>
                <a:gd name="connsiteX9" fmla="*/ 6762674 w 7436821"/>
                <a:gd name="connsiteY9" fmla="*/ 2137034 h 3259433"/>
                <a:gd name="connsiteX10" fmla="*/ 6581375 w 7436821"/>
                <a:gd name="connsiteY10" fmla="*/ 2027455 h 3259433"/>
                <a:gd name="connsiteX11" fmla="*/ 6590837 w 7436821"/>
                <a:gd name="connsiteY11" fmla="*/ 2048702 h 3259433"/>
                <a:gd name="connsiteX12" fmla="*/ 6596584 w 7436821"/>
                <a:gd name="connsiteY12" fmla="*/ 2043847 h 3259433"/>
                <a:gd name="connsiteX13" fmla="*/ 6603721 w 7436821"/>
                <a:gd name="connsiteY13" fmla="*/ 2041889 h 3259433"/>
                <a:gd name="connsiteX14" fmla="*/ 6600942 w 7436821"/>
                <a:gd name="connsiteY14" fmla="*/ 2038671 h 3259433"/>
                <a:gd name="connsiteX15" fmla="*/ 6581375 w 7436821"/>
                <a:gd name="connsiteY15" fmla="*/ 2027455 h 3259433"/>
                <a:gd name="connsiteX16" fmla="*/ 747698 w 7436821"/>
                <a:gd name="connsiteY16" fmla="*/ 1993335 h 3259433"/>
                <a:gd name="connsiteX17" fmla="*/ 747969 w 7436821"/>
                <a:gd name="connsiteY17" fmla="*/ 1994697 h 3259433"/>
                <a:gd name="connsiteX18" fmla="*/ 748270 w 7436821"/>
                <a:gd name="connsiteY18" fmla="*/ 1994253 h 3259433"/>
                <a:gd name="connsiteX19" fmla="*/ 747698 w 7436821"/>
                <a:gd name="connsiteY19" fmla="*/ 1993335 h 3259433"/>
                <a:gd name="connsiteX20" fmla="*/ 6114095 w 7436821"/>
                <a:gd name="connsiteY20" fmla="*/ 1805918 h 3259433"/>
                <a:gd name="connsiteX21" fmla="*/ 6111031 w 7436821"/>
                <a:gd name="connsiteY21" fmla="*/ 1811795 h 3259433"/>
                <a:gd name="connsiteX22" fmla="*/ 6115897 w 7436821"/>
                <a:gd name="connsiteY22" fmla="*/ 1832921 h 3259433"/>
                <a:gd name="connsiteX23" fmla="*/ 6120882 w 7436821"/>
                <a:gd name="connsiteY23" fmla="*/ 1823301 h 3259433"/>
                <a:gd name="connsiteX24" fmla="*/ 6114095 w 7436821"/>
                <a:gd name="connsiteY24" fmla="*/ 1805918 h 3259433"/>
                <a:gd name="connsiteX25" fmla="*/ 1723468 w 7436821"/>
                <a:gd name="connsiteY25" fmla="*/ 1717777 h 3259433"/>
                <a:gd name="connsiteX26" fmla="*/ 1724025 w 7436821"/>
                <a:gd name="connsiteY26" fmla="*/ 1725292 h 3259433"/>
                <a:gd name="connsiteX27" fmla="*/ 1724025 w 7436821"/>
                <a:gd name="connsiteY27" fmla="*/ 1719240 h 3259433"/>
                <a:gd name="connsiteX28" fmla="*/ 1723468 w 7436821"/>
                <a:gd name="connsiteY28" fmla="*/ 1717777 h 3259433"/>
                <a:gd name="connsiteX29" fmla="*/ 5772563 w 7436821"/>
                <a:gd name="connsiteY29" fmla="*/ 1573010 h 3259433"/>
                <a:gd name="connsiteX30" fmla="*/ 5773847 w 7436821"/>
                <a:gd name="connsiteY30" fmla="*/ 1576364 h 3259433"/>
                <a:gd name="connsiteX31" fmla="*/ 5775977 w 7436821"/>
                <a:gd name="connsiteY31" fmla="*/ 1573639 h 3259433"/>
                <a:gd name="connsiteX32" fmla="*/ 5772563 w 7436821"/>
                <a:gd name="connsiteY32" fmla="*/ 1573010 h 3259433"/>
                <a:gd name="connsiteX33" fmla="*/ 2339121 w 7436821"/>
                <a:gd name="connsiteY33" fmla="*/ 1429892 h 3259433"/>
                <a:gd name="connsiteX34" fmla="*/ 2337380 w 7436821"/>
                <a:gd name="connsiteY34" fmla="*/ 1453355 h 3259433"/>
                <a:gd name="connsiteX35" fmla="*/ 2341012 w 7436821"/>
                <a:gd name="connsiteY35" fmla="*/ 1458719 h 3259433"/>
                <a:gd name="connsiteX36" fmla="*/ 2342584 w 7436821"/>
                <a:gd name="connsiteY36" fmla="*/ 1462250 h 3259433"/>
                <a:gd name="connsiteX37" fmla="*/ 2339121 w 7436821"/>
                <a:gd name="connsiteY37" fmla="*/ 1429892 h 3259433"/>
                <a:gd name="connsiteX38" fmla="*/ 4709982 w 7436821"/>
                <a:gd name="connsiteY38" fmla="*/ 952021 h 3259433"/>
                <a:gd name="connsiteX39" fmla="*/ 4722335 w 7436821"/>
                <a:gd name="connsiteY39" fmla="*/ 1024115 h 3259433"/>
                <a:gd name="connsiteX40" fmla="*/ 4722492 w 7436821"/>
                <a:gd name="connsiteY40" fmla="*/ 1022963 h 3259433"/>
                <a:gd name="connsiteX41" fmla="*/ 4730112 w 7436821"/>
                <a:gd name="connsiteY41" fmla="*/ 996293 h 3259433"/>
                <a:gd name="connsiteX42" fmla="*/ 4723445 w 7436821"/>
                <a:gd name="connsiteY42" fmla="*/ 972480 h 3259433"/>
                <a:gd name="connsiteX43" fmla="*/ 4709982 w 7436821"/>
                <a:gd name="connsiteY43" fmla="*/ 952021 h 3259433"/>
                <a:gd name="connsiteX44" fmla="*/ 4571527 w 7436821"/>
                <a:gd name="connsiteY44" fmla="*/ 603642 h 3259433"/>
                <a:gd name="connsiteX45" fmla="*/ 4574994 w 7436821"/>
                <a:gd name="connsiteY45" fmla="*/ 607661 h 3259433"/>
                <a:gd name="connsiteX46" fmla="*/ 4574553 w 7436821"/>
                <a:gd name="connsiteY46" fmla="*/ 606693 h 3259433"/>
                <a:gd name="connsiteX47" fmla="*/ 4571527 w 7436821"/>
                <a:gd name="connsiteY47" fmla="*/ 603642 h 3259433"/>
                <a:gd name="connsiteX48" fmla="*/ 3962579 w 7436821"/>
                <a:gd name="connsiteY48" fmla="*/ 592605 h 3259433"/>
                <a:gd name="connsiteX49" fmla="*/ 3964592 w 7436821"/>
                <a:gd name="connsiteY49" fmla="*/ 604355 h 3259433"/>
                <a:gd name="connsiteX50" fmla="*/ 4002938 w 7436821"/>
                <a:gd name="connsiteY50" fmla="*/ 622754 h 3259433"/>
                <a:gd name="connsiteX51" fmla="*/ 4004489 w 7436821"/>
                <a:gd name="connsiteY51" fmla="*/ 623857 h 3259433"/>
                <a:gd name="connsiteX52" fmla="*/ 3978471 w 7436821"/>
                <a:gd name="connsiteY52" fmla="*/ 604220 h 3259433"/>
                <a:gd name="connsiteX53" fmla="*/ 3962579 w 7436821"/>
                <a:gd name="connsiteY53" fmla="*/ 592605 h 3259433"/>
                <a:gd name="connsiteX54" fmla="*/ 4528455 w 7436821"/>
                <a:gd name="connsiteY54" fmla="*/ 566756 h 3259433"/>
                <a:gd name="connsiteX55" fmla="*/ 4529548 w 7436821"/>
                <a:gd name="connsiteY55" fmla="*/ 569210 h 3259433"/>
                <a:gd name="connsiteX56" fmla="*/ 4537440 w 7436821"/>
                <a:gd name="connsiteY56" fmla="*/ 573026 h 3259433"/>
                <a:gd name="connsiteX57" fmla="*/ 4556825 w 7436821"/>
                <a:gd name="connsiteY57" fmla="*/ 588815 h 3259433"/>
                <a:gd name="connsiteX58" fmla="*/ 4543480 w 7436821"/>
                <a:gd name="connsiteY58" fmla="*/ 575357 h 3259433"/>
                <a:gd name="connsiteX59" fmla="*/ 4528455 w 7436821"/>
                <a:gd name="connsiteY59" fmla="*/ 566756 h 3259433"/>
                <a:gd name="connsiteX60" fmla="*/ 3707130 w 7436821"/>
                <a:gd name="connsiteY60" fmla="*/ 930 h 3259433"/>
                <a:gd name="connsiteX61" fmla="*/ 3793805 w 7436821"/>
                <a:gd name="connsiteY61" fmla="*/ 48555 h 3259433"/>
                <a:gd name="connsiteX62" fmla="*/ 3813807 w 7436821"/>
                <a:gd name="connsiteY62" fmla="*/ 62843 h 3259433"/>
                <a:gd name="connsiteX63" fmla="*/ 3878577 w 7436821"/>
                <a:gd name="connsiteY63" fmla="*/ 206670 h 3259433"/>
                <a:gd name="connsiteX64" fmla="*/ 3881435 w 7436821"/>
                <a:gd name="connsiteY64" fmla="*/ 230483 h 3259433"/>
                <a:gd name="connsiteX65" fmla="*/ 3904295 w 7436821"/>
                <a:gd name="connsiteY65" fmla="*/ 325733 h 3259433"/>
                <a:gd name="connsiteX66" fmla="*/ 3907058 w 7436821"/>
                <a:gd name="connsiteY66" fmla="*/ 340239 h 3259433"/>
                <a:gd name="connsiteX67" fmla="*/ 3908911 w 7436821"/>
                <a:gd name="connsiteY67" fmla="*/ 345080 h 3259433"/>
                <a:gd name="connsiteX68" fmla="*/ 3912314 w 7436821"/>
                <a:gd name="connsiteY68" fmla="*/ 358147 h 3259433"/>
                <a:gd name="connsiteX69" fmla="*/ 3923568 w 7436821"/>
                <a:gd name="connsiteY69" fmla="*/ 391336 h 3259433"/>
                <a:gd name="connsiteX70" fmla="*/ 3971922 w 7436821"/>
                <a:gd name="connsiteY70" fmla="*/ 503850 h 3259433"/>
                <a:gd name="connsiteX71" fmla="*/ 4070030 w 7436821"/>
                <a:gd name="connsiteY71" fmla="*/ 618150 h 3259433"/>
                <a:gd name="connsiteX72" fmla="*/ 4092890 w 7436821"/>
                <a:gd name="connsiteY72" fmla="*/ 631485 h 3259433"/>
                <a:gd name="connsiteX73" fmla="*/ 4295772 w 7436821"/>
                <a:gd name="connsiteY73" fmla="*/ 743880 h 3259433"/>
                <a:gd name="connsiteX74" fmla="*/ 4312917 w 7436821"/>
                <a:gd name="connsiteY74" fmla="*/ 720068 h 3259433"/>
                <a:gd name="connsiteX75" fmla="*/ 4316727 w 7436821"/>
                <a:gd name="connsiteY75" fmla="*/ 702923 h 3259433"/>
                <a:gd name="connsiteX76" fmla="*/ 4312917 w 7436821"/>
                <a:gd name="connsiteY76" fmla="*/ 681968 h 3259433"/>
                <a:gd name="connsiteX77" fmla="*/ 4312917 w 7436821"/>
                <a:gd name="connsiteY77" fmla="*/ 661965 h 3259433"/>
                <a:gd name="connsiteX78" fmla="*/ 4457697 w 7436821"/>
                <a:gd name="connsiteY78" fmla="*/ 461940 h 3259433"/>
                <a:gd name="connsiteX79" fmla="*/ 4549137 w 7436821"/>
                <a:gd name="connsiteY79" fmla="*/ 484800 h 3259433"/>
                <a:gd name="connsiteX80" fmla="*/ 4565330 w 7436821"/>
                <a:gd name="connsiteY80" fmla="*/ 500993 h 3259433"/>
                <a:gd name="connsiteX81" fmla="*/ 4643435 w 7436821"/>
                <a:gd name="connsiteY81" fmla="*/ 645773 h 3259433"/>
                <a:gd name="connsiteX82" fmla="*/ 4647245 w 7436821"/>
                <a:gd name="connsiteY82" fmla="*/ 670538 h 3259433"/>
                <a:gd name="connsiteX83" fmla="*/ 4656770 w 7436821"/>
                <a:gd name="connsiteY83" fmla="*/ 745785 h 3259433"/>
                <a:gd name="connsiteX84" fmla="*/ 4664390 w 7436821"/>
                <a:gd name="connsiteY84" fmla="*/ 761978 h 3259433"/>
                <a:gd name="connsiteX85" fmla="*/ 4671057 w 7436821"/>
                <a:gd name="connsiteY85" fmla="*/ 779123 h 3259433"/>
                <a:gd name="connsiteX86" fmla="*/ 4678677 w 7436821"/>
                <a:gd name="connsiteY86" fmla="*/ 795315 h 3259433"/>
                <a:gd name="connsiteX87" fmla="*/ 4679630 w 7436821"/>
                <a:gd name="connsiteY87" fmla="*/ 818175 h 3259433"/>
                <a:gd name="connsiteX88" fmla="*/ 4689155 w 7436821"/>
                <a:gd name="connsiteY88" fmla="*/ 838178 h 3259433"/>
                <a:gd name="connsiteX89" fmla="*/ 4696775 w 7436821"/>
                <a:gd name="connsiteY89" fmla="*/ 857228 h 3259433"/>
                <a:gd name="connsiteX90" fmla="*/ 4719635 w 7436821"/>
                <a:gd name="connsiteY90" fmla="*/ 894375 h 3259433"/>
                <a:gd name="connsiteX91" fmla="*/ 4732970 w 7436821"/>
                <a:gd name="connsiteY91" fmla="*/ 910568 h 3259433"/>
                <a:gd name="connsiteX92" fmla="*/ 4750115 w 7436821"/>
                <a:gd name="connsiteY92" fmla="*/ 927713 h 3259433"/>
                <a:gd name="connsiteX93" fmla="*/ 4763450 w 7436821"/>
                <a:gd name="connsiteY93" fmla="*/ 944858 h 3259433"/>
                <a:gd name="connsiteX94" fmla="*/ 4787262 w 7436821"/>
                <a:gd name="connsiteY94" fmla="*/ 982958 h 3259433"/>
                <a:gd name="connsiteX95" fmla="*/ 4794882 w 7436821"/>
                <a:gd name="connsiteY95" fmla="*/ 1006770 h 3259433"/>
                <a:gd name="connsiteX96" fmla="*/ 4807265 w 7436821"/>
                <a:gd name="connsiteY96" fmla="*/ 1054395 h 3259433"/>
                <a:gd name="connsiteX97" fmla="*/ 4817742 w 7436821"/>
                <a:gd name="connsiteY97" fmla="*/ 1068683 h 3259433"/>
                <a:gd name="connsiteX98" fmla="*/ 4820600 w 7436821"/>
                <a:gd name="connsiteY98" fmla="*/ 1088685 h 3259433"/>
                <a:gd name="connsiteX99" fmla="*/ 4838697 w 7436821"/>
                <a:gd name="connsiteY99" fmla="*/ 1221083 h 3259433"/>
                <a:gd name="connsiteX100" fmla="*/ 4851080 w 7436821"/>
                <a:gd name="connsiteY100" fmla="*/ 1233465 h 3259433"/>
                <a:gd name="connsiteX101" fmla="*/ 4860605 w 7436821"/>
                <a:gd name="connsiteY101" fmla="*/ 1273470 h 3259433"/>
                <a:gd name="connsiteX102" fmla="*/ 4948235 w 7436821"/>
                <a:gd name="connsiteY102" fmla="*/ 1517310 h 3259433"/>
                <a:gd name="connsiteX103" fmla="*/ 4964427 w 7436821"/>
                <a:gd name="connsiteY103" fmla="*/ 1554458 h 3259433"/>
                <a:gd name="connsiteX104" fmla="*/ 4978715 w 7436821"/>
                <a:gd name="connsiteY104" fmla="*/ 1574460 h 3259433"/>
                <a:gd name="connsiteX105" fmla="*/ 5151117 w 7436821"/>
                <a:gd name="connsiteY105" fmla="*/ 1836398 h 3259433"/>
                <a:gd name="connsiteX106" fmla="*/ 5272085 w 7436821"/>
                <a:gd name="connsiteY106" fmla="*/ 1796393 h 3259433"/>
                <a:gd name="connsiteX107" fmla="*/ 5292087 w 7436821"/>
                <a:gd name="connsiteY107" fmla="*/ 1800203 h 3259433"/>
                <a:gd name="connsiteX108" fmla="*/ 5360667 w 7436821"/>
                <a:gd name="connsiteY108" fmla="*/ 1729718 h 3259433"/>
                <a:gd name="connsiteX109" fmla="*/ 5361620 w 7436821"/>
                <a:gd name="connsiteY109" fmla="*/ 1708763 h 3259433"/>
                <a:gd name="connsiteX110" fmla="*/ 5379360 w 7436821"/>
                <a:gd name="connsiteY110" fmla="*/ 1644231 h 3259433"/>
                <a:gd name="connsiteX111" fmla="*/ 5390153 w 7436821"/>
                <a:gd name="connsiteY111" fmla="*/ 1625966 h 3259433"/>
                <a:gd name="connsiteX112" fmla="*/ 5398929 w 7436821"/>
                <a:gd name="connsiteY112" fmla="*/ 1592273 h 3259433"/>
                <a:gd name="connsiteX113" fmla="*/ 5426863 w 7436821"/>
                <a:gd name="connsiteY113" fmla="*/ 1519262 h 3259433"/>
                <a:gd name="connsiteX114" fmla="*/ 5425795 w 7436821"/>
                <a:gd name="connsiteY114" fmla="*/ 1503975 h 3259433"/>
                <a:gd name="connsiteX115" fmla="*/ 5427342 w 7436821"/>
                <a:gd name="connsiteY115" fmla="*/ 1415393 h 3259433"/>
                <a:gd name="connsiteX116" fmla="*/ 5542595 w 7436821"/>
                <a:gd name="connsiteY116" fmla="*/ 1209653 h 3259433"/>
                <a:gd name="connsiteX117" fmla="*/ 5554977 w 7436821"/>
                <a:gd name="connsiteY117" fmla="*/ 1189650 h 3259433"/>
                <a:gd name="connsiteX118" fmla="*/ 5572122 w 7436821"/>
                <a:gd name="connsiteY118" fmla="*/ 1176315 h 3259433"/>
                <a:gd name="connsiteX119" fmla="*/ 5683565 w 7436821"/>
                <a:gd name="connsiteY119" fmla="*/ 1302045 h 3259433"/>
                <a:gd name="connsiteX120" fmla="*/ 5697852 w 7436821"/>
                <a:gd name="connsiteY120" fmla="*/ 1319190 h 3259433"/>
                <a:gd name="connsiteX121" fmla="*/ 5727380 w 7436821"/>
                <a:gd name="connsiteY121" fmla="*/ 1353480 h 3259433"/>
                <a:gd name="connsiteX122" fmla="*/ 5739762 w 7436821"/>
                <a:gd name="connsiteY122" fmla="*/ 1372530 h 3259433"/>
                <a:gd name="connsiteX123" fmla="*/ 5770242 w 7436821"/>
                <a:gd name="connsiteY123" fmla="*/ 1402058 h 3259433"/>
                <a:gd name="connsiteX124" fmla="*/ 5783577 w 7436821"/>
                <a:gd name="connsiteY124" fmla="*/ 1415393 h 3259433"/>
                <a:gd name="connsiteX125" fmla="*/ 5787387 w 7436821"/>
                <a:gd name="connsiteY125" fmla="*/ 1517310 h 3259433"/>
                <a:gd name="connsiteX126" fmla="*/ 5925500 w 7436821"/>
                <a:gd name="connsiteY126" fmla="*/ 1493498 h 3259433"/>
                <a:gd name="connsiteX127" fmla="*/ 5946455 w 7436821"/>
                <a:gd name="connsiteY127" fmla="*/ 1486830 h 3259433"/>
                <a:gd name="connsiteX128" fmla="*/ 5966457 w 7436821"/>
                <a:gd name="connsiteY128" fmla="*/ 1499213 h 3259433"/>
                <a:gd name="connsiteX129" fmla="*/ 6098855 w 7436821"/>
                <a:gd name="connsiteY129" fmla="*/ 1646851 h 3259433"/>
                <a:gd name="connsiteX130" fmla="*/ 6106475 w 7436821"/>
                <a:gd name="connsiteY130" fmla="*/ 1663043 h 3259433"/>
                <a:gd name="connsiteX131" fmla="*/ 6119810 w 7436821"/>
                <a:gd name="connsiteY131" fmla="*/ 1693523 h 3259433"/>
                <a:gd name="connsiteX132" fmla="*/ 6130287 w 7436821"/>
                <a:gd name="connsiteY132" fmla="*/ 1716383 h 3259433"/>
                <a:gd name="connsiteX133" fmla="*/ 6140765 w 7436821"/>
                <a:gd name="connsiteY133" fmla="*/ 1737338 h 3259433"/>
                <a:gd name="connsiteX134" fmla="*/ 6148385 w 7436821"/>
                <a:gd name="connsiteY134" fmla="*/ 1758293 h 3259433"/>
                <a:gd name="connsiteX135" fmla="*/ 6151242 w 7436821"/>
                <a:gd name="connsiteY135" fmla="*/ 1936410 h 3259433"/>
                <a:gd name="connsiteX136" fmla="*/ 6155052 w 7436821"/>
                <a:gd name="connsiteY136" fmla="*/ 1957365 h 3259433"/>
                <a:gd name="connsiteX137" fmla="*/ 6158862 w 7436821"/>
                <a:gd name="connsiteY137" fmla="*/ 1978320 h 3259433"/>
                <a:gd name="connsiteX138" fmla="*/ 6169340 w 7436821"/>
                <a:gd name="connsiteY138" fmla="*/ 2022135 h 3259433"/>
                <a:gd name="connsiteX139" fmla="*/ 6176007 w 7436821"/>
                <a:gd name="connsiteY139" fmla="*/ 2035470 h 3259433"/>
                <a:gd name="connsiteX140" fmla="*/ 6186485 w 7436821"/>
                <a:gd name="connsiteY140" fmla="*/ 2047853 h 3259433"/>
                <a:gd name="connsiteX141" fmla="*/ 6202677 w 7436821"/>
                <a:gd name="connsiteY141" fmla="*/ 2062140 h 3259433"/>
                <a:gd name="connsiteX142" fmla="*/ 6220775 w 7436821"/>
                <a:gd name="connsiteY142" fmla="*/ 2076428 h 3259433"/>
                <a:gd name="connsiteX143" fmla="*/ 6241730 w 7436821"/>
                <a:gd name="connsiteY143" fmla="*/ 2085953 h 3259433"/>
                <a:gd name="connsiteX144" fmla="*/ 6402464 w 7436821"/>
                <a:gd name="connsiteY144" fmla="*/ 2130021 h 3259433"/>
                <a:gd name="connsiteX145" fmla="*/ 6417089 w 7436821"/>
                <a:gd name="connsiteY145" fmla="*/ 2124324 h 3259433"/>
                <a:gd name="connsiteX146" fmla="*/ 6419843 w 7436821"/>
                <a:gd name="connsiteY146" fmla="*/ 2110517 h 3259433"/>
                <a:gd name="connsiteX147" fmla="*/ 6429692 w 7436821"/>
                <a:gd name="connsiteY147" fmla="*/ 2078028 h 3259433"/>
                <a:gd name="connsiteX148" fmla="*/ 6414371 w 7436821"/>
                <a:gd name="connsiteY148" fmla="*/ 2052735 h 3259433"/>
                <a:gd name="connsiteX149" fmla="*/ 6371270 w 7436821"/>
                <a:gd name="connsiteY149" fmla="*/ 1988798 h 3259433"/>
                <a:gd name="connsiteX150" fmla="*/ 6365555 w 7436821"/>
                <a:gd name="connsiteY150" fmla="*/ 1965938 h 3259433"/>
                <a:gd name="connsiteX151" fmla="*/ 6393177 w 7436821"/>
                <a:gd name="connsiteY151" fmla="*/ 1884976 h 3259433"/>
                <a:gd name="connsiteX152" fmla="*/ 6416037 w 7436821"/>
                <a:gd name="connsiteY152" fmla="*/ 1879260 h 3259433"/>
                <a:gd name="connsiteX153" fmla="*/ 6545577 w 7436821"/>
                <a:gd name="connsiteY153" fmla="*/ 1923076 h 3259433"/>
                <a:gd name="connsiteX154" fmla="*/ 6569390 w 7436821"/>
                <a:gd name="connsiteY154" fmla="*/ 1926885 h 3259433"/>
                <a:gd name="connsiteX155" fmla="*/ 6666545 w 7436821"/>
                <a:gd name="connsiteY155" fmla="*/ 2002133 h 3259433"/>
                <a:gd name="connsiteX156" fmla="*/ 6713217 w 7436821"/>
                <a:gd name="connsiteY156" fmla="*/ 2018326 h 3259433"/>
                <a:gd name="connsiteX157" fmla="*/ 6731315 w 7436821"/>
                <a:gd name="connsiteY157" fmla="*/ 2021183 h 3259433"/>
                <a:gd name="connsiteX158" fmla="*/ 6749412 w 7436821"/>
                <a:gd name="connsiteY158" fmla="*/ 2026898 h 3259433"/>
                <a:gd name="connsiteX159" fmla="*/ 6868475 w 7436821"/>
                <a:gd name="connsiteY159" fmla="*/ 2111670 h 3259433"/>
                <a:gd name="connsiteX160" fmla="*/ 6889430 w 7436821"/>
                <a:gd name="connsiteY160" fmla="*/ 2119291 h 3259433"/>
                <a:gd name="connsiteX161" fmla="*/ 6905622 w 7436821"/>
                <a:gd name="connsiteY161" fmla="*/ 2133578 h 3259433"/>
                <a:gd name="connsiteX162" fmla="*/ 6869427 w 7436821"/>
                <a:gd name="connsiteY162" fmla="*/ 2242163 h 3259433"/>
                <a:gd name="connsiteX163" fmla="*/ 6879946 w 7436821"/>
                <a:gd name="connsiteY163" fmla="*/ 2258313 h 3259433"/>
                <a:gd name="connsiteX164" fmla="*/ 6889342 w 7436821"/>
                <a:gd name="connsiteY164" fmla="*/ 2262487 h 3259433"/>
                <a:gd name="connsiteX165" fmla="*/ 6893809 w 7436821"/>
                <a:gd name="connsiteY165" fmla="*/ 2261261 h 3259433"/>
                <a:gd name="connsiteX166" fmla="*/ 6901194 w 7436821"/>
                <a:gd name="connsiteY166" fmla="*/ 2263287 h 3259433"/>
                <a:gd name="connsiteX167" fmla="*/ 6908573 w 7436821"/>
                <a:gd name="connsiteY167" fmla="*/ 2262439 h 3259433"/>
                <a:gd name="connsiteX168" fmla="*/ 6994205 w 7436821"/>
                <a:gd name="connsiteY168" fmla="*/ 2229781 h 3259433"/>
                <a:gd name="connsiteX169" fmla="*/ 7012302 w 7436821"/>
                <a:gd name="connsiteY169" fmla="*/ 2240258 h 3259433"/>
                <a:gd name="connsiteX170" fmla="*/ 7028495 w 7436821"/>
                <a:gd name="connsiteY170" fmla="*/ 2257403 h 3259433"/>
                <a:gd name="connsiteX171" fmla="*/ 7040877 w 7436821"/>
                <a:gd name="connsiteY171" fmla="*/ 2278358 h 3259433"/>
                <a:gd name="connsiteX172" fmla="*/ 7061832 w 7436821"/>
                <a:gd name="connsiteY172" fmla="*/ 2345033 h 3259433"/>
                <a:gd name="connsiteX173" fmla="*/ 7071357 w 7436821"/>
                <a:gd name="connsiteY173" fmla="*/ 2365988 h 3259433"/>
                <a:gd name="connsiteX174" fmla="*/ 7088502 w 7436821"/>
                <a:gd name="connsiteY174" fmla="*/ 2436473 h 3259433"/>
                <a:gd name="connsiteX175" fmla="*/ 7094217 w 7436821"/>
                <a:gd name="connsiteY175" fmla="*/ 2460286 h 3259433"/>
                <a:gd name="connsiteX176" fmla="*/ 7151367 w 7436821"/>
                <a:gd name="connsiteY176" fmla="*/ 2523151 h 3259433"/>
                <a:gd name="connsiteX177" fmla="*/ 7158987 w 7436821"/>
                <a:gd name="connsiteY177" fmla="*/ 2537438 h 3259433"/>
                <a:gd name="connsiteX178" fmla="*/ 7162797 w 7436821"/>
                <a:gd name="connsiteY178" fmla="*/ 2551726 h 3259433"/>
                <a:gd name="connsiteX179" fmla="*/ 7150415 w 7436821"/>
                <a:gd name="connsiteY179" fmla="*/ 2571728 h 3259433"/>
                <a:gd name="connsiteX180" fmla="*/ 7130412 w 7436821"/>
                <a:gd name="connsiteY180" fmla="*/ 2635545 h 3259433"/>
                <a:gd name="connsiteX181" fmla="*/ 7133270 w 7436821"/>
                <a:gd name="connsiteY181" fmla="*/ 2655548 h 3259433"/>
                <a:gd name="connsiteX182" fmla="*/ 7147557 w 7436821"/>
                <a:gd name="connsiteY182" fmla="*/ 2672693 h 3259433"/>
                <a:gd name="connsiteX183" fmla="*/ 7165655 w 7436821"/>
                <a:gd name="connsiteY183" fmla="*/ 2686980 h 3259433"/>
                <a:gd name="connsiteX184" fmla="*/ 7181847 w 7436821"/>
                <a:gd name="connsiteY184" fmla="*/ 2703173 h 3259433"/>
                <a:gd name="connsiteX185" fmla="*/ 7277097 w 7436821"/>
                <a:gd name="connsiteY185" fmla="*/ 2908913 h 3259433"/>
                <a:gd name="connsiteX186" fmla="*/ 7289480 w 7436821"/>
                <a:gd name="connsiteY186" fmla="*/ 2929868 h 3259433"/>
                <a:gd name="connsiteX187" fmla="*/ 7359965 w 7436821"/>
                <a:gd name="connsiteY187" fmla="*/ 3067980 h 3259433"/>
                <a:gd name="connsiteX188" fmla="*/ 7419972 w 7436821"/>
                <a:gd name="connsiteY188" fmla="*/ 3104176 h 3259433"/>
                <a:gd name="connsiteX189" fmla="*/ 7436165 w 7436821"/>
                <a:gd name="connsiteY189" fmla="*/ 3142276 h 3259433"/>
                <a:gd name="connsiteX190" fmla="*/ 7433307 w 7436821"/>
                <a:gd name="connsiteY190" fmla="*/ 3162278 h 3259433"/>
                <a:gd name="connsiteX191" fmla="*/ 7417115 w 7436821"/>
                <a:gd name="connsiteY191" fmla="*/ 3196568 h 3259433"/>
                <a:gd name="connsiteX192" fmla="*/ 7413305 w 7436821"/>
                <a:gd name="connsiteY192" fmla="*/ 3207998 h 3259433"/>
                <a:gd name="connsiteX193" fmla="*/ 7422830 w 7436821"/>
                <a:gd name="connsiteY193" fmla="*/ 3251813 h 3259433"/>
                <a:gd name="connsiteX194" fmla="*/ 7428545 w 7436821"/>
                <a:gd name="connsiteY194" fmla="*/ 3259433 h 3259433"/>
                <a:gd name="connsiteX195" fmla="*/ 7388540 w 7436821"/>
                <a:gd name="connsiteY195" fmla="*/ 3259433 h 3259433"/>
                <a:gd name="connsiteX196" fmla="*/ 7367585 w 7436821"/>
                <a:gd name="connsiteY196" fmla="*/ 3259433 h 3259433"/>
                <a:gd name="connsiteX197" fmla="*/ 7195182 w 7436821"/>
                <a:gd name="connsiteY197" fmla="*/ 3259433 h 3259433"/>
                <a:gd name="connsiteX198" fmla="*/ 7172322 w 7436821"/>
                <a:gd name="connsiteY198" fmla="*/ 3259433 h 3259433"/>
                <a:gd name="connsiteX199" fmla="*/ 0 w 7436821"/>
                <a:gd name="connsiteY199" fmla="*/ 3259433 h 3259433"/>
                <a:gd name="connsiteX200" fmla="*/ 37148 w 7436821"/>
                <a:gd name="connsiteY200" fmla="*/ 3212761 h 3259433"/>
                <a:gd name="connsiteX201" fmla="*/ 180023 w 7436821"/>
                <a:gd name="connsiteY201" fmla="*/ 2943203 h 3259433"/>
                <a:gd name="connsiteX202" fmla="*/ 196215 w 7436821"/>
                <a:gd name="connsiteY202" fmla="*/ 2902245 h 3259433"/>
                <a:gd name="connsiteX203" fmla="*/ 195263 w 7436821"/>
                <a:gd name="connsiteY203" fmla="*/ 2901293 h 3259433"/>
                <a:gd name="connsiteX204" fmla="*/ 177165 w 7436821"/>
                <a:gd name="connsiteY204" fmla="*/ 2819378 h 3259433"/>
                <a:gd name="connsiteX205" fmla="*/ 296228 w 7436821"/>
                <a:gd name="connsiteY205" fmla="*/ 2586016 h 3259433"/>
                <a:gd name="connsiteX206" fmla="*/ 305753 w 7436821"/>
                <a:gd name="connsiteY206" fmla="*/ 2573633 h 3259433"/>
                <a:gd name="connsiteX207" fmla="*/ 326708 w 7436821"/>
                <a:gd name="connsiteY207" fmla="*/ 2543153 h 3259433"/>
                <a:gd name="connsiteX208" fmla="*/ 354330 w 7436821"/>
                <a:gd name="connsiteY208" fmla="*/ 2401231 h 3259433"/>
                <a:gd name="connsiteX209" fmla="*/ 370523 w 7436821"/>
                <a:gd name="connsiteY209" fmla="*/ 2388848 h 3259433"/>
                <a:gd name="connsiteX210" fmla="*/ 388620 w 7436821"/>
                <a:gd name="connsiteY210" fmla="*/ 2376466 h 3259433"/>
                <a:gd name="connsiteX211" fmla="*/ 401955 w 7436821"/>
                <a:gd name="connsiteY211" fmla="*/ 2366941 h 3259433"/>
                <a:gd name="connsiteX212" fmla="*/ 412433 w 7436821"/>
                <a:gd name="connsiteY212" fmla="*/ 2354558 h 3259433"/>
                <a:gd name="connsiteX213" fmla="*/ 440055 w 7436821"/>
                <a:gd name="connsiteY213" fmla="*/ 2276453 h 3259433"/>
                <a:gd name="connsiteX214" fmla="*/ 446723 w 7436821"/>
                <a:gd name="connsiteY214" fmla="*/ 2256451 h 3259433"/>
                <a:gd name="connsiteX215" fmla="*/ 484823 w 7436821"/>
                <a:gd name="connsiteY215" fmla="*/ 2027851 h 3259433"/>
                <a:gd name="connsiteX216" fmla="*/ 495300 w 7436821"/>
                <a:gd name="connsiteY216" fmla="*/ 2010705 h 3259433"/>
                <a:gd name="connsiteX217" fmla="*/ 529590 w 7436821"/>
                <a:gd name="connsiteY217" fmla="*/ 1910693 h 3259433"/>
                <a:gd name="connsiteX218" fmla="*/ 533400 w 7436821"/>
                <a:gd name="connsiteY218" fmla="*/ 1887833 h 3259433"/>
                <a:gd name="connsiteX219" fmla="*/ 615315 w 7436821"/>
                <a:gd name="connsiteY219" fmla="*/ 1749720 h 3259433"/>
                <a:gd name="connsiteX220" fmla="*/ 636270 w 7436821"/>
                <a:gd name="connsiteY220" fmla="*/ 1742101 h 3259433"/>
                <a:gd name="connsiteX221" fmla="*/ 660083 w 7436821"/>
                <a:gd name="connsiteY221" fmla="*/ 1738290 h 3259433"/>
                <a:gd name="connsiteX222" fmla="*/ 677228 w 7436821"/>
                <a:gd name="connsiteY222" fmla="*/ 1742101 h 3259433"/>
                <a:gd name="connsiteX223" fmla="*/ 689610 w 7436821"/>
                <a:gd name="connsiteY223" fmla="*/ 1751626 h 3259433"/>
                <a:gd name="connsiteX224" fmla="*/ 705803 w 7436821"/>
                <a:gd name="connsiteY224" fmla="*/ 1776390 h 3259433"/>
                <a:gd name="connsiteX225" fmla="*/ 712470 w 7436821"/>
                <a:gd name="connsiteY225" fmla="*/ 1789726 h 3259433"/>
                <a:gd name="connsiteX226" fmla="*/ 794385 w 7436821"/>
                <a:gd name="connsiteY226" fmla="*/ 1924980 h 3259433"/>
                <a:gd name="connsiteX227" fmla="*/ 810578 w 7436821"/>
                <a:gd name="connsiteY227" fmla="*/ 1937363 h 3259433"/>
                <a:gd name="connsiteX228" fmla="*/ 830580 w 7436821"/>
                <a:gd name="connsiteY228" fmla="*/ 1944030 h 3259433"/>
                <a:gd name="connsiteX229" fmla="*/ 912495 w 7436821"/>
                <a:gd name="connsiteY229" fmla="*/ 1977368 h 3259433"/>
                <a:gd name="connsiteX230" fmla="*/ 932498 w 7436821"/>
                <a:gd name="connsiteY230" fmla="*/ 2045948 h 3259433"/>
                <a:gd name="connsiteX231" fmla="*/ 939165 w 7436821"/>
                <a:gd name="connsiteY231" fmla="*/ 2068808 h 3259433"/>
                <a:gd name="connsiteX232" fmla="*/ 970598 w 7436821"/>
                <a:gd name="connsiteY232" fmla="*/ 2176441 h 3259433"/>
                <a:gd name="connsiteX233" fmla="*/ 991553 w 7436821"/>
                <a:gd name="connsiteY233" fmla="*/ 2189776 h 3259433"/>
                <a:gd name="connsiteX234" fmla="*/ 1008883 w 7436821"/>
                <a:gd name="connsiteY234" fmla="*/ 2194502 h 3259433"/>
                <a:gd name="connsiteX235" fmla="*/ 1033558 w 7436821"/>
                <a:gd name="connsiteY235" fmla="*/ 2189170 h 3259433"/>
                <a:gd name="connsiteX236" fmla="*/ 1050608 w 7436821"/>
                <a:gd name="connsiteY236" fmla="*/ 2179298 h 3259433"/>
                <a:gd name="connsiteX237" fmla="*/ 1064895 w 7436821"/>
                <a:gd name="connsiteY237" fmla="*/ 2165011 h 3259433"/>
                <a:gd name="connsiteX238" fmla="*/ 1118235 w 7436821"/>
                <a:gd name="connsiteY238" fmla="*/ 1923076 h 3259433"/>
                <a:gd name="connsiteX239" fmla="*/ 1119188 w 7436821"/>
                <a:gd name="connsiteY239" fmla="*/ 1900215 h 3259433"/>
                <a:gd name="connsiteX240" fmla="*/ 1132523 w 7436821"/>
                <a:gd name="connsiteY240" fmla="*/ 1809728 h 3259433"/>
                <a:gd name="connsiteX241" fmla="*/ 1139190 w 7436821"/>
                <a:gd name="connsiteY241" fmla="*/ 1788773 h 3259433"/>
                <a:gd name="connsiteX242" fmla="*/ 1227773 w 7436821"/>
                <a:gd name="connsiteY242" fmla="*/ 1720193 h 3259433"/>
                <a:gd name="connsiteX243" fmla="*/ 1274446 w 7436821"/>
                <a:gd name="connsiteY243" fmla="*/ 1605893 h 3259433"/>
                <a:gd name="connsiteX244" fmla="*/ 1295401 w 7436821"/>
                <a:gd name="connsiteY244" fmla="*/ 1595415 h 3259433"/>
                <a:gd name="connsiteX245" fmla="*/ 1316356 w 7436821"/>
                <a:gd name="connsiteY245" fmla="*/ 1587795 h 3259433"/>
                <a:gd name="connsiteX246" fmla="*/ 1340169 w 7436821"/>
                <a:gd name="connsiteY246" fmla="*/ 1580176 h 3259433"/>
                <a:gd name="connsiteX247" fmla="*/ 1467803 w 7436821"/>
                <a:gd name="connsiteY247" fmla="*/ 1565888 h 3259433"/>
                <a:gd name="connsiteX248" fmla="*/ 1478280 w 7436821"/>
                <a:gd name="connsiteY248" fmla="*/ 1363958 h 3259433"/>
                <a:gd name="connsiteX249" fmla="*/ 1490663 w 7436821"/>
                <a:gd name="connsiteY249" fmla="*/ 1351576 h 3259433"/>
                <a:gd name="connsiteX250" fmla="*/ 1500188 w 7436821"/>
                <a:gd name="connsiteY250" fmla="*/ 1339193 h 3259433"/>
                <a:gd name="connsiteX251" fmla="*/ 1509713 w 7436821"/>
                <a:gd name="connsiteY251" fmla="*/ 1320143 h 3259433"/>
                <a:gd name="connsiteX252" fmla="*/ 1642110 w 7436821"/>
                <a:gd name="connsiteY252" fmla="*/ 1095353 h 3259433"/>
                <a:gd name="connsiteX253" fmla="*/ 1662114 w 7436821"/>
                <a:gd name="connsiteY253" fmla="*/ 1089638 h 3259433"/>
                <a:gd name="connsiteX254" fmla="*/ 1708785 w 7436821"/>
                <a:gd name="connsiteY254" fmla="*/ 1102020 h 3259433"/>
                <a:gd name="connsiteX255" fmla="*/ 1764030 w 7436821"/>
                <a:gd name="connsiteY255" fmla="*/ 1041060 h 3259433"/>
                <a:gd name="connsiteX256" fmla="*/ 1771650 w 7436821"/>
                <a:gd name="connsiteY256" fmla="*/ 1018200 h 3259433"/>
                <a:gd name="connsiteX257" fmla="*/ 1839278 w 7436821"/>
                <a:gd name="connsiteY257" fmla="*/ 897233 h 3259433"/>
                <a:gd name="connsiteX258" fmla="*/ 1927547 w 7436821"/>
                <a:gd name="connsiteY258" fmla="*/ 898036 h 3259433"/>
                <a:gd name="connsiteX259" fmla="*/ 1938294 w 7436821"/>
                <a:gd name="connsiteY259" fmla="*/ 888494 h 3259433"/>
                <a:gd name="connsiteX260" fmla="*/ 1939664 w 7436821"/>
                <a:gd name="connsiteY260" fmla="*/ 883976 h 3259433"/>
                <a:gd name="connsiteX261" fmla="*/ 1946907 w 7436821"/>
                <a:gd name="connsiteY261" fmla="*/ 867712 h 3259433"/>
                <a:gd name="connsiteX262" fmla="*/ 1946910 w 7436821"/>
                <a:gd name="connsiteY262" fmla="*/ 867705 h 3259433"/>
                <a:gd name="connsiteX263" fmla="*/ 1956435 w 7436821"/>
                <a:gd name="connsiteY263" fmla="*/ 844845 h 3259433"/>
                <a:gd name="connsiteX264" fmla="*/ 1965960 w 7436821"/>
                <a:gd name="connsiteY264" fmla="*/ 821985 h 3259433"/>
                <a:gd name="connsiteX265" fmla="*/ 2080260 w 7436821"/>
                <a:gd name="connsiteY265" fmla="*/ 723878 h 3259433"/>
                <a:gd name="connsiteX266" fmla="*/ 2101215 w 7436821"/>
                <a:gd name="connsiteY266" fmla="*/ 854370 h 3259433"/>
                <a:gd name="connsiteX267" fmla="*/ 2105025 w 7436821"/>
                <a:gd name="connsiteY267" fmla="*/ 874373 h 3259433"/>
                <a:gd name="connsiteX268" fmla="*/ 2210753 w 7436821"/>
                <a:gd name="connsiteY268" fmla="*/ 962955 h 3259433"/>
                <a:gd name="connsiteX269" fmla="*/ 2225040 w 7436821"/>
                <a:gd name="connsiteY269" fmla="*/ 977243 h 3259433"/>
                <a:gd name="connsiteX270" fmla="*/ 2232660 w 7436821"/>
                <a:gd name="connsiteY270" fmla="*/ 996293 h 3259433"/>
                <a:gd name="connsiteX271" fmla="*/ 2269808 w 7436821"/>
                <a:gd name="connsiteY271" fmla="*/ 1064873 h 3259433"/>
                <a:gd name="connsiteX272" fmla="*/ 2371725 w 7436821"/>
                <a:gd name="connsiteY272" fmla="*/ 1142978 h 3259433"/>
                <a:gd name="connsiteX273" fmla="*/ 2384108 w 7436821"/>
                <a:gd name="connsiteY273" fmla="*/ 1150598 h 3259433"/>
                <a:gd name="connsiteX274" fmla="*/ 2397443 w 7436821"/>
                <a:gd name="connsiteY274" fmla="*/ 1161075 h 3259433"/>
                <a:gd name="connsiteX275" fmla="*/ 2431734 w 7436821"/>
                <a:gd name="connsiteY275" fmla="*/ 1266803 h 3259433"/>
                <a:gd name="connsiteX276" fmla="*/ 2390775 w 7436821"/>
                <a:gd name="connsiteY276" fmla="*/ 1254420 h 3259433"/>
                <a:gd name="connsiteX277" fmla="*/ 2414588 w 7436821"/>
                <a:gd name="connsiteY277" fmla="*/ 1354433 h 3259433"/>
                <a:gd name="connsiteX278" fmla="*/ 2405063 w 7436821"/>
                <a:gd name="connsiteY278" fmla="*/ 1374435 h 3259433"/>
                <a:gd name="connsiteX279" fmla="*/ 2460308 w 7436821"/>
                <a:gd name="connsiteY279" fmla="*/ 1570651 h 3259433"/>
                <a:gd name="connsiteX280" fmla="*/ 2478405 w 7436821"/>
                <a:gd name="connsiteY280" fmla="*/ 1590653 h 3259433"/>
                <a:gd name="connsiteX281" fmla="*/ 2724151 w 7436821"/>
                <a:gd name="connsiteY281" fmla="*/ 1651613 h 3259433"/>
                <a:gd name="connsiteX282" fmla="*/ 2684145 w 7436821"/>
                <a:gd name="connsiteY282" fmla="*/ 1490640 h 3259433"/>
                <a:gd name="connsiteX283" fmla="*/ 2687003 w 7436821"/>
                <a:gd name="connsiteY283" fmla="*/ 1473495 h 3259433"/>
                <a:gd name="connsiteX284" fmla="*/ 2748916 w 7436821"/>
                <a:gd name="connsiteY284" fmla="*/ 1396343 h 3259433"/>
                <a:gd name="connsiteX285" fmla="*/ 2792730 w 7436821"/>
                <a:gd name="connsiteY285" fmla="*/ 1368720 h 3259433"/>
                <a:gd name="connsiteX286" fmla="*/ 2806066 w 7436821"/>
                <a:gd name="connsiteY286" fmla="*/ 1349670 h 3259433"/>
                <a:gd name="connsiteX287" fmla="*/ 2905125 w 7436821"/>
                <a:gd name="connsiteY287" fmla="*/ 1244895 h 3259433"/>
                <a:gd name="connsiteX288" fmla="*/ 2904174 w 7436821"/>
                <a:gd name="connsiteY288" fmla="*/ 1225845 h 3259433"/>
                <a:gd name="connsiteX289" fmla="*/ 2904174 w 7436821"/>
                <a:gd name="connsiteY289" fmla="*/ 1188698 h 3259433"/>
                <a:gd name="connsiteX290" fmla="*/ 2982279 w 7436821"/>
                <a:gd name="connsiteY290" fmla="*/ 1062968 h 3259433"/>
                <a:gd name="connsiteX291" fmla="*/ 3023236 w 7436821"/>
                <a:gd name="connsiteY291" fmla="*/ 917235 h 3259433"/>
                <a:gd name="connsiteX292" fmla="*/ 3039429 w 7436821"/>
                <a:gd name="connsiteY292" fmla="*/ 896280 h 3259433"/>
                <a:gd name="connsiteX293" fmla="*/ 3184209 w 7436821"/>
                <a:gd name="connsiteY293" fmla="*/ 724830 h 3259433"/>
                <a:gd name="connsiteX294" fmla="*/ 3187065 w 7436821"/>
                <a:gd name="connsiteY294" fmla="*/ 708638 h 3259433"/>
                <a:gd name="connsiteX295" fmla="*/ 3201354 w 7436821"/>
                <a:gd name="connsiteY295" fmla="*/ 661013 h 3259433"/>
                <a:gd name="connsiteX296" fmla="*/ 3208973 w 7436821"/>
                <a:gd name="connsiteY296" fmla="*/ 641963 h 3259433"/>
                <a:gd name="connsiteX297" fmla="*/ 3317558 w 7436821"/>
                <a:gd name="connsiteY297" fmla="*/ 487658 h 3259433"/>
                <a:gd name="connsiteX298" fmla="*/ 3333751 w 7436821"/>
                <a:gd name="connsiteY298" fmla="*/ 471465 h 3259433"/>
                <a:gd name="connsiteX299" fmla="*/ 3351848 w 7436821"/>
                <a:gd name="connsiteY299" fmla="*/ 450510 h 3259433"/>
                <a:gd name="connsiteX300" fmla="*/ 3422333 w 7436821"/>
                <a:gd name="connsiteY300" fmla="*/ 386693 h 3259433"/>
                <a:gd name="connsiteX301" fmla="*/ 3442335 w 7436821"/>
                <a:gd name="connsiteY301" fmla="*/ 383835 h 3259433"/>
                <a:gd name="connsiteX302" fmla="*/ 3472815 w 7436821"/>
                <a:gd name="connsiteY302" fmla="*/ 366690 h 3259433"/>
                <a:gd name="connsiteX303" fmla="*/ 3540443 w 7436821"/>
                <a:gd name="connsiteY303" fmla="*/ 167618 h 3259433"/>
                <a:gd name="connsiteX304" fmla="*/ 3556636 w 7436821"/>
                <a:gd name="connsiteY304" fmla="*/ 150473 h 3259433"/>
                <a:gd name="connsiteX305" fmla="*/ 3629977 w 7436821"/>
                <a:gd name="connsiteY305" fmla="*/ 66653 h 3259433"/>
                <a:gd name="connsiteX306" fmla="*/ 3646170 w 7436821"/>
                <a:gd name="connsiteY306" fmla="*/ 50460 h 3259433"/>
                <a:gd name="connsiteX307" fmla="*/ 3707130 w 7436821"/>
                <a:gd name="connsiteY307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762674 w 7436821"/>
                <a:gd name="connsiteY4" fmla="*/ 2137034 h 3259433"/>
                <a:gd name="connsiteX5" fmla="*/ 6767784 w 7436821"/>
                <a:gd name="connsiteY5" fmla="*/ 2148509 h 3259433"/>
                <a:gd name="connsiteX6" fmla="*/ 6775870 w 7436821"/>
                <a:gd name="connsiteY6" fmla="*/ 2175181 h 3259433"/>
                <a:gd name="connsiteX7" fmla="*/ 6777859 w 7436821"/>
                <a:gd name="connsiteY7" fmla="*/ 2163426 h 3259433"/>
                <a:gd name="connsiteX8" fmla="*/ 6766731 w 7436821"/>
                <a:gd name="connsiteY8" fmla="*/ 2139249 h 3259433"/>
                <a:gd name="connsiteX9" fmla="*/ 6762674 w 7436821"/>
                <a:gd name="connsiteY9" fmla="*/ 2137034 h 3259433"/>
                <a:gd name="connsiteX10" fmla="*/ 6581375 w 7436821"/>
                <a:gd name="connsiteY10" fmla="*/ 2027455 h 3259433"/>
                <a:gd name="connsiteX11" fmla="*/ 6590837 w 7436821"/>
                <a:gd name="connsiteY11" fmla="*/ 2048702 h 3259433"/>
                <a:gd name="connsiteX12" fmla="*/ 6596584 w 7436821"/>
                <a:gd name="connsiteY12" fmla="*/ 2043847 h 3259433"/>
                <a:gd name="connsiteX13" fmla="*/ 6603721 w 7436821"/>
                <a:gd name="connsiteY13" fmla="*/ 2041889 h 3259433"/>
                <a:gd name="connsiteX14" fmla="*/ 6600942 w 7436821"/>
                <a:gd name="connsiteY14" fmla="*/ 2038671 h 3259433"/>
                <a:gd name="connsiteX15" fmla="*/ 6581375 w 7436821"/>
                <a:gd name="connsiteY15" fmla="*/ 2027455 h 3259433"/>
                <a:gd name="connsiteX16" fmla="*/ 747698 w 7436821"/>
                <a:gd name="connsiteY16" fmla="*/ 1993335 h 3259433"/>
                <a:gd name="connsiteX17" fmla="*/ 747969 w 7436821"/>
                <a:gd name="connsiteY17" fmla="*/ 1994697 h 3259433"/>
                <a:gd name="connsiteX18" fmla="*/ 748270 w 7436821"/>
                <a:gd name="connsiteY18" fmla="*/ 1994253 h 3259433"/>
                <a:gd name="connsiteX19" fmla="*/ 747698 w 7436821"/>
                <a:gd name="connsiteY19" fmla="*/ 1993335 h 3259433"/>
                <a:gd name="connsiteX20" fmla="*/ 6114095 w 7436821"/>
                <a:gd name="connsiteY20" fmla="*/ 1805918 h 3259433"/>
                <a:gd name="connsiteX21" fmla="*/ 6111031 w 7436821"/>
                <a:gd name="connsiteY21" fmla="*/ 1811795 h 3259433"/>
                <a:gd name="connsiteX22" fmla="*/ 6115897 w 7436821"/>
                <a:gd name="connsiteY22" fmla="*/ 1832921 h 3259433"/>
                <a:gd name="connsiteX23" fmla="*/ 6120882 w 7436821"/>
                <a:gd name="connsiteY23" fmla="*/ 1823301 h 3259433"/>
                <a:gd name="connsiteX24" fmla="*/ 6114095 w 7436821"/>
                <a:gd name="connsiteY24" fmla="*/ 1805918 h 3259433"/>
                <a:gd name="connsiteX25" fmla="*/ 1724025 w 7436821"/>
                <a:gd name="connsiteY25" fmla="*/ 1719240 h 3259433"/>
                <a:gd name="connsiteX26" fmla="*/ 1724025 w 7436821"/>
                <a:gd name="connsiteY26" fmla="*/ 1725292 h 3259433"/>
                <a:gd name="connsiteX27" fmla="*/ 1724025 w 7436821"/>
                <a:gd name="connsiteY27" fmla="*/ 1719240 h 3259433"/>
                <a:gd name="connsiteX28" fmla="*/ 5772563 w 7436821"/>
                <a:gd name="connsiteY28" fmla="*/ 1573010 h 3259433"/>
                <a:gd name="connsiteX29" fmla="*/ 5773847 w 7436821"/>
                <a:gd name="connsiteY29" fmla="*/ 1576364 h 3259433"/>
                <a:gd name="connsiteX30" fmla="*/ 5775977 w 7436821"/>
                <a:gd name="connsiteY30" fmla="*/ 1573639 h 3259433"/>
                <a:gd name="connsiteX31" fmla="*/ 5772563 w 7436821"/>
                <a:gd name="connsiteY31" fmla="*/ 1573010 h 3259433"/>
                <a:gd name="connsiteX32" fmla="*/ 2339121 w 7436821"/>
                <a:gd name="connsiteY32" fmla="*/ 1429892 h 3259433"/>
                <a:gd name="connsiteX33" fmla="*/ 2337380 w 7436821"/>
                <a:gd name="connsiteY33" fmla="*/ 1453355 h 3259433"/>
                <a:gd name="connsiteX34" fmla="*/ 2341012 w 7436821"/>
                <a:gd name="connsiteY34" fmla="*/ 1458719 h 3259433"/>
                <a:gd name="connsiteX35" fmla="*/ 2342584 w 7436821"/>
                <a:gd name="connsiteY35" fmla="*/ 1462250 h 3259433"/>
                <a:gd name="connsiteX36" fmla="*/ 2339121 w 7436821"/>
                <a:gd name="connsiteY36" fmla="*/ 1429892 h 3259433"/>
                <a:gd name="connsiteX37" fmla="*/ 4709982 w 7436821"/>
                <a:gd name="connsiteY37" fmla="*/ 952021 h 3259433"/>
                <a:gd name="connsiteX38" fmla="*/ 4722335 w 7436821"/>
                <a:gd name="connsiteY38" fmla="*/ 1024115 h 3259433"/>
                <a:gd name="connsiteX39" fmla="*/ 4722492 w 7436821"/>
                <a:gd name="connsiteY39" fmla="*/ 1022963 h 3259433"/>
                <a:gd name="connsiteX40" fmla="*/ 4730112 w 7436821"/>
                <a:gd name="connsiteY40" fmla="*/ 996293 h 3259433"/>
                <a:gd name="connsiteX41" fmla="*/ 4723445 w 7436821"/>
                <a:gd name="connsiteY41" fmla="*/ 972480 h 3259433"/>
                <a:gd name="connsiteX42" fmla="*/ 4709982 w 7436821"/>
                <a:gd name="connsiteY42" fmla="*/ 952021 h 3259433"/>
                <a:gd name="connsiteX43" fmla="*/ 4571527 w 7436821"/>
                <a:gd name="connsiteY43" fmla="*/ 603642 h 3259433"/>
                <a:gd name="connsiteX44" fmla="*/ 4574994 w 7436821"/>
                <a:gd name="connsiteY44" fmla="*/ 607661 h 3259433"/>
                <a:gd name="connsiteX45" fmla="*/ 4574553 w 7436821"/>
                <a:gd name="connsiteY45" fmla="*/ 606693 h 3259433"/>
                <a:gd name="connsiteX46" fmla="*/ 4571527 w 7436821"/>
                <a:gd name="connsiteY46" fmla="*/ 603642 h 3259433"/>
                <a:gd name="connsiteX47" fmla="*/ 3962579 w 7436821"/>
                <a:gd name="connsiteY47" fmla="*/ 592605 h 3259433"/>
                <a:gd name="connsiteX48" fmla="*/ 3964592 w 7436821"/>
                <a:gd name="connsiteY48" fmla="*/ 604355 h 3259433"/>
                <a:gd name="connsiteX49" fmla="*/ 4002938 w 7436821"/>
                <a:gd name="connsiteY49" fmla="*/ 622754 h 3259433"/>
                <a:gd name="connsiteX50" fmla="*/ 4004489 w 7436821"/>
                <a:gd name="connsiteY50" fmla="*/ 623857 h 3259433"/>
                <a:gd name="connsiteX51" fmla="*/ 3978471 w 7436821"/>
                <a:gd name="connsiteY51" fmla="*/ 604220 h 3259433"/>
                <a:gd name="connsiteX52" fmla="*/ 3962579 w 7436821"/>
                <a:gd name="connsiteY52" fmla="*/ 592605 h 3259433"/>
                <a:gd name="connsiteX53" fmla="*/ 4528455 w 7436821"/>
                <a:gd name="connsiteY53" fmla="*/ 566756 h 3259433"/>
                <a:gd name="connsiteX54" fmla="*/ 4529548 w 7436821"/>
                <a:gd name="connsiteY54" fmla="*/ 569210 h 3259433"/>
                <a:gd name="connsiteX55" fmla="*/ 4537440 w 7436821"/>
                <a:gd name="connsiteY55" fmla="*/ 573026 h 3259433"/>
                <a:gd name="connsiteX56" fmla="*/ 4556825 w 7436821"/>
                <a:gd name="connsiteY56" fmla="*/ 588815 h 3259433"/>
                <a:gd name="connsiteX57" fmla="*/ 4543480 w 7436821"/>
                <a:gd name="connsiteY57" fmla="*/ 575357 h 3259433"/>
                <a:gd name="connsiteX58" fmla="*/ 4528455 w 7436821"/>
                <a:gd name="connsiteY58" fmla="*/ 566756 h 3259433"/>
                <a:gd name="connsiteX59" fmla="*/ 3707130 w 7436821"/>
                <a:gd name="connsiteY59" fmla="*/ 930 h 3259433"/>
                <a:gd name="connsiteX60" fmla="*/ 3793805 w 7436821"/>
                <a:gd name="connsiteY60" fmla="*/ 48555 h 3259433"/>
                <a:gd name="connsiteX61" fmla="*/ 3813807 w 7436821"/>
                <a:gd name="connsiteY61" fmla="*/ 62843 h 3259433"/>
                <a:gd name="connsiteX62" fmla="*/ 3878577 w 7436821"/>
                <a:gd name="connsiteY62" fmla="*/ 206670 h 3259433"/>
                <a:gd name="connsiteX63" fmla="*/ 3881435 w 7436821"/>
                <a:gd name="connsiteY63" fmla="*/ 230483 h 3259433"/>
                <a:gd name="connsiteX64" fmla="*/ 3904295 w 7436821"/>
                <a:gd name="connsiteY64" fmla="*/ 325733 h 3259433"/>
                <a:gd name="connsiteX65" fmla="*/ 3907058 w 7436821"/>
                <a:gd name="connsiteY65" fmla="*/ 340239 h 3259433"/>
                <a:gd name="connsiteX66" fmla="*/ 3908911 w 7436821"/>
                <a:gd name="connsiteY66" fmla="*/ 345080 h 3259433"/>
                <a:gd name="connsiteX67" fmla="*/ 3912314 w 7436821"/>
                <a:gd name="connsiteY67" fmla="*/ 358147 h 3259433"/>
                <a:gd name="connsiteX68" fmla="*/ 3923568 w 7436821"/>
                <a:gd name="connsiteY68" fmla="*/ 391336 h 3259433"/>
                <a:gd name="connsiteX69" fmla="*/ 3971922 w 7436821"/>
                <a:gd name="connsiteY69" fmla="*/ 503850 h 3259433"/>
                <a:gd name="connsiteX70" fmla="*/ 4070030 w 7436821"/>
                <a:gd name="connsiteY70" fmla="*/ 618150 h 3259433"/>
                <a:gd name="connsiteX71" fmla="*/ 4092890 w 7436821"/>
                <a:gd name="connsiteY71" fmla="*/ 631485 h 3259433"/>
                <a:gd name="connsiteX72" fmla="*/ 4295772 w 7436821"/>
                <a:gd name="connsiteY72" fmla="*/ 743880 h 3259433"/>
                <a:gd name="connsiteX73" fmla="*/ 4312917 w 7436821"/>
                <a:gd name="connsiteY73" fmla="*/ 720068 h 3259433"/>
                <a:gd name="connsiteX74" fmla="*/ 4316727 w 7436821"/>
                <a:gd name="connsiteY74" fmla="*/ 702923 h 3259433"/>
                <a:gd name="connsiteX75" fmla="*/ 4312917 w 7436821"/>
                <a:gd name="connsiteY75" fmla="*/ 681968 h 3259433"/>
                <a:gd name="connsiteX76" fmla="*/ 4312917 w 7436821"/>
                <a:gd name="connsiteY76" fmla="*/ 661965 h 3259433"/>
                <a:gd name="connsiteX77" fmla="*/ 4457697 w 7436821"/>
                <a:gd name="connsiteY77" fmla="*/ 461940 h 3259433"/>
                <a:gd name="connsiteX78" fmla="*/ 4549137 w 7436821"/>
                <a:gd name="connsiteY78" fmla="*/ 484800 h 3259433"/>
                <a:gd name="connsiteX79" fmla="*/ 4565330 w 7436821"/>
                <a:gd name="connsiteY79" fmla="*/ 500993 h 3259433"/>
                <a:gd name="connsiteX80" fmla="*/ 4643435 w 7436821"/>
                <a:gd name="connsiteY80" fmla="*/ 645773 h 3259433"/>
                <a:gd name="connsiteX81" fmla="*/ 4647245 w 7436821"/>
                <a:gd name="connsiteY81" fmla="*/ 670538 h 3259433"/>
                <a:gd name="connsiteX82" fmla="*/ 4656770 w 7436821"/>
                <a:gd name="connsiteY82" fmla="*/ 745785 h 3259433"/>
                <a:gd name="connsiteX83" fmla="*/ 4664390 w 7436821"/>
                <a:gd name="connsiteY83" fmla="*/ 761978 h 3259433"/>
                <a:gd name="connsiteX84" fmla="*/ 4671057 w 7436821"/>
                <a:gd name="connsiteY84" fmla="*/ 779123 h 3259433"/>
                <a:gd name="connsiteX85" fmla="*/ 4678677 w 7436821"/>
                <a:gd name="connsiteY85" fmla="*/ 795315 h 3259433"/>
                <a:gd name="connsiteX86" fmla="*/ 4679630 w 7436821"/>
                <a:gd name="connsiteY86" fmla="*/ 818175 h 3259433"/>
                <a:gd name="connsiteX87" fmla="*/ 4689155 w 7436821"/>
                <a:gd name="connsiteY87" fmla="*/ 838178 h 3259433"/>
                <a:gd name="connsiteX88" fmla="*/ 4696775 w 7436821"/>
                <a:gd name="connsiteY88" fmla="*/ 857228 h 3259433"/>
                <a:gd name="connsiteX89" fmla="*/ 4719635 w 7436821"/>
                <a:gd name="connsiteY89" fmla="*/ 894375 h 3259433"/>
                <a:gd name="connsiteX90" fmla="*/ 4732970 w 7436821"/>
                <a:gd name="connsiteY90" fmla="*/ 910568 h 3259433"/>
                <a:gd name="connsiteX91" fmla="*/ 4750115 w 7436821"/>
                <a:gd name="connsiteY91" fmla="*/ 927713 h 3259433"/>
                <a:gd name="connsiteX92" fmla="*/ 4763450 w 7436821"/>
                <a:gd name="connsiteY92" fmla="*/ 944858 h 3259433"/>
                <a:gd name="connsiteX93" fmla="*/ 4787262 w 7436821"/>
                <a:gd name="connsiteY93" fmla="*/ 982958 h 3259433"/>
                <a:gd name="connsiteX94" fmla="*/ 4794882 w 7436821"/>
                <a:gd name="connsiteY94" fmla="*/ 1006770 h 3259433"/>
                <a:gd name="connsiteX95" fmla="*/ 4807265 w 7436821"/>
                <a:gd name="connsiteY95" fmla="*/ 1054395 h 3259433"/>
                <a:gd name="connsiteX96" fmla="*/ 4817742 w 7436821"/>
                <a:gd name="connsiteY96" fmla="*/ 1068683 h 3259433"/>
                <a:gd name="connsiteX97" fmla="*/ 4820600 w 7436821"/>
                <a:gd name="connsiteY97" fmla="*/ 1088685 h 3259433"/>
                <a:gd name="connsiteX98" fmla="*/ 4838697 w 7436821"/>
                <a:gd name="connsiteY98" fmla="*/ 1221083 h 3259433"/>
                <a:gd name="connsiteX99" fmla="*/ 4851080 w 7436821"/>
                <a:gd name="connsiteY99" fmla="*/ 1233465 h 3259433"/>
                <a:gd name="connsiteX100" fmla="*/ 4860605 w 7436821"/>
                <a:gd name="connsiteY100" fmla="*/ 1273470 h 3259433"/>
                <a:gd name="connsiteX101" fmla="*/ 4948235 w 7436821"/>
                <a:gd name="connsiteY101" fmla="*/ 1517310 h 3259433"/>
                <a:gd name="connsiteX102" fmla="*/ 4964427 w 7436821"/>
                <a:gd name="connsiteY102" fmla="*/ 1554458 h 3259433"/>
                <a:gd name="connsiteX103" fmla="*/ 4978715 w 7436821"/>
                <a:gd name="connsiteY103" fmla="*/ 1574460 h 3259433"/>
                <a:gd name="connsiteX104" fmla="*/ 5151117 w 7436821"/>
                <a:gd name="connsiteY104" fmla="*/ 1836398 h 3259433"/>
                <a:gd name="connsiteX105" fmla="*/ 5272085 w 7436821"/>
                <a:gd name="connsiteY105" fmla="*/ 1796393 h 3259433"/>
                <a:gd name="connsiteX106" fmla="*/ 5292087 w 7436821"/>
                <a:gd name="connsiteY106" fmla="*/ 1800203 h 3259433"/>
                <a:gd name="connsiteX107" fmla="*/ 5360667 w 7436821"/>
                <a:gd name="connsiteY107" fmla="*/ 1729718 h 3259433"/>
                <a:gd name="connsiteX108" fmla="*/ 5361620 w 7436821"/>
                <a:gd name="connsiteY108" fmla="*/ 1708763 h 3259433"/>
                <a:gd name="connsiteX109" fmla="*/ 5379360 w 7436821"/>
                <a:gd name="connsiteY109" fmla="*/ 1644231 h 3259433"/>
                <a:gd name="connsiteX110" fmla="*/ 5390153 w 7436821"/>
                <a:gd name="connsiteY110" fmla="*/ 1625966 h 3259433"/>
                <a:gd name="connsiteX111" fmla="*/ 5398929 w 7436821"/>
                <a:gd name="connsiteY111" fmla="*/ 1592273 h 3259433"/>
                <a:gd name="connsiteX112" fmla="*/ 5426863 w 7436821"/>
                <a:gd name="connsiteY112" fmla="*/ 1519262 h 3259433"/>
                <a:gd name="connsiteX113" fmla="*/ 5425795 w 7436821"/>
                <a:gd name="connsiteY113" fmla="*/ 1503975 h 3259433"/>
                <a:gd name="connsiteX114" fmla="*/ 5427342 w 7436821"/>
                <a:gd name="connsiteY114" fmla="*/ 1415393 h 3259433"/>
                <a:gd name="connsiteX115" fmla="*/ 5542595 w 7436821"/>
                <a:gd name="connsiteY115" fmla="*/ 1209653 h 3259433"/>
                <a:gd name="connsiteX116" fmla="*/ 5554977 w 7436821"/>
                <a:gd name="connsiteY116" fmla="*/ 1189650 h 3259433"/>
                <a:gd name="connsiteX117" fmla="*/ 5572122 w 7436821"/>
                <a:gd name="connsiteY117" fmla="*/ 1176315 h 3259433"/>
                <a:gd name="connsiteX118" fmla="*/ 5683565 w 7436821"/>
                <a:gd name="connsiteY118" fmla="*/ 1302045 h 3259433"/>
                <a:gd name="connsiteX119" fmla="*/ 5697852 w 7436821"/>
                <a:gd name="connsiteY119" fmla="*/ 1319190 h 3259433"/>
                <a:gd name="connsiteX120" fmla="*/ 5727380 w 7436821"/>
                <a:gd name="connsiteY120" fmla="*/ 1353480 h 3259433"/>
                <a:gd name="connsiteX121" fmla="*/ 5739762 w 7436821"/>
                <a:gd name="connsiteY121" fmla="*/ 1372530 h 3259433"/>
                <a:gd name="connsiteX122" fmla="*/ 5770242 w 7436821"/>
                <a:gd name="connsiteY122" fmla="*/ 1402058 h 3259433"/>
                <a:gd name="connsiteX123" fmla="*/ 5783577 w 7436821"/>
                <a:gd name="connsiteY123" fmla="*/ 1415393 h 3259433"/>
                <a:gd name="connsiteX124" fmla="*/ 5787387 w 7436821"/>
                <a:gd name="connsiteY124" fmla="*/ 1517310 h 3259433"/>
                <a:gd name="connsiteX125" fmla="*/ 5925500 w 7436821"/>
                <a:gd name="connsiteY125" fmla="*/ 1493498 h 3259433"/>
                <a:gd name="connsiteX126" fmla="*/ 5946455 w 7436821"/>
                <a:gd name="connsiteY126" fmla="*/ 1486830 h 3259433"/>
                <a:gd name="connsiteX127" fmla="*/ 5966457 w 7436821"/>
                <a:gd name="connsiteY127" fmla="*/ 1499213 h 3259433"/>
                <a:gd name="connsiteX128" fmla="*/ 6098855 w 7436821"/>
                <a:gd name="connsiteY128" fmla="*/ 1646851 h 3259433"/>
                <a:gd name="connsiteX129" fmla="*/ 6106475 w 7436821"/>
                <a:gd name="connsiteY129" fmla="*/ 1663043 h 3259433"/>
                <a:gd name="connsiteX130" fmla="*/ 6119810 w 7436821"/>
                <a:gd name="connsiteY130" fmla="*/ 1693523 h 3259433"/>
                <a:gd name="connsiteX131" fmla="*/ 6130287 w 7436821"/>
                <a:gd name="connsiteY131" fmla="*/ 1716383 h 3259433"/>
                <a:gd name="connsiteX132" fmla="*/ 6140765 w 7436821"/>
                <a:gd name="connsiteY132" fmla="*/ 1737338 h 3259433"/>
                <a:gd name="connsiteX133" fmla="*/ 6148385 w 7436821"/>
                <a:gd name="connsiteY133" fmla="*/ 1758293 h 3259433"/>
                <a:gd name="connsiteX134" fmla="*/ 6151242 w 7436821"/>
                <a:gd name="connsiteY134" fmla="*/ 1936410 h 3259433"/>
                <a:gd name="connsiteX135" fmla="*/ 6155052 w 7436821"/>
                <a:gd name="connsiteY135" fmla="*/ 1957365 h 3259433"/>
                <a:gd name="connsiteX136" fmla="*/ 6158862 w 7436821"/>
                <a:gd name="connsiteY136" fmla="*/ 1978320 h 3259433"/>
                <a:gd name="connsiteX137" fmla="*/ 6169340 w 7436821"/>
                <a:gd name="connsiteY137" fmla="*/ 2022135 h 3259433"/>
                <a:gd name="connsiteX138" fmla="*/ 6176007 w 7436821"/>
                <a:gd name="connsiteY138" fmla="*/ 2035470 h 3259433"/>
                <a:gd name="connsiteX139" fmla="*/ 6186485 w 7436821"/>
                <a:gd name="connsiteY139" fmla="*/ 2047853 h 3259433"/>
                <a:gd name="connsiteX140" fmla="*/ 6202677 w 7436821"/>
                <a:gd name="connsiteY140" fmla="*/ 2062140 h 3259433"/>
                <a:gd name="connsiteX141" fmla="*/ 6220775 w 7436821"/>
                <a:gd name="connsiteY141" fmla="*/ 2076428 h 3259433"/>
                <a:gd name="connsiteX142" fmla="*/ 6241730 w 7436821"/>
                <a:gd name="connsiteY142" fmla="*/ 2085953 h 3259433"/>
                <a:gd name="connsiteX143" fmla="*/ 6402464 w 7436821"/>
                <a:gd name="connsiteY143" fmla="*/ 2130021 h 3259433"/>
                <a:gd name="connsiteX144" fmla="*/ 6417089 w 7436821"/>
                <a:gd name="connsiteY144" fmla="*/ 2124324 h 3259433"/>
                <a:gd name="connsiteX145" fmla="*/ 6419843 w 7436821"/>
                <a:gd name="connsiteY145" fmla="*/ 2110517 h 3259433"/>
                <a:gd name="connsiteX146" fmla="*/ 6429692 w 7436821"/>
                <a:gd name="connsiteY146" fmla="*/ 2078028 h 3259433"/>
                <a:gd name="connsiteX147" fmla="*/ 6414371 w 7436821"/>
                <a:gd name="connsiteY147" fmla="*/ 2052735 h 3259433"/>
                <a:gd name="connsiteX148" fmla="*/ 6371270 w 7436821"/>
                <a:gd name="connsiteY148" fmla="*/ 1988798 h 3259433"/>
                <a:gd name="connsiteX149" fmla="*/ 6365555 w 7436821"/>
                <a:gd name="connsiteY149" fmla="*/ 1965938 h 3259433"/>
                <a:gd name="connsiteX150" fmla="*/ 6393177 w 7436821"/>
                <a:gd name="connsiteY150" fmla="*/ 1884976 h 3259433"/>
                <a:gd name="connsiteX151" fmla="*/ 6416037 w 7436821"/>
                <a:gd name="connsiteY151" fmla="*/ 1879260 h 3259433"/>
                <a:gd name="connsiteX152" fmla="*/ 6545577 w 7436821"/>
                <a:gd name="connsiteY152" fmla="*/ 1923076 h 3259433"/>
                <a:gd name="connsiteX153" fmla="*/ 6569390 w 7436821"/>
                <a:gd name="connsiteY153" fmla="*/ 1926885 h 3259433"/>
                <a:gd name="connsiteX154" fmla="*/ 6666545 w 7436821"/>
                <a:gd name="connsiteY154" fmla="*/ 2002133 h 3259433"/>
                <a:gd name="connsiteX155" fmla="*/ 6713217 w 7436821"/>
                <a:gd name="connsiteY155" fmla="*/ 2018326 h 3259433"/>
                <a:gd name="connsiteX156" fmla="*/ 6731315 w 7436821"/>
                <a:gd name="connsiteY156" fmla="*/ 2021183 h 3259433"/>
                <a:gd name="connsiteX157" fmla="*/ 6749412 w 7436821"/>
                <a:gd name="connsiteY157" fmla="*/ 2026898 h 3259433"/>
                <a:gd name="connsiteX158" fmla="*/ 6868475 w 7436821"/>
                <a:gd name="connsiteY158" fmla="*/ 2111670 h 3259433"/>
                <a:gd name="connsiteX159" fmla="*/ 6889430 w 7436821"/>
                <a:gd name="connsiteY159" fmla="*/ 2119291 h 3259433"/>
                <a:gd name="connsiteX160" fmla="*/ 6905622 w 7436821"/>
                <a:gd name="connsiteY160" fmla="*/ 2133578 h 3259433"/>
                <a:gd name="connsiteX161" fmla="*/ 6869427 w 7436821"/>
                <a:gd name="connsiteY161" fmla="*/ 2242163 h 3259433"/>
                <a:gd name="connsiteX162" fmla="*/ 6879946 w 7436821"/>
                <a:gd name="connsiteY162" fmla="*/ 2258313 h 3259433"/>
                <a:gd name="connsiteX163" fmla="*/ 6889342 w 7436821"/>
                <a:gd name="connsiteY163" fmla="*/ 2262487 h 3259433"/>
                <a:gd name="connsiteX164" fmla="*/ 6893809 w 7436821"/>
                <a:gd name="connsiteY164" fmla="*/ 2261261 h 3259433"/>
                <a:gd name="connsiteX165" fmla="*/ 6901194 w 7436821"/>
                <a:gd name="connsiteY165" fmla="*/ 2263287 h 3259433"/>
                <a:gd name="connsiteX166" fmla="*/ 6908573 w 7436821"/>
                <a:gd name="connsiteY166" fmla="*/ 2262439 h 3259433"/>
                <a:gd name="connsiteX167" fmla="*/ 6994205 w 7436821"/>
                <a:gd name="connsiteY167" fmla="*/ 2229781 h 3259433"/>
                <a:gd name="connsiteX168" fmla="*/ 7012302 w 7436821"/>
                <a:gd name="connsiteY168" fmla="*/ 2240258 h 3259433"/>
                <a:gd name="connsiteX169" fmla="*/ 7028495 w 7436821"/>
                <a:gd name="connsiteY169" fmla="*/ 2257403 h 3259433"/>
                <a:gd name="connsiteX170" fmla="*/ 7040877 w 7436821"/>
                <a:gd name="connsiteY170" fmla="*/ 2278358 h 3259433"/>
                <a:gd name="connsiteX171" fmla="*/ 7061832 w 7436821"/>
                <a:gd name="connsiteY171" fmla="*/ 2345033 h 3259433"/>
                <a:gd name="connsiteX172" fmla="*/ 7071357 w 7436821"/>
                <a:gd name="connsiteY172" fmla="*/ 2365988 h 3259433"/>
                <a:gd name="connsiteX173" fmla="*/ 7088502 w 7436821"/>
                <a:gd name="connsiteY173" fmla="*/ 2436473 h 3259433"/>
                <a:gd name="connsiteX174" fmla="*/ 7094217 w 7436821"/>
                <a:gd name="connsiteY174" fmla="*/ 2460286 h 3259433"/>
                <a:gd name="connsiteX175" fmla="*/ 7151367 w 7436821"/>
                <a:gd name="connsiteY175" fmla="*/ 2523151 h 3259433"/>
                <a:gd name="connsiteX176" fmla="*/ 7158987 w 7436821"/>
                <a:gd name="connsiteY176" fmla="*/ 2537438 h 3259433"/>
                <a:gd name="connsiteX177" fmla="*/ 7162797 w 7436821"/>
                <a:gd name="connsiteY177" fmla="*/ 2551726 h 3259433"/>
                <a:gd name="connsiteX178" fmla="*/ 7150415 w 7436821"/>
                <a:gd name="connsiteY178" fmla="*/ 2571728 h 3259433"/>
                <a:gd name="connsiteX179" fmla="*/ 7130412 w 7436821"/>
                <a:gd name="connsiteY179" fmla="*/ 2635545 h 3259433"/>
                <a:gd name="connsiteX180" fmla="*/ 7133270 w 7436821"/>
                <a:gd name="connsiteY180" fmla="*/ 2655548 h 3259433"/>
                <a:gd name="connsiteX181" fmla="*/ 7147557 w 7436821"/>
                <a:gd name="connsiteY181" fmla="*/ 2672693 h 3259433"/>
                <a:gd name="connsiteX182" fmla="*/ 7165655 w 7436821"/>
                <a:gd name="connsiteY182" fmla="*/ 2686980 h 3259433"/>
                <a:gd name="connsiteX183" fmla="*/ 7181847 w 7436821"/>
                <a:gd name="connsiteY183" fmla="*/ 2703173 h 3259433"/>
                <a:gd name="connsiteX184" fmla="*/ 7277097 w 7436821"/>
                <a:gd name="connsiteY184" fmla="*/ 2908913 h 3259433"/>
                <a:gd name="connsiteX185" fmla="*/ 7289480 w 7436821"/>
                <a:gd name="connsiteY185" fmla="*/ 2929868 h 3259433"/>
                <a:gd name="connsiteX186" fmla="*/ 7359965 w 7436821"/>
                <a:gd name="connsiteY186" fmla="*/ 3067980 h 3259433"/>
                <a:gd name="connsiteX187" fmla="*/ 7419972 w 7436821"/>
                <a:gd name="connsiteY187" fmla="*/ 3104176 h 3259433"/>
                <a:gd name="connsiteX188" fmla="*/ 7436165 w 7436821"/>
                <a:gd name="connsiteY188" fmla="*/ 3142276 h 3259433"/>
                <a:gd name="connsiteX189" fmla="*/ 7433307 w 7436821"/>
                <a:gd name="connsiteY189" fmla="*/ 3162278 h 3259433"/>
                <a:gd name="connsiteX190" fmla="*/ 7417115 w 7436821"/>
                <a:gd name="connsiteY190" fmla="*/ 3196568 h 3259433"/>
                <a:gd name="connsiteX191" fmla="*/ 7413305 w 7436821"/>
                <a:gd name="connsiteY191" fmla="*/ 3207998 h 3259433"/>
                <a:gd name="connsiteX192" fmla="*/ 7422830 w 7436821"/>
                <a:gd name="connsiteY192" fmla="*/ 3251813 h 3259433"/>
                <a:gd name="connsiteX193" fmla="*/ 7428545 w 7436821"/>
                <a:gd name="connsiteY193" fmla="*/ 3259433 h 3259433"/>
                <a:gd name="connsiteX194" fmla="*/ 7388540 w 7436821"/>
                <a:gd name="connsiteY194" fmla="*/ 3259433 h 3259433"/>
                <a:gd name="connsiteX195" fmla="*/ 7367585 w 7436821"/>
                <a:gd name="connsiteY195" fmla="*/ 3259433 h 3259433"/>
                <a:gd name="connsiteX196" fmla="*/ 7195182 w 7436821"/>
                <a:gd name="connsiteY196" fmla="*/ 3259433 h 3259433"/>
                <a:gd name="connsiteX197" fmla="*/ 7172322 w 7436821"/>
                <a:gd name="connsiteY197" fmla="*/ 3259433 h 3259433"/>
                <a:gd name="connsiteX198" fmla="*/ 0 w 7436821"/>
                <a:gd name="connsiteY198" fmla="*/ 3259433 h 3259433"/>
                <a:gd name="connsiteX199" fmla="*/ 37148 w 7436821"/>
                <a:gd name="connsiteY199" fmla="*/ 3212761 h 3259433"/>
                <a:gd name="connsiteX200" fmla="*/ 180023 w 7436821"/>
                <a:gd name="connsiteY200" fmla="*/ 2943203 h 3259433"/>
                <a:gd name="connsiteX201" fmla="*/ 196215 w 7436821"/>
                <a:gd name="connsiteY201" fmla="*/ 2902245 h 3259433"/>
                <a:gd name="connsiteX202" fmla="*/ 195263 w 7436821"/>
                <a:gd name="connsiteY202" fmla="*/ 2901293 h 3259433"/>
                <a:gd name="connsiteX203" fmla="*/ 177165 w 7436821"/>
                <a:gd name="connsiteY203" fmla="*/ 2819378 h 3259433"/>
                <a:gd name="connsiteX204" fmla="*/ 296228 w 7436821"/>
                <a:gd name="connsiteY204" fmla="*/ 2586016 h 3259433"/>
                <a:gd name="connsiteX205" fmla="*/ 305753 w 7436821"/>
                <a:gd name="connsiteY205" fmla="*/ 2573633 h 3259433"/>
                <a:gd name="connsiteX206" fmla="*/ 326708 w 7436821"/>
                <a:gd name="connsiteY206" fmla="*/ 2543153 h 3259433"/>
                <a:gd name="connsiteX207" fmla="*/ 354330 w 7436821"/>
                <a:gd name="connsiteY207" fmla="*/ 2401231 h 3259433"/>
                <a:gd name="connsiteX208" fmla="*/ 370523 w 7436821"/>
                <a:gd name="connsiteY208" fmla="*/ 2388848 h 3259433"/>
                <a:gd name="connsiteX209" fmla="*/ 388620 w 7436821"/>
                <a:gd name="connsiteY209" fmla="*/ 2376466 h 3259433"/>
                <a:gd name="connsiteX210" fmla="*/ 401955 w 7436821"/>
                <a:gd name="connsiteY210" fmla="*/ 2366941 h 3259433"/>
                <a:gd name="connsiteX211" fmla="*/ 412433 w 7436821"/>
                <a:gd name="connsiteY211" fmla="*/ 2354558 h 3259433"/>
                <a:gd name="connsiteX212" fmla="*/ 440055 w 7436821"/>
                <a:gd name="connsiteY212" fmla="*/ 2276453 h 3259433"/>
                <a:gd name="connsiteX213" fmla="*/ 446723 w 7436821"/>
                <a:gd name="connsiteY213" fmla="*/ 2256451 h 3259433"/>
                <a:gd name="connsiteX214" fmla="*/ 484823 w 7436821"/>
                <a:gd name="connsiteY214" fmla="*/ 2027851 h 3259433"/>
                <a:gd name="connsiteX215" fmla="*/ 495300 w 7436821"/>
                <a:gd name="connsiteY215" fmla="*/ 2010705 h 3259433"/>
                <a:gd name="connsiteX216" fmla="*/ 529590 w 7436821"/>
                <a:gd name="connsiteY216" fmla="*/ 1910693 h 3259433"/>
                <a:gd name="connsiteX217" fmla="*/ 533400 w 7436821"/>
                <a:gd name="connsiteY217" fmla="*/ 1887833 h 3259433"/>
                <a:gd name="connsiteX218" fmla="*/ 615315 w 7436821"/>
                <a:gd name="connsiteY218" fmla="*/ 1749720 h 3259433"/>
                <a:gd name="connsiteX219" fmla="*/ 636270 w 7436821"/>
                <a:gd name="connsiteY219" fmla="*/ 1742101 h 3259433"/>
                <a:gd name="connsiteX220" fmla="*/ 660083 w 7436821"/>
                <a:gd name="connsiteY220" fmla="*/ 1738290 h 3259433"/>
                <a:gd name="connsiteX221" fmla="*/ 677228 w 7436821"/>
                <a:gd name="connsiteY221" fmla="*/ 1742101 h 3259433"/>
                <a:gd name="connsiteX222" fmla="*/ 689610 w 7436821"/>
                <a:gd name="connsiteY222" fmla="*/ 1751626 h 3259433"/>
                <a:gd name="connsiteX223" fmla="*/ 705803 w 7436821"/>
                <a:gd name="connsiteY223" fmla="*/ 1776390 h 3259433"/>
                <a:gd name="connsiteX224" fmla="*/ 712470 w 7436821"/>
                <a:gd name="connsiteY224" fmla="*/ 1789726 h 3259433"/>
                <a:gd name="connsiteX225" fmla="*/ 794385 w 7436821"/>
                <a:gd name="connsiteY225" fmla="*/ 1924980 h 3259433"/>
                <a:gd name="connsiteX226" fmla="*/ 810578 w 7436821"/>
                <a:gd name="connsiteY226" fmla="*/ 1937363 h 3259433"/>
                <a:gd name="connsiteX227" fmla="*/ 830580 w 7436821"/>
                <a:gd name="connsiteY227" fmla="*/ 1944030 h 3259433"/>
                <a:gd name="connsiteX228" fmla="*/ 912495 w 7436821"/>
                <a:gd name="connsiteY228" fmla="*/ 1977368 h 3259433"/>
                <a:gd name="connsiteX229" fmla="*/ 932498 w 7436821"/>
                <a:gd name="connsiteY229" fmla="*/ 2045948 h 3259433"/>
                <a:gd name="connsiteX230" fmla="*/ 939165 w 7436821"/>
                <a:gd name="connsiteY230" fmla="*/ 2068808 h 3259433"/>
                <a:gd name="connsiteX231" fmla="*/ 970598 w 7436821"/>
                <a:gd name="connsiteY231" fmla="*/ 2176441 h 3259433"/>
                <a:gd name="connsiteX232" fmla="*/ 991553 w 7436821"/>
                <a:gd name="connsiteY232" fmla="*/ 2189776 h 3259433"/>
                <a:gd name="connsiteX233" fmla="*/ 1008883 w 7436821"/>
                <a:gd name="connsiteY233" fmla="*/ 2194502 h 3259433"/>
                <a:gd name="connsiteX234" fmla="*/ 1033558 w 7436821"/>
                <a:gd name="connsiteY234" fmla="*/ 2189170 h 3259433"/>
                <a:gd name="connsiteX235" fmla="*/ 1050608 w 7436821"/>
                <a:gd name="connsiteY235" fmla="*/ 2179298 h 3259433"/>
                <a:gd name="connsiteX236" fmla="*/ 1064895 w 7436821"/>
                <a:gd name="connsiteY236" fmla="*/ 2165011 h 3259433"/>
                <a:gd name="connsiteX237" fmla="*/ 1118235 w 7436821"/>
                <a:gd name="connsiteY237" fmla="*/ 1923076 h 3259433"/>
                <a:gd name="connsiteX238" fmla="*/ 1119188 w 7436821"/>
                <a:gd name="connsiteY238" fmla="*/ 1900215 h 3259433"/>
                <a:gd name="connsiteX239" fmla="*/ 1132523 w 7436821"/>
                <a:gd name="connsiteY239" fmla="*/ 1809728 h 3259433"/>
                <a:gd name="connsiteX240" fmla="*/ 1139190 w 7436821"/>
                <a:gd name="connsiteY240" fmla="*/ 1788773 h 3259433"/>
                <a:gd name="connsiteX241" fmla="*/ 1227773 w 7436821"/>
                <a:gd name="connsiteY241" fmla="*/ 1720193 h 3259433"/>
                <a:gd name="connsiteX242" fmla="*/ 1274446 w 7436821"/>
                <a:gd name="connsiteY242" fmla="*/ 1605893 h 3259433"/>
                <a:gd name="connsiteX243" fmla="*/ 1295401 w 7436821"/>
                <a:gd name="connsiteY243" fmla="*/ 1595415 h 3259433"/>
                <a:gd name="connsiteX244" fmla="*/ 1316356 w 7436821"/>
                <a:gd name="connsiteY244" fmla="*/ 1587795 h 3259433"/>
                <a:gd name="connsiteX245" fmla="*/ 1340169 w 7436821"/>
                <a:gd name="connsiteY245" fmla="*/ 1580176 h 3259433"/>
                <a:gd name="connsiteX246" fmla="*/ 1467803 w 7436821"/>
                <a:gd name="connsiteY246" fmla="*/ 1565888 h 3259433"/>
                <a:gd name="connsiteX247" fmla="*/ 1478280 w 7436821"/>
                <a:gd name="connsiteY247" fmla="*/ 1363958 h 3259433"/>
                <a:gd name="connsiteX248" fmla="*/ 1490663 w 7436821"/>
                <a:gd name="connsiteY248" fmla="*/ 1351576 h 3259433"/>
                <a:gd name="connsiteX249" fmla="*/ 1500188 w 7436821"/>
                <a:gd name="connsiteY249" fmla="*/ 1339193 h 3259433"/>
                <a:gd name="connsiteX250" fmla="*/ 1509713 w 7436821"/>
                <a:gd name="connsiteY250" fmla="*/ 1320143 h 3259433"/>
                <a:gd name="connsiteX251" fmla="*/ 1642110 w 7436821"/>
                <a:gd name="connsiteY251" fmla="*/ 1095353 h 3259433"/>
                <a:gd name="connsiteX252" fmla="*/ 1662114 w 7436821"/>
                <a:gd name="connsiteY252" fmla="*/ 1089638 h 3259433"/>
                <a:gd name="connsiteX253" fmla="*/ 1708785 w 7436821"/>
                <a:gd name="connsiteY253" fmla="*/ 1102020 h 3259433"/>
                <a:gd name="connsiteX254" fmla="*/ 1764030 w 7436821"/>
                <a:gd name="connsiteY254" fmla="*/ 1041060 h 3259433"/>
                <a:gd name="connsiteX255" fmla="*/ 1771650 w 7436821"/>
                <a:gd name="connsiteY255" fmla="*/ 1018200 h 3259433"/>
                <a:gd name="connsiteX256" fmla="*/ 1839278 w 7436821"/>
                <a:gd name="connsiteY256" fmla="*/ 897233 h 3259433"/>
                <a:gd name="connsiteX257" fmla="*/ 1927547 w 7436821"/>
                <a:gd name="connsiteY257" fmla="*/ 898036 h 3259433"/>
                <a:gd name="connsiteX258" fmla="*/ 1938294 w 7436821"/>
                <a:gd name="connsiteY258" fmla="*/ 888494 h 3259433"/>
                <a:gd name="connsiteX259" fmla="*/ 1939664 w 7436821"/>
                <a:gd name="connsiteY259" fmla="*/ 883976 h 3259433"/>
                <a:gd name="connsiteX260" fmla="*/ 1946907 w 7436821"/>
                <a:gd name="connsiteY260" fmla="*/ 867712 h 3259433"/>
                <a:gd name="connsiteX261" fmla="*/ 1946910 w 7436821"/>
                <a:gd name="connsiteY261" fmla="*/ 867705 h 3259433"/>
                <a:gd name="connsiteX262" fmla="*/ 1956435 w 7436821"/>
                <a:gd name="connsiteY262" fmla="*/ 844845 h 3259433"/>
                <a:gd name="connsiteX263" fmla="*/ 1965960 w 7436821"/>
                <a:gd name="connsiteY263" fmla="*/ 821985 h 3259433"/>
                <a:gd name="connsiteX264" fmla="*/ 2080260 w 7436821"/>
                <a:gd name="connsiteY264" fmla="*/ 723878 h 3259433"/>
                <a:gd name="connsiteX265" fmla="*/ 2101215 w 7436821"/>
                <a:gd name="connsiteY265" fmla="*/ 854370 h 3259433"/>
                <a:gd name="connsiteX266" fmla="*/ 2105025 w 7436821"/>
                <a:gd name="connsiteY266" fmla="*/ 874373 h 3259433"/>
                <a:gd name="connsiteX267" fmla="*/ 2210753 w 7436821"/>
                <a:gd name="connsiteY267" fmla="*/ 962955 h 3259433"/>
                <a:gd name="connsiteX268" fmla="*/ 2225040 w 7436821"/>
                <a:gd name="connsiteY268" fmla="*/ 977243 h 3259433"/>
                <a:gd name="connsiteX269" fmla="*/ 2232660 w 7436821"/>
                <a:gd name="connsiteY269" fmla="*/ 996293 h 3259433"/>
                <a:gd name="connsiteX270" fmla="*/ 2269808 w 7436821"/>
                <a:gd name="connsiteY270" fmla="*/ 1064873 h 3259433"/>
                <a:gd name="connsiteX271" fmla="*/ 2371725 w 7436821"/>
                <a:gd name="connsiteY271" fmla="*/ 1142978 h 3259433"/>
                <a:gd name="connsiteX272" fmla="*/ 2384108 w 7436821"/>
                <a:gd name="connsiteY272" fmla="*/ 1150598 h 3259433"/>
                <a:gd name="connsiteX273" fmla="*/ 2397443 w 7436821"/>
                <a:gd name="connsiteY273" fmla="*/ 1161075 h 3259433"/>
                <a:gd name="connsiteX274" fmla="*/ 2431734 w 7436821"/>
                <a:gd name="connsiteY274" fmla="*/ 1266803 h 3259433"/>
                <a:gd name="connsiteX275" fmla="*/ 2390775 w 7436821"/>
                <a:gd name="connsiteY275" fmla="*/ 1254420 h 3259433"/>
                <a:gd name="connsiteX276" fmla="*/ 2414588 w 7436821"/>
                <a:gd name="connsiteY276" fmla="*/ 1354433 h 3259433"/>
                <a:gd name="connsiteX277" fmla="*/ 2405063 w 7436821"/>
                <a:gd name="connsiteY277" fmla="*/ 1374435 h 3259433"/>
                <a:gd name="connsiteX278" fmla="*/ 2460308 w 7436821"/>
                <a:gd name="connsiteY278" fmla="*/ 1570651 h 3259433"/>
                <a:gd name="connsiteX279" fmla="*/ 2478405 w 7436821"/>
                <a:gd name="connsiteY279" fmla="*/ 1590653 h 3259433"/>
                <a:gd name="connsiteX280" fmla="*/ 2724151 w 7436821"/>
                <a:gd name="connsiteY280" fmla="*/ 1651613 h 3259433"/>
                <a:gd name="connsiteX281" fmla="*/ 2684145 w 7436821"/>
                <a:gd name="connsiteY281" fmla="*/ 1490640 h 3259433"/>
                <a:gd name="connsiteX282" fmla="*/ 2687003 w 7436821"/>
                <a:gd name="connsiteY282" fmla="*/ 1473495 h 3259433"/>
                <a:gd name="connsiteX283" fmla="*/ 2748916 w 7436821"/>
                <a:gd name="connsiteY283" fmla="*/ 1396343 h 3259433"/>
                <a:gd name="connsiteX284" fmla="*/ 2792730 w 7436821"/>
                <a:gd name="connsiteY284" fmla="*/ 1368720 h 3259433"/>
                <a:gd name="connsiteX285" fmla="*/ 2806066 w 7436821"/>
                <a:gd name="connsiteY285" fmla="*/ 1349670 h 3259433"/>
                <a:gd name="connsiteX286" fmla="*/ 2905125 w 7436821"/>
                <a:gd name="connsiteY286" fmla="*/ 1244895 h 3259433"/>
                <a:gd name="connsiteX287" fmla="*/ 2904174 w 7436821"/>
                <a:gd name="connsiteY287" fmla="*/ 1225845 h 3259433"/>
                <a:gd name="connsiteX288" fmla="*/ 2904174 w 7436821"/>
                <a:gd name="connsiteY288" fmla="*/ 1188698 h 3259433"/>
                <a:gd name="connsiteX289" fmla="*/ 2982279 w 7436821"/>
                <a:gd name="connsiteY289" fmla="*/ 1062968 h 3259433"/>
                <a:gd name="connsiteX290" fmla="*/ 3023236 w 7436821"/>
                <a:gd name="connsiteY290" fmla="*/ 917235 h 3259433"/>
                <a:gd name="connsiteX291" fmla="*/ 3039429 w 7436821"/>
                <a:gd name="connsiteY291" fmla="*/ 896280 h 3259433"/>
                <a:gd name="connsiteX292" fmla="*/ 3184209 w 7436821"/>
                <a:gd name="connsiteY292" fmla="*/ 724830 h 3259433"/>
                <a:gd name="connsiteX293" fmla="*/ 3187065 w 7436821"/>
                <a:gd name="connsiteY293" fmla="*/ 708638 h 3259433"/>
                <a:gd name="connsiteX294" fmla="*/ 3201354 w 7436821"/>
                <a:gd name="connsiteY294" fmla="*/ 661013 h 3259433"/>
                <a:gd name="connsiteX295" fmla="*/ 3208973 w 7436821"/>
                <a:gd name="connsiteY295" fmla="*/ 641963 h 3259433"/>
                <a:gd name="connsiteX296" fmla="*/ 3317558 w 7436821"/>
                <a:gd name="connsiteY296" fmla="*/ 487658 h 3259433"/>
                <a:gd name="connsiteX297" fmla="*/ 3333751 w 7436821"/>
                <a:gd name="connsiteY297" fmla="*/ 471465 h 3259433"/>
                <a:gd name="connsiteX298" fmla="*/ 3351848 w 7436821"/>
                <a:gd name="connsiteY298" fmla="*/ 450510 h 3259433"/>
                <a:gd name="connsiteX299" fmla="*/ 3422333 w 7436821"/>
                <a:gd name="connsiteY299" fmla="*/ 386693 h 3259433"/>
                <a:gd name="connsiteX300" fmla="*/ 3442335 w 7436821"/>
                <a:gd name="connsiteY300" fmla="*/ 383835 h 3259433"/>
                <a:gd name="connsiteX301" fmla="*/ 3472815 w 7436821"/>
                <a:gd name="connsiteY301" fmla="*/ 366690 h 3259433"/>
                <a:gd name="connsiteX302" fmla="*/ 3540443 w 7436821"/>
                <a:gd name="connsiteY302" fmla="*/ 167618 h 3259433"/>
                <a:gd name="connsiteX303" fmla="*/ 3556636 w 7436821"/>
                <a:gd name="connsiteY303" fmla="*/ 150473 h 3259433"/>
                <a:gd name="connsiteX304" fmla="*/ 3629977 w 7436821"/>
                <a:gd name="connsiteY304" fmla="*/ 66653 h 3259433"/>
                <a:gd name="connsiteX305" fmla="*/ 3646170 w 7436821"/>
                <a:gd name="connsiteY305" fmla="*/ 50460 h 3259433"/>
                <a:gd name="connsiteX306" fmla="*/ 3707130 w 7436821"/>
                <a:gd name="connsiteY306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762674 w 7436821"/>
                <a:gd name="connsiteY4" fmla="*/ 2137034 h 3259433"/>
                <a:gd name="connsiteX5" fmla="*/ 6767784 w 7436821"/>
                <a:gd name="connsiteY5" fmla="*/ 2148509 h 3259433"/>
                <a:gd name="connsiteX6" fmla="*/ 6775870 w 7436821"/>
                <a:gd name="connsiteY6" fmla="*/ 2175181 h 3259433"/>
                <a:gd name="connsiteX7" fmla="*/ 6777859 w 7436821"/>
                <a:gd name="connsiteY7" fmla="*/ 2163426 h 3259433"/>
                <a:gd name="connsiteX8" fmla="*/ 6766731 w 7436821"/>
                <a:gd name="connsiteY8" fmla="*/ 2139249 h 3259433"/>
                <a:gd name="connsiteX9" fmla="*/ 6762674 w 7436821"/>
                <a:gd name="connsiteY9" fmla="*/ 2137034 h 3259433"/>
                <a:gd name="connsiteX10" fmla="*/ 6581375 w 7436821"/>
                <a:gd name="connsiteY10" fmla="*/ 2027455 h 3259433"/>
                <a:gd name="connsiteX11" fmla="*/ 6590837 w 7436821"/>
                <a:gd name="connsiteY11" fmla="*/ 2048702 h 3259433"/>
                <a:gd name="connsiteX12" fmla="*/ 6596584 w 7436821"/>
                <a:gd name="connsiteY12" fmla="*/ 2043847 h 3259433"/>
                <a:gd name="connsiteX13" fmla="*/ 6603721 w 7436821"/>
                <a:gd name="connsiteY13" fmla="*/ 2041889 h 3259433"/>
                <a:gd name="connsiteX14" fmla="*/ 6600942 w 7436821"/>
                <a:gd name="connsiteY14" fmla="*/ 2038671 h 3259433"/>
                <a:gd name="connsiteX15" fmla="*/ 6581375 w 7436821"/>
                <a:gd name="connsiteY15" fmla="*/ 2027455 h 3259433"/>
                <a:gd name="connsiteX16" fmla="*/ 747698 w 7436821"/>
                <a:gd name="connsiteY16" fmla="*/ 1993335 h 3259433"/>
                <a:gd name="connsiteX17" fmla="*/ 747969 w 7436821"/>
                <a:gd name="connsiteY17" fmla="*/ 1994697 h 3259433"/>
                <a:gd name="connsiteX18" fmla="*/ 748270 w 7436821"/>
                <a:gd name="connsiteY18" fmla="*/ 1994253 h 3259433"/>
                <a:gd name="connsiteX19" fmla="*/ 747698 w 7436821"/>
                <a:gd name="connsiteY19" fmla="*/ 1993335 h 3259433"/>
                <a:gd name="connsiteX20" fmla="*/ 6114095 w 7436821"/>
                <a:gd name="connsiteY20" fmla="*/ 1805918 h 3259433"/>
                <a:gd name="connsiteX21" fmla="*/ 6111031 w 7436821"/>
                <a:gd name="connsiteY21" fmla="*/ 1811795 h 3259433"/>
                <a:gd name="connsiteX22" fmla="*/ 6115897 w 7436821"/>
                <a:gd name="connsiteY22" fmla="*/ 1832921 h 3259433"/>
                <a:gd name="connsiteX23" fmla="*/ 6120882 w 7436821"/>
                <a:gd name="connsiteY23" fmla="*/ 1823301 h 3259433"/>
                <a:gd name="connsiteX24" fmla="*/ 6114095 w 7436821"/>
                <a:gd name="connsiteY24" fmla="*/ 1805918 h 3259433"/>
                <a:gd name="connsiteX25" fmla="*/ 5772563 w 7436821"/>
                <a:gd name="connsiteY25" fmla="*/ 1573010 h 3259433"/>
                <a:gd name="connsiteX26" fmla="*/ 5773847 w 7436821"/>
                <a:gd name="connsiteY26" fmla="*/ 1576364 h 3259433"/>
                <a:gd name="connsiteX27" fmla="*/ 5775977 w 7436821"/>
                <a:gd name="connsiteY27" fmla="*/ 1573639 h 3259433"/>
                <a:gd name="connsiteX28" fmla="*/ 5772563 w 7436821"/>
                <a:gd name="connsiteY28" fmla="*/ 1573010 h 3259433"/>
                <a:gd name="connsiteX29" fmla="*/ 2339121 w 7436821"/>
                <a:gd name="connsiteY29" fmla="*/ 1429892 h 3259433"/>
                <a:gd name="connsiteX30" fmla="*/ 2337380 w 7436821"/>
                <a:gd name="connsiteY30" fmla="*/ 1453355 h 3259433"/>
                <a:gd name="connsiteX31" fmla="*/ 2341012 w 7436821"/>
                <a:gd name="connsiteY31" fmla="*/ 1458719 h 3259433"/>
                <a:gd name="connsiteX32" fmla="*/ 2342584 w 7436821"/>
                <a:gd name="connsiteY32" fmla="*/ 1462250 h 3259433"/>
                <a:gd name="connsiteX33" fmla="*/ 2339121 w 7436821"/>
                <a:gd name="connsiteY33" fmla="*/ 1429892 h 3259433"/>
                <a:gd name="connsiteX34" fmla="*/ 4709982 w 7436821"/>
                <a:gd name="connsiteY34" fmla="*/ 952021 h 3259433"/>
                <a:gd name="connsiteX35" fmla="*/ 4722335 w 7436821"/>
                <a:gd name="connsiteY35" fmla="*/ 1024115 h 3259433"/>
                <a:gd name="connsiteX36" fmla="*/ 4722492 w 7436821"/>
                <a:gd name="connsiteY36" fmla="*/ 1022963 h 3259433"/>
                <a:gd name="connsiteX37" fmla="*/ 4730112 w 7436821"/>
                <a:gd name="connsiteY37" fmla="*/ 996293 h 3259433"/>
                <a:gd name="connsiteX38" fmla="*/ 4723445 w 7436821"/>
                <a:gd name="connsiteY38" fmla="*/ 972480 h 3259433"/>
                <a:gd name="connsiteX39" fmla="*/ 4709982 w 7436821"/>
                <a:gd name="connsiteY39" fmla="*/ 952021 h 3259433"/>
                <a:gd name="connsiteX40" fmla="*/ 4571527 w 7436821"/>
                <a:gd name="connsiteY40" fmla="*/ 603642 h 3259433"/>
                <a:gd name="connsiteX41" fmla="*/ 4574994 w 7436821"/>
                <a:gd name="connsiteY41" fmla="*/ 607661 h 3259433"/>
                <a:gd name="connsiteX42" fmla="*/ 4574553 w 7436821"/>
                <a:gd name="connsiteY42" fmla="*/ 606693 h 3259433"/>
                <a:gd name="connsiteX43" fmla="*/ 4571527 w 7436821"/>
                <a:gd name="connsiteY43" fmla="*/ 603642 h 3259433"/>
                <a:gd name="connsiteX44" fmla="*/ 3962579 w 7436821"/>
                <a:gd name="connsiteY44" fmla="*/ 592605 h 3259433"/>
                <a:gd name="connsiteX45" fmla="*/ 3964592 w 7436821"/>
                <a:gd name="connsiteY45" fmla="*/ 604355 h 3259433"/>
                <a:gd name="connsiteX46" fmla="*/ 4002938 w 7436821"/>
                <a:gd name="connsiteY46" fmla="*/ 622754 h 3259433"/>
                <a:gd name="connsiteX47" fmla="*/ 4004489 w 7436821"/>
                <a:gd name="connsiteY47" fmla="*/ 623857 h 3259433"/>
                <a:gd name="connsiteX48" fmla="*/ 3978471 w 7436821"/>
                <a:gd name="connsiteY48" fmla="*/ 604220 h 3259433"/>
                <a:gd name="connsiteX49" fmla="*/ 3962579 w 7436821"/>
                <a:gd name="connsiteY49" fmla="*/ 592605 h 3259433"/>
                <a:gd name="connsiteX50" fmla="*/ 4528455 w 7436821"/>
                <a:gd name="connsiteY50" fmla="*/ 566756 h 3259433"/>
                <a:gd name="connsiteX51" fmla="*/ 4529548 w 7436821"/>
                <a:gd name="connsiteY51" fmla="*/ 569210 h 3259433"/>
                <a:gd name="connsiteX52" fmla="*/ 4537440 w 7436821"/>
                <a:gd name="connsiteY52" fmla="*/ 573026 h 3259433"/>
                <a:gd name="connsiteX53" fmla="*/ 4556825 w 7436821"/>
                <a:gd name="connsiteY53" fmla="*/ 588815 h 3259433"/>
                <a:gd name="connsiteX54" fmla="*/ 4543480 w 7436821"/>
                <a:gd name="connsiteY54" fmla="*/ 575357 h 3259433"/>
                <a:gd name="connsiteX55" fmla="*/ 4528455 w 7436821"/>
                <a:gd name="connsiteY55" fmla="*/ 566756 h 3259433"/>
                <a:gd name="connsiteX56" fmla="*/ 3707130 w 7436821"/>
                <a:gd name="connsiteY56" fmla="*/ 930 h 3259433"/>
                <a:gd name="connsiteX57" fmla="*/ 3793805 w 7436821"/>
                <a:gd name="connsiteY57" fmla="*/ 48555 h 3259433"/>
                <a:gd name="connsiteX58" fmla="*/ 3813807 w 7436821"/>
                <a:gd name="connsiteY58" fmla="*/ 62843 h 3259433"/>
                <a:gd name="connsiteX59" fmla="*/ 3878577 w 7436821"/>
                <a:gd name="connsiteY59" fmla="*/ 206670 h 3259433"/>
                <a:gd name="connsiteX60" fmla="*/ 3881435 w 7436821"/>
                <a:gd name="connsiteY60" fmla="*/ 230483 h 3259433"/>
                <a:gd name="connsiteX61" fmla="*/ 3904295 w 7436821"/>
                <a:gd name="connsiteY61" fmla="*/ 325733 h 3259433"/>
                <a:gd name="connsiteX62" fmla="*/ 3907058 w 7436821"/>
                <a:gd name="connsiteY62" fmla="*/ 340239 h 3259433"/>
                <a:gd name="connsiteX63" fmla="*/ 3908911 w 7436821"/>
                <a:gd name="connsiteY63" fmla="*/ 345080 h 3259433"/>
                <a:gd name="connsiteX64" fmla="*/ 3912314 w 7436821"/>
                <a:gd name="connsiteY64" fmla="*/ 358147 h 3259433"/>
                <a:gd name="connsiteX65" fmla="*/ 3923568 w 7436821"/>
                <a:gd name="connsiteY65" fmla="*/ 391336 h 3259433"/>
                <a:gd name="connsiteX66" fmla="*/ 3971922 w 7436821"/>
                <a:gd name="connsiteY66" fmla="*/ 503850 h 3259433"/>
                <a:gd name="connsiteX67" fmla="*/ 4070030 w 7436821"/>
                <a:gd name="connsiteY67" fmla="*/ 618150 h 3259433"/>
                <a:gd name="connsiteX68" fmla="*/ 4092890 w 7436821"/>
                <a:gd name="connsiteY68" fmla="*/ 631485 h 3259433"/>
                <a:gd name="connsiteX69" fmla="*/ 4295772 w 7436821"/>
                <a:gd name="connsiteY69" fmla="*/ 743880 h 3259433"/>
                <a:gd name="connsiteX70" fmla="*/ 4312917 w 7436821"/>
                <a:gd name="connsiteY70" fmla="*/ 720068 h 3259433"/>
                <a:gd name="connsiteX71" fmla="*/ 4316727 w 7436821"/>
                <a:gd name="connsiteY71" fmla="*/ 702923 h 3259433"/>
                <a:gd name="connsiteX72" fmla="*/ 4312917 w 7436821"/>
                <a:gd name="connsiteY72" fmla="*/ 681968 h 3259433"/>
                <a:gd name="connsiteX73" fmla="*/ 4312917 w 7436821"/>
                <a:gd name="connsiteY73" fmla="*/ 661965 h 3259433"/>
                <a:gd name="connsiteX74" fmla="*/ 4457697 w 7436821"/>
                <a:gd name="connsiteY74" fmla="*/ 461940 h 3259433"/>
                <a:gd name="connsiteX75" fmla="*/ 4549137 w 7436821"/>
                <a:gd name="connsiteY75" fmla="*/ 484800 h 3259433"/>
                <a:gd name="connsiteX76" fmla="*/ 4565330 w 7436821"/>
                <a:gd name="connsiteY76" fmla="*/ 500993 h 3259433"/>
                <a:gd name="connsiteX77" fmla="*/ 4643435 w 7436821"/>
                <a:gd name="connsiteY77" fmla="*/ 645773 h 3259433"/>
                <a:gd name="connsiteX78" fmla="*/ 4647245 w 7436821"/>
                <a:gd name="connsiteY78" fmla="*/ 670538 h 3259433"/>
                <a:gd name="connsiteX79" fmla="*/ 4656770 w 7436821"/>
                <a:gd name="connsiteY79" fmla="*/ 745785 h 3259433"/>
                <a:gd name="connsiteX80" fmla="*/ 4664390 w 7436821"/>
                <a:gd name="connsiteY80" fmla="*/ 761978 h 3259433"/>
                <a:gd name="connsiteX81" fmla="*/ 4671057 w 7436821"/>
                <a:gd name="connsiteY81" fmla="*/ 779123 h 3259433"/>
                <a:gd name="connsiteX82" fmla="*/ 4678677 w 7436821"/>
                <a:gd name="connsiteY82" fmla="*/ 795315 h 3259433"/>
                <a:gd name="connsiteX83" fmla="*/ 4679630 w 7436821"/>
                <a:gd name="connsiteY83" fmla="*/ 818175 h 3259433"/>
                <a:gd name="connsiteX84" fmla="*/ 4689155 w 7436821"/>
                <a:gd name="connsiteY84" fmla="*/ 838178 h 3259433"/>
                <a:gd name="connsiteX85" fmla="*/ 4696775 w 7436821"/>
                <a:gd name="connsiteY85" fmla="*/ 857228 h 3259433"/>
                <a:gd name="connsiteX86" fmla="*/ 4719635 w 7436821"/>
                <a:gd name="connsiteY86" fmla="*/ 894375 h 3259433"/>
                <a:gd name="connsiteX87" fmla="*/ 4732970 w 7436821"/>
                <a:gd name="connsiteY87" fmla="*/ 910568 h 3259433"/>
                <a:gd name="connsiteX88" fmla="*/ 4750115 w 7436821"/>
                <a:gd name="connsiteY88" fmla="*/ 927713 h 3259433"/>
                <a:gd name="connsiteX89" fmla="*/ 4763450 w 7436821"/>
                <a:gd name="connsiteY89" fmla="*/ 944858 h 3259433"/>
                <a:gd name="connsiteX90" fmla="*/ 4787262 w 7436821"/>
                <a:gd name="connsiteY90" fmla="*/ 982958 h 3259433"/>
                <a:gd name="connsiteX91" fmla="*/ 4794882 w 7436821"/>
                <a:gd name="connsiteY91" fmla="*/ 1006770 h 3259433"/>
                <a:gd name="connsiteX92" fmla="*/ 4807265 w 7436821"/>
                <a:gd name="connsiteY92" fmla="*/ 1054395 h 3259433"/>
                <a:gd name="connsiteX93" fmla="*/ 4817742 w 7436821"/>
                <a:gd name="connsiteY93" fmla="*/ 1068683 h 3259433"/>
                <a:gd name="connsiteX94" fmla="*/ 4820600 w 7436821"/>
                <a:gd name="connsiteY94" fmla="*/ 1088685 h 3259433"/>
                <a:gd name="connsiteX95" fmla="*/ 4838697 w 7436821"/>
                <a:gd name="connsiteY95" fmla="*/ 1221083 h 3259433"/>
                <a:gd name="connsiteX96" fmla="*/ 4851080 w 7436821"/>
                <a:gd name="connsiteY96" fmla="*/ 1233465 h 3259433"/>
                <a:gd name="connsiteX97" fmla="*/ 4860605 w 7436821"/>
                <a:gd name="connsiteY97" fmla="*/ 1273470 h 3259433"/>
                <a:gd name="connsiteX98" fmla="*/ 4948235 w 7436821"/>
                <a:gd name="connsiteY98" fmla="*/ 1517310 h 3259433"/>
                <a:gd name="connsiteX99" fmla="*/ 4964427 w 7436821"/>
                <a:gd name="connsiteY99" fmla="*/ 1554458 h 3259433"/>
                <a:gd name="connsiteX100" fmla="*/ 4978715 w 7436821"/>
                <a:gd name="connsiteY100" fmla="*/ 1574460 h 3259433"/>
                <a:gd name="connsiteX101" fmla="*/ 5151117 w 7436821"/>
                <a:gd name="connsiteY101" fmla="*/ 1836398 h 3259433"/>
                <a:gd name="connsiteX102" fmla="*/ 5272085 w 7436821"/>
                <a:gd name="connsiteY102" fmla="*/ 1796393 h 3259433"/>
                <a:gd name="connsiteX103" fmla="*/ 5292087 w 7436821"/>
                <a:gd name="connsiteY103" fmla="*/ 1800203 h 3259433"/>
                <a:gd name="connsiteX104" fmla="*/ 5360667 w 7436821"/>
                <a:gd name="connsiteY104" fmla="*/ 1729718 h 3259433"/>
                <a:gd name="connsiteX105" fmla="*/ 5361620 w 7436821"/>
                <a:gd name="connsiteY105" fmla="*/ 1708763 h 3259433"/>
                <a:gd name="connsiteX106" fmla="*/ 5379360 w 7436821"/>
                <a:gd name="connsiteY106" fmla="*/ 1644231 h 3259433"/>
                <a:gd name="connsiteX107" fmla="*/ 5390153 w 7436821"/>
                <a:gd name="connsiteY107" fmla="*/ 1625966 h 3259433"/>
                <a:gd name="connsiteX108" fmla="*/ 5398929 w 7436821"/>
                <a:gd name="connsiteY108" fmla="*/ 1592273 h 3259433"/>
                <a:gd name="connsiteX109" fmla="*/ 5426863 w 7436821"/>
                <a:gd name="connsiteY109" fmla="*/ 1519262 h 3259433"/>
                <a:gd name="connsiteX110" fmla="*/ 5425795 w 7436821"/>
                <a:gd name="connsiteY110" fmla="*/ 1503975 h 3259433"/>
                <a:gd name="connsiteX111" fmla="*/ 5427342 w 7436821"/>
                <a:gd name="connsiteY111" fmla="*/ 1415393 h 3259433"/>
                <a:gd name="connsiteX112" fmla="*/ 5542595 w 7436821"/>
                <a:gd name="connsiteY112" fmla="*/ 1209653 h 3259433"/>
                <a:gd name="connsiteX113" fmla="*/ 5554977 w 7436821"/>
                <a:gd name="connsiteY113" fmla="*/ 1189650 h 3259433"/>
                <a:gd name="connsiteX114" fmla="*/ 5572122 w 7436821"/>
                <a:gd name="connsiteY114" fmla="*/ 1176315 h 3259433"/>
                <a:gd name="connsiteX115" fmla="*/ 5683565 w 7436821"/>
                <a:gd name="connsiteY115" fmla="*/ 1302045 h 3259433"/>
                <a:gd name="connsiteX116" fmla="*/ 5697852 w 7436821"/>
                <a:gd name="connsiteY116" fmla="*/ 1319190 h 3259433"/>
                <a:gd name="connsiteX117" fmla="*/ 5727380 w 7436821"/>
                <a:gd name="connsiteY117" fmla="*/ 1353480 h 3259433"/>
                <a:gd name="connsiteX118" fmla="*/ 5739762 w 7436821"/>
                <a:gd name="connsiteY118" fmla="*/ 1372530 h 3259433"/>
                <a:gd name="connsiteX119" fmla="*/ 5770242 w 7436821"/>
                <a:gd name="connsiteY119" fmla="*/ 1402058 h 3259433"/>
                <a:gd name="connsiteX120" fmla="*/ 5783577 w 7436821"/>
                <a:gd name="connsiteY120" fmla="*/ 1415393 h 3259433"/>
                <a:gd name="connsiteX121" fmla="*/ 5787387 w 7436821"/>
                <a:gd name="connsiteY121" fmla="*/ 1517310 h 3259433"/>
                <a:gd name="connsiteX122" fmla="*/ 5925500 w 7436821"/>
                <a:gd name="connsiteY122" fmla="*/ 1493498 h 3259433"/>
                <a:gd name="connsiteX123" fmla="*/ 5946455 w 7436821"/>
                <a:gd name="connsiteY123" fmla="*/ 1486830 h 3259433"/>
                <a:gd name="connsiteX124" fmla="*/ 5966457 w 7436821"/>
                <a:gd name="connsiteY124" fmla="*/ 1499213 h 3259433"/>
                <a:gd name="connsiteX125" fmla="*/ 6098855 w 7436821"/>
                <a:gd name="connsiteY125" fmla="*/ 1646851 h 3259433"/>
                <a:gd name="connsiteX126" fmla="*/ 6106475 w 7436821"/>
                <a:gd name="connsiteY126" fmla="*/ 1663043 h 3259433"/>
                <a:gd name="connsiteX127" fmla="*/ 6119810 w 7436821"/>
                <a:gd name="connsiteY127" fmla="*/ 1693523 h 3259433"/>
                <a:gd name="connsiteX128" fmla="*/ 6130287 w 7436821"/>
                <a:gd name="connsiteY128" fmla="*/ 1716383 h 3259433"/>
                <a:gd name="connsiteX129" fmla="*/ 6140765 w 7436821"/>
                <a:gd name="connsiteY129" fmla="*/ 1737338 h 3259433"/>
                <a:gd name="connsiteX130" fmla="*/ 6148385 w 7436821"/>
                <a:gd name="connsiteY130" fmla="*/ 1758293 h 3259433"/>
                <a:gd name="connsiteX131" fmla="*/ 6151242 w 7436821"/>
                <a:gd name="connsiteY131" fmla="*/ 1936410 h 3259433"/>
                <a:gd name="connsiteX132" fmla="*/ 6155052 w 7436821"/>
                <a:gd name="connsiteY132" fmla="*/ 1957365 h 3259433"/>
                <a:gd name="connsiteX133" fmla="*/ 6158862 w 7436821"/>
                <a:gd name="connsiteY133" fmla="*/ 1978320 h 3259433"/>
                <a:gd name="connsiteX134" fmla="*/ 6169340 w 7436821"/>
                <a:gd name="connsiteY134" fmla="*/ 2022135 h 3259433"/>
                <a:gd name="connsiteX135" fmla="*/ 6176007 w 7436821"/>
                <a:gd name="connsiteY135" fmla="*/ 2035470 h 3259433"/>
                <a:gd name="connsiteX136" fmla="*/ 6186485 w 7436821"/>
                <a:gd name="connsiteY136" fmla="*/ 2047853 h 3259433"/>
                <a:gd name="connsiteX137" fmla="*/ 6202677 w 7436821"/>
                <a:gd name="connsiteY137" fmla="*/ 2062140 h 3259433"/>
                <a:gd name="connsiteX138" fmla="*/ 6220775 w 7436821"/>
                <a:gd name="connsiteY138" fmla="*/ 2076428 h 3259433"/>
                <a:gd name="connsiteX139" fmla="*/ 6241730 w 7436821"/>
                <a:gd name="connsiteY139" fmla="*/ 2085953 h 3259433"/>
                <a:gd name="connsiteX140" fmla="*/ 6402464 w 7436821"/>
                <a:gd name="connsiteY140" fmla="*/ 2130021 h 3259433"/>
                <a:gd name="connsiteX141" fmla="*/ 6417089 w 7436821"/>
                <a:gd name="connsiteY141" fmla="*/ 2124324 h 3259433"/>
                <a:gd name="connsiteX142" fmla="*/ 6419843 w 7436821"/>
                <a:gd name="connsiteY142" fmla="*/ 2110517 h 3259433"/>
                <a:gd name="connsiteX143" fmla="*/ 6429692 w 7436821"/>
                <a:gd name="connsiteY143" fmla="*/ 2078028 h 3259433"/>
                <a:gd name="connsiteX144" fmla="*/ 6414371 w 7436821"/>
                <a:gd name="connsiteY144" fmla="*/ 2052735 h 3259433"/>
                <a:gd name="connsiteX145" fmla="*/ 6371270 w 7436821"/>
                <a:gd name="connsiteY145" fmla="*/ 1988798 h 3259433"/>
                <a:gd name="connsiteX146" fmla="*/ 6365555 w 7436821"/>
                <a:gd name="connsiteY146" fmla="*/ 1965938 h 3259433"/>
                <a:gd name="connsiteX147" fmla="*/ 6393177 w 7436821"/>
                <a:gd name="connsiteY147" fmla="*/ 1884976 h 3259433"/>
                <a:gd name="connsiteX148" fmla="*/ 6416037 w 7436821"/>
                <a:gd name="connsiteY148" fmla="*/ 1879260 h 3259433"/>
                <a:gd name="connsiteX149" fmla="*/ 6545577 w 7436821"/>
                <a:gd name="connsiteY149" fmla="*/ 1923076 h 3259433"/>
                <a:gd name="connsiteX150" fmla="*/ 6569390 w 7436821"/>
                <a:gd name="connsiteY150" fmla="*/ 1926885 h 3259433"/>
                <a:gd name="connsiteX151" fmla="*/ 6666545 w 7436821"/>
                <a:gd name="connsiteY151" fmla="*/ 2002133 h 3259433"/>
                <a:gd name="connsiteX152" fmla="*/ 6713217 w 7436821"/>
                <a:gd name="connsiteY152" fmla="*/ 2018326 h 3259433"/>
                <a:gd name="connsiteX153" fmla="*/ 6731315 w 7436821"/>
                <a:gd name="connsiteY153" fmla="*/ 2021183 h 3259433"/>
                <a:gd name="connsiteX154" fmla="*/ 6749412 w 7436821"/>
                <a:gd name="connsiteY154" fmla="*/ 2026898 h 3259433"/>
                <a:gd name="connsiteX155" fmla="*/ 6868475 w 7436821"/>
                <a:gd name="connsiteY155" fmla="*/ 2111670 h 3259433"/>
                <a:gd name="connsiteX156" fmla="*/ 6889430 w 7436821"/>
                <a:gd name="connsiteY156" fmla="*/ 2119291 h 3259433"/>
                <a:gd name="connsiteX157" fmla="*/ 6905622 w 7436821"/>
                <a:gd name="connsiteY157" fmla="*/ 2133578 h 3259433"/>
                <a:gd name="connsiteX158" fmla="*/ 6869427 w 7436821"/>
                <a:gd name="connsiteY158" fmla="*/ 2242163 h 3259433"/>
                <a:gd name="connsiteX159" fmla="*/ 6879946 w 7436821"/>
                <a:gd name="connsiteY159" fmla="*/ 2258313 h 3259433"/>
                <a:gd name="connsiteX160" fmla="*/ 6889342 w 7436821"/>
                <a:gd name="connsiteY160" fmla="*/ 2262487 h 3259433"/>
                <a:gd name="connsiteX161" fmla="*/ 6893809 w 7436821"/>
                <a:gd name="connsiteY161" fmla="*/ 2261261 h 3259433"/>
                <a:gd name="connsiteX162" fmla="*/ 6901194 w 7436821"/>
                <a:gd name="connsiteY162" fmla="*/ 2263287 h 3259433"/>
                <a:gd name="connsiteX163" fmla="*/ 6908573 w 7436821"/>
                <a:gd name="connsiteY163" fmla="*/ 2262439 h 3259433"/>
                <a:gd name="connsiteX164" fmla="*/ 6994205 w 7436821"/>
                <a:gd name="connsiteY164" fmla="*/ 2229781 h 3259433"/>
                <a:gd name="connsiteX165" fmla="*/ 7012302 w 7436821"/>
                <a:gd name="connsiteY165" fmla="*/ 2240258 h 3259433"/>
                <a:gd name="connsiteX166" fmla="*/ 7028495 w 7436821"/>
                <a:gd name="connsiteY166" fmla="*/ 2257403 h 3259433"/>
                <a:gd name="connsiteX167" fmla="*/ 7040877 w 7436821"/>
                <a:gd name="connsiteY167" fmla="*/ 2278358 h 3259433"/>
                <a:gd name="connsiteX168" fmla="*/ 7061832 w 7436821"/>
                <a:gd name="connsiteY168" fmla="*/ 2345033 h 3259433"/>
                <a:gd name="connsiteX169" fmla="*/ 7071357 w 7436821"/>
                <a:gd name="connsiteY169" fmla="*/ 2365988 h 3259433"/>
                <a:gd name="connsiteX170" fmla="*/ 7088502 w 7436821"/>
                <a:gd name="connsiteY170" fmla="*/ 2436473 h 3259433"/>
                <a:gd name="connsiteX171" fmla="*/ 7094217 w 7436821"/>
                <a:gd name="connsiteY171" fmla="*/ 2460286 h 3259433"/>
                <a:gd name="connsiteX172" fmla="*/ 7151367 w 7436821"/>
                <a:gd name="connsiteY172" fmla="*/ 2523151 h 3259433"/>
                <a:gd name="connsiteX173" fmla="*/ 7158987 w 7436821"/>
                <a:gd name="connsiteY173" fmla="*/ 2537438 h 3259433"/>
                <a:gd name="connsiteX174" fmla="*/ 7162797 w 7436821"/>
                <a:gd name="connsiteY174" fmla="*/ 2551726 h 3259433"/>
                <a:gd name="connsiteX175" fmla="*/ 7150415 w 7436821"/>
                <a:gd name="connsiteY175" fmla="*/ 2571728 h 3259433"/>
                <a:gd name="connsiteX176" fmla="*/ 7130412 w 7436821"/>
                <a:gd name="connsiteY176" fmla="*/ 2635545 h 3259433"/>
                <a:gd name="connsiteX177" fmla="*/ 7133270 w 7436821"/>
                <a:gd name="connsiteY177" fmla="*/ 2655548 h 3259433"/>
                <a:gd name="connsiteX178" fmla="*/ 7147557 w 7436821"/>
                <a:gd name="connsiteY178" fmla="*/ 2672693 h 3259433"/>
                <a:gd name="connsiteX179" fmla="*/ 7165655 w 7436821"/>
                <a:gd name="connsiteY179" fmla="*/ 2686980 h 3259433"/>
                <a:gd name="connsiteX180" fmla="*/ 7181847 w 7436821"/>
                <a:gd name="connsiteY180" fmla="*/ 2703173 h 3259433"/>
                <a:gd name="connsiteX181" fmla="*/ 7277097 w 7436821"/>
                <a:gd name="connsiteY181" fmla="*/ 2908913 h 3259433"/>
                <a:gd name="connsiteX182" fmla="*/ 7289480 w 7436821"/>
                <a:gd name="connsiteY182" fmla="*/ 2929868 h 3259433"/>
                <a:gd name="connsiteX183" fmla="*/ 7359965 w 7436821"/>
                <a:gd name="connsiteY183" fmla="*/ 3067980 h 3259433"/>
                <a:gd name="connsiteX184" fmla="*/ 7419972 w 7436821"/>
                <a:gd name="connsiteY184" fmla="*/ 3104176 h 3259433"/>
                <a:gd name="connsiteX185" fmla="*/ 7436165 w 7436821"/>
                <a:gd name="connsiteY185" fmla="*/ 3142276 h 3259433"/>
                <a:gd name="connsiteX186" fmla="*/ 7433307 w 7436821"/>
                <a:gd name="connsiteY186" fmla="*/ 3162278 h 3259433"/>
                <a:gd name="connsiteX187" fmla="*/ 7417115 w 7436821"/>
                <a:gd name="connsiteY187" fmla="*/ 3196568 h 3259433"/>
                <a:gd name="connsiteX188" fmla="*/ 7413305 w 7436821"/>
                <a:gd name="connsiteY188" fmla="*/ 3207998 h 3259433"/>
                <a:gd name="connsiteX189" fmla="*/ 7422830 w 7436821"/>
                <a:gd name="connsiteY189" fmla="*/ 3251813 h 3259433"/>
                <a:gd name="connsiteX190" fmla="*/ 7428545 w 7436821"/>
                <a:gd name="connsiteY190" fmla="*/ 3259433 h 3259433"/>
                <a:gd name="connsiteX191" fmla="*/ 7388540 w 7436821"/>
                <a:gd name="connsiteY191" fmla="*/ 3259433 h 3259433"/>
                <a:gd name="connsiteX192" fmla="*/ 7367585 w 7436821"/>
                <a:gd name="connsiteY192" fmla="*/ 3259433 h 3259433"/>
                <a:gd name="connsiteX193" fmla="*/ 7195182 w 7436821"/>
                <a:gd name="connsiteY193" fmla="*/ 3259433 h 3259433"/>
                <a:gd name="connsiteX194" fmla="*/ 7172322 w 7436821"/>
                <a:gd name="connsiteY194" fmla="*/ 3259433 h 3259433"/>
                <a:gd name="connsiteX195" fmla="*/ 0 w 7436821"/>
                <a:gd name="connsiteY195" fmla="*/ 3259433 h 3259433"/>
                <a:gd name="connsiteX196" fmla="*/ 37148 w 7436821"/>
                <a:gd name="connsiteY196" fmla="*/ 3212761 h 3259433"/>
                <a:gd name="connsiteX197" fmla="*/ 180023 w 7436821"/>
                <a:gd name="connsiteY197" fmla="*/ 2943203 h 3259433"/>
                <a:gd name="connsiteX198" fmla="*/ 196215 w 7436821"/>
                <a:gd name="connsiteY198" fmla="*/ 2902245 h 3259433"/>
                <a:gd name="connsiteX199" fmla="*/ 195263 w 7436821"/>
                <a:gd name="connsiteY199" fmla="*/ 2901293 h 3259433"/>
                <a:gd name="connsiteX200" fmla="*/ 177165 w 7436821"/>
                <a:gd name="connsiteY200" fmla="*/ 2819378 h 3259433"/>
                <a:gd name="connsiteX201" fmla="*/ 296228 w 7436821"/>
                <a:gd name="connsiteY201" fmla="*/ 2586016 h 3259433"/>
                <a:gd name="connsiteX202" fmla="*/ 305753 w 7436821"/>
                <a:gd name="connsiteY202" fmla="*/ 2573633 h 3259433"/>
                <a:gd name="connsiteX203" fmla="*/ 326708 w 7436821"/>
                <a:gd name="connsiteY203" fmla="*/ 2543153 h 3259433"/>
                <a:gd name="connsiteX204" fmla="*/ 354330 w 7436821"/>
                <a:gd name="connsiteY204" fmla="*/ 2401231 h 3259433"/>
                <a:gd name="connsiteX205" fmla="*/ 370523 w 7436821"/>
                <a:gd name="connsiteY205" fmla="*/ 2388848 h 3259433"/>
                <a:gd name="connsiteX206" fmla="*/ 388620 w 7436821"/>
                <a:gd name="connsiteY206" fmla="*/ 2376466 h 3259433"/>
                <a:gd name="connsiteX207" fmla="*/ 401955 w 7436821"/>
                <a:gd name="connsiteY207" fmla="*/ 2366941 h 3259433"/>
                <a:gd name="connsiteX208" fmla="*/ 412433 w 7436821"/>
                <a:gd name="connsiteY208" fmla="*/ 2354558 h 3259433"/>
                <a:gd name="connsiteX209" fmla="*/ 440055 w 7436821"/>
                <a:gd name="connsiteY209" fmla="*/ 2276453 h 3259433"/>
                <a:gd name="connsiteX210" fmla="*/ 446723 w 7436821"/>
                <a:gd name="connsiteY210" fmla="*/ 2256451 h 3259433"/>
                <a:gd name="connsiteX211" fmla="*/ 484823 w 7436821"/>
                <a:gd name="connsiteY211" fmla="*/ 2027851 h 3259433"/>
                <a:gd name="connsiteX212" fmla="*/ 495300 w 7436821"/>
                <a:gd name="connsiteY212" fmla="*/ 2010705 h 3259433"/>
                <a:gd name="connsiteX213" fmla="*/ 529590 w 7436821"/>
                <a:gd name="connsiteY213" fmla="*/ 1910693 h 3259433"/>
                <a:gd name="connsiteX214" fmla="*/ 533400 w 7436821"/>
                <a:gd name="connsiteY214" fmla="*/ 1887833 h 3259433"/>
                <a:gd name="connsiteX215" fmla="*/ 615315 w 7436821"/>
                <a:gd name="connsiteY215" fmla="*/ 1749720 h 3259433"/>
                <a:gd name="connsiteX216" fmla="*/ 636270 w 7436821"/>
                <a:gd name="connsiteY216" fmla="*/ 1742101 h 3259433"/>
                <a:gd name="connsiteX217" fmla="*/ 660083 w 7436821"/>
                <a:gd name="connsiteY217" fmla="*/ 1738290 h 3259433"/>
                <a:gd name="connsiteX218" fmla="*/ 677228 w 7436821"/>
                <a:gd name="connsiteY218" fmla="*/ 1742101 h 3259433"/>
                <a:gd name="connsiteX219" fmla="*/ 689610 w 7436821"/>
                <a:gd name="connsiteY219" fmla="*/ 1751626 h 3259433"/>
                <a:gd name="connsiteX220" fmla="*/ 705803 w 7436821"/>
                <a:gd name="connsiteY220" fmla="*/ 1776390 h 3259433"/>
                <a:gd name="connsiteX221" fmla="*/ 712470 w 7436821"/>
                <a:gd name="connsiteY221" fmla="*/ 1789726 h 3259433"/>
                <a:gd name="connsiteX222" fmla="*/ 794385 w 7436821"/>
                <a:gd name="connsiteY222" fmla="*/ 1924980 h 3259433"/>
                <a:gd name="connsiteX223" fmla="*/ 810578 w 7436821"/>
                <a:gd name="connsiteY223" fmla="*/ 1937363 h 3259433"/>
                <a:gd name="connsiteX224" fmla="*/ 830580 w 7436821"/>
                <a:gd name="connsiteY224" fmla="*/ 1944030 h 3259433"/>
                <a:gd name="connsiteX225" fmla="*/ 912495 w 7436821"/>
                <a:gd name="connsiteY225" fmla="*/ 1977368 h 3259433"/>
                <a:gd name="connsiteX226" fmla="*/ 932498 w 7436821"/>
                <a:gd name="connsiteY226" fmla="*/ 2045948 h 3259433"/>
                <a:gd name="connsiteX227" fmla="*/ 939165 w 7436821"/>
                <a:gd name="connsiteY227" fmla="*/ 2068808 h 3259433"/>
                <a:gd name="connsiteX228" fmla="*/ 970598 w 7436821"/>
                <a:gd name="connsiteY228" fmla="*/ 2176441 h 3259433"/>
                <a:gd name="connsiteX229" fmla="*/ 991553 w 7436821"/>
                <a:gd name="connsiteY229" fmla="*/ 2189776 h 3259433"/>
                <a:gd name="connsiteX230" fmla="*/ 1008883 w 7436821"/>
                <a:gd name="connsiteY230" fmla="*/ 2194502 h 3259433"/>
                <a:gd name="connsiteX231" fmla="*/ 1033558 w 7436821"/>
                <a:gd name="connsiteY231" fmla="*/ 2189170 h 3259433"/>
                <a:gd name="connsiteX232" fmla="*/ 1050608 w 7436821"/>
                <a:gd name="connsiteY232" fmla="*/ 2179298 h 3259433"/>
                <a:gd name="connsiteX233" fmla="*/ 1064895 w 7436821"/>
                <a:gd name="connsiteY233" fmla="*/ 2165011 h 3259433"/>
                <a:gd name="connsiteX234" fmla="*/ 1118235 w 7436821"/>
                <a:gd name="connsiteY234" fmla="*/ 1923076 h 3259433"/>
                <a:gd name="connsiteX235" fmla="*/ 1119188 w 7436821"/>
                <a:gd name="connsiteY235" fmla="*/ 1900215 h 3259433"/>
                <a:gd name="connsiteX236" fmla="*/ 1132523 w 7436821"/>
                <a:gd name="connsiteY236" fmla="*/ 1809728 h 3259433"/>
                <a:gd name="connsiteX237" fmla="*/ 1139190 w 7436821"/>
                <a:gd name="connsiteY237" fmla="*/ 1788773 h 3259433"/>
                <a:gd name="connsiteX238" fmla="*/ 1227773 w 7436821"/>
                <a:gd name="connsiteY238" fmla="*/ 1720193 h 3259433"/>
                <a:gd name="connsiteX239" fmla="*/ 1274446 w 7436821"/>
                <a:gd name="connsiteY239" fmla="*/ 1605893 h 3259433"/>
                <a:gd name="connsiteX240" fmla="*/ 1295401 w 7436821"/>
                <a:gd name="connsiteY240" fmla="*/ 1595415 h 3259433"/>
                <a:gd name="connsiteX241" fmla="*/ 1316356 w 7436821"/>
                <a:gd name="connsiteY241" fmla="*/ 1587795 h 3259433"/>
                <a:gd name="connsiteX242" fmla="*/ 1340169 w 7436821"/>
                <a:gd name="connsiteY242" fmla="*/ 1580176 h 3259433"/>
                <a:gd name="connsiteX243" fmla="*/ 1467803 w 7436821"/>
                <a:gd name="connsiteY243" fmla="*/ 1565888 h 3259433"/>
                <a:gd name="connsiteX244" fmla="*/ 1478280 w 7436821"/>
                <a:gd name="connsiteY244" fmla="*/ 1363958 h 3259433"/>
                <a:gd name="connsiteX245" fmla="*/ 1490663 w 7436821"/>
                <a:gd name="connsiteY245" fmla="*/ 1351576 h 3259433"/>
                <a:gd name="connsiteX246" fmla="*/ 1500188 w 7436821"/>
                <a:gd name="connsiteY246" fmla="*/ 1339193 h 3259433"/>
                <a:gd name="connsiteX247" fmla="*/ 1509713 w 7436821"/>
                <a:gd name="connsiteY247" fmla="*/ 1320143 h 3259433"/>
                <a:gd name="connsiteX248" fmla="*/ 1642110 w 7436821"/>
                <a:gd name="connsiteY248" fmla="*/ 1095353 h 3259433"/>
                <a:gd name="connsiteX249" fmla="*/ 1662114 w 7436821"/>
                <a:gd name="connsiteY249" fmla="*/ 1089638 h 3259433"/>
                <a:gd name="connsiteX250" fmla="*/ 1708785 w 7436821"/>
                <a:gd name="connsiteY250" fmla="*/ 1102020 h 3259433"/>
                <a:gd name="connsiteX251" fmla="*/ 1764030 w 7436821"/>
                <a:gd name="connsiteY251" fmla="*/ 1041060 h 3259433"/>
                <a:gd name="connsiteX252" fmla="*/ 1771650 w 7436821"/>
                <a:gd name="connsiteY252" fmla="*/ 1018200 h 3259433"/>
                <a:gd name="connsiteX253" fmla="*/ 1839278 w 7436821"/>
                <a:gd name="connsiteY253" fmla="*/ 897233 h 3259433"/>
                <a:gd name="connsiteX254" fmla="*/ 1927547 w 7436821"/>
                <a:gd name="connsiteY254" fmla="*/ 898036 h 3259433"/>
                <a:gd name="connsiteX255" fmla="*/ 1938294 w 7436821"/>
                <a:gd name="connsiteY255" fmla="*/ 888494 h 3259433"/>
                <a:gd name="connsiteX256" fmla="*/ 1939664 w 7436821"/>
                <a:gd name="connsiteY256" fmla="*/ 883976 h 3259433"/>
                <a:gd name="connsiteX257" fmla="*/ 1946907 w 7436821"/>
                <a:gd name="connsiteY257" fmla="*/ 867712 h 3259433"/>
                <a:gd name="connsiteX258" fmla="*/ 1946910 w 7436821"/>
                <a:gd name="connsiteY258" fmla="*/ 867705 h 3259433"/>
                <a:gd name="connsiteX259" fmla="*/ 1956435 w 7436821"/>
                <a:gd name="connsiteY259" fmla="*/ 844845 h 3259433"/>
                <a:gd name="connsiteX260" fmla="*/ 1965960 w 7436821"/>
                <a:gd name="connsiteY260" fmla="*/ 821985 h 3259433"/>
                <a:gd name="connsiteX261" fmla="*/ 2080260 w 7436821"/>
                <a:gd name="connsiteY261" fmla="*/ 723878 h 3259433"/>
                <a:gd name="connsiteX262" fmla="*/ 2101215 w 7436821"/>
                <a:gd name="connsiteY262" fmla="*/ 854370 h 3259433"/>
                <a:gd name="connsiteX263" fmla="*/ 2105025 w 7436821"/>
                <a:gd name="connsiteY263" fmla="*/ 874373 h 3259433"/>
                <a:gd name="connsiteX264" fmla="*/ 2210753 w 7436821"/>
                <a:gd name="connsiteY264" fmla="*/ 962955 h 3259433"/>
                <a:gd name="connsiteX265" fmla="*/ 2225040 w 7436821"/>
                <a:gd name="connsiteY265" fmla="*/ 977243 h 3259433"/>
                <a:gd name="connsiteX266" fmla="*/ 2232660 w 7436821"/>
                <a:gd name="connsiteY266" fmla="*/ 996293 h 3259433"/>
                <a:gd name="connsiteX267" fmla="*/ 2269808 w 7436821"/>
                <a:gd name="connsiteY267" fmla="*/ 1064873 h 3259433"/>
                <a:gd name="connsiteX268" fmla="*/ 2371725 w 7436821"/>
                <a:gd name="connsiteY268" fmla="*/ 1142978 h 3259433"/>
                <a:gd name="connsiteX269" fmla="*/ 2384108 w 7436821"/>
                <a:gd name="connsiteY269" fmla="*/ 1150598 h 3259433"/>
                <a:gd name="connsiteX270" fmla="*/ 2397443 w 7436821"/>
                <a:gd name="connsiteY270" fmla="*/ 1161075 h 3259433"/>
                <a:gd name="connsiteX271" fmla="*/ 2431734 w 7436821"/>
                <a:gd name="connsiteY271" fmla="*/ 1266803 h 3259433"/>
                <a:gd name="connsiteX272" fmla="*/ 2390775 w 7436821"/>
                <a:gd name="connsiteY272" fmla="*/ 1254420 h 3259433"/>
                <a:gd name="connsiteX273" fmla="*/ 2414588 w 7436821"/>
                <a:gd name="connsiteY273" fmla="*/ 1354433 h 3259433"/>
                <a:gd name="connsiteX274" fmla="*/ 2405063 w 7436821"/>
                <a:gd name="connsiteY274" fmla="*/ 1374435 h 3259433"/>
                <a:gd name="connsiteX275" fmla="*/ 2460308 w 7436821"/>
                <a:gd name="connsiteY275" fmla="*/ 1570651 h 3259433"/>
                <a:gd name="connsiteX276" fmla="*/ 2478405 w 7436821"/>
                <a:gd name="connsiteY276" fmla="*/ 1590653 h 3259433"/>
                <a:gd name="connsiteX277" fmla="*/ 2724151 w 7436821"/>
                <a:gd name="connsiteY277" fmla="*/ 1651613 h 3259433"/>
                <a:gd name="connsiteX278" fmla="*/ 2684145 w 7436821"/>
                <a:gd name="connsiteY278" fmla="*/ 1490640 h 3259433"/>
                <a:gd name="connsiteX279" fmla="*/ 2687003 w 7436821"/>
                <a:gd name="connsiteY279" fmla="*/ 1473495 h 3259433"/>
                <a:gd name="connsiteX280" fmla="*/ 2748916 w 7436821"/>
                <a:gd name="connsiteY280" fmla="*/ 1396343 h 3259433"/>
                <a:gd name="connsiteX281" fmla="*/ 2792730 w 7436821"/>
                <a:gd name="connsiteY281" fmla="*/ 1368720 h 3259433"/>
                <a:gd name="connsiteX282" fmla="*/ 2806066 w 7436821"/>
                <a:gd name="connsiteY282" fmla="*/ 1349670 h 3259433"/>
                <a:gd name="connsiteX283" fmla="*/ 2905125 w 7436821"/>
                <a:gd name="connsiteY283" fmla="*/ 1244895 h 3259433"/>
                <a:gd name="connsiteX284" fmla="*/ 2904174 w 7436821"/>
                <a:gd name="connsiteY284" fmla="*/ 1225845 h 3259433"/>
                <a:gd name="connsiteX285" fmla="*/ 2904174 w 7436821"/>
                <a:gd name="connsiteY285" fmla="*/ 1188698 h 3259433"/>
                <a:gd name="connsiteX286" fmla="*/ 2982279 w 7436821"/>
                <a:gd name="connsiteY286" fmla="*/ 1062968 h 3259433"/>
                <a:gd name="connsiteX287" fmla="*/ 3023236 w 7436821"/>
                <a:gd name="connsiteY287" fmla="*/ 917235 h 3259433"/>
                <a:gd name="connsiteX288" fmla="*/ 3039429 w 7436821"/>
                <a:gd name="connsiteY288" fmla="*/ 896280 h 3259433"/>
                <a:gd name="connsiteX289" fmla="*/ 3184209 w 7436821"/>
                <a:gd name="connsiteY289" fmla="*/ 724830 h 3259433"/>
                <a:gd name="connsiteX290" fmla="*/ 3187065 w 7436821"/>
                <a:gd name="connsiteY290" fmla="*/ 708638 h 3259433"/>
                <a:gd name="connsiteX291" fmla="*/ 3201354 w 7436821"/>
                <a:gd name="connsiteY291" fmla="*/ 661013 h 3259433"/>
                <a:gd name="connsiteX292" fmla="*/ 3208973 w 7436821"/>
                <a:gd name="connsiteY292" fmla="*/ 641963 h 3259433"/>
                <a:gd name="connsiteX293" fmla="*/ 3317558 w 7436821"/>
                <a:gd name="connsiteY293" fmla="*/ 487658 h 3259433"/>
                <a:gd name="connsiteX294" fmla="*/ 3333751 w 7436821"/>
                <a:gd name="connsiteY294" fmla="*/ 471465 h 3259433"/>
                <a:gd name="connsiteX295" fmla="*/ 3351848 w 7436821"/>
                <a:gd name="connsiteY295" fmla="*/ 450510 h 3259433"/>
                <a:gd name="connsiteX296" fmla="*/ 3422333 w 7436821"/>
                <a:gd name="connsiteY296" fmla="*/ 386693 h 3259433"/>
                <a:gd name="connsiteX297" fmla="*/ 3442335 w 7436821"/>
                <a:gd name="connsiteY297" fmla="*/ 383835 h 3259433"/>
                <a:gd name="connsiteX298" fmla="*/ 3472815 w 7436821"/>
                <a:gd name="connsiteY298" fmla="*/ 366690 h 3259433"/>
                <a:gd name="connsiteX299" fmla="*/ 3540443 w 7436821"/>
                <a:gd name="connsiteY299" fmla="*/ 167618 h 3259433"/>
                <a:gd name="connsiteX300" fmla="*/ 3556636 w 7436821"/>
                <a:gd name="connsiteY300" fmla="*/ 150473 h 3259433"/>
                <a:gd name="connsiteX301" fmla="*/ 3629977 w 7436821"/>
                <a:gd name="connsiteY301" fmla="*/ 66653 h 3259433"/>
                <a:gd name="connsiteX302" fmla="*/ 3646170 w 7436821"/>
                <a:gd name="connsiteY302" fmla="*/ 50460 h 3259433"/>
                <a:gd name="connsiteX303" fmla="*/ 3707130 w 7436821"/>
                <a:gd name="connsiteY303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762674 w 7436821"/>
                <a:gd name="connsiteY4" fmla="*/ 2137034 h 3259433"/>
                <a:gd name="connsiteX5" fmla="*/ 6767784 w 7436821"/>
                <a:gd name="connsiteY5" fmla="*/ 2148509 h 3259433"/>
                <a:gd name="connsiteX6" fmla="*/ 6775870 w 7436821"/>
                <a:gd name="connsiteY6" fmla="*/ 2175181 h 3259433"/>
                <a:gd name="connsiteX7" fmla="*/ 6777859 w 7436821"/>
                <a:gd name="connsiteY7" fmla="*/ 2163426 h 3259433"/>
                <a:gd name="connsiteX8" fmla="*/ 6766731 w 7436821"/>
                <a:gd name="connsiteY8" fmla="*/ 2139249 h 3259433"/>
                <a:gd name="connsiteX9" fmla="*/ 6762674 w 7436821"/>
                <a:gd name="connsiteY9" fmla="*/ 2137034 h 3259433"/>
                <a:gd name="connsiteX10" fmla="*/ 6581375 w 7436821"/>
                <a:gd name="connsiteY10" fmla="*/ 2027455 h 3259433"/>
                <a:gd name="connsiteX11" fmla="*/ 6590837 w 7436821"/>
                <a:gd name="connsiteY11" fmla="*/ 2048702 h 3259433"/>
                <a:gd name="connsiteX12" fmla="*/ 6596584 w 7436821"/>
                <a:gd name="connsiteY12" fmla="*/ 2043847 h 3259433"/>
                <a:gd name="connsiteX13" fmla="*/ 6603721 w 7436821"/>
                <a:gd name="connsiteY13" fmla="*/ 2041889 h 3259433"/>
                <a:gd name="connsiteX14" fmla="*/ 6600942 w 7436821"/>
                <a:gd name="connsiteY14" fmla="*/ 2038671 h 3259433"/>
                <a:gd name="connsiteX15" fmla="*/ 6581375 w 7436821"/>
                <a:gd name="connsiteY15" fmla="*/ 2027455 h 3259433"/>
                <a:gd name="connsiteX16" fmla="*/ 747698 w 7436821"/>
                <a:gd name="connsiteY16" fmla="*/ 1993335 h 3259433"/>
                <a:gd name="connsiteX17" fmla="*/ 747969 w 7436821"/>
                <a:gd name="connsiteY17" fmla="*/ 1994697 h 3259433"/>
                <a:gd name="connsiteX18" fmla="*/ 748270 w 7436821"/>
                <a:gd name="connsiteY18" fmla="*/ 1994253 h 3259433"/>
                <a:gd name="connsiteX19" fmla="*/ 747698 w 7436821"/>
                <a:gd name="connsiteY19" fmla="*/ 1993335 h 3259433"/>
                <a:gd name="connsiteX20" fmla="*/ 6114095 w 7436821"/>
                <a:gd name="connsiteY20" fmla="*/ 1805918 h 3259433"/>
                <a:gd name="connsiteX21" fmla="*/ 6111031 w 7436821"/>
                <a:gd name="connsiteY21" fmla="*/ 1811795 h 3259433"/>
                <a:gd name="connsiteX22" fmla="*/ 6115897 w 7436821"/>
                <a:gd name="connsiteY22" fmla="*/ 1832921 h 3259433"/>
                <a:gd name="connsiteX23" fmla="*/ 6120882 w 7436821"/>
                <a:gd name="connsiteY23" fmla="*/ 1823301 h 3259433"/>
                <a:gd name="connsiteX24" fmla="*/ 6114095 w 7436821"/>
                <a:gd name="connsiteY24" fmla="*/ 1805918 h 3259433"/>
                <a:gd name="connsiteX25" fmla="*/ 5772563 w 7436821"/>
                <a:gd name="connsiteY25" fmla="*/ 1573010 h 3259433"/>
                <a:gd name="connsiteX26" fmla="*/ 5773847 w 7436821"/>
                <a:gd name="connsiteY26" fmla="*/ 1576364 h 3259433"/>
                <a:gd name="connsiteX27" fmla="*/ 5775977 w 7436821"/>
                <a:gd name="connsiteY27" fmla="*/ 1573639 h 3259433"/>
                <a:gd name="connsiteX28" fmla="*/ 5772563 w 7436821"/>
                <a:gd name="connsiteY28" fmla="*/ 1573010 h 3259433"/>
                <a:gd name="connsiteX29" fmla="*/ 2339121 w 7436821"/>
                <a:gd name="connsiteY29" fmla="*/ 1429892 h 3259433"/>
                <a:gd name="connsiteX30" fmla="*/ 2337380 w 7436821"/>
                <a:gd name="connsiteY30" fmla="*/ 1453355 h 3259433"/>
                <a:gd name="connsiteX31" fmla="*/ 2341012 w 7436821"/>
                <a:gd name="connsiteY31" fmla="*/ 1458719 h 3259433"/>
                <a:gd name="connsiteX32" fmla="*/ 2342584 w 7436821"/>
                <a:gd name="connsiteY32" fmla="*/ 1462250 h 3259433"/>
                <a:gd name="connsiteX33" fmla="*/ 2339121 w 7436821"/>
                <a:gd name="connsiteY33" fmla="*/ 1429892 h 3259433"/>
                <a:gd name="connsiteX34" fmla="*/ 4709982 w 7436821"/>
                <a:gd name="connsiteY34" fmla="*/ 952021 h 3259433"/>
                <a:gd name="connsiteX35" fmla="*/ 4722335 w 7436821"/>
                <a:gd name="connsiteY35" fmla="*/ 1024115 h 3259433"/>
                <a:gd name="connsiteX36" fmla="*/ 4722492 w 7436821"/>
                <a:gd name="connsiteY36" fmla="*/ 1022963 h 3259433"/>
                <a:gd name="connsiteX37" fmla="*/ 4730112 w 7436821"/>
                <a:gd name="connsiteY37" fmla="*/ 996293 h 3259433"/>
                <a:gd name="connsiteX38" fmla="*/ 4723445 w 7436821"/>
                <a:gd name="connsiteY38" fmla="*/ 972480 h 3259433"/>
                <a:gd name="connsiteX39" fmla="*/ 4709982 w 7436821"/>
                <a:gd name="connsiteY39" fmla="*/ 952021 h 3259433"/>
                <a:gd name="connsiteX40" fmla="*/ 4571527 w 7436821"/>
                <a:gd name="connsiteY40" fmla="*/ 603642 h 3259433"/>
                <a:gd name="connsiteX41" fmla="*/ 4574994 w 7436821"/>
                <a:gd name="connsiteY41" fmla="*/ 607661 h 3259433"/>
                <a:gd name="connsiteX42" fmla="*/ 4574553 w 7436821"/>
                <a:gd name="connsiteY42" fmla="*/ 606693 h 3259433"/>
                <a:gd name="connsiteX43" fmla="*/ 4571527 w 7436821"/>
                <a:gd name="connsiteY43" fmla="*/ 603642 h 3259433"/>
                <a:gd name="connsiteX44" fmla="*/ 3962579 w 7436821"/>
                <a:gd name="connsiteY44" fmla="*/ 592605 h 3259433"/>
                <a:gd name="connsiteX45" fmla="*/ 3964592 w 7436821"/>
                <a:gd name="connsiteY45" fmla="*/ 604355 h 3259433"/>
                <a:gd name="connsiteX46" fmla="*/ 4002938 w 7436821"/>
                <a:gd name="connsiteY46" fmla="*/ 622754 h 3259433"/>
                <a:gd name="connsiteX47" fmla="*/ 4004489 w 7436821"/>
                <a:gd name="connsiteY47" fmla="*/ 623857 h 3259433"/>
                <a:gd name="connsiteX48" fmla="*/ 3978471 w 7436821"/>
                <a:gd name="connsiteY48" fmla="*/ 604220 h 3259433"/>
                <a:gd name="connsiteX49" fmla="*/ 3962579 w 7436821"/>
                <a:gd name="connsiteY49" fmla="*/ 592605 h 3259433"/>
                <a:gd name="connsiteX50" fmla="*/ 4528455 w 7436821"/>
                <a:gd name="connsiteY50" fmla="*/ 566756 h 3259433"/>
                <a:gd name="connsiteX51" fmla="*/ 4529548 w 7436821"/>
                <a:gd name="connsiteY51" fmla="*/ 569210 h 3259433"/>
                <a:gd name="connsiteX52" fmla="*/ 4537440 w 7436821"/>
                <a:gd name="connsiteY52" fmla="*/ 573026 h 3259433"/>
                <a:gd name="connsiteX53" fmla="*/ 4556825 w 7436821"/>
                <a:gd name="connsiteY53" fmla="*/ 588815 h 3259433"/>
                <a:gd name="connsiteX54" fmla="*/ 4543480 w 7436821"/>
                <a:gd name="connsiteY54" fmla="*/ 575357 h 3259433"/>
                <a:gd name="connsiteX55" fmla="*/ 4528455 w 7436821"/>
                <a:gd name="connsiteY55" fmla="*/ 566756 h 3259433"/>
                <a:gd name="connsiteX56" fmla="*/ 3707130 w 7436821"/>
                <a:gd name="connsiteY56" fmla="*/ 930 h 3259433"/>
                <a:gd name="connsiteX57" fmla="*/ 3793805 w 7436821"/>
                <a:gd name="connsiteY57" fmla="*/ 48555 h 3259433"/>
                <a:gd name="connsiteX58" fmla="*/ 3813807 w 7436821"/>
                <a:gd name="connsiteY58" fmla="*/ 62843 h 3259433"/>
                <a:gd name="connsiteX59" fmla="*/ 3878577 w 7436821"/>
                <a:gd name="connsiteY59" fmla="*/ 206670 h 3259433"/>
                <a:gd name="connsiteX60" fmla="*/ 3881435 w 7436821"/>
                <a:gd name="connsiteY60" fmla="*/ 230483 h 3259433"/>
                <a:gd name="connsiteX61" fmla="*/ 3904295 w 7436821"/>
                <a:gd name="connsiteY61" fmla="*/ 325733 h 3259433"/>
                <a:gd name="connsiteX62" fmla="*/ 3907058 w 7436821"/>
                <a:gd name="connsiteY62" fmla="*/ 340239 h 3259433"/>
                <a:gd name="connsiteX63" fmla="*/ 3908911 w 7436821"/>
                <a:gd name="connsiteY63" fmla="*/ 345080 h 3259433"/>
                <a:gd name="connsiteX64" fmla="*/ 3912314 w 7436821"/>
                <a:gd name="connsiteY64" fmla="*/ 358147 h 3259433"/>
                <a:gd name="connsiteX65" fmla="*/ 3923568 w 7436821"/>
                <a:gd name="connsiteY65" fmla="*/ 391336 h 3259433"/>
                <a:gd name="connsiteX66" fmla="*/ 3971922 w 7436821"/>
                <a:gd name="connsiteY66" fmla="*/ 503850 h 3259433"/>
                <a:gd name="connsiteX67" fmla="*/ 4070030 w 7436821"/>
                <a:gd name="connsiteY67" fmla="*/ 618150 h 3259433"/>
                <a:gd name="connsiteX68" fmla="*/ 4092890 w 7436821"/>
                <a:gd name="connsiteY68" fmla="*/ 631485 h 3259433"/>
                <a:gd name="connsiteX69" fmla="*/ 4295772 w 7436821"/>
                <a:gd name="connsiteY69" fmla="*/ 743880 h 3259433"/>
                <a:gd name="connsiteX70" fmla="*/ 4312917 w 7436821"/>
                <a:gd name="connsiteY70" fmla="*/ 720068 h 3259433"/>
                <a:gd name="connsiteX71" fmla="*/ 4316727 w 7436821"/>
                <a:gd name="connsiteY71" fmla="*/ 702923 h 3259433"/>
                <a:gd name="connsiteX72" fmla="*/ 4312917 w 7436821"/>
                <a:gd name="connsiteY72" fmla="*/ 681968 h 3259433"/>
                <a:gd name="connsiteX73" fmla="*/ 4312917 w 7436821"/>
                <a:gd name="connsiteY73" fmla="*/ 661965 h 3259433"/>
                <a:gd name="connsiteX74" fmla="*/ 4457697 w 7436821"/>
                <a:gd name="connsiteY74" fmla="*/ 461940 h 3259433"/>
                <a:gd name="connsiteX75" fmla="*/ 4549137 w 7436821"/>
                <a:gd name="connsiteY75" fmla="*/ 484800 h 3259433"/>
                <a:gd name="connsiteX76" fmla="*/ 4565330 w 7436821"/>
                <a:gd name="connsiteY76" fmla="*/ 500993 h 3259433"/>
                <a:gd name="connsiteX77" fmla="*/ 4643435 w 7436821"/>
                <a:gd name="connsiteY77" fmla="*/ 645773 h 3259433"/>
                <a:gd name="connsiteX78" fmla="*/ 4647245 w 7436821"/>
                <a:gd name="connsiteY78" fmla="*/ 670538 h 3259433"/>
                <a:gd name="connsiteX79" fmla="*/ 4656770 w 7436821"/>
                <a:gd name="connsiteY79" fmla="*/ 745785 h 3259433"/>
                <a:gd name="connsiteX80" fmla="*/ 4664390 w 7436821"/>
                <a:gd name="connsiteY80" fmla="*/ 761978 h 3259433"/>
                <a:gd name="connsiteX81" fmla="*/ 4671057 w 7436821"/>
                <a:gd name="connsiteY81" fmla="*/ 779123 h 3259433"/>
                <a:gd name="connsiteX82" fmla="*/ 4678677 w 7436821"/>
                <a:gd name="connsiteY82" fmla="*/ 795315 h 3259433"/>
                <a:gd name="connsiteX83" fmla="*/ 4679630 w 7436821"/>
                <a:gd name="connsiteY83" fmla="*/ 818175 h 3259433"/>
                <a:gd name="connsiteX84" fmla="*/ 4689155 w 7436821"/>
                <a:gd name="connsiteY84" fmla="*/ 838178 h 3259433"/>
                <a:gd name="connsiteX85" fmla="*/ 4696775 w 7436821"/>
                <a:gd name="connsiteY85" fmla="*/ 857228 h 3259433"/>
                <a:gd name="connsiteX86" fmla="*/ 4719635 w 7436821"/>
                <a:gd name="connsiteY86" fmla="*/ 894375 h 3259433"/>
                <a:gd name="connsiteX87" fmla="*/ 4732970 w 7436821"/>
                <a:gd name="connsiteY87" fmla="*/ 910568 h 3259433"/>
                <a:gd name="connsiteX88" fmla="*/ 4750115 w 7436821"/>
                <a:gd name="connsiteY88" fmla="*/ 927713 h 3259433"/>
                <a:gd name="connsiteX89" fmla="*/ 4763450 w 7436821"/>
                <a:gd name="connsiteY89" fmla="*/ 944858 h 3259433"/>
                <a:gd name="connsiteX90" fmla="*/ 4787262 w 7436821"/>
                <a:gd name="connsiteY90" fmla="*/ 982958 h 3259433"/>
                <a:gd name="connsiteX91" fmla="*/ 4794882 w 7436821"/>
                <a:gd name="connsiteY91" fmla="*/ 1006770 h 3259433"/>
                <a:gd name="connsiteX92" fmla="*/ 4807265 w 7436821"/>
                <a:gd name="connsiteY92" fmla="*/ 1054395 h 3259433"/>
                <a:gd name="connsiteX93" fmla="*/ 4817742 w 7436821"/>
                <a:gd name="connsiteY93" fmla="*/ 1068683 h 3259433"/>
                <a:gd name="connsiteX94" fmla="*/ 4820600 w 7436821"/>
                <a:gd name="connsiteY94" fmla="*/ 1088685 h 3259433"/>
                <a:gd name="connsiteX95" fmla="*/ 4838697 w 7436821"/>
                <a:gd name="connsiteY95" fmla="*/ 1221083 h 3259433"/>
                <a:gd name="connsiteX96" fmla="*/ 4851080 w 7436821"/>
                <a:gd name="connsiteY96" fmla="*/ 1233465 h 3259433"/>
                <a:gd name="connsiteX97" fmla="*/ 4860605 w 7436821"/>
                <a:gd name="connsiteY97" fmla="*/ 1273470 h 3259433"/>
                <a:gd name="connsiteX98" fmla="*/ 4948235 w 7436821"/>
                <a:gd name="connsiteY98" fmla="*/ 1517310 h 3259433"/>
                <a:gd name="connsiteX99" fmla="*/ 4964427 w 7436821"/>
                <a:gd name="connsiteY99" fmla="*/ 1554458 h 3259433"/>
                <a:gd name="connsiteX100" fmla="*/ 4978715 w 7436821"/>
                <a:gd name="connsiteY100" fmla="*/ 1574460 h 3259433"/>
                <a:gd name="connsiteX101" fmla="*/ 5151117 w 7436821"/>
                <a:gd name="connsiteY101" fmla="*/ 1836398 h 3259433"/>
                <a:gd name="connsiteX102" fmla="*/ 5272085 w 7436821"/>
                <a:gd name="connsiteY102" fmla="*/ 1796393 h 3259433"/>
                <a:gd name="connsiteX103" fmla="*/ 5292087 w 7436821"/>
                <a:gd name="connsiteY103" fmla="*/ 1800203 h 3259433"/>
                <a:gd name="connsiteX104" fmla="*/ 5360667 w 7436821"/>
                <a:gd name="connsiteY104" fmla="*/ 1729718 h 3259433"/>
                <a:gd name="connsiteX105" fmla="*/ 5361620 w 7436821"/>
                <a:gd name="connsiteY105" fmla="*/ 1708763 h 3259433"/>
                <a:gd name="connsiteX106" fmla="*/ 5379360 w 7436821"/>
                <a:gd name="connsiteY106" fmla="*/ 1644231 h 3259433"/>
                <a:gd name="connsiteX107" fmla="*/ 5390153 w 7436821"/>
                <a:gd name="connsiteY107" fmla="*/ 1625966 h 3259433"/>
                <a:gd name="connsiteX108" fmla="*/ 5398929 w 7436821"/>
                <a:gd name="connsiteY108" fmla="*/ 1592273 h 3259433"/>
                <a:gd name="connsiteX109" fmla="*/ 5426863 w 7436821"/>
                <a:gd name="connsiteY109" fmla="*/ 1519262 h 3259433"/>
                <a:gd name="connsiteX110" fmla="*/ 5425795 w 7436821"/>
                <a:gd name="connsiteY110" fmla="*/ 1503975 h 3259433"/>
                <a:gd name="connsiteX111" fmla="*/ 5427342 w 7436821"/>
                <a:gd name="connsiteY111" fmla="*/ 1415393 h 3259433"/>
                <a:gd name="connsiteX112" fmla="*/ 5542595 w 7436821"/>
                <a:gd name="connsiteY112" fmla="*/ 1209653 h 3259433"/>
                <a:gd name="connsiteX113" fmla="*/ 5554977 w 7436821"/>
                <a:gd name="connsiteY113" fmla="*/ 1189650 h 3259433"/>
                <a:gd name="connsiteX114" fmla="*/ 5572122 w 7436821"/>
                <a:gd name="connsiteY114" fmla="*/ 1176315 h 3259433"/>
                <a:gd name="connsiteX115" fmla="*/ 5683565 w 7436821"/>
                <a:gd name="connsiteY115" fmla="*/ 1302045 h 3259433"/>
                <a:gd name="connsiteX116" fmla="*/ 5697852 w 7436821"/>
                <a:gd name="connsiteY116" fmla="*/ 1319190 h 3259433"/>
                <a:gd name="connsiteX117" fmla="*/ 5727380 w 7436821"/>
                <a:gd name="connsiteY117" fmla="*/ 1353480 h 3259433"/>
                <a:gd name="connsiteX118" fmla="*/ 5739762 w 7436821"/>
                <a:gd name="connsiteY118" fmla="*/ 1372530 h 3259433"/>
                <a:gd name="connsiteX119" fmla="*/ 5770242 w 7436821"/>
                <a:gd name="connsiteY119" fmla="*/ 1402058 h 3259433"/>
                <a:gd name="connsiteX120" fmla="*/ 5783577 w 7436821"/>
                <a:gd name="connsiteY120" fmla="*/ 1415393 h 3259433"/>
                <a:gd name="connsiteX121" fmla="*/ 5787387 w 7436821"/>
                <a:gd name="connsiteY121" fmla="*/ 1517310 h 3259433"/>
                <a:gd name="connsiteX122" fmla="*/ 5925500 w 7436821"/>
                <a:gd name="connsiteY122" fmla="*/ 1493498 h 3259433"/>
                <a:gd name="connsiteX123" fmla="*/ 5946455 w 7436821"/>
                <a:gd name="connsiteY123" fmla="*/ 1486830 h 3259433"/>
                <a:gd name="connsiteX124" fmla="*/ 5966457 w 7436821"/>
                <a:gd name="connsiteY124" fmla="*/ 1499213 h 3259433"/>
                <a:gd name="connsiteX125" fmla="*/ 6098855 w 7436821"/>
                <a:gd name="connsiteY125" fmla="*/ 1646851 h 3259433"/>
                <a:gd name="connsiteX126" fmla="*/ 6106475 w 7436821"/>
                <a:gd name="connsiteY126" fmla="*/ 1663043 h 3259433"/>
                <a:gd name="connsiteX127" fmla="*/ 6119810 w 7436821"/>
                <a:gd name="connsiteY127" fmla="*/ 1693523 h 3259433"/>
                <a:gd name="connsiteX128" fmla="*/ 6130287 w 7436821"/>
                <a:gd name="connsiteY128" fmla="*/ 1716383 h 3259433"/>
                <a:gd name="connsiteX129" fmla="*/ 6140765 w 7436821"/>
                <a:gd name="connsiteY129" fmla="*/ 1737338 h 3259433"/>
                <a:gd name="connsiteX130" fmla="*/ 6148385 w 7436821"/>
                <a:gd name="connsiteY130" fmla="*/ 1758293 h 3259433"/>
                <a:gd name="connsiteX131" fmla="*/ 6151242 w 7436821"/>
                <a:gd name="connsiteY131" fmla="*/ 1936410 h 3259433"/>
                <a:gd name="connsiteX132" fmla="*/ 6155052 w 7436821"/>
                <a:gd name="connsiteY132" fmla="*/ 1957365 h 3259433"/>
                <a:gd name="connsiteX133" fmla="*/ 6158862 w 7436821"/>
                <a:gd name="connsiteY133" fmla="*/ 1978320 h 3259433"/>
                <a:gd name="connsiteX134" fmla="*/ 6169340 w 7436821"/>
                <a:gd name="connsiteY134" fmla="*/ 2022135 h 3259433"/>
                <a:gd name="connsiteX135" fmla="*/ 6176007 w 7436821"/>
                <a:gd name="connsiteY135" fmla="*/ 2035470 h 3259433"/>
                <a:gd name="connsiteX136" fmla="*/ 6186485 w 7436821"/>
                <a:gd name="connsiteY136" fmla="*/ 2047853 h 3259433"/>
                <a:gd name="connsiteX137" fmla="*/ 6202677 w 7436821"/>
                <a:gd name="connsiteY137" fmla="*/ 2062140 h 3259433"/>
                <a:gd name="connsiteX138" fmla="*/ 6220775 w 7436821"/>
                <a:gd name="connsiteY138" fmla="*/ 2076428 h 3259433"/>
                <a:gd name="connsiteX139" fmla="*/ 6241730 w 7436821"/>
                <a:gd name="connsiteY139" fmla="*/ 2085953 h 3259433"/>
                <a:gd name="connsiteX140" fmla="*/ 6402464 w 7436821"/>
                <a:gd name="connsiteY140" fmla="*/ 2130021 h 3259433"/>
                <a:gd name="connsiteX141" fmla="*/ 6417089 w 7436821"/>
                <a:gd name="connsiteY141" fmla="*/ 2124324 h 3259433"/>
                <a:gd name="connsiteX142" fmla="*/ 6419843 w 7436821"/>
                <a:gd name="connsiteY142" fmla="*/ 2110517 h 3259433"/>
                <a:gd name="connsiteX143" fmla="*/ 6429692 w 7436821"/>
                <a:gd name="connsiteY143" fmla="*/ 2078028 h 3259433"/>
                <a:gd name="connsiteX144" fmla="*/ 6414371 w 7436821"/>
                <a:gd name="connsiteY144" fmla="*/ 2052735 h 3259433"/>
                <a:gd name="connsiteX145" fmla="*/ 6371270 w 7436821"/>
                <a:gd name="connsiteY145" fmla="*/ 1988798 h 3259433"/>
                <a:gd name="connsiteX146" fmla="*/ 6365555 w 7436821"/>
                <a:gd name="connsiteY146" fmla="*/ 1965938 h 3259433"/>
                <a:gd name="connsiteX147" fmla="*/ 6393177 w 7436821"/>
                <a:gd name="connsiteY147" fmla="*/ 1884976 h 3259433"/>
                <a:gd name="connsiteX148" fmla="*/ 6416037 w 7436821"/>
                <a:gd name="connsiteY148" fmla="*/ 1879260 h 3259433"/>
                <a:gd name="connsiteX149" fmla="*/ 6545577 w 7436821"/>
                <a:gd name="connsiteY149" fmla="*/ 1923076 h 3259433"/>
                <a:gd name="connsiteX150" fmla="*/ 6569390 w 7436821"/>
                <a:gd name="connsiteY150" fmla="*/ 1926885 h 3259433"/>
                <a:gd name="connsiteX151" fmla="*/ 6666545 w 7436821"/>
                <a:gd name="connsiteY151" fmla="*/ 2002133 h 3259433"/>
                <a:gd name="connsiteX152" fmla="*/ 6713217 w 7436821"/>
                <a:gd name="connsiteY152" fmla="*/ 2018326 h 3259433"/>
                <a:gd name="connsiteX153" fmla="*/ 6731315 w 7436821"/>
                <a:gd name="connsiteY153" fmla="*/ 2021183 h 3259433"/>
                <a:gd name="connsiteX154" fmla="*/ 6749412 w 7436821"/>
                <a:gd name="connsiteY154" fmla="*/ 2026898 h 3259433"/>
                <a:gd name="connsiteX155" fmla="*/ 6868475 w 7436821"/>
                <a:gd name="connsiteY155" fmla="*/ 2111670 h 3259433"/>
                <a:gd name="connsiteX156" fmla="*/ 6889430 w 7436821"/>
                <a:gd name="connsiteY156" fmla="*/ 2119291 h 3259433"/>
                <a:gd name="connsiteX157" fmla="*/ 6905622 w 7436821"/>
                <a:gd name="connsiteY157" fmla="*/ 2133578 h 3259433"/>
                <a:gd name="connsiteX158" fmla="*/ 6869427 w 7436821"/>
                <a:gd name="connsiteY158" fmla="*/ 2242163 h 3259433"/>
                <a:gd name="connsiteX159" fmla="*/ 6879946 w 7436821"/>
                <a:gd name="connsiteY159" fmla="*/ 2258313 h 3259433"/>
                <a:gd name="connsiteX160" fmla="*/ 6889342 w 7436821"/>
                <a:gd name="connsiteY160" fmla="*/ 2262487 h 3259433"/>
                <a:gd name="connsiteX161" fmla="*/ 6893809 w 7436821"/>
                <a:gd name="connsiteY161" fmla="*/ 2261261 h 3259433"/>
                <a:gd name="connsiteX162" fmla="*/ 6901194 w 7436821"/>
                <a:gd name="connsiteY162" fmla="*/ 2263287 h 3259433"/>
                <a:gd name="connsiteX163" fmla="*/ 6908573 w 7436821"/>
                <a:gd name="connsiteY163" fmla="*/ 2262439 h 3259433"/>
                <a:gd name="connsiteX164" fmla="*/ 6994205 w 7436821"/>
                <a:gd name="connsiteY164" fmla="*/ 2229781 h 3259433"/>
                <a:gd name="connsiteX165" fmla="*/ 7012302 w 7436821"/>
                <a:gd name="connsiteY165" fmla="*/ 2240258 h 3259433"/>
                <a:gd name="connsiteX166" fmla="*/ 7028495 w 7436821"/>
                <a:gd name="connsiteY166" fmla="*/ 2257403 h 3259433"/>
                <a:gd name="connsiteX167" fmla="*/ 7040877 w 7436821"/>
                <a:gd name="connsiteY167" fmla="*/ 2278358 h 3259433"/>
                <a:gd name="connsiteX168" fmla="*/ 7061832 w 7436821"/>
                <a:gd name="connsiteY168" fmla="*/ 2345033 h 3259433"/>
                <a:gd name="connsiteX169" fmla="*/ 7071357 w 7436821"/>
                <a:gd name="connsiteY169" fmla="*/ 2365988 h 3259433"/>
                <a:gd name="connsiteX170" fmla="*/ 7088502 w 7436821"/>
                <a:gd name="connsiteY170" fmla="*/ 2436473 h 3259433"/>
                <a:gd name="connsiteX171" fmla="*/ 7094217 w 7436821"/>
                <a:gd name="connsiteY171" fmla="*/ 2460286 h 3259433"/>
                <a:gd name="connsiteX172" fmla="*/ 7151367 w 7436821"/>
                <a:gd name="connsiteY172" fmla="*/ 2523151 h 3259433"/>
                <a:gd name="connsiteX173" fmla="*/ 7158987 w 7436821"/>
                <a:gd name="connsiteY173" fmla="*/ 2537438 h 3259433"/>
                <a:gd name="connsiteX174" fmla="*/ 7162797 w 7436821"/>
                <a:gd name="connsiteY174" fmla="*/ 2551726 h 3259433"/>
                <a:gd name="connsiteX175" fmla="*/ 7150415 w 7436821"/>
                <a:gd name="connsiteY175" fmla="*/ 2571728 h 3259433"/>
                <a:gd name="connsiteX176" fmla="*/ 7130412 w 7436821"/>
                <a:gd name="connsiteY176" fmla="*/ 2635545 h 3259433"/>
                <a:gd name="connsiteX177" fmla="*/ 7133270 w 7436821"/>
                <a:gd name="connsiteY177" fmla="*/ 2655548 h 3259433"/>
                <a:gd name="connsiteX178" fmla="*/ 7147557 w 7436821"/>
                <a:gd name="connsiteY178" fmla="*/ 2672693 h 3259433"/>
                <a:gd name="connsiteX179" fmla="*/ 7165655 w 7436821"/>
                <a:gd name="connsiteY179" fmla="*/ 2686980 h 3259433"/>
                <a:gd name="connsiteX180" fmla="*/ 7181847 w 7436821"/>
                <a:gd name="connsiteY180" fmla="*/ 2703173 h 3259433"/>
                <a:gd name="connsiteX181" fmla="*/ 7277097 w 7436821"/>
                <a:gd name="connsiteY181" fmla="*/ 2908913 h 3259433"/>
                <a:gd name="connsiteX182" fmla="*/ 7289480 w 7436821"/>
                <a:gd name="connsiteY182" fmla="*/ 2929868 h 3259433"/>
                <a:gd name="connsiteX183" fmla="*/ 7359965 w 7436821"/>
                <a:gd name="connsiteY183" fmla="*/ 3067980 h 3259433"/>
                <a:gd name="connsiteX184" fmla="*/ 7419972 w 7436821"/>
                <a:gd name="connsiteY184" fmla="*/ 3104176 h 3259433"/>
                <a:gd name="connsiteX185" fmla="*/ 7436165 w 7436821"/>
                <a:gd name="connsiteY185" fmla="*/ 3142276 h 3259433"/>
                <a:gd name="connsiteX186" fmla="*/ 7433307 w 7436821"/>
                <a:gd name="connsiteY186" fmla="*/ 3162278 h 3259433"/>
                <a:gd name="connsiteX187" fmla="*/ 7417115 w 7436821"/>
                <a:gd name="connsiteY187" fmla="*/ 3196568 h 3259433"/>
                <a:gd name="connsiteX188" fmla="*/ 7413305 w 7436821"/>
                <a:gd name="connsiteY188" fmla="*/ 3207998 h 3259433"/>
                <a:gd name="connsiteX189" fmla="*/ 7422830 w 7436821"/>
                <a:gd name="connsiteY189" fmla="*/ 3251813 h 3259433"/>
                <a:gd name="connsiteX190" fmla="*/ 7428545 w 7436821"/>
                <a:gd name="connsiteY190" fmla="*/ 3259433 h 3259433"/>
                <a:gd name="connsiteX191" fmla="*/ 7388540 w 7436821"/>
                <a:gd name="connsiteY191" fmla="*/ 3259433 h 3259433"/>
                <a:gd name="connsiteX192" fmla="*/ 7367585 w 7436821"/>
                <a:gd name="connsiteY192" fmla="*/ 3259433 h 3259433"/>
                <a:gd name="connsiteX193" fmla="*/ 7195182 w 7436821"/>
                <a:gd name="connsiteY193" fmla="*/ 3259433 h 3259433"/>
                <a:gd name="connsiteX194" fmla="*/ 0 w 7436821"/>
                <a:gd name="connsiteY194" fmla="*/ 3259433 h 3259433"/>
                <a:gd name="connsiteX195" fmla="*/ 37148 w 7436821"/>
                <a:gd name="connsiteY195" fmla="*/ 3212761 h 3259433"/>
                <a:gd name="connsiteX196" fmla="*/ 180023 w 7436821"/>
                <a:gd name="connsiteY196" fmla="*/ 2943203 h 3259433"/>
                <a:gd name="connsiteX197" fmla="*/ 196215 w 7436821"/>
                <a:gd name="connsiteY197" fmla="*/ 2902245 h 3259433"/>
                <a:gd name="connsiteX198" fmla="*/ 195263 w 7436821"/>
                <a:gd name="connsiteY198" fmla="*/ 2901293 h 3259433"/>
                <a:gd name="connsiteX199" fmla="*/ 177165 w 7436821"/>
                <a:gd name="connsiteY199" fmla="*/ 2819378 h 3259433"/>
                <a:gd name="connsiteX200" fmla="*/ 296228 w 7436821"/>
                <a:gd name="connsiteY200" fmla="*/ 2586016 h 3259433"/>
                <a:gd name="connsiteX201" fmla="*/ 305753 w 7436821"/>
                <a:gd name="connsiteY201" fmla="*/ 2573633 h 3259433"/>
                <a:gd name="connsiteX202" fmla="*/ 326708 w 7436821"/>
                <a:gd name="connsiteY202" fmla="*/ 2543153 h 3259433"/>
                <a:gd name="connsiteX203" fmla="*/ 354330 w 7436821"/>
                <a:gd name="connsiteY203" fmla="*/ 2401231 h 3259433"/>
                <a:gd name="connsiteX204" fmla="*/ 370523 w 7436821"/>
                <a:gd name="connsiteY204" fmla="*/ 2388848 h 3259433"/>
                <a:gd name="connsiteX205" fmla="*/ 388620 w 7436821"/>
                <a:gd name="connsiteY205" fmla="*/ 2376466 h 3259433"/>
                <a:gd name="connsiteX206" fmla="*/ 401955 w 7436821"/>
                <a:gd name="connsiteY206" fmla="*/ 2366941 h 3259433"/>
                <a:gd name="connsiteX207" fmla="*/ 412433 w 7436821"/>
                <a:gd name="connsiteY207" fmla="*/ 2354558 h 3259433"/>
                <a:gd name="connsiteX208" fmla="*/ 440055 w 7436821"/>
                <a:gd name="connsiteY208" fmla="*/ 2276453 h 3259433"/>
                <a:gd name="connsiteX209" fmla="*/ 446723 w 7436821"/>
                <a:gd name="connsiteY209" fmla="*/ 2256451 h 3259433"/>
                <a:gd name="connsiteX210" fmla="*/ 484823 w 7436821"/>
                <a:gd name="connsiteY210" fmla="*/ 2027851 h 3259433"/>
                <a:gd name="connsiteX211" fmla="*/ 495300 w 7436821"/>
                <a:gd name="connsiteY211" fmla="*/ 2010705 h 3259433"/>
                <a:gd name="connsiteX212" fmla="*/ 529590 w 7436821"/>
                <a:gd name="connsiteY212" fmla="*/ 1910693 h 3259433"/>
                <a:gd name="connsiteX213" fmla="*/ 533400 w 7436821"/>
                <a:gd name="connsiteY213" fmla="*/ 1887833 h 3259433"/>
                <a:gd name="connsiteX214" fmla="*/ 615315 w 7436821"/>
                <a:gd name="connsiteY214" fmla="*/ 1749720 h 3259433"/>
                <a:gd name="connsiteX215" fmla="*/ 636270 w 7436821"/>
                <a:gd name="connsiteY215" fmla="*/ 1742101 h 3259433"/>
                <a:gd name="connsiteX216" fmla="*/ 660083 w 7436821"/>
                <a:gd name="connsiteY216" fmla="*/ 1738290 h 3259433"/>
                <a:gd name="connsiteX217" fmla="*/ 677228 w 7436821"/>
                <a:gd name="connsiteY217" fmla="*/ 1742101 h 3259433"/>
                <a:gd name="connsiteX218" fmla="*/ 689610 w 7436821"/>
                <a:gd name="connsiteY218" fmla="*/ 1751626 h 3259433"/>
                <a:gd name="connsiteX219" fmla="*/ 705803 w 7436821"/>
                <a:gd name="connsiteY219" fmla="*/ 1776390 h 3259433"/>
                <a:gd name="connsiteX220" fmla="*/ 712470 w 7436821"/>
                <a:gd name="connsiteY220" fmla="*/ 1789726 h 3259433"/>
                <a:gd name="connsiteX221" fmla="*/ 794385 w 7436821"/>
                <a:gd name="connsiteY221" fmla="*/ 1924980 h 3259433"/>
                <a:gd name="connsiteX222" fmla="*/ 810578 w 7436821"/>
                <a:gd name="connsiteY222" fmla="*/ 1937363 h 3259433"/>
                <a:gd name="connsiteX223" fmla="*/ 830580 w 7436821"/>
                <a:gd name="connsiteY223" fmla="*/ 1944030 h 3259433"/>
                <a:gd name="connsiteX224" fmla="*/ 912495 w 7436821"/>
                <a:gd name="connsiteY224" fmla="*/ 1977368 h 3259433"/>
                <a:gd name="connsiteX225" fmla="*/ 932498 w 7436821"/>
                <a:gd name="connsiteY225" fmla="*/ 2045948 h 3259433"/>
                <a:gd name="connsiteX226" fmla="*/ 939165 w 7436821"/>
                <a:gd name="connsiteY226" fmla="*/ 2068808 h 3259433"/>
                <a:gd name="connsiteX227" fmla="*/ 970598 w 7436821"/>
                <a:gd name="connsiteY227" fmla="*/ 2176441 h 3259433"/>
                <a:gd name="connsiteX228" fmla="*/ 991553 w 7436821"/>
                <a:gd name="connsiteY228" fmla="*/ 2189776 h 3259433"/>
                <a:gd name="connsiteX229" fmla="*/ 1008883 w 7436821"/>
                <a:gd name="connsiteY229" fmla="*/ 2194502 h 3259433"/>
                <a:gd name="connsiteX230" fmla="*/ 1033558 w 7436821"/>
                <a:gd name="connsiteY230" fmla="*/ 2189170 h 3259433"/>
                <a:gd name="connsiteX231" fmla="*/ 1050608 w 7436821"/>
                <a:gd name="connsiteY231" fmla="*/ 2179298 h 3259433"/>
                <a:gd name="connsiteX232" fmla="*/ 1064895 w 7436821"/>
                <a:gd name="connsiteY232" fmla="*/ 2165011 h 3259433"/>
                <a:gd name="connsiteX233" fmla="*/ 1118235 w 7436821"/>
                <a:gd name="connsiteY233" fmla="*/ 1923076 h 3259433"/>
                <a:gd name="connsiteX234" fmla="*/ 1119188 w 7436821"/>
                <a:gd name="connsiteY234" fmla="*/ 1900215 h 3259433"/>
                <a:gd name="connsiteX235" fmla="*/ 1132523 w 7436821"/>
                <a:gd name="connsiteY235" fmla="*/ 1809728 h 3259433"/>
                <a:gd name="connsiteX236" fmla="*/ 1139190 w 7436821"/>
                <a:gd name="connsiteY236" fmla="*/ 1788773 h 3259433"/>
                <a:gd name="connsiteX237" fmla="*/ 1227773 w 7436821"/>
                <a:gd name="connsiteY237" fmla="*/ 1720193 h 3259433"/>
                <a:gd name="connsiteX238" fmla="*/ 1274446 w 7436821"/>
                <a:gd name="connsiteY238" fmla="*/ 1605893 h 3259433"/>
                <a:gd name="connsiteX239" fmla="*/ 1295401 w 7436821"/>
                <a:gd name="connsiteY239" fmla="*/ 1595415 h 3259433"/>
                <a:gd name="connsiteX240" fmla="*/ 1316356 w 7436821"/>
                <a:gd name="connsiteY240" fmla="*/ 1587795 h 3259433"/>
                <a:gd name="connsiteX241" fmla="*/ 1340169 w 7436821"/>
                <a:gd name="connsiteY241" fmla="*/ 1580176 h 3259433"/>
                <a:gd name="connsiteX242" fmla="*/ 1467803 w 7436821"/>
                <a:gd name="connsiteY242" fmla="*/ 1565888 h 3259433"/>
                <a:gd name="connsiteX243" fmla="*/ 1478280 w 7436821"/>
                <a:gd name="connsiteY243" fmla="*/ 1363958 h 3259433"/>
                <a:gd name="connsiteX244" fmla="*/ 1490663 w 7436821"/>
                <a:gd name="connsiteY244" fmla="*/ 1351576 h 3259433"/>
                <a:gd name="connsiteX245" fmla="*/ 1500188 w 7436821"/>
                <a:gd name="connsiteY245" fmla="*/ 1339193 h 3259433"/>
                <a:gd name="connsiteX246" fmla="*/ 1509713 w 7436821"/>
                <a:gd name="connsiteY246" fmla="*/ 1320143 h 3259433"/>
                <a:gd name="connsiteX247" fmla="*/ 1642110 w 7436821"/>
                <a:gd name="connsiteY247" fmla="*/ 1095353 h 3259433"/>
                <a:gd name="connsiteX248" fmla="*/ 1662114 w 7436821"/>
                <a:gd name="connsiteY248" fmla="*/ 1089638 h 3259433"/>
                <a:gd name="connsiteX249" fmla="*/ 1708785 w 7436821"/>
                <a:gd name="connsiteY249" fmla="*/ 1102020 h 3259433"/>
                <a:gd name="connsiteX250" fmla="*/ 1764030 w 7436821"/>
                <a:gd name="connsiteY250" fmla="*/ 1041060 h 3259433"/>
                <a:gd name="connsiteX251" fmla="*/ 1771650 w 7436821"/>
                <a:gd name="connsiteY251" fmla="*/ 1018200 h 3259433"/>
                <a:gd name="connsiteX252" fmla="*/ 1839278 w 7436821"/>
                <a:gd name="connsiteY252" fmla="*/ 897233 h 3259433"/>
                <a:gd name="connsiteX253" fmla="*/ 1927547 w 7436821"/>
                <a:gd name="connsiteY253" fmla="*/ 898036 h 3259433"/>
                <a:gd name="connsiteX254" fmla="*/ 1938294 w 7436821"/>
                <a:gd name="connsiteY254" fmla="*/ 888494 h 3259433"/>
                <a:gd name="connsiteX255" fmla="*/ 1939664 w 7436821"/>
                <a:gd name="connsiteY255" fmla="*/ 883976 h 3259433"/>
                <a:gd name="connsiteX256" fmla="*/ 1946907 w 7436821"/>
                <a:gd name="connsiteY256" fmla="*/ 867712 h 3259433"/>
                <a:gd name="connsiteX257" fmla="*/ 1946910 w 7436821"/>
                <a:gd name="connsiteY257" fmla="*/ 867705 h 3259433"/>
                <a:gd name="connsiteX258" fmla="*/ 1956435 w 7436821"/>
                <a:gd name="connsiteY258" fmla="*/ 844845 h 3259433"/>
                <a:gd name="connsiteX259" fmla="*/ 1965960 w 7436821"/>
                <a:gd name="connsiteY259" fmla="*/ 821985 h 3259433"/>
                <a:gd name="connsiteX260" fmla="*/ 2080260 w 7436821"/>
                <a:gd name="connsiteY260" fmla="*/ 723878 h 3259433"/>
                <a:gd name="connsiteX261" fmla="*/ 2101215 w 7436821"/>
                <a:gd name="connsiteY261" fmla="*/ 854370 h 3259433"/>
                <a:gd name="connsiteX262" fmla="*/ 2105025 w 7436821"/>
                <a:gd name="connsiteY262" fmla="*/ 874373 h 3259433"/>
                <a:gd name="connsiteX263" fmla="*/ 2210753 w 7436821"/>
                <a:gd name="connsiteY263" fmla="*/ 962955 h 3259433"/>
                <a:gd name="connsiteX264" fmla="*/ 2225040 w 7436821"/>
                <a:gd name="connsiteY264" fmla="*/ 977243 h 3259433"/>
                <a:gd name="connsiteX265" fmla="*/ 2232660 w 7436821"/>
                <a:gd name="connsiteY265" fmla="*/ 996293 h 3259433"/>
                <a:gd name="connsiteX266" fmla="*/ 2269808 w 7436821"/>
                <a:gd name="connsiteY266" fmla="*/ 1064873 h 3259433"/>
                <a:gd name="connsiteX267" fmla="*/ 2371725 w 7436821"/>
                <a:gd name="connsiteY267" fmla="*/ 1142978 h 3259433"/>
                <a:gd name="connsiteX268" fmla="*/ 2384108 w 7436821"/>
                <a:gd name="connsiteY268" fmla="*/ 1150598 h 3259433"/>
                <a:gd name="connsiteX269" fmla="*/ 2397443 w 7436821"/>
                <a:gd name="connsiteY269" fmla="*/ 1161075 h 3259433"/>
                <a:gd name="connsiteX270" fmla="*/ 2431734 w 7436821"/>
                <a:gd name="connsiteY270" fmla="*/ 1266803 h 3259433"/>
                <a:gd name="connsiteX271" fmla="*/ 2390775 w 7436821"/>
                <a:gd name="connsiteY271" fmla="*/ 1254420 h 3259433"/>
                <a:gd name="connsiteX272" fmla="*/ 2414588 w 7436821"/>
                <a:gd name="connsiteY272" fmla="*/ 1354433 h 3259433"/>
                <a:gd name="connsiteX273" fmla="*/ 2405063 w 7436821"/>
                <a:gd name="connsiteY273" fmla="*/ 1374435 h 3259433"/>
                <a:gd name="connsiteX274" fmla="*/ 2460308 w 7436821"/>
                <a:gd name="connsiteY274" fmla="*/ 1570651 h 3259433"/>
                <a:gd name="connsiteX275" fmla="*/ 2478405 w 7436821"/>
                <a:gd name="connsiteY275" fmla="*/ 1590653 h 3259433"/>
                <a:gd name="connsiteX276" fmla="*/ 2724151 w 7436821"/>
                <a:gd name="connsiteY276" fmla="*/ 1651613 h 3259433"/>
                <a:gd name="connsiteX277" fmla="*/ 2684145 w 7436821"/>
                <a:gd name="connsiteY277" fmla="*/ 1490640 h 3259433"/>
                <a:gd name="connsiteX278" fmla="*/ 2687003 w 7436821"/>
                <a:gd name="connsiteY278" fmla="*/ 1473495 h 3259433"/>
                <a:gd name="connsiteX279" fmla="*/ 2748916 w 7436821"/>
                <a:gd name="connsiteY279" fmla="*/ 1396343 h 3259433"/>
                <a:gd name="connsiteX280" fmla="*/ 2792730 w 7436821"/>
                <a:gd name="connsiteY280" fmla="*/ 1368720 h 3259433"/>
                <a:gd name="connsiteX281" fmla="*/ 2806066 w 7436821"/>
                <a:gd name="connsiteY281" fmla="*/ 1349670 h 3259433"/>
                <a:gd name="connsiteX282" fmla="*/ 2905125 w 7436821"/>
                <a:gd name="connsiteY282" fmla="*/ 1244895 h 3259433"/>
                <a:gd name="connsiteX283" fmla="*/ 2904174 w 7436821"/>
                <a:gd name="connsiteY283" fmla="*/ 1225845 h 3259433"/>
                <a:gd name="connsiteX284" fmla="*/ 2904174 w 7436821"/>
                <a:gd name="connsiteY284" fmla="*/ 1188698 h 3259433"/>
                <a:gd name="connsiteX285" fmla="*/ 2982279 w 7436821"/>
                <a:gd name="connsiteY285" fmla="*/ 1062968 h 3259433"/>
                <a:gd name="connsiteX286" fmla="*/ 3023236 w 7436821"/>
                <a:gd name="connsiteY286" fmla="*/ 917235 h 3259433"/>
                <a:gd name="connsiteX287" fmla="*/ 3039429 w 7436821"/>
                <a:gd name="connsiteY287" fmla="*/ 896280 h 3259433"/>
                <a:gd name="connsiteX288" fmla="*/ 3184209 w 7436821"/>
                <a:gd name="connsiteY288" fmla="*/ 724830 h 3259433"/>
                <a:gd name="connsiteX289" fmla="*/ 3187065 w 7436821"/>
                <a:gd name="connsiteY289" fmla="*/ 708638 h 3259433"/>
                <a:gd name="connsiteX290" fmla="*/ 3201354 w 7436821"/>
                <a:gd name="connsiteY290" fmla="*/ 661013 h 3259433"/>
                <a:gd name="connsiteX291" fmla="*/ 3208973 w 7436821"/>
                <a:gd name="connsiteY291" fmla="*/ 641963 h 3259433"/>
                <a:gd name="connsiteX292" fmla="*/ 3317558 w 7436821"/>
                <a:gd name="connsiteY292" fmla="*/ 487658 h 3259433"/>
                <a:gd name="connsiteX293" fmla="*/ 3333751 w 7436821"/>
                <a:gd name="connsiteY293" fmla="*/ 471465 h 3259433"/>
                <a:gd name="connsiteX294" fmla="*/ 3351848 w 7436821"/>
                <a:gd name="connsiteY294" fmla="*/ 450510 h 3259433"/>
                <a:gd name="connsiteX295" fmla="*/ 3422333 w 7436821"/>
                <a:gd name="connsiteY295" fmla="*/ 386693 h 3259433"/>
                <a:gd name="connsiteX296" fmla="*/ 3442335 w 7436821"/>
                <a:gd name="connsiteY296" fmla="*/ 383835 h 3259433"/>
                <a:gd name="connsiteX297" fmla="*/ 3472815 w 7436821"/>
                <a:gd name="connsiteY297" fmla="*/ 366690 h 3259433"/>
                <a:gd name="connsiteX298" fmla="*/ 3540443 w 7436821"/>
                <a:gd name="connsiteY298" fmla="*/ 167618 h 3259433"/>
                <a:gd name="connsiteX299" fmla="*/ 3556636 w 7436821"/>
                <a:gd name="connsiteY299" fmla="*/ 150473 h 3259433"/>
                <a:gd name="connsiteX300" fmla="*/ 3629977 w 7436821"/>
                <a:gd name="connsiteY300" fmla="*/ 66653 h 3259433"/>
                <a:gd name="connsiteX301" fmla="*/ 3646170 w 7436821"/>
                <a:gd name="connsiteY301" fmla="*/ 50460 h 3259433"/>
                <a:gd name="connsiteX302" fmla="*/ 3707130 w 7436821"/>
                <a:gd name="connsiteY302" fmla="*/ 930 h 3259433"/>
                <a:gd name="connsiteX0" fmla="*/ 7063564 w 7436821"/>
                <a:gd name="connsiteY0" fmla="*/ 2663994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7063564 w 7436821"/>
                <a:gd name="connsiteY3" fmla="*/ 2663994 h 3259433"/>
                <a:gd name="connsiteX4" fmla="*/ 6762674 w 7436821"/>
                <a:gd name="connsiteY4" fmla="*/ 2137034 h 3259433"/>
                <a:gd name="connsiteX5" fmla="*/ 6767784 w 7436821"/>
                <a:gd name="connsiteY5" fmla="*/ 2148509 h 3259433"/>
                <a:gd name="connsiteX6" fmla="*/ 6775870 w 7436821"/>
                <a:gd name="connsiteY6" fmla="*/ 2175181 h 3259433"/>
                <a:gd name="connsiteX7" fmla="*/ 6777859 w 7436821"/>
                <a:gd name="connsiteY7" fmla="*/ 2163426 h 3259433"/>
                <a:gd name="connsiteX8" fmla="*/ 6766731 w 7436821"/>
                <a:gd name="connsiteY8" fmla="*/ 2139249 h 3259433"/>
                <a:gd name="connsiteX9" fmla="*/ 6762674 w 7436821"/>
                <a:gd name="connsiteY9" fmla="*/ 2137034 h 3259433"/>
                <a:gd name="connsiteX10" fmla="*/ 6581375 w 7436821"/>
                <a:gd name="connsiteY10" fmla="*/ 2027455 h 3259433"/>
                <a:gd name="connsiteX11" fmla="*/ 6590837 w 7436821"/>
                <a:gd name="connsiteY11" fmla="*/ 2048702 h 3259433"/>
                <a:gd name="connsiteX12" fmla="*/ 6596584 w 7436821"/>
                <a:gd name="connsiteY12" fmla="*/ 2043847 h 3259433"/>
                <a:gd name="connsiteX13" fmla="*/ 6603721 w 7436821"/>
                <a:gd name="connsiteY13" fmla="*/ 2041889 h 3259433"/>
                <a:gd name="connsiteX14" fmla="*/ 6600942 w 7436821"/>
                <a:gd name="connsiteY14" fmla="*/ 2038671 h 3259433"/>
                <a:gd name="connsiteX15" fmla="*/ 6581375 w 7436821"/>
                <a:gd name="connsiteY15" fmla="*/ 2027455 h 3259433"/>
                <a:gd name="connsiteX16" fmla="*/ 747698 w 7436821"/>
                <a:gd name="connsiteY16" fmla="*/ 1993335 h 3259433"/>
                <a:gd name="connsiteX17" fmla="*/ 747969 w 7436821"/>
                <a:gd name="connsiteY17" fmla="*/ 1994697 h 3259433"/>
                <a:gd name="connsiteX18" fmla="*/ 748270 w 7436821"/>
                <a:gd name="connsiteY18" fmla="*/ 1994253 h 3259433"/>
                <a:gd name="connsiteX19" fmla="*/ 747698 w 7436821"/>
                <a:gd name="connsiteY19" fmla="*/ 1993335 h 3259433"/>
                <a:gd name="connsiteX20" fmla="*/ 6114095 w 7436821"/>
                <a:gd name="connsiteY20" fmla="*/ 1805918 h 3259433"/>
                <a:gd name="connsiteX21" fmla="*/ 6111031 w 7436821"/>
                <a:gd name="connsiteY21" fmla="*/ 1811795 h 3259433"/>
                <a:gd name="connsiteX22" fmla="*/ 6115897 w 7436821"/>
                <a:gd name="connsiteY22" fmla="*/ 1832921 h 3259433"/>
                <a:gd name="connsiteX23" fmla="*/ 6120882 w 7436821"/>
                <a:gd name="connsiteY23" fmla="*/ 1823301 h 3259433"/>
                <a:gd name="connsiteX24" fmla="*/ 6114095 w 7436821"/>
                <a:gd name="connsiteY24" fmla="*/ 1805918 h 3259433"/>
                <a:gd name="connsiteX25" fmla="*/ 5772563 w 7436821"/>
                <a:gd name="connsiteY25" fmla="*/ 1573010 h 3259433"/>
                <a:gd name="connsiteX26" fmla="*/ 5773847 w 7436821"/>
                <a:gd name="connsiteY26" fmla="*/ 1576364 h 3259433"/>
                <a:gd name="connsiteX27" fmla="*/ 5775977 w 7436821"/>
                <a:gd name="connsiteY27" fmla="*/ 1573639 h 3259433"/>
                <a:gd name="connsiteX28" fmla="*/ 5772563 w 7436821"/>
                <a:gd name="connsiteY28" fmla="*/ 1573010 h 3259433"/>
                <a:gd name="connsiteX29" fmla="*/ 2339121 w 7436821"/>
                <a:gd name="connsiteY29" fmla="*/ 1429892 h 3259433"/>
                <a:gd name="connsiteX30" fmla="*/ 2337380 w 7436821"/>
                <a:gd name="connsiteY30" fmla="*/ 1453355 h 3259433"/>
                <a:gd name="connsiteX31" fmla="*/ 2341012 w 7436821"/>
                <a:gd name="connsiteY31" fmla="*/ 1458719 h 3259433"/>
                <a:gd name="connsiteX32" fmla="*/ 2342584 w 7436821"/>
                <a:gd name="connsiteY32" fmla="*/ 1462250 h 3259433"/>
                <a:gd name="connsiteX33" fmla="*/ 2339121 w 7436821"/>
                <a:gd name="connsiteY33" fmla="*/ 1429892 h 3259433"/>
                <a:gd name="connsiteX34" fmla="*/ 4709982 w 7436821"/>
                <a:gd name="connsiteY34" fmla="*/ 952021 h 3259433"/>
                <a:gd name="connsiteX35" fmla="*/ 4722335 w 7436821"/>
                <a:gd name="connsiteY35" fmla="*/ 1024115 h 3259433"/>
                <a:gd name="connsiteX36" fmla="*/ 4722492 w 7436821"/>
                <a:gd name="connsiteY36" fmla="*/ 1022963 h 3259433"/>
                <a:gd name="connsiteX37" fmla="*/ 4730112 w 7436821"/>
                <a:gd name="connsiteY37" fmla="*/ 996293 h 3259433"/>
                <a:gd name="connsiteX38" fmla="*/ 4723445 w 7436821"/>
                <a:gd name="connsiteY38" fmla="*/ 972480 h 3259433"/>
                <a:gd name="connsiteX39" fmla="*/ 4709982 w 7436821"/>
                <a:gd name="connsiteY39" fmla="*/ 952021 h 3259433"/>
                <a:gd name="connsiteX40" fmla="*/ 4571527 w 7436821"/>
                <a:gd name="connsiteY40" fmla="*/ 603642 h 3259433"/>
                <a:gd name="connsiteX41" fmla="*/ 4574994 w 7436821"/>
                <a:gd name="connsiteY41" fmla="*/ 607661 h 3259433"/>
                <a:gd name="connsiteX42" fmla="*/ 4574553 w 7436821"/>
                <a:gd name="connsiteY42" fmla="*/ 606693 h 3259433"/>
                <a:gd name="connsiteX43" fmla="*/ 4571527 w 7436821"/>
                <a:gd name="connsiteY43" fmla="*/ 603642 h 3259433"/>
                <a:gd name="connsiteX44" fmla="*/ 3962579 w 7436821"/>
                <a:gd name="connsiteY44" fmla="*/ 592605 h 3259433"/>
                <a:gd name="connsiteX45" fmla="*/ 3964592 w 7436821"/>
                <a:gd name="connsiteY45" fmla="*/ 604355 h 3259433"/>
                <a:gd name="connsiteX46" fmla="*/ 4002938 w 7436821"/>
                <a:gd name="connsiteY46" fmla="*/ 622754 h 3259433"/>
                <a:gd name="connsiteX47" fmla="*/ 4004489 w 7436821"/>
                <a:gd name="connsiteY47" fmla="*/ 623857 h 3259433"/>
                <a:gd name="connsiteX48" fmla="*/ 3978471 w 7436821"/>
                <a:gd name="connsiteY48" fmla="*/ 604220 h 3259433"/>
                <a:gd name="connsiteX49" fmla="*/ 3962579 w 7436821"/>
                <a:gd name="connsiteY49" fmla="*/ 592605 h 3259433"/>
                <a:gd name="connsiteX50" fmla="*/ 4528455 w 7436821"/>
                <a:gd name="connsiteY50" fmla="*/ 566756 h 3259433"/>
                <a:gd name="connsiteX51" fmla="*/ 4529548 w 7436821"/>
                <a:gd name="connsiteY51" fmla="*/ 569210 h 3259433"/>
                <a:gd name="connsiteX52" fmla="*/ 4537440 w 7436821"/>
                <a:gd name="connsiteY52" fmla="*/ 573026 h 3259433"/>
                <a:gd name="connsiteX53" fmla="*/ 4556825 w 7436821"/>
                <a:gd name="connsiteY53" fmla="*/ 588815 h 3259433"/>
                <a:gd name="connsiteX54" fmla="*/ 4543480 w 7436821"/>
                <a:gd name="connsiteY54" fmla="*/ 575357 h 3259433"/>
                <a:gd name="connsiteX55" fmla="*/ 4528455 w 7436821"/>
                <a:gd name="connsiteY55" fmla="*/ 566756 h 3259433"/>
                <a:gd name="connsiteX56" fmla="*/ 3707130 w 7436821"/>
                <a:gd name="connsiteY56" fmla="*/ 930 h 3259433"/>
                <a:gd name="connsiteX57" fmla="*/ 3793805 w 7436821"/>
                <a:gd name="connsiteY57" fmla="*/ 48555 h 3259433"/>
                <a:gd name="connsiteX58" fmla="*/ 3813807 w 7436821"/>
                <a:gd name="connsiteY58" fmla="*/ 62843 h 3259433"/>
                <a:gd name="connsiteX59" fmla="*/ 3878577 w 7436821"/>
                <a:gd name="connsiteY59" fmla="*/ 206670 h 3259433"/>
                <a:gd name="connsiteX60" fmla="*/ 3881435 w 7436821"/>
                <a:gd name="connsiteY60" fmla="*/ 230483 h 3259433"/>
                <a:gd name="connsiteX61" fmla="*/ 3904295 w 7436821"/>
                <a:gd name="connsiteY61" fmla="*/ 325733 h 3259433"/>
                <a:gd name="connsiteX62" fmla="*/ 3907058 w 7436821"/>
                <a:gd name="connsiteY62" fmla="*/ 340239 h 3259433"/>
                <a:gd name="connsiteX63" fmla="*/ 3908911 w 7436821"/>
                <a:gd name="connsiteY63" fmla="*/ 345080 h 3259433"/>
                <a:gd name="connsiteX64" fmla="*/ 3912314 w 7436821"/>
                <a:gd name="connsiteY64" fmla="*/ 358147 h 3259433"/>
                <a:gd name="connsiteX65" fmla="*/ 3923568 w 7436821"/>
                <a:gd name="connsiteY65" fmla="*/ 391336 h 3259433"/>
                <a:gd name="connsiteX66" fmla="*/ 3971922 w 7436821"/>
                <a:gd name="connsiteY66" fmla="*/ 503850 h 3259433"/>
                <a:gd name="connsiteX67" fmla="*/ 4070030 w 7436821"/>
                <a:gd name="connsiteY67" fmla="*/ 618150 h 3259433"/>
                <a:gd name="connsiteX68" fmla="*/ 4092890 w 7436821"/>
                <a:gd name="connsiteY68" fmla="*/ 631485 h 3259433"/>
                <a:gd name="connsiteX69" fmla="*/ 4295772 w 7436821"/>
                <a:gd name="connsiteY69" fmla="*/ 743880 h 3259433"/>
                <a:gd name="connsiteX70" fmla="*/ 4312917 w 7436821"/>
                <a:gd name="connsiteY70" fmla="*/ 720068 h 3259433"/>
                <a:gd name="connsiteX71" fmla="*/ 4316727 w 7436821"/>
                <a:gd name="connsiteY71" fmla="*/ 702923 h 3259433"/>
                <a:gd name="connsiteX72" fmla="*/ 4312917 w 7436821"/>
                <a:gd name="connsiteY72" fmla="*/ 681968 h 3259433"/>
                <a:gd name="connsiteX73" fmla="*/ 4312917 w 7436821"/>
                <a:gd name="connsiteY73" fmla="*/ 661965 h 3259433"/>
                <a:gd name="connsiteX74" fmla="*/ 4457697 w 7436821"/>
                <a:gd name="connsiteY74" fmla="*/ 461940 h 3259433"/>
                <a:gd name="connsiteX75" fmla="*/ 4549137 w 7436821"/>
                <a:gd name="connsiteY75" fmla="*/ 484800 h 3259433"/>
                <a:gd name="connsiteX76" fmla="*/ 4565330 w 7436821"/>
                <a:gd name="connsiteY76" fmla="*/ 500993 h 3259433"/>
                <a:gd name="connsiteX77" fmla="*/ 4643435 w 7436821"/>
                <a:gd name="connsiteY77" fmla="*/ 645773 h 3259433"/>
                <a:gd name="connsiteX78" fmla="*/ 4647245 w 7436821"/>
                <a:gd name="connsiteY78" fmla="*/ 670538 h 3259433"/>
                <a:gd name="connsiteX79" fmla="*/ 4656770 w 7436821"/>
                <a:gd name="connsiteY79" fmla="*/ 745785 h 3259433"/>
                <a:gd name="connsiteX80" fmla="*/ 4664390 w 7436821"/>
                <a:gd name="connsiteY80" fmla="*/ 761978 h 3259433"/>
                <a:gd name="connsiteX81" fmla="*/ 4671057 w 7436821"/>
                <a:gd name="connsiteY81" fmla="*/ 779123 h 3259433"/>
                <a:gd name="connsiteX82" fmla="*/ 4678677 w 7436821"/>
                <a:gd name="connsiteY82" fmla="*/ 795315 h 3259433"/>
                <a:gd name="connsiteX83" fmla="*/ 4679630 w 7436821"/>
                <a:gd name="connsiteY83" fmla="*/ 818175 h 3259433"/>
                <a:gd name="connsiteX84" fmla="*/ 4689155 w 7436821"/>
                <a:gd name="connsiteY84" fmla="*/ 838178 h 3259433"/>
                <a:gd name="connsiteX85" fmla="*/ 4696775 w 7436821"/>
                <a:gd name="connsiteY85" fmla="*/ 857228 h 3259433"/>
                <a:gd name="connsiteX86" fmla="*/ 4719635 w 7436821"/>
                <a:gd name="connsiteY86" fmla="*/ 894375 h 3259433"/>
                <a:gd name="connsiteX87" fmla="*/ 4732970 w 7436821"/>
                <a:gd name="connsiteY87" fmla="*/ 910568 h 3259433"/>
                <a:gd name="connsiteX88" fmla="*/ 4750115 w 7436821"/>
                <a:gd name="connsiteY88" fmla="*/ 927713 h 3259433"/>
                <a:gd name="connsiteX89" fmla="*/ 4763450 w 7436821"/>
                <a:gd name="connsiteY89" fmla="*/ 944858 h 3259433"/>
                <a:gd name="connsiteX90" fmla="*/ 4787262 w 7436821"/>
                <a:gd name="connsiteY90" fmla="*/ 982958 h 3259433"/>
                <a:gd name="connsiteX91" fmla="*/ 4794882 w 7436821"/>
                <a:gd name="connsiteY91" fmla="*/ 1006770 h 3259433"/>
                <a:gd name="connsiteX92" fmla="*/ 4807265 w 7436821"/>
                <a:gd name="connsiteY92" fmla="*/ 1054395 h 3259433"/>
                <a:gd name="connsiteX93" fmla="*/ 4817742 w 7436821"/>
                <a:gd name="connsiteY93" fmla="*/ 1068683 h 3259433"/>
                <a:gd name="connsiteX94" fmla="*/ 4820600 w 7436821"/>
                <a:gd name="connsiteY94" fmla="*/ 1088685 h 3259433"/>
                <a:gd name="connsiteX95" fmla="*/ 4838697 w 7436821"/>
                <a:gd name="connsiteY95" fmla="*/ 1221083 h 3259433"/>
                <a:gd name="connsiteX96" fmla="*/ 4851080 w 7436821"/>
                <a:gd name="connsiteY96" fmla="*/ 1233465 h 3259433"/>
                <a:gd name="connsiteX97" fmla="*/ 4860605 w 7436821"/>
                <a:gd name="connsiteY97" fmla="*/ 1273470 h 3259433"/>
                <a:gd name="connsiteX98" fmla="*/ 4948235 w 7436821"/>
                <a:gd name="connsiteY98" fmla="*/ 1517310 h 3259433"/>
                <a:gd name="connsiteX99" fmla="*/ 4964427 w 7436821"/>
                <a:gd name="connsiteY99" fmla="*/ 1554458 h 3259433"/>
                <a:gd name="connsiteX100" fmla="*/ 4978715 w 7436821"/>
                <a:gd name="connsiteY100" fmla="*/ 1574460 h 3259433"/>
                <a:gd name="connsiteX101" fmla="*/ 5151117 w 7436821"/>
                <a:gd name="connsiteY101" fmla="*/ 1836398 h 3259433"/>
                <a:gd name="connsiteX102" fmla="*/ 5272085 w 7436821"/>
                <a:gd name="connsiteY102" fmla="*/ 1796393 h 3259433"/>
                <a:gd name="connsiteX103" fmla="*/ 5292087 w 7436821"/>
                <a:gd name="connsiteY103" fmla="*/ 1800203 h 3259433"/>
                <a:gd name="connsiteX104" fmla="*/ 5360667 w 7436821"/>
                <a:gd name="connsiteY104" fmla="*/ 1729718 h 3259433"/>
                <a:gd name="connsiteX105" fmla="*/ 5361620 w 7436821"/>
                <a:gd name="connsiteY105" fmla="*/ 1708763 h 3259433"/>
                <a:gd name="connsiteX106" fmla="*/ 5379360 w 7436821"/>
                <a:gd name="connsiteY106" fmla="*/ 1644231 h 3259433"/>
                <a:gd name="connsiteX107" fmla="*/ 5390153 w 7436821"/>
                <a:gd name="connsiteY107" fmla="*/ 1625966 h 3259433"/>
                <a:gd name="connsiteX108" fmla="*/ 5398929 w 7436821"/>
                <a:gd name="connsiteY108" fmla="*/ 1592273 h 3259433"/>
                <a:gd name="connsiteX109" fmla="*/ 5426863 w 7436821"/>
                <a:gd name="connsiteY109" fmla="*/ 1519262 h 3259433"/>
                <a:gd name="connsiteX110" fmla="*/ 5425795 w 7436821"/>
                <a:gd name="connsiteY110" fmla="*/ 1503975 h 3259433"/>
                <a:gd name="connsiteX111" fmla="*/ 5427342 w 7436821"/>
                <a:gd name="connsiteY111" fmla="*/ 1415393 h 3259433"/>
                <a:gd name="connsiteX112" fmla="*/ 5542595 w 7436821"/>
                <a:gd name="connsiteY112" fmla="*/ 1209653 h 3259433"/>
                <a:gd name="connsiteX113" fmla="*/ 5554977 w 7436821"/>
                <a:gd name="connsiteY113" fmla="*/ 1189650 h 3259433"/>
                <a:gd name="connsiteX114" fmla="*/ 5572122 w 7436821"/>
                <a:gd name="connsiteY114" fmla="*/ 1176315 h 3259433"/>
                <a:gd name="connsiteX115" fmla="*/ 5683565 w 7436821"/>
                <a:gd name="connsiteY115" fmla="*/ 1302045 h 3259433"/>
                <a:gd name="connsiteX116" fmla="*/ 5697852 w 7436821"/>
                <a:gd name="connsiteY116" fmla="*/ 1319190 h 3259433"/>
                <a:gd name="connsiteX117" fmla="*/ 5727380 w 7436821"/>
                <a:gd name="connsiteY117" fmla="*/ 1353480 h 3259433"/>
                <a:gd name="connsiteX118" fmla="*/ 5739762 w 7436821"/>
                <a:gd name="connsiteY118" fmla="*/ 1372530 h 3259433"/>
                <a:gd name="connsiteX119" fmla="*/ 5770242 w 7436821"/>
                <a:gd name="connsiteY119" fmla="*/ 1402058 h 3259433"/>
                <a:gd name="connsiteX120" fmla="*/ 5783577 w 7436821"/>
                <a:gd name="connsiteY120" fmla="*/ 1415393 h 3259433"/>
                <a:gd name="connsiteX121" fmla="*/ 5787387 w 7436821"/>
                <a:gd name="connsiteY121" fmla="*/ 1517310 h 3259433"/>
                <a:gd name="connsiteX122" fmla="*/ 5925500 w 7436821"/>
                <a:gd name="connsiteY122" fmla="*/ 1493498 h 3259433"/>
                <a:gd name="connsiteX123" fmla="*/ 5946455 w 7436821"/>
                <a:gd name="connsiteY123" fmla="*/ 1486830 h 3259433"/>
                <a:gd name="connsiteX124" fmla="*/ 5966457 w 7436821"/>
                <a:gd name="connsiteY124" fmla="*/ 1499213 h 3259433"/>
                <a:gd name="connsiteX125" fmla="*/ 6098855 w 7436821"/>
                <a:gd name="connsiteY125" fmla="*/ 1646851 h 3259433"/>
                <a:gd name="connsiteX126" fmla="*/ 6106475 w 7436821"/>
                <a:gd name="connsiteY126" fmla="*/ 1663043 h 3259433"/>
                <a:gd name="connsiteX127" fmla="*/ 6119810 w 7436821"/>
                <a:gd name="connsiteY127" fmla="*/ 1693523 h 3259433"/>
                <a:gd name="connsiteX128" fmla="*/ 6130287 w 7436821"/>
                <a:gd name="connsiteY128" fmla="*/ 1716383 h 3259433"/>
                <a:gd name="connsiteX129" fmla="*/ 6140765 w 7436821"/>
                <a:gd name="connsiteY129" fmla="*/ 1737338 h 3259433"/>
                <a:gd name="connsiteX130" fmla="*/ 6148385 w 7436821"/>
                <a:gd name="connsiteY130" fmla="*/ 1758293 h 3259433"/>
                <a:gd name="connsiteX131" fmla="*/ 6151242 w 7436821"/>
                <a:gd name="connsiteY131" fmla="*/ 1936410 h 3259433"/>
                <a:gd name="connsiteX132" fmla="*/ 6155052 w 7436821"/>
                <a:gd name="connsiteY132" fmla="*/ 1957365 h 3259433"/>
                <a:gd name="connsiteX133" fmla="*/ 6158862 w 7436821"/>
                <a:gd name="connsiteY133" fmla="*/ 1978320 h 3259433"/>
                <a:gd name="connsiteX134" fmla="*/ 6169340 w 7436821"/>
                <a:gd name="connsiteY134" fmla="*/ 2022135 h 3259433"/>
                <a:gd name="connsiteX135" fmla="*/ 6176007 w 7436821"/>
                <a:gd name="connsiteY135" fmla="*/ 2035470 h 3259433"/>
                <a:gd name="connsiteX136" fmla="*/ 6186485 w 7436821"/>
                <a:gd name="connsiteY136" fmla="*/ 2047853 h 3259433"/>
                <a:gd name="connsiteX137" fmla="*/ 6202677 w 7436821"/>
                <a:gd name="connsiteY137" fmla="*/ 2062140 h 3259433"/>
                <a:gd name="connsiteX138" fmla="*/ 6220775 w 7436821"/>
                <a:gd name="connsiteY138" fmla="*/ 2076428 h 3259433"/>
                <a:gd name="connsiteX139" fmla="*/ 6241730 w 7436821"/>
                <a:gd name="connsiteY139" fmla="*/ 2085953 h 3259433"/>
                <a:gd name="connsiteX140" fmla="*/ 6402464 w 7436821"/>
                <a:gd name="connsiteY140" fmla="*/ 2130021 h 3259433"/>
                <a:gd name="connsiteX141" fmla="*/ 6417089 w 7436821"/>
                <a:gd name="connsiteY141" fmla="*/ 2124324 h 3259433"/>
                <a:gd name="connsiteX142" fmla="*/ 6419843 w 7436821"/>
                <a:gd name="connsiteY142" fmla="*/ 2110517 h 3259433"/>
                <a:gd name="connsiteX143" fmla="*/ 6429692 w 7436821"/>
                <a:gd name="connsiteY143" fmla="*/ 2078028 h 3259433"/>
                <a:gd name="connsiteX144" fmla="*/ 6414371 w 7436821"/>
                <a:gd name="connsiteY144" fmla="*/ 2052735 h 3259433"/>
                <a:gd name="connsiteX145" fmla="*/ 6371270 w 7436821"/>
                <a:gd name="connsiteY145" fmla="*/ 1988798 h 3259433"/>
                <a:gd name="connsiteX146" fmla="*/ 6365555 w 7436821"/>
                <a:gd name="connsiteY146" fmla="*/ 1965938 h 3259433"/>
                <a:gd name="connsiteX147" fmla="*/ 6393177 w 7436821"/>
                <a:gd name="connsiteY147" fmla="*/ 1884976 h 3259433"/>
                <a:gd name="connsiteX148" fmla="*/ 6416037 w 7436821"/>
                <a:gd name="connsiteY148" fmla="*/ 1879260 h 3259433"/>
                <a:gd name="connsiteX149" fmla="*/ 6545577 w 7436821"/>
                <a:gd name="connsiteY149" fmla="*/ 1923076 h 3259433"/>
                <a:gd name="connsiteX150" fmla="*/ 6569390 w 7436821"/>
                <a:gd name="connsiteY150" fmla="*/ 1926885 h 3259433"/>
                <a:gd name="connsiteX151" fmla="*/ 6666545 w 7436821"/>
                <a:gd name="connsiteY151" fmla="*/ 2002133 h 3259433"/>
                <a:gd name="connsiteX152" fmla="*/ 6713217 w 7436821"/>
                <a:gd name="connsiteY152" fmla="*/ 2018326 h 3259433"/>
                <a:gd name="connsiteX153" fmla="*/ 6731315 w 7436821"/>
                <a:gd name="connsiteY153" fmla="*/ 2021183 h 3259433"/>
                <a:gd name="connsiteX154" fmla="*/ 6749412 w 7436821"/>
                <a:gd name="connsiteY154" fmla="*/ 2026898 h 3259433"/>
                <a:gd name="connsiteX155" fmla="*/ 6868475 w 7436821"/>
                <a:gd name="connsiteY155" fmla="*/ 2111670 h 3259433"/>
                <a:gd name="connsiteX156" fmla="*/ 6889430 w 7436821"/>
                <a:gd name="connsiteY156" fmla="*/ 2119291 h 3259433"/>
                <a:gd name="connsiteX157" fmla="*/ 6905622 w 7436821"/>
                <a:gd name="connsiteY157" fmla="*/ 2133578 h 3259433"/>
                <a:gd name="connsiteX158" fmla="*/ 6869427 w 7436821"/>
                <a:gd name="connsiteY158" fmla="*/ 2242163 h 3259433"/>
                <a:gd name="connsiteX159" fmla="*/ 6879946 w 7436821"/>
                <a:gd name="connsiteY159" fmla="*/ 2258313 h 3259433"/>
                <a:gd name="connsiteX160" fmla="*/ 6889342 w 7436821"/>
                <a:gd name="connsiteY160" fmla="*/ 2262487 h 3259433"/>
                <a:gd name="connsiteX161" fmla="*/ 6893809 w 7436821"/>
                <a:gd name="connsiteY161" fmla="*/ 2261261 h 3259433"/>
                <a:gd name="connsiteX162" fmla="*/ 6901194 w 7436821"/>
                <a:gd name="connsiteY162" fmla="*/ 2263287 h 3259433"/>
                <a:gd name="connsiteX163" fmla="*/ 6908573 w 7436821"/>
                <a:gd name="connsiteY163" fmla="*/ 2262439 h 3259433"/>
                <a:gd name="connsiteX164" fmla="*/ 6994205 w 7436821"/>
                <a:gd name="connsiteY164" fmla="*/ 2229781 h 3259433"/>
                <a:gd name="connsiteX165" fmla="*/ 7012302 w 7436821"/>
                <a:gd name="connsiteY165" fmla="*/ 2240258 h 3259433"/>
                <a:gd name="connsiteX166" fmla="*/ 7028495 w 7436821"/>
                <a:gd name="connsiteY166" fmla="*/ 2257403 h 3259433"/>
                <a:gd name="connsiteX167" fmla="*/ 7040877 w 7436821"/>
                <a:gd name="connsiteY167" fmla="*/ 2278358 h 3259433"/>
                <a:gd name="connsiteX168" fmla="*/ 7061832 w 7436821"/>
                <a:gd name="connsiteY168" fmla="*/ 2345033 h 3259433"/>
                <a:gd name="connsiteX169" fmla="*/ 7071357 w 7436821"/>
                <a:gd name="connsiteY169" fmla="*/ 2365988 h 3259433"/>
                <a:gd name="connsiteX170" fmla="*/ 7088502 w 7436821"/>
                <a:gd name="connsiteY170" fmla="*/ 2436473 h 3259433"/>
                <a:gd name="connsiteX171" fmla="*/ 7094217 w 7436821"/>
                <a:gd name="connsiteY171" fmla="*/ 2460286 h 3259433"/>
                <a:gd name="connsiteX172" fmla="*/ 7151367 w 7436821"/>
                <a:gd name="connsiteY172" fmla="*/ 2523151 h 3259433"/>
                <a:gd name="connsiteX173" fmla="*/ 7158987 w 7436821"/>
                <a:gd name="connsiteY173" fmla="*/ 2537438 h 3259433"/>
                <a:gd name="connsiteX174" fmla="*/ 7162797 w 7436821"/>
                <a:gd name="connsiteY174" fmla="*/ 2551726 h 3259433"/>
                <a:gd name="connsiteX175" fmla="*/ 7150415 w 7436821"/>
                <a:gd name="connsiteY175" fmla="*/ 2571728 h 3259433"/>
                <a:gd name="connsiteX176" fmla="*/ 7130412 w 7436821"/>
                <a:gd name="connsiteY176" fmla="*/ 2635545 h 3259433"/>
                <a:gd name="connsiteX177" fmla="*/ 7133270 w 7436821"/>
                <a:gd name="connsiteY177" fmla="*/ 2655548 h 3259433"/>
                <a:gd name="connsiteX178" fmla="*/ 7147557 w 7436821"/>
                <a:gd name="connsiteY178" fmla="*/ 2672693 h 3259433"/>
                <a:gd name="connsiteX179" fmla="*/ 7165655 w 7436821"/>
                <a:gd name="connsiteY179" fmla="*/ 2686980 h 3259433"/>
                <a:gd name="connsiteX180" fmla="*/ 7181847 w 7436821"/>
                <a:gd name="connsiteY180" fmla="*/ 2703173 h 3259433"/>
                <a:gd name="connsiteX181" fmla="*/ 7277097 w 7436821"/>
                <a:gd name="connsiteY181" fmla="*/ 2908913 h 3259433"/>
                <a:gd name="connsiteX182" fmla="*/ 7289480 w 7436821"/>
                <a:gd name="connsiteY182" fmla="*/ 2929868 h 3259433"/>
                <a:gd name="connsiteX183" fmla="*/ 7359965 w 7436821"/>
                <a:gd name="connsiteY183" fmla="*/ 3067980 h 3259433"/>
                <a:gd name="connsiteX184" fmla="*/ 7419972 w 7436821"/>
                <a:gd name="connsiteY184" fmla="*/ 3104176 h 3259433"/>
                <a:gd name="connsiteX185" fmla="*/ 7436165 w 7436821"/>
                <a:gd name="connsiteY185" fmla="*/ 3142276 h 3259433"/>
                <a:gd name="connsiteX186" fmla="*/ 7433307 w 7436821"/>
                <a:gd name="connsiteY186" fmla="*/ 3162278 h 3259433"/>
                <a:gd name="connsiteX187" fmla="*/ 7417115 w 7436821"/>
                <a:gd name="connsiteY187" fmla="*/ 3196568 h 3259433"/>
                <a:gd name="connsiteX188" fmla="*/ 7413305 w 7436821"/>
                <a:gd name="connsiteY188" fmla="*/ 3207998 h 3259433"/>
                <a:gd name="connsiteX189" fmla="*/ 7422830 w 7436821"/>
                <a:gd name="connsiteY189" fmla="*/ 3251813 h 3259433"/>
                <a:gd name="connsiteX190" fmla="*/ 7428545 w 7436821"/>
                <a:gd name="connsiteY190" fmla="*/ 3259433 h 3259433"/>
                <a:gd name="connsiteX191" fmla="*/ 7388540 w 7436821"/>
                <a:gd name="connsiteY191" fmla="*/ 3259433 h 3259433"/>
                <a:gd name="connsiteX192" fmla="*/ 7367585 w 7436821"/>
                <a:gd name="connsiteY192" fmla="*/ 3259433 h 3259433"/>
                <a:gd name="connsiteX193" fmla="*/ 0 w 7436821"/>
                <a:gd name="connsiteY193" fmla="*/ 3259433 h 3259433"/>
                <a:gd name="connsiteX194" fmla="*/ 37148 w 7436821"/>
                <a:gd name="connsiteY194" fmla="*/ 3212761 h 3259433"/>
                <a:gd name="connsiteX195" fmla="*/ 180023 w 7436821"/>
                <a:gd name="connsiteY195" fmla="*/ 2943203 h 3259433"/>
                <a:gd name="connsiteX196" fmla="*/ 196215 w 7436821"/>
                <a:gd name="connsiteY196" fmla="*/ 2902245 h 3259433"/>
                <a:gd name="connsiteX197" fmla="*/ 195263 w 7436821"/>
                <a:gd name="connsiteY197" fmla="*/ 2901293 h 3259433"/>
                <a:gd name="connsiteX198" fmla="*/ 177165 w 7436821"/>
                <a:gd name="connsiteY198" fmla="*/ 2819378 h 3259433"/>
                <a:gd name="connsiteX199" fmla="*/ 296228 w 7436821"/>
                <a:gd name="connsiteY199" fmla="*/ 2586016 h 3259433"/>
                <a:gd name="connsiteX200" fmla="*/ 305753 w 7436821"/>
                <a:gd name="connsiteY200" fmla="*/ 2573633 h 3259433"/>
                <a:gd name="connsiteX201" fmla="*/ 326708 w 7436821"/>
                <a:gd name="connsiteY201" fmla="*/ 2543153 h 3259433"/>
                <a:gd name="connsiteX202" fmla="*/ 354330 w 7436821"/>
                <a:gd name="connsiteY202" fmla="*/ 2401231 h 3259433"/>
                <a:gd name="connsiteX203" fmla="*/ 370523 w 7436821"/>
                <a:gd name="connsiteY203" fmla="*/ 2388848 h 3259433"/>
                <a:gd name="connsiteX204" fmla="*/ 388620 w 7436821"/>
                <a:gd name="connsiteY204" fmla="*/ 2376466 h 3259433"/>
                <a:gd name="connsiteX205" fmla="*/ 401955 w 7436821"/>
                <a:gd name="connsiteY205" fmla="*/ 2366941 h 3259433"/>
                <a:gd name="connsiteX206" fmla="*/ 412433 w 7436821"/>
                <a:gd name="connsiteY206" fmla="*/ 2354558 h 3259433"/>
                <a:gd name="connsiteX207" fmla="*/ 440055 w 7436821"/>
                <a:gd name="connsiteY207" fmla="*/ 2276453 h 3259433"/>
                <a:gd name="connsiteX208" fmla="*/ 446723 w 7436821"/>
                <a:gd name="connsiteY208" fmla="*/ 2256451 h 3259433"/>
                <a:gd name="connsiteX209" fmla="*/ 484823 w 7436821"/>
                <a:gd name="connsiteY209" fmla="*/ 2027851 h 3259433"/>
                <a:gd name="connsiteX210" fmla="*/ 495300 w 7436821"/>
                <a:gd name="connsiteY210" fmla="*/ 2010705 h 3259433"/>
                <a:gd name="connsiteX211" fmla="*/ 529590 w 7436821"/>
                <a:gd name="connsiteY211" fmla="*/ 1910693 h 3259433"/>
                <a:gd name="connsiteX212" fmla="*/ 533400 w 7436821"/>
                <a:gd name="connsiteY212" fmla="*/ 1887833 h 3259433"/>
                <a:gd name="connsiteX213" fmla="*/ 615315 w 7436821"/>
                <a:gd name="connsiteY213" fmla="*/ 1749720 h 3259433"/>
                <a:gd name="connsiteX214" fmla="*/ 636270 w 7436821"/>
                <a:gd name="connsiteY214" fmla="*/ 1742101 h 3259433"/>
                <a:gd name="connsiteX215" fmla="*/ 660083 w 7436821"/>
                <a:gd name="connsiteY215" fmla="*/ 1738290 h 3259433"/>
                <a:gd name="connsiteX216" fmla="*/ 677228 w 7436821"/>
                <a:gd name="connsiteY216" fmla="*/ 1742101 h 3259433"/>
                <a:gd name="connsiteX217" fmla="*/ 689610 w 7436821"/>
                <a:gd name="connsiteY217" fmla="*/ 1751626 h 3259433"/>
                <a:gd name="connsiteX218" fmla="*/ 705803 w 7436821"/>
                <a:gd name="connsiteY218" fmla="*/ 1776390 h 3259433"/>
                <a:gd name="connsiteX219" fmla="*/ 712470 w 7436821"/>
                <a:gd name="connsiteY219" fmla="*/ 1789726 h 3259433"/>
                <a:gd name="connsiteX220" fmla="*/ 794385 w 7436821"/>
                <a:gd name="connsiteY220" fmla="*/ 1924980 h 3259433"/>
                <a:gd name="connsiteX221" fmla="*/ 810578 w 7436821"/>
                <a:gd name="connsiteY221" fmla="*/ 1937363 h 3259433"/>
                <a:gd name="connsiteX222" fmla="*/ 830580 w 7436821"/>
                <a:gd name="connsiteY222" fmla="*/ 1944030 h 3259433"/>
                <a:gd name="connsiteX223" fmla="*/ 912495 w 7436821"/>
                <a:gd name="connsiteY223" fmla="*/ 1977368 h 3259433"/>
                <a:gd name="connsiteX224" fmla="*/ 932498 w 7436821"/>
                <a:gd name="connsiteY224" fmla="*/ 2045948 h 3259433"/>
                <a:gd name="connsiteX225" fmla="*/ 939165 w 7436821"/>
                <a:gd name="connsiteY225" fmla="*/ 2068808 h 3259433"/>
                <a:gd name="connsiteX226" fmla="*/ 970598 w 7436821"/>
                <a:gd name="connsiteY226" fmla="*/ 2176441 h 3259433"/>
                <a:gd name="connsiteX227" fmla="*/ 991553 w 7436821"/>
                <a:gd name="connsiteY227" fmla="*/ 2189776 h 3259433"/>
                <a:gd name="connsiteX228" fmla="*/ 1008883 w 7436821"/>
                <a:gd name="connsiteY228" fmla="*/ 2194502 h 3259433"/>
                <a:gd name="connsiteX229" fmla="*/ 1033558 w 7436821"/>
                <a:gd name="connsiteY229" fmla="*/ 2189170 h 3259433"/>
                <a:gd name="connsiteX230" fmla="*/ 1050608 w 7436821"/>
                <a:gd name="connsiteY230" fmla="*/ 2179298 h 3259433"/>
                <a:gd name="connsiteX231" fmla="*/ 1064895 w 7436821"/>
                <a:gd name="connsiteY231" fmla="*/ 2165011 h 3259433"/>
                <a:gd name="connsiteX232" fmla="*/ 1118235 w 7436821"/>
                <a:gd name="connsiteY232" fmla="*/ 1923076 h 3259433"/>
                <a:gd name="connsiteX233" fmla="*/ 1119188 w 7436821"/>
                <a:gd name="connsiteY233" fmla="*/ 1900215 h 3259433"/>
                <a:gd name="connsiteX234" fmla="*/ 1132523 w 7436821"/>
                <a:gd name="connsiteY234" fmla="*/ 1809728 h 3259433"/>
                <a:gd name="connsiteX235" fmla="*/ 1139190 w 7436821"/>
                <a:gd name="connsiteY235" fmla="*/ 1788773 h 3259433"/>
                <a:gd name="connsiteX236" fmla="*/ 1227773 w 7436821"/>
                <a:gd name="connsiteY236" fmla="*/ 1720193 h 3259433"/>
                <a:gd name="connsiteX237" fmla="*/ 1274446 w 7436821"/>
                <a:gd name="connsiteY237" fmla="*/ 1605893 h 3259433"/>
                <a:gd name="connsiteX238" fmla="*/ 1295401 w 7436821"/>
                <a:gd name="connsiteY238" fmla="*/ 1595415 h 3259433"/>
                <a:gd name="connsiteX239" fmla="*/ 1316356 w 7436821"/>
                <a:gd name="connsiteY239" fmla="*/ 1587795 h 3259433"/>
                <a:gd name="connsiteX240" fmla="*/ 1340169 w 7436821"/>
                <a:gd name="connsiteY240" fmla="*/ 1580176 h 3259433"/>
                <a:gd name="connsiteX241" fmla="*/ 1467803 w 7436821"/>
                <a:gd name="connsiteY241" fmla="*/ 1565888 h 3259433"/>
                <a:gd name="connsiteX242" fmla="*/ 1478280 w 7436821"/>
                <a:gd name="connsiteY242" fmla="*/ 1363958 h 3259433"/>
                <a:gd name="connsiteX243" fmla="*/ 1490663 w 7436821"/>
                <a:gd name="connsiteY243" fmla="*/ 1351576 h 3259433"/>
                <a:gd name="connsiteX244" fmla="*/ 1500188 w 7436821"/>
                <a:gd name="connsiteY244" fmla="*/ 1339193 h 3259433"/>
                <a:gd name="connsiteX245" fmla="*/ 1509713 w 7436821"/>
                <a:gd name="connsiteY245" fmla="*/ 1320143 h 3259433"/>
                <a:gd name="connsiteX246" fmla="*/ 1642110 w 7436821"/>
                <a:gd name="connsiteY246" fmla="*/ 1095353 h 3259433"/>
                <a:gd name="connsiteX247" fmla="*/ 1662114 w 7436821"/>
                <a:gd name="connsiteY247" fmla="*/ 1089638 h 3259433"/>
                <a:gd name="connsiteX248" fmla="*/ 1708785 w 7436821"/>
                <a:gd name="connsiteY248" fmla="*/ 1102020 h 3259433"/>
                <a:gd name="connsiteX249" fmla="*/ 1764030 w 7436821"/>
                <a:gd name="connsiteY249" fmla="*/ 1041060 h 3259433"/>
                <a:gd name="connsiteX250" fmla="*/ 1771650 w 7436821"/>
                <a:gd name="connsiteY250" fmla="*/ 1018200 h 3259433"/>
                <a:gd name="connsiteX251" fmla="*/ 1839278 w 7436821"/>
                <a:gd name="connsiteY251" fmla="*/ 897233 h 3259433"/>
                <a:gd name="connsiteX252" fmla="*/ 1927547 w 7436821"/>
                <a:gd name="connsiteY252" fmla="*/ 898036 h 3259433"/>
                <a:gd name="connsiteX253" fmla="*/ 1938294 w 7436821"/>
                <a:gd name="connsiteY253" fmla="*/ 888494 h 3259433"/>
                <a:gd name="connsiteX254" fmla="*/ 1939664 w 7436821"/>
                <a:gd name="connsiteY254" fmla="*/ 883976 h 3259433"/>
                <a:gd name="connsiteX255" fmla="*/ 1946907 w 7436821"/>
                <a:gd name="connsiteY255" fmla="*/ 867712 h 3259433"/>
                <a:gd name="connsiteX256" fmla="*/ 1946910 w 7436821"/>
                <a:gd name="connsiteY256" fmla="*/ 867705 h 3259433"/>
                <a:gd name="connsiteX257" fmla="*/ 1956435 w 7436821"/>
                <a:gd name="connsiteY257" fmla="*/ 844845 h 3259433"/>
                <a:gd name="connsiteX258" fmla="*/ 1965960 w 7436821"/>
                <a:gd name="connsiteY258" fmla="*/ 821985 h 3259433"/>
                <a:gd name="connsiteX259" fmla="*/ 2080260 w 7436821"/>
                <a:gd name="connsiteY259" fmla="*/ 723878 h 3259433"/>
                <a:gd name="connsiteX260" fmla="*/ 2101215 w 7436821"/>
                <a:gd name="connsiteY260" fmla="*/ 854370 h 3259433"/>
                <a:gd name="connsiteX261" fmla="*/ 2105025 w 7436821"/>
                <a:gd name="connsiteY261" fmla="*/ 874373 h 3259433"/>
                <a:gd name="connsiteX262" fmla="*/ 2210753 w 7436821"/>
                <a:gd name="connsiteY262" fmla="*/ 962955 h 3259433"/>
                <a:gd name="connsiteX263" fmla="*/ 2225040 w 7436821"/>
                <a:gd name="connsiteY263" fmla="*/ 977243 h 3259433"/>
                <a:gd name="connsiteX264" fmla="*/ 2232660 w 7436821"/>
                <a:gd name="connsiteY264" fmla="*/ 996293 h 3259433"/>
                <a:gd name="connsiteX265" fmla="*/ 2269808 w 7436821"/>
                <a:gd name="connsiteY265" fmla="*/ 1064873 h 3259433"/>
                <a:gd name="connsiteX266" fmla="*/ 2371725 w 7436821"/>
                <a:gd name="connsiteY266" fmla="*/ 1142978 h 3259433"/>
                <a:gd name="connsiteX267" fmla="*/ 2384108 w 7436821"/>
                <a:gd name="connsiteY267" fmla="*/ 1150598 h 3259433"/>
                <a:gd name="connsiteX268" fmla="*/ 2397443 w 7436821"/>
                <a:gd name="connsiteY268" fmla="*/ 1161075 h 3259433"/>
                <a:gd name="connsiteX269" fmla="*/ 2431734 w 7436821"/>
                <a:gd name="connsiteY269" fmla="*/ 1266803 h 3259433"/>
                <a:gd name="connsiteX270" fmla="*/ 2390775 w 7436821"/>
                <a:gd name="connsiteY270" fmla="*/ 1254420 h 3259433"/>
                <a:gd name="connsiteX271" fmla="*/ 2414588 w 7436821"/>
                <a:gd name="connsiteY271" fmla="*/ 1354433 h 3259433"/>
                <a:gd name="connsiteX272" fmla="*/ 2405063 w 7436821"/>
                <a:gd name="connsiteY272" fmla="*/ 1374435 h 3259433"/>
                <a:gd name="connsiteX273" fmla="*/ 2460308 w 7436821"/>
                <a:gd name="connsiteY273" fmla="*/ 1570651 h 3259433"/>
                <a:gd name="connsiteX274" fmla="*/ 2478405 w 7436821"/>
                <a:gd name="connsiteY274" fmla="*/ 1590653 h 3259433"/>
                <a:gd name="connsiteX275" fmla="*/ 2724151 w 7436821"/>
                <a:gd name="connsiteY275" fmla="*/ 1651613 h 3259433"/>
                <a:gd name="connsiteX276" fmla="*/ 2684145 w 7436821"/>
                <a:gd name="connsiteY276" fmla="*/ 1490640 h 3259433"/>
                <a:gd name="connsiteX277" fmla="*/ 2687003 w 7436821"/>
                <a:gd name="connsiteY277" fmla="*/ 1473495 h 3259433"/>
                <a:gd name="connsiteX278" fmla="*/ 2748916 w 7436821"/>
                <a:gd name="connsiteY278" fmla="*/ 1396343 h 3259433"/>
                <a:gd name="connsiteX279" fmla="*/ 2792730 w 7436821"/>
                <a:gd name="connsiteY279" fmla="*/ 1368720 h 3259433"/>
                <a:gd name="connsiteX280" fmla="*/ 2806066 w 7436821"/>
                <a:gd name="connsiteY280" fmla="*/ 1349670 h 3259433"/>
                <a:gd name="connsiteX281" fmla="*/ 2905125 w 7436821"/>
                <a:gd name="connsiteY281" fmla="*/ 1244895 h 3259433"/>
                <a:gd name="connsiteX282" fmla="*/ 2904174 w 7436821"/>
                <a:gd name="connsiteY282" fmla="*/ 1225845 h 3259433"/>
                <a:gd name="connsiteX283" fmla="*/ 2904174 w 7436821"/>
                <a:gd name="connsiteY283" fmla="*/ 1188698 h 3259433"/>
                <a:gd name="connsiteX284" fmla="*/ 2982279 w 7436821"/>
                <a:gd name="connsiteY284" fmla="*/ 1062968 h 3259433"/>
                <a:gd name="connsiteX285" fmla="*/ 3023236 w 7436821"/>
                <a:gd name="connsiteY285" fmla="*/ 917235 h 3259433"/>
                <a:gd name="connsiteX286" fmla="*/ 3039429 w 7436821"/>
                <a:gd name="connsiteY286" fmla="*/ 896280 h 3259433"/>
                <a:gd name="connsiteX287" fmla="*/ 3184209 w 7436821"/>
                <a:gd name="connsiteY287" fmla="*/ 724830 h 3259433"/>
                <a:gd name="connsiteX288" fmla="*/ 3187065 w 7436821"/>
                <a:gd name="connsiteY288" fmla="*/ 708638 h 3259433"/>
                <a:gd name="connsiteX289" fmla="*/ 3201354 w 7436821"/>
                <a:gd name="connsiteY289" fmla="*/ 661013 h 3259433"/>
                <a:gd name="connsiteX290" fmla="*/ 3208973 w 7436821"/>
                <a:gd name="connsiteY290" fmla="*/ 641963 h 3259433"/>
                <a:gd name="connsiteX291" fmla="*/ 3317558 w 7436821"/>
                <a:gd name="connsiteY291" fmla="*/ 487658 h 3259433"/>
                <a:gd name="connsiteX292" fmla="*/ 3333751 w 7436821"/>
                <a:gd name="connsiteY292" fmla="*/ 471465 h 3259433"/>
                <a:gd name="connsiteX293" fmla="*/ 3351848 w 7436821"/>
                <a:gd name="connsiteY293" fmla="*/ 450510 h 3259433"/>
                <a:gd name="connsiteX294" fmla="*/ 3422333 w 7436821"/>
                <a:gd name="connsiteY294" fmla="*/ 386693 h 3259433"/>
                <a:gd name="connsiteX295" fmla="*/ 3442335 w 7436821"/>
                <a:gd name="connsiteY295" fmla="*/ 383835 h 3259433"/>
                <a:gd name="connsiteX296" fmla="*/ 3472815 w 7436821"/>
                <a:gd name="connsiteY296" fmla="*/ 366690 h 3259433"/>
                <a:gd name="connsiteX297" fmla="*/ 3540443 w 7436821"/>
                <a:gd name="connsiteY297" fmla="*/ 167618 h 3259433"/>
                <a:gd name="connsiteX298" fmla="*/ 3556636 w 7436821"/>
                <a:gd name="connsiteY298" fmla="*/ 150473 h 3259433"/>
                <a:gd name="connsiteX299" fmla="*/ 3629977 w 7436821"/>
                <a:gd name="connsiteY299" fmla="*/ 66653 h 3259433"/>
                <a:gd name="connsiteX300" fmla="*/ 3646170 w 7436821"/>
                <a:gd name="connsiteY300" fmla="*/ 50460 h 3259433"/>
                <a:gd name="connsiteX301" fmla="*/ 3707130 w 7436821"/>
                <a:gd name="connsiteY301" fmla="*/ 930 h 3259433"/>
                <a:gd name="connsiteX0" fmla="*/ 7066956 w 7436821"/>
                <a:gd name="connsiteY0" fmla="*/ 2673501 h 3259433"/>
                <a:gd name="connsiteX1" fmla="*/ 7063027 w 7436821"/>
                <a:gd name="connsiteY1" fmla="*/ 2671226 h 3259433"/>
                <a:gd name="connsiteX2" fmla="*/ 7066956 w 7436821"/>
                <a:gd name="connsiteY2" fmla="*/ 2673501 h 3259433"/>
                <a:gd name="connsiteX3" fmla="*/ 6762674 w 7436821"/>
                <a:gd name="connsiteY3" fmla="*/ 2137034 h 3259433"/>
                <a:gd name="connsiteX4" fmla="*/ 6767784 w 7436821"/>
                <a:gd name="connsiteY4" fmla="*/ 2148509 h 3259433"/>
                <a:gd name="connsiteX5" fmla="*/ 6775870 w 7436821"/>
                <a:gd name="connsiteY5" fmla="*/ 2175181 h 3259433"/>
                <a:gd name="connsiteX6" fmla="*/ 6777859 w 7436821"/>
                <a:gd name="connsiteY6" fmla="*/ 2163426 h 3259433"/>
                <a:gd name="connsiteX7" fmla="*/ 6766731 w 7436821"/>
                <a:gd name="connsiteY7" fmla="*/ 2139249 h 3259433"/>
                <a:gd name="connsiteX8" fmla="*/ 6762674 w 7436821"/>
                <a:gd name="connsiteY8" fmla="*/ 2137034 h 3259433"/>
                <a:gd name="connsiteX9" fmla="*/ 6581375 w 7436821"/>
                <a:gd name="connsiteY9" fmla="*/ 2027455 h 3259433"/>
                <a:gd name="connsiteX10" fmla="*/ 6590837 w 7436821"/>
                <a:gd name="connsiteY10" fmla="*/ 2048702 h 3259433"/>
                <a:gd name="connsiteX11" fmla="*/ 6596584 w 7436821"/>
                <a:gd name="connsiteY11" fmla="*/ 2043847 h 3259433"/>
                <a:gd name="connsiteX12" fmla="*/ 6603721 w 7436821"/>
                <a:gd name="connsiteY12" fmla="*/ 2041889 h 3259433"/>
                <a:gd name="connsiteX13" fmla="*/ 6600942 w 7436821"/>
                <a:gd name="connsiteY13" fmla="*/ 2038671 h 3259433"/>
                <a:gd name="connsiteX14" fmla="*/ 6581375 w 7436821"/>
                <a:gd name="connsiteY14" fmla="*/ 2027455 h 3259433"/>
                <a:gd name="connsiteX15" fmla="*/ 747698 w 7436821"/>
                <a:gd name="connsiteY15" fmla="*/ 1993335 h 3259433"/>
                <a:gd name="connsiteX16" fmla="*/ 747969 w 7436821"/>
                <a:gd name="connsiteY16" fmla="*/ 1994697 h 3259433"/>
                <a:gd name="connsiteX17" fmla="*/ 748270 w 7436821"/>
                <a:gd name="connsiteY17" fmla="*/ 1994253 h 3259433"/>
                <a:gd name="connsiteX18" fmla="*/ 747698 w 7436821"/>
                <a:gd name="connsiteY18" fmla="*/ 1993335 h 3259433"/>
                <a:gd name="connsiteX19" fmla="*/ 6114095 w 7436821"/>
                <a:gd name="connsiteY19" fmla="*/ 1805918 h 3259433"/>
                <a:gd name="connsiteX20" fmla="*/ 6111031 w 7436821"/>
                <a:gd name="connsiteY20" fmla="*/ 1811795 h 3259433"/>
                <a:gd name="connsiteX21" fmla="*/ 6115897 w 7436821"/>
                <a:gd name="connsiteY21" fmla="*/ 1832921 h 3259433"/>
                <a:gd name="connsiteX22" fmla="*/ 6120882 w 7436821"/>
                <a:gd name="connsiteY22" fmla="*/ 1823301 h 3259433"/>
                <a:gd name="connsiteX23" fmla="*/ 6114095 w 7436821"/>
                <a:gd name="connsiteY23" fmla="*/ 1805918 h 3259433"/>
                <a:gd name="connsiteX24" fmla="*/ 5772563 w 7436821"/>
                <a:gd name="connsiteY24" fmla="*/ 1573010 h 3259433"/>
                <a:gd name="connsiteX25" fmla="*/ 5773847 w 7436821"/>
                <a:gd name="connsiteY25" fmla="*/ 1576364 h 3259433"/>
                <a:gd name="connsiteX26" fmla="*/ 5775977 w 7436821"/>
                <a:gd name="connsiteY26" fmla="*/ 1573639 h 3259433"/>
                <a:gd name="connsiteX27" fmla="*/ 5772563 w 7436821"/>
                <a:gd name="connsiteY27" fmla="*/ 1573010 h 3259433"/>
                <a:gd name="connsiteX28" fmla="*/ 2339121 w 7436821"/>
                <a:gd name="connsiteY28" fmla="*/ 1429892 h 3259433"/>
                <a:gd name="connsiteX29" fmla="*/ 2337380 w 7436821"/>
                <a:gd name="connsiteY29" fmla="*/ 1453355 h 3259433"/>
                <a:gd name="connsiteX30" fmla="*/ 2341012 w 7436821"/>
                <a:gd name="connsiteY30" fmla="*/ 1458719 h 3259433"/>
                <a:gd name="connsiteX31" fmla="*/ 2342584 w 7436821"/>
                <a:gd name="connsiteY31" fmla="*/ 1462250 h 3259433"/>
                <a:gd name="connsiteX32" fmla="*/ 2339121 w 7436821"/>
                <a:gd name="connsiteY32" fmla="*/ 1429892 h 3259433"/>
                <a:gd name="connsiteX33" fmla="*/ 4709982 w 7436821"/>
                <a:gd name="connsiteY33" fmla="*/ 952021 h 3259433"/>
                <a:gd name="connsiteX34" fmla="*/ 4722335 w 7436821"/>
                <a:gd name="connsiteY34" fmla="*/ 1024115 h 3259433"/>
                <a:gd name="connsiteX35" fmla="*/ 4722492 w 7436821"/>
                <a:gd name="connsiteY35" fmla="*/ 1022963 h 3259433"/>
                <a:gd name="connsiteX36" fmla="*/ 4730112 w 7436821"/>
                <a:gd name="connsiteY36" fmla="*/ 996293 h 3259433"/>
                <a:gd name="connsiteX37" fmla="*/ 4723445 w 7436821"/>
                <a:gd name="connsiteY37" fmla="*/ 972480 h 3259433"/>
                <a:gd name="connsiteX38" fmla="*/ 4709982 w 7436821"/>
                <a:gd name="connsiteY38" fmla="*/ 952021 h 3259433"/>
                <a:gd name="connsiteX39" fmla="*/ 4571527 w 7436821"/>
                <a:gd name="connsiteY39" fmla="*/ 603642 h 3259433"/>
                <a:gd name="connsiteX40" fmla="*/ 4574994 w 7436821"/>
                <a:gd name="connsiteY40" fmla="*/ 607661 h 3259433"/>
                <a:gd name="connsiteX41" fmla="*/ 4574553 w 7436821"/>
                <a:gd name="connsiteY41" fmla="*/ 606693 h 3259433"/>
                <a:gd name="connsiteX42" fmla="*/ 4571527 w 7436821"/>
                <a:gd name="connsiteY42" fmla="*/ 603642 h 3259433"/>
                <a:gd name="connsiteX43" fmla="*/ 3962579 w 7436821"/>
                <a:gd name="connsiteY43" fmla="*/ 592605 h 3259433"/>
                <a:gd name="connsiteX44" fmla="*/ 3964592 w 7436821"/>
                <a:gd name="connsiteY44" fmla="*/ 604355 h 3259433"/>
                <a:gd name="connsiteX45" fmla="*/ 4002938 w 7436821"/>
                <a:gd name="connsiteY45" fmla="*/ 622754 h 3259433"/>
                <a:gd name="connsiteX46" fmla="*/ 4004489 w 7436821"/>
                <a:gd name="connsiteY46" fmla="*/ 623857 h 3259433"/>
                <a:gd name="connsiteX47" fmla="*/ 3978471 w 7436821"/>
                <a:gd name="connsiteY47" fmla="*/ 604220 h 3259433"/>
                <a:gd name="connsiteX48" fmla="*/ 3962579 w 7436821"/>
                <a:gd name="connsiteY48" fmla="*/ 592605 h 3259433"/>
                <a:gd name="connsiteX49" fmla="*/ 4528455 w 7436821"/>
                <a:gd name="connsiteY49" fmla="*/ 566756 h 3259433"/>
                <a:gd name="connsiteX50" fmla="*/ 4529548 w 7436821"/>
                <a:gd name="connsiteY50" fmla="*/ 569210 h 3259433"/>
                <a:gd name="connsiteX51" fmla="*/ 4537440 w 7436821"/>
                <a:gd name="connsiteY51" fmla="*/ 573026 h 3259433"/>
                <a:gd name="connsiteX52" fmla="*/ 4556825 w 7436821"/>
                <a:gd name="connsiteY52" fmla="*/ 588815 h 3259433"/>
                <a:gd name="connsiteX53" fmla="*/ 4543480 w 7436821"/>
                <a:gd name="connsiteY53" fmla="*/ 575357 h 3259433"/>
                <a:gd name="connsiteX54" fmla="*/ 4528455 w 7436821"/>
                <a:gd name="connsiteY54" fmla="*/ 566756 h 3259433"/>
                <a:gd name="connsiteX55" fmla="*/ 3707130 w 7436821"/>
                <a:gd name="connsiteY55" fmla="*/ 930 h 3259433"/>
                <a:gd name="connsiteX56" fmla="*/ 3793805 w 7436821"/>
                <a:gd name="connsiteY56" fmla="*/ 48555 h 3259433"/>
                <a:gd name="connsiteX57" fmla="*/ 3813807 w 7436821"/>
                <a:gd name="connsiteY57" fmla="*/ 62843 h 3259433"/>
                <a:gd name="connsiteX58" fmla="*/ 3878577 w 7436821"/>
                <a:gd name="connsiteY58" fmla="*/ 206670 h 3259433"/>
                <a:gd name="connsiteX59" fmla="*/ 3881435 w 7436821"/>
                <a:gd name="connsiteY59" fmla="*/ 230483 h 3259433"/>
                <a:gd name="connsiteX60" fmla="*/ 3904295 w 7436821"/>
                <a:gd name="connsiteY60" fmla="*/ 325733 h 3259433"/>
                <a:gd name="connsiteX61" fmla="*/ 3907058 w 7436821"/>
                <a:gd name="connsiteY61" fmla="*/ 340239 h 3259433"/>
                <a:gd name="connsiteX62" fmla="*/ 3908911 w 7436821"/>
                <a:gd name="connsiteY62" fmla="*/ 345080 h 3259433"/>
                <a:gd name="connsiteX63" fmla="*/ 3912314 w 7436821"/>
                <a:gd name="connsiteY63" fmla="*/ 358147 h 3259433"/>
                <a:gd name="connsiteX64" fmla="*/ 3923568 w 7436821"/>
                <a:gd name="connsiteY64" fmla="*/ 391336 h 3259433"/>
                <a:gd name="connsiteX65" fmla="*/ 3971922 w 7436821"/>
                <a:gd name="connsiteY65" fmla="*/ 503850 h 3259433"/>
                <a:gd name="connsiteX66" fmla="*/ 4070030 w 7436821"/>
                <a:gd name="connsiteY66" fmla="*/ 618150 h 3259433"/>
                <a:gd name="connsiteX67" fmla="*/ 4092890 w 7436821"/>
                <a:gd name="connsiteY67" fmla="*/ 631485 h 3259433"/>
                <a:gd name="connsiteX68" fmla="*/ 4295772 w 7436821"/>
                <a:gd name="connsiteY68" fmla="*/ 743880 h 3259433"/>
                <a:gd name="connsiteX69" fmla="*/ 4312917 w 7436821"/>
                <a:gd name="connsiteY69" fmla="*/ 720068 h 3259433"/>
                <a:gd name="connsiteX70" fmla="*/ 4316727 w 7436821"/>
                <a:gd name="connsiteY70" fmla="*/ 702923 h 3259433"/>
                <a:gd name="connsiteX71" fmla="*/ 4312917 w 7436821"/>
                <a:gd name="connsiteY71" fmla="*/ 681968 h 3259433"/>
                <a:gd name="connsiteX72" fmla="*/ 4312917 w 7436821"/>
                <a:gd name="connsiteY72" fmla="*/ 661965 h 3259433"/>
                <a:gd name="connsiteX73" fmla="*/ 4457697 w 7436821"/>
                <a:gd name="connsiteY73" fmla="*/ 461940 h 3259433"/>
                <a:gd name="connsiteX74" fmla="*/ 4549137 w 7436821"/>
                <a:gd name="connsiteY74" fmla="*/ 484800 h 3259433"/>
                <a:gd name="connsiteX75" fmla="*/ 4565330 w 7436821"/>
                <a:gd name="connsiteY75" fmla="*/ 500993 h 3259433"/>
                <a:gd name="connsiteX76" fmla="*/ 4643435 w 7436821"/>
                <a:gd name="connsiteY76" fmla="*/ 645773 h 3259433"/>
                <a:gd name="connsiteX77" fmla="*/ 4647245 w 7436821"/>
                <a:gd name="connsiteY77" fmla="*/ 670538 h 3259433"/>
                <a:gd name="connsiteX78" fmla="*/ 4656770 w 7436821"/>
                <a:gd name="connsiteY78" fmla="*/ 745785 h 3259433"/>
                <a:gd name="connsiteX79" fmla="*/ 4664390 w 7436821"/>
                <a:gd name="connsiteY79" fmla="*/ 761978 h 3259433"/>
                <a:gd name="connsiteX80" fmla="*/ 4671057 w 7436821"/>
                <a:gd name="connsiteY80" fmla="*/ 779123 h 3259433"/>
                <a:gd name="connsiteX81" fmla="*/ 4678677 w 7436821"/>
                <a:gd name="connsiteY81" fmla="*/ 795315 h 3259433"/>
                <a:gd name="connsiteX82" fmla="*/ 4679630 w 7436821"/>
                <a:gd name="connsiteY82" fmla="*/ 818175 h 3259433"/>
                <a:gd name="connsiteX83" fmla="*/ 4689155 w 7436821"/>
                <a:gd name="connsiteY83" fmla="*/ 838178 h 3259433"/>
                <a:gd name="connsiteX84" fmla="*/ 4696775 w 7436821"/>
                <a:gd name="connsiteY84" fmla="*/ 857228 h 3259433"/>
                <a:gd name="connsiteX85" fmla="*/ 4719635 w 7436821"/>
                <a:gd name="connsiteY85" fmla="*/ 894375 h 3259433"/>
                <a:gd name="connsiteX86" fmla="*/ 4732970 w 7436821"/>
                <a:gd name="connsiteY86" fmla="*/ 910568 h 3259433"/>
                <a:gd name="connsiteX87" fmla="*/ 4750115 w 7436821"/>
                <a:gd name="connsiteY87" fmla="*/ 927713 h 3259433"/>
                <a:gd name="connsiteX88" fmla="*/ 4763450 w 7436821"/>
                <a:gd name="connsiteY88" fmla="*/ 944858 h 3259433"/>
                <a:gd name="connsiteX89" fmla="*/ 4787262 w 7436821"/>
                <a:gd name="connsiteY89" fmla="*/ 982958 h 3259433"/>
                <a:gd name="connsiteX90" fmla="*/ 4794882 w 7436821"/>
                <a:gd name="connsiteY90" fmla="*/ 1006770 h 3259433"/>
                <a:gd name="connsiteX91" fmla="*/ 4807265 w 7436821"/>
                <a:gd name="connsiteY91" fmla="*/ 1054395 h 3259433"/>
                <a:gd name="connsiteX92" fmla="*/ 4817742 w 7436821"/>
                <a:gd name="connsiteY92" fmla="*/ 1068683 h 3259433"/>
                <a:gd name="connsiteX93" fmla="*/ 4820600 w 7436821"/>
                <a:gd name="connsiteY93" fmla="*/ 1088685 h 3259433"/>
                <a:gd name="connsiteX94" fmla="*/ 4838697 w 7436821"/>
                <a:gd name="connsiteY94" fmla="*/ 1221083 h 3259433"/>
                <a:gd name="connsiteX95" fmla="*/ 4851080 w 7436821"/>
                <a:gd name="connsiteY95" fmla="*/ 1233465 h 3259433"/>
                <a:gd name="connsiteX96" fmla="*/ 4860605 w 7436821"/>
                <a:gd name="connsiteY96" fmla="*/ 1273470 h 3259433"/>
                <a:gd name="connsiteX97" fmla="*/ 4948235 w 7436821"/>
                <a:gd name="connsiteY97" fmla="*/ 1517310 h 3259433"/>
                <a:gd name="connsiteX98" fmla="*/ 4964427 w 7436821"/>
                <a:gd name="connsiteY98" fmla="*/ 1554458 h 3259433"/>
                <a:gd name="connsiteX99" fmla="*/ 4978715 w 7436821"/>
                <a:gd name="connsiteY99" fmla="*/ 1574460 h 3259433"/>
                <a:gd name="connsiteX100" fmla="*/ 5151117 w 7436821"/>
                <a:gd name="connsiteY100" fmla="*/ 1836398 h 3259433"/>
                <a:gd name="connsiteX101" fmla="*/ 5272085 w 7436821"/>
                <a:gd name="connsiteY101" fmla="*/ 1796393 h 3259433"/>
                <a:gd name="connsiteX102" fmla="*/ 5292087 w 7436821"/>
                <a:gd name="connsiteY102" fmla="*/ 1800203 h 3259433"/>
                <a:gd name="connsiteX103" fmla="*/ 5360667 w 7436821"/>
                <a:gd name="connsiteY103" fmla="*/ 1729718 h 3259433"/>
                <a:gd name="connsiteX104" fmla="*/ 5361620 w 7436821"/>
                <a:gd name="connsiteY104" fmla="*/ 1708763 h 3259433"/>
                <a:gd name="connsiteX105" fmla="*/ 5379360 w 7436821"/>
                <a:gd name="connsiteY105" fmla="*/ 1644231 h 3259433"/>
                <a:gd name="connsiteX106" fmla="*/ 5390153 w 7436821"/>
                <a:gd name="connsiteY106" fmla="*/ 1625966 h 3259433"/>
                <a:gd name="connsiteX107" fmla="*/ 5398929 w 7436821"/>
                <a:gd name="connsiteY107" fmla="*/ 1592273 h 3259433"/>
                <a:gd name="connsiteX108" fmla="*/ 5426863 w 7436821"/>
                <a:gd name="connsiteY108" fmla="*/ 1519262 h 3259433"/>
                <a:gd name="connsiteX109" fmla="*/ 5425795 w 7436821"/>
                <a:gd name="connsiteY109" fmla="*/ 1503975 h 3259433"/>
                <a:gd name="connsiteX110" fmla="*/ 5427342 w 7436821"/>
                <a:gd name="connsiteY110" fmla="*/ 1415393 h 3259433"/>
                <a:gd name="connsiteX111" fmla="*/ 5542595 w 7436821"/>
                <a:gd name="connsiteY111" fmla="*/ 1209653 h 3259433"/>
                <a:gd name="connsiteX112" fmla="*/ 5554977 w 7436821"/>
                <a:gd name="connsiteY112" fmla="*/ 1189650 h 3259433"/>
                <a:gd name="connsiteX113" fmla="*/ 5572122 w 7436821"/>
                <a:gd name="connsiteY113" fmla="*/ 1176315 h 3259433"/>
                <a:gd name="connsiteX114" fmla="*/ 5683565 w 7436821"/>
                <a:gd name="connsiteY114" fmla="*/ 1302045 h 3259433"/>
                <a:gd name="connsiteX115" fmla="*/ 5697852 w 7436821"/>
                <a:gd name="connsiteY115" fmla="*/ 1319190 h 3259433"/>
                <a:gd name="connsiteX116" fmla="*/ 5727380 w 7436821"/>
                <a:gd name="connsiteY116" fmla="*/ 1353480 h 3259433"/>
                <a:gd name="connsiteX117" fmla="*/ 5739762 w 7436821"/>
                <a:gd name="connsiteY117" fmla="*/ 1372530 h 3259433"/>
                <a:gd name="connsiteX118" fmla="*/ 5770242 w 7436821"/>
                <a:gd name="connsiteY118" fmla="*/ 1402058 h 3259433"/>
                <a:gd name="connsiteX119" fmla="*/ 5783577 w 7436821"/>
                <a:gd name="connsiteY119" fmla="*/ 1415393 h 3259433"/>
                <a:gd name="connsiteX120" fmla="*/ 5787387 w 7436821"/>
                <a:gd name="connsiteY120" fmla="*/ 1517310 h 3259433"/>
                <a:gd name="connsiteX121" fmla="*/ 5925500 w 7436821"/>
                <a:gd name="connsiteY121" fmla="*/ 1493498 h 3259433"/>
                <a:gd name="connsiteX122" fmla="*/ 5946455 w 7436821"/>
                <a:gd name="connsiteY122" fmla="*/ 1486830 h 3259433"/>
                <a:gd name="connsiteX123" fmla="*/ 5966457 w 7436821"/>
                <a:gd name="connsiteY123" fmla="*/ 1499213 h 3259433"/>
                <a:gd name="connsiteX124" fmla="*/ 6098855 w 7436821"/>
                <a:gd name="connsiteY124" fmla="*/ 1646851 h 3259433"/>
                <a:gd name="connsiteX125" fmla="*/ 6106475 w 7436821"/>
                <a:gd name="connsiteY125" fmla="*/ 1663043 h 3259433"/>
                <a:gd name="connsiteX126" fmla="*/ 6119810 w 7436821"/>
                <a:gd name="connsiteY126" fmla="*/ 1693523 h 3259433"/>
                <a:gd name="connsiteX127" fmla="*/ 6130287 w 7436821"/>
                <a:gd name="connsiteY127" fmla="*/ 1716383 h 3259433"/>
                <a:gd name="connsiteX128" fmla="*/ 6140765 w 7436821"/>
                <a:gd name="connsiteY128" fmla="*/ 1737338 h 3259433"/>
                <a:gd name="connsiteX129" fmla="*/ 6148385 w 7436821"/>
                <a:gd name="connsiteY129" fmla="*/ 1758293 h 3259433"/>
                <a:gd name="connsiteX130" fmla="*/ 6151242 w 7436821"/>
                <a:gd name="connsiteY130" fmla="*/ 1936410 h 3259433"/>
                <a:gd name="connsiteX131" fmla="*/ 6155052 w 7436821"/>
                <a:gd name="connsiteY131" fmla="*/ 1957365 h 3259433"/>
                <a:gd name="connsiteX132" fmla="*/ 6158862 w 7436821"/>
                <a:gd name="connsiteY132" fmla="*/ 1978320 h 3259433"/>
                <a:gd name="connsiteX133" fmla="*/ 6169340 w 7436821"/>
                <a:gd name="connsiteY133" fmla="*/ 2022135 h 3259433"/>
                <a:gd name="connsiteX134" fmla="*/ 6176007 w 7436821"/>
                <a:gd name="connsiteY134" fmla="*/ 2035470 h 3259433"/>
                <a:gd name="connsiteX135" fmla="*/ 6186485 w 7436821"/>
                <a:gd name="connsiteY135" fmla="*/ 2047853 h 3259433"/>
                <a:gd name="connsiteX136" fmla="*/ 6202677 w 7436821"/>
                <a:gd name="connsiteY136" fmla="*/ 2062140 h 3259433"/>
                <a:gd name="connsiteX137" fmla="*/ 6220775 w 7436821"/>
                <a:gd name="connsiteY137" fmla="*/ 2076428 h 3259433"/>
                <a:gd name="connsiteX138" fmla="*/ 6241730 w 7436821"/>
                <a:gd name="connsiteY138" fmla="*/ 2085953 h 3259433"/>
                <a:gd name="connsiteX139" fmla="*/ 6402464 w 7436821"/>
                <a:gd name="connsiteY139" fmla="*/ 2130021 h 3259433"/>
                <a:gd name="connsiteX140" fmla="*/ 6417089 w 7436821"/>
                <a:gd name="connsiteY140" fmla="*/ 2124324 h 3259433"/>
                <a:gd name="connsiteX141" fmla="*/ 6419843 w 7436821"/>
                <a:gd name="connsiteY141" fmla="*/ 2110517 h 3259433"/>
                <a:gd name="connsiteX142" fmla="*/ 6429692 w 7436821"/>
                <a:gd name="connsiteY142" fmla="*/ 2078028 h 3259433"/>
                <a:gd name="connsiteX143" fmla="*/ 6414371 w 7436821"/>
                <a:gd name="connsiteY143" fmla="*/ 2052735 h 3259433"/>
                <a:gd name="connsiteX144" fmla="*/ 6371270 w 7436821"/>
                <a:gd name="connsiteY144" fmla="*/ 1988798 h 3259433"/>
                <a:gd name="connsiteX145" fmla="*/ 6365555 w 7436821"/>
                <a:gd name="connsiteY145" fmla="*/ 1965938 h 3259433"/>
                <a:gd name="connsiteX146" fmla="*/ 6393177 w 7436821"/>
                <a:gd name="connsiteY146" fmla="*/ 1884976 h 3259433"/>
                <a:gd name="connsiteX147" fmla="*/ 6416037 w 7436821"/>
                <a:gd name="connsiteY147" fmla="*/ 1879260 h 3259433"/>
                <a:gd name="connsiteX148" fmla="*/ 6545577 w 7436821"/>
                <a:gd name="connsiteY148" fmla="*/ 1923076 h 3259433"/>
                <a:gd name="connsiteX149" fmla="*/ 6569390 w 7436821"/>
                <a:gd name="connsiteY149" fmla="*/ 1926885 h 3259433"/>
                <a:gd name="connsiteX150" fmla="*/ 6666545 w 7436821"/>
                <a:gd name="connsiteY150" fmla="*/ 2002133 h 3259433"/>
                <a:gd name="connsiteX151" fmla="*/ 6713217 w 7436821"/>
                <a:gd name="connsiteY151" fmla="*/ 2018326 h 3259433"/>
                <a:gd name="connsiteX152" fmla="*/ 6731315 w 7436821"/>
                <a:gd name="connsiteY152" fmla="*/ 2021183 h 3259433"/>
                <a:gd name="connsiteX153" fmla="*/ 6749412 w 7436821"/>
                <a:gd name="connsiteY153" fmla="*/ 2026898 h 3259433"/>
                <a:gd name="connsiteX154" fmla="*/ 6868475 w 7436821"/>
                <a:gd name="connsiteY154" fmla="*/ 2111670 h 3259433"/>
                <a:gd name="connsiteX155" fmla="*/ 6889430 w 7436821"/>
                <a:gd name="connsiteY155" fmla="*/ 2119291 h 3259433"/>
                <a:gd name="connsiteX156" fmla="*/ 6905622 w 7436821"/>
                <a:gd name="connsiteY156" fmla="*/ 2133578 h 3259433"/>
                <a:gd name="connsiteX157" fmla="*/ 6869427 w 7436821"/>
                <a:gd name="connsiteY157" fmla="*/ 2242163 h 3259433"/>
                <a:gd name="connsiteX158" fmla="*/ 6879946 w 7436821"/>
                <a:gd name="connsiteY158" fmla="*/ 2258313 h 3259433"/>
                <a:gd name="connsiteX159" fmla="*/ 6889342 w 7436821"/>
                <a:gd name="connsiteY159" fmla="*/ 2262487 h 3259433"/>
                <a:gd name="connsiteX160" fmla="*/ 6893809 w 7436821"/>
                <a:gd name="connsiteY160" fmla="*/ 2261261 h 3259433"/>
                <a:gd name="connsiteX161" fmla="*/ 6901194 w 7436821"/>
                <a:gd name="connsiteY161" fmla="*/ 2263287 h 3259433"/>
                <a:gd name="connsiteX162" fmla="*/ 6908573 w 7436821"/>
                <a:gd name="connsiteY162" fmla="*/ 2262439 h 3259433"/>
                <a:gd name="connsiteX163" fmla="*/ 6994205 w 7436821"/>
                <a:gd name="connsiteY163" fmla="*/ 2229781 h 3259433"/>
                <a:gd name="connsiteX164" fmla="*/ 7012302 w 7436821"/>
                <a:gd name="connsiteY164" fmla="*/ 2240258 h 3259433"/>
                <a:gd name="connsiteX165" fmla="*/ 7028495 w 7436821"/>
                <a:gd name="connsiteY165" fmla="*/ 2257403 h 3259433"/>
                <a:gd name="connsiteX166" fmla="*/ 7040877 w 7436821"/>
                <a:gd name="connsiteY166" fmla="*/ 2278358 h 3259433"/>
                <a:gd name="connsiteX167" fmla="*/ 7061832 w 7436821"/>
                <a:gd name="connsiteY167" fmla="*/ 2345033 h 3259433"/>
                <a:gd name="connsiteX168" fmla="*/ 7071357 w 7436821"/>
                <a:gd name="connsiteY168" fmla="*/ 2365988 h 3259433"/>
                <a:gd name="connsiteX169" fmla="*/ 7088502 w 7436821"/>
                <a:gd name="connsiteY169" fmla="*/ 2436473 h 3259433"/>
                <a:gd name="connsiteX170" fmla="*/ 7094217 w 7436821"/>
                <a:gd name="connsiteY170" fmla="*/ 2460286 h 3259433"/>
                <a:gd name="connsiteX171" fmla="*/ 7151367 w 7436821"/>
                <a:gd name="connsiteY171" fmla="*/ 2523151 h 3259433"/>
                <a:gd name="connsiteX172" fmla="*/ 7158987 w 7436821"/>
                <a:gd name="connsiteY172" fmla="*/ 2537438 h 3259433"/>
                <a:gd name="connsiteX173" fmla="*/ 7162797 w 7436821"/>
                <a:gd name="connsiteY173" fmla="*/ 2551726 h 3259433"/>
                <a:gd name="connsiteX174" fmla="*/ 7150415 w 7436821"/>
                <a:gd name="connsiteY174" fmla="*/ 2571728 h 3259433"/>
                <a:gd name="connsiteX175" fmla="*/ 7130412 w 7436821"/>
                <a:gd name="connsiteY175" fmla="*/ 2635545 h 3259433"/>
                <a:gd name="connsiteX176" fmla="*/ 7133270 w 7436821"/>
                <a:gd name="connsiteY176" fmla="*/ 2655548 h 3259433"/>
                <a:gd name="connsiteX177" fmla="*/ 7147557 w 7436821"/>
                <a:gd name="connsiteY177" fmla="*/ 2672693 h 3259433"/>
                <a:gd name="connsiteX178" fmla="*/ 7165655 w 7436821"/>
                <a:gd name="connsiteY178" fmla="*/ 2686980 h 3259433"/>
                <a:gd name="connsiteX179" fmla="*/ 7181847 w 7436821"/>
                <a:gd name="connsiteY179" fmla="*/ 2703173 h 3259433"/>
                <a:gd name="connsiteX180" fmla="*/ 7277097 w 7436821"/>
                <a:gd name="connsiteY180" fmla="*/ 2908913 h 3259433"/>
                <a:gd name="connsiteX181" fmla="*/ 7289480 w 7436821"/>
                <a:gd name="connsiteY181" fmla="*/ 2929868 h 3259433"/>
                <a:gd name="connsiteX182" fmla="*/ 7359965 w 7436821"/>
                <a:gd name="connsiteY182" fmla="*/ 3067980 h 3259433"/>
                <a:gd name="connsiteX183" fmla="*/ 7419972 w 7436821"/>
                <a:gd name="connsiteY183" fmla="*/ 3104176 h 3259433"/>
                <a:gd name="connsiteX184" fmla="*/ 7436165 w 7436821"/>
                <a:gd name="connsiteY184" fmla="*/ 3142276 h 3259433"/>
                <a:gd name="connsiteX185" fmla="*/ 7433307 w 7436821"/>
                <a:gd name="connsiteY185" fmla="*/ 3162278 h 3259433"/>
                <a:gd name="connsiteX186" fmla="*/ 7417115 w 7436821"/>
                <a:gd name="connsiteY186" fmla="*/ 3196568 h 3259433"/>
                <a:gd name="connsiteX187" fmla="*/ 7413305 w 7436821"/>
                <a:gd name="connsiteY187" fmla="*/ 3207998 h 3259433"/>
                <a:gd name="connsiteX188" fmla="*/ 7422830 w 7436821"/>
                <a:gd name="connsiteY188" fmla="*/ 3251813 h 3259433"/>
                <a:gd name="connsiteX189" fmla="*/ 7428545 w 7436821"/>
                <a:gd name="connsiteY189" fmla="*/ 3259433 h 3259433"/>
                <a:gd name="connsiteX190" fmla="*/ 7388540 w 7436821"/>
                <a:gd name="connsiteY190" fmla="*/ 3259433 h 3259433"/>
                <a:gd name="connsiteX191" fmla="*/ 7367585 w 7436821"/>
                <a:gd name="connsiteY191" fmla="*/ 3259433 h 3259433"/>
                <a:gd name="connsiteX192" fmla="*/ 0 w 7436821"/>
                <a:gd name="connsiteY192" fmla="*/ 3259433 h 3259433"/>
                <a:gd name="connsiteX193" fmla="*/ 37148 w 7436821"/>
                <a:gd name="connsiteY193" fmla="*/ 3212761 h 3259433"/>
                <a:gd name="connsiteX194" fmla="*/ 180023 w 7436821"/>
                <a:gd name="connsiteY194" fmla="*/ 2943203 h 3259433"/>
                <a:gd name="connsiteX195" fmla="*/ 196215 w 7436821"/>
                <a:gd name="connsiteY195" fmla="*/ 2902245 h 3259433"/>
                <a:gd name="connsiteX196" fmla="*/ 195263 w 7436821"/>
                <a:gd name="connsiteY196" fmla="*/ 2901293 h 3259433"/>
                <a:gd name="connsiteX197" fmla="*/ 177165 w 7436821"/>
                <a:gd name="connsiteY197" fmla="*/ 2819378 h 3259433"/>
                <a:gd name="connsiteX198" fmla="*/ 296228 w 7436821"/>
                <a:gd name="connsiteY198" fmla="*/ 2586016 h 3259433"/>
                <a:gd name="connsiteX199" fmla="*/ 305753 w 7436821"/>
                <a:gd name="connsiteY199" fmla="*/ 2573633 h 3259433"/>
                <a:gd name="connsiteX200" fmla="*/ 326708 w 7436821"/>
                <a:gd name="connsiteY200" fmla="*/ 2543153 h 3259433"/>
                <a:gd name="connsiteX201" fmla="*/ 354330 w 7436821"/>
                <a:gd name="connsiteY201" fmla="*/ 2401231 h 3259433"/>
                <a:gd name="connsiteX202" fmla="*/ 370523 w 7436821"/>
                <a:gd name="connsiteY202" fmla="*/ 2388848 h 3259433"/>
                <a:gd name="connsiteX203" fmla="*/ 388620 w 7436821"/>
                <a:gd name="connsiteY203" fmla="*/ 2376466 h 3259433"/>
                <a:gd name="connsiteX204" fmla="*/ 401955 w 7436821"/>
                <a:gd name="connsiteY204" fmla="*/ 2366941 h 3259433"/>
                <a:gd name="connsiteX205" fmla="*/ 412433 w 7436821"/>
                <a:gd name="connsiteY205" fmla="*/ 2354558 h 3259433"/>
                <a:gd name="connsiteX206" fmla="*/ 440055 w 7436821"/>
                <a:gd name="connsiteY206" fmla="*/ 2276453 h 3259433"/>
                <a:gd name="connsiteX207" fmla="*/ 446723 w 7436821"/>
                <a:gd name="connsiteY207" fmla="*/ 2256451 h 3259433"/>
                <a:gd name="connsiteX208" fmla="*/ 484823 w 7436821"/>
                <a:gd name="connsiteY208" fmla="*/ 2027851 h 3259433"/>
                <a:gd name="connsiteX209" fmla="*/ 495300 w 7436821"/>
                <a:gd name="connsiteY209" fmla="*/ 2010705 h 3259433"/>
                <a:gd name="connsiteX210" fmla="*/ 529590 w 7436821"/>
                <a:gd name="connsiteY210" fmla="*/ 1910693 h 3259433"/>
                <a:gd name="connsiteX211" fmla="*/ 533400 w 7436821"/>
                <a:gd name="connsiteY211" fmla="*/ 1887833 h 3259433"/>
                <a:gd name="connsiteX212" fmla="*/ 615315 w 7436821"/>
                <a:gd name="connsiteY212" fmla="*/ 1749720 h 3259433"/>
                <a:gd name="connsiteX213" fmla="*/ 636270 w 7436821"/>
                <a:gd name="connsiteY213" fmla="*/ 1742101 h 3259433"/>
                <a:gd name="connsiteX214" fmla="*/ 660083 w 7436821"/>
                <a:gd name="connsiteY214" fmla="*/ 1738290 h 3259433"/>
                <a:gd name="connsiteX215" fmla="*/ 677228 w 7436821"/>
                <a:gd name="connsiteY215" fmla="*/ 1742101 h 3259433"/>
                <a:gd name="connsiteX216" fmla="*/ 689610 w 7436821"/>
                <a:gd name="connsiteY216" fmla="*/ 1751626 h 3259433"/>
                <a:gd name="connsiteX217" fmla="*/ 705803 w 7436821"/>
                <a:gd name="connsiteY217" fmla="*/ 1776390 h 3259433"/>
                <a:gd name="connsiteX218" fmla="*/ 712470 w 7436821"/>
                <a:gd name="connsiteY218" fmla="*/ 1789726 h 3259433"/>
                <a:gd name="connsiteX219" fmla="*/ 794385 w 7436821"/>
                <a:gd name="connsiteY219" fmla="*/ 1924980 h 3259433"/>
                <a:gd name="connsiteX220" fmla="*/ 810578 w 7436821"/>
                <a:gd name="connsiteY220" fmla="*/ 1937363 h 3259433"/>
                <a:gd name="connsiteX221" fmla="*/ 830580 w 7436821"/>
                <a:gd name="connsiteY221" fmla="*/ 1944030 h 3259433"/>
                <a:gd name="connsiteX222" fmla="*/ 912495 w 7436821"/>
                <a:gd name="connsiteY222" fmla="*/ 1977368 h 3259433"/>
                <a:gd name="connsiteX223" fmla="*/ 932498 w 7436821"/>
                <a:gd name="connsiteY223" fmla="*/ 2045948 h 3259433"/>
                <a:gd name="connsiteX224" fmla="*/ 939165 w 7436821"/>
                <a:gd name="connsiteY224" fmla="*/ 2068808 h 3259433"/>
                <a:gd name="connsiteX225" fmla="*/ 970598 w 7436821"/>
                <a:gd name="connsiteY225" fmla="*/ 2176441 h 3259433"/>
                <a:gd name="connsiteX226" fmla="*/ 991553 w 7436821"/>
                <a:gd name="connsiteY226" fmla="*/ 2189776 h 3259433"/>
                <a:gd name="connsiteX227" fmla="*/ 1008883 w 7436821"/>
                <a:gd name="connsiteY227" fmla="*/ 2194502 h 3259433"/>
                <a:gd name="connsiteX228" fmla="*/ 1033558 w 7436821"/>
                <a:gd name="connsiteY228" fmla="*/ 2189170 h 3259433"/>
                <a:gd name="connsiteX229" fmla="*/ 1050608 w 7436821"/>
                <a:gd name="connsiteY229" fmla="*/ 2179298 h 3259433"/>
                <a:gd name="connsiteX230" fmla="*/ 1064895 w 7436821"/>
                <a:gd name="connsiteY230" fmla="*/ 2165011 h 3259433"/>
                <a:gd name="connsiteX231" fmla="*/ 1118235 w 7436821"/>
                <a:gd name="connsiteY231" fmla="*/ 1923076 h 3259433"/>
                <a:gd name="connsiteX232" fmla="*/ 1119188 w 7436821"/>
                <a:gd name="connsiteY232" fmla="*/ 1900215 h 3259433"/>
                <a:gd name="connsiteX233" fmla="*/ 1132523 w 7436821"/>
                <a:gd name="connsiteY233" fmla="*/ 1809728 h 3259433"/>
                <a:gd name="connsiteX234" fmla="*/ 1139190 w 7436821"/>
                <a:gd name="connsiteY234" fmla="*/ 1788773 h 3259433"/>
                <a:gd name="connsiteX235" fmla="*/ 1227773 w 7436821"/>
                <a:gd name="connsiteY235" fmla="*/ 1720193 h 3259433"/>
                <a:gd name="connsiteX236" fmla="*/ 1274446 w 7436821"/>
                <a:gd name="connsiteY236" fmla="*/ 1605893 h 3259433"/>
                <a:gd name="connsiteX237" fmla="*/ 1295401 w 7436821"/>
                <a:gd name="connsiteY237" fmla="*/ 1595415 h 3259433"/>
                <a:gd name="connsiteX238" fmla="*/ 1316356 w 7436821"/>
                <a:gd name="connsiteY238" fmla="*/ 1587795 h 3259433"/>
                <a:gd name="connsiteX239" fmla="*/ 1340169 w 7436821"/>
                <a:gd name="connsiteY239" fmla="*/ 1580176 h 3259433"/>
                <a:gd name="connsiteX240" fmla="*/ 1467803 w 7436821"/>
                <a:gd name="connsiteY240" fmla="*/ 1565888 h 3259433"/>
                <a:gd name="connsiteX241" fmla="*/ 1478280 w 7436821"/>
                <a:gd name="connsiteY241" fmla="*/ 1363958 h 3259433"/>
                <a:gd name="connsiteX242" fmla="*/ 1490663 w 7436821"/>
                <a:gd name="connsiteY242" fmla="*/ 1351576 h 3259433"/>
                <a:gd name="connsiteX243" fmla="*/ 1500188 w 7436821"/>
                <a:gd name="connsiteY243" fmla="*/ 1339193 h 3259433"/>
                <a:gd name="connsiteX244" fmla="*/ 1509713 w 7436821"/>
                <a:gd name="connsiteY244" fmla="*/ 1320143 h 3259433"/>
                <a:gd name="connsiteX245" fmla="*/ 1642110 w 7436821"/>
                <a:gd name="connsiteY245" fmla="*/ 1095353 h 3259433"/>
                <a:gd name="connsiteX246" fmla="*/ 1662114 w 7436821"/>
                <a:gd name="connsiteY246" fmla="*/ 1089638 h 3259433"/>
                <a:gd name="connsiteX247" fmla="*/ 1708785 w 7436821"/>
                <a:gd name="connsiteY247" fmla="*/ 1102020 h 3259433"/>
                <a:gd name="connsiteX248" fmla="*/ 1764030 w 7436821"/>
                <a:gd name="connsiteY248" fmla="*/ 1041060 h 3259433"/>
                <a:gd name="connsiteX249" fmla="*/ 1771650 w 7436821"/>
                <a:gd name="connsiteY249" fmla="*/ 1018200 h 3259433"/>
                <a:gd name="connsiteX250" fmla="*/ 1839278 w 7436821"/>
                <a:gd name="connsiteY250" fmla="*/ 897233 h 3259433"/>
                <a:gd name="connsiteX251" fmla="*/ 1927547 w 7436821"/>
                <a:gd name="connsiteY251" fmla="*/ 898036 h 3259433"/>
                <a:gd name="connsiteX252" fmla="*/ 1938294 w 7436821"/>
                <a:gd name="connsiteY252" fmla="*/ 888494 h 3259433"/>
                <a:gd name="connsiteX253" fmla="*/ 1939664 w 7436821"/>
                <a:gd name="connsiteY253" fmla="*/ 883976 h 3259433"/>
                <a:gd name="connsiteX254" fmla="*/ 1946907 w 7436821"/>
                <a:gd name="connsiteY254" fmla="*/ 867712 h 3259433"/>
                <a:gd name="connsiteX255" fmla="*/ 1946910 w 7436821"/>
                <a:gd name="connsiteY255" fmla="*/ 867705 h 3259433"/>
                <a:gd name="connsiteX256" fmla="*/ 1956435 w 7436821"/>
                <a:gd name="connsiteY256" fmla="*/ 844845 h 3259433"/>
                <a:gd name="connsiteX257" fmla="*/ 1965960 w 7436821"/>
                <a:gd name="connsiteY257" fmla="*/ 821985 h 3259433"/>
                <a:gd name="connsiteX258" fmla="*/ 2080260 w 7436821"/>
                <a:gd name="connsiteY258" fmla="*/ 723878 h 3259433"/>
                <a:gd name="connsiteX259" fmla="*/ 2101215 w 7436821"/>
                <a:gd name="connsiteY259" fmla="*/ 854370 h 3259433"/>
                <a:gd name="connsiteX260" fmla="*/ 2105025 w 7436821"/>
                <a:gd name="connsiteY260" fmla="*/ 874373 h 3259433"/>
                <a:gd name="connsiteX261" fmla="*/ 2210753 w 7436821"/>
                <a:gd name="connsiteY261" fmla="*/ 962955 h 3259433"/>
                <a:gd name="connsiteX262" fmla="*/ 2225040 w 7436821"/>
                <a:gd name="connsiteY262" fmla="*/ 977243 h 3259433"/>
                <a:gd name="connsiteX263" fmla="*/ 2232660 w 7436821"/>
                <a:gd name="connsiteY263" fmla="*/ 996293 h 3259433"/>
                <a:gd name="connsiteX264" fmla="*/ 2269808 w 7436821"/>
                <a:gd name="connsiteY264" fmla="*/ 1064873 h 3259433"/>
                <a:gd name="connsiteX265" fmla="*/ 2371725 w 7436821"/>
                <a:gd name="connsiteY265" fmla="*/ 1142978 h 3259433"/>
                <a:gd name="connsiteX266" fmla="*/ 2384108 w 7436821"/>
                <a:gd name="connsiteY266" fmla="*/ 1150598 h 3259433"/>
                <a:gd name="connsiteX267" fmla="*/ 2397443 w 7436821"/>
                <a:gd name="connsiteY267" fmla="*/ 1161075 h 3259433"/>
                <a:gd name="connsiteX268" fmla="*/ 2431734 w 7436821"/>
                <a:gd name="connsiteY268" fmla="*/ 1266803 h 3259433"/>
                <a:gd name="connsiteX269" fmla="*/ 2390775 w 7436821"/>
                <a:gd name="connsiteY269" fmla="*/ 1254420 h 3259433"/>
                <a:gd name="connsiteX270" fmla="*/ 2414588 w 7436821"/>
                <a:gd name="connsiteY270" fmla="*/ 1354433 h 3259433"/>
                <a:gd name="connsiteX271" fmla="*/ 2405063 w 7436821"/>
                <a:gd name="connsiteY271" fmla="*/ 1374435 h 3259433"/>
                <a:gd name="connsiteX272" fmla="*/ 2460308 w 7436821"/>
                <a:gd name="connsiteY272" fmla="*/ 1570651 h 3259433"/>
                <a:gd name="connsiteX273" fmla="*/ 2478405 w 7436821"/>
                <a:gd name="connsiteY273" fmla="*/ 1590653 h 3259433"/>
                <a:gd name="connsiteX274" fmla="*/ 2724151 w 7436821"/>
                <a:gd name="connsiteY274" fmla="*/ 1651613 h 3259433"/>
                <a:gd name="connsiteX275" fmla="*/ 2684145 w 7436821"/>
                <a:gd name="connsiteY275" fmla="*/ 1490640 h 3259433"/>
                <a:gd name="connsiteX276" fmla="*/ 2687003 w 7436821"/>
                <a:gd name="connsiteY276" fmla="*/ 1473495 h 3259433"/>
                <a:gd name="connsiteX277" fmla="*/ 2748916 w 7436821"/>
                <a:gd name="connsiteY277" fmla="*/ 1396343 h 3259433"/>
                <a:gd name="connsiteX278" fmla="*/ 2792730 w 7436821"/>
                <a:gd name="connsiteY278" fmla="*/ 1368720 h 3259433"/>
                <a:gd name="connsiteX279" fmla="*/ 2806066 w 7436821"/>
                <a:gd name="connsiteY279" fmla="*/ 1349670 h 3259433"/>
                <a:gd name="connsiteX280" fmla="*/ 2905125 w 7436821"/>
                <a:gd name="connsiteY280" fmla="*/ 1244895 h 3259433"/>
                <a:gd name="connsiteX281" fmla="*/ 2904174 w 7436821"/>
                <a:gd name="connsiteY281" fmla="*/ 1225845 h 3259433"/>
                <a:gd name="connsiteX282" fmla="*/ 2904174 w 7436821"/>
                <a:gd name="connsiteY282" fmla="*/ 1188698 h 3259433"/>
                <a:gd name="connsiteX283" fmla="*/ 2982279 w 7436821"/>
                <a:gd name="connsiteY283" fmla="*/ 1062968 h 3259433"/>
                <a:gd name="connsiteX284" fmla="*/ 3023236 w 7436821"/>
                <a:gd name="connsiteY284" fmla="*/ 917235 h 3259433"/>
                <a:gd name="connsiteX285" fmla="*/ 3039429 w 7436821"/>
                <a:gd name="connsiteY285" fmla="*/ 896280 h 3259433"/>
                <a:gd name="connsiteX286" fmla="*/ 3184209 w 7436821"/>
                <a:gd name="connsiteY286" fmla="*/ 724830 h 3259433"/>
                <a:gd name="connsiteX287" fmla="*/ 3187065 w 7436821"/>
                <a:gd name="connsiteY287" fmla="*/ 708638 h 3259433"/>
                <a:gd name="connsiteX288" fmla="*/ 3201354 w 7436821"/>
                <a:gd name="connsiteY288" fmla="*/ 661013 h 3259433"/>
                <a:gd name="connsiteX289" fmla="*/ 3208973 w 7436821"/>
                <a:gd name="connsiteY289" fmla="*/ 641963 h 3259433"/>
                <a:gd name="connsiteX290" fmla="*/ 3317558 w 7436821"/>
                <a:gd name="connsiteY290" fmla="*/ 487658 h 3259433"/>
                <a:gd name="connsiteX291" fmla="*/ 3333751 w 7436821"/>
                <a:gd name="connsiteY291" fmla="*/ 471465 h 3259433"/>
                <a:gd name="connsiteX292" fmla="*/ 3351848 w 7436821"/>
                <a:gd name="connsiteY292" fmla="*/ 450510 h 3259433"/>
                <a:gd name="connsiteX293" fmla="*/ 3422333 w 7436821"/>
                <a:gd name="connsiteY293" fmla="*/ 386693 h 3259433"/>
                <a:gd name="connsiteX294" fmla="*/ 3442335 w 7436821"/>
                <a:gd name="connsiteY294" fmla="*/ 383835 h 3259433"/>
                <a:gd name="connsiteX295" fmla="*/ 3472815 w 7436821"/>
                <a:gd name="connsiteY295" fmla="*/ 366690 h 3259433"/>
                <a:gd name="connsiteX296" fmla="*/ 3540443 w 7436821"/>
                <a:gd name="connsiteY296" fmla="*/ 167618 h 3259433"/>
                <a:gd name="connsiteX297" fmla="*/ 3556636 w 7436821"/>
                <a:gd name="connsiteY297" fmla="*/ 150473 h 3259433"/>
                <a:gd name="connsiteX298" fmla="*/ 3629977 w 7436821"/>
                <a:gd name="connsiteY298" fmla="*/ 66653 h 3259433"/>
                <a:gd name="connsiteX299" fmla="*/ 3646170 w 7436821"/>
                <a:gd name="connsiteY299" fmla="*/ 50460 h 3259433"/>
                <a:gd name="connsiteX300" fmla="*/ 3707130 w 7436821"/>
                <a:gd name="connsiteY300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5772563 w 7436821"/>
                <a:gd name="connsiteY21" fmla="*/ 1573010 h 3259433"/>
                <a:gd name="connsiteX22" fmla="*/ 5773847 w 7436821"/>
                <a:gd name="connsiteY22" fmla="*/ 1576364 h 3259433"/>
                <a:gd name="connsiteX23" fmla="*/ 5775977 w 7436821"/>
                <a:gd name="connsiteY23" fmla="*/ 1573639 h 3259433"/>
                <a:gd name="connsiteX24" fmla="*/ 5772563 w 7436821"/>
                <a:gd name="connsiteY24" fmla="*/ 1573010 h 3259433"/>
                <a:gd name="connsiteX25" fmla="*/ 2339121 w 7436821"/>
                <a:gd name="connsiteY25" fmla="*/ 1429892 h 3259433"/>
                <a:gd name="connsiteX26" fmla="*/ 2337380 w 7436821"/>
                <a:gd name="connsiteY26" fmla="*/ 1453355 h 3259433"/>
                <a:gd name="connsiteX27" fmla="*/ 2341012 w 7436821"/>
                <a:gd name="connsiteY27" fmla="*/ 1458719 h 3259433"/>
                <a:gd name="connsiteX28" fmla="*/ 2342584 w 7436821"/>
                <a:gd name="connsiteY28" fmla="*/ 1462250 h 3259433"/>
                <a:gd name="connsiteX29" fmla="*/ 2339121 w 7436821"/>
                <a:gd name="connsiteY29" fmla="*/ 1429892 h 3259433"/>
                <a:gd name="connsiteX30" fmla="*/ 4709982 w 7436821"/>
                <a:gd name="connsiteY30" fmla="*/ 952021 h 3259433"/>
                <a:gd name="connsiteX31" fmla="*/ 4722335 w 7436821"/>
                <a:gd name="connsiteY31" fmla="*/ 1024115 h 3259433"/>
                <a:gd name="connsiteX32" fmla="*/ 4722492 w 7436821"/>
                <a:gd name="connsiteY32" fmla="*/ 1022963 h 3259433"/>
                <a:gd name="connsiteX33" fmla="*/ 4730112 w 7436821"/>
                <a:gd name="connsiteY33" fmla="*/ 996293 h 3259433"/>
                <a:gd name="connsiteX34" fmla="*/ 4723445 w 7436821"/>
                <a:gd name="connsiteY34" fmla="*/ 972480 h 3259433"/>
                <a:gd name="connsiteX35" fmla="*/ 4709982 w 7436821"/>
                <a:gd name="connsiteY35" fmla="*/ 952021 h 3259433"/>
                <a:gd name="connsiteX36" fmla="*/ 4571527 w 7436821"/>
                <a:gd name="connsiteY36" fmla="*/ 603642 h 3259433"/>
                <a:gd name="connsiteX37" fmla="*/ 4574994 w 7436821"/>
                <a:gd name="connsiteY37" fmla="*/ 607661 h 3259433"/>
                <a:gd name="connsiteX38" fmla="*/ 4574553 w 7436821"/>
                <a:gd name="connsiteY38" fmla="*/ 606693 h 3259433"/>
                <a:gd name="connsiteX39" fmla="*/ 4571527 w 7436821"/>
                <a:gd name="connsiteY39" fmla="*/ 603642 h 3259433"/>
                <a:gd name="connsiteX40" fmla="*/ 3962579 w 7436821"/>
                <a:gd name="connsiteY40" fmla="*/ 592605 h 3259433"/>
                <a:gd name="connsiteX41" fmla="*/ 3964592 w 7436821"/>
                <a:gd name="connsiteY41" fmla="*/ 604355 h 3259433"/>
                <a:gd name="connsiteX42" fmla="*/ 4002938 w 7436821"/>
                <a:gd name="connsiteY42" fmla="*/ 622754 h 3259433"/>
                <a:gd name="connsiteX43" fmla="*/ 4004489 w 7436821"/>
                <a:gd name="connsiteY43" fmla="*/ 623857 h 3259433"/>
                <a:gd name="connsiteX44" fmla="*/ 3978471 w 7436821"/>
                <a:gd name="connsiteY44" fmla="*/ 604220 h 3259433"/>
                <a:gd name="connsiteX45" fmla="*/ 3962579 w 7436821"/>
                <a:gd name="connsiteY45" fmla="*/ 592605 h 3259433"/>
                <a:gd name="connsiteX46" fmla="*/ 4528455 w 7436821"/>
                <a:gd name="connsiteY46" fmla="*/ 566756 h 3259433"/>
                <a:gd name="connsiteX47" fmla="*/ 4529548 w 7436821"/>
                <a:gd name="connsiteY47" fmla="*/ 569210 h 3259433"/>
                <a:gd name="connsiteX48" fmla="*/ 4537440 w 7436821"/>
                <a:gd name="connsiteY48" fmla="*/ 573026 h 3259433"/>
                <a:gd name="connsiteX49" fmla="*/ 4556825 w 7436821"/>
                <a:gd name="connsiteY49" fmla="*/ 588815 h 3259433"/>
                <a:gd name="connsiteX50" fmla="*/ 4543480 w 7436821"/>
                <a:gd name="connsiteY50" fmla="*/ 575357 h 3259433"/>
                <a:gd name="connsiteX51" fmla="*/ 4528455 w 7436821"/>
                <a:gd name="connsiteY51" fmla="*/ 566756 h 3259433"/>
                <a:gd name="connsiteX52" fmla="*/ 3707130 w 7436821"/>
                <a:gd name="connsiteY52" fmla="*/ 930 h 3259433"/>
                <a:gd name="connsiteX53" fmla="*/ 3793805 w 7436821"/>
                <a:gd name="connsiteY53" fmla="*/ 48555 h 3259433"/>
                <a:gd name="connsiteX54" fmla="*/ 3813807 w 7436821"/>
                <a:gd name="connsiteY54" fmla="*/ 62843 h 3259433"/>
                <a:gd name="connsiteX55" fmla="*/ 3878577 w 7436821"/>
                <a:gd name="connsiteY55" fmla="*/ 206670 h 3259433"/>
                <a:gd name="connsiteX56" fmla="*/ 3881435 w 7436821"/>
                <a:gd name="connsiteY56" fmla="*/ 230483 h 3259433"/>
                <a:gd name="connsiteX57" fmla="*/ 3904295 w 7436821"/>
                <a:gd name="connsiteY57" fmla="*/ 325733 h 3259433"/>
                <a:gd name="connsiteX58" fmla="*/ 3907058 w 7436821"/>
                <a:gd name="connsiteY58" fmla="*/ 340239 h 3259433"/>
                <a:gd name="connsiteX59" fmla="*/ 3908911 w 7436821"/>
                <a:gd name="connsiteY59" fmla="*/ 345080 h 3259433"/>
                <a:gd name="connsiteX60" fmla="*/ 3912314 w 7436821"/>
                <a:gd name="connsiteY60" fmla="*/ 358147 h 3259433"/>
                <a:gd name="connsiteX61" fmla="*/ 3923568 w 7436821"/>
                <a:gd name="connsiteY61" fmla="*/ 391336 h 3259433"/>
                <a:gd name="connsiteX62" fmla="*/ 3971922 w 7436821"/>
                <a:gd name="connsiteY62" fmla="*/ 503850 h 3259433"/>
                <a:gd name="connsiteX63" fmla="*/ 4070030 w 7436821"/>
                <a:gd name="connsiteY63" fmla="*/ 618150 h 3259433"/>
                <a:gd name="connsiteX64" fmla="*/ 4092890 w 7436821"/>
                <a:gd name="connsiteY64" fmla="*/ 631485 h 3259433"/>
                <a:gd name="connsiteX65" fmla="*/ 4295772 w 7436821"/>
                <a:gd name="connsiteY65" fmla="*/ 743880 h 3259433"/>
                <a:gd name="connsiteX66" fmla="*/ 4312917 w 7436821"/>
                <a:gd name="connsiteY66" fmla="*/ 720068 h 3259433"/>
                <a:gd name="connsiteX67" fmla="*/ 4316727 w 7436821"/>
                <a:gd name="connsiteY67" fmla="*/ 702923 h 3259433"/>
                <a:gd name="connsiteX68" fmla="*/ 4312917 w 7436821"/>
                <a:gd name="connsiteY68" fmla="*/ 681968 h 3259433"/>
                <a:gd name="connsiteX69" fmla="*/ 4312917 w 7436821"/>
                <a:gd name="connsiteY69" fmla="*/ 661965 h 3259433"/>
                <a:gd name="connsiteX70" fmla="*/ 4457697 w 7436821"/>
                <a:gd name="connsiteY70" fmla="*/ 461940 h 3259433"/>
                <a:gd name="connsiteX71" fmla="*/ 4549137 w 7436821"/>
                <a:gd name="connsiteY71" fmla="*/ 484800 h 3259433"/>
                <a:gd name="connsiteX72" fmla="*/ 4565330 w 7436821"/>
                <a:gd name="connsiteY72" fmla="*/ 500993 h 3259433"/>
                <a:gd name="connsiteX73" fmla="*/ 4643435 w 7436821"/>
                <a:gd name="connsiteY73" fmla="*/ 645773 h 3259433"/>
                <a:gd name="connsiteX74" fmla="*/ 4647245 w 7436821"/>
                <a:gd name="connsiteY74" fmla="*/ 670538 h 3259433"/>
                <a:gd name="connsiteX75" fmla="*/ 4656770 w 7436821"/>
                <a:gd name="connsiteY75" fmla="*/ 745785 h 3259433"/>
                <a:gd name="connsiteX76" fmla="*/ 4664390 w 7436821"/>
                <a:gd name="connsiteY76" fmla="*/ 761978 h 3259433"/>
                <a:gd name="connsiteX77" fmla="*/ 4671057 w 7436821"/>
                <a:gd name="connsiteY77" fmla="*/ 779123 h 3259433"/>
                <a:gd name="connsiteX78" fmla="*/ 4678677 w 7436821"/>
                <a:gd name="connsiteY78" fmla="*/ 795315 h 3259433"/>
                <a:gd name="connsiteX79" fmla="*/ 4679630 w 7436821"/>
                <a:gd name="connsiteY79" fmla="*/ 818175 h 3259433"/>
                <a:gd name="connsiteX80" fmla="*/ 4689155 w 7436821"/>
                <a:gd name="connsiteY80" fmla="*/ 838178 h 3259433"/>
                <a:gd name="connsiteX81" fmla="*/ 4696775 w 7436821"/>
                <a:gd name="connsiteY81" fmla="*/ 857228 h 3259433"/>
                <a:gd name="connsiteX82" fmla="*/ 4719635 w 7436821"/>
                <a:gd name="connsiteY82" fmla="*/ 894375 h 3259433"/>
                <a:gd name="connsiteX83" fmla="*/ 4732970 w 7436821"/>
                <a:gd name="connsiteY83" fmla="*/ 910568 h 3259433"/>
                <a:gd name="connsiteX84" fmla="*/ 4750115 w 7436821"/>
                <a:gd name="connsiteY84" fmla="*/ 927713 h 3259433"/>
                <a:gd name="connsiteX85" fmla="*/ 4763450 w 7436821"/>
                <a:gd name="connsiteY85" fmla="*/ 944858 h 3259433"/>
                <a:gd name="connsiteX86" fmla="*/ 4787262 w 7436821"/>
                <a:gd name="connsiteY86" fmla="*/ 982958 h 3259433"/>
                <a:gd name="connsiteX87" fmla="*/ 4794882 w 7436821"/>
                <a:gd name="connsiteY87" fmla="*/ 1006770 h 3259433"/>
                <a:gd name="connsiteX88" fmla="*/ 4807265 w 7436821"/>
                <a:gd name="connsiteY88" fmla="*/ 1054395 h 3259433"/>
                <a:gd name="connsiteX89" fmla="*/ 4817742 w 7436821"/>
                <a:gd name="connsiteY89" fmla="*/ 1068683 h 3259433"/>
                <a:gd name="connsiteX90" fmla="*/ 4820600 w 7436821"/>
                <a:gd name="connsiteY90" fmla="*/ 1088685 h 3259433"/>
                <a:gd name="connsiteX91" fmla="*/ 4838697 w 7436821"/>
                <a:gd name="connsiteY91" fmla="*/ 1221083 h 3259433"/>
                <a:gd name="connsiteX92" fmla="*/ 4851080 w 7436821"/>
                <a:gd name="connsiteY92" fmla="*/ 1233465 h 3259433"/>
                <a:gd name="connsiteX93" fmla="*/ 4860605 w 7436821"/>
                <a:gd name="connsiteY93" fmla="*/ 1273470 h 3259433"/>
                <a:gd name="connsiteX94" fmla="*/ 4948235 w 7436821"/>
                <a:gd name="connsiteY94" fmla="*/ 1517310 h 3259433"/>
                <a:gd name="connsiteX95" fmla="*/ 4964427 w 7436821"/>
                <a:gd name="connsiteY95" fmla="*/ 1554458 h 3259433"/>
                <a:gd name="connsiteX96" fmla="*/ 4978715 w 7436821"/>
                <a:gd name="connsiteY96" fmla="*/ 1574460 h 3259433"/>
                <a:gd name="connsiteX97" fmla="*/ 5151117 w 7436821"/>
                <a:gd name="connsiteY97" fmla="*/ 1836398 h 3259433"/>
                <a:gd name="connsiteX98" fmla="*/ 5272085 w 7436821"/>
                <a:gd name="connsiteY98" fmla="*/ 1796393 h 3259433"/>
                <a:gd name="connsiteX99" fmla="*/ 5292087 w 7436821"/>
                <a:gd name="connsiteY99" fmla="*/ 1800203 h 3259433"/>
                <a:gd name="connsiteX100" fmla="*/ 5360667 w 7436821"/>
                <a:gd name="connsiteY100" fmla="*/ 1729718 h 3259433"/>
                <a:gd name="connsiteX101" fmla="*/ 5361620 w 7436821"/>
                <a:gd name="connsiteY101" fmla="*/ 1708763 h 3259433"/>
                <a:gd name="connsiteX102" fmla="*/ 5379360 w 7436821"/>
                <a:gd name="connsiteY102" fmla="*/ 1644231 h 3259433"/>
                <a:gd name="connsiteX103" fmla="*/ 5390153 w 7436821"/>
                <a:gd name="connsiteY103" fmla="*/ 1625966 h 3259433"/>
                <a:gd name="connsiteX104" fmla="*/ 5398929 w 7436821"/>
                <a:gd name="connsiteY104" fmla="*/ 1592273 h 3259433"/>
                <a:gd name="connsiteX105" fmla="*/ 5426863 w 7436821"/>
                <a:gd name="connsiteY105" fmla="*/ 1519262 h 3259433"/>
                <a:gd name="connsiteX106" fmla="*/ 5425795 w 7436821"/>
                <a:gd name="connsiteY106" fmla="*/ 1503975 h 3259433"/>
                <a:gd name="connsiteX107" fmla="*/ 5427342 w 7436821"/>
                <a:gd name="connsiteY107" fmla="*/ 1415393 h 3259433"/>
                <a:gd name="connsiteX108" fmla="*/ 5542595 w 7436821"/>
                <a:gd name="connsiteY108" fmla="*/ 1209653 h 3259433"/>
                <a:gd name="connsiteX109" fmla="*/ 5554977 w 7436821"/>
                <a:gd name="connsiteY109" fmla="*/ 1189650 h 3259433"/>
                <a:gd name="connsiteX110" fmla="*/ 5572122 w 7436821"/>
                <a:gd name="connsiteY110" fmla="*/ 1176315 h 3259433"/>
                <a:gd name="connsiteX111" fmla="*/ 5683565 w 7436821"/>
                <a:gd name="connsiteY111" fmla="*/ 1302045 h 3259433"/>
                <a:gd name="connsiteX112" fmla="*/ 5697852 w 7436821"/>
                <a:gd name="connsiteY112" fmla="*/ 1319190 h 3259433"/>
                <a:gd name="connsiteX113" fmla="*/ 5727380 w 7436821"/>
                <a:gd name="connsiteY113" fmla="*/ 1353480 h 3259433"/>
                <a:gd name="connsiteX114" fmla="*/ 5739762 w 7436821"/>
                <a:gd name="connsiteY114" fmla="*/ 1372530 h 3259433"/>
                <a:gd name="connsiteX115" fmla="*/ 5770242 w 7436821"/>
                <a:gd name="connsiteY115" fmla="*/ 1402058 h 3259433"/>
                <a:gd name="connsiteX116" fmla="*/ 5783577 w 7436821"/>
                <a:gd name="connsiteY116" fmla="*/ 1415393 h 3259433"/>
                <a:gd name="connsiteX117" fmla="*/ 5787387 w 7436821"/>
                <a:gd name="connsiteY117" fmla="*/ 1517310 h 3259433"/>
                <a:gd name="connsiteX118" fmla="*/ 5925500 w 7436821"/>
                <a:gd name="connsiteY118" fmla="*/ 1493498 h 3259433"/>
                <a:gd name="connsiteX119" fmla="*/ 5946455 w 7436821"/>
                <a:gd name="connsiteY119" fmla="*/ 1486830 h 3259433"/>
                <a:gd name="connsiteX120" fmla="*/ 5966457 w 7436821"/>
                <a:gd name="connsiteY120" fmla="*/ 1499213 h 3259433"/>
                <a:gd name="connsiteX121" fmla="*/ 6098855 w 7436821"/>
                <a:gd name="connsiteY121" fmla="*/ 1646851 h 3259433"/>
                <a:gd name="connsiteX122" fmla="*/ 6106475 w 7436821"/>
                <a:gd name="connsiteY122" fmla="*/ 1663043 h 3259433"/>
                <a:gd name="connsiteX123" fmla="*/ 6119810 w 7436821"/>
                <a:gd name="connsiteY123" fmla="*/ 1693523 h 3259433"/>
                <a:gd name="connsiteX124" fmla="*/ 6130287 w 7436821"/>
                <a:gd name="connsiteY124" fmla="*/ 1716383 h 3259433"/>
                <a:gd name="connsiteX125" fmla="*/ 6140765 w 7436821"/>
                <a:gd name="connsiteY125" fmla="*/ 1737338 h 3259433"/>
                <a:gd name="connsiteX126" fmla="*/ 6148385 w 7436821"/>
                <a:gd name="connsiteY126" fmla="*/ 1758293 h 3259433"/>
                <a:gd name="connsiteX127" fmla="*/ 6151242 w 7436821"/>
                <a:gd name="connsiteY127" fmla="*/ 1936410 h 3259433"/>
                <a:gd name="connsiteX128" fmla="*/ 6155052 w 7436821"/>
                <a:gd name="connsiteY128" fmla="*/ 1957365 h 3259433"/>
                <a:gd name="connsiteX129" fmla="*/ 6158862 w 7436821"/>
                <a:gd name="connsiteY129" fmla="*/ 1978320 h 3259433"/>
                <a:gd name="connsiteX130" fmla="*/ 6169340 w 7436821"/>
                <a:gd name="connsiteY130" fmla="*/ 2022135 h 3259433"/>
                <a:gd name="connsiteX131" fmla="*/ 6176007 w 7436821"/>
                <a:gd name="connsiteY131" fmla="*/ 2035470 h 3259433"/>
                <a:gd name="connsiteX132" fmla="*/ 6186485 w 7436821"/>
                <a:gd name="connsiteY132" fmla="*/ 2047853 h 3259433"/>
                <a:gd name="connsiteX133" fmla="*/ 6202677 w 7436821"/>
                <a:gd name="connsiteY133" fmla="*/ 2062140 h 3259433"/>
                <a:gd name="connsiteX134" fmla="*/ 6220775 w 7436821"/>
                <a:gd name="connsiteY134" fmla="*/ 2076428 h 3259433"/>
                <a:gd name="connsiteX135" fmla="*/ 6241730 w 7436821"/>
                <a:gd name="connsiteY135" fmla="*/ 2085953 h 3259433"/>
                <a:gd name="connsiteX136" fmla="*/ 6402464 w 7436821"/>
                <a:gd name="connsiteY136" fmla="*/ 2130021 h 3259433"/>
                <a:gd name="connsiteX137" fmla="*/ 6417089 w 7436821"/>
                <a:gd name="connsiteY137" fmla="*/ 2124324 h 3259433"/>
                <a:gd name="connsiteX138" fmla="*/ 6419843 w 7436821"/>
                <a:gd name="connsiteY138" fmla="*/ 2110517 h 3259433"/>
                <a:gd name="connsiteX139" fmla="*/ 6429692 w 7436821"/>
                <a:gd name="connsiteY139" fmla="*/ 2078028 h 3259433"/>
                <a:gd name="connsiteX140" fmla="*/ 6414371 w 7436821"/>
                <a:gd name="connsiteY140" fmla="*/ 2052735 h 3259433"/>
                <a:gd name="connsiteX141" fmla="*/ 6371270 w 7436821"/>
                <a:gd name="connsiteY141" fmla="*/ 1988798 h 3259433"/>
                <a:gd name="connsiteX142" fmla="*/ 6365555 w 7436821"/>
                <a:gd name="connsiteY142" fmla="*/ 1965938 h 3259433"/>
                <a:gd name="connsiteX143" fmla="*/ 6393177 w 7436821"/>
                <a:gd name="connsiteY143" fmla="*/ 1884976 h 3259433"/>
                <a:gd name="connsiteX144" fmla="*/ 6416037 w 7436821"/>
                <a:gd name="connsiteY144" fmla="*/ 1879260 h 3259433"/>
                <a:gd name="connsiteX145" fmla="*/ 6545577 w 7436821"/>
                <a:gd name="connsiteY145" fmla="*/ 1923076 h 3259433"/>
                <a:gd name="connsiteX146" fmla="*/ 6569390 w 7436821"/>
                <a:gd name="connsiteY146" fmla="*/ 1926885 h 3259433"/>
                <a:gd name="connsiteX147" fmla="*/ 6666545 w 7436821"/>
                <a:gd name="connsiteY147" fmla="*/ 2002133 h 3259433"/>
                <a:gd name="connsiteX148" fmla="*/ 6713217 w 7436821"/>
                <a:gd name="connsiteY148" fmla="*/ 2018326 h 3259433"/>
                <a:gd name="connsiteX149" fmla="*/ 6731315 w 7436821"/>
                <a:gd name="connsiteY149" fmla="*/ 2021183 h 3259433"/>
                <a:gd name="connsiteX150" fmla="*/ 6749412 w 7436821"/>
                <a:gd name="connsiteY150" fmla="*/ 2026898 h 3259433"/>
                <a:gd name="connsiteX151" fmla="*/ 6868475 w 7436821"/>
                <a:gd name="connsiteY151" fmla="*/ 2111670 h 3259433"/>
                <a:gd name="connsiteX152" fmla="*/ 6889430 w 7436821"/>
                <a:gd name="connsiteY152" fmla="*/ 2119291 h 3259433"/>
                <a:gd name="connsiteX153" fmla="*/ 6905622 w 7436821"/>
                <a:gd name="connsiteY153" fmla="*/ 2133578 h 3259433"/>
                <a:gd name="connsiteX154" fmla="*/ 6869427 w 7436821"/>
                <a:gd name="connsiteY154" fmla="*/ 2242163 h 3259433"/>
                <a:gd name="connsiteX155" fmla="*/ 6879946 w 7436821"/>
                <a:gd name="connsiteY155" fmla="*/ 2258313 h 3259433"/>
                <a:gd name="connsiteX156" fmla="*/ 6889342 w 7436821"/>
                <a:gd name="connsiteY156" fmla="*/ 2262487 h 3259433"/>
                <a:gd name="connsiteX157" fmla="*/ 6893809 w 7436821"/>
                <a:gd name="connsiteY157" fmla="*/ 2261261 h 3259433"/>
                <a:gd name="connsiteX158" fmla="*/ 6901194 w 7436821"/>
                <a:gd name="connsiteY158" fmla="*/ 2263287 h 3259433"/>
                <a:gd name="connsiteX159" fmla="*/ 6908573 w 7436821"/>
                <a:gd name="connsiteY159" fmla="*/ 2262439 h 3259433"/>
                <a:gd name="connsiteX160" fmla="*/ 6994205 w 7436821"/>
                <a:gd name="connsiteY160" fmla="*/ 2229781 h 3259433"/>
                <a:gd name="connsiteX161" fmla="*/ 7012302 w 7436821"/>
                <a:gd name="connsiteY161" fmla="*/ 2240258 h 3259433"/>
                <a:gd name="connsiteX162" fmla="*/ 7028495 w 7436821"/>
                <a:gd name="connsiteY162" fmla="*/ 2257403 h 3259433"/>
                <a:gd name="connsiteX163" fmla="*/ 7040877 w 7436821"/>
                <a:gd name="connsiteY163" fmla="*/ 2278358 h 3259433"/>
                <a:gd name="connsiteX164" fmla="*/ 7061832 w 7436821"/>
                <a:gd name="connsiteY164" fmla="*/ 2345033 h 3259433"/>
                <a:gd name="connsiteX165" fmla="*/ 7071357 w 7436821"/>
                <a:gd name="connsiteY165" fmla="*/ 2365988 h 3259433"/>
                <a:gd name="connsiteX166" fmla="*/ 7088502 w 7436821"/>
                <a:gd name="connsiteY166" fmla="*/ 2436473 h 3259433"/>
                <a:gd name="connsiteX167" fmla="*/ 7094217 w 7436821"/>
                <a:gd name="connsiteY167" fmla="*/ 2460286 h 3259433"/>
                <a:gd name="connsiteX168" fmla="*/ 7151367 w 7436821"/>
                <a:gd name="connsiteY168" fmla="*/ 2523151 h 3259433"/>
                <a:gd name="connsiteX169" fmla="*/ 7158987 w 7436821"/>
                <a:gd name="connsiteY169" fmla="*/ 2537438 h 3259433"/>
                <a:gd name="connsiteX170" fmla="*/ 7162797 w 7436821"/>
                <a:gd name="connsiteY170" fmla="*/ 2551726 h 3259433"/>
                <a:gd name="connsiteX171" fmla="*/ 7150415 w 7436821"/>
                <a:gd name="connsiteY171" fmla="*/ 2571728 h 3259433"/>
                <a:gd name="connsiteX172" fmla="*/ 7130412 w 7436821"/>
                <a:gd name="connsiteY172" fmla="*/ 2635545 h 3259433"/>
                <a:gd name="connsiteX173" fmla="*/ 7133270 w 7436821"/>
                <a:gd name="connsiteY173" fmla="*/ 2655548 h 3259433"/>
                <a:gd name="connsiteX174" fmla="*/ 7147557 w 7436821"/>
                <a:gd name="connsiteY174" fmla="*/ 2672693 h 3259433"/>
                <a:gd name="connsiteX175" fmla="*/ 7165655 w 7436821"/>
                <a:gd name="connsiteY175" fmla="*/ 2686980 h 3259433"/>
                <a:gd name="connsiteX176" fmla="*/ 7181847 w 7436821"/>
                <a:gd name="connsiteY176" fmla="*/ 2703173 h 3259433"/>
                <a:gd name="connsiteX177" fmla="*/ 7277097 w 7436821"/>
                <a:gd name="connsiteY177" fmla="*/ 2908913 h 3259433"/>
                <a:gd name="connsiteX178" fmla="*/ 7289480 w 7436821"/>
                <a:gd name="connsiteY178" fmla="*/ 2929868 h 3259433"/>
                <a:gd name="connsiteX179" fmla="*/ 7359965 w 7436821"/>
                <a:gd name="connsiteY179" fmla="*/ 3067980 h 3259433"/>
                <a:gd name="connsiteX180" fmla="*/ 7419972 w 7436821"/>
                <a:gd name="connsiteY180" fmla="*/ 3104176 h 3259433"/>
                <a:gd name="connsiteX181" fmla="*/ 7436165 w 7436821"/>
                <a:gd name="connsiteY181" fmla="*/ 3142276 h 3259433"/>
                <a:gd name="connsiteX182" fmla="*/ 7433307 w 7436821"/>
                <a:gd name="connsiteY182" fmla="*/ 3162278 h 3259433"/>
                <a:gd name="connsiteX183" fmla="*/ 7417115 w 7436821"/>
                <a:gd name="connsiteY183" fmla="*/ 3196568 h 3259433"/>
                <a:gd name="connsiteX184" fmla="*/ 7413305 w 7436821"/>
                <a:gd name="connsiteY184" fmla="*/ 3207998 h 3259433"/>
                <a:gd name="connsiteX185" fmla="*/ 7422830 w 7436821"/>
                <a:gd name="connsiteY185" fmla="*/ 3251813 h 3259433"/>
                <a:gd name="connsiteX186" fmla="*/ 7428545 w 7436821"/>
                <a:gd name="connsiteY186" fmla="*/ 3259433 h 3259433"/>
                <a:gd name="connsiteX187" fmla="*/ 7388540 w 7436821"/>
                <a:gd name="connsiteY187" fmla="*/ 3259433 h 3259433"/>
                <a:gd name="connsiteX188" fmla="*/ 7367585 w 7436821"/>
                <a:gd name="connsiteY188" fmla="*/ 3259433 h 3259433"/>
                <a:gd name="connsiteX189" fmla="*/ 0 w 7436821"/>
                <a:gd name="connsiteY189" fmla="*/ 3259433 h 3259433"/>
                <a:gd name="connsiteX190" fmla="*/ 37148 w 7436821"/>
                <a:gd name="connsiteY190" fmla="*/ 3212761 h 3259433"/>
                <a:gd name="connsiteX191" fmla="*/ 180023 w 7436821"/>
                <a:gd name="connsiteY191" fmla="*/ 2943203 h 3259433"/>
                <a:gd name="connsiteX192" fmla="*/ 196215 w 7436821"/>
                <a:gd name="connsiteY192" fmla="*/ 2902245 h 3259433"/>
                <a:gd name="connsiteX193" fmla="*/ 195263 w 7436821"/>
                <a:gd name="connsiteY193" fmla="*/ 2901293 h 3259433"/>
                <a:gd name="connsiteX194" fmla="*/ 177165 w 7436821"/>
                <a:gd name="connsiteY194" fmla="*/ 2819378 h 3259433"/>
                <a:gd name="connsiteX195" fmla="*/ 296228 w 7436821"/>
                <a:gd name="connsiteY195" fmla="*/ 2586016 h 3259433"/>
                <a:gd name="connsiteX196" fmla="*/ 305753 w 7436821"/>
                <a:gd name="connsiteY196" fmla="*/ 2573633 h 3259433"/>
                <a:gd name="connsiteX197" fmla="*/ 326708 w 7436821"/>
                <a:gd name="connsiteY197" fmla="*/ 2543153 h 3259433"/>
                <a:gd name="connsiteX198" fmla="*/ 354330 w 7436821"/>
                <a:gd name="connsiteY198" fmla="*/ 2401231 h 3259433"/>
                <a:gd name="connsiteX199" fmla="*/ 370523 w 7436821"/>
                <a:gd name="connsiteY199" fmla="*/ 2388848 h 3259433"/>
                <a:gd name="connsiteX200" fmla="*/ 388620 w 7436821"/>
                <a:gd name="connsiteY200" fmla="*/ 2376466 h 3259433"/>
                <a:gd name="connsiteX201" fmla="*/ 401955 w 7436821"/>
                <a:gd name="connsiteY201" fmla="*/ 2366941 h 3259433"/>
                <a:gd name="connsiteX202" fmla="*/ 412433 w 7436821"/>
                <a:gd name="connsiteY202" fmla="*/ 2354558 h 3259433"/>
                <a:gd name="connsiteX203" fmla="*/ 440055 w 7436821"/>
                <a:gd name="connsiteY203" fmla="*/ 2276453 h 3259433"/>
                <a:gd name="connsiteX204" fmla="*/ 446723 w 7436821"/>
                <a:gd name="connsiteY204" fmla="*/ 2256451 h 3259433"/>
                <a:gd name="connsiteX205" fmla="*/ 484823 w 7436821"/>
                <a:gd name="connsiteY205" fmla="*/ 2027851 h 3259433"/>
                <a:gd name="connsiteX206" fmla="*/ 495300 w 7436821"/>
                <a:gd name="connsiteY206" fmla="*/ 2010705 h 3259433"/>
                <a:gd name="connsiteX207" fmla="*/ 529590 w 7436821"/>
                <a:gd name="connsiteY207" fmla="*/ 1910693 h 3259433"/>
                <a:gd name="connsiteX208" fmla="*/ 533400 w 7436821"/>
                <a:gd name="connsiteY208" fmla="*/ 1887833 h 3259433"/>
                <a:gd name="connsiteX209" fmla="*/ 615315 w 7436821"/>
                <a:gd name="connsiteY209" fmla="*/ 1749720 h 3259433"/>
                <a:gd name="connsiteX210" fmla="*/ 636270 w 7436821"/>
                <a:gd name="connsiteY210" fmla="*/ 1742101 h 3259433"/>
                <a:gd name="connsiteX211" fmla="*/ 660083 w 7436821"/>
                <a:gd name="connsiteY211" fmla="*/ 1738290 h 3259433"/>
                <a:gd name="connsiteX212" fmla="*/ 677228 w 7436821"/>
                <a:gd name="connsiteY212" fmla="*/ 1742101 h 3259433"/>
                <a:gd name="connsiteX213" fmla="*/ 689610 w 7436821"/>
                <a:gd name="connsiteY213" fmla="*/ 1751626 h 3259433"/>
                <a:gd name="connsiteX214" fmla="*/ 705803 w 7436821"/>
                <a:gd name="connsiteY214" fmla="*/ 1776390 h 3259433"/>
                <a:gd name="connsiteX215" fmla="*/ 712470 w 7436821"/>
                <a:gd name="connsiteY215" fmla="*/ 1789726 h 3259433"/>
                <a:gd name="connsiteX216" fmla="*/ 794385 w 7436821"/>
                <a:gd name="connsiteY216" fmla="*/ 1924980 h 3259433"/>
                <a:gd name="connsiteX217" fmla="*/ 810578 w 7436821"/>
                <a:gd name="connsiteY217" fmla="*/ 1937363 h 3259433"/>
                <a:gd name="connsiteX218" fmla="*/ 830580 w 7436821"/>
                <a:gd name="connsiteY218" fmla="*/ 1944030 h 3259433"/>
                <a:gd name="connsiteX219" fmla="*/ 912495 w 7436821"/>
                <a:gd name="connsiteY219" fmla="*/ 1977368 h 3259433"/>
                <a:gd name="connsiteX220" fmla="*/ 932498 w 7436821"/>
                <a:gd name="connsiteY220" fmla="*/ 2045948 h 3259433"/>
                <a:gd name="connsiteX221" fmla="*/ 939165 w 7436821"/>
                <a:gd name="connsiteY221" fmla="*/ 2068808 h 3259433"/>
                <a:gd name="connsiteX222" fmla="*/ 970598 w 7436821"/>
                <a:gd name="connsiteY222" fmla="*/ 2176441 h 3259433"/>
                <a:gd name="connsiteX223" fmla="*/ 991553 w 7436821"/>
                <a:gd name="connsiteY223" fmla="*/ 2189776 h 3259433"/>
                <a:gd name="connsiteX224" fmla="*/ 1008883 w 7436821"/>
                <a:gd name="connsiteY224" fmla="*/ 2194502 h 3259433"/>
                <a:gd name="connsiteX225" fmla="*/ 1033558 w 7436821"/>
                <a:gd name="connsiteY225" fmla="*/ 2189170 h 3259433"/>
                <a:gd name="connsiteX226" fmla="*/ 1050608 w 7436821"/>
                <a:gd name="connsiteY226" fmla="*/ 2179298 h 3259433"/>
                <a:gd name="connsiteX227" fmla="*/ 1064895 w 7436821"/>
                <a:gd name="connsiteY227" fmla="*/ 2165011 h 3259433"/>
                <a:gd name="connsiteX228" fmla="*/ 1118235 w 7436821"/>
                <a:gd name="connsiteY228" fmla="*/ 1923076 h 3259433"/>
                <a:gd name="connsiteX229" fmla="*/ 1119188 w 7436821"/>
                <a:gd name="connsiteY229" fmla="*/ 1900215 h 3259433"/>
                <a:gd name="connsiteX230" fmla="*/ 1132523 w 7436821"/>
                <a:gd name="connsiteY230" fmla="*/ 1809728 h 3259433"/>
                <a:gd name="connsiteX231" fmla="*/ 1139190 w 7436821"/>
                <a:gd name="connsiteY231" fmla="*/ 1788773 h 3259433"/>
                <a:gd name="connsiteX232" fmla="*/ 1227773 w 7436821"/>
                <a:gd name="connsiteY232" fmla="*/ 1720193 h 3259433"/>
                <a:gd name="connsiteX233" fmla="*/ 1274446 w 7436821"/>
                <a:gd name="connsiteY233" fmla="*/ 1605893 h 3259433"/>
                <a:gd name="connsiteX234" fmla="*/ 1295401 w 7436821"/>
                <a:gd name="connsiteY234" fmla="*/ 1595415 h 3259433"/>
                <a:gd name="connsiteX235" fmla="*/ 1316356 w 7436821"/>
                <a:gd name="connsiteY235" fmla="*/ 1587795 h 3259433"/>
                <a:gd name="connsiteX236" fmla="*/ 1340169 w 7436821"/>
                <a:gd name="connsiteY236" fmla="*/ 1580176 h 3259433"/>
                <a:gd name="connsiteX237" fmla="*/ 1467803 w 7436821"/>
                <a:gd name="connsiteY237" fmla="*/ 1565888 h 3259433"/>
                <a:gd name="connsiteX238" fmla="*/ 1478280 w 7436821"/>
                <a:gd name="connsiteY238" fmla="*/ 1363958 h 3259433"/>
                <a:gd name="connsiteX239" fmla="*/ 1490663 w 7436821"/>
                <a:gd name="connsiteY239" fmla="*/ 1351576 h 3259433"/>
                <a:gd name="connsiteX240" fmla="*/ 1500188 w 7436821"/>
                <a:gd name="connsiteY240" fmla="*/ 1339193 h 3259433"/>
                <a:gd name="connsiteX241" fmla="*/ 1509713 w 7436821"/>
                <a:gd name="connsiteY241" fmla="*/ 1320143 h 3259433"/>
                <a:gd name="connsiteX242" fmla="*/ 1642110 w 7436821"/>
                <a:gd name="connsiteY242" fmla="*/ 1095353 h 3259433"/>
                <a:gd name="connsiteX243" fmla="*/ 1662114 w 7436821"/>
                <a:gd name="connsiteY243" fmla="*/ 1089638 h 3259433"/>
                <a:gd name="connsiteX244" fmla="*/ 1708785 w 7436821"/>
                <a:gd name="connsiteY244" fmla="*/ 1102020 h 3259433"/>
                <a:gd name="connsiteX245" fmla="*/ 1764030 w 7436821"/>
                <a:gd name="connsiteY245" fmla="*/ 1041060 h 3259433"/>
                <a:gd name="connsiteX246" fmla="*/ 1771650 w 7436821"/>
                <a:gd name="connsiteY246" fmla="*/ 1018200 h 3259433"/>
                <a:gd name="connsiteX247" fmla="*/ 1839278 w 7436821"/>
                <a:gd name="connsiteY247" fmla="*/ 897233 h 3259433"/>
                <a:gd name="connsiteX248" fmla="*/ 1927547 w 7436821"/>
                <a:gd name="connsiteY248" fmla="*/ 898036 h 3259433"/>
                <a:gd name="connsiteX249" fmla="*/ 1938294 w 7436821"/>
                <a:gd name="connsiteY249" fmla="*/ 888494 h 3259433"/>
                <a:gd name="connsiteX250" fmla="*/ 1939664 w 7436821"/>
                <a:gd name="connsiteY250" fmla="*/ 883976 h 3259433"/>
                <a:gd name="connsiteX251" fmla="*/ 1946907 w 7436821"/>
                <a:gd name="connsiteY251" fmla="*/ 867712 h 3259433"/>
                <a:gd name="connsiteX252" fmla="*/ 1946910 w 7436821"/>
                <a:gd name="connsiteY252" fmla="*/ 867705 h 3259433"/>
                <a:gd name="connsiteX253" fmla="*/ 1956435 w 7436821"/>
                <a:gd name="connsiteY253" fmla="*/ 844845 h 3259433"/>
                <a:gd name="connsiteX254" fmla="*/ 1965960 w 7436821"/>
                <a:gd name="connsiteY254" fmla="*/ 821985 h 3259433"/>
                <a:gd name="connsiteX255" fmla="*/ 2080260 w 7436821"/>
                <a:gd name="connsiteY255" fmla="*/ 723878 h 3259433"/>
                <a:gd name="connsiteX256" fmla="*/ 2101215 w 7436821"/>
                <a:gd name="connsiteY256" fmla="*/ 854370 h 3259433"/>
                <a:gd name="connsiteX257" fmla="*/ 2105025 w 7436821"/>
                <a:gd name="connsiteY257" fmla="*/ 874373 h 3259433"/>
                <a:gd name="connsiteX258" fmla="*/ 2210753 w 7436821"/>
                <a:gd name="connsiteY258" fmla="*/ 962955 h 3259433"/>
                <a:gd name="connsiteX259" fmla="*/ 2225040 w 7436821"/>
                <a:gd name="connsiteY259" fmla="*/ 977243 h 3259433"/>
                <a:gd name="connsiteX260" fmla="*/ 2232660 w 7436821"/>
                <a:gd name="connsiteY260" fmla="*/ 996293 h 3259433"/>
                <a:gd name="connsiteX261" fmla="*/ 2269808 w 7436821"/>
                <a:gd name="connsiteY261" fmla="*/ 1064873 h 3259433"/>
                <a:gd name="connsiteX262" fmla="*/ 2371725 w 7436821"/>
                <a:gd name="connsiteY262" fmla="*/ 1142978 h 3259433"/>
                <a:gd name="connsiteX263" fmla="*/ 2384108 w 7436821"/>
                <a:gd name="connsiteY263" fmla="*/ 1150598 h 3259433"/>
                <a:gd name="connsiteX264" fmla="*/ 2397443 w 7436821"/>
                <a:gd name="connsiteY264" fmla="*/ 1161075 h 3259433"/>
                <a:gd name="connsiteX265" fmla="*/ 2431734 w 7436821"/>
                <a:gd name="connsiteY265" fmla="*/ 1266803 h 3259433"/>
                <a:gd name="connsiteX266" fmla="*/ 2390775 w 7436821"/>
                <a:gd name="connsiteY266" fmla="*/ 1254420 h 3259433"/>
                <a:gd name="connsiteX267" fmla="*/ 2414588 w 7436821"/>
                <a:gd name="connsiteY267" fmla="*/ 1354433 h 3259433"/>
                <a:gd name="connsiteX268" fmla="*/ 2405063 w 7436821"/>
                <a:gd name="connsiteY268" fmla="*/ 1374435 h 3259433"/>
                <a:gd name="connsiteX269" fmla="*/ 2460308 w 7436821"/>
                <a:gd name="connsiteY269" fmla="*/ 1570651 h 3259433"/>
                <a:gd name="connsiteX270" fmla="*/ 2478405 w 7436821"/>
                <a:gd name="connsiteY270" fmla="*/ 1590653 h 3259433"/>
                <a:gd name="connsiteX271" fmla="*/ 2724151 w 7436821"/>
                <a:gd name="connsiteY271" fmla="*/ 1651613 h 3259433"/>
                <a:gd name="connsiteX272" fmla="*/ 2684145 w 7436821"/>
                <a:gd name="connsiteY272" fmla="*/ 1490640 h 3259433"/>
                <a:gd name="connsiteX273" fmla="*/ 2687003 w 7436821"/>
                <a:gd name="connsiteY273" fmla="*/ 1473495 h 3259433"/>
                <a:gd name="connsiteX274" fmla="*/ 2748916 w 7436821"/>
                <a:gd name="connsiteY274" fmla="*/ 1396343 h 3259433"/>
                <a:gd name="connsiteX275" fmla="*/ 2792730 w 7436821"/>
                <a:gd name="connsiteY275" fmla="*/ 1368720 h 3259433"/>
                <a:gd name="connsiteX276" fmla="*/ 2806066 w 7436821"/>
                <a:gd name="connsiteY276" fmla="*/ 1349670 h 3259433"/>
                <a:gd name="connsiteX277" fmla="*/ 2905125 w 7436821"/>
                <a:gd name="connsiteY277" fmla="*/ 1244895 h 3259433"/>
                <a:gd name="connsiteX278" fmla="*/ 2904174 w 7436821"/>
                <a:gd name="connsiteY278" fmla="*/ 1225845 h 3259433"/>
                <a:gd name="connsiteX279" fmla="*/ 2904174 w 7436821"/>
                <a:gd name="connsiteY279" fmla="*/ 1188698 h 3259433"/>
                <a:gd name="connsiteX280" fmla="*/ 2982279 w 7436821"/>
                <a:gd name="connsiteY280" fmla="*/ 1062968 h 3259433"/>
                <a:gd name="connsiteX281" fmla="*/ 3023236 w 7436821"/>
                <a:gd name="connsiteY281" fmla="*/ 917235 h 3259433"/>
                <a:gd name="connsiteX282" fmla="*/ 3039429 w 7436821"/>
                <a:gd name="connsiteY282" fmla="*/ 896280 h 3259433"/>
                <a:gd name="connsiteX283" fmla="*/ 3184209 w 7436821"/>
                <a:gd name="connsiteY283" fmla="*/ 724830 h 3259433"/>
                <a:gd name="connsiteX284" fmla="*/ 3187065 w 7436821"/>
                <a:gd name="connsiteY284" fmla="*/ 708638 h 3259433"/>
                <a:gd name="connsiteX285" fmla="*/ 3201354 w 7436821"/>
                <a:gd name="connsiteY285" fmla="*/ 661013 h 3259433"/>
                <a:gd name="connsiteX286" fmla="*/ 3208973 w 7436821"/>
                <a:gd name="connsiteY286" fmla="*/ 641963 h 3259433"/>
                <a:gd name="connsiteX287" fmla="*/ 3317558 w 7436821"/>
                <a:gd name="connsiteY287" fmla="*/ 487658 h 3259433"/>
                <a:gd name="connsiteX288" fmla="*/ 3333751 w 7436821"/>
                <a:gd name="connsiteY288" fmla="*/ 471465 h 3259433"/>
                <a:gd name="connsiteX289" fmla="*/ 3351848 w 7436821"/>
                <a:gd name="connsiteY289" fmla="*/ 450510 h 3259433"/>
                <a:gd name="connsiteX290" fmla="*/ 3422333 w 7436821"/>
                <a:gd name="connsiteY290" fmla="*/ 386693 h 3259433"/>
                <a:gd name="connsiteX291" fmla="*/ 3442335 w 7436821"/>
                <a:gd name="connsiteY291" fmla="*/ 383835 h 3259433"/>
                <a:gd name="connsiteX292" fmla="*/ 3472815 w 7436821"/>
                <a:gd name="connsiteY292" fmla="*/ 366690 h 3259433"/>
                <a:gd name="connsiteX293" fmla="*/ 3540443 w 7436821"/>
                <a:gd name="connsiteY293" fmla="*/ 167618 h 3259433"/>
                <a:gd name="connsiteX294" fmla="*/ 3556636 w 7436821"/>
                <a:gd name="connsiteY294" fmla="*/ 150473 h 3259433"/>
                <a:gd name="connsiteX295" fmla="*/ 3629977 w 7436821"/>
                <a:gd name="connsiteY295" fmla="*/ 66653 h 3259433"/>
                <a:gd name="connsiteX296" fmla="*/ 3646170 w 7436821"/>
                <a:gd name="connsiteY296" fmla="*/ 50460 h 3259433"/>
                <a:gd name="connsiteX297" fmla="*/ 3707130 w 7436821"/>
                <a:gd name="connsiteY297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5775977 w 7436821"/>
                <a:gd name="connsiteY21" fmla="*/ 1573639 h 3259433"/>
                <a:gd name="connsiteX22" fmla="*/ 5773847 w 7436821"/>
                <a:gd name="connsiteY22" fmla="*/ 1576364 h 3259433"/>
                <a:gd name="connsiteX23" fmla="*/ 5775977 w 7436821"/>
                <a:gd name="connsiteY23" fmla="*/ 1573639 h 3259433"/>
                <a:gd name="connsiteX24" fmla="*/ 2339121 w 7436821"/>
                <a:gd name="connsiteY24" fmla="*/ 1429892 h 3259433"/>
                <a:gd name="connsiteX25" fmla="*/ 2337380 w 7436821"/>
                <a:gd name="connsiteY25" fmla="*/ 1453355 h 3259433"/>
                <a:gd name="connsiteX26" fmla="*/ 2341012 w 7436821"/>
                <a:gd name="connsiteY26" fmla="*/ 1458719 h 3259433"/>
                <a:gd name="connsiteX27" fmla="*/ 2342584 w 7436821"/>
                <a:gd name="connsiteY27" fmla="*/ 1462250 h 3259433"/>
                <a:gd name="connsiteX28" fmla="*/ 2339121 w 7436821"/>
                <a:gd name="connsiteY28" fmla="*/ 1429892 h 3259433"/>
                <a:gd name="connsiteX29" fmla="*/ 4709982 w 7436821"/>
                <a:gd name="connsiteY29" fmla="*/ 952021 h 3259433"/>
                <a:gd name="connsiteX30" fmla="*/ 4722335 w 7436821"/>
                <a:gd name="connsiteY30" fmla="*/ 1024115 h 3259433"/>
                <a:gd name="connsiteX31" fmla="*/ 4722492 w 7436821"/>
                <a:gd name="connsiteY31" fmla="*/ 1022963 h 3259433"/>
                <a:gd name="connsiteX32" fmla="*/ 4730112 w 7436821"/>
                <a:gd name="connsiteY32" fmla="*/ 996293 h 3259433"/>
                <a:gd name="connsiteX33" fmla="*/ 4723445 w 7436821"/>
                <a:gd name="connsiteY33" fmla="*/ 972480 h 3259433"/>
                <a:gd name="connsiteX34" fmla="*/ 4709982 w 7436821"/>
                <a:gd name="connsiteY34" fmla="*/ 952021 h 3259433"/>
                <a:gd name="connsiteX35" fmla="*/ 4571527 w 7436821"/>
                <a:gd name="connsiteY35" fmla="*/ 603642 h 3259433"/>
                <a:gd name="connsiteX36" fmla="*/ 4574994 w 7436821"/>
                <a:gd name="connsiteY36" fmla="*/ 607661 h 3259433"/>
                <a:gd name="connsiteX37" fmla="*/ 4574553 w 7436821"/>
                <a:gd name="connsiteY37" fmla="*/ 606693 h 3259433"/>
                <a:gd name="connsiteX38" fmla="*/ 4571527 w 7436821"/>
                <a:gd name="connsiteY38" fmla="*/ 603642 h 3259433"/>
                <a:gd name="connsiteX39" fmla="*/ 3962579 w 7436821"/>
                <a:gd name="connsiteY39" fmla="*/ 592605 h 3259433"/>
                <a:gd name="connsiteX40" fmla="*/ 3964592 w 7436821"/>
                <a:gd name="connsiteY40" fmla="*/ 604355 h 3259433"/>
                <a:gd name="connsiteX41" fmla="*/ 4002938 w 7436821"/>
                <a:gd name="connsiteY41" fmla="*/ 622754 h 3259433"/>
                <a:gd name="connsiteX42" fmla="*/ 4004489 w 7436821"/>
                <a:gd name="connsiteY42" fmla="*/ 623857 h 3259433"/>
                <a:gd name="connsiteX43" fmla="*/ 3978471 w 7436821"/>
                <a:gd name="connsiteY43" fmla="*/ 604220 h 3259433"/>
                <a:gd name="connsiteX44" fmla="*/ 3962579 w 7436821"/>
                <a:gd name="connsiteY44" fmla="*/ 592605 h 3259433"/>
                <a:gd name="connsiteX45" fmla="*/ 4528455 w 7436821"/>
                <a:gd name="connsiteY45" fmla="*/ 566756 h 3259433"/>
                <a:gd name="connsiteX46" fmla="*/ 4529548 w 7436821"/>
                <a:gd name="connsiteY46" fmla="*/ 569210 h 3259433"/>
                <a:gd name="connsiteX47" fmla="*/ 4537440 w 7436821"/>
                <a:gd name="connsiteY47" fmla="*/ 573026 h 3259433"/>
                <a:gd name="connsiteX48" fmla="*/ 4556825 w 7436821"/>
                <a:gd name="connsiteY48" fmla="*/ 588815 h 3259433"/>
                <a:gd name="connsiteX49" fmla="*/ 4543480 w 7436821"/>
                <a:gd name="connsiteY49" fmla="*/ 575357 h 3259433"/>
                <a:gd name="connsiteX50" fmla="*/ 4528455 w 7436821"/>
                <a:gd name="connsiteY50" fmla="*/ 566756 h 3259433"/>
                <a:gd name="connsiteX51" fmla="*/ 3707130 w 7436821"/>
                <a:gd name="connsiteY51" fmla="*/ 930 h 3259433"/>
                <a:gd name="connsiteX52" fmla="*/ 3793805 w 7436821"/>
                <a:gd name="connsiteY52" fmla="*/ 48555 h 3259433"/>
                <a:gd name="connsiteX53" fmla="*/ 3813807 w 7436821"/>
                <a:gd name="connsiteY53" fmla="*/ 62843 h 3259433"/>
                <a:gd name="connsiteX54" fmla="*/ 3878577 w 7436821"/>
                <a:gd name="connsiteY54" fmla="*/ 206670 h 3259433"/>
                <a:gd name="connsiteX55" fmla="*/ 3881435 w 7436821"/>
                <a:gd name="connsiteY55" fmla="*/ 230483 h 3259433"/>
                <a:gd name="connsiteX56" fmla="*/ 3904295 w 7436821"/>
                <a:gd name="connsiteY56" fmla="*/ 325733 h 3259433"/>
                <a:gd name="connsiteX57" fmla="*/ 3907058 w 7436821"/>
                <a:gd name="connsiteY57" fmla="*/ 340239 h 3259433"/>
                <a:gd name="connsiteX58" fmla="*/ 3908911 w 7436821"/>
                <a:gd name="connsiteY58" fmla="*/ 345080 h 3259433"/>
                <a:gd name="connsiteX59" fmla="*/ 3912314 w 7436821"/>
                <a:gd name="connsiteY59" fmla="*/ 358147 h 3259433"/>
                <a:gd name="connsiteX60" fmla="*/ 3923568 w 7436821"/>
                <a:gd name="connsiteY60" fmla="*/ 391336 h 3259433"/>
                <a:gd name="connsiteX61" fmla="*/ 3971922 w 7436821"/>
                <a:gd name="connsiteY61" fmla="*/ 503850 h 3259433"/>
                <a:gd name="connsiteX62" fmla="*/ 4070030 w 7436821"/>
                <a:gd name="connsiteY62" fmla="*/ 618150 h 3259433"/>
                <a:gd name="connsiteX63" fmla="*/ 4092890 w 7436821"/>
                <a:gd name="connsiteY63" fmla="*/ 631485 h 3259433"/>
                <a:gd name="connsiteX64" fmla="*/ 4295772 w 7436821"/>
                <a:gd name="connsiteY64" fmla="*/ 743880 h 3259433"/>
                <a:gd name="connsiteX65" fmla="*/ 4312917 w 7436821"/>
                <a:gd name="connsiteY65" fmla="*/ 720068 h 3259433"/>
                <a:gd name="connsiteX66" fmla="*/ 4316727 w 7436821"/>
                <a:gd name="connsiteY66" fmla="*/ 702923 h 3259433"/>
                <a:gd name="connsiteX67" fmla="*/ 4312917 w 7436821"/>
                <a:gd name="connsiteY67" fmla="*/ 681968 h 3259433"/>
                <a:gd name="connsiteX68" fmla="*/ 4312917 w 7436821"/>
                <a:gd name="connsiteY68" fmla="*/ 661965 h 3259433"/>
                <a:gd name="connsiteX69" fmla="*/ 4457697 w 7436821"/>
                <a:gd name="connsiteY69" fmla="*/ 461940 h 3259433"/>
                <a:gd name="connsiteX70" fmla="*/ 4549137 w 7436821"/>
                <a:gd name="connsiteY70" fmla="*/ 484800 h 3259433"/>
                <a:gd name="connsiteX71" fmla="*/ 4565330 w 7436821"/>
                <a:gd name="connsiteY71" fmla="*/ 500993 h 3259433"/>
                <a:gd name="connsiteX72" fmla="*/ 4643435 w 7436821"/>
                <a:gd name="connsiteY72" fmla="*/ 645773 h 3259433"/>
                <a:gd name="connsiteX73" fmla="*/ 4647245 w 7436821"/>
                <a:gd name="connsiteY73" fmla="*/ 670538 h 3259433"/>
                <a:gd name="connsiteX74" fmla="*/ 4656770 w 7436821"/>
                <a:gd name="connsiteY74" fmla="*/ 745785 h 3259433"/>
                <a:gd name="connsiteX75" fmla="*/ 4664390 w 7436821"/>
                <a:gd name="connsiteY75" fmla="*/ 761978 h 3259433"/>
                <a:gd name="connsiteX76" fmla="*/ 4671057 w 7436821"/>
                <a:gd name="connsiteY76" fmla="*/ 779123 h 3259433"/>
                <a:gd name="connsiteX77" fmla="*/ 4678677 w 7436821"/>
                <a:gd name="connsiteY77" fmla="*/ 795315 h 3259433"/>
                <a:gd name="connsiteX78" fmla="*/ 4679630 w 7436821"/>
                <a:gd name="connsiteY78" fmla="*/ 818175 h 3259433"/>
                <a:gd name="connsiteX79" fmla="*/ 4689155 w 7436821"/>
                <a:gd name="connsiteY79" fmla="*/ 838178 h 3259433"/>
                <a:gd name="connsiteX80" fmla="*/ 4696775 w 7436821"/>
                <a:gd name="connsiteY80" fmla="*/ 857228 h 3259433"/>
                <a:gd name="connsiteX81" fmla="*/ 4719635 w 7436821"/>
                <a:gd name="connsiteY81" fmla="*/ 894375 h 3259433"/>
                <a:gd name="connsiteX82" fmla="*/ 4732970 w 7436821"/>
                <a:gd name="connsiteY82" fmla="*/ 910568 h 3259433"/>
                <a:gd name="connsiteX83" fmla="*/ 4750115 w 7436821"/>
                <a:gd name="connsiteY83" fmla="*/ 927713 h 3259433"/>
                <a:gd name="connsiteX84" fmla="*/ 4763450 w 7436821"/>
                <a:gd name="connsiteY84" fmla="*/ 944858 h 3259433"/>
                <a:gd name="connsiteX85" fmla="*/ 4787262 w 7436821"/>
                <a:gd name="connsiteY85" fmla="*/ 982958 h 3259433"/>
                <a:gd name="connsiteX86" fmla="*/ 4794882 w 7436821"/>
                <a:gd name="connsiteY86" fmla="*/ 1006770 h 3259433"/>
                <a:gd name="connsiteX87" fmla="*/ 4807265 w 7436821"/>
                <a:gd name="connsiteY87" fmla="*/ 1054395 h 3259433"/>
                <a:gd name="connsiteX88" fmla="*/ 4817742 w 7436821"/>
                <a:gd name="connsiteY88" fmla="*/ 1068683 h 3259433"/>
                <a:gd name="connsiteX89" fmla="*/ 4820600 w 7436821"/>
                <a:gd name="connsiteY89" fmla="*/ 1088685 h 3259433"/>
                <a:gd name="connsiteX90" fmla="*/ 4838697 w 7436821"/>
                <a:gd name="connsiteY90" fmla="*/ 1221083 h 3259433"/>
                <a:gd name="connsiteX91" fmla="*/ 4851080 w 7436821"/>
                <a:gd name="connsiteY91" fmla="*/ 1233465 h 3259433"/>
                <a:gd name="connsiteX92" fmla="*/ 4860605 w 7436821"/>
                <a:gd name="connsiteY92" fmla="*/ 1273470 h 3259433"/>
                <a:gd name="connsiteX93" fmla="*/ 4948235 w 7436821"/>
                <a:gd name="connsiteY93" fmla="*/ 1517310 h 3259433"/>
                <a:gd name="connsiteX94" fmla="*/ 4964427 w 7436821"/>
                <a:gd name="connsiteY94" fmla="*/ 1554458 h 3259433"/>
                <a:gd name="connsiteX95" fmla="*/ 4978715 w 7436821"/>
                <a:gd name="connsiteY95" fmla="*/ 1574460 h 3259433"/>
                <a:gd name="connsiteX96" fmla="*/ 5151117 w 7436821"/>
                <a:gd name="connsiteY96" fmla="*/ 1836398 h 3259433"/>
                <a:gd name="connsiteX97" fmla="*/ 5272085 w 7436821"/>
                <a:gd name="connsiteY97" fmla="*/ 1796393 h 3259433"/>
                <a:gd name="connsiteX98" fmla="*/ 5292087 w 7436821"/>
                <a:gd name="connsiteY98" fmla="*/ 1800203 h 3259433"/>
                <a:gd name="connsiteX99" fmla="*/ 5360667 w 7436821"/>
                <a:gd name="connsiteY99" fmla="*/ 1729718 h 3259433"/>
                <a:gd name="connsiteX100" fmla="*/ 5361620 w 7436821"/>
                <a:gd name="connsiteY100" fmla="*/ 1708763 h 3259433"/>
                <a:gd name="connsiteX101" fmla="*/ 5379360 w 7436821"/>
                <a:gd name="connsiteY101" fmla="*/ 1644231 h 3259433"/>
                <a:gd name="connsiteX102" fmla="*/ 5390153 w 7436821"/>
                <a:gd name="connsiteY102" fmla="*/ 1625966 h 3259433"/>
                <a:gd name="connsiteX103" fmla="*/ 5398929 w 7436821"/>
                <a:gd name="connsiteY103" fmla="*/ 1592273 h 3259433"/>
                <a:gd name="connsiteX104" fmla="*/ 5426863 w 7436821"/>
                <a:gd name="connsiteY104" fmla="*/ 1519262 h 3259433"/>
                <a:gd name="connsiteX105" fmla="*/ 5425795 w 7436821"/>
                <a:gd name="connsiteY105" fmla="*/ 1503975 h 3259433"/>
                <a:gd name="connsiteX106" fmla="*/ 5427342 w 7436821"/>
                <a:gd name="connsiteY106" fmla="*/ 1415393 h 3259433"/>
                <a:gd name="connsiteX107" fmla="*/ 5542595 w 7436821"/>
                <a:gd name="connsiteY107" fmla="*/ 1209653 h 3259433"/>
                <a:gd name="connsiteX108" fmla="*/ 5554977 w 7436821"/>
                <a:gd name="connsiteY108" fmla="*/ 1189650 h 3259433"/>
                <a:gd name="connsiteX109" fmla="*/ 5572122 w 7436821"/>
                <a:gd name="connsiteY109" fmla="*/ 1176315 h 3259433"/>
                <a:gd name="connsiteX110" fmla="*/ 5683565 w 7436821"/>
                <a:gd name="connsiteY110" fmla="*/ 1302045 h 3259433"/>
                <a:gd name="connsiteX111" fmla="*/ 5697852 w 7436821"/>
                <a:gd name="connsiteY111" fmla="*/ 1319190 h 3259433"/>
                <a:gd name="connsiteX112" fmla="*/ 5727380 w 7436821"/>
                <a:gd name="connsiteY112" fmla="*/ 1353480 h 3259433"/>
                <a:gd name="connsiteX113" fmla="*/ 5739762 w 7436821"/>
                <a:gd name="connsiteY113" fmla="*/ 1372530 h 3259433"/>
                <a:gd name="connsiteX114" fmla="*/ 5770242 w 7436821"/>
                <a:gd name="connsiteY114" fmla="*/ 1402058 h 3259433"/>
                <a:gd name="connsiteX115" fmla="*/ 5783577 w 7436821"/>
                <a:gd name="connsiteY115" fmla="*/ 1415393 h 3259433"/>
                <a:gd name="connsiteX116" fmla="*/ 5787387 w 7436821"/>
                <a:gd name="connsiteY116" fmla="*/ 1517310 h 3259433"/>
                <a:gd name="connsiteX117" fmla="*/ 5925500 w 7436821"/>
                <a:gd name="connsiteY117" fmla="*/ 1493498 h 3259433"/>
                <a:gd name="connsiteX118" fmla="*/ 5946455 w 7436821"/>
                <a:gd name="connsiteY118" fmla="*/ 1486830 h 3259433"/>
                <a:gd name="connsiteX119" fmla="*/ 5966457 w 7436821"/>
                <a:gd name="connsiteY119" fmla="*/ 1499213 h 3259433"/>
                <a:gd name="connsiteX120" fmla="*/ 6098855 w 7436821"/>
                <a:gd name="connsiteY120" fmla="*/ 1646851 h 3259433"/>
                <a:gd name="connsiteX121" fmla="*/ 6106475 w 7436821"/>
                <a:gd name="connsiteY121" fmla="*/ 1663043 h 3259433"/>
                <a:gd name="connsiteX122" fmla="*/ 6119810 w 7436821"/>
                <a:gd name="connsiteY122" fmla="*/ 1693523 h 3259433"/>
                <a:gd name="connsiteX123" fmla="*/ 6130287 w 7436821"/>
                <a:gd name="connsiteY123" fmla="*/ 1716383 h 3259433"/>
                <a:gd name="connsiteX124" fmla="*/ 6140765 w 7436821"/>
                <a:gd name="connsiteY124" fmla="*/ 1737338 h 3259433"/>
                <a:gd name="connsiteX125" fmla="*/ 6148385 w 7436821"/>
                <a:gd name="connsiteY125" fmla="*/ 1758293 h 3259433"/>
                <a:gd name="connsiteX126" fmla="*/ 6151242 w 7436821"/>
                <a:gd name="connsiteY126" fmla="*/ 1936410 h 3259433"/>
                <a:gd name="connsiteX127" fmla="*/ 6155052 w 7436821"/>
                <a:gd name="connsiteY127" fmla="*/ 1957365 h 3259433"/>
                <a:gd name="connsiteX128" fmla="*/ 6158862 w 7436821"/>
                <a:gd name="connsiteY128" fmla="*/ 1978320 h 3259433"/>
                <a:gd name="connsiteX129" fmla="*/ 6169340 w 7436821"/>
                <a:gd name="connsiteY129" fmla="*/ 2022135 h 3259433"/>
                <a:gd name="connsiteX130" fmla="*/ 6176007 w 7436821"/>
                <a:gd name="connsiteY130" fmla="*/ 2035470 h 3259433"/>
                <a:gd name="connsiteX131" fmla="*/ 6186485 w 7436821"/>
                <a:gd name="connsiteY131" fmla="*/ 2047853 h 3259433"/>
                <a:gd name="connsiteX132" fmla="*/ 6202677 w 7436821"/>
                <a:gd name="connsiteY132" fmla="*/ 2062140 h 3259433"/>
                <a:gd name="connsiteX133" fmla="*/ 6220775 w 7436821"/>
                <a:gd name="connsiteY133" fmla="*/ 2076428 h 3259433"/>
                <a:gd name="connsiteX134" fmla="*/ 6241730 w 7436821"/>
                <a:gd name="connsiteY134" fmla="*/ 2085953 h 3259433"/>
                <a:gd name="connsiteX135" fmla="*/ 6402464 w 7436821"/>
                <a:gd name="connsiteY135" fmla="*/ 2130021 h 3259433"/>
                <a:gd name="connsiteX136" fmla="*/ 6417089 w 7436821"/>
                <a:gd name="connsiteY136" fmla="*/ 2124324 h 3259433"/>
                <a:gd name="connsiteX137" fmla="*/ 6419843 w 7436821"/>
                <a:gd name="connsiteY137" fmla="*/ 2110517 h 3259433"/>
                <a:gd name="connsiteX138" fmla="*/ 6429692 w 7436821"/>
                <a:gd name="connsiteY138" fmla="*/ 2078028 h 3259433"/>
                <a:gd name="connsiteX139" fmla="*/ 6414371 w 7436821"/>
                <a:gd name="connsiteY139" fmla="*/ 2052735 h 3259433"/>
                <a:gd name="connsiteX140" fmla="*/ 6371270 w 7436821"/>
                <a:gd name="connsiteY140" fmla="*/ 1988798 h 3259433"/>
                <a:gd name="connsiteX141" fmla="*/ 6365555 w 7436821"/>
                <a:gd name="connsiteY141" fmla="*/ 1965938 h 3259433"/>
                <a:gd name="connsiteX142" fmla="*/ 6393177 w 7436821"/>
                <a:gd name="connsiteY142" fmla="*/ 1884976 h 3259433"/>
                <a:gd name="connsiteX143" fmla="*/ 6416037 w 7436821"/>
                <a:gd name="connsiteY143" fmla="*/ 1879260 h 3259433"/>
                <a:gd name="connsiteX144" fmla="*/ 6545577 w 7436821"/>
                <a:gd name="connsiteY144" fmla="*/ 1923076 h 3259433"/>
                <a:gd name="connsiteX145" fmla="*/ 6569390 w 7436821"/>
                <a:gd name="connsiteY145" fmla="*/ 1926885 h 3259433"/>
                <a:gd name="connsiteX146" fmla="*/ 6666545 w 7436821"/>
                <a:gd name="connsiteY146" fmla="*/ 2002133 h 3259433"/>
                <a:gd name="connsiteX147" fmla="*/ 6713217 w 7436821"/>
                <a:gd name="connsiteY147" fmla="*/ 2018326 h 3259433"/>
                <a:gd name="connsiteX148" fmla="*/ 6731315 w 7436821"/>
                <a:gd name="connsiteY148" fmla="*/ 2021183 h 3259433"/>
                <a:gd name="connsiteX149" fmla="*/ 6749412 w 7436821"/>
                <a:gd name="connsiteY149" fmla="*/ 2026898 h 3259433"/>
                <a:gd name="connsiteX150" fmla="*/ 6868475 w 7436821"/>
                <a:gd name="connsiteY150" fmla="*/ 2111670 h 3259433"/>
                <a:gd name="connsiteX151" fmla="*/ 6889430 w 7436821"/>
                <a:gd name="connsiteY151" fmla="*/ 2119291 h 3259433"/>
                <a:gd name="connsiteX152" fmla="*/ 6905622 w 7436821"/>
                <a:gd name="connsiteY152" fmla="*/ 2133578 h 3259433"/>
                <a:gd name="connsiteX153" fmla="*/ 6869427 w 7436821"/>
                <a:gd name="connsiteY153" fmla="*/ 2242163 h 3259433"/>
                <a:gd name="connsiteX154" fmla="*/ 6879946 w 7436821"/>
                <a:gd name="connsiteY154" fmla="*/ 2258313 h 3259433"/>
                <a:gd name="connsiteX155" fmla="*/ 6889342 w 7436821"/>
                <a:gd name="connsiteY155" fmla="*/ 2262487 h 3259433"/>
                <a:gd name="connsiteX156" fmla="*/ 6893809 w 7436821"/>
                <a:gd name="connsiteY156" fmla="*/ 2261261 h 3259433"/>
                <a:gd name="connsiteX157" fmla="*/ 6901194 w 7436821"/>
                <a:gd name="connsiteY157" fmla="*/ 2263287 h 3259433"/>
                <a:gd name="connsiteX158" fmla="*/ 6908573 w 7436821"/>
                <a:gd name="connsiteY158" fmla="*/ 2262439 h 3259433"/>
                <a:gd name="connsiteX159" fmla="*/ 6994205 w 7436821"/>
                <a:gd name="connsiteY159" fmla="*/ 2229781 h 3259433"/>
                <a:gd name="connsiteX160" fmla="*/ 7012302 w 7436821"/>
                <a:gd name="connsiteY160" fmla="*/ 2240258 h 3259433"/>
                <a:gd name="connsiteX161" fmla="*/ 7028495 w 7436821"/>
                <a:gd name="connsiteY161" fmla="*/ 2257403 h 3259433"/>
                <a:gd name="connsiteX162" fmla="*/ 7040877 w 7436821"/>
                <a:gd name="connsiteY162" fmla="*/ 2278358 h 3259433"/>
                <a:gd name="connsiteX163" fmla="*/ 7061832 w 7436821"/>
                <a:gd name="connsiteY163" fmla="*/ 2345033 h 3259433"/>
                <a:gd name="connsiteX164" fmla="*/ 7071357 w 7436821"/>
                <a:gd name="connsiteY164" fmla="*/ 2365988 h 3259433"/>
                <a:gd name="connsiteX165" fmla="*/ 7088502 w 7436821"/>
                <a:gd name="connsiteY165" fmla="*/ 2436473 h 3259433"/>
                <a:gd name="connsiteX166" fmla="*/ 7094217 w 7436821"/>
                <a:gd name="connsiteY166" fmla="*/ 2460286 h 3259433"/>
                <a:gd name="connsiteX167" fmla="*/ 7151367 w 7436821"/>
                <a:gd name="connsiteY167" fmla="*/ 2523151 h 3259433"/>
                <a:gd name="connsiteX168" fmla="*/ 7158987 w 7436821"/>
                <a:gd name="connsiteY168" fmla="*/ 2537438 h 3259433"/>
                <a:gd name="connsiteX169" fmla="*/ 7162797 w 7436821"/>
                <a:gd name="connsiteY169" fmla="*/ 2551726 h 3259433"/>
                <a:gd name="connsiteX170" fmla="*/ 7150415 w 7436821"/>
                <a:gd name="connsiteY170" fmla="*/ 2571728 h 3259433"/>
                <a:gd name="connsiteX171" fmla="*/ 7130412 w 7436821"/>
                <a:gd name="connsiteY171" fmla="*/ 2635545 h 3259433"/>
                <a:gd name="connsiteX172" fmla="*/ 7133270 w 7436821"/>
                <a:gd name="connsiteY172" fmla="*/ 2655548 h 3259433"/>
                <a:gd name="connsiteX173" fmla="*/ 7147557 w 7436821"/>
                <a:gd name="connsiteY173" fmla="*/ 2672693 h 3259433"/>
                <a:gd name="connsiteX174" fmla="*/ 7165655 w 7436821"/>
                <a:gd name="connsiteY174" fmla="*/ 2686980 h 3259433"/>
                <a:gd name="connsiteX175" fmla="*/ 7181847 w 7436821"/>
                <a:gd name="connsiteY175" fmla="*/ 2703173 h 3259433"/>
                <a:gd name="connsiteX176" fmla="*/ 7277097 w 7436821"/>
                <a:gd name="connsiteY176" fmla="*/ 2908913 h 3259433"/>
                <a:gd name="connsiteX177" fmla="*/ 7289480 w 7436821"/>
                <a:gd name="connsiteY177" fmla="*/ 2929868 h 3259433"/>
                <a:gd name="connsiteX178" fmla="*/ 7359965 w 7436821"/>
                <a:gd name="connsiteY178" fmla="*/ 3067980 h 3259433"/>
                <a:gd name="connsiteX179" fmla="*/ 7419972 w 7436821"/>
                <a:gd name="connsiteY179" fmla="*/ 3104176 h 3259433"/>
                <a:gd name="connsiteX180" fmla="*/ 7436165 w 7436821"/>
                <a:gd name="connsiteY180" fmla="*/ 3142276 h 3259433"/>
                <a:gd name="connsiteX181" fmla="*/ 7433307 w 7436821"/>
                <a:gd name="connsiteY181" fmla="*/ 3162278 h 3259433"/>
                <a:gd name="connsiteX182" fmla="*/ 7417115 w 7436821"/>
                <a:gd name="connsiteY182" fmla="*/ 3196568 h 3259433"/>
                <a:gd name="connsiteX183" fmla="*/ 7413305 w 7436821"/>
                <a:gd name="connsiteY183" fmla="*/ 3207998 h 3259433"/>
                <a:gd name="connsiteX184" fmla="*/ 7422830 w 7436821"/>
                <a:gd name="connsiteY184" fmla="*/ 3251813 h 3259433"/>
                <a:gd name="connsiteX185" fmla="*/ 7428545 w 7436821"/>
                <a:gd name="connsiteY185" fmla="*/ 3259433 h 3259433"/>
                <a:gd name="connsiteX186" fmla="*/ 7388540 w 7436821"/>
                <a:gd name="connsiteY186" fmla="*/ 3259433 h 3259433"/>
                <a:gd name="connsiteX187" fmla="*/ 7367585 w 7436821"/>
                <a:gd name="connsiteY187" fmla="*/ 3259433 h 3259433"/>
                <a:gd name="connsiteX188" fmla="*/ 0 w 7436821"/>
                <a:gd name="connsiteY188" fmla="*/ 3259433 h 3259433"/>
                <a:gd name="connsiteX189" fmla="*/ 37148 w 7436821"/>
                <a:gd name="connsiteY189" fmla="*/ 3212761 h 3259433"/>
                <a:gd name="connsiteX190" fmla="*/ 180023 w 7436821"/>
                <a:gd name="connsiteY190" fmla="*/ 2943203 h 3259433"/>
                <a:gd name="connsiteX191" fmla="*/ 196215 w 7436821"/>
                <a:gd name="connsiteY191" fmla="*/ 2902245 h 3259433"/>
                <a:gd name="connsiteX192" fmla="*/ 195263 w 7436821"/>
                <a:gd name="connsiteY192" fmla="*/ 2901293 h 3259433"/>
                <a:gd name="connsiteX193" fmla="*/ 177165 w 7436821"/>
                <a:gd name="connsiteY193" fmla="*/ 2819378 h 3259433"/>
                <a:gd name="connsiteX194" fmla="*/ 296228 w 7436821"/>
                <a:gd name="connsiteY194" fmla="*/ 2586016 h 3259433"/>
                <a:gd name="connsiteX195" fmla="*/ 305753 w 7436821"/>
                <a:gd name="connsiteY195" fmla="*/ 2573633 h 3259433"/>
                <a:gd name="connsiteX196" fmla="*/ 326708 w 7436821"/>
                <a:gd name="connsiteY196" fmla="*/ 2543153 h 3259433"/>
                <a:gd name="connsiteX197" fmla="*/ 354330 w 7436821"/>
                <a:gd name="connsiteY197" fmla="*/ 2401231 h 3259433"/>
                <a:gd name="connsiteX198" fmla="*/ 370523 w 7436821"/>
                <a:gd name="connsiteY198" fmla="*/ 2388848 h 3259433"/>
                <a:gd name="connsiteX199" fmla="*/ 388620 w 7436821"/>
                <a:gd name="connsiteY199" fmla="*/ 2376466 h 3259433"/>
                <a:gd name="connsiteX200" fmla="*/ 401955 w 7436821"/>
                <a:gd name="connsiteY200" fmla="*/ 2366941 h 3259433"/>
                <a:gd name="connsiteX201" fmla="*/ 412433 w 7436821"/>
                <a:gd name="connsiteY201" fmla="*/ 2354558 h 3259433"/>
                <a:gd name="connsiteX202" fmla="*/ 440055 w 7436821"/>
                <a:gd name="connsiteY202" fmla="*/ 2276453 h 3259433"/>
                <a:gd name="connsiteX203" fmla="*/ 446723 w 7436821"/>
                <a:gd name="connsiteY203" fmla="*/ 2256451 h 3259433"/>
                <a:gd name="connsiteX204" fmla="*/ 484823 w 7436821"/>
                <a:gd name="connsiteY204" fmla="*/ 2027851 h 3259433"/>
                <a:gd name="connsiteX205" fmla="*/ 495300 w 7436821"/>
                <a:gd name="connsiteY205" fmla="*/ 2010705 h 3259433"/>
                <a:gd name="connsiteX206" fmla="*/ 529590 w 7436821"/>
                <a:gd name="connsiteY206" fmla="*/ 1910693 h 3259433"/>
                <a:gd name="connsiteX207" fmla="*/ 533400 w 7436821"/>
                <a:gd name="connsiteY207" fmla="*/ 1887833 h 3259433"/>
                <a:gd name="connsiteX208" fmla="*/ 615315 w 7436821"/>
                <a:gd name="connsiteY208" fmla="*/ 1749720 h 3259433"/>
                <a:gd name="connsiteX209" fmla="*/ 636270 w 7436821"/>
                <a:gd name="connsiteY209" fmla="*/ 1742101 h 3259433"/>
                <a:gd name="connsiteX210" fmla="*/ 660083 w 7436821"/>
                <a:gd name="connsiteY210" fmla="*/ 1738290 h 3259433"/>
                <a:gd name="connsiteX211" fmla="*/ 677228 w 7436821"/>
                <a:gd name="connsiteY211" fmla="*/ 1742101 h 3259433"/>
                <a:gd name="connsiteX212" fmla="*/ 689610 w 7436821"/>
                <a:gd name="connsiteY212" fmla="*/ 1751626 h 3259433"/>
                <a:gd name="connsiteX213" fmla="*/ 705803 w 7436821"/>
                <a:gd name="connsiteY213" fmla="*/ 1776390 h 3259433"/>
                <a:gd name="connsiteX214" fmla="*/ 712470 w 7436821"/>
                <a:gd name="connsiteY214" fmla="*/ 1789726 h 3259433"/>
                <a:gd name="connsiteX215" fmla="*/ 794385 w 7436821"/>
                <a:gd name="connsiteY215" fmla="*/ 1924980 h 3259433"/>
                <a:gd name="connsiteX216" fmla="*/ 810578 w 7436821"/>
                <a:gd name="connsiteY216" fmla="*/ 1937363 h 3259433"/>
                <a:gd name="connsiteX217" fmla="*/ 830580 w 7436821"/>
                <a:gd name="connsiteY217" fmla="*/ 1944030 h 3259433"/>
                <a:gd name="connsiteX218" fmla="*/ 912495 w 7436821"/>
                <a:gd name="connsiteY218" fmla="*/ 1977368 h 3259433"/>
                <a:gd name="connsiteX219" fmla="*/ 932498 w 7436821"/>
                <a:gd name="connsiteY219" fmla="*/ 2045948 h 3259433"/>
                <a:gd name="connsiteX220" fmla="*/ 939165 w 7436821"/>
                <a:gd name="connsiteY220" fmla="*/ 2068808 h 3259433"/>
                <a:gd name="connsiteX221" fmla="*/ 970598 w 7436821"/>
                <a:gd name="connsiteY221" fmla="*/ 2176441 h 3259433"/>
                <a:gd name="connsiteX222" fmla="*/ 991553 w 7436821"/>
                <a:gd name="connsiteY222" fmla="*/ 2189776 h 3259433"/>
                <a:gd name="connsiteX223" fmla="*/ 1008883 w 7436821"/>
                <a:gd name="connsiteY223" fmla="*/ 2194502 h 3259433"/>
                <a:gd name="connsiteX224" fmla="*/ 1033558 w 7436821"/>
                <a:gd name="connsiteY224" fmla="*/ 2189170 h 3259433"/>
                <a:gd name="connsiteX225" fmla="*/ 1050608 w 7436821"/>
                <a:gd name="connsiteY225" fmla="*/ 2179298 h 3259433"/>
                <a:gd name="connsiteX226" fmla="*/ 1064895 w 7436821"/>
                <a:gd name="connsiteY226" fmla="*/ 2165011 h 3259433"/>
                <a:gd name="connsiteX227" fmla="*/ 1118235 w 7436821"/>
                <a:gd name="connsiteY227" fmla="*/ 1923076 h 3259433"/>
                <a:gd name="connsiteX228" fmla="*/ 1119188 w 7436821"/>
                <a:gd name="connsiteY228" fmla="*/ 1900215 h 3259433"/>
                <a:gd name="connsiteX229" fmla="*/ 1132523 w 7436821"/>
                <a:gd name="connsiteY229" fmla="*/ 1809728 h 3259433"/>
                <a:gd name="connsiteX230" fmla="*/ 1139190 w 7436821"/>
                <a:gd name="connsiteY230" fmla="*/ 1788773 h 3259433"/>
                <a:gd name="connsiteX231" fmla="*/ 1227773 w 7436821"/>
                <a:gd name="connsiteY231" fmla="*/ 1720193 h 3259433"/>
                <a:gd name="connsiteX232" fmla="*/ 1274446 w 7436821"/>
                <a:gd name="connsiteY232" fmla="*/ 1605893 h 3259433"/>
                <a:gd name="connsiteX233" fmla="*/ 1295401 w 7436821"/>
                <a:gd name="connsiteY233" fmla="*/ 1595415 h 3259433"/>
                <a:gd name="connsiteX234" fmla="*/ 1316356 w 7436821"/>
                <a:gd name="connsiteY234" fmla="*/ 1587795 h 3259433"/>
                <a:gd name="connsiteX235" fmla="*/ 1340169 w 7436821"/>
                <a:gd name="connsiteY235" fmla="*/ 1580176 h 3259433"/>
                <a:gd name="connsiteX236" fmla="*/ 1467803 w 7436821"/>
                <a:gd name="connsiteY236" fmla="*/ 1565888 h 3259433"/>
                <a:gd name="connsiteX237" fmla="*/ 1478280 w 7436821"/>
                <a:gd name="connsiteY237" fmla="*/ 1363958 h 3259433"/>
                <a:gd name="connsiteX238" fmla="*/ 1490663 w 7436821"/>
                <a:gd name="connsiteY238" fmla="*/ 1351576 h 3259433"/>
                <a:gd name="connsiteX239" fmla="*/ 1500188 w 7436821"/>
                <a:gd name="connsiteY239" fmla="*/ 1339193 h 3259433"/>
                <a:gd name="connsiteX240" fmla="*/ 1509713 w 7436821"/>
                <a:gd name="connsiteY240" fmla="*/ 1320143 h 3259433"/>
                <a:gd name="connsiteX241" fmla="*/ 1642110 w 7436821"/>
                <a:gd name="connsiteY241" fmla="*/ 1095353 h 3259433"/>
                <a:gd name="connsiteX242" fmla="*/ 1662114 w 7436821"/>
                <a:gd name="connsiteY242" fmla="*/ 1089638 h 3259433"/>
                <a:gd name="connsiteX243" fmla="*/ 1708785 w 7436821"/>
                <a:gd name="connsiteY243" fmla="*/ 1102020 h 3259433"/>
                <a:gd name="connsiteX244" fmla="*/ 1764030 w 7436821"/>
                <a:gd name="connsiteY244" fmla="*/ 1041060 h 3259433"/>
                <a:gd name="connsiteX245" fmla="*/ 1771650 w 7436821"/>
                <a:gd name="connsiteY245" fmla="*/ 1018200 h 3259433"/>
                <a:gd name="connsiteX246" fmla="*/ 1839278 w 7436821"/>
                <a:gd name="connsiteY246" fmla="*/ 897233 h 3259433"/>
                <a:gd name="connsiteX247" fmla="*/ 1927547 w 7436821"/>
                <a:gd name="connsiteY247" fmla="*/ 898036 h 3259433"/>
                <a:gd name="connsiteX248" fmla="*/ 1938294 w 7436821"/>
                <a:gd name="connsiteY248" fmla="*/ 888494 h 3259433"/>
                <a:gd name="connsiteX249" fmla="*/ 1939664 w 7436821"/>
                <a:gd name="connsiteY249" fmla="*/ 883976 h 3259433"/>
                <a:gd name="connsiteX250" fmla="*/ 1946907 w 7436821"/>
                <a:gd name="connsiteY250" fmla="*/ 867712 h 3259433"/>
                <a:gd name="connsiteX251" fmla="*/ 1946910 w 7436821"/>
                <a:gd name="connsiteY251" fmla="*/ 867705 h 3259433"/>
                <a:gd name="connsiteX252" fmla="*/ 1956435 w 7436821"/>
                <a:gd name="connsiteY252" fmla="*/ 844845 h 3259433"/>
                <a:gd name="connsiteX253" fmla="*/ 1965960 w 7436821"/>
                <a:gd name="connsiteY253" fmla="*/ 821985 h 3259433"/>
                <a:gd name="connsiteX254" fmla="*/ 2080260 w 7436821"/>
                <a:gd name="connsiteY254" fmla="*/ 723878 h 3259433"/>
                <a:gd name="connsiteX255" fmla="*/ 2101215 w 7436821"/>
                <a:gd name="connsiteY255" fmla="*/ 854370 h 3259433"/>
                <a:gd name="connsiteX256" fmla="*/ 2105025 w 7436821"/>
                <a:gd name="connsiteY256" fmla="*/ 874373 h 3259433"/>
                <a:gd name="connsiteX257" fmla="*/ 2210753 w 7436821"/>
                <a:gd name="connsiteY257" fmla="*/ 962955 h 3259433"/>
                <a:gd name="connsiteX258" fmla="*/ 2225040 w 7436821"/>
                <a:gd name="connsiteY258" fmla="*/ 977243 h 3259433"/>
                <a:gd name="connsiteX259" fmla="*/ 2232660 w 7436821"/>
                <a:gd name="connsiteY259" fmla="*/ 996293 h 3259433"/>
                <a:gd name="connsiteX260" fmla="*/ 2269808 w 7436821"/>
                <a:gd name="connsiteY260" fmla="*/ 1064873 h 3259433"/>
                <a:gd name="connsiteX261" fmla="*/ 2371725 w 7436821"/>
                <a:gd name="connsiteY261" fmla="*/ 1142978 h 3259433"/>
                <a:gd name="connsiteX262" fmla="*/ 2384108 w 7436821"/>
                <a:gd name="connsiteY262" fmla="*/ 1150598 h 3259433"/>
                <a:gd name="connsiteX263" fmla="*/ 2397443 w 7436821"/>
                <a:gd name="connsiteY263" fmla="*/ 1161075 h 3259433"/>
                <a:gd name="connsiteX264" fmla="*/ 2431734 w 7436821"/>
                <a:gd name="connsiteY264" fmla="*/ 1266803 h 3259433"/>
                <a:gd name="connsiteX265" fmla="*/ 2390775 w 7436821"/>
                <a:gd name="connsiteY265" fmla="*/ 1254420 h 3259433"/>
                <a:gd name="connsiteX266" fmla="*/ 2414588 w 7436821"/>
                <a:gd name="connsiteY266" fmla="*/ 1354433 h 3259433"/>
                <a:gd name="connsiteX267" fmla="*/ 2405063 w 7436821"/>
                <a:gd name="connsiteY267" fmla="*/ 1374435 h 3259433"/>
                <a:gd name="connsiteX268" fmla="*/ 2460308 w 7436821"/>
                <a:gd name="connsiteY268" fmla="*/ 1570651 h 3259433"/>
                <a:gd name="connsiteX269" fmla="*/ 2478405 w 7436821"/>
                <a:gd name="connsiteY269" fmla="*/ 1590653 h 3259433"/>
                <a:gd name="connsiteX270" fmla="*/ 2724151 w 7436821"/>
                <a:gd name="connsiteY270" fmla="*/ 1651613 h 3259433"/>
                <a:gd name="connsiteX271" fmla="*/ 2684145 w 7436821"/>
                <a:gd name="connsiteY271" fmla="*/ 1490640 h 3259433"/>
                <a:gd name="connsiteX272" fmla="*/ 2687003 w 7436821"/>
                <a:gd name="connsiteY272" fmla="*/ 1473495 h 3259433"/>
                <a:gd name="connsiteX273" fmla="*/ 2748916 w 7436821"/>
                <a:gd name="connsiteY273" fmla="*/ 1396343 h 3259433"/>
                <a:gd name="connsiteX274" fmla="*/ 2792730 w 7436821"/>
                <a:gd name="connsiteY274" fmla="*/ 1368720 h 3259433"/>
                <a:gd name="connsiteX275" fmla="*/ 2806066 w 7436821"/>
                <a:gd name="connsiteY275" fmla="*/ 1349670 h 3259433"/>
                <a:gd name="connsiteX276" fmla="*/ 2905125 w 7436821"/>
                <a:gd name="connsiteY276" fmla="*/ 1244895 h 3259433"/>
                <a:gd name="connsiteX277" fmla="*/ 2904174 w 7436821"/>
                <a:gd name="connsiteY277" fmla="*/ 1225845 h 3259433"/>
                <a:gd name="connsiteX278" fmla="*/ 2904174 w 7436821"/>
                <a:gd name="connsiteY278" fmla="*/ 1188698 h 3259433"/>
                <a:gd name="connsiteX279" fmla="*/ 2982279 w 7436821"/>
                <a:gd name="connsiteY279" fmla="*/ 1062968 h 3259433"/>
                <a:gd name="connsiteX280" fmla="*/ 3023236 w 7436821"/>
                <a:gd name="connsiteY280" fmla="*/ 917235 h 3259433"/>
                <a:gd name="connsiteX281" fmla="*/ 3039429 w 7436821"/>
                <a:gd name="connsiteY281" fmla="*/ 896280 h 3259433"/>
                <a:gd name="connsiteX282" fmla="*/ 3184209 w 7436821"/>
                <a:gd name="connsiteY282" fmla="*/ 724830 h 3259433"/>
                <a:gd name="connsiteX283" fmla="*/ 3187065 w 7436821"/>
                <a:gd name="connsiteY283" fmla="*/ 708638 h 3259433"/>
                <a:gd name="connsiteX284" fmla="*/ 3201354 w 7436821"/>
                <a:gd name="connsiteY284" fmla="*/ 661013 h 3259433"/>
                <a:gd name="connsiteX285" fmla="*/ 3208973 w 7436821"/>
                <a:gd name="connsiteY285" fmla="*/ 641963 h 3259433"/>
                <a:gd name="connsiteX286" fmla="*/ 3317558 w 7436821"/>
                <a:gd name="connsiteY286" fmla="*/ 487658 h 3259433"/>
                <a:gd name="connsiteX287" fmla="*/ 3333751 w 7436821"/>
                <a:gd name="connsiteY287" fmla="*/ 471465 h 3259433"/>
                <a:gd name="connsiteX288" fmla="*/ 3351848 w 7436821"/>
                <a:gd name="connsiteY288" fmla="*/ 450510 h 3259433"/>
                <a:gd name="connsiteX289" fmla="*/ 3422333 w 7436821"/>
                <a:gd name="connsiteY289" fmla="*/ 386693 h 3259433"/>
                <a:gd name="connsiteX290" fmla="*/ 3442335 w 7436821"/>
                <a:gd name="connsiteY290" fmla="*/ 383835 h 3259433"/>
                <a:gd name="connsiteX291" fmla="*/ 3472815 w 7436821"/>
                <a:gd name="connsiteY291" fmla="*/ 366690 h 3259433"/>
                <a:gd name="connsiteX292" fmla="*/ 3540443 w 7436821"/>
                <a:gd name="connsiteY292" fmla="*/ 167618 h 3259433"/>
                <a:gd name="connsiteX293" fmla="*/ 3556636 w 7436821"/>
                <a:gd name="connsiteY293" fmla="*/ 150473 h 3259433"/>
                <a:gd name="connsiteX294" fmla="*/ 3629977 w 7436821"/>
                <a:gd name="connsiteY294" fmla="*/ 66653 h 3259433"/>
                <a:gd name="connsiteX295" fmla="*/ 3646170 w 7436821"/>
                <a:gd name="connsiteY295" fmla="*/ 50460 h 3259433"/>
                <a:gd name="connsiteX296" fmla="*/ 3707130 w 7436821"/>
                <a:gd name="connsiteY296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2339121 w 7436821"/>
                <a:gd name="connsiteY21" fmla="*/ 1429892 h 3259433"/>
                <a:gd name="connsiteX22" fmla="*/ 2337380 w 7436821"/>
                <a:gd name="connsiteY22" fmla="*/ 1453355 h 3259433"/>
                <a:gd name="connsiteX23" fmla="*/ 2341012 w 7436821"/>
                <a:gd name="connsiteY23" fmla="*/ 1458719 h 3259433"/>
                <a:gd name="connsiteX24" fmla="*/ 2342584 w 7436821"/>
                <a:gd name="connsiteY24" fmla="*/ 1462250 h 3259433"/>
                <a:gd name="connsiteX25" fmla="*/ 2339121 w 7436821"/>
                <a:gd name="connsiteY25" fmla="*/ 1429892 h 3259433"/>
                <a:gd name="connsiteX26" fmla="*/ 4709982 w 7436821"/>
                <a:gd name="connsiteY26" fmla="*/ 952021 h 3259433"/>
                <a:gd name="connsiteX27" fmla="*/ 4722335 w 7436821"/>
                <a:gd name="connsiteY27" fmla="*/ 1024115 h 3259433"/>
                <a:gd name="connsiteX28" fmla="*/ 4722492 w 7436821"/>
                <a:gd name="connsiteY28" fmla="*/ 1022963 h 3259433"/>
                <a:gd name="connsiteX29" fmla="*/ 4730112 w 7436821"/>
                <a:gd name="connsiteY29" fmla="*/ 996293 h 3259433"/>
                <a:gd name="connsiteX30" fmla="*/ 4723445 w 7436821"/>
                <a:gd name="connsiteY30" fmla="*/ 972480 h 3259433"/>
                <a:gd name="connsiteX31" fmla="*/ 4709982 w 7436821"/>
                <a:gd name="connsiteY31" fmla="*/ 952021 h 3259433"/>
                <a:gd name="connsiteX32" fmla="*/ 4571527 w 7436821"/>
                <a:gd name="connsiteY32" fmla="*/ 603642 h 3259433"/>
                <a:gd name="connsiteX33" fmla="*/ 4574994 w 7436821"/>
                <a:gd name="connsiteY33" fmla="*/ 607661 h 3259433"/>
                <a:gd name="connsiteX34" fmla="*/ 4574553 w 7436821"/>
                <a:gd name="connsiteY34" fmla="*/ 606693 h 3259433"/>
                <a:gd name="connsiteX35" fmla="*/ 4571527 w 7436821"/>
                <a:gd name="connsiteY35" fmla="*/ 603642 h 3259433"/>
                <a:gd name="connsiteX36" fmla="*/ 3962579 w 7436821"/>
                <a:gd name="connsiteY36" fmla="*/ 592605 h 3259433"/>
                <a:gd name="connsiteX37" fmla="*/ 3964592 w 7436821"/>
                <a:gd name="connsiteY37" fmla="*/ 604355 h 3259433"/>
                <a:gd name="connsiteX38" fmla="*/ 4002938 w 7436821"/>
                <a:gd name="connsiteY38" fmla="*/ 622754 h 3259433"/>
                <a:gd name="connsiteX39" fmla="*/ 4004489 w 7436821"/>
                <a:gd name="connsiteY39" fmla="*/ 623857 h 3259433"/>
                <a:gd name="connsiteX40" fmla="*/ 3978471 w 7436821"/>
                <a:gd name="connsiteY40" fmla="*/ 604220 h 3259433"/>
                <a:gd name="connsiteX41" fmla="*/ 3962579 w 7436821"/>
                <a:gd name="connsiteY41" fmla="*/ 592605 h 3259433"/>
                <a:gd name="connsiteX42" fmla="*/ 4528455 w 7436821"/>
                <a:gd name="connsiteY42" fmla="*/ 566756 h 3259433"/>
                <a:gd name="connsiteX43" fmla="*/ 4529548 w 7436821"/>
                <a:gd name="connsiteY43" fmla="*/ 569210 h 3259433"/>
                <a:gd name="connsiteX44" fmla="*/ 4537440 w 7436821"/>
                <a:gd name="connsiteY44" fmla="*/ 573026 h 3259433"/>
                <a:gd name="connsiteX45" fmla="*/ 4556825 w 7436821"/>
                <a:gd name="connsiteY45" fmla="*/ 588815 h 3259433"/>
                <a:gd name="connsiteX46" fmla="*/ 4543480 w 7436821"/>
                <a:gd name="connsiteY46" fmla="*/ 575357 h 3259433"/>
                <a:gd name="connsiteX47" fmla="*/ 4528455 w 7436821"/>
                <a:gd name="connsiteY47" fmla="*/ 566756 h 3259433"/>
                <a:gd name="connsiteX48" fmla="*/ 3707130 w 7436821"/>
                <a:gd name="connsiteY48" fmla="*/ 930 h 3259433"/>
                <a:gd name="connsiteX49" fmla="*/ 3793805 w 7436821"/>
                <a:gd name="connsiteY49" fmla="*/ 48555 h 3259433"/>
                <a:gd name="connsiteX50" fmla="*/ 3813807 w 7436821"/>
                <a:gd name="connsiteY50" fmla="*/ 62843 h 3259433"/>
                <a:gd name="connsiteX51" fmla="*/ 3878577 w 7436821"/>
                <a:gd name="connsiteY51" fmla="*/ 206670 h 3259433"/>
                <a:gd name="connsiteX52" fmla="*/ 3881435 w 7436821"/>
                <a:gd name="connsiteY52" fmla="*/ 230483 h 3259433"/>
                <a:gd name="connsiteX53" fmla="*/ 3904295 w 7436821"/>
                <a:gd name="connsiteY53" fmla="*/ 325733 h 3259433"/>
                <a:gd name="connsiteX54" fmla="*/ 3907058 w 7436821"/>
                <a:gd name="connsiteY54" fmla="*/ 340239 h 3259433"/>
                <a:gd name="connsiteX55" fmla="*/ 3908911 w 7436821"/>
                <a:gd name="connsiteY55" fmla="*/ 345080 h 3259433"/>
                <a:gd name="connsiteX56" fmla="*/ 3912314 w 7436821"/>
                <a:gd name="connsiteY56" fmla="*/ 358147 h 3259433"/>
                <a:gd name="connsiteX57" fmla="*/ 3923568 w 7436821"/>
                <a:gd name="connsiteY57" fmla="*/ 391336 h 3259433"/>
                <a:gd name="connsiteX58" fmla="*/ 3971922 w 7436821"/>
                <a:gd name="connsiteY58" fmla="*/ 503850 h 3259433"/>
                <a:gd name="connsiteX59" fmla="*/ 4070030 w 7436821"/>
                <a:gd name="connsiteY59" fmla="*/ 618150 h 3259433"/>
                <a:gd name="connsiteX60" fmla="*/ 4092890 w 7436821"/>
                <a:gd name="connsiteY60" fmla="*/ 631485 h 3259433"/>
                <a:gd name="connsiteX61" fmla="*/ 4295772 w 7436821"/>
                <a:gd name="connsiteY61" fmla="*/ 743880 h 3259433"/>
                <a:gd name="connsiteX62" fmla="*/ 4312917 w 7436821"/>
                <a:gd name="connsiteY62" fmla="*/ 720068 h 3259433"/>
                <a:gd name="connsiteX63" fmla="*/ 4316727 w 7436821"/>
                <a:gd name="connsiteY63" fmla="*/ 702923 h 3259433"/>
                <a:gd name="connsiteX64" fmla="*/ 4312917 w 7436821"/>
                <a:gd name="connsiteY64" fmla="*/ 681968 h 3259433"/>
                <a:gd name="connsiteX65" fmla="*/ 4312917 w 7436821"/>
                <a:gd name="connsiteY65" fmla="*/ 661965 h 3259433"/>
                <a:gd name="connsiteX66" fmla="*/ 4457697 w 7436821"/>
                <a:gd name="connsiteY66" fmla="*/ 461940 h 3259433"/>
                <a:gd name="connsiteX67" fmla="*/ 4549137 w 7436821"/>
                <a:gd name="connsiteY67" fmla="*/ 484800 h 3259433"/>
                <a:gd name="connsiteX68" fmla="*/ 4565330 w 7436821"/>
                <a:gd name="connsiteY68" fmla="*/ 500993 h 3259433"/>
                <a:gd name="connsiteX69" fmla="*/ 4643435 w 7436821"/>
                <a:gd name="connsiteY69" fmla="*/ 645773 h 3259433"/>
                <a:gd name="connsiteX70" fmla="*/ 4647245 w 7436821"/>
                <a:gd name="connsiteY70" fmla="*/ 670538 h 3259433"/>
                <a:gd name="connsiteX71" fmla="*/ 4656770 w 7436821"/>
                <a:gd name="connsiteY71" fmla="*/ 745785 h 3259433"/>
                <a:gd name="connsiteX72" fmla="*/ 4664390 w 7436821"/>
                <a:gd name="connsiteY72" fmla="*/ 761978 h 3259433"/>
                <a:gd name="connsiteX73" fmla="*/ 4671057 w 7436821"/>
                <a:gd name="connsiteY73" fmla="*/ 779123 h 3259433"/>
                <a:gd name="connsiteX74" fmla="*/ 4678677 w 7436821"/>
                <a:gd name="connsiteY74" fmla="*/ 795315 h 3259433"/>
                <a:gd name="connsiteX75" fmla="*/ 4679630 w 7436821"/>
                <a:gd name="connsiteY75" fmla="*/ 818175 h 3259433"/>
                <a:gd name="connsiteX76" fmla="*/ 4689155 w 7436821"/>
                <a:gd name="connsiteY76" fmla="*/ 838178 h 3259433"/>
                <a:gd name="connsiteX77" fmla="*/ 4696775 w 7436821"/>
                <a:gd name="connsiteY77" fmla="*/ 857228 h 3259433"/>
                <a:gd name="connsiteX78" fmla="*/ 4719635 w 7436821"/>
                <a:gd name="connsiteY78" fmla="*/ 894375 h 3259433"/>
                <a:gd name="connsiteX79" fmla="*/ 4732970 w 7436821"/>
                <a:gd name="connsiteY79" fmla="*/ 910568 h 3259433"/>
                <a:gd name="connsiteX80" fmla="*/ 4750115 w 7436821"/>
                <a:gd name="connsiteY80" fmla="*/ 927713 h 3259433"/>
                <a:gd name="connsiteX81" fmla="*/ 4763450 w 7436821"/>
                <a:gd name="connsiteY81" fmla="*/ 944858 h 3259433"/>
                <a:gd name="connsiteX82" fmla="*/ 4787262 w 7436821"/>
                <a:gd name="connsiteY82" fmla="*/ 982958 h 3259433"/>
                <a:gd name="connsiteX83" fmla="*/ 4794882 w 7436821"/>
                <a:gd name="connsiteY83" fmla="*/ 1006770 h 3259433"/>
                <a:gd name="connsiteX84" fmla="*/ 4807265 w 7436821"/>
                <a:gd name="connsiteY84" fmla="*/ 1054395 h 3259433"/>
                <a:gd name="connsiteX85" fmla="*/ 4817742 w 7436821"/>
                <a:gd name="connsiteY85" fmla="*/ 1068683 h 3259433"/>
                <a:gd name="connsiteX86" fmla="*/ 4820600 w 7436821"/>
                <a:gd name="connsiteY86" fmla="*/ 1088685 h 3259433"/>
                <a:gd name="connsiteX87" fmla="*/ 4838697 w 7436821"/>
                <a:gd name="connsiteY87" fmla="*/ 1221083 h 3259433"/>
                <a:gd name="connsiteX88" fmla="*/ 4851080 w 7436821"/>
                <a:gd name="connsiteY88" fmla="*/ 1233465 h 3259433"/>
                <a:gd name="connsiteX89" fmla="*/ 4860605 w 7436821"/>
                <a:gd name="connsiteY89" fmla="*/ 1273470 h 3259433"/>
                <a:gd name="connsiteX90" fmla="*/ 4948235 w 7436821"/>
                <a:gd name="connsiteY90" fmla="*/ 1517310 h 3259433"/>
                <a:gd name="connsiteX91" fmla="*/ 4964427 w 7436821"/>
                <a:gd name="connsiteY91" fmla="*/ 1554458 h 3259433"/>
                <a:gd name="connsiteX92" fmla="*/ 4978715 w 7436821"/>
                <a:gd name="connsiteY92" fmla="*/ 1574460 h 3259433"/>
                <a:gd name="connsiteX93" fmla="*/ 5151117 w 7436821"/>
                <a:gd name="connsiteY93" fmla="*/ 1836398 h 3259433"/>
                <a:gd name="connsiteX94" fmla="*/ 5272085 w 7436821"/>
                <a:gd name="connsiteY94" fmla="*/ 1796393 h 3259433"/>
                <a:gd name="connsiteX95" fmla="*/ 5292087 w 7436821"/>
                <a:gd name="connsiteY95" fmla="*/ 1800203 h 3259433"/>
                <a:gd name="connsiteX96" fmla="*/ 5360667 w 7436821"/>
                <a:gd name="connsiteY96" fmla="*/ 1729718 h 3259433"/>
                <a:gd name="connsiteX97" fmla="*/ 5361620 w 7436821"/>
                <a:gd name="connsiteY97" fmla="*/ 1708763 h 3259433"/>
                <a:gd name="connsiteX98" fmla="*/ 5379360 w 7436821"/>
                <a:gd name="connsiteY98" fmla="*/ 1644231 h 3259433"/>
                <a:gd name="connsiteX99" fmla="*/ 5390153 w 7436821"/>
                <a:gd name="connsiteY99" fmla="*/ 1625966 h 3259433"/>
                <a:gd name="connsiteX100" fmla="*/ 5398929 w 7436821"/>
                <a:gd name="connsiteY100" fmla="*/ 1592273 h 3259433"/>
                <a:gd name="connsiteX101" fmla="*/ 5426863 w 7436821"/>
                <a:gd name="connsiteY101" fmla="*/ 1519262 h 3259433"/>
                <a:gd name="connsiteX102" fmla="*/ 5425795 w 7436821"/>
                <a:gd name="connsiteY102" fmla="*/ 1503975 h 3259433"/>
                <a:gd name="connsiteX103" fmla="*/ 5427342 w 7436821"/>
                <a:gd name="connsiteY103" fmla="*/ 1415393 h 3259433"/>
                <a:gd name="connsiteX104" fmla="*/ 5542595 w 7436821"/>
                <a:gd name="connsiteY104" fmla="*/ 1209653 h 3259433"/>
                <a:gd name="connsiteX105" fmla="*/ 5554977 w 7436821"/>
                <a:gd name="connsiteY105" fmla="*/ 1189650 h 3259433"/>
                <a:gd name="connsiteX106" fmla="*/ 5572122 w 7436821"/>
                <a:gd name="connsiteY106" fmla="*/ 1176315 h 3259433"/>
                <a:gd name="connsiteX107" fmla="*/ 5683565 w 7436821"/>
                <a:gd name="connsiteY107" fmla="*/ 1302045 h 3259433"/>
                <a:gd name="connsiteX108" fmla="*/ 5697852 w 7436821"/>
                <a:gd name="connsiteY108" fmla="*/ 1319190 h 3259433"/>
                <a:gd name="connsiteX109" fmla="*/ 5727380 w 7436821"/>
                <a:gd name="connsiteY109" fmla="*/ 1353480 h 3259433"/>
                <a:gd name="connsiteX110" fmla="*/ 5739762 w 7436821"/>
                <a:gd name="connsiteY110" fmla="*/ 1372530 h 3259433"/>
                <a:gd name="connsiteX111" fmla="*/ 5770242 w 7436821"/>
                <a:gd name="connsiteY111" fmla="*/ 1402058 h 3259433"/>
                <a:gd name="connsiteX112" fmla="*/ 5783577 w 7436821"/>
                <a:gd name="connsiteY112" fmla="*/ 1415393 h 3259433"/>
                <a:gd name="connsiteX113" fmla="*/ 5787387 w 7436821"/>
                <a:gd name="connsiteY113" fmla="*/ 1517310 h 3259433"/>
                <a:gd name="connsiteX114" fmla="*/ 5925500 w 7436821"/>
                <a:gd name="connsiteY114" fmla="*/ 1493498 h 3259433"/>
                <a:gd name="connsiteX115" fmla="*/ 5946455 w 7436821"/>
                <a:gd name="connsiteY115" fmla="*/ 1486830 h 3259433"/>
                <a:gd name="connsiteX116" fmla="*/ 5966457 w 7436821"/>
                <a:gd name="connsiteY116" fmla="*/ 1499213 h 3259433"/>
                <a:gd name="connsiteX117" fmla="*/ 6098855 w 7436821"/>
                <a:gd name="connsiteY117" fmla="*/ 1646851 h 3259433"/>
                <a:gd name="connsiteX118" fmla="*/ 6106475 w 7436821"/>
                <a:gd name="connsiteY118" fmla="*/ 1663043 h 3259433"/>
                <a:gd name="connsiteX119" fmla="*/ 6119810 w 7436821"/>
                <a:gd name="connsiteY119" fmla="*/ 1693523 h 3259433"/>
                <a:gd name="connsiteX120" fmla="*/ 6130287 w 7436821"/>
                <a:gd name="connsiteY120" fmla="*/ 1716383 h 3259433"/>
                <a:gd name="connsiteX121" fmla="*/ 6140765 w 7436821"/>
                <a:gd name="connsiteY121" fmla="*/ 1737338 h 3259433"/>
                <a:gd name="connsiteX122" fmla="*/ 6148385 w 7436821"/>
                <a:gd name="connsiteY122" fmla="*/ 1758293 h 3259433"/>
                <a:gd name="connsiteX123" fmla="*/ 6151242 w 7436821"/>
                <a:gd name="connsiteY123" fmla="*/ 1936410 h 3259433"/>
                <a:gd name="connsiteX124" fmla="*/ 6155052 w 7436821"/>
                <a:gd name="connsiteY124" fmla="*/ 1957365 h 3259433"/>
                <a:gd name="connsiteX125" fmla="*/ 6158862 w 7436821"/>
                <a:gd name="connsiteY125" fmla="*/ 1978320 h 3259433"/>
                <a:gd name="connsiteX126" fmla="*/ 6169340 w 7436821"/>
                <a:gd name="connsiteY126" fmla="*/ 2022135 h 3259433"/>
                <a:gd name="connsiteX127" fmla="*/ 6176007 w 7436821"/>
                <a:gd name="connsiteY127" fmla="*/ 2035470 h 3259433"/>
                <a:gd name="connsiteX128" fmla="*/ 6186485 w 7436821"/>
                <a:gd name="connsiteY128" fmla="*/ 2047853 h 3259433"/>
                <a:gd name="connsiteX129" fmla="*/ 6202677 w 7436821"/>
                <a:gd name="connsiteY129" fmla="*/ 2062140 h 3259433"/>
                <a:gd name="connsiteX130" fmla="*/ 6220775 w 7436821"/>
                <a:gd name="connsiteY130" fmla="*/ 2076428 h 3259433"/>
                <a:gd name="connsiteX131" fmla="*/ 6241730 w 7436821"/>
                <a:gd name="connsiteY131" fmla="*/ 2085953 h 3259433"/>
                <a:gd name="connsiteX132" fmla="*/ 6402464 w 7436821"/>
                <a:gd name="connsiteY132" fmla="*/ 2130021 h 3259433"/>
                <a:gd name="connsiteX133" fmla="*/ 6417089 w 7436821"/>
                <a:gd name="connsiteY133" fmla="*/ 2124324 h 3259433"/>
                <a:gd name="connsiteX134" fmla="*/ 6419843 w 7436821"/>
                <a:gd name="connsiteY134" fmla="*/ 2110517 h 3259433"/>
                <a:gd name="connsiteX135" fmla="*/ 6429692 w 7436821"/>
                <a:gd name="connsiteY135" fmla="*/ 2078028 h 3259433"/>
                <a:gd name="connsiteX136" fmla="*/ 6414371 w 7436821"/>
                <a:gd name="connsiteY136" fmla="*/ 2052735 h 3259433"/>
                <a:gd name="connsiteX137" fmla="*/ 6371270 w 7436821"/>
                <a:gd name="connsiteY137" fmla="*/ 1988798 h 3259433"/>
                <a:gd name="connsiteX138" fmla="*/ 6365555 w 7436821"/>
                <a:gd name="connsiteY138" fmla="*/ 1965938 h 3259433"/>
                <a:gd name="connsiteX139" fmla="*/ 6393177 w 7436821"/>
                <a:gd name="connsiteY139" fmla="*/ 1884976 h 3259433"/>
                <a:gd name="connsiteX140" fmla="*/ 6416037 w 7436821"/>
                <a:gd name="connsiteY140" fmla="*/ 1879260 h 3259433"/>
                <a:gd name="connsiteX141" fmla="*/ 6545577 w 7436821"/>
                <a:gd name="connsiteY141" fmla="*/ 1923076 h 3259433"/>
                <a:gd name="connsiteX142" fmla="*/ 6569390 w 7436821"/>
                <a:gd name="connsiteY142" fmla="*/ 1926885 h 3259433"/>
                <a:gd name="connsiteX143" fmla="*/ 6666545 w 7436821"/>
                <a:gd name="connsiteY143" fmla="*/ 2002133 h 3259433"/>
                <a:gd name="connsiteX144" fmla="*/ 6713217 w 7436821"/>
                <a:gd name="connsiteY144" fmla="*/ 2018326 h 3259433"/>
                <a:gd name="connsiteX145" fmla="*/ 6731315 w 7436821"/>
                <a:gd name="connsiteY145" fmla="*/ 2021183 h 3259433"/>
                <a:gd name="connsiteX146" fmla="*/ 6749412 w 7436821"/>
                <a:gd name="connsiteY146" fmla="*/ 2026898 h 3259433"/>
                <a:gd name="connsiteX147" fmla="*/ 6868475 w 7436821"/>
                <a:gd name="connsiteY147" fmla="*/ 2111670 h 3259433"/>
                <a:gd name="connsiteX148" fmla="*/ 6889430 w 7436821"/>
                <a:gd name="connsiteY148" fmla="*/ 2119291 h 3259433"/>
                <a:gd name="connsiteX149" fmla="*/ 6905622 w 7436821"/>
                <a:gd name="connsiteY149" fmla="*/ 2133578 h 3259433"/>
                <a:gd name="connsiteX150" fmla="*/ 6869427 w 7436821"/>
                <a:gd name="connsiteY150" fmla="*/ 2242163 h 3259433"/>
                <a:gd name="connsiteX151" fmla="*/ 6879946 w 7436821"/>
                <a:gd name="connsiteY151" fmla="*/ 2258313 h 3259433"/>
                <a:gd name="connsiteX152" fmla="*/ 6889342 w 7436821"/>
                <a:gd name="connsiteY152" fmla="*/ 2262487 h 3259433"/>
                <a:gd name="connsiteX153" fmla="*/ 6893809 w 7436821"/>
                <a:gd name="connsiteY153" fmla="*/ 2261261 h 3259433"/>
                <a:gd name="connsiteX154" fmla="*/ 6901194 w 7436821"/>
                <a:gd name="connsiteY154" fmla="*/ 2263287 h 3259433"/>
                <a:gd name="connsiteX155" fmla="*/ 6908573 w 7436821"/>
                <a:gd name="connsiteY155" fmla="*/ 2262439 h 3259433"/>
                <a:gd name="connsiteX156" fmla="*/ 6994205 w 7436821"/>
                <a:gd name="connsiteY156" fmla="*/ 2229781 h 3259433"/>
                <a:gd name="connsiteX157" fmla="*/ 7012302 w 7436821"/>
                <a:gd name="connsiteY157" fmla="*/ 2240258 h 3259433"/>
                <a:gd name="connsiteX158" fmla="*/ 7028495 w 7436821"/>
                <a:gd name="connsiteY158" fmla="*/ 2257403 h 3259433"/>
                <a:gd name="connsiteX159" fmla="*/ 7040877 w 7436821"/>
                <a:gd name="connsiteY159" fmla="*/ 2278358 h 3259433"/>
                <a:gd name="connsiteX160" fmla="*/ 7061832 w 7436821"/>
                <a:gd name="connsiteY160" fmla="*/ 2345033 h 3259433"/>
                <a:gd name="connsiteX161" fmla="*/ 7071357 w 7436821"/>
                <a:gd name="connsiteY161" fmla="*/ 2365988 h 3259433"/>
                <a:gd name="connsiteX162" fmla="*/ 7088502 w 7436821"/>
                <a:gd name="connsiteY162" fmla="*/ 2436473 h 3259433"/>
                <a:gd name="connsiteX163" fmla="*/ 7094217 w 7436821"/>
                <a:gd name="connsiteY163" fmla="*/ 2460286 h 3259433"/>
                <a:gd name="connsiteX164" fmla="*/ 7151367 w 7436821"/>
                <a:gd name="connsiteY164" fmla="*/ 2523151 h 3259433"/>
                <a:gd name="connsiteX165" fmla="*/ 7158987 w 7436821"/>
                <a:gd name="connsiteY165" fmla="*/ 2537438 h 3259433"/>
                <a:gd name="connsiteX166" fmla="*/ 7162797 w 7436821"/>
                <a:gd name="connsiteY166" fmla="*/ 2551726 h 3259433"/>
                <a:gd name="connsiteX167" fmla="*/ 7150415 w 7436821"/>
                <a:gd name="connsiteY167" fmla="*/ 2571728 h 3259433"/>
                <a:gd name="connsiteX168" fmla="*/ 7130412 w 7436821"/>
                <a:gd name="connsiteY168" fmla="*/ 2635545 h 3259433"/>
                <a:gd name="connsiteX169" fmla="*/ 7133270 w 7436821"/>
                <a:gd name="connsiteY169" fmla="*/ 2655548 h 3259433"/>
                <a:gd name="connsiteX170" fmla="*/ 7147557 w 7436821"/>
                <a:gd name="connsiteY170" fmla="*/ 2672693 h 3259433"/>
                <a:gd name="connsiteX171" fmla="*/ 7165655 w 7436821"/>
                <a:gd name="connsiteY171" fmla="*/ 2686980 h 3259433"/>
                <a:gd name="connsiteX172" fmla="*/ 7181847 w 7436821"/>
                <a:gd name="connsiteY172" fmla="*/ 2703173 h 3259433"/>
                <a:gd name="connsiteX173" fmla="*/ 7277097 w 7436821"/>
                <a:gd name="connsiteY173" fmla="*/ 2908913 h 3259433"/>
                <a:gd name="connsiteX174" fmla="*/ 7289480 w 7436821"/>
                <a:gd name="connsiteY174" fmla="*/ 2929868 h 3259433"/>
                <a:gd name="connsiteX175" fmla="*/ 7359965 w 7436821"/>
                <a:gd name="connsiteY175" fmla="*/ 3067980 h 3259433"/>
                <a:gd name="connsiteX176" fmla="*/ 7419972 w 7436821"/>
                <a:gd name="connsiteY176" fmla="*/ 3104176 h 3259433"/>
                <a:gd name="connsiteX177" fmla="*/ 7436165 w 7436821"/>
                <a:gd name="connsiteY177" fmla="*/ 3142276 h 3259433"/>
                <a:gd name="connsiteX178" fmla="*/ 7433307 w 7436821"/>
                <a:gd name="connsiteY178" fmla="*/ 3162278 h 3259433"/>
                <a:gd name="connsiteX179" fmla="*/ 7417115 w 7436821"/>
                <a:gd name="connsiteY179" fmla="*/ 3196568 h 3259433"/>
                <a:gd name="connsiteX180" fmla="*/ 7413305 w 7436821"/>
                <a:gd name="connsiteY180" fmla="*/ 3207998 h 3259433"/>
                <a:gd name="connsiteX181" fmla="*/ 7422830 w 7436821"/>
                <a:gd name="connsiteY181" fmla="*/ 3251813 h 3259433"/>
                <a:gd name="connsiteX182" fmla="*/ 7428545 w 7436821"/>
                <a:gd name="connsiteY182" fmla="*/ 3259433 h 3259433"/>
                <a:gd name="connsiteX183" fmla="*/ 7388540 w 7436821"/>
                <a:gd name="connsiteY183" fmla="*/ 3259433 h 3259433"/>
                <a:gd name="connsiteX184" fmla="*/ 7367585 w 7436821"/>
                <a:gd name="connsiteY184" fmla="*/ 3259433 h 3259433"/>
                <a:gd name="connsiteX185" fmla="*/ 0 w 7436821"/>
                <a:gd name="connsiteY185" fmla="*/ 3259433 h 3259433"/>
                <a:gd name="connsiteX186" fmla="*/ 37148 w 7436821"/>
                <a:gd name="connsiteY186" fmla="*/ 3212761 h 3259433"/>
                <a:gd name="connsiteX187" fmla="*/ 180023 w 7436821"/>
                <a:gd name="connsiteY187" fmla="*/ 2943203 h 3259433"/>
                <a:gd name="connsiteX188" fmla="*/ 196215 w 7436821"/>
                <a:gd name="connsiteY188" fmla="*/ 2902245 h 3259433"/>
                <a:gd name="connsiteX189" fmla="*/ 195263 w 7436821"/>
                <a:gd name="connsiteY189" fmla="*/ 2901293 h 3259433"/>
                <a:gd name="connsiteX190" fmla="*/ 177165 w 7436821"/>
                <a:gd name="connsiteY190" fmla="*/ 2819378 h 3259433"/>
                <a:gd name="connsiteX191" fmla="*/ 296228 w 7436821"/>
                <a:gd name="connsiteY191" fmla="*/ 2586016 h 3259433"/>
                <a:gd name="connsiteX192" fmla="*/ 305753 w 7436821"/>
                <a:gd name="connsiteY192" fmla="*/ 2573633 h 3259433"/>
                <a:gd name="connsiteX193" fmla="*/ 326708 w 7436821"/>
                <a:gd name="connsiteY193" fmla="*/ 2543153 h 3259433"/>
                <a:gd name="connsiteX194" fmla="*/ 354330 w 7436821"/>
                <a:gd name="connsiteY194" fmla="*/ 2401231 h 3259433"/>
                <a:gd name="connsiteX195" fmla="*/ 370523 w 7436821"/>
                <a:gd name="connsiteY195" fmla="*/ 2388848 h 3259433"/>
                <a:gd name="connsiteX196" fmla="*/ 388620 w 7436821"/>
                <a:gd name="connsiteY196" fmla="*/ 2376466 h 3259433"/>
                <a:gd name="connsiteX197" fmla="*/ 401955 w 7436821"/>
                <a:gd name="connsiteY197" fmla="*/ 2366941 h 3259433"/>
                <a:gd name="connsiteX198" fmla="*/ 412433 w 7436821"/>
                <a:gd name="connsiteY198" fmla="*/ 2354558 h 3259433"/>
                <a:gd name="connsiteX199" fmla="*/ 440055 w 7436821"/>
                <a:gd name="connsiteY199" fmla="*/ 2276453 h 3259433"/>
                <a:gd name="connsiteX200" fmla="*/ 446723 w 7436821"/>
                <a:gd name="connsiteY200" fmla="*/ 2256451 h 3259433"/>
                <a:gd name="connsiteX201" fmla="*/ 484823 w 7436821"/>
                <a:gd name="connsiteY201" fmla="*/ 2027851 h 3259433"/>
                <a:gd name="connsiteX202" fmla="*/ 495300 w 7436821"/>
                <a:gd name="connsiteY202" fmla="*/ 2010705 h 3259433"/>
                <a:gd name="connsiteX203" fmla="*/ 529590 w 7436821"/>
                <a:gd name="connsiteY203" fmla="*/ 1910693 h 3259433"/>
                <a:gd name="connsiteX204" fmla="*/ 533400 w 7436821"/>
                <a:gd name="connsiteY204" fmla="*/ 1887833 h 3259433"/>
                <a:gd name="connsiteX205" fmla="*/ 615315 w 7436821"/>
                <a:gd name="connsiteY205" fmla="*/ 1749720 h 3259433"/>
                <a:gd name="connsiteX206" fmla="*/ 636270 w 7436821"/>
                <a:gd name="connsiteY206" fmla="*/ 1742101 h 3259433"/>
                <a:gd name="connsiteX207" fmla="*/ 660083 w 7436821"/>
                <a:gd name="connsiteY207" fmla="*/ 1738290 h 3259433"/>
                <a:gd name="connsiteX208" fmla="*/ 677228 w 7436821"/>
                <a:gd name="connsiteY208" fmla="*/ 1742101 h 3259433"/>
                <a:gd name="connsiteX209" fmla="*/ 689610 w 7436821"/>
                <a:gd name="connsiteY209" fmla="*/ 1751626 h 3259433"/>
                <a:gd name="connsiteX210" fmla="*/ 705803 w 7436821"/>
                <a:gd name="connsiteY210" fmla="*/ 1776390 h 3259433"/>
                <a:gd name="connsiteX211" fmla="*/ 712470 w 7436821"/>
                <a:gd name="connsiteY211" fmla="*/ 1789726 h 3259433"/>
                <a:gd name="connsiteX212" fmla="*/ 794385 w 7436821"/>
                <a:gd name="connsiteY212" fmla="*/ 1924980 h 3259433"/>
                <a:gd name="connsiteX213" fmla="*/ 810578 w 7436821"/>
                <a:gd name="connsiteY213" fmla="*/ 1937363 h 3259433"/>
                <a:gd name="connsiteX214" fmla="*/ 830580 w 7436821"/>
                <a:gd name="connsiteY214" fmla="*/ 1944030 h 3259433"/>
                <a:gd name="connsiteX215" fmla="*/ 912495 w 7436821"/>
                <a:gd name="connsiteY215" fmla="*/ 1977368 h 3259433"/>
                <a:gd name="connsiteX216" fmla="*/ 932498 w 7436821"/>
                <a:gd name="connsiteY216" fmla="*/ 2045948 h 3259433"/>
                <a:gd name="connsiteX217" fmla="*/ 939165 w 7436821"/>
                <a:gd name="connsiteY217" fmla="*/ 2068808 h 3259433"/>
                <a:gd name="connsiteX218" fmla="*/ 970598 w 7436821"/>
                <a:gd name="connsiteY218" fmla="*/ 2176441 h 3259433"/>
                <a:gd name="connsiteX219" fmla="*/ 991553 w 7436821"/>
                <a:gd name="connsiteY219" fmla="*/ 2189776 h 3259433"/>
                <a:gd name="connsiteX220" fmla="*/ 1008883 w 7436821"/>
                <a:gd name="connsiteY220" fmla="*/ 2194502 h 3259433"/>
                <a:gd name="connsiteX221" fmla="*/ 1033558 w 7436821"/>
                <a:gd name="connsiteY221" fmla="*/ 2189170 h 3259433"/>
                <a:gd name="connsiteX222" fmla="*/ 1050608 w 7436821"/>
                <a:gd name="connsiteY222" fmla="*/ 2179298 h 3259433"/>
                <a:gd name="connsiteX223" fmla="*/ 1064895 w 7436821"/>
                <a:gd name="connsiteY223" fmla="*/ 2165011 h 3259433"/>
                <a:gd name="connsiteX224" fmla="*/ 1118235 w 7436821"/>
                <a:gd name="connsiteY224" fmla="*/ 1923076 h 3259433"/>
                <a:gd name="connsiteX225" fmla="*/ 1119188 w 7436821"/>
                <a:gd name="connsiteY225" fmla="*/ 1900215 h 3259433"/>
                <a:gd name="connsiteX226" fmla="*/ 1132523 w 7436821"/>
                <a:gd name="connsiteY226" fmla="*/ 1809728 h 3259433"/>
                <a:gd name="connsiteX227" fmla="*/ 1139190 w 7436821"/>
                <a:gd name="connsiteY227" fmla="*/ 1788773 h 3259433"/>
                <a:gd name="connsiteX228" fmla="*/ 1227773 w 7436821"/>
                <a:gd name="connsiteY228" fmla="*/ 1720193 h 3259433"/>
                <a:gd name="connsiteX229" fmla="*/ 1274446 w 7436821"/>
                <a:gd name="connsiteY229" fmla="*/ 1605893 h 3259433"/>
                <a:gd name="connsiteX230" fmla="*/ 1295401 w 7436821"/>
                <a:gd name="connsiteY230" fmla="*/ 1595415 h 3259433"/>
                <a:gd name="connsiteX231" fmla="*/ 1316356 w 7436821"/>
                <a:gd name="connsiteY231" fmla="*/ 1587795 h 3259433"/>
                <a:gd name="connsiteX232" fmla="*/ 1340169 w 7436821"/>
                <a:gd name="connsiteY232" fmla="*/ 1580176 h 3259433"/>
                <a:gd name="connsiteX233" fmla="*/ 1467803 w 7436821"/>
                <a:gd name="connsiteY233" fmla="*/ 1565888 h 3259433"/>
                <a:gd name="connsiteX234" fmla="*/ 1478280 w 7436821"/>
                <a:gd name="connsiteY234" fmla="*/ 1363958 h 3259433"/>
                <a:gd name="connsiteX235" fmla="*/ 1490663 w 7436821"/>
                <a:gd name="connsiteY235" fmla="*/ 1351576 h 3259433"/>
                <a:gd name="connsiteX236" fmla="*/ 1500188 w 7436821"/>
                <a:gd name="connsiteY236" fmla="*/ 1339193 h 3259433"/>
                <a:gd name="connsiteX237" fmla="*/ 1509713 w 7436821"/>
                <a:gd name="connsiteY237" fmla="*/ 1320143 h 3259433"/>
                <a:gd name="connsiteX238" fmla="*/ 1642110 w 7436821"/>
                <a:gd name="connsiteY238" fmla="*/ 1095353 h 3259433"/>
                <a:gd name="connsiteX239" fmla="*/ 1662114 w 7436821"/>
                <a:gd name="connsiteY239" fmla="*/ 1089638 h 3259433"/>
                <a:gd name="connsiteX240" fmla="*/ 1708785 w 7436821"/>
                <a:gd name="connsiteY240" fmla="*/ 1102020 h 3259433"/>
                <a:gd name="connsiteX241" fmla="*/ 1764030 w 7436821"/>
                <a:gd name="connsiteY241" fmla="*/ 1041060 h 3259433"/>
                <a:gd name="connsiteX242" fmla="*/ 1771650 w 7436821"/>
                <a:gd name="connsiteY242" fmla="*/ 1018200 h 3259433"/>
                <a:gd name="connsiteX243" fmla="*/ 1839278 w 7436821"/>
                <a:gd name="connsiteY243" fmla="*/ 897233 h 3259433"/>
                <a:gd name="connsiteX244" fmla="*/ 1927547 w 7436821"/>
                <a:gd name="connsiteY244" fmla="*/ 898036 h 3259433"/>
                <a:gd name="connsiteX245" fmla="*/ 1938294 w 7436821"/>
                <a:gd name="connsiteY245" fmla="*/ 888494 h 3259433"/>
                <a:gd name="connsiteX246" fmla="*/ 1939664 w 7436821"/>
                <a:gd name="connsiteY246" fmla="*/ 883976 h 3259433"/>
                <a:gd name="connsiteX247" fmla="*/ 1946907 w 7436821"/>
                <a:gd name="connsiteY247" fmla="*/ 867712 h 3259433"/>
                <a:gd name="connsiteX248" fmla="*/ 1946910 w 7436821"/>
                <a:gd name="connsiteY248" fmla="*/ 867705 h 3259433"/>
                <a:gd name="connsiteX249" fmla="*/ 1956435 w 7436821"/>
                <a:gd name="connsiteY249" fmla="*/ 844845 h 3259433"/>
                <a:gd name="connsiteX250" fmla="*/ 1965960 w 7436821"/>
                <a:gd name="connsiteY250" fmla="*/ 821985 h 3259433"/>
                <a:gd name="connsiteX251" fmla="*/ 2080260 w 7436821"/>
                <a:gd name="connsiteY251" fmla="*/ 723878 h 3259433"/>
                <a:gd name="connsiteX252" fmla="*/ 2101215 w 7436821"/>
                <a:gd name="connsiteY252" fmla="*/ 854370 h 3259433"/>
                <a:gd name="connsiteX253" fmla="*/ 2105025 w 7436821"/>
                <a:gd name="connsiteY253" fmla="*/ 874373 h 3259433"/>
                <a:gd name="connsiteX254" fmla="*/ 2210753 w 7436821"/>
                <a:gd name="connsiteY254" fmla="*/ 962955 h 3259433"/>
                <a:gd name="connsiteX255" fmla="*/ 2225040 w 7436821"/>
                <a:gd name="connsiteY255" fmla="*/ 977243 h 3259433"/>
                <a:gd name="connsiteX256" fmla="*/ 2232660 w 7436821"/>
                <a:gd name="connsiteY256" fmla="*/ 996293 h 3259433"/>
                <a:gd name="connsiteX257" fmla="*/ 2269808 w 7436821"/>
                <a:gd name="connsiteY257" fmla="*/ 1064873 h 3259433"/>
                <a:gd name="connsiteX258" fmla="*/ 2371725 w 7436821"/>
                <a:gd name="connsiteY258" fmla="*/ 1142978 h 3259433"/>
                <a:gd name="connsiteX259" fmla="*/ 2384108 w 7436821"/>
                <a:gd name="connsiteY259" fmla="*/ 1150598 h 3259433"/>
                <a:gd name="connsiteX260" fmla="*/ 2397443 w 7436821"/>
                <a:gd name="connsiteY260" fmla="*/ 1161075 h 3259433"/>
                <a:gd name="connsiteX261" fmla="*/ 2431734 w 7436821"/>
                <a:gd name="connsiteY261" fmla="*/ 1266803 h 3259433"/>
                <a:gd name="connsiteX262" fmla="*/ 2390775 w 7436821"/>
                <a:gd name="connsiteY262" fmla="*/ 1254420 h 3259433"/>
                <a:gd name="connsiteX263" fmla="*/ 2414588 w 7436821"/>
                <a:gd name="connsiteY263" fmla="*/ 1354433 h 3259433"/>
                <a:gd name="connsiteX264" fmla="*/ 2405063 w 7436821"/>
                <a:gd name="connsiteY264" fmla="*/ 1374435 h 3259433"/>
                <a:gd name="connsiteX265" fmla="*/ 2460308 w 7436821"/>
                <a:gd name="connsiteY265" fmla="*/ 1570651 h 3259433"/>
                <a:gd name="connsiteX266" fmla="*/ 2478405 w 7436821"/>
                <a:gd name="connsiteY266" fmla="*/ 1590653 h 3259433"/>
                <a:gd name="connsiteX267" fmla="*/ 2724151 w 7436821"/>
                <a:gd name="connsiteY267" fmla="*/ 1651613 h 3259433"/>
                <a:gd name="connsiteX268" fmla="*/ 2684145 w 7436821"/>
                <a:gd name="connsiteY268" fmla="*/ 1490640 h 3259433"/>
                <a:gd name="connsiteX269" fmla="*/ 2687003 w 7436821"/>
                <a:gd name="connsiteY269" fmla="*/ 1473495 h 3259433"/>
                <a:gd name="connsiteX270" fmla="*/ 2748916 w 7436821"/>
                <a:gd name="connsiteY270" fmla="*/ 1396343 h 3259433"/>
                <a:gd name="connsiteX271" fmla="*/ 2792730 w 7436821"/>
                <a:gd name="connsiteY271" fmla="*/ 1368720 h 3259433"/>
                <a:gd name="connsiteX272" fmla="*/ 2806066 w 7436821"/>
                <a:gd name="connsiteY272" fmla="*/ 1349670 h 3259433"/>
                <a:gd name="connsiteX273" fmla="*/ 2905125 w 7436821"/>
                <a:gd name="connsiteY273" fmla="*/ 1244895 h 3259433"/>
                <a:gd name="connsiteX274" fmla="*/ 2904174 w 7436821"/>
                <a:gd name="connsiteY274" fmla="*/ 1225845 h 3259433"/>
                <a:gd name="connsiteX275" fmla="*/ 2904174 w 7436821"/>
                <a:gd name="connsiteY275" fmla="*/ 1188698 h 3259433"/>
                <a:gd name="connsiteX276" fmla="*/ 2982279 w 7436821"/>
                <a:gd name="connsiteY276" fmla="*/ 1062968 h 3259433"/>
                <a:gd name="connsiteX277" fmla="*/ 3023236 w 7436821"/>
                <a:gd name="connsiteY277" fmla="*/ 917235 h 3259433"/>
                <a:gd name="connsiteX278" fmla="*/ 3039429 w 7436821"/>
                <a:gd name="connsiteY278" fmla="*/ 896280 h 3259433"/>
                <a:gd name="connsiteX279" fmla="*/ 3184209 w 7436821"/>
                <a:gd name="connsiteY279" fmla="*/ 724830 h 3259433"/>
                <a:gd name="connsiteX280" fmla="*/ 3187065 w 7436821"/>
                <a:gd name="connsiteY280" fmla="*/ 708638 h 3259433"/>
                <a:gd name="connsiteX281" fmla="*/ 3201354 w 7436821"/>
                <a:gd name="connsiteY281" fmla="*/ 661013 h 3259433"/>
                <a:gd name="connsiteX282" fmla="*/ 3208973 w 7436821"/>
                <a:gd name="connsiteY282" fmla="*/ 641963 h 3259433"/>
                <a:gd name="connsiteX283" fmla="*/ 3317558 w 7436821"/>
                <a:gd name="connsiteY283" fmla="*/ 487658 h 3259433"/>
                <a:gd name="connsiteX284" fmla="*/ 3333751 w 7436821"/>
                <a:gd name="connsiteY284" fmla="*/ 471465 h 3259433"/>
                <a:gd name="connsiteX285" fmla="*/ 3351848 w 7436821"/>
                <a:gd name="connsiteY285" fmla="*/ 450510 h 3259433"/>
                <a:gd name="connsiteX286" fmla="*/ 3422333 w 7436821"/>
                <a:gd name="connsiteY286" fmla="*/ 386693 h 3259433"/>
                <a:gd name="connsiteX287" fmla="*/ 3442335 w 7436821"/>
                <a:gd name="connsiteY287" fmla="*/ 383835 h 3259433"/>
                <a:gd name="connsiteX288" fmla="*/ 3472815 w 7436821"/>
                <a:gd name="connsiteY288" fmla="*/ 366690 h 3259433"/>
                <a:gd name="connsiteX289" fmla="*/ 3540443 w 7436821"/>
                <a:gd name="connsiteY289" fmla="*/ 167618 h 3259433"/>
                <a:gd name="connsiteX290" fmla="*/ 3556636 w 7436821"/>
                <a:gd name="connsiteY290" fmla="*/ 150473 h 3259433"/>
                <a:gd name="connsiteX291" fmla="*/ 3629977 w 7436821"/>
                <a:gd name="connsiteY291" fmla="*/ 66653 h 3259433"/>
                <a:gd name="connsiteX292" fmla="*/ 3646170 w 7436821"/>
                <a:gd name="connsiteY292" fmla="*/ 50460 h 3259433"/>
                <a:gd name="connsiteX293" fmla="*/ 3707130 w 7436821"/>
                <a:gd name="connsiteY293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2339121 w 7436821"/>
                <a:gd name="connsiteY21" fmla="*/ 1429892 h 3259433"/>
                <a:gd name="connsiteX22" fmla="*/ 2337380 w 7436821"/>
                <a:gd name="connsiteY22" fmla="*/ 1453355 h 3259433"/>
                <a:gd name="connsiteX23" fmla="*/ 2341012 w 7436821"/>
                <a:gd name="connsiteY23" fmla="*/ 1458719 h 3259433"/>
                <a:gd name="connsiteX24" fmla="*/ 2342584 w 7436821"/>
                <a:gd name="connsiteY24" fmla="*/ 1462250 h 3259433"/>
                <a:gd name="connsiteX25" fmla="*/ 2339121 w 7436821"/>
                <a:gd name="connsiteY25" fmla="*/ 1429892 h 3259433"/>
                <a:gd name="connsiteX26" fmla="*/ 4709982 w 7436821"/>
                <a:gd name="connsiteY26" fmla="*/ 952021 h 3259433"/>
                <a:gd name="connsiteX27" fmla="*/ 4722335 w 7436821"/>
                <a:gd name="connsiteY27" fmla="*/ 1024115 h 3259433"/>
                <a:gd name="connsiteX28" fmla="*/ 4722492 w 7436821"/>
                <a:gd name="connsiteY28" fmla="*/ 1022963 h 3259433"/>
                <a:gd name="connsiteX29" fmla="*/ 4730112 w 7436821"/>
                <a:gd name="connsiteY29" fmla="*/ 996293 h 3259433"/>
                <a:gd name="connsiteX30" fmla="*/ 4723445 w 7436821"/>
                <a:gd name="connsiteY30" fmla="*/ 972480 h 3259433"/>
                <a:gd name="connsiteX31" fmla="*/ 4709982 w 7436821"/>
                <a:gd name="connsiteY31" fmla="*/ 952021 h 3259433"/>
                <a:gd name="connsiteX32" fmla="*/ 4571527 w 7436821"/>
                <a:gd name="connsiteY32" fmla="*/ 603642 h 3259433"/>
                <a:gd name="connsiteX33" fmla="*/ 4574994 w 7436821"/>
                <a:gd name="connsiteY33" fmla="*/ 607661 h 3259433"/>
                <a:gd name="connsiteX34" fmla="*/ 4574553 w 7436821"/>
                <a:gd name="connsiteY34" fmla="*/ 606693 h 3259433"/>
                <a:gd name="connsiteX35" fmla="*/ 4571527 w 7436821"/>
                <a:gd name="connsiteY35" fmla="*/ 603642 h 3259433"/>
                <a:gd name="connsiteX36" fmla="*/ 3962579 w 7436821"/>
                <a:gd name="connsiteY36" fmla="*/ 592605 h 3259433"/>
                <a:gd name="connsiteX37" fmla="*/ 3964592 w 7436821"/>
                <a:gd name="connsiteY37" fmla="*/ 604355 h 3259433"/>
                <a:gd name="connsiteX38" fmla="*/ 4002938 w 7436821"/>
                <a:gd name="connsiteY38" fmla="*/ 622754 h 3259433"/>
                <a:gd name="connsiteX39" fmla="*/ 4004489 w 7436821"/>
                <a:gd name="connsiteY39" fmla="*/ 623857 h 3259433"/>
                <a:gd name="connsiteX40" fmla="*/ 3962579 w 7436821"/>
                <a:gd name="connsiteY40" fmla="*/ 592605 h 3259433"/>
                <a:gd name="connsiteX41" fmla="*/ 4528455 w 7436821"/>
                <a:gd name="connsiteY41" fmla="*/ 566756 h 3259433"/>
                <a:gd name="connsiteX42" fmla="*/ 4529548 w 7436821"/>
                <a:gd name="connsiteY42" fmla="*/ 569210 h 3259433"/>
                <a:gd name="connsiteX43" fmla="*/ 4537440 w 7436821"/>
                <a:gd name="connsiteY43" fmla="*/ 573026 h 3259433"/>
                <a:gd name="connsiteX44" fmla="*/ 4556825 w 7436821"/>
                <a:gd name="connsiteY44" fmla="*/ 588815 h 3259433"/>
                <a:gd name="connsiteX45" fmla="*/ 4543480 w 7436821"/>
                <a:gd name="connsiteY45" fmla="*/ 575357 h 3259433"/>
                <a:gd name="connsiteX46" fmla="*/ 4528455 w 7436821"/>
                <a:gd name="connsiteY46" fmla="*/ 566756 h 3259433"/>
                <a:gd name="connsiteX47" fmla="*/ 3707130 w 7436821"/>
                <a:gd name="connsiteY47" fmla="*/ 930 h 3259433"/>
                <a:gd name="connsiteX48" fmla="*/ 3793805 w 7436821"/>
                <a:gd name="connsiteY48" fmla="*/ 48555 h 3259433"/>
                <a:gd name="connsiteX49" fmla="*/ 3813807 w 7436821"/>
                <a:gd name="connsiteY49" fmla="*/ 62843 h 3259433"/>
                <a:gd name="connsiteX50" fmla="*/ 3878577 w 7436821"/>
                <a:gd name="connsiteY50" fmla="*/ 206670 h 3259433"/>
                <a:gd name="connsiteX51" fmla="*/ 3881435 w 7436821"/>
                <a:gd name="connsiteY51" fmla="*/ 230483 h 3259433"/>
                <a:gd name="connsiteX52" fmla="*/ 3904295 w 7436821"/>
                <a:gd name="connsiteY52" fmla="*/ 325733 h 3259433"/>
                <a:gd name="connsiteX53" fmla="*/ 3907058 w 7436821"/>
                <a:gd name="connsiteY53" fmla="*/ 340239 h 3259433"/>
                <a:gd name="connsiteX54" fmla="*/ 3908911 w 7436821"/>
                <a:gd name="connsiteY54" fmla="*/ 345080 h 3259433"/>
                <a:gd name="connsiteX55" fmla="*/ 3912314 w 7436821"/>
                <a:gd name="connsiteY55" fmla="*/ 358147 h 3259433"/>
                <a:gd name="connsiteX56" fmla="*/ 3923568 w 7436821"/>
                <a:gd name="connsiteY56" fmla="*/ 391336 h 3259433"/>
                <a:gd name="connsiteX57" fmla="*/ 3971922 w 7436821"/>
                <a:gd name="connsiteY57" fmla="*/ 503850 h 3259433"/>
                <a:gd name="connsiteX58" fmla="*/ 4070030 w 7436821"/>
                <a:gd name="connsiteY58" fmla="*/ 618150 h 3259433"/>
                <a:gd name="connsiteX59" fmla="*/ 4092890 w 7436821"/>
                <a:gd name="connsiteY59" fmla="*/ 631485 h 3259433"/>
                <a:gd name="connsiteX60" fmla="*/ 4295772 w 7436821"/>
                <a:gd name="connsiteY60" fmla="*/ 743880 h 3259433"/>
                <a:gd name="connsiteX61" fmla="*/ 4312917 w 7436821"/>
                <a:gd name="connsiteY61" fmla="*/ 720068 h 3259433"/>
                <a:gd name="connsiteX62" fmla="*/ 4316727 w 7436821"/>
                <a:gd name="connsiteY62" fmla="*/ 702923 h 3259433"/>
                <a:gd name="connsiteX63" fmla="*/ 4312917 w 7436821"/>
                <a:gd name="connsiteY63" fmla="*/ 681968 h 3259433"/>
                <a:gd name="connsiteX64" fmla="*/ 4312917 w 7436821"/>
                <a:gd name="connsiteY64" fmla="*/ 661965 h 3259433"/>
                <a:gd name="connsiteX65" fmla="*/ 4457697 w 7436821"/>
                <a:gd name="connsiteY65" fmla="*/ 461940 h 3259433"/>
                <a:gd name="connsiteX66" fmla="*/ 4549137 w 7436821"/>
                <a:gd name="connsiteY66" fmla="*/ 484800 h 3259433"/>
                <a:gd name="connsiteX67" fmla="*/ 4565330 w 7436821"/>
                <a:gd name="connsiteY67" fmla="*/ 500993 h 3259433"/>
                <a:gd name="connsiteX68" fmla="*/ 4643435 w 7436821"/>
                <a:gd name="connsiteY68" fmla="*/ 645773 h 3259433"/>
                <a:gd name="connsiteX69" fmla="*/ 4647245 w 7436821"/>
                <a:gd name="connsiteY69" fmla="*/ 670538 h 3259433"/>
                <a:gd name="connsiteX70" fmla="*/ 4656770 w 7436821"/>
                <a:gd name="connsiteY70" fmla="*/ 745785 h 3259433"/>
                <a:gd name="connsiteX71" fmla="*/ 4664390 w 7436821"/>
                <a:gd name="connsiteY71" fmla="*/ 761978 h 3259433"/>
                <a:gd name="connsiteX72" fmla="*/ 4671057 w 7436821"/>
                <a:gd name="connsiteY72" fmla="*/ 779123 h 3259433"/>
                <a:gd name="connsiteX73" fmla="*/ 4678677 w 7436821"/>
                <a:gd name="connsiteY73" fmla="*/ 795315 h 3259433"/>
                <a:gd name="connsiteX74" fmla="*/ 4679630 w 7436821"/>
                <a:gd name="connsiteY74" fmla="*/ 818175 h 3259433"/>
                <a:gd name="connsiteX75" fmla="*/ 4689155 w 7436821"/>
                <a:gd name="connsiteY75" fmla="*/ 838178 h 3259433"/>
                <a:gd name="connsiteX76" fmla="*/ 4696775 w 7436821"/>
                <a:gd name="connsiteY76" fmla="*/ 857228 h 3259433"/>
                <a:gd name="connsiteX77" fmla="*/ 4719635 w 7436821"/>
                <a:gd name="connsiteY77" fmla="*/ 894375 h 3259433"/>
                <a:gd name="connsiteX78" fmla="*/ 4732970 w 7436821"/>
                <a:gd name="connsiteY78" fmla="*/ 910568 h 3259433"/>
                <a:gd name="connsiteX79" fmla="*/ 4750115 w 7436821"/>
                <a:gd name="connsiteY79" fmla="*/ 927713 h 3259433"/>
                <a:gd name="connsiteX80" fmla="*/ 4763450 w 7436821"/>
                <a:gd name="connsiteY80" fmla="*/ 944858 h 3259433"/>
                <a:gd name="connsiteX81" fmla="*/ 4787262 w 7436821"/>
                <a:gd name="connsiteY81" fmla="*/ 982958 h 3259433"/>
                <a:gd name="connsiteX82" fmla="*/ 4794882 w 7436821"/>
                <a:gd name="connsiteY82" fmla="*/ 1006770 h 3259433"/>
                <a:gd name="connsiteX83" fmla="*/ 4807265 w 7436821"/>
                <a:gd name="connsiteY83" fmla="*/ 1054395 h 3259433"/>
                <a:gd name="connsiteX84" fmla="*/ 4817742 w 7436821"/>
                <a:gd name="connsiteY84" fmla="*/ 1068683 h 3259433"/>
                <a:gd name="connsiteX85" fmla="*/ 4820600 w 7436821"/>
                <a:gd name="connsiteY85" fmla="*/ 1088685 h 3259433"/>
                <a:gd name="connsiteX86" fmla="*/ 4838697 w 7436821"/>
                <a:gd name="connsiteY86" fmla="*/ 1221083 h 3259433"/>
                <a:gd name="connsiteX87" fmla="*/ 4851080 w 7436821"/>
                <a:gd name="connsiteY87" fmla="*/ 1233465 h 3259433"/>
                <a:gd name="connsiteX88" fmla="*/ 4860605 w 7436821"/>
                <a:gd name="connsiteY88" fmla="*/ 1273470 h 3259433"/>
                <a:gd name="connsiteX89" fmla="*/ 4948235 w 7436821"/>
                <a:gd name="connsiteY89" fmla="*/ 1517310 h 3259433"/>
                <a:gd name="connsiteX90" fmla="*/ 4964427 w 7436821"/>
                <a:gd name="connsiteY90" fmla="*/ 1554458 h 3259433"/>
                <a:gd name="connsiteX91" fmla="*/ 4978715 w 7436821"/>
                <a:gd name="connsiteY91" fmla="*/ 1574460 h 3259433"/>
                <a:gd name="connsiteX92" fmla="*/ 5151117 w 7436821"/>
                <a:gd name="connsiteY92" fmla="*/ 1836398 h 3259433"/>
                <a:gd name="connsiteX93" fmla="*/ 5272085 w 7436821"/>
                <a:gd name="connsiteY93" fmla="*/ 1796393 h 3259433"/>
                <a:gd name="connsiteX94" fmla="*/ 5292087 w 7436821"/>
                <a:gd name="connsiteY94" fmla="*/ 1800203 h 3259433"/>
                <a:gd name="connsiteX95" fmla="*/ 5360667 w 7436821"/>
                <a:gd name="connsiteY95" fmla="*/ 1729718 h 3259433"/>
                <a:gd name="connsiteX96" fmla="*/ 5361620 w 7436821"/>
                <a:gd name="connsiteY96" fmla="*/ 1708763 h 3259433"/>
                <a:gd name="connsiteX97" fmla="*/ 5379360 w 7436821"/>
                <a:gd name="connsiteY97" fmla="*/ 1644231 h 3259433"/>
                <a:gd name="connsiteX98" fmla="*/ 5390153 w 7436821"/>
                <a:gd name="connsiteY98" fmla="*/ 1625966 h 3259433"/>
                <a:gd name="connsiteX99" fmla="*/ 5398929 w 7436821"/>
                <a:gd name="connsiteY99" fmla="*/ 1592273 h 3259433"/>
                <a:gd name="connsiteX100" fmla="*/ 5426863 w 7436821"/>
                <a:gd name="connsiteY100" fmla="*/ 1519262 h 3259433"/>
                <a:gd name="connsiteX101" fmla="*/ 5425795 w 7436821"/>
                <a:gd name="connsiteY101" fmla="*/ 1503975 h 3259433"/>
                <a:gd name="connsiteX102" fmla="*/ 5427342 w 7436821"/>
                <a:gd name="connsiteY102" fmla="*/ 1415393 h 3259433"/>
                <a:gd name="connsiteX103" fmla="*/ 5542595 w 7436821"/>
                <a:gd name="connsiteY103" fmla="*/ 1209653 h 3259433"/>
                <a:gd name="connsiteX104" fmla="*/ 5554977 w 7436821"/>
                <a:gd name="connsiteY104" fmla="*/ 1189650 h 3259433"/>
                <a:gd name="connsiteX105" fmla="*/ 5572122 w 7436821"/>
                <a:gd name="connsiteY105" fmla="*/ 1176315 h 3259433"/>
                <a:gd name="connsiteX106" fmla="*/ 5683565 w 7436821"/>
                <a:gd name="connsiteY106" fmla="*/ 1302045 h 3259433"/>
                <a:gd name="connsiteX107" fmla="*/ 5697852 w 7436821"/>
                <a:gd name="connsiteY107" fmla="*/ 1319190 h 3259433"/>
                <a:gd name="connsiteX108" fmla="*/ 5727380 w 7436821"/>
                <a:gd name="connsiteY108" fmla="*/ 1353480 h 3259433"/>
                <a:gd name="connsiteX109" fmla="*/ 5739762 w 7436821"/>
                <a:gd name="connsiteY109" fmla="*/ 1372530 h 3259433"/>
                <a:gd name="connsiteX110" fmla="*/ 5770242 w 7436821"/>
                <a:gd name="connsiteY110" fmla="*/ 1402058 h 3259433"/>
                <a:gd name="connsiteX111" fmla="*/ 5783577 w 7436821"/>
                <a:gd name="connsiteY111" fmla="*/ 1415393 h 3259433"/>
                <a:gd name="connsiteX112" fmla="*/ 5787387 w 7436821"/>
                <a:gd name="connsiteY112" fmla="*/ 1517310 h 3259433"/>
                <a:gd name="connsiteX113" fmla="*/ 5925500 w 7436821"/>
                <a:gd name="connsiteY113" fmla="*/ 1493498 h 3259433"/>
                <a:gd name="connsiteX114" fmla="*/ 5946455 w 7436821"/>
                <a:gd name="connsiteY114" fmla="*/ 1486830 h 3259433"/>
                <a:gd name="connsiteX115" fmla="*/ 5966457 w 7436821"/>
                <a:gd name="connsiteY115" fmla="*/ 1499213 h 3259433"/>
                <a:gd name="connsiteX116" fmla="*/ 6098855 w 7436821"/>
                <a:gd name="connsiteY116" fmla="*/ 1646851 h 3259433"/>
                <a:gd name="connsiteX117" fmla="*/ 6106475 w 7436821"/>
                <a:gd name="connsiteY117" fmla="*/ 1663043 h 3259433"/>
                <a:gd name="connsiteX118" fmla="*/ 6119810 w 7436821"/>
                <a:gd name="connsiteY118" fmla="*/ 1693523 h 3259433"/>
                <a:gd name="connsiteX119" fmla="*/ 6130287 w 7436821"/>
                <a:gd name="connsiteY119" fmla="*/ 1716383 h 3259433"/>
                <a:gd name="connsiteX120" fmla="*/ 6140765 w 7436821"/>
                <a:gd name="connsiteY120" fmla="*/ 1737338 h 3259433"/>
                <a:gd name="connsiteX121" fmla="*/ 6148385 w 7436821"/>
                <a:gd name="connsiteY121" fmla="*/ 1758293 h 3259433"/>
                <a:gd name="connsiteX122" fmla="*/ 6151242 w 7436821"/>
                <a:gd name="connsiteY122" fmla="*/ 1936410 h 3259433"/>
                <a:gd name="connsiteX123" fmla="*/ 6155052 w 7436821"/>
                <a:gd name="connsiteY123" fmla="*/ 1957365 h 3259433"/>
                <a:gd name="connsiteX124" fmla="*/ 6158862 w 7436821"/>
                <a:gd name="connsiteY124" fmla="*/ 1978320 h 3259433"/>
                <a:gd name="connsiteX125" fmla="*/ 6169340 w 7436821"/>
                <a:gd name="connsiteY125" fmla="*/ 2022135 h 3259433"/>
                <a:gd name="connsiteX126" fmla="*/ 6176007 w 7436821"/>
                <a:gd name="connsiteY126" fmla="*/ 2035470 h 3259433"/>
                <a:gd name="connsiteX127" fmla="*/ 6186485 w 7436821"/>
                <a:gd name="connsiteY127" fmla="*/ 2047853 h 3259433"/>
                <a:gd name="connsiteX128" fmla="*/ 6202677 w 7436821"/>
                <a:gd name="connsiteY128" fmla="*/ 2062140 h 3259433"/>
                <a:gd name="connsiteX129" fmla="*/ 6220775 w 7436821"/>
                <a:gd name="connsiteY129" fmla="*/ 2076428 h 3259433"/>
                <a:gd name="connsiteX130" fmla="*/ 6241730 w 7436821"/>
                <a:gd name="connsiteY130" fmla="*/ 2085953 h 3259433"/>
                <a:gd name="connsiteX131" fmla="*/ 6402464 w 7436821"/>
                <a:gd name="connsiteY131" fmla="*/ 2130021 h 3259433"/>
                <a:gd name="connsiteX132" fmla="*/ 6417089 w 7436821"/>
                <a:gd name="connsiteY132" fmla="*/ 2124324 h 3259433"/>
                <a:gd name="connsiteX133" fmla="*/ 6419843 w 7436821"/>
                <a:gd name="connsiteY133" fmla="*/ 2110517 h 3259433"/>
                <a:gd name="connsiteX134" fmla="*/ 6429692 w 7436821"/>
                <a:gd name="connsiteY134" fmla="*/ 2078028 h 3259433"/>
                <a:gd name="connsiteX135" fmla="*/ 6414371 w 7436821"/>
                <a:gd name="connsiteY135" fmla="*/ 2052735 h 3259433"/>
                <a:gd name="connsiteX136" fmla="*/ 6371270 w 7436821"/>
                <a:gd name="connsiteY136" fmla="*/ 1988798 h 3259433"/>
                <a:gd name="connsiteX137" fmla="*/ 6365555 w 7436821"/>
                <a:gd name="connsiteY137" fmla="*/ 1965938 h 3259433"/>
                <a:gd name="connsiteX138" fmla="*/ 6393177 w 7436821"/>
                <a:gd name="connsiteY138" fmla="*/ 1884976 h 3259433"/>
                <a:gd name="connsiteX139" fmla="*/ 6416037 w 7436821"/>
                <a:gd name="connsiteY139" fmla="*/ 1879260 h 3259433"/>
                <a:gd name="connsiteX140" fmla="*/ 6545577 w 7436821"/>
                <a:gd name="connsiteY140" fmla="*/ 1923076 h 3259433"/>
                <a:gd name="connsiteX141" fmla="*/ 6569390 w 7436821"/>
                <a:gd name="connsiteY141" fmla="*/ 1926885 h 3259433"/>
                <a:gd name="connsiteX142" fmla="*/ 6666545 w 7436821"/>
                <a:gd name="connsiteY142" fmla="*/ 2002133 h 3259433"/>
                <a:gd name="connsiteX143" fmla="*/ 6713217 w 7436821"/>
                <a:gd name="connsiteY143" fmla="*/ 2018326 h 3259433"/>
                <a:gd name="connsiteX144" fmla="*/ 6731315 w 7436821"/>
                <a:gd name="connsiteY144" fmla="*/ 2021183 h 3259433"/>
                <a:gd name="connsiteX145" fmla="*/ 6749412 w 7436821"/>
                <a:gd name="connsiteY145" fmla="*/ 2026898 h 3259433"/>
                <a:gd name="connsiteX146" fmla="*/ 6868475 w 7436821"/>
                <a:gd name="connsiteY146" fmla="*/ 2111670 h 3259433"/>
                <a:gd name="connsiteX147" fmla="*/ 6889430 w 7436821"/>
                <a:gd name="connsiteY147" fmla="*/ 2119291 h 3259433"/>
                <a:gd name="connsiteX148" fmla="*/ 6905622 w 7436821"/>
                <a:gd name="connsiteY148" fmla="*/ 2133578 h 3259433"/>
                <a:gd name="connsiteX149" fmla="*/ 6869427 w 7436821"/>
                <a:gd name="connsiteY149" fmla="*/ 2242163 h 3259433"/>
                <a:gd name="connsiteX150" fmla="*/ 6879946 w 7436821"/>
                <a:gd name="connsiteY150" fmla="*/ 2258313 h 3259433"/>
                <a:gd name="connsiteX151" fmla="*/ 6889342 w 7436821"/>
                <a:gd name="connsiteY151" fmla="*/ 2262487 h 3259433"/>
                <a:gd name="connsiteX152" fmla="*/ 6893809 w 7436821"/>
                <a:gd name="connsiteY152" fmla="*/ 2261261 h 3259433"/>
                <a:gd name="connsiteX153" fmla="*/ 6901194 w 7436821"/>
                <a:gd name="connsiteY153" fmla="*/ 2263287 h 3259433"/>
                <a:gd name="connsiteX154" fmla="*/ 6908573 w 7436821"/>
                <a:gd name="connsiteY154" fmla="*/ 2262439 h 3259433"/>
                <a:gd name="connsiteX155" fmla="*/ 6994205 w 7436821"/>
                <a:gd name="connsiteY155" fmla="*/ 2229781 h 3259433"/>
                <a:gd name="connsiteX156" fmla="*/ 7012302 w 7436821"/>
                <a:gd name="connsiteY156" fmla="*/ 2240258 h 3259433"/>
                <a:gd name="connsiteX157" fmla="*/ 7028495 w 7436821"/>
                <a:gd name="connsiteY157" fmla="*/ 2257403 h 3259433"/>
                <a:gd name="connsiteX158" fmla="*/ 7040877 w 7436821"/>
                <a:gd name="connsiteY158" fmla="*/ 2278358 h 3259433"/>
                <a:gd name="connsiteX159" fmla="*/ 7061832 w 7436821"/>
                <a:gd name="connsiteY159" fmla="*/ 2345033 h 3259433"/>
                <a:gd name="connsiteX160" fmla="*/ 7071357 w 7436821"/>
                <a:gd name="connsiteY160" fmla="*/ 2365988 h 3259433"/>
                <a:gd name="connsiteX161" fmla="*/ 7088502 w 7436821"/>
                <a:gd name="connsiteY161" fmla="*/ 2436473 h 3259433"/>
                <a:gd name="connsiteX162" fmla="*/ 7094217 w 7436821"/>
                <a:gd name="connsiteY162" fmla="*/ 2460286 h 3259433"/>
                <a:gd name="connsiteX163" fmla="*/ 7151367 w 7436821"/>
                <a:gd name="connsiteY163" fmla="*/ 2523151 h 3259433"/>
                <a:gd name="connsiteX164" fmla="*/ 7158987 w 7436821"/>
                <a:gd name="connsiteY164" fmla="*/ 2537438 h 3259433"/>
                <a:gd name="connsiteX165" fmla="*/ 7162797 w 7436821"/>
                <a:gd name="connsiteY165" fmla="*/ 2551726 h 3259433"/>
                <a:gd name="connsiteX166" fmla="*/ 7150415 w 7436821"/>
                <a:gd name="connsiteY166" fmla="*/ 2571728 h 3259433"/>
                <a:gd name="connsiteX167" fmla="*/ 7130412 w 7436821"/>
                <a:gd name="connsiteY167" fmla="*/ 2635545 h 3259433"/>
                <a:gd name="connsiteX168" fmla="*/ 7133270 w 7436821"/>
                <a:gd name="connsiteY168" fmla="*/ 2655548 h 3259433"/>
                <a:gd name="connsiteX169" fmla="*/ 7147557 w 7436821"/>
                <a:gd name="connsiteY169" fmla="*/ 2672693 h 3259433"/>
                <a:gd name="connsiteX170" fmla="*/ 7165655 w 7436821"/>
                <a:gd name="connsiteY170" fmla="*/ 2686980 h 3259433"/>
                <a:gd name="connsiteX171" fmla="*/ 7181847 w 7436821"/>
                <a:gd name="connsiteY171" fmla="*/ 2703173 h 3259433"/>
                <a:gd name="connsiteX172" fmla="*/ 7277097 w 7436821"/>
                <a:gd name="connsiteY172" fmla="*/ 2908913 h 3259433"/>
                <a:gd name="connsiteX173" fmla="*/ 7289480 w 7436821"/>
                <a:gd name="connsiteY173" fmla="*/ 2929868 h 3259433"/>
                <a:gd name="connsiteX174" fmla="*/ 7359965 w 7436821"/>
                <a:gd name="connsiteY174" fmla="*/ 3067980 h 3259433"/>
                <a:gd name="connsiteX175" fmla="*/ 7419972 w 7436821"/>
                <a:gd name="connsiteY175" fmla="*/ 3104176 h 3259433"/>
                <a:gd name="connsiteX176" fmla="*/ 7436165 w 7436821"/>
                <a:gd name="connsiteY176" fmla="*/ 3142276 h 3259433"/>
                <a:gd name="connsiteX177" fmla="*/ 7433307 w 7436821"/>
                <a:gd name="connsiteY177" fmla="*/ 3162278 h 3259433"/>
                <a:gd name="connsiteX178" fmla="*/ 7417115 w 7436821"/>
                <a:gd name="connsiteY178" fmla="*/ 3196568 h 3259433"/>
                <a:gd name="connsiteX179" fmla="*/ 7413305 w 7436821"/>
                <a:gd name="connsiteY179" fmla="*/ 3207998 h 3259433"/>
                <a:gd name="connsiteX180" fmla="*/ 7422830 w 7436821"/>
                <a:gd name="connsiteY180" fmla="*/ 3251813 h 3259433"/>
                <a:gd name="connsiteX181" fmla="*/ 7428545 w 7436821"/>
                <a:gd name="connsiteY181" fmla="*/ 3259433 h 3259433"/>
                <a:gd name="connsiteX182" fmla="*/ 7388540 w 7436821"/>
                <a:gd name="connsiteY182" fmla="*/ 3259433 h 3259433"/>
                <a:gd name="connsiteX183" fmla="*/ 7367585 w 7436821"/>
                <a:gd name="connsiteY183" fmla="*/ 3259433 h 3259433"/>
                <a:gd name="connsiteX184" fmla="*/ 0 w 7436821"/>
                <a:gd name="connsiteY184" fmla="*/ 3259433 h 3259433"/>
                <a:gd name="connsiteX185" fmla="*/ 37148 w 7436821"/>
                <a:gd name="connsiteY185" fmla="*/ 3212761 h 3259433"/>
                <a:gd name="connsiteX186" fmla="*/ 180023 w 7436821"/>
                <a:gd name="connsiteY186" fmla="*/ 2943203 h 3259433"/>
                <a:gd name="connsiteX187" fmla="*/ 196215 w 7436821"/>
                <a:gd name="connsiteY187" fmla="*/ 2902245 h 3259433"/>
                <a:gd name="connsiteX188" fmla="*/ 195263 w 7436821"/>
                <a:gd name="connsiteY188" fmla="*/ 2901293 h 3259433"/>
                <a:gd name="connsiteX189" fmla="*/ 177165 w 7436821"/>
                <a:gd name="connsiteY189" fmla="*/ 2819378 h 3259433"/>
                <a:gd name="connsiteX190" fmla="*/ 296228 w 7436821"/>
                <a:gd name="connsiteY190" fmla="*/ 2586016 h 3259433"/>
                <a:gd name="connsiteX191" fmla="*/ 305753 w 7436821"/>
                <a:gd name="connsiteY191" fmla="*/ 2573633 h 3259433"/>
                <a:gd name="connsiteX192" fmla="*/ 326708 w 7436821"/>
                <a:gd name="connsiteY192" fmla="*/ 2543153 h 3259433"/>
                <a:gd name="connsiteX193" fmla="*/ 354330 w 7436821"/>
                <a:gd name="connsiteY193" fmla="*/ 2401231 h 3259433"/>
                <a:gd name="connsiteX194" fmla="*/ 370523 w 7436821"/>
                <a:gd name="connsiteY194" fmla="*/ 2388848 h 3259433"/>
                <a:gd name="connsiteX195" fmla="*/ 388620 w 7436821"/>
                <a:gd name="connsiteY195" fmla="*/ 2376466 h 3259433"/>
                <a:gd name="connsiteX196" fmla="*/ 401955 w 7436821"/>
                <a:gd name="connsiteY196" fmla="*/ 2366941 h 3259433"/>
                <a:gd name="connsiteX197" fmla="*/ 412433 w 7436821"/>
                <a:gd name="connsiteY197" fmla="*/ 2354558 h 3259433"/>
                <a:gd name="connsiteX198" fmla="*/ 440055 w 7436821"/>
                <a:gd name="connsiteY198" fmla="*/ 2276453 h 3259433"/>
                <a:gd name="connsiteX199" fmla="*/ 446723 w 7436821"/>
                <a:gd name="connsiteY199" fmla="*/ 2256451 h 3259433"/>
                <a:gd name="connsiteX200" fmla="*/ 484823 w 7436821"/>
                <a:gd name="connsiteY200" fmla="*/ 2027851 h 3259433"/>
                <a:gd name="connsiteX201" fmla="*/ 495300 w 7436821"/>
                <a:gd name="connsiteY201" fmla="*/ 2010705 h 3259433"/>
                <a:gd name="connsiteX202" fmla="*/ 529590 w 7436821"/>
                <a:gd name="connsiteY202" fmla="*/ 1910693 h 3259433"/>
                <a:gd name="connsiteX203" fmla="*/ 533400 w 7436821"/>
                <a:gd name="connsiteY203" fmla="*/ 1887833 h 3259433"/>
                <a:gd name="connsiteX204" fmla="*/ 615315 w 7436821"/>
                <a:gd name="connsiteY204" fmla="*/ 1749720 h 3259433"/>
                <a:gd name="connsiteX205" fmla="*/ 636270 w 7436821"/>
                <a:gd name="connsiteY205" fmla="*/ 1742101 h 3259433"/>
                <a:gd name="connsiteX206" fmla="*/ 660083 w 7436821"/>
                <a:gd name="connsiteY206" fmla="*/ 1738290 h 3259433"/>
                <a:gd name="connsiteX207" fmla="*/ 677228 w 7436821"/>
                <a:gd name="connsiteY207" fmla="*/ 1742101 h 3259433"/>
                <a:gd name="connsiteX208" fmla="*/ 689610 w 7436821"/>
                <a:gd name="connsiteY208" fmla="*/ 1751626 h 3259433"/>
                <a:gd name="connsiteX209" fmla="*/ 705803 w 7436821"/>
                <a:gd name="connsiteY209" fmla="*/ 1776390 h 3259433"/>
                <a:gd name="connsiteX210" fmla="*/ 712470 w 7436821"/>
                <a:gd name="connsiteY210" fmla="*/ 1789726 h 3259433"/>
                <a:gd name="connsiteX211" fmla="*/ 794385 w 7436821"/>
                <a:gd name="connsiteY211" fmla="*/ 1924980 h 3259433"/>
                <a:gd name="connsiteX212" fmla="*/ 810578 w 7436821"/>
                <a:gd name="connsiteY212" fmla="*/ 1937363 h 3259433"/>
                <a:gd name="connsiteX213" fmla="*/ 830580 w 7436821"/>
                <a:gd name="connsiteY213" fmla="*/ 1944030 h 3259433"/>
                <a:gd name="connsiteX214" fmla="*/ 912495 w 7436821"/>
                <a:gd name="connsiteY214" fmla="*/ 1977368 h 3259433"/>
                <a:gd name="connsiteX215" fmla="*/ 932498 w 7436821"/>
                <a:gd name="connsiteY215" fmla="*/ 2045948 h 3259433"/>
                <a:gd name="connsiteX216" fmla="*/ 939165 w 7436821"/>
                <a:gd name="connsiteY216" fmla="*/ 2068808 h 3259433"/>
                <a:gd name="connsiteX217" fmla="*/ 970598 w 7436821"/>
                <a:gd name="connsiteY217" fmla="*/ 2176441 h 3259433"/>
                <a:gd name="connsiteX218" fmla="*/ 991553 w 7436821"/>
                <a:gd name="connsiteY218" fmla="*/ 2189776 h 3259433"/>
                <a:gd name="connsiteX219" fmla="*/ 1008883 w 7436821"/>
                <a:gd name="connsiteY219" fmla="*/ 2194502 h 3259433"/>
                <a:gd name="connsiteX220" fmla="*/ 1033558 w 7436821"/>
                <a:gd name="connsiteY220" fmla="*/ 2189170 h 3259433"/>
                <a:gd name="connsiteX221" fmla="*/ 1050608 w 7436821"/>
                <a:gd name="connsiteY221" fmla="*/ 2179298 h 3259433"/>
                <a:gd name="connsiteX222" fmla="*/ 1064895 w 7436821"/>
                <a:gd name="connsiteY222" fmla="*/ 2165011 h 3259433"/>
                <a:gd name="connsiteX223" fmla="*/ 1118235 w 7436821"/>
                <a:gd name="connsiteY223" fmla="*/ 1923076 h 3259433"/>
                <a:gd name="connsiteX224" fmla="*/ 1119188 w 7436821"/>
                <a:gd name="connsiteY224" fmla="*/ 1900215 h 3259433"/>
                <a:gd name="connsiteX225" fmla="*/ 1132523 w 7436821"/>
                <a:gd name="connsiteY225" fmla="*/ 1809728 h 3259433"/>
                <a:gd name="connsiteX226" fmla="*/ 1139190 w 7436821"/>
                <a:gd name="connsiteY226" fmla="*/ 1788773 h 3259433"/>
                <a:gd name="connsiteX227" fmla="*/ 1227773 w 7436821"/>
                <a:gd name="connsiteY227" fmla="*/ 1720193 h 3259433"/>
                <a:gd name="connsiteX228" fmla="*/ 1274446 w 7436821"/>
                <a:gd name="connsiteY228" fmla="*/ 1605893 h 3259433"/>
                <a:gd name="connsiteX229" fmla="*/ 1295401 w 7436821"/>
                <a:gd name="connsiteY229" fmla="*/ 1595415 h 3259433"/>
                <a:gd name="connsiteX230" fmla="*/ 1316356 w 7436821"/>
                <a:gd name="connsiteY230" fmla="*/ 1587795 h 3259433"/>
                <a:gd name="connsiteX231" fmla="*/ 1340169 w 7436821"/>
                <a:gd name="connsiteY231" fmla="*/ 1580176 h 3259433"/>
                <a:gd name="connsiteX232" fmla="*/ 1467803 w 7436821"/>
                <a:gd name="connsiteY232" fmla="*/ 1565888 h 3259433"/>
                <a:gd name="connsiteX233" fmla="*/ 1478280 w 7436821"/>
                <a:gd name="connsiteY233" fmla="*/ 1363958 h 3259433"/>
                <a:gd name="connsiteX234" fmla="*/ 1490663 w 7436821"/>
                <a:gd name="connsiteY234" fmla="*/ 1351576 h 3259433"/>
                <a:gd name="connsiteX235" fmla="*/ 1500188 w 7436821"/>
                <a:gd name="connsiteY235" fmla="*/ 1339193 h 3259433"/>
                <a:gd name="connsiteX236" fmla="*/ 1509713 w 7436821"/>
                <a:gd name="connsiteY236" fmla="*/ 1320143 h 3259433"/>
                <a:gd name="connsiteX237" fmla="*/ 1642110 w 7436821"/>
                <a:gd name="connsiteY237" fmla="*/ 1095353 h 3259433"/>
                <a:gd name="connsiteX238" fmla="*/ 1662114 w 7436821"/>
                <a:gd name="connsiteY238" fmla="*/ 1089638 h 3259433"/>
                <a:gd name="connsiteX239" fmla="*/ 1708785 w 7436821"/>
                <a:gd name="connsiteY239" fmla="*/ 1102020 h 3259433"/>
                <a:gd name="connsiteX240" fmla="*/ 1764030 w 7436821"/>
                <a:gd name="connsiteY240" fmla="*/ 1041060 h 3259433"/>
                <a:gd name="connsiteX241" fmla="*/ 1771650 w 7436821"/>
                <a:gd name="connsiteY241" fmla="*/ 1018200 h 3259433"/>
                <a:gd name="connsiteX242" fmla="*/ 1839278 w 7436821"/>
                <a:gd name="connsiteY242" fmla="*/ 897233 h 3259433"/>
                <a:gd name="connsiteX243" fmla="*/ 1927547 w 7436821"/>
                <a:gd name="connsiteY243" fmla="*/ 898036 h 3259433"/>
                <a:gd name="connsiteX244" fmla="*/ 1938294 w 7436821"/>
                <a:gd name="connsiteY244" fmla="*/ 888494 h 3259433"/>
                <a:gd name="connsiteX245" fmla="*/ 1939664 w 7436821"/>
                <a:gd name="connsiteY245" fmla="*/ 883976 h 3259433"/>
                <a:gd name="connsiteX246" fmla="*/ 1946907 w 7436821"/>
                <a:gd name="connsiteY246" fmla="*/ 867712 h 3259433"/>
                <a:gd name="connsiteX247" fmla="*/ 1946910 w 7436821"/>
                <a:gd name="connsiteY247" fmla="*/ 867705 h 3259433"/>
                <a:gd name="connsiteX248" fmla="*/ 1956435 w 7436821"/>
                <a:gd name="connsiteY248" fmla="*/ 844845 h 3259433"/>
                <a:gd name="connsiteX249" fmla="*/ 1965960 w 7436821"/>
                <a:gd name="connsiteY249" fmla="*/ 821985 h 3259433"/>
                <a:gd name="connsiteX250" fmla="*/ 2080260 w 7436821"/>
                <a:gd name="connsiteY250" fmla="*/ 723878 h 3259433"/>
                <a:gd name="connsiteX251" fmla="*/ 2101215 w 7436821"/>
                <a:gd name="connsiteY251" fmla="*/ 854370 h 3259433"/>
                <a:gd name="connsiteX252" fmla="*/ 2105025 w 7436821"/>
                <a:gd name="connsiteY252" fmla="*/ 874373 h 3259433"/>
                <a:gd name="connsiteX253" fmla="*/ 2210753 w 7436821"/>
                <a:gd name="connsiteY253" fmla="*/ 962955 h 3259433"/>
                <a:gd name="connsiteX254" fmla="*/ 2225040 w 7436821"/>
                <a:gd name="connsiteY254" fmla="*/ 977243 h 3259433"/>
                <a:gd name="connsiteX255" fmla="*/ 2232660 w 7436821"/>
                <a:gd name="connsiteY255" fmla="*/ 996293 h 3259433"/>
                <a:gd name="connsiteX256" fmla="*/ 2269808 w 7436821"/>
                <a:gd name="connsiteY256" fmla="*/ 1064873 h 3259433"/>
                <a:gd name="connsiteX257" fmla="*/ 2371725 w 7436821"/>
                <a:gd name="connsiteY257" fmla="*/ 1142978 h 3259433"/>
                <a:gd name="connsiteX258" fmla="*/ 2384108 w 7436821"/>
                <a:gd name="connsiteY258" fmla="*/ 1150598 h 3259433"/>
                <a:gd name="connsiteX259" fmla="*/ 2397443 w 7436821"/>
                <a:gd name="connsiteY259" fmla="*/ 1161075 h 3259433"/>
                <a:gd name="connsiteX260" fmla="*/ 2431734 w 7436821"/>
                <a:gd name="connsiteY260" fmla="*/ 1266803 h 3259433"/>
                <a:gd name="connsiteX261" fmla="*/ 2390775 w 7436821"/>
                <a:gd name="connsiteY261" fmla="*/ 1254420 h 3259433"/>
                <a:gd name="connsiteX262" fmla="*/ 2414588 w 7436821"/>
                <a:gd name="connsiteY262" fmla="*/ 1354433 h 3259433"/>
                <a:gd name="connsiteX263" fmla="*/ 2405063 w 7436821"/>
                <a:gd name="connsiteY263" fmla="*/ 1374435 h 3259433"/>
                <a:gd name="connsiteX264" fmla="*/ 2460308 w 7436821"/>
                <a:gd name="connsiteY264" fmla="*/ 1570651 h 3259433"/>
                <a:gd name="connsiteX265" fmla="*/ 2478405 w 7436821"/>
                <a:gd name="connsiteY265" fmla="*/ 1590653 h 3259433"/>
                <a:gd name="connsiteX266" fmla="*/ 2724151 w 7436821"/>
                <a:gd name="connsiteY266" fmla="*/ 1651613 h 3259433"/>
                <a:gd name="connsiteX267" fmla="*/ 2684145 w 7436821"/>
                <a:gd name="connsiteY267" fmla="*/ 1490640 h 3259433"/>
                <a:gd name="connsiteX268" fmla="*/ 2687003 w 7436821"/>
                <a:gd name="connsiteY268" fmla="*/ 1473495 h 3259433"/>
                <a:gd name="connsiteX269" fmla="*/ 2748916 w 7436821"/>
                <a:gd name="connsiteY269" fmla="*/ 1396343 h 3259433"/>
                <a:gd name="connsiteX270" fmla="*/ 2792730 w 7436821"/>
                <a:gd name="connsiteY270" fmla="*/ 1368720 h 3259433"/>
                <a:gd name="connsiteX271" fmla="*/ 2806066 w 7436821"/>
                <a:gd name="connsiteY271" fmla="*/ 1349670 h 3259433"/>
                <a:gd name="connsiteX272" fmla="*/ 2905125 w 7436821"/>
                <a:gd name="connsiteY272" fmla="*/ 1244895 h 3259433"/>
                <a:gd name="connsiteX273" fmla="*/ 2904174 w 7436821"/>
                <a:gd name="connsiteY273" fmla="*/ 1225845 h 3259433"/>
                <a:gd name="connsiteX274" fmla="*/ 2904174 w 7436821"/>
                <a:gd name="connsiteY274" fmla="*/ 1188698 h 3259433"/>
                <a:gd name="connsiteX275" fmla="*/ 2982279 w 7436821"/>
                <a:gd name="connsiteY275" fmla="*/ 1062968 h 3259433"/>
                <a:gd name="connsiteX276" fmla="*/ 3023236 w 7436821"/>
                <a:gd name="connsiteY276" fmla="*/ 917235 h 3259433"/>
                <a:gd name="connsiteX277" fmla="*/ 3039429 w 7436821"/>
                <a:gd name="connsiteY277" fmla="*/ 896280 h 3259433"/>
                <a:gd name="connsiteX278" fmla="*/ 3184209 w 7436821"/>
                <a:gd name="connsiteY278" fmla="*/ 724830 h 3259433"/>
                <a:gd name="connsiteX279" fmla="*/ 3187065 w 7436821"/>
                <a:gd name="connsiteY279" fmla="*/ 708638 h 3259433"/>
                <a:gd name="connsiteX280" fmla="*/ 3201354 w 7436821"/>
                <a:gd name="connsiteY280" fmla="*/ 661013 h 3259433"/>
                <a:gd name="connsiteX281" fmla="*/ 3208973 w 7436821"/>
                <a:gd name="connsiteY281" fmla="*/ 641963 h 3259433"/>
                <a:gd name="connsiteX282" fmla="*/ 3317558 w 7436821"/>
                <a:gd name="connsiteY282" fmla="*/ 487658 h 3259433"/>
                <a:gd name="connsiteX283" fmla="*/ 3333751 w 7436821"/>
                <a:gd name="connsiteY283" fmla="*/ 471465 h 3259433"/>
                <a:gd name="connsiteX284" fmla="*/ 3351848 w 7436821"/>
                <a:gd name="connsiteY284" fmla="*/ 450510 h 3259433"/>
                <a:gd name="connsiteX285" fmla="*/ 3422333 w 7436821"/>
                <a:gd name="connsiteY285" fmla="*/ 386693 h 3259433"/>
                <a:gd name="connsiteX286" fmla="*/ 3442335 w 7436821"/>
                <a:gd name="connsiteY286" fmla="*/ 383835 h 3259433"/>
                <a:gd name="connsiteX287" fmla="*/ 3472815 w 7436821"/>
                <a:gd name="connsiteY287" fmla="*/ 366690 h 3259433"/>
                <a:gd name="connsiteX288" fmla="*/ 3540443 w 7436821"/>
                <a:gd name="connsiteY288" fmla="*/ 167618 h 3259433"/>
                <a:gd name="connsiteX289" fmla="*/ 3556636 w 7436821"/>
                <a:gd name="connsiteY289" fmla="*/ 150473 h 3259433"/>
                <a:gd name="connsiteX290" fmla="*/ 3629977 w 7436821"/>
                <a:gd name="connsiteY290" fmla="*/ 66653 h 3259433"/>
                <a:gd name="connsiteX291" fmla="*/ 3646170 w 7436821"/>
                <a:gd name="connsiteY291" fmla="*/ 50460 h 3259433"/>
                <a:gd name="connsiteX292" fmla="*/ 3707130 w 7436821"/>
                <a:gd name="connsiteY292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2339121 w 7436821"/>
                <a:gd name="connsiteY21" fmla="*/ 1429892 h 3259433"/>
                <a:gd name="connsiteX22" fmla="*/ 2337380 w 7436821"/>
                <a:gd name="connsiteY22" fmla="*/ 1453355 h 3259433"/>
                <a:gd name="connsiteX23" fmla="*/ 2341012 w 7436821"/>
                <a:gd name="connsiteY23" fmla="*/ 1458719 h 3259433"/>
                <a:gd name="connsiteX24" fmla="*/ 2342584 w 7436821"/>
                <a:gd name="connsiteY24" fmla="*/ 1462250 h 3259433"/>
                <a:gd name="connsiteX25" fmla="*/ 2339121 w 7436821"/>
                <a:gd name="connsiteY25" fmla="*/ 1429892 h 3259433"/>
                <a:gd name="connsiteX26" fmla="*/ 4709982 w 7436821"/>
                <a:gd name="connsiteY26" fmla="*/ 952021 h 3259433"/>
                <a:gd name="connsiteX27" fmla="*/ 4722335 w 7436821"/>
                <a:gd name="connsiteY27" fmla="*/ 1024115 h 3259433"/>
                <a:gd name="connsiteX28" fmla="*/ 4722492 w 7436821"/>
                <a:gd name="connsiteY28" fmla="*/ 1022963 h 3259433"/>
                <a:gd name="connsiteX29" fmla="*/ 4730112 w 7436821"/>
                <a:gd name="connsiteY29" fmla="*/ 996293 h 3259433"/>
                <a:gd name="connsiteX30" fmla="*/ 4723445 w 7436821"/>
                <a:gd name="connsiteY30" fmla="*/ 972480 h 3259433"/>
                <a:gd name="connsiteX31" fmla="*/ 4709982 w 7436821"/>
                <a:gd name="connsiteY31" fmla="*/ 952021 h 3259433"/>
                <a:gd name="connsiteX32" fmla="*/ 4571527 w 7436821"/>
                <a:gd name="connsiteY32" fmla="*/ 603642 h 3259433"/>
                <a:gd name="connsiteX33" fmla="*/ 4574994 w 7436821"/>
                <a:gd name="connsiteY33" fmla="*/ 607661 h 3259433"/>
                <a:gd name="connsiteX34" fmla="*/ 4574553 w 7436821"/>
                <a:gd name="connsiteY34" fmla="*/ 606693 h 3259433"/>
                <a:gd name="connsiteX35" fmla="*/ 4571527 w 7436821"/>
                <a:gd name="connsiteY35" fmla="*/ 603642 h 3259433"/>
                <a:gd name="connsiteX36" fmla="*/ 3962579 w 7436821"/>
                <a:gd name="connsiteY36" fmla="*/ 592605 h 3259433"/>
                <a:gd name="connsiteX37" fmla="*/ 3964592 w 7436821"/>
                <a:gd name="connsiteY37" fmla="*/ 604355 h 3259433"/>
                <a:gd name="connsiteX38" fmla="*/ 4002938 w 7436821"/>
                <a:gd name="connsiteY38" fmla="*/ 622754 h 3259433"/>
                <a:gd name="connsiteX39" fmla="*/ 3962579 w 7436821"/>
                <a:gd name="connsiteY39" fmla="*/ 592605 h 3259433"/>
                <a:gd name="connsiteX40" fmla="*/ 4528455 w 7436821"/>
                <a:gd name="connsiteY40" fmla="*/ 566756 h 3259433"/>
                <a:gd name="connsiteX41" fmla="*/ 4529548 w 7436821"/>
                <a:gd name="connsiteY41" fmla="*/ 569210 h 3259433"/>
                <a:gd name="connsiteX42" fmla="*/ 4537440 w 7436821"/>
                <a:gd name="connsiteY42" fmla="*/ 573026 h 3259433"/>
                <a:gd name="connsiteX43" fmla="*/ 4556825 w 7436821"/>
                <a:gd name="connsiteY43" fmla="*/ 588815 h 3259433"/>
                <a:gd name="connsiteX44" fmla="*/ 4543480 w 7436821"/>
                <a:gd name="connsiteY44" fmla="*/ 575357 h 3259433"/>
                <a:gd name="connsiteX45" fmla="*/ 4528455 w 7436821"/>
                <a:gd name="connsiteY45" fmla="*/ 566756 h 3259433"/>
                <a:gd name="connsiteX46" fmla="*/ 3707130 w 7436821"/>
                <a:gd name="connsiteY46" fmla="*/ 930 h 3259433"/>
                <a:gd name="connsiteX47" fmla="*/ 3793805 w 7436821"/>
                <a:gd name="connsiteY47" fmla="*/ 48555 h 3259433"/>
                <a:gd name="connsiteX48" fmla="*/ 3813807 w 7436821"/>
                <a:gd name="connsiteY48" fmla="*/ 62843 h 3259433"/>
                <a:gd name="connsiteX49" fmla="*/ 3878577 w 7436821"/>
                <a:gd name="connsiteY49" fmla="*/ 206670 h 3259433"/>
                <a:gd name="connsiteX50" fmla="*/ 3881435 w 7436821"/>
                <a:gd name="connsiteY50" fmla="*/ 230483 h 3259433"/>
                <a:gd name="connsiteX51" fmla="*/ 3904295 w 7436821"/>
                <a:gd name="connsiteY51" fmla="*/ 325733 h 3259433"/>
                <a:gd name="connsiteX52" fmla="*/ 3907058 w 7436821"/>
                <a:gd name="connsiteY52" fmla="*/ 340239 h 3259433"/>
                <a:gd name="connsiteX53" fmla="*/ 3908911 w 7436821"/>
                <a:gd name="connsiteY53" fmla="*/ 345080 h 3259433"/>
                <a:gd name="connsiteX54" fmla="*/ 3912314 w 7436821"/>
                <a:gd name="connsiteY54" fmla="*/ 358147 h 3259433"/>
                <a:gd name="connsiteX55" fmla="*/ 3923568 w 7436821"/>
                <a:gd name="connsiteY55" fmla="*/ 391336 h 3259433"/>
                <a:gd name="connsiteX56" fmla="*/ 3971922 w 7436821"/>
                <a:gd name="connsiteY56" fmla="*/ 503850 h 3259433"/>
                <a:gd name="connsiteX57" fmla="*/ 4070030 w 7436821"/>
                <a:gd name="connsiteY57" fmla="*/ 618150 h 3259433"/>
                <a:gd name="connsiteX58" fmla="*/ 4092890 w 7436821"/>
                <a:gd name="connsiteY58" fmla="*/ 631485 h 3259433"/>
                <a:gd name="connsiteX59" fmla="*/ 4295772 w 7436821"/>
                <a:gd name="connsiteY59" fmla="*/ 743880 h 3259433"/>
                <a:gd name="connsiteX60" fmla="*/ 4312917 w 7436821"/>
                <a:gd name="connsiteY60" fmla="*/ 720068 h 3259433"/>
                <a:gd name="connsiteX61" fmla="*/ 4316727 w 7436821"/>
                <a:gd name="connsiteY61" fmla="*/ 702923 h 3259433"/>
                <a:gd name="connsiteX62" fmla="*/ 4312917 w 7436821"/>
                <a:gd name="connsiteY62" fmla="*/ 681968 h 3259433"/>
                <a:gd name="connsiteX63" fmla="*/ 4312917 w 7436821"/>
                <a:gd name="connsiteY63" fmla="*/ 661965 h 3259433"/>
                <a:gd name="connsiteX64" fmla="*/ 4457697 w 7436821"/>
                <a:gd name="connsiteY64" fmla="*/ 461940 h 3259433"/>
                <a:gd name="connsiteX65" fmla="*/ 4549137 w 7436821"/>
                <a:gd name="connsiteY65" fmla="*/ 484800 h 3259433"/>
                <a:gd name="connsiteX66" fmla="*/ 4565330 w 7436821"/>
                <a:gd name="connsiteY66" fmla="*/ 500993 h 3259433"/>
                <a:gd name="connsiteX67" fmla="*/ 4643435 w 7436821"/>
                <a:gd name="connsiteY67" fmla="*/ 645773 h 3259433"/>
                <a:gd name="connsiteX68" fmla="*/ 4647245 w 7436821"/>
                <a:gd name="connsiteY68" fmla="*/ 670538 h 3259433"/>
                <a:gd name="connsiteX69" fmla="*/ 4656770 w 7436821"/>
                <a:gd name="connsiteY69" fmla="*/ 745785 h 3259433"/>
                <a:gd name="connsiteX70" fmla="*/ 4664390 w 7436821"/>
                <a:gd name="connsiteY70" fmla="*/ 761978 h 3259433"/>
                <a:gd name="connsiteX71" fmla="*/ 4671057 w 7436821"/>
                <a:gd name="connsiteY71" fmla="*/ 779123 h 3259433"/>
                <a:gd name="connsiteX72" fmla="*/ 4678677 w 7436821"/>
                <a:gd name="connsiteY72" fmla="*/ 795315 h 3259433"/>
                <a:gd name="connsiteX73" fmla="*/ 4679630 w 7436821"/>
                <a:gd name="connsiteY73" fmla="*/ 818175 h 3259433"/>
                <a:gd name="connsiteX74" fmla="*/ 4689155 w 7436821"/>
                <a:gd name="connsiteY74" fmla="*/ 838178 h 3259433"/>
                <a:gd name="connsiteX75" fmla="*/ 4696775 w 7436821"/>
                <a:gd name="connsiteY75" fmla="*/ 857228 h 3259433"/>
                <a:gd name="connsiteX76" fmla="*/ 4719635 w 7436821"/>
                <a:gd name="connsiteY76" fmla="*/ 894375 h 3259433"/>
                <a:gd name="connsiteX77" fmla="*/ 4732970 w 7436821"/>
                <a:gd name="connsiteY77" fmla="*/ 910568 h 3259433"/>
                <a:gd name="connsiteX78" fmla="*/ 4750115 w 7436821"/>
                <a:gd name="connsiteY78" fmla="*/ 927713 h 3259433"/>
                <a:gd name="connsiteX79" fmla="*/ 4763450 w 7436821"/>
                <a:gd name="connsiteY79" fmla="*/ 944858 h 3259433"/>
                <a:gd name="connsiteX80" fmla="*/ 4787262 w 7436821"/>
                <a:gd name="connsiteY80" fmla="*/ 982958 h 3259433"/>
                <a:gd name="connsiteX81" fmla="*/ 4794882 w 7436821"/>
                <a:gd name="connsiteY81" fmla="*/ 1006770 h 3259433"/>
                <a:gd name="connsiteX82" fmla="*/ 4807265 w 7436821"/>
                <a:gd name="connsiteY82" fmla="*/ 1054395 h 3259433"/>
                <a:gd name="connsiteX83" fmla="*/ 4817742 w 7436821"/>
                <a:gd name="connsiteY83" fmla="*/ 1068683 h 3259433"/>
                <a:gd name="connsiteX84" fmla="*/ 4820600 w 7436821"/>
                <a:gd name="connsiteY84" fmla="*/ 1088685 h 3259433"/>
                <a:gd name="connsiteX85" fmla="*/ 4838697 w 7436821"/>
                <a:gd name="connsiteY85" fmla="*/ 1221083 h 3259433"/>
                <a:gd name="connsiteX86" fmla="*/ 4851080 w 7436821"/>
                <a:gd name="connsiteY86" fmla="*/ 1233465 h 3259433"/>
                <a:gd name="connsiteX87" fmla="*/ 4860605 w 7436821"/>
                <a:gd name="connsiteY87" fmla="*/ 1273470 h 3259433"/>
                <a:gd name="connsiteX88" fmla="*/ 4948235 w 7436821"/>
                <a:gd name="connsiteY88" fmla="*/ 1517310 h 3259433"/>
                <a:gd name="connsiteX89" fmla="*/ 4964427 w 7436821"/>
                <a:gd name="connsiteY89" fmla="*/ 1554458 h 3259433"/>
                <a:gd name="connsiteX90" fmla="*/ 4978715 w 7436821"/>
                <a:gd name="connsiteY90" fmla="*/ 1574460 h 3259433"/>
                <a:gd name="connsiteX91" fmla="*/ 5151117 w 7436821"/>
                <a:gd name="connsiteY91" fmla="*/ 1836398 h 3259433"/>
                <a:gd name="connsiteX92" fmla="*/ 5272085 w 7436821"/>
                <a:gd name="connsiteY92" fmla="*/ 1796393 h 3259433"/>
                <a:gd name="connsiteX93" fmla="*/ 5292087 w 7436821"/>
                <a:gd name="connsiteY93" fmla="*/ 1800203 h 3259433"/>
                <a:gd name="connsiteX94" fmla="*/ 5360667 w 7436821"/>
                <a:gd name="connsiteY94" fmla="*/ 1729718 h 3259433"/>
                <a:gd name="connsiteX95" fmla="*/ 5361620 w 7436821"/>
                <a:gd name="connsiteY95" fmla="*/ 1708763 h 3259433"/>
                <a:gd name="connsiteX96" fmla="*/ 5379360 w 7436821"/>
                <a:gd name="connsiteY96" fmla="*/ 1644231 h 3259433"/>
                <a:gd name="connsiteX97" fmla="*/ 5390153 w 7436821"/>
                <a:gd name="connsiteY97" fmla="*/ 1625966 h 3259433"/>
                <a:gd name="connsiteX98" fmla="*/ 5398929 w 7436821"/>
                <a:gd name="connsiteY98" fmla="*/ 1592273 h 3259433"/>
                <a:gd name="connsiteX99" fmla="*/ 5426863 w 7436821"/>
                <a:gd name="connsiteY99" fmla="*/ 1519262 h 3259433"/>
                <a:gd name="connsiteX100" fmla="*/ 5425795 w 7436821"/>
                <a:gd name="connsiteY100" fmla="*/ 1503975 h 3259433"/>
                <a:gd name="connsiteX101" fmla="*/ 5427342 w 7436821"/>
                <a:gd name="connsiteY101" fmla="*/ 1415393 h 3259433"/>
                <a:gd name="connsiteX102" fmla="*/ 5542595 w 7436821"/>
                <a:gd name="connsiteY102" fmla="*/ 1209653 h 3259433"/>
                <a:gd name="connsiteX103" fmla="*/ 5554977 w 7436821"/>
                <a:gd name="connsiteY103" fmla="*/ 1189650 h 3259433"/>
                <a:gd name="connsiteX104" fmla="*/ 5572122 w 7436821"/>
                <a:gd name="connsiteY104" fmla="*/ 1176315 h 3259433"/>
                <a:gd name="connsiteX105" fmla="*/ 5683565 w 7436821"/>
                <a:gd name="connsiteY105" fmla="*/ 1302045 h 3259433"/>
                <a:gd name="connsiteX106" fmla="*/ 5697852 w 7436821"/>
                <a:gd name="connsiteY106" fmla="*/ 1319190 h 3259433"/>
                <a:gd name="connsiteX107" fmla="*/ 5727380 w 7436821"/>
                <a:gd name="connsiteY107" fmla="*/ 1353480 h 3259433"/>
                <a:gd name="connsiteX108" fmla="*/ 5739762 w 7436821"/>
                <a:gd name="connsiteY108" fmla="*/ 1372530 h 3259433"/>
                <a:gd name="connsiteX109" fmla="*/ 5770242 w 7436821"/>
                <a:gd name="connsiteY109" fmla="*/ 1402058 h 3259433"/>
                <a:gd name="connsiteX110" fmla="*/ 5783577 w 7436821"/>
                <a:gd name="connsiteY110" fmla="*/ 1415393 h 3259433"/>
                <a:gd name="connsiteX111" fmla="*/ 5787387 w 7436821"/>
                <a:gd name="connsiteY111" fmla="*/ 1517310 h 3259433"/>
                <a:gd name="connsiteX112" fmla="*/ 5925500 w 7436821"/>
                <a:gd name="connsiteY112" fmla="*/ 1493498 h 3259433"/>
                <a:gd name="connsiteX113" fmla="*/ 5946455 w 7436821"/>
                <a:gd name="connsiteY113" fmla="*/ 1486830 h 3259433"/>
                <a:gd name="connsiteX114" fmla="*/ 5966457 w 7436821"/>
                <a:gd name="connsiteY114" fmla="*/ 1499213 h 3259433"/>
                <a:gd name="connsiteX115" fmla="*/ 6098855 w 7436821"/>
                <a:gd name="connsiteY115" fmla="*/ 1646851 h 3259433"/>
                <a:gd name="connsiteX116" fmla="*/ 6106475 w 7436821"/>
                <a:gd name="connsiteY116" fmla="*/ 1663043 h 3259433"/>
                <a:gd name="connsiteX117" fmla="*/ 6119810 w 7436821"/>
                <a:gd name="connsiteY117" fmla="*/ 1693523 h 3259433"/>
                <a:gd name="connsiteX118" fmla="*/ 6130287 w 7436821"/>
                <a:gd name="connsiteY118" fmla="*/ 1716383 h 3259433"/>
                <a:gd name="connsiteX119" fmla="*/ 6140765 w 7436821"/>
                <a:gd name="connsiteY119" fmla="*/ 1737338 h 3259433"/>
                <a:gd name="connsiteX120" fmla="*/ 6148385 w 7436821"/>
                <a:gd name="connsiteY120" fmla="*/ 1758293 h 3259433"/>
                <a:gd name="connsiteX121" fmla="*/ 6151242 w 7436821"/>
                <a:gd name="connsiteY121" fmla="*/ 1936410 h 3259433"/>
                <a:gd name="connsiteX122" fmla="*/ 6155052 w 7436821"/>
                <a:gd name="connsiteY122" fmla="*/ 1957365 h 3259433"/>
                <a:gd name="connsiteX123" fmla="*/ 6158862 w 7436821"/>
                <a:gd name="connsiteY123" fmla="*/ 1978320 h 3259433"/>
                <a:gd name="connsiteX124" fmla="*/ 6169340 w 7436821"/>
                <a:gd name="connsiteY124" fmla="*/ 2022135 h 3259433"/>
                <a:gd name="connsiteX125" fmla="*/ 6176007 w 7436821"/>
                <a:gd name="connsiteY125" fmla="*/ 2035470 h 3259433"/>
                <a:gd name="connsiteX126" fmla="*/ 6186485 w 7436821"/>
                <a:gd name="connsiteY126" fmla="*/ 2047853 h 3259433"/>
                <a:gd name="connsiteX127" fmla="*/ 6202677 w 7436821"/>
                <a:gd name="connsiteY127" fmla="*/ 2062140 h 3259433"/>
                <a:gd name="connsiteX128" fmla="*/ 6220775 w 7436821"/>
                <a:gd name="connsiteY128" fmla="*/ 2076428 h 3259433"/>
                <a:gd name="connsiteX129" fmla="*/ 6241730 w 7436821"/>
                <a:gd name="connsiteY129" fmla="*/ 2085953 h 3259433"/>
                <a:gd name="connsiteX130" fmla="*/ 6402464 w 7436821"/>
                <a:gd name="connsiteY130" fmla="*/ 2130021 h 3259433"/>
                <a:gd name="connsiteX131" fmla="*/ 6417089 w 7436821"/>
                <a:gd name="connsiteY131" fmla="*/ 2124324 h 3259433"/>
                <a:gd name="connsiteX132" fmla="*/ 6419843 w 7436821"/>
                <a:gd name="connsiteY132" fmla="*/ 2110517 h 3259433"/>
                <a:gd name="connsiteX133" fmla="*/ 6429692 w 7436821"/>
                <a:gd name="connsiteY133" fmla="*/ 2078028 h 3259433"/>
                <a:gd name="connsiteX134" fmla="*/ 6414371 w 7436821"/>
                <a:gd name="connsiteY134" fmla="*/ 2052735 h 3259433"/>
                <a:gd name="connsiteX135" fmla="*/ 6371270 w 7436821"/>
                <a:gd name="connsiteY135" fmla="*/ 1988798 h 3259433"/>
                <a:gd name="connsiteX136" fmla="*/ 6365555 w 7436821"/>
                <a:gd name="connsiteY136" fmla="*/ 1965938 h 3259433"/>
                <a:gd name="connsiteX137" fmla="*/ 6393177 w 7436821"/>
                <a:gd name="connsiteY137" fmla="*/ 1884976 h 3259433"/>
                <a:gd name="connsiteX138" fmla="*/ 6416037 w 7436821"/>
                <a:gd name="connsiteY138" fmla="*/ 1879260 h 3259433"/>
                <a:gd name="connsiteX139" fmla="*/ 6545577 w 7436821"/>
                <a:gd name="connsiteY139" fmla="*/ 1923076 h 3259433"/>
                <a:gd name="connsiteX140" fmla="*/ 6569390 w 7436821"/>
                <a:gd name="connsiteY140" fmla="*/ 1926885 h 3259433"/>
                <a:gd name="connsiteX141" fmla="*/ 6666545 w 7436821"/>
                <a:gd name="connsiteY141" fmla="*/ 2002133 h 3259433"/>
                <a:gd name="connsiteX142" fmla="*/ 6713217 w 7436821"/>
                <a:gd name="connsiteY142" fmla="*/ 2018326 h 3259433"/>
                <a:gd name="connsiteX143" fmla="*/ 6731315 w 7436821"/>
                <a:gd name="connsiteY143" fmla="*/ 2021183 h 3259433"/>
                <a:gd name="connsiteX144" fmla="*/ 6749412 w 7436821"/>
                <a:gd name="connsiteY144" fmla="*/ 2026898 h 3259433"/>
                <a:gd name="connsiteX145" fmla="*/ 6868475 w 7436821"/>
                <a:gd name="connsiteY145" fmla="*/ 2111670 h 3259433"/>
                <a:gd name="connsiteX146" fmla="*/ 6889430 w 7436821"/>
                <a:gd name="connsiteY146" fmla="*/ 2119291 h 3259433"/>
                <a:gd name="connsiteX147" fmla="*/ 6905622 w 7436821"/>
                <a:gd name="connsiteY147" fmla="*/ 2133578 h 3259433"/>
                <a:gd name="connsiteX148" fmla="*/ 6869427 w 7436821"/>
                <a:gd name="connsiteY148" fmla="*/ 2242163 h 3259433"/>
                <a:gd name="connsiteX149" fmla="*/ 6879946 w 7436821"/>
                <a:gd name="connsiteY149" fmla="*/ 2258313 h 3259433"/>
                <a:gd name="connsiteX150" fmla="*/ 6889342 w 7436821"/>
                <a:gd name="connsiteY150" fmla="*/ 2262487 h 3259433"/>
                <a:gd name="connsiteX151" fmla="*/ 6893809 w 7436821"/>
                <a:gd name="connsiteY151" fmla="*/ 2261261 h 3259433"/>
                <a:gd name="connsiteX152" fmla="*/ 6901194 w 7436821"/>
                <a:gd name="connsiteY152" fmla="*/ 2263287 h 3259433"/>
                <a:gd name="connsiteX153" fmla="*/ 6908573 w 7436821"/>
                <a:gd name="connsiteY153" fmla="*/ 2262439 h 3259433"/>
                <a:gd name="connsiteX154" fmla="*/ 6994205 w 7436821"/>
                <a:gd name="connsiteY154" fmla="*/ 2229781 h 3259433"/>
                <a:gd name="connsiteX155" fmla="*/ 7012302 w 7436821"/>
                <a:gd name="connsiteY155" fmla="*/ 2240258 h 3259433"/>
                <a:gd name="connsiteX156" fmla="*/ 7028495 w 7436821"/>
                <a:gd name="connsiteY156" fmla="*/ 2257403 h 3259433"/>
                <a:gd name="connsiteX157" fmla="*/ 7040877 w 7436821"/>
                <a:gd name="connsiteY157" fmla="*/ 2278358 h 3259433"/>
                <a:gd name="connsiteX158" fmla="*/ 7061832 w 7436821"/>
                <a:gd name="connsiteY158" fmla="*/ 2345033 h 3259433"/>
                <a:gd name="connsiteX159" fmla="*/ 7071357 w 7436821"/>
                <a:gd name="connsiteY159" fmla="*/ 2365988 h 3259433"/>
                <a:gd name="connsiteX160" fmla="*/ 7088502 w 7436821"/>
                <a:gd name="connsiteY160" fmla="*/ 2436473 h 3259433"/>
                <a:gd name="connsiteX161" fmla="*/ 7094217 w 7436821"/>
                <a:gd name="connsiteY161" fmla="*/ 2460286 h 3259433"/>
                <a:gd name="connsiteX162" fmla="*/ 7151367 w 7436821"/>
                <a:gd name="connsiteY162" fmla="*/ 2523151 h 3259433"/>
                <a:gd name="connsiteX163" fmla="*/ 7158987 w 7436821"/>
                <a:gd name="connsiteY163" fmla="*/ 2537438 h 3259433"/>
                <a:gd name="connsiteX164" fmla="*/ 7162797 w 7436821"/>
                <a:gd name="connsiteY164" fmla="*/ 2551726 h 3259433"/>
                <a:gd name="connsiteX165" fmla="*/ 7150415 w 7436821"/>
                <a:gd name="connsiteY165" fmla="*/ 2571728 h 3259433"/>
                <a:gd name="connsiteX166" fmla="*/ 7130412 w 7436821"/>
                <a:gd name="connsiteY166" fmla="*/ 2635545 h 3259433"/>
                <a:gd name="connsiteX167" fmla="*/ 7133270 w 7436821"/>
                <a:gd name="connsiteY167" fmla="*/ 2655548 h 3259433"/>
                <a:gd name="connsiteX168" fmla="*/ 7147557 w 7436821"/>
                <a:gd name="connsiteY168" fmla="*/ 2672693 h 3259433"/>
                <a:gd name="connsiteX169" fmla="*/ 7165655 w 7436821"/>
                <a:gd name="connsiteY169" fmla="*/ 2686980 h 3259433"/>
                <a:gd name="connsiteX170" fmla="*/ 7181847 w 7436821"/>
                <a:gd name="connsiteY170" fmla="*/ 2703173 h 3259433"/>
                <a:gd name="connsiteX171" fmla="*/ 7277097 w 7436821"/>
                <a:gd name="connsiteY171" fmla="*/ 2908913 h 3259433"/>
                <a:gd name="connsiteX172" fmla="*/ 7289480 w 7436821"/>
                <a:gd name="connsiteY172" fmla="*/ 2929868 h 3259433"/>
                <a:gd name="connsiteX173" fmla="*/ 7359965 w 7436821"/>
                <a:gd name="connsiteY173" fmla="*/ 3067980 h 3259433"/>
                <a:gd name="connsiteX174" fmla="*/ 7419972 w 7436821"/>
                <a:gd name="connsiteY174" fmla="*/ 3104176 h 3259433"/>
                <a:gd name="connsiteX175" fmla="*/ 7436165 w 7436821"/>
                <a:gd name="connsiteY175" fmla="*/ 3142276 h 3259433"/>
                <a:gd name="connsiteX176" fmla="*/ 7433307 w 7436821"/>
                <a:gd name="connsiteY176" fmla="*/ 3162278 h 3259433"/>
                <a:gd name="connsiteX177" fmla="*/ 7417115 w 7436821"/>
                <a:gd name="connsiteY177" fmla="*/ 3196568 h 3259433"/>
                <a:gd name="connsiteX178" fmla="*/ 7413305 w 7436821"/>
                <a:gd name="connsiteY178" fmla="*/ 3207998 h 3259433"/>
                <a:gd name="connsiteX179" fmla="*/ 7422830 w 7436821"/>
                <a:gd name="connsiteY179" fmla="*/ 3251813 h 3259433"/>
                <a:gd name="connsiteX180" fmla="*/ 7428545 w 7436821"/>
                <a:gd name="connsiteY180" fmla="*/ 3259433 h 3259433"/>
                <a:gd name="connsiteX181" fmla="*/ 7388540 w 7436821"/>
                <a:gd name="connsiteY181" fmla="*/ 3259433 h 3259433"/>
                <a:gd name="connsiteX182" fmla="*/ 7367585 w 7436821"/>
                <a:gd name="connsiteY182" fmla="*/ 3259433 h 3259433"/>
                <a:gd name="connsiteX183" fmla="*/ 0 w 7436821"/>
                <a:gd name="connsiteY183" fmla="*/ 3259433 h 3259433"/>
                <a:gd name="connsiteX184" fmla="*/ 37148 w 7436821"/>
                <a:gd name="connsiteY184" fmla="*/ 3212761 h 3259433"/>
                <a:gd name="connsiteX185" fmla="*/ 180023 w 7436821"/>
                <a:gd name="connsiteY185" fmla="*/ 2943203 h 3259433"/>
                <a:gd name="connsiteX186" fmla="*/ 196215 w 7436821"/>
                <a:gd name="connsiteY186" fmla="*/ 2902245 h 3259433"/>
                <a:gd name="connsiteX187" fmla="*/ 195263 w 7436821"/>
                <a:gd name="connsiteY187" fmla="*/ 2901293 h 3259433"/>
                <a:gd name="connsiteX188" fmla="*/ 177165 w 7436821"/>
                <a:gd name="connsiteY188" fmla="*/ 2819378 h 3259433"/>
                <a:gd name="connsiteX189" fmla="*/ 296228 w 7436821"/>
                <a:gd name="connsiteY189" fmla="*/ 2586016 h 3259433"/>
                <a:gd name="connsiteX190" fmla="*/ 305753 w 7436821"/>
                <a:gd name="connsiteY190" fmla="*/ 2573633 h 3259433"/>
                <a:gd name="connsiteX191" fmla="*/ 326708 w 7436821"/>
                <a:gd name="connsiteY191" fmla="*/ 2543153 h 3259433"/>
                <a:gd name="connsiteX192" fmla="*/ 354330 w 7436821"/>
                <a:gd name="connsiteY192" fmla="*/ 2401231 h 3259433"/>
                <a:gd name="connsiteX193" fmla="*/ 370523 w 7436821"/>
                <a:gd name="connsiteY193" fmla="*/ 2388848 h 3259433"/>
                <a:gd name="connsiteX194" fmla="*/ 388620 w 7436821"/>
                <a:gd name="connsiteY194" fmla="*/ 2376466 h 3259433"/>
                <a:gd name="connsiteX195" fmla="*/ 401955 w 7436821"/>
                <a:gd name="connsiteY195" fmla="*/ 2366941 h 3259433"/>
                <a:gd name="connsiteX196" fmla="*/ 412433 w 7436821"/>
                <a:gd name="connsiteY196" fmla="*/ 2354558 h 3259433"/>
                <a:gd name="connsiteX197" fmla="*/ 440055 w 7436821"/>
                <a:gd name="connsiteY197" fmla="*/ 2276453 h 3259433"/>
                <a:gd name="connsiteX198" fmla="*/ 446723 w 7436821"/>
                <a:gd name="connsiteY198" fmla="*/ 2256451 h 3259433"/>
                <a:gd name="connsiteX199" fmla="*/ 484823 w 7436821"/>
                <a:gd name="connsiteY199" fmla="*/ 2027851 h 3259433"/>
                <a:gd name="connsiteX200" fmla="*/ 495300 w 7436821"/>
                <a:gd name="connsiteY200" fmla="*/ 2010705 h 3259433"/>
                <a:gd name="connsiteX201" fmla="*/ 529590 w 7436821"/>
                <a:gd name="connsiteY201" fmla="*/ 1910693 h 3259433"/>
                <a:gd name="connsiteX202" fmla="*/ 533400 w 7436821"/>
                <a:gd name="connsiteY202" fmla="*/ 1887833 h 3259433"/>
                <a:gd name="connsiteX203" fmla="*/ 615315 w 7436821"/>
                <a:gd name="connsiteY203" fmla="*/ 1749720 h 3259433"/>
                <a:gd name="connsiteX204" fmla="*/ 636270 w 7436821"/>
                <a:gd name="connsiteY204" fmla="*/ 1742101 h 3259433"/>
                <a:gd name="connsiteX205" fmla="*/ 660083 w 7436821"/>
                <a:gd name="connsiteY205" fmla="*/ 1738290 h 3259433"/>
                <a:gd name="connsiteX206" fmla="*/ 677228 w 7436821"/>
                <a:gd name="connsiteY206" fmla="*/ 1742101 h 3259433"/>
                <a:gd name="connsiteX207" fmla="*/ 689610 w 7436821"/>
                <a:gd name="connsiteY207" fmla="*/ 1751626 h 3259433"/>
                <a:gd name="connsiteX208" fmla="*/ 705803 w 7436821"/>
                <a:gd name="connsiteY208" fmla="*/ 1776390 h 3259433"/>
                <a:gd name="connsiteX209" fmla="*/ 712470 w 7436821"/>
                <a:gd name="connsiteY209" fmla="*/ 1789726 h 3259433"/>
                <a:gd name="connsiteX210" fmla="*/ 794385 w 7436821"/>
                <a:gd name="connsiteY210" fmla="*/ 1924980 h 3259433"/>
                <a:gd name="connsiteX211" fmla="*/ 810578 w 7436821"/>
                <a:gd name="connsiteY211" fmla="*/ 1937363 h 3259433"/>
                <a:gd name="connsiteX212" fmla="*/ 830580 w 7436821"/>
                <a:gd name="connsiteY212" fmla="*/ 1944030 h 3259433"/>
                <a:gd name="connsiteX213" fmla="*/ 912495 w 7436821"/>
                <a:gd name="connsiteY213" fmla="*/ 1977368 h 3259433"/>
                <a:gd name="connsiteX214" fmla="*/ 932498 w 7436821"/>
                <a:gd name="connsiteY214" fmla="*/ 2045948 h 3259433"/>
                <a:gd name="connsiteX215" fmla="*/ 939165 w 7436821"/>
                <a:gd name="connsiteY215" fmla="*/ 2068808 h 3259433"/>
                <a:gd name="connsiteX216" fmla="*/ 970598 w 7436821"/>
                <a:gd name="connsiteY216" fmla="*/ 2176441 h 3259433"/>
                <a:gd name="connsiteX217" fmla="*/ 991553 w 7436821"/>
                <a:gd name="connsiteY217" fmla="*/ 2189776 h 3259433"/>
                <a:gd name="connsiteX218" fmla="*/ 1008883 w 7436821"/>
                <a:gd name="connsiteY218" fmla="*/ 2194502 h 3259433"/>
                <a:gd name="connsiteX219" fmla="*/ 1033558 w 7436821"/>
                <a:gd name="connsiteY219" fmla="*/ 2189170 h 3259433"/>
                <a:gd name="connsiteX220" fmla="*/ 1050608 w 7436821"/>
                <a:gd name="connsiteY220" fmla="*/ 2179298 h 3259433"/>
                <a:gd name="connsiteX221" fmla="*/ 1064895 w 7436821"/>
                <a:gd name="connsiteY221" fmla="*/ 2165011 h 3259433"/>
                <a:gd name="connsiteX222" fmla="*/ 1118235 w 7436821"/>
                <a:gd name="connsiteY222" fmla="*/ 1923076 h 3259433"/>
                <a:gd name="connsiteX223" fmla="*/ 1119188 w 7436821"/>
                <a:gd name="connsiteY223" fmla="*/ 1900215 h 3259433"/>
                <a:gd name="connsiteX224" fmla="*/ 1132523 w 7436821"/>
                <a:gd name="connsiteY224" fmla="*/ 1809728 h 3259433"/>
                <a:gd name="connsiteX225" fmla="*/ 1139190 w 7436821"/>
                <a:gd name="connsiteY225" fmla="*/ 1788773 h 3259433"/>
                <a:gd name="connsiteX226" fmla="*/ 1227773 w 7436821"/>
                <a:gd name="connsiteY226" fmla="*/ 1720193 h 3259433"/>
                <a:gd name="connsiteX227" fmla="*/ 1274446 w 7436821"/>
                <a:gd name="connsiteY227" fmla="*/ 1605893 h 3259433"/>
                <a:gd name="connsiteX228" fmla="*/ 1295401 w 7436821"/>
                <a:gd name="connsiteY228" fmla="*/ 1595415 h 3259433"/>
                <a:gd name="connsiteX229" fmla="*/ 1316356 w 7436821"/>
                <a:gd name="connsiteY229" fmla="*/ 1587795 h 3259433"/>
                <a:gd name="connsiteX230" fmla="*/ 1340169 w 7436821"/>
                <a:gd name="connsiteY230" fmla="*/ 1580176 h 3259433"/>
                <a:gd name="connsiteX231" fmla="*/ 1467803 w 7436821"/>
                <a:gd name="connsiteY231" fmla="*/ 1565888 h 3259433"/>
                <a:gd name="connsiteX232" fmla="*/ 1478280 w 7436821"/>
                <a:gd name="connsiteY232" fmla="*/ 1363958 h 3259433"/>
                <a:gd name="connsiteX233" fmla="*/ 1490663 w 7436821"/>
                <a:gd name="connsiteY233" fmla="*/ 1351576 h 3259433"/>
                <a:gd name="connsiteX234" fmla="*/ 1500188 w 7436821"/>
                <a:gd name="connsiteY234" fmla="*/ 1339193 h 3259433"/>
                <a:gd name="connsiteX235" fmla="*/ 1509713 w 7436821"/>
                <a:gd name="connsiteY235" fmla="*/ 1320143 h 3259433"/>
                <a:gd name="connsiteX236" fmla="*/ 1642110 w 7436821"/>
                <a:gd name="connsiteY236" fmla="*/ 1095353 h 3259433"/>
                <a:gd name="connsiteX237" fmla="*/ 1662114 w 7436821"/>
                <a:gd name="connsiteY237" fmla="*/ 1089638 h 3259433"/>
                <a:gd name="connsiteX238" fmla="*/ 1708785 w 7436821"/>
                <a:gd name="connsiteY238" fmla="*/ 1102020 h 3259433"/>
                <a:gd name="connsiteX239" fmla="*/ 1764030 w 7436821"/>
                <a:gd name="connsiteY239" fmla="*/ 1041060 h 3259433"/>
                <a:gd name="connsiteX240" fmla="*/ 1771650 w 7436821"/>
                <a:gd name="connsiteY240" fmla="*/ 1018200 h 3259433"/>
                <a:gd name="connsiteX241" fmla="*/ 1839278 w 7436821"/>
                <a:gd name="connsiteY241" fmla="*/ 897233 h 3259433"/>
                <a:gd name="connsiteX242" fmla="*/ 1927547 w 7436821"/>
                <a:gd name="connsiteY242" fmla="*/ 898036 h 3259433"/>
                <a:gd name="connsiteX243" fmla="*/ 1938294 w 7436821"/>
                <a:gd name="connsiteY243" fmla="*/ 888494 h 3259433"/>
                <a:gd name="connsiteX244" fmla="*/ 1939664 w 7436821"/>
                <a:gd name="connsiteY244" fmla="*/ 883976 h 3259433"/>
                <a:gd name="connsiteX245" fmla="*/ 1946907 w 7436821"/>
                <a:gd name="connsiteY245" fmla="*/ 867712 h 3259433"/>
                <a:gd name="connsiteX246" fmla="*/ 1946910 w 7436821"/>
                <a:gd name="connsiteY246" fmla="*/ 867705 h 3259433"/>
                <a:gd name="connsiteX247" fmla="*/ 1956435 w 7436821"/>
                <a:gd name="connsiteY247" fmla="*/ 844845 h 3259433"/>
                <a:gd name="connsiteX248" fmla="*/ 1965960 w 7436821"/>
                <a:gd name="connsiteY248" fmla="*/ 821985 h 3259433"/>
                <a:gd name="connsiteX249" fmla="*/ 2080260 w 7436821"/>
                <a:gd name="connsiteY249" fmla="*/ 723878 h 3259433"/>
                <a:gd name="connsiteX250" fmla="*/ 2101215 w 7436821"/>
                <a:gd name="connsiteY250" fmla="*/ 854370 h 3259433"/>
                <a:gd name="connsiteX251" fmla="*/ 2105025 w 7436821"/>
                <a:gd name="connsiteY251" fmla="*/ 874373 h 3259433"/>
                <a:gd name="connsiteX252" fmla="*/ 2210753 w 7436821"/>
                <a:gd name="connsiteY252" fmla="*/ 962955 h 3259433"/>
                <a:gd name="connsiteX253" fmla="*/ 2225040 w 7436821"/>
                <a:gd name="connsiteY253" fmla="*/ 977243 h 3259433"/>
                <a:gd name="connsiteX254" fmla="*/ 2232660 w 7436821"/>
                <a:gd name="connsiteY254" fmla="*/ 996293 h 3259433"/>
                <a:gd name="connsiteX255" fmla="*/ 2269808 w 7436821"/>
                <a:gd name="connsiteY255" fmla="*/ 1064873 h 3259433"/>
                <a:gd name="connsiteX256" fmla="*/ 2371725 w 7436821"/>
                <a:gd name="connsiteY256" fmla="*/ 1142978 h 3259433"/>
                <a:gd name="connsiteX257" fmla="*/ 2384108 w 7436821"/>
                <a:gd name="connsiteY257" fmla="*/ 1150598 h 3259433"/>
                <a:gd name="connsiteX258" fmla="*/ 2397443 w 7436821"/>
                <a:gd name="connsiteY258" fmla="*/ 1161075 h 3259433"/>
                <a:gd name="connsiteX259" fmla="*/ 2431734 w 7436821"/>
                <a:gd name="connsiteY259" fmla="*/ 1266803 h 3259433"/>
                <a:gd name="connsiteX260" fmla="*/ 2390775 w 7436821"/>
                <a:gd name="connsiteY260" fmla="*/ 1254420 h 3259433"/>
                <a:gd name="connsiteX261" fmla="*/ 2414588 w 7436821"/>
                <a:gd name="connsiteY261" fmla="*/ 1354433 h 3259433"/>
                <a:gd name="connsiteX262" fmla="*/ 2405063 w 7436821"/>
                <a:gd name="connsiteY262" fmla="*/ 1374435 h 3259433"/>
                <a:gd name="connsiteX263" fmla="*/ 2460308 w 7436821"/>
                <a:gd name="connsiteY263" fmla="*/ 1570651 h 3259433"/>
                <a:gd name="connsiteX264" fmla="*/ 2478405 w 7436821"/>
                <a:gd name="connsiteY264" fmla="*/ 1590653 h 3259433"/>
                <a:gd name="connsiteX265" fmla="*/ 2724151 w 7436821"/>
                <a:gd name="connsiteY265" fmla="*/ 1651613 h 3259433"/>
                <a:gd name="connsiteX266" fmla="*/ 2684145 w 7436821"/>
                <a:gd name="connsiteY266" fmla="*/ 1490640 h 3259433"/>
                <a:gd name="connsiteX267" fmla="*/ 2687003 w 7436821"/>
                <a:gd name="connsiteY267" fmla="*/ 1473495 h 3259433"/>
                <a:gd name="connsiteX268" fmla="*/ 2748916 w 7436821"/>
                <a:gd name="connsiteY268" fmla="*/ 1396343 h 3259433"/>
                <a:gd name="connsiteX269" fmla="*/ 2792730 w 7436821"/>
                <a:gd name="connsiteY269" fmla="*/ 1368720 h 3259433"/>
                <a:gd name="connsiteX270" fmla="*/ 2806066 w 7436821"/>
                <a:gd name="connsiteY270" fmla="*/ 1349670 h 3259433"/>
                <a:gd name="connsiteX271" fmla="*/ 2905125 w 7436821"/>
                <a:gd name="connsiteY271" fmla="*/ 1244895 h 3259433"/>
                <a:gd name="connsiteX272" fmla="*/ 2904174 w 7436821"/>
                <a:gd name="connsiteY272" fmla="*/ 1225845 h 3259433"/>
                <a:gd name="connsiteX273" fmla="*/ 2904174 w 7436821"/>
                <a:gd name="connsiteY273" fmla="*/ 1188698 h 3259433"/>
                <a:gd name="connsiteX274" fmla="*/ 2982279 w 7436821"/>
                <a:gd name="connsiteY274" fmla="*/ 1062968 h 3259433"/>
                <a:gd name="connsiteX275" fmla="*/ 3023236 w 7436821"/>
                <a:gd name="connsiteY275" fmla="*/ 917235 h 3259433"/>
                <a:gd name="connsiteX276" fmla="*/ 3039429 w 7436821"/>
                <a:gd name="connsiteY276" fmla="*/ 896280 h 3259433"/>
                <a:gd name="connsiteX277" fmla="*/ 3184209 w 7436821"/>
                <a:gd name="connsiteY277" fmla="*/ 724830 h 3259433"/>
                <a:gd name="connsiteX278" fmla="*/ 3187065 w 7436821"/>
                <a:gd name="connsiteY278" fmla="*/ 708638 h 3259433"/>
                <a:gd name="connsiteX279" fmla="*/ 3201354 w 7436821"/>
                <a:gd name="connsiteY279" fmla="*/ 661013 h 3259433"/>
                <a:gd name="connsiteX280" fmla="*/ 3208973 w 7436821"/>
                <a:gd name="connsiteY280" fmla="*/ 641963 h 3259433"/>
                <a:gd name="connsiteX281" fmla="*/ 3317558 w 7436821"/>
                <a:gd name="connsiteY281" fmla="*/ 487658 h 3259433"/>
                <a:gd name="connsiteX282" fmla="*/ 3333751 w 7436821"/>
                <a:gd name="connsiteY282" fmla="*/ 471465 h 3259433"/>
                <a:gd name="connsiteX283" fmla="*/ 3351848 w 7436821"/>
                <a:gd name="connsiteY283" fmla="*/ 450510 h 3259433"/>
                <a:gd name="connsiteX284" fmla="*/ 3422333 w 7436821"/>
                <a:gd name="connsiteY284" fmla="*/ 386693 h 3259433"/>
                <a:gd name="connsiteX285" fmla="*/ 3442335 w 7436821"/>
                <a:gd name="connsiteY285" fmla="*/ 383835 h 3259433"/>
                <a:gd name="connsiteX286" fmla="*/ 3472815 w 7436821"/>
                <a:gd name="connsiteY286" fmla="*/ 366690 h 3259433"/>
                <a:gd name="connsiteX287" fmla="*/ 3540443 w 7436821"/>
                <a:gd name="connsiteY287" fmla="*/ 167618 h 3259433"/>
                <a:gd name="connsiteX288" fmla="*/ 3556636 w 7436821"/>
                <a:gd name="connsiteY288" fmla="*/ 150473 h 3259433"/>
                <a:gd name="connsiteX289" fmla="*/ 3629977 w 7436821"/>
                <a:gd name="connsiteY289" fmla="*/ 66653 h 3259433"/>
                <a:gd name="connsiteX290" fmla="*/ 3646170 w 7436821"/>
                <a:gd name="connsiteY290" fmla="*/ 50460 h 3259433"/>
                <a:gd name="connsiteX291" fmla="*/ 3707130 w 7436821"/>
                <a:gd name="connsiteY291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2339121 w 7436821"/>
                <a:gd name="connsiteY21" fmla="*/ 1429892 h 3259433"/>
                <a:gd name="connsiteX22" fmla="*/ 2337380 w 7436821"/>
                <a:gd name="connsiteY22" fmla="*/ 1453355 h 3259433"/>
                <a:gd name="connsiteX23" fmla="*/ 2341012 w 7436821"/>
                <a:gd name="connsiteY23" fmla="*/ 1458719 h 3259433"/>
                <a:gd name="connsiteX24" fmla="*/ 2342584 w 7436821"/>
                <a:gd name="connsiteY24" fmla="*/ 1462250 h 3259433"/>
                <a:gd name="connsiteX25" fmla="*/ 2339121 w 7436821"/>
                <a:gd name="connsiteY25" fmla="*/ 1429892 h 3259433"/>
                <a:gd name="connsiteX26" fmla="*/ 4709982 w 7436821"/>
                <a:gd name="connsiteY26" fmla="*/ 952021 h 3259433"/>
                <a:gd name="connsiteX27" fmla="*/ 4722335 w 7436821"/>
                <a:gd name="connsiteY27" fmla="*/ 1024115 h 3259433"/>
                <a:gd name="connsiteX28" fmla="*/ 4722492 w 7436821"/>
                <a:gd name="connsiteY28" fmla="*/ 1022963 h 3259433"/>
                <a:gd name="connsiteX29" fmla="*/ 4730112 w 7436821"/>
                <a:gd name="connsiteY29" fmla="*/ 996293 h 3259433"/>
                <a:gd name="connsiteX30" fmla="*/ 4723445 w 7436821"/>
                <a:gd name="connsiteY30" fmla="*/ 972480 h 3259433"/>
                <a:gd name="connsiteX31" fmla="*/ 4709982 w 7436821"/>
                <a:gd name="connsiteY31" fmla="*/ 952021 h 3259433"/>
                <a:gd name="connsiteX32" fmla="*/ 4571527 w 7436821"/>
                <a:gd name="connsiteY32" fmla="*/ 603642 h 3259433"/>
                <a:gd name="connsiteX33" fmla="*/ 4574994 w 7436821"/>
                <a:gd name="connsiteY33" fmla="*/ 607661 h 3259433"/>
                <a:gd name="connsiteX34" fmla="*/ 4574553 w 7436821"/>
                <a:gd name="connsiteY34" fmla="*/ 606693 h 3259433"/>
                <a:gd name="connsiteX35" fmla="*/ 4571527 w 7436821"/>
                <a:gd name="connsiteY35" fmla="*/ 603642 h 3259433"/>
                <a:gd name="connsiteX36" fmla="*/ 4002938 w 7436821"/>
                <a:gd name="connsiteY36" fmla="*/ 622754 h 3259433"/>
                <a:gd name="connsiteX37" fmla="*/ 3964592 w 7436821"/>
                <a:gd name="connsiteY37" fmla="*/ 604355 h 3259433"/>
                <a:gd name="connsiteX38" fmla="*/ 4002938 w 7436821"/>
                <a:gd name="connsiteY38" fmla="*/ 622754 h 3259433"/>
                <a:gd name="connsiteX39" fmla="*/ 4528455 w 7436821"/>
                <a:gd name="connsiteY39" fmla="*/ 566756 h 3259433"/>
                <a:gd name="connsiteX40" fmla="*/ 4529548 w 7436821"/>
                <a:gd name="connsiteY40" fmla="*/ 569210 h 3259433"/>
                <a:gd name="connsiteX41" fmla="*/ 4537440 w 7436821"/>
                <a:gd name="connsiteY41" fmla="*/ 573026 h 3259433"/>
                <a:gd name="connsiteX42" fmla="*/ 4556825 w 7436821"/>
                <a:gd name="connsiteY42" fmla="*/ 588815 h 3259433"/>
                <a:gd name="connsiteX43" fmla="*/ 4543480 w 7436821"/>
                <a:gd name="connsiteY43" fmla="*/ 575357 h 3259433"/>
                <a:gd name="connsiteX44" fmla="*/ 4528455 w 7436821"/>
                <a:gd name="connsiteY44" fmla="*/ 566756 h 3259433"/>
                <a:gd name="connsiteX45" fmla="*/ 3707130 w 7436821"/>
                <a:gd name="connsiteY45" fmla="*/ 930 h 3259433"/>
                <a:gd name="connsiteX46" fmla="*/ 3793805 w 7436821"/>
                <a:gd name="connsiteY46" fmla="*/ 48555 h 3259433"/>
                <a:gd name="connsiteX47" fmla="*/ 3813807 w 7436821"/>
                <a:gd name="connsiteY47" fmla="*/ 62843 h 3259433"/>
                <a:gd name="connsiteX48" fmla="*/ 3878577 w 7436821"/>
                <a:gd name="connsiteY48" fmla="*/ 206670 h 3259433"/>
                <a:gd name="connsiteX49" fmla="*/ 3881435 w 7436821"/>
                <a:gd name="connsiteY49" fmla="*/ 230483 h 3259433"/>
                <a:gd name="connsiteX50" fmla="*/ 3904295 w 7436821"/>
                <a:gd name="connsiteY50" fmla="*/ 325733 h 3259433"/>
                <a:gd name="connsiteX51" fmla="*/ 3907058 w 7436821"/>
                <a:gd name="connsiteY51" fmla="*/ 340239 h 3259433"/>
                <a:gd name="connsiteX52" fmla="*/ 3908911 w 7436821"/>
                <a:gd name="connsiteY52" fmla="*/ 345080 h 3259433"/>
                <a:gd name="connsiteX53" fmla="*/ 3912314 w 7436821"/>
                <a:gd name="connsiteY53" fmla="*/ 358147 h 3259433"/>
                <a:gd name="connsiteX54" fmla="*/ 3923568 w 7436821"/>
                <a:gd name="connsiteY54" fmla="*/ 391336 h 3259433"/>
                <a:gd name="connsiteX55" fmla="*/ 3971922 w 7436821"/>
                <a:gd name="connsiteY55" fmla="*/ 503850 h 3259433"/>
                <a:gd name="connsiteX56" fmla="*/ 4070030 w 7436821"/>
                <a:gd name="connsiteY56" fmla="*/ 618150 h 3259433"/>
                <a:gd name="connsiteX57" fmla="*/ 4092890 w 7436821"/>
                <a:gd name="connsiteY57" fmla="*/ 631485 h 3259433"/>
                <a:gd name="connsiteX58" fmla="*/ 4295772 w 7436821"/>
                <a:gd name="connsiteY58" fmla="*/ 743880 h 3259433"/>
                <a:gd name="connsiteX59" fmla="*/ 4312917 w 7436821"/>
                <a:gd name="connsiteY59" fmla="*/ 720068 h 3259433"/>
                <a:gd name="connsiteX60" fmla="*/ 4316727 w 7436821"/>
                <a:gd name="connsiteY60" fmla="*/ 702923 h 3259433"/>
                <a:gd name="connsiteX61" fmla="*/ 4312917 w 7436821"/>
                <a:gd name="connsiteY61" fmla="*/ 681968 h 3259433"/>
                <a:gd name="connsiteX62" fmla="*/ 4312917 w 7436821"/>
                <a:gd name="connsiteY62" fmla="*/ 661965 h 3259433"/>
                <a:gd name="connsiteX63" fmla="*/ 4457697 w 7436821"/>
                <a:gd name="connsiteY63" fmla="*/ 461940 h 3259433"/>
                <a:gd name="connsiteX64" fmla="*/ 4549137 w 7436821"/>
                <a:gd name="connsiteY64" fmla="*/ 484800 h 3259433"/>
                <a:gd name="connsiteX65" fmla="*/ 4565330 w 7436821"/>
                <a:gd name="connsiteY65" fmla="*/ 500993 h 3259433"/>
                <a:gd name="connsiteX66" fmla="*/ 4643435 w 7436821"/>
                <a:gd name="connsiteY66" fmla="*/ 645773 h 3259433"/>
                <a:gd name="connsiteX67" fmla="*/ 4647245 w 7436821"/>
                <a:gd name="connsiteY67" fmla="*/ 670538 h 3259433"/>
                <a:gd name="connsiteX68" fmla="*/ 4656770 w 7436821"/>
                <a:gd name="connsiteY68" fmla="*/ 745785 h 3259433"/>
                <a:gd name="connsiteX69" fmla="*/ 4664390 w 7436821"/>
                <a:gd name="connsiteY69" fmla="*/ 761978 h 3259433"/>
                <a:gd name="connsiteX70" fmla="*/ 4671057 w 7436821"/>
                <a:gd name="connsiteY70" fmla="*/ 779123 h 3259433"/>
                <a:gd name="connsiteX71" fmla="*/ 4678677 w 7436821"/>
                <a:gd name="connsiteY71" fmla="*/ 795315 h 3259433"/>
                <a:gd name="connsiteX72" fmla="*/ 4679630 w 7436821"/>
                <a:gd name="connsiteY72" fmla="*/ 818175 h 3259433"/>
                <a:gd name="connsiteX73" fmla="*/ 4689155 w 7436821"/>
                <a:gd name="connsiteY73" fmla="*/ 838178 h 3259433"/>
                <a:gd name="connsiteX74" fmla="*/ 4696775 w 7436821"/>
                <a:gd name="connsiteY74" fmla="*/ 857228 h 3259433"/>
                <a:gd name="connsiteX75" fmla="*/ 4719635 w 7436821"/>
                <a:gd name="connsiteY75" fmla="*/ 894375 h 3259433"/>
                <a:gd name="connsiteX76" fmla="*/ 4732970 w 7436821"/>
                <a:gd name="connsiteY76" fmla="*/ 910568 h 3259433"/>
                <a:gd name="connsiteX77" fmla="*/ 4750115 w 7436821"/>
                <a:gd name="connsiteY77" fmla="*/ 927713 h 3259433"/>
                <a:gd name="connsiteX78" fmla="*/ 4763450 w 7436821"/>
                <a:gd name="connsiteY78" fmla="*/ 944858 h 3259433"/>
                <a:gd name="connsiteX79" fmla="*/ 4787262 w 7436821"/>
                <a:gd name="connsiteY79" fmla="*/ 982958 h 3259433"/>
                <a:gd name="connsiteX80" fmla="*/ 4794882 w 7436821"/>
                <a:gd name="connsiteY80" fmla="*/ 1006770 h 3259433"/>
                <a:gd name="connsiteX81" fmla="*/ 4807265 w 7436821"/>
                <a:gd name="connsiteY81" fmla="*/ 1054395 h 3259433"/>
                <a:gd name="connsiteX82" fmla="*/ 4817742 w 7436821"/>
                <a:gd name="connsiteY82" fmla="*/ 1068683 h 3259433"/>
                <a:gd name="connsiteX83" fmla="*/ 4820600 w 7436821"/>
                <a:gd name="connsiteY83" fmla="*/ 1088685 h 3259433"/>
                <a:gd name="connsiteX84" fmla="*/ 4838697 w 7436821"/>
                <a:gd name="connsiteY84" fmla="*/ 1221083 h 3259433"/>
                <a:gd name="connsiteX85" fmla="*/ 4851080 w 7436821"/>
                <a:gd name="connsiteY85" fmla="*/ 1233465 h 3259433"/>
                <a:gd name="connsiteX86" fmla="*/ 4860605 w 7436821"/>
                <a:gd name="connsiteY86" fmla="*/ 1273470 h 3259433"/>
                <a:gd name="connsiteX87" fmla="*/ 4948235 w 7436821"/>
                <a:gd name="connsiteY87" fmla="*/ 1517310 h 3259433"/>
                <a:gd name="connsiteX88" fmla="*/ 4964427 w 7436821"/>
                <a:gd name="connsiteY88" fmla="*/ 1554458 h 3259433"/>
                <a:gd name="connsiteX89" fmla="*/ 4978715 w 7436821"/>
                <a:gd name="connsiteY89" fmla="*/ 1574460 h 3259433"/>
                <a:gd name="connsiteX90" fmla="*/ 5151117 w 7436821"/>
                <a:gd name="connsiteY90" fmla="*/ 1836398 h 3259433"/>
                <a:gd name="connsiteX91" fmla="*/ 5272085 w 7436821"/>
                <a:gd name="connsiteY91" fmla="*/ 1796393 h 3259433"/>
                <a:gd name="connsiteX92" fmla="*/ 5292087 w 7436821"/>
                <a:gd name="connsiteY92" fmla="*/ 1800203 h 3259433"/>
                <a:gd name="connsiteX93" fmla="*/ 5360667 w 7436821"/>
                <a:gd name="connsiteY93" fmla="*/ 1729718 h 3259433"/>
                <a:gd name="connsiteX94" fmla="*/ 5361620 w 7436821"/>
                <a:gd name="connsiteY94" fmla="*/ 1708763 h 3259433"/>
                <a:gd name="connsiteX95" fmla="*/ 5379360 w 7436821"/>
                <a:gd name="connsiteY95" fmla="*/ 1644231 h 3259433"/>
                <a:gd name="connsiteX96" fmla="*/ 5390153 w 7436821"/>
                <a:gd name="connsiteY96" fmla="*/ 1625966 h 3259433"/>
                <a:gd name="connsiteX97" fmla="*/ 5398929 w 7436821"/>
                <a:gd name="connsiteY97" fmla="*/ 1592273 h 3259433"/>
                <a:gd name="connsiteX98" fmla="*/ 5426863 w 7436821"/>
                <a:gd name="connsiteY98" fmla="*/ 1519262 h 3259433"/>
                <a:gd name="connsiteX99" fmla="*/ 5425795 w 7436821"/>
                <a:gd name="connsiteY99" fmla="*/ 1503975 h 3259433"/>
                <a:gd name="connsiteX100" fmla="*/ 5427342 w 7436821"/>
                <a:gd name="connsiteY100" fmla="*/ 1415393 h 3259433"/>
                <a:gd name="connsiteX101" fmla="*/ 5542595 w 7436821"/>
                <a:gd name="connsiteY101" fmla="*/ 1209653 h 3259433"/>
                <a:gd name="connsiteX102" fmla="*/ 5554977 w 7436821"/>
                <a:gd name="connsiteY102" fmla="*/ 1189650 h 3259433"/>
                <a:gd name="connsiteX103" fmla="*/ 5572122 w 7436821"/>
                <a:gd name="connsiteY103" fmla="*/ 1176315 h 3259433"/>
                <a:gd name="connsiteX104" fmla="*/ 5683565 w 7436821"/>
                <a:gd name="connsiteY104" fmla="*/ 1302045 h 3259433"/>
                <a:gd name="connsiteX105" fmla="*/ 5697852 w 7436821"/>
                <a:gd name="connsiteY105" fmla="*/ 1319190 h 3259433"/>
                <a:gd name="connsiteX106" fmla="*/ 5727380 w 7436821"/>
                <a:gd name="connsiteY106" fmla="*/ 1353480 h 3259433"/>
                <a:gd name="connsiteX107" fmla="*/ 5739762 w 7436821"/>
                <a:gd name="connsiteY107" fmla="*/ 1372530 h 3259433"/>
                <a:gd name="connsiteX108" fmla="*/ 5770242 w 7436821"/>
                <a:gd name="connsiteY108" fmla="*/ 1402058 h 3259433"/>
                <a:gd name="connsiteX109" fmla="*/ 5783577 w 7436821"/>
                <a:gd name="connsiteY109" fmla="*/ 1415393 h 3259433"/>
                <a:gd name="connsiteX110" fmla="*/ 5787387 w 7436821"/>
                <a:gd name="connsiteY110" fmla="*/ 1517310 h 3259433"/>
                <a:gd name="connsiteX111" fmla="*/ 5925500 w 7436821"/>
                <a:gd name="connsiteY111" fmla="*/ 1493498 h 3259433"/>
                <a:gd name="connsiteX112" fmla="*/ 5946455 w 7436821"/>
                <a:gd name="connsiteY112" fmla="*/ 1486830 h 3259433"/>
                <a:gd name="connsiteX113" fmla="*/ 5966457 w 7436821"/>
                <a:gd name="connsiteY113" fmla="*/ 1499213 h 3259433"/>
                <a:gd name="connsiteX114" fmla="*/ 6098855 w 7436821"/>
                <a:gd name="connsiteY114" fmla="*/ 1646851 h 3259433"/>
                <a:gd name="connsiteX115" fmla="*/ 6106475 w 7436821"/>
                <a:gd name="connsiteY115" fmla="*/ 1663043 h 3259433"/>
                <a:gd name="connsiteX116" fmla="*/ 6119810 w 7436821"/>
                <a:gd name="connsiteY116" fmla="*/ 1693523 h 3259433"/>
                <a:gd name="connsiteX117" fmla="*/ 6130287 w 7436821"/>
                <a:gd name="connsiteY117" fmla="*/ 1716383 h 3259433"/>
                <a:gd name="connsiteX118" fmla="*/ 6140765 w 7436821"/>
                <a:gd name="connsiteY118" fmla="*/ 1737338 h 3259433"/>
                <a:gd name="connsiteX119" fmla="*/ 6148385 w 7436821"/>
                <a:gd name="connsiteY119" fmla="*/ 1758293 h 3259433"/>
                <a:gd name="connsiteX120" fmla="*/ 6151242 w 7436821"/>
                <a:gd name="connsiteY120" fmla="*/ 1936410 h 3259433"/>
                <a:gd name="connsiteX121" fmla="*/ 6155052 w 7436821"/>
                <a:gd name="connsiteY121" fmla="*/ 1957365 h 3259433"/>
                <a:gd name="connsiteX122" fmla="*/ 6158862 w 7436821"/>
                <a:gd name="connsiteY122" fmla="*/ 1978320 h 3259433"/>
                <a:gd name="connsiteX123" fmla="*/ 6169340 w 7436821"/>
                <a:gd name="connsiteY123" fmla="*/ 2022135 h 3259433"/>
                <a:gd name="connsiteX124" fmla="*/ 6176007 w 7436821"/>
                <a:gd name="connsiteY124" fmla="*/ 2035470 h 3259433"/>
                <a:gd name="connsiteX125" fmla="*/ 6186485 w 7436821"/>
                <a:gd name="connsiteY125" fmla="*/ 2047853 h 3259433"/>
                <a:gd name="connsiteX126" fmla="*/ 6202677 w 7436821"/>
                <a:gd name="connsiteY126" fmla="*/ 2062140 h 3259433"/>
                <a:gd name="connsiteX127" fmla="*/ 6220775 w 7436821"/>
                <a:gd name="connsiteY127" fmla="*/ 2076428 h 3259433"/>
                <a:gd name="connsiteX128" fmla="*/ 6241730 w 7436821"/>
                <a:gd name="connsiteY128" fmla="*/ 2085953 h 3259433"/>
                <a:gd name="connsiteX129" fmla="*/ 6402464 w 7436821"/>
                <a:gd name="connsiteY129" fmla="*/ 2130021 h 3259433"/>
                <a:gd name="connsiteX130" fmla="*/ 6417089 w 7436821"/>
                <a:gd name="connsiteY130" fmla="*/ 2124324 h 3259433"/>
                <a:gd name="connsiteX131" fmla="*/ 6419843 w 7436821"/>
                <a:gd name="connsiteY131" fmla="*/ 2110517 h 3259433"/>
                <a:gd name="connsiteX132" fmla="*/ 6429692 w 7436821"/>
                <a:gd name="connsiteY132" fmla="*/ 2078028 h 3259433"/>
                <a:gd name="connsiteX133" fmla="*/ 6414371 w 7436821"/>
                <a:gd name="connsiteY133" fmla="*/ 2052735 h 3259433"/>
                <a:gd name="connsiteX134" fmla="*/ 6371270 w 7436821"/>
                <a:gd name="connsiteY134" fmla="*/ 1988798 h 3259433"/>
                <a:gd name="connsiteX135" fmla="*/ 6365555 w 7436821"/>
                <a:gd name="connsiteY135" fmla="*/ 1965938 h 3259433"/>
                <a:gd name="connsiteX136" fmla="*/ 6393177 w 7436821"/>
                <a:gd name="connsiteY136" fmla="*/ 1884976 h 3259433"/>
                <a:gd name="connsiteX137" fmla="*/ 6416037 w 7436821"/>
                <a:gd name="connsiteY137" fmla="*/ 1879260 h 3259433"/>
                <a:gd name="connsiteX138" fmla="*/ 6545577 w 7436821"/>
                <a:gd name="connsiteY138" fmla="*/ 1923076 h 3259433"/>
                <a:gd name="connsiteX139" fmla="*/ 6569390 w 7436821"/>
                <a:gd name="connsiteY139" fmla="*/ 1926885 h 3259433"/>
                <a:gd name="connsiteX140" fmla="*/ 6666545 w 7436821"/>
                <a:gd name="connsiteY140" fmla="*/ 2002133 h 3259433"/>
                <a:gd name="connsiteX141" fmla="*/ 6713217 w 7436821"/>
                <a:gd name="connsiteY141" fmla="*/ 2018326 h 3259433"/>
                <a:gd name="connsiteX142" fmla="*/ 6731315 w 7436821"/>
                <a:gd name="connsiteY142" fmla="*/ 2021183 h 3259433"/>
                <a:gd name="connsiteX143" fmla="*/ 6749412 w 7436821"/>
                <a:gd name="connsiteY143" fmla="*/ 2026898 h 3259433"/>
                <a:gd name="connsiteX144" fmla="*/ 6868475 w 7436821"/>
                <a:gd name="connsiteY144" fmla="*/ 2111670 h 3259433"/>
                <a:gd name="connsiteX145" fmla="*/ 6889430 w 7436821"/>
                <a:gd name="connsiteY145" fmla="*/ 2119291 h 3259433"/>
                <a:gd name="connsiteX146" fmla="*/ 6905622 w 7436821"/>
                <a:gd name="connsiteY146" fmla="*/ 2133578 h 3259433"/>
                <a:gd name="connsiteX147" fmla="*/ 6869427 w 7436821"/>
                <a:gd name="connsiteY147" fmla="*/ 2242163 h 3259433"/>
                <a:gd name="connsiteX148" fmla="*/ 6879946 w 7436821"/>
                <a:gd name="connsiteY148" fmla="*/ 2258313 h 3259433"/>
                <a:gd name="connsiteX149" fmla="*/ 6889342 w 7436821"/>
                <a:gd name="connsiteY149" fmla="*/ 2262487 h 3259433"/>
                <a:gd name="connsiteX150" fmla="*/ 6893809 w 7436821"/>
                <a:gd name="connsiteY150" fmla="*/ 2261261 h 3259433"/>
                <a:gd name="connsiteX151" fmla="*/ 6901194 w 7436821"/>
                <a:gd name="connsiteY151" fmla="*/ 2263287 h 3259433"/>
                <a:gd name="connsiteX152" fmla="*/ 6908573 w 7436821"/>
                <a:gd name="connsiteY152" fmla="*/ 2262439 h 3259433"/>
                <a:gd name="connsiteX153" fmla="*/ 6994205 w 7436821"/>
                <a:gd name="connsiteY153" fmla="*/ 2229781 h 3259433"/>
                <a:gd name="connsiteX154" fmla="*/ 7012302 w 7436821"/>
                <a:gd name="connsiteY154" fmla="*/ 2240258 h 3259433"/>
                <a:gd name="connsiteX155" fmla="*/ 7028495 w 7436821"/>
                <a:gd name="connsiteY155" fmla="*/ 2257403 h 3259433"/>
                <a:gd name="connsiteX156" fmla="*/ 7040877 w 7436821"/>
                <a:gd name="connsiteY156" fmla="*/ 2278358 h 3259433"/>
                <a:gd name="connsiteX157" fmla="*/ 7061832 w 7436821"/>
                <a:gd name="connsiteY157" fmla="*/ 2345033 h 3259433"/>
                <a:gd name="connsiteX158" fmla="*/ 7071357 w 7436821"/>
                <a:gd name="connsiteY158" fmla="*/ 2365988 h 3259433"/>
                <a:gd name="connsiteX159" fmla="*/ 7088502 w 7436821"/>
                <a:gd name="connsiteY159" fmla="*/ 2436473 h 3259433"/>
                <a:gd name="connsiteX160" fmla="*/ 7094217 w 7436821"/>
                <a:gd name="connsiteY160" fmla="*/ 2460286 h 3259433"/>
                <a:gd name="connsiteX161" fmla="*/ 7151367 w 7436821"/>
                <a:gd name="connsiteY161" fmla="*/ 2523151 h 3259433"/>
                <a:gd name="connsiteX162" fmla="*/ 7158987 w 7436821"/>
                <a:gd name="connsiteY162" fmla="*/ 2537438 h 3259433"/>
                <a:gd name="connsiteX163" fmla="*/ 7162797 w 7436821"/>
                <a:gd name="connsiteY163" fmla="*/ 2551726 h 3259433"/>
                <a:gd name="connsiteX164" fmla="*/ 7150415 w 7436821"/>
                <a:gd name="connsiteY164" fmla="*/ 2571728 h 3259433"/>
                <a:gd name="connsiteX165" fmla="*/ 7130412 w 7436821"/>
                <a:gd name="connsiteY165" fmla="*/ 2635545 h 3259433"/>
                <a:gd name="connsiteX166" fmla="*/ 7133270 w 7436821"/>
                <a:gd name="connsiteY166" fmla="*/ 2655548 h 3259433"/>
                <a:gd name="connsiteX167" fmla="*/ 7147557 w 7436821"/>
                <a:gd name="connsiteY167" fmla="*/ 2672693 h 3259433"/>
                <a:gd name="connsiteX168" fmla="*/ 7165655 w 7436821"/>
                <a:gd name="connsiteY168" fmla="*/ 2686980 h 3259433"/>
                <a:gd name="connsiteX169" fmla="*/ 7181847 w 7436821"/>
                <a:gd name="connsiteY169" fmla="*/ 2703173 h 3259433"/>
                <a:gd name="connsiteX170" fmla="*/ 7277097 w 7436821"/>
                <a:gd name="connsiteY170" fmla="*/ 2908913 h 3259433"/>
                <a:gd name="connsiteX171" fmla="*/ 7289480 w 7436821"/>
                <a:gd name="connsiteY171" fmla="*/ 2929868 h 3259433"/>
                <a:gd name="connsiteX172" fmla="*/ 7359965 w 7436821"/>
                <a:gd name="connsiteY172" fmla="*/ 3067980 h 3259433"/>
                <a:gd name="connsiteX173" fmla="*/ 7419972 w 7436821"/>
                <a:gd name="connsiteY173" fmla="*/ 3104176 h 3259433"/>
                <a:gd name="connsiteX174" fmla="*/ 7436165 w 7436821"/>
                <a:gd name="connsiteY174" fmla="*/ 3142276 h 3259433"/>
                <a:gd name="connsiteX175" fmla="*/ 7433307 w 7436821"/>
                <a:gd name="connsiteY175" fmla="*/ 3162278 h 3259433"/>
                <a:gd name="connsiteX176" fmla="*/ 7417115 w 7436821"/>
                <a:gd name="connsiteY176" fmla="*/ 3196568 h 3259433"/>
                <a:gd name="connsiteX177" fmla="*/ 7413305 w 7436821"/>
                <a:gd name="connsiteY177" fmla="*/ 3207998 h 3259433"/>
                <a:gd name="connsiteX178" fmla="*/ 7422830 w 7436821"/>
                <a:gd name="connsiteY178" fmla="*/ 3251813 h 3259433"/>
                <a:gd name="connsiteX179" fmla="*/ 7428545 w 7436821"/>
                <a:gd name="connsiteY179" fmla="*/ 3259433 h 3259433"/>
                <a:gd name="connsiteX180" fmla="*/ 7388540 w 7436821"/>
                <a:gd name="connsiteY180" fmla="*/ 3259433 h 3259433"/>
                <a:gd name="connsiteX181" fmla="*/ 7367585 w 7436821"/>
                <a:gd name="connsiteY181" fmla="*/ 3259433 h 3259433"/>
                <a:gd name="connsiteX182" fmla="*/ 0 w 7436821"/>
                <a:gd name="connsiteY182" fmla="*/ 3259433 h 3259433"/>
                <a:gd name="connsiteX183" fmla="*/ 37148 w 7436821"/>
                <a:gd name="connsiteY183" fmla="*/ 3212761 h 3259433"/>
                <a:gd name="connsiteX184" fmla="*/ 180023 w 7436821"/>
                <a:gd name="connsiteY184" fmla="*/ 2943203 h 3259433"/>
                <a:gd name="connsiteX185" fmla="*/ 196215 w 7436821"/>
                <a:gd name="connsiteY185" fmla="*/ 2902245 h 3259433"/>
                <a:gd name="connsiteX186" fmla="*/ 195263 w 7436821"/>
                <a:gd name="connsiteY186" fmla="*/ 2901293 h 3259433"/>
                <a:gd name="connsiteX187" fmla="*/ 177165 w 7436821"/>
                <a:gd name="connsiteY187" fmla="*/ 2819378 h 3259433"/>
                <a:gd name="connsiteX188" fmla="*/ 296228 w 7436821"/>
                <a:gd name="connsiteY188" fmla="*/ 2586016 h 3259433"/>
                <a:gd name="connsiteX189" fmla="*/ 305753 w 7436821"/>
                <a:gd name="connsiteY189" fmla="*/ 2573633 h 3259433"/>
                <a:gd name="connsiteX190" fmla="*/ 326708 w 7436821"/>
                <a:gd name="connsiteY190" fmla="*/ 2543153 h 3259433"/>
                <a:gd name="connsiteX191" fmla="*/ 354330 w 7436821"/>
                <a:gd name="connsiteY191" fmla="*/ 2401231 h 3259433"/>
                <a:gd name="connsiteX192" fmla="*/ 370523 w 7436821"/>
                <a:gd name="connsiteY192" fmla="*/ 2388848 h 3259433"/>
                <a:gd name="connsiteX193" fmla="*/ 388620 w 7436821"/>
                <a:gd name="connsiteY193" fmla="*/ 2376466 h 3259433"/>
                <a:gd name="connsiteX194" fmla="*/ 401955 w 7436821"/>
                <a:gd name="connsiteY194" fmla="*/ 2366941 h 3259433"/>
                <a:gd name="connsiteX195" fmla="*/ 412433 w 7436821"/>
                <a:gd name="connsiteY195" fmla="*/ 2354558 h 3259433"/>
                <a:gd name="connsiteX196" fmla="*/ 440055 w 7436821"/>
                <a:gd name="connsiteY196" fmla="*/ 2276453 h 3259433"/>
                <a:gd name="connsiteX197" fmla="*/ 446723 w 7436821"/>
                <a:gd name="connsiteY197" fmla="*/ 2256451 h 3259433"/>
                <a:gd name="connsiteX198" fmla="*/ 484823 w 7436821"/>
                <a:gd name="connsiteY198" fmla="*/ 2027851 h 3259433"/>
                <a:gd name="connsiteX199" fmla="*/ 495300 w 7436821"/>
                <a:gd name="connsiteY199" fmla="*/ 2010705 h 3259433"/>
                <a:gd name="connsiteX200" fmla="*/ 529590 w 7436821"/>
                <a:gd name="connsiteY200" fmla="*/ 1910693 h 3259433"/>
                <a:gd name="connsiteX201" fmla="*/ 533400 w 7436821"/>
                <a:gd name="connsiteY201" fmla="*/ 1887833 h 3259433"/>
                <a:gd name="connsiteX202" fmla="*/ 615315 w 7436821"/>
                <a:gd name="connsiteY202" fmla="*/ 1749720 h 3259433"/>
                <a:gd name="connsiteX203" fmla="*/ 636270 w 7436821"/>
                <a:gd name="connsiteY203" fmla="*/ 1742101 h 3259433"/>
                <a:gd name="connsiteX204" fmla="*/ 660083 w 7436821"/>
                <a:gd name="connsiteY204" fmla="*/ 1738290 h 3259433"/>
                <a:gd name="connsiteX205" fmla="*/ 677228 w 7436821"/>
                <a:gd name="connsiteY205" fmla="*/ 1742101 h 3259433"/>
                <a:gd name="connsiteX206" fmla="*/ 689610 w 7436821"/>
                <a:gd name="connsiteY206" fmla="*/ 1751626 h 3259433"/>
                <a:gd name="connsiteX207" fmla="*/ 705803 w 7436821"/>
                <a:gd name="connsiteY207" fmla="*/ 1776390 h 3259433"/>
                <a:gd name="connsiteX208" fmla="*/ 712470 w 7436821"/>
                <a:gd name="connsiteY208" fmla="*/ 1789726 h 3259433"/>
                <a:gd name="connsiteX209" fmla="*/ 794385 w 7436821"/>
                <a:gd name="connsiteY209" fmla="*/ 1924980 h 3259433"/>
                <a:gd name="connsiteX210" fmla="*/ 810578 w 7436821"/>
                <a:gd name="connsiteY210" fmla="*/ 1937363 h 3259433"/>
                <a:gd name="connsiteX211" fmla="*/ 830580 w 7436821"/>
                <a:gd name="connsiteY211" fmla="*/ 1944030 h 3259433"/>
                <a:gd name="connsiteX212" fmla="*/ 912495 w 7436821"/>
                <a:gd name="connsiteY212" fmla="*/ 1977368 h 3259433"/>
                <a:gd name="connsiteX213" fmla="*/ 932498 w 7436821"/>
                <a:gd name="connsiteY213" fmla="*/ 2045948 h 3259433"/>
                <a:gd name="connsiteX214" fmla="*/ 939165 w 7436821"/>
                <a:gd name="connsiteY214" fmla="*/ 2068808 h 3259433"/>
                <a:gd name="connsiteX215" fmla="*/ 970598 w 7436821"/>
                <a:gd name="connsiteY215" fmla="*/ 2176441 h 3259433"/>
                <a:gd name="connsiteX216" fmla="*/ 991553 w 7436821"/>
                <a:gd name="connsiteY216" fmla="*/ 2189776 h 3259433"/>
                <a:gd name="connsiteX217" fmla="*/ 1008883 w 7436821"/>
                <a:gd name="connsiteY217" fmla="*/ 2194502 h 3259433"/>
                <a:gd name="connsiteX218" fmla="*/ 1033558 w 7436821"/>
                <a:gd name="connsiteY218" fmla="*/ 2189170 h 3259433"/>
                <a:gd name="connsiteX219" fmla="*/ 1050608 w 7436821"/>
                <a:gd name="connsiteY219" fmla="*/ 2179298 h 3259433"/>
                <a:gd name="connsiteX220" fmla="*/ 1064895 w 7436821"/>
                <a:gd name="connsiteY220" fmla="*/ 2165011 h 3259433"/>
                <a:gd name="connsiteX221" fmla="*/ 1118235 w 7436821"/>
                <a:gd name="connsiteY221" fmla="*/ 1923076 h 3259433"/>
                <a:gd name="connsiteX222" fmla="*/ 1119188 w 7436821"/>
                <a:gd name="connsiteY222" fmla="*/ 1900215 h 3259433"/>
                <a:gd name="connsiteX223" fmla="*/ 1132523 w 7436821"/>
                <a:gd name="connsiteY223" fmla="*/ 1809728 h 3259433"/>
                <a:gd name="connsiteX224" fmla="*/ 1139190 w 7436821"/>
                <a:gd name="connsiteY224" fmla="*/ 1788773 h 3259433"/>
                <a:gd name="connsiteX225" fmla="*/ 1227773 w 7436821"/>
                <a:gd name="connsiteY225" fmla="*/ 1720193 h 3259433"/>
                <a:gd name="connsiteX226" fmla="*/ 1274446 w 7436821"/>
                <a:gd name="connsiteY226" fmla="*/ 1605893 h 3259433"/>
                <a:gd name="connsiteX227" fmla="*/ 1295401 w 7436821"/>
                <a:gd name="connsiteY227" fmla="*/ 1595415 h 3259433"/>
                <a:gd name="connsiteX228" fmla="*/ 1316356 w 7436821"/>
                <a:gd name="connsiteY228" fmla="*/ 1587795 h 3259433"/>
                <a:gd name="connsiteX229" fmla="*/ 1340169 w 7436821"/>
                <a:gd name="connsiteY229" fmla="*/ 1580176 h 3259433"/>
                <a:gd name="connsiteX230" fmla="*/ 1467803 w 7436821"/>
                <a:gd name="connsiteY230" fmla="*/ 1565888 h 3259433"/>
                <a:gd name="connsiteX231" fmla="*/ 1478280 w 7436821"/>
                <a:gd name="connsiteY231" fmla="*/ 1363958 h 3259433"/>
                <a:gd name="connsiteX232" fmla="*/ 1490663 w 7436821"/>
                <a:gd name="connsiteY232" fmla="*/ 1351576 h 3259433"/>
                <a:gd name="connsiteX233" fmla="*/ 1500188 w 7436821"/>
                <a:gd name="connsiteY233" fmla="*/ 1339193 h 3259433"/>
                <a:gd name="connsiteX234" fmla="*/ 1509713 w 7436821"/>
                <a:gd name="connsiteY234" fmla="*/ 1320143 h 3259433"/>
                <a:gd name="connsiteX235" fmla="*/ 1642110 w 7436821"/>
                <a:gd name="connsiteY235" fmla="*/ 1095353 h 3259433"/>
                <a:gd name="connsiteX236" fmla="*/ 1662114 w 7436821"/>
                <a:gd name="connsiteY236" fmla="*/ 1089638 h 3259433"/>
                <a:gd name="connsiteX237" fmla="*/ 1708785 w 7436821"/>
                <a:gd name="connsiteY237" fmla="*/ 1102020 h 3259433"/>
                <a:gd name="connsiteX238" fmla="*/ 1764030 w 7436821"/>
                <a:gd name="connsiteY238" fmla="*/ 1041060 h 3259433"/>
                <a:gd name="connsiteX239" fmla="*/ 1771650 w 7436821"/>
                <a:gd name="connsiteY239" fmla="*/ 1018200 h 3259433"/>
                <a:gd name="connsiteX240" fmla="*/ 1839278 w 7436821"/>
                <a:gd name="connsiteY240" fmla="*/ 897233 h 3259433"/>
                <a:gd name="connsiteX241" fmla="*/ 1927547 w 7436821"/>
                <a:gd name="connsiteY241" fmla="*/ 898036 h 3259433"/>
                <a:gd name="connsiteX242" fmla="*/ 1938294 w 7436821"/>
                <a:gd name="connsiteY242" fmla="*/ 888494 h 3259433"/>
                <a:gd name="connsiteX243" fmla="*/ 1939664 w 7436821"/>
                <a:gd name="connsiteY243" fmla="*/ 883976 h 3259433"/>
                <a:gd name="connsiteX244" fmla="*/ 1946907 w 7436821"/>
                <a:gd name="connsiteY244" fmla="*/ 867712 h 3259433"/>
                <a:gd name="connsiteX245" fmla="*/ 1946910 w 7436821"/>
                <a:gd name="connsiteY245" fmla="*/ 867705 h 3259433"/>
                <a:gd name="connsiteX246" fmla="*/ 1956435 w 7436821"/>
                <a:gd name="connsiteY246" fmla="*/ 844845 h 3259433"/>
                <a:gd name="connsiteX247" fmla="*/ 1965960 w 7436821"/>
                <a:gd name="connsiteY247" fmla="*/ 821985 h 3259433"/>
                <a:gd name="connsiteX248" fmla="*/ 2080260 w 7436821"/>
                <a:gd name="connsiteY248" fmla="*/ 723878 h 3259433"/>
                <a:gd name="connsiteX249" fmla="*/ 2101215 w 7436821"/>
                <a:gd name="connsiteY249" fmla="*/ 854370 h 3259433"/>
                <a:gd name="connsiteX250" fmla="*/ 2105025 w 7436821"/>
                <a:gd name="connsiteY250" fmla="*/ 874373 h 3259433"/>
                <a:gd name="connsiteX251" fmla="*/ 2210753 w 7436821"/>
                <a:gd name="connsiteY251" fmla="*/ 962955 h 3259433"/>
                <a:gd name="connsiteX252" fmla="*/ 2225040 w 7436821"/>
                <a:gd name="connsiteY252" fmla="*/ 977243 h 3259433"/>
                <a:gd name="connsiteX253" fmla="*/ 2232660 w 7436821"/>
                <a:gd name="connsiteY253" fmla="*/ 996293 h 3259433"/>
                <a:gd name="connsiteX254" fmla="*/ 2269808 w 7436821"/>
                <a:gd name="connsiteY254" fmla="*/ 1064873 h 3259433"/>
                <a:gd name="connsiteX255" fmla="*/ 2371725 w 7436821"/>
                <a:gd name="connsiteY255" fmla="*/ 1142978 h 3259433"/>
                <a:gd name="connsiteX256" fmla="*/ 2384108 w 7436821"/>
                <a:gd name="connsiteY256" fmla="*/ 1150598 h 3259433"/>
                <a:gd name="connsiteX257" fmla="*/ 2397443 w 7436821"/>
                <a:gd name="connsiteY257" fmla="*/ 1161075 h 3259433"/>
                <a:gd name="connsiteX258" fmla="*/ 2431734 w 7436821"/>
                <a:gd name="connsiteY258" fmla="*/ 1266803 h 3259433"/>
                <a:gd name="connsiteX259" fmla="*/ 2390775 w 7436821"/>
                <a:gd name="connsiteY259" fmla="*/ 1254420 h 3259433"/>
                <a:gd name="connsiteX260" fmla="*/ 2414588 w 7436821"/>
                <a:gd name="connsiteY260" fmla="*/ 1354433 h 3259433"/>
                <a:gd name="connsiteX261" fmla="*/ 2405063 w 7436821"/>
                <a:gd name="connsiteY261" fmla="*/ 1374435 h 3259433"/>
                <a:gd name="connsiteX262" fmla="*/ 2460308 w 7436821"/>
                <a:gd name="connsiteY262" fmla="*/ 1570651 h 3259433"/>
                <a:gd name="connsiteX263" fmla="*/ 2478405 w 7436821"/>
                <a:gd name="connsiteY263" fmla="*/ 1590653 h 3259433"/>
                <a:gd name="connsiteX264" fmla="*/ 2724151 w 7436821"/>
                <a:gd name="connsiteY264" fmla="*/ 1651613 h 3259433"/>
                <a:gd name="connsiteX265" fmla="*/ 2684145 w 7436821"/>
                <a:gd name="connsiteY265" fmla="*/ 1490640 h 3259433"/>
                <a:gd name="connsiteX266" fmla="*/ 2687003 w 7436821"/>
                <a:gd name="connsiteY266" fmla="*/ 1473495 h 3259433"/>
                <a:gd name="connsiteX267" fmla="*/ 2748916 w 7436821"/>
                <a:gd name="connsiteY267" fmla="*/ 1396343 h 3259433"/>
                <a:gd name="connsiteX268" fmla="*/ 2792730 w 7436821"/>
                <a:gd name="connsiteY268" fmla="*/ 1368720 h 3259433"/>
                <a:gd name="connsiteX269" fmla="*/ 2806066 w 7436821"/>
                <a:gd name="connsiteY269" fmla="*/ 1349670 h 3259433"/>
                <a:gd name="connsiteX270" fmla="*/ 2905125 w 7436821"/>
                <a:gd name="connsiteY270" fmla="*/ 1244895 h 3259433"/>
                <a:gd name="connsiteX271" fmla="*/ 2904174 w 7436821"/>
                <a:gd name="connsiteY271" fmla="*/ 1225845 h 3259433"/>
                <a:gd name="connsiteX272" fmla="*/ 2904174 w 7436821"/>
                <a:gd name="connsiteY272" fmla="*/ 1188698 h 3259433"/>
                <a:gd name="connsiteX273" fmla="*/ 2982279 w 7436821"/>
                <a:gd name="connsiteY273" fmla="*/ 1062968 h 3259433"/>
                <a:gd name="connsiteX274" fmla="*/ 3023236 w 7436821"/>
                <a:gd name="connsiteY274" fmla="*/ 917235 h 3259433"/>
                <a:gd name="connsiteX275" fmla="*/ 3039429 w 7436821"/>
                <a:gd name="connsiteY275" fmla="*/ 896280 h 3259433"/>
                <a:gd name="connsiteX276" fmla="*/ 3184209 w 7436821"/>
                <a:gd name="connsiteY276" fmla="*/ 724830 h 3259433"/>
                <a:gd name="connsiteX277" fmla="*/ 3187065 w 7436821"/>
                <a:gd name="connsiteY277" fmla="*/ 708638 h 3259433"/>
                <a:gd name="connsiteX278" fmla="*/ 3201354 w 7436821"/>
                <a:gd name="connsiteY278" fmla="*/ 661013 h 3259433"/>
                <a:gd name="connsiteX279" fmla="*/ 3208973 w 7436821"/>
                <a:gd name="connsiteY279" fmla="*/ 641963 h 3259433"/>
                <a:gd name="connsiteX280" fmla="*/ 3317558 w 7436821"/>
                <a:gd name="connsiteY280" fmla="*/ 487658 h 3259433"/>
                <a:gd name="connsiteX281" fmla="*/ 3333751 w 7436821"/>
                <a:gd name="connsiteY281" fmla="*/ 471465 h 3259433"/>
                <a:gd name="connsiteX282" fmla="*/ 3351848 w 7436821"/>
                <a:gd name="connsiteY282" fmla="*/ 450510 h 3259433"/>
                <a:gd name="connsiteX283" fmla="*/ 3422333 w 7436821"/>
                <a:gd name="connsiteY283" fmla="*/ 386693 h 3259433"/>
                <a:gd name="connsiteX284" fmla="*/ 3442335 w 7436821"/>
                <a:gd name="connsiteY284" fmla="*/ 383835 h 3259433"/>
                <a:gd name="connsiteX285" fmla="*/ 3472815 w 7436821"/>
                <a:gd name="connsiteY285" fmla="*/ 366690 h 3259433"/>
                <a:gd name="connsiteX286" fmla="*/ 3540443 w 7436821"/>
                <a:gd name="connsiteY286" fmla="*/ 167618 h 3259433"/>
                <a:gd name="connsiteX287" fmla="*/ 3556636 w 7436821"/>
                <a:gd name="connsiteY287" fmla="*/ 150473 h 3259433"/>
                <a:gd name="connsiteX288" fmla="*/ 3629977 w 7436821"/>
                <a:gd name="connsiteY288" fmla="*/ 66653 h 3259433"/>
                <a:gd name="connsiteX289" fmla="*/ 3646170 w 7436821"/>
                <a:gd name="connsiteY289" fmla="*/ 50460 h 3259433"/>
                <a:gd name="connsiteX290" fmla="*/ 3707130 w 7436821"/>
                <a:gd name="connsiteY290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2339121 w 7436821"/>
                <a:gd name="connsiteY21" fmla="*/ 1429892 h 3259433"/>
                <a:gd name="connsiteX22" fmla="*/ 2337380 w 7436821"/>
                <a:gd name="connsiteY22" fmla="*/ 1453355 h 3259433"/>
                <a:gd name="connsiteX23" fmla="*/ 2341012 w 7436821"/>
                <a:gd name="connsiteY23" fmla="*/ 1458719 h 3259433"/>
                <a:gd name="connsiteX24" fmla="*/ 2342584 w 7436821"/>
                <a:gd name="connsiteY24" fmla="*/ 1462250 h 3259433"/>
                <a:gd name="connsiteX25" fmla="*/ 2339121 w 7436821"/>
                <a:gd name="connsiteY25" fmla="*/ 1429892 h 3259433"/>
                <a:gd name="connsiteX26" fmla="*/ 4709982 w 7436821"/>
                <a:gd name="connsiteY26" fmla="*/ 952021 h 3259433"/>
                <a:gd name="connsiteX27" fmla="*/ 4722335 w 7436821"/>
                <a:gd name="connsiteY27" fmla="*/ 1024115 h 3259433"/>
                <a:gd name="connsiteX28" fmla="*/ 4722492 w 7436821"/>
                <a:gd name="connsiteY28" fmla="*/ 1022963 h 3259433"/>
                <a:gd name="connsiteX29" fmla="*/ 4730112 w 7436821"/>
                <a:gd name="connsiteY29" fmla="*/ 996293 h 3259433"/>
                <a:gd name="connsiteX30" fmla="*/ 4723445 w 7436821"/>
                <a:gd name="connsiteY30" fmla="*/ 972480 h 3259433"/>
                <a:gd name="connsiteX31" fmla="*/ 4709982 w 7436821"/>
                <a:gd name="connsiteY31" fmla="*/ 952021 h 3259433"/>
                <a:gd name="connsiteX32" fmla="*/ 4571527 w 7436821"/>
                <a:gd name="connsiteY32" fmla="*/ 603642 h 3259433"/>
                <a:gd name="connsiteX33" fmla="*/ 4574994 w 7436821"/>
                <a:gd name="connsiteY33" fmla="*/ 607661 h 3259433"/>
                <a:gd name="connsiteX34" fmla="*/ 4574553 w 7436821"/>
                <a:gd name="connsiteY34" fmla="*/ 606693 h 3259433"/>
                <a:gd name="connsiteX35" fmla="*/ 4571527 w 7436821"/>
                <a:gd name="connsiteY35" fmla="*/ 603642 h 3259433"/>
                <a:gd name="connsiteX36" fmla="*/ 4528455 w 7436821"/>
                <a:gd name="connsiteY36" fmla="*/ 566756 h 3259433"/>
                <a:gd name="connsiteX37" fmla="*/ 4529548 w 7436821"/>
                <a:gd name="connsiteY37" fmla="*/ 569210 h 3259433"/>
                <a:gd name="connsiteX38" fmla="*/ 4537440 w 7436821"/>
                <a:gd name="connsiteY38" fmla="*/ 573026 h 3259433"/>
                <a:gd name="connsiteX39" fmla="*/ 4556825 w 7436821"/>
                <a:gd name="connsiteY39" fmla="*/ 588815 h 3259433"/>
                <a:gd name="connsiteX40" fmla="*/ 4543480 w 7436821"/>
                <a:gd name="connsiteY40" fmla="*/ 575357 h 3259433"/>
                <a:gd name="connsiteX41" fmla="*/ 4528455 w 7436821"/>
                <a:gd name="connsiteY41" fmla="*/ 566756 h 3259433"/>
                <a:gd name="connsiteX42" fmla="*/ 3707130 w 7436821"/>
                <a:gd name="connsiteY42" fmla="*/ 930 h 3259433"/>
                <a:gd name="connsiteX43" fmla="*/ 3793805 w 7436821"/>
                <a:gd name="connsiteY43" fmla="*/ 48555 h 3259433"/>
                <a:gd name="connsiteX44" fmla="*/ 3813807 w 7436821"/>
                <a:gd name="connsiteY44" fmla="*/ 62843 h 3259433"/>
                <a:gd name="connsiteX45" fmla="*/ 3878577 w 7436821"/>
                <a:gd name="connsiteY45" fmla="*/ 206670 h 3259433"/>
                <a:gd name="connsiteX46" fmla="*/ 3881435 w 7436821"/>
                <a:gd name="connsiteY46" fmla="*/ 230483 h 3259433"/>
                <a:gd name="connsiteX47" fmla="*/ 3904295 w 7436821"/>
                <a:gd name="connsiteY47" fmla="*/ 325733 h 3259433"/>
                <a:gd name="connsiteX48" fmla="*/ 3907058 w 7436821"/>
                <a:gd name="connsiteY48" fmla="*/ 340239 h 3259433"/>
                <a:gd name="connsiteX49" fmla="*/ 3908911 w 7436821"/>
                <a:gd name="connsiteY49" fmla="*/ 345080 h 3259433"/>
                <a:gd name="connsiteX50" fmla="*/ 3912314 w 7436821"/>
                <a:gd name="connsiteY50" fmla="*/ 358147 h 3259433"/>
                <a:gd name="connsiteX51" fmla="*/ 3923568 w 7436821"/>
                <a:gd name="connsiteY51" fmla="*/ 391336 h 3259433"/>
                <a:gd name="connsiteX52" fmla="*/ 3971922 w 7436821"/>
                <a:gd name="connsiteY52" fmla="*/ 503850 h 3259433"/>
                <a:gd name="connsiteX53" fmla="*/ 4070030 w 7436821"/>
                <a:gd name="connsiteY53" fmla="*/ 618150 h 3259433"/>
                <a:gd name="connsiteX54" fmla="*/ 4092890 w 7436821"/>
                <a:gd name="connsiteY54" fmla="*/ 631485 h 3259433"/>
                <a:gd name="connsiteX55" fmla="*/ 4295772 w 7436821"/>
                <a:gd name="connsiteY55" fmla="*/ 743880 h 3259433"/>
                <a:gd name="connsiteX56" fmla="*/ 4312917 w 7436821"/>
                <a:gd name="connsiteY56" fmla="*/ 720068 h 3259433"/>
                <a:gd name="connsiteX57" fmla="*/ 4316727 w 7436821"/>
                <a:gd name="connsiteY57" fmla="*/ 702923 h 3259433"/>
                <a:gd name="connsiteX58" fmla="*/ 4312917 w 7436821"/>
                <a:gd name="connsiteY58" fmla="*/ 681968 h 3259433"/>
                <a:gd name="connsiteX59" fmla="*/ 4312917 w 7436821"/>
                <a:gd name="connsiteY59" fmla="*/ 661965 h 3259433"/>
                <a:gd name="connsiteX60" fmla="*/ 4457697 w 7436821"/>
                <a:gd name="connsiteY60" fmla="*/ 461940 h 3259433"/>
                <a:gd name="connsiteX61" fmla="*/ 4549137 w 7436821"/>
                <a:gd name="connsiteY61" fmla="*/ 484800 h 3259433"/>
                <a:gd name="connsiteX62" fmla="*/ 4565330 w 7436821"/>
                <a:gd name="connsiteY62" fmla="*/ 500993 h 3259433"/>
                <a:gd name="connsiteX63" fmla="*/ 4643435 w 7436821"/>
                <a:gd name="connsiteY63" fmla="*/ 645773 h 3259433"/>
                <a:gd name="connsiteX64" fmla="*/ 4647245 w 7436821"/>
                <a:gd name="connsiteY64" fmla="*/ 670538 h 3259433"/>
                <a:gd name="connsiteX65" fmla="*/ 4656770 w 7436821"/>
                <a:gd name="connsiteY65" fmla="*/ 745785 h 3259433"/>
                <a:gd name="connsiteX66" fmla="*/ 4664390 w 7436821"/>
                <a:gd name="connsiteY66" fmla="*/ 761978 h 3259433"/>
                <a:gd name="connsiteX67" fmla="*/ 4671057 w 7436821"/>
                <a:gd name="connsiteY67" fmla="*/ 779123 h 3259433"/>
                <a:gd name="connsiteX68" fmla="*/ 4678677 w 7436821"/>
                <a:gd name="connsiteY68" fmla="*/ 795315 h 3259433"/>
                <a:gd name="connsiteX69" fmla="*/ 4679630 w 7436821"/>
                <a:gd name="connsiteY69" fmla="*/ 818175 h 3259433"/>
                <a:gd name="connsiteX70" fmla="*/ 4689155 w 7436821"/>
                <a:gd name="connsiteY70" fmla="*/ 838178 h 3259433"/>
                <a:gd name="connsiteX71" fmla="*/ 4696775 w 7436821"/>
                <a:gd name="connsiteY71" fmla="*/ 857228 h 3259433"/>
                <a:gd name="connsiteX72" fmla="*/ 4719635 w 7436821"/>
                <a:gd name="connsiteY72" fmla="*/ 894375 h 3259433"/>
                <a:gd name="connsiteX73" fmla="*/ 4732970 w 7436821"/>
                <a:gd name="connsiteY73" fmla="*/ 910568 h 3259433"/>
                <a:gd name="connsiteX74" fmla="*/ 4750115 w 7436821"/>
                <a:gd name="connsiteY74" fmla="*/ 927713 h 3259433"/>
                <a:gd name="connsiteX75" fmla="*/ 4763450 w 7436821"/>
                <a:gd name="connsiteY75" fmla="*/ 944858 h 3259433"/>
                <a:gd name="connsiteX76" fmla="*/ 4787262 w 7436821"/>
                <a:gd name="connsiteY76" fmla="*/ 982958 h 3259433"/>
                <a:gd name="connsiteX77" fmla="*/ 4794882 w 7436821"/>
                <a:gd name="connsiteY77" fmla="*/ 1006770 h 3259433"/>
                <a:gd name="connsiteX78" fmla="*/ 4807265 w 7436821"/>
                <a:gd name="connsiteY78" fmla="*/ 1054395 h 3259433"/>
                <a:gd name="connsiteX79" fmla="*/ 4817742 w 7436821"/>
                <a:gd name="connsiteY79" fmla="*/ 1068683 h 3259433"/>
                <a:gd name="connsiteX80" fmla="*/ 4820600 w 7436821"/>
                <a:gd name="connsiteY80" fmla="*/ 1088685 h 3259433"/>
                <a:gd name="connsiteX81" fmla="*/ 4838697 w 7436821"/>
                <a:gd name="connsiteY81" fmla="*/ 1221083 h 3259433"/>
                <a:gd name="connsiteX82" fmla="*/ 4851080 w 7436821"/>
                <a:gd name="connsiteY82" fmla="*/ 1233465 h 3259433"/>
                <a:gd name="connsiteX83" fmla="*/ 4860605 w 7436821"/>
                <a:gd name="connsiteY83" fmla="*/ 1273470 h 3259433"/>
                <a:gd name="connsiteX84" fmla="*/ 4948235 w 7436821"/>
                <a:gd name="connsiteY84" fmla="*/ 1517310 h 3259433"/>
                <a:gd name="connsiteX85" fmla="*/ 4964427 w 7436821"/>
                <a:gd name="connsiteY85" fmla="*/ 1554458 h 3259433"/>
                <a:gd name="connsiteX86" fmla="*/ 4978715 w 7436821"/>
                <a:gd name="connsiteY86" fmla="*/ 1574460 h 3259433"/>
                <a:gd name="connsiteX87" fmla="*/ 5151117 w 7436821"/>
                <a:gd name="connsiteY87" fmla="*/ 1836398 h 3259433"/>
                <a:gd name="connsiteX88" fmla="*/ 5272085 w 7436821"/>
                <a:gd name="connsiteY88" fmla="*/ 1796393 h 3259433"/>
                <a:gd name="connsiteX89" fmla="*/ 5292087 w 7436821"/>
                <a:gd name="connsiteY89" fmla="*/ 1800203 h 3259433"/>
                <a:gd name="connsiteX90" fmla="*/ 5360667 w 7436821"/>
                <a:gd name="connsiteY90" fmla="*/ 1729718 h 3259433"/>
                <a:gd name="connsiteX91" fmla="*/ 5361620 w 7436821"/>
                <a:gd name="connsiteY91" fmla="*/ 1708763 h 3259433"/>
                <a:gd name="connsiteX92" fmla="*/ 5379360 w 7436821"/>
                <a:gd name="connsiteY92" fmla="*/ 1644231 h 3259433"/>
                <a:gd name="connsiteX93" fmla="*/ 5390153 w 7436821"/>
                <a:gd name="connsiteY93" fmla="*/ 1625966 h 3259433"/>
                <a:gd name="connsiteX94" fmla="*/ 5398929 w 7436821"/>
                <a:gd name="connsiteY94" fmla="*/ 1592273 h 3259433"/>
                <a:gd name="connsiteX95" fmla="*/ 5426863 w 7436821"/>
                <a:gd name="connsiteY95" fmla="*/ 1519262 h 3259433"/>
                <a:gd name="connsiteX96" fmla="*/ 5425795 w 7436821"/>
                <a:gd name="connsiteY96" fmla="*/ 1503975 h 3259433"/>
                <a:gd name="connsiteX97" fmla="*/ 5427342 w 7436821"/>
                <a:gd name="connsiteY97" fmla="*/ 1415393 h 3259433"/>
                <a:gd name="connsiteX98" fmla="*/ 5542595 w 7436821"/>
                <a:gd name="connsiteY98" fmla="*/ 1209653 h 3259433"/>
                <a:gd name="connsiteX99" fmla="*/ 5554977 w 7436821"/>
                <a:gd name="connsiteY99" fmla="*/ 1189650 h 3259433"/>
                <a:gd name="connsiteX100" fmla="*/ 5572122 w 7436821"/>
                <a:gd name="connsiteY100" fmla="*/ 1176315 h 3259433"/>
                <a:gd name="connsiteX101" fmla="*/ 5683565 w 7436821"/>
                <a:gd name="connsiteY101" fmla="*/ 1302045 h 3259433"/>
                <a:gd name="connsiteX102" fmla="*/ 5697852 w 7436821"/>
                <a:gd name="connsiteY102" fmla="*/ 1319190 h 3259433"/>
                <a:gd name="connsiteX103" fmla="*/ 5727380 w 7436821"/>
                <a:gd name="connsiteY103" fmla="*/ 1353480 h 3259433"/>
                <a:gd name="connsiteX104" fmla="*/ 5739762 w 7436821"/>
                <a:gd name="connsiteY104" fmla="*/ 1372530 h 3259433"/>
                <a:gd name="connsiteX105" fmla="*/ 5770242 w 7436821"/>
                <a:gd name="connsiteY105" fmla="*/ 1402058 h 3259433"/>
                <a:gd name="connsiteX106" fmla="*/ 5783577 w 7436821"/>
                <a:gd name="connsiteY106" fmla="*/ 1415393 h 3259433"/>
                <a:gd name="connsiteX107" fmla="*/ 5787387 w 7436821"/>
                <a:gd name="connsiteY107" fmla="*/ 1517310 h 3259433"/>
                <a:gd name="connsiteX108" fmla="*/ 5925500 w 7436821"/>
                <a:gd name="connsiteY108" fmla="*/ 1493498 h 3259433"/>
                <a:gd name="connsiteX109" fmla="*/ 5946455 w 7436821"/>
                <a:gd name="connsiteY109" fmla="*/ 1486830 h 3259433"/>
                <a:gd name="connsiteX110" fmla="*/ 5966457 w 7436821"/>
                <a:gd name="connsiteY110" fmla="*/ 1499213 h 3259433"/>
                <a:gd name="connsiteX111" fmla="*/ 6098855 w 7436821"/>
                <a:gd name="connsiteY111" fmla="*/ 1646851 h 3259433"/>
                <a:gd name="connsiteX112" fmla="*/ 6106475 w 7436821"/>
                <a:gd name="connsiteY112" fmla="*/ 1663043 h 3259433"/>
                <a:gd name="connsiteX113" fmla="*/ 6119810 w 7436821"/>
                <a:gd name="connsiteY113" fmla="*/ 1693523 h 3259433"/>
                <a:gd name="connsiteX114" fmla="*/ 6130287 w 7436821"/>
                <a:gd name="connsiteY114" fmla="*/ 1716383 h 3259433"/>
                <a:gd name="connsiteX115" fmla="*/ 6140765 w 7436821"/>
                <a:gd name="connsiteY115" fmla="*/ 1737338 h 3259433"/>
                <a:gd name="connsiteX116" fmla="*/ 6148385 w 7436821"/>
                <a:gd name="connsiteY116" fmla="*/ 1758293 h 3259433"/>
                <a:gd name="connsiteX117" fmla="*/ 6151242 w 7436821"/>
                <a:gd name="connsiteY117" fmla="*/ 1936410 h 3259433"/>
                <a:gd name="connsiteX118" fmla="*/ 6155052 w 7436821"/>
                <a:gd name="connsiteY118" fmla="*/ 1957365 h 3259433"/>
                <a:gd name="connsiteX119" fmla="*/ 6158862 w 7436821"/>
                <a:gd name="connsiteY119" fmla="*/ 1978320 h 3259433"/>
                <a:gd name="connsiteX120" fmla="*/ 6169340 w 7436821"/>
                <a:gd name="connsiteY120" fmla="*/ 2022135 h 3259433"/>
                <a:gd name="connsiteX121" fmla="*/ 6176007 w 7436821"/>
                <a:gd name="connsiteY121" fmla="*/ 2035470 h 3259433"/>
                <a:gd name="connsiteX122" fmla="*/ 6186485 w 7436821"/>
                <a:gd name="connsiteY122" fmla="*/ 2047853 h 3259433"/>
                <a:gd name="connsiteX123" fmla="*/ 6202677 w 7436821"/>
                <a:gd name="connsiteY123" fmla="*/ 2062140 h 3259433"/>
                <a:gd name="connsiteX124" fmla="*/ 6220775 w 7436821"/>
                <a:gd name="connsiteY124" fmla="*/ 2076428 h 3259433"/>
                <a:gd name="connsiteX125" fmla="*/ 6241730 w 7436821"/>
                <a:gd name="connsiteY125" fmla="*/ 2085953 h 3259433"/>
                <a:gd name="connsiteX126" fmla="*/ 6402464 w 7436821"/>
                <a:gd name="connsiteY126" fmla="*/ 2130021 h 3259433"/>
                <a:gd name="connsiteX127" fmla="*/ 6417089 w 7436821"/>
                <a:gd name="connsiteY127" fmla="*/ 2124324 h 3259433"/>
                <a:gd name="connsiteX128" fmla="*/ 6419843 w 7436821"/>
                <a:gd name="connsiteY128" fmla="*/ 2110517 h 3259433"/>
                <a:gd name="connsiteX129" fmla="*/ 6429692 w 7436821"/>
                <a:gd name="connsiteY129" fmla="*/ 2078028 h 3259433"/>
                <a:gd name="connsiteX130" fmla="*/ 6414371 w 7436821"/>
                <a:gd name="connsiteY130" fmla="*/ 2052735 h 3259433"/>
                <a:gd name="connsiteX131" fmla="*/ 6371270 w 7436821"/>
                <a:gd name="connsiteY131" fmla="*/ 1988798 h 3259433"/>
                <a:gd name="connsiteX132" fmla="*/ 6365555 w 7436821"/>
                <a:gd name="connsiteY132" fmla="*/ 1965938 h 3259433"/>
                <a:gd name="connsiteX133" fmla="*/ 6393177 w 7436821"/>
                <a:gd name="connsiteY133" fmla="*/ 1884976 h 3259433"/>
                <a:gd name="connsiteX134" fmla="*/ 6416037 w 7436821"/>
                <a:gd name="connsiteY134" fmla="*/ 1879260 h 3259433"/>
                <a:gd name="connsiteX135" fmla="*/ 6545577 w 7436821"/>
                <a:gd name="connsiteY135" fmla="*/ 1923076 h 3259433"/>
                <a:gd name="connsiteX136" fmla="*/ 6569390 w 7436821"/>
                <a:gd name="connsiteY136" fmla="*/ 1926885 h 3259433"/>
                <a:gd name="connsiteX137" fmla="*/ 6666545 w 7436821"/>
                <a:gd name="connsiteY137" fmla="*/ 2002133 h 3259433"/>
                <a:gd name="connsiteX138" fmla="*/ 6713217 w 7436821"/>
                <a:gd name="connsiteY138" fmla="*/ 2018326 h 3259433"/>
                <a:gd name="connsiteX139" fmla="*/ 6731315 w 7436821"/>
                <a:gd name="connsiteY139" fmla="*/ 2021183 h 3259433"/>
                <a:gd name="connsiteX140" fmla="*/ 6749412 w 7436821"/>
                <a:gd name="connsiteY140" fmla="*/ 2026898 h 3259433"/>
                <a:gd name="connsiteX141" fmla="*/ 6868475 w 7436821"/>
                <a:gd name="connsiteY141" fmla="*/ 2111670 h 3259433"/>
                <a:gd name="connsiteX142" fmla="*/ 6889430 w 7436821"/>
                <a:gd name="connsiteY142" fmla="*/ 2119291 h 3259433"/>
                <a:gd name="connsiteX143" fmla="*/ 6905622 w 7436821"/>
                <a:gd name="connsiteY143" fmla="*/ 2133578 h 3259433"/>
                <a:gd name="connsiteX144" fmla="*/ 6869427 w 7436821"/>
                <a:gd name="connsiteY144" fmla="*/ 2242163 h 3259433"/>
                <a:gd name="connsiteX145" fmla="*/ 6879946 w 7436821"/>
                <a:gd name="connsiteY145" fmla="*/ 2258313 h 3259433"/>
                <a:gd name="connsiteX146" fmla="*/ 6889342 w 7436821"/>
                <a:gd name="connsiteY146" fmla="*/ 2262487 h 3259433"/>
                <a:gd name="connsiteX147" fmla="*/ 6893809 w 7436821"/>
                <a:gd name="connsiteY147" fmla="*/ 2261261 h 3259433"/>
                <a:gd name="connsiteX148" fmla="*/ 6901194 w 7436821"/>
                <a:gd name="connsiteY148" fmla="*/ 2263287 h 3259433"/>
                <a:gd name="connsiteX149" fmla="*/ 6908573 w 7436821"/>
                <a:gd name="connsiteY149" fmla="*/ 2262439 h 3259433"/>
                <a:gd name="connsiteX150" fmla="*/ 6994205 w 7436821"/>
                <a:gd name="connsiteY150" fmla="*/ 2229781 h 3259433"/>
                <a:gd name="connsiteX151" fmla="*/ 7012302 w 7436821"/>
                <a:gd name="connsiteY151" fmla="*/ 2240258 h 3259433"/>
                <a:gd name="connsiteX152" fmla="*/ 7028495 w 7436821"/>
                <a:gd name="connsiteY152" fmla="*/ 2257403 h 3259433"/>
                <a:gd name="connsiteX153" fmla="*/ 7040877 w 7436821"/>
                <a:gd name="connsiteY153" fmla="*/ 2278358 h 3259433"/>
                <a:gd name="connsiteX154" fmla="*/ 7061832 w 7436821"/>
                <a:gd name="connsiteY154" fmla="*/ 2345033 h 3259433"/>
                <a:gd name="connsiteX155" fmla="*/ 7071357 w 7436821"/>
                <a:gd name="connsiteY155" fmla="*/ 2365988 h 3259433"/>
                <a:gd name="connsiteX156" fmla="*/ 7088502 w 7436821"/>
                <a:gd name="connsiteY156" fmla="*/ 2436473 h 3259433"/>
                <a:gd name="connsiteX157" fmla="*/ 7094217 w 7436821"/>
                <a:gd name="connsiteY157" fmla="*/ 2460286 h 3259433"/>
                <a:gd name="connsiteX158" fmla="*/ 7151367 w 7436821"/>
                <a:gd name="connsiteY158" fmla="*/ 2523151 h 3259433"/>
                <a:gd name="connsiteX159" fmla="*/ 7158987 w 7436821"/>
                <a:gd name="connsiteY159" fmla="*/ 2537438 h 3259433"/>
                <a:gd name="connsiteX160" fmla="*/ 7162797 w 7436821"/>
                <a:gd name="connsiteY160" fmla="*/ 2551726 h 3259433"/>
                <a:gd name="connsiteX161" fmla="*/ 7150415 w 7436821"/>
                <a:gd name="connsiteY161" fmla="*/ 2571728 h 3259433"/>
                <a:gd name="connsiteX162" fmla="*/ 7130412 w 7436821"/>
                <a:gd name="connsiteY162" fmla="*/ 2635545 h 3259433"/>
                <a:gd name="connsiteX163" fmla="*/ 7133270 w 7436821"/>
                <a:gd name="connsiteY163" fmla="*/ 2655548 h 3259433"/>
                <a:gd name="connsiteX164" fmla="*/ 7147557 w 7436821"/>
                <a:gd name="connsiteY164" fmla="*/ 2672693 h 3259433"/>
                <a:gd name="connsiteX165" fmla="*/ 7165655 w 7436821"/>
                <a:gd name="connsiteY165" fmla="*/ 2686980 h 3259433"/>
                <a:gd name="connsiteX166" fmla="*/ 7181847 w 7436821"/>
                <a:gd name="connsiteY166" fmla="*/ 2703173 h 3259433"/>
                <a:gd name="connsiteX167" fmla="*/ 7277097 w 7436821"/>
                <a:gd name="connsiteY167" fmla="*/ 2908913 h 3259433"/>
                <a:gd name="connsiteX168" fmla="*/ 7289480 w 7436821"/>
                <a:gd name="connsiteY168" fmla="*/ 2929868 h 3259433"/>
                <a:gd name="connsiteX169" fmla="*/ 7359965 w 7436821"/>
                <a:gd name="connsiteY169" fmla="*/ 3067980 h 3259433"/>
                <a:gd name="connsiteX170" fmla="*/ 7419972 w 7436821"/>
                <a:gd name="connsiteY170" fmla="*/ 3104176 h 3259433"/>
                <a:gd name="connsiteX171" fmla="*/ 7436165 w 7436821"/>
                <a:gd name="connsiteY171" fmla="*/ 3142276 h 3259433"/>
                <a:gd name="connsiteX172" fmla="*/ 7433307 w 7436821"/>
                <a:gd name="connsiteY172" fmla="*/ 3162278 h 3259433"/>
                <a:gd name="connsiteX173" fmla="*/ 7417115 w 7436821"/>
                <a:gd name="connsiteY173" fmla="*/ 3196568 h 3259433"/>
                <a:gd name="connsiteX174" fmla="*/ 7413305 w 7436821"/>
                <a:gd name="connsiteY174" fmla="*/ 3207998 h 3259433"/>
                <a:gd name="connsiteX175" fmla="*/ 7422830 w 7436821"/>
                <a:gd name="connsiteY175" fmla="*/ 3251813 h 3259433"/>
                <a:gd name="connsiteX176" fmla="*/ 7428545 w 7436821"/>
                <a:gd name="connsiteY176" fmla="*/ 3259433 h 3259433"/>
                <a:gd name="connsiteX177" fmla="*/ 7388540 w 7436821"/>
                <a:gd name="connsiteY177" fmla="*/ 3259433 h 3259433"/>
                <a:gd name="connsiteX178" fmla="*/ 7367585 w 7436821"/>
                <a:gd name="connsiteY178" fmla="*/ 3259433 h 3259433"/>
                <a:gd name="connsiteX179" fmla="*/ 0 w 7436821"/>
                <a:gd name="connsiteY179" fmla="*/ 3259433 h 3259433"/>
                <a:gd name="connsiteX180" fmla="*/ 37148 w 7436821"/>
                <a:gd name="connsiteY180" fmla="*/ 3212761 h 3259433"/>
                <a:gd name="connsiteX181" fmla="*/ 180023 w 7436821"/>
                <a:gd name="connsiteY181" fmla="*/ 2943203 h 3259433"/>
                <a:gd name="connsiteX182" fmla="*/ 196215 w 7436821"/>
                <a:gd name="connsiteY182" fmla="*/ 2902245 h 3259433"/>
                <a:gd name="connsiteX183" fmla="*/ 195263 w 7436821"/>
                <a:gd name="connsiteY183" fmla="*/ 2901293 h 3259433"/>
                <a:gd name="connsiteX184" fmla="*/ 177165 w 7436821"/>
                <a:gd name="connsiteY184" fmla="*/ 2819378 h 3259433"/>
                <a:gd name="connsiteX185" fmla="*/ 296228 w 7436821"/>
                <a:gd name="connsiteY185" fmla="*/ 2586016 h 3259433"/>
                <a:gd name="connsiteX186" fmla="*/ 305753 w 7436821"/>
                <a:gd name="connsiteY186" fmla="*/ 2573633 h 3259433"/>
                <a:gd name="connsiteX187" fmla="*/ 326708 w 7436821"/>
                <a:gd name="connsiteY187" fmla="*/ 2543153 h 3259433"/>
                <a:gd name="connsiteX188" fmla="*/ 354330 w 7436821"/>
                <a:gd name="connsiteY188" fmla="*/ 2401231 h 3259433"/>
                <a:gd name="connsiteX189" fmla="*/ 370523 w 7436821"/>
                <a:gd name="connsiteY189" fmla="*/ 2388848 h 3259433"/>
                <a:gd name="connsiteX190" fmla="*/ 388620 w 7436821"/>
                <a:gd name="connsiteY190" fmla="*/ 2376466 h 3259433"/>
                <a:gd name="connsiteX191" fmla="*/ 401955 w 7436821"/>
                <a:gd name="connsiteY191" fmla="*/ 2366941 h 3259433"/>
                <a:gd name="connsiteX192" fmla="*/ 412433 w 7436821"/>
                <a:gd name="connsiteY192" fmla="*/ 2354558 h 3259433"/>
                <a:gd name="connsiteX193" fmla="*/ 440055 w 7436821"/>
                <a:gd name="connsiteY193" fmla="*/ 2276453 h 3259433"/>
                <a:gd name="connsiteX194" fmla="*/ 446723 w 7436821"/>
                <a:gd name="connsiteY194" fmla="*/ 2256451 h 3259433"/>
                <a:gd name="connsiteX195" fmla="*/ 484823 w 7436821"/>
                <a:gd name="connsiteY195" fmla="*/ 2027851 h 3259433"/>
                <a:gd name="connsiteX196" fmla="*/ 495300 w 7436821"/>
                <a:gd name="connsiteY196" fmla="*/ 2010705 h 3259433"/>
                <a:gd name="connsiteX197" fmla="*/ 529590 w 7436821"/>
                <a:gd name="connsiteY197" fmla="*/ 1910693 h 3259433"/>
                <a:gd name="connsiteX198" fmla="*/ 533400 w 7436821"/>
                <a:gd name="connsiteY198" fmla="*/ 1887833 h 3259433"/>
                <a:gd name="connsiteX199" fmla="*/ 615315 w 7436821"/>
                <a:gd name="connsiteY199" fmla="*/ 1749720 h 3259433"/>
                <a:gd name="connsiteX200" fmla="*/ 636270 w 7436821"/>
                <a:gd name="connsiteY200" fmla="*/ 1742101 h 3259433"/>
                <a:gd name="connsiteX201" fmla="*/ 660083 w 7436821"/>
                <a:gd name="connsiteY201" fmla="*/ 1738290 h 3259433"/>
                <a:gd name="connsiteX202" fmla="*/ 677228 w 7436821"/>
                <a:gd name="connsiteY202" fmla="*/ 1742101 h 3259433"/>
                <a:gd name="connsiteX203" fmla="*/ 689610 w 7436821"/>
                <a:gd name="connsiteY203" fmla="*/ 1751626 h 3259433"/>
                <a:gd name="connsiteX204" fmla="*/ 705803 w 7436821"/>
                <a:gd name="connsiteY204" fmla="*/ 1776390 h 3259433"/>
                <a:gd name="connsiteX205" fmla="*/ 712470 w 7436821"/>
                <a:gd name="connsiteY205" fmla="*/ 1789726 h 3259433"/>
                <a:gd name="connsiteX206" fmla="*/ 794385 w 7436821"/>
                <a:gd name="connsiteY206" fmla="*/ 1924980 h 3259433"/>
                <a:gd name="connsiteX207" fmla="*/ 810578 w 7436821"/>
                <a:gd name="connsiteY207" fmla="*/ 1937363 h 3259433"/>
                <a:gd name="connsiteX208" fmla="*/ 830580 w 7436821"/>
                <a:gd name="connsiteY208" fmla="*/ 1944030 h 3259433"/>
                <a:gd name="connsiteX209" fmla="*/ 912495 w 7436821"/>
                <a:gd name="connsiteY209" fmla="*/ 1977368 h 3259433"/>
                <a:gd name="connsiteX210" fmla="*/ 932498 w 7436821"/>
                <a:gd name="connsiteY210" fmla="*/ 2045948 h 3259433"/>
                <a:gd name="connsiteX211" fmla="*/ 939165 w 7436821"/>
                <a:gd name="connsiteY211" fmla="*/ 2068808 h 3259433"/>
                <a:gd name="connsiteX212" fmla="*/ 970598 w 7436821"/>
                <a:gd name="connsiteY212" fmla="*/ 2176441 h 3259433"/>
                <a:gd name="connsiteX213" fmla="*/ 991553 w 7436821"/>
                <a:gd name="connsiteY213" fmla="*/ 2189776 h 3259433"/>
                <a:gd name="connsiteX214" fmla="*/ 1008883 w 7436821"/>
                <a:gd name="connsiteY214" fmla="*/ 2194502 h 3259433"/>
                <a:gd name="connsiteX215" fmla="*/ 1033558 w 7436821"/>
                <a:gd name="connsiteY215" fmla="*/ 2189170 h 3259433"/>
                <a:gd name="connsiteX216" fmla="*/ 1050608 w 7436821"/>
                <a:gd name="connsiteY216" fmla="*/ 2179298 h 3259433"/>
                <a:gd name="connsiteX217" fmla="*/ 1064895 w 7436821"/>
                <a:gd name="connsiteY217" fmla="*/ 2165011 h 3259433"/>
                <a:gd name="connsiteX218" fmla="*/ 1118235 w 7436821"/>
                <a:gd name="connsiteY218" fmla="*/ 1923076 h 3259433"/>
                <a:gd name="connsiteX219" fmla="*/ 1119188 w 7436821"/>
                <a:gd name="connsiteY219" fmla="*/ 1900215 h 3259433"/>
                <a:gd name="connsiteX220" fmla="*/ 1132523 w 7436821"/>
                <a:gd name="connsiteY220" fmla="*/ 1809728 h 3259433"/>
                <a:gd name="connsiteX221" fmla="*/ 1139190 w 7436821"/>
                <a:gd name="connsiteY221" fmla="*/ 1788773 h 3259433"/>
                <a:gd name="connsiteX222" fmla="*/ 1227773 w 7436821"/>
                <a:gd name="connsiteY222" fmla="*/ 1720193 h 3259433"/>
                <a:gd name="connsiteX223" fmla="*/ 1274446 w 7436821"/>
                <a:gd name="connsiteY223" fmla="*/ 1605893 h 3259433"/>
                <a:gd name="connsiteX224" fmla="*/ 1295401 w 7436821"/>
                <a:gd name="connsiteY224" fmla="*/ 1595415 h 3259433"/>
                <a:gd name="connsiteX225" fmla="*/ 1316356 w 7436821"/>
                <a:gd name="connsiteY225" fmla="*/ 1587795 h 3259433"/>
                <a:gd name="connsiteX226" fmla="*/ 1340169 w 7436821"/>
                <a:gd name="connsiteY226" fmla="*/ 1580176 h 3259433"/>
                <a:gd name="connsiteX227" fmla="*/ 1467803 w 7436821"/>
                <a:gd name="connsiteY227" fmla="*/ 1565888 h 3259433"/>
                <a:gd name="connsiteX228" fmla="*/ 1478280 w 7436821"/>
                <a:gd name="connsiteY228" fmla="*/ 1363958 h 3259433"/>
                <a:gd name="connsiteX229" fmla="*/ 1490663 w 7436821"/>
                <a:gd name="connsiteY229" fmla="*/ 1351576 h 3259433"/>
                <a:gd name="connsiteX230" fmla="*/ 1500188 w 7436821"/>
                <a:gd name="connsiteY230" fmla="*/ 1339193 h 3259433"/>
                <a:gd name="connsiteX231" fmla="*/ 1509713 w 7436821"/>
                <a:gd name="connsiteY231" fmla="*/ 1320143 h 3259433"/>
                <a:gd name="connsiteX232" fmla="*/ 1642110 w 7436821"/>
                <a:gd name="connsiteY232" fmla="*/ 1095353 h 3259433"/>
                <a:gd name="connsiteX233" fmla="*/ 1662114 w 7436821"/>
                <a:gd name="connsiteY233" fmla="*/ 1089638 h 3259433"/>
                <a:gd name="connsiteX234" fmla="*/ 1708785 w 7436821"/>
                <a:gd name="connsiteY234" fmla="*/ 1102020 h 3259433"/>
                <a:gd name="connsiteX235" fmla="*/ 1764030 w 7436821"/>
                <a:gd name="connsiteY235" fmla="*/ 1041060 h 3259433"/>
                <a:gd name="connsiteX236" fmla="*/ 1771650 w 7436821"/>
                <a:gd name="connsiteY236" fmla="*/ 1018200 h 3259433"/>
                <a:gd name="connsiteX237" fmla="*/ 1839278 w 7436821"/>
                <a:gd name="connsiteY237" fmla="*/ 897233 h 3259433"/>
                <a:gd name="connsiteX238" fmla="*/ 1927547 w 7436821"/>
                <a:gd name="connsiteY238" fmla="*/ 898036 h 3259433"/>
                <a:gd name="connsiteX239" fmla="*/ 1938294 w 7436821"/>
                <a:gd name="connsiteY239" fmla="*/ 888494 h 3259433"/>
                <a:gd name="connsiteX240" fmla="*/ 1939664 w 7436821"/>
                <a:gd name="connsiteY240" fmla="*/ 883976 h 3259433"/>
                <a:gd name="connsiteX241" fmla="*/ 1946907 w 7436821"/>
                <a:gd name="connsiteY241" fmla="*/ 867712 h 3259433"/>
                <a:gd name="connsiteX242" fmla="*/ 1946910 w 7436821"/>
                <a:gd name="connsiteY242" fmla="*/ 867705 h 3259433"/>
                <a:gd name="connsiteX243" fmla="*/ 1956435 w 7436821"/>
                <a:gd name="connsiteY243" fmla="*/ 844845 h 3259433"/>
                <a:gd name="connsiteX244" fmla="*/ 1965960 w 7436821"/>
                <a:gd name="connsiteY244" fmla="*/ 821985 h 3259433"/>
                <a:gd name="connsiteX245" fmla="*/ 2080260 w 7436821"/>
                <a:gd name="connsiteY245" fmla="*/ 723878 h 3259433"/>
                <a:gd name="connsiteX246" fmla="*/ 2101215 w 7436821"/>
                <a:gd name="connsiteY246" fmla="*/ 854370 h 3259433"/>
                <a:gd name="connsiteX247" fmla="*/ 2105025 w 7436821"/>
                <a:gd name="connsiteY247" fmla="*/ 874373 h 3259433"/>
                <a:gd name="connsiteX248" fmla="*/ 2210753 w 7436821"/>
                <a:gd name="connsiteY248" fmla="*/ 962955 h 3259433"/>
                <a:gd name="connsiteX249" fmla="*/ 2225040 w 7436821"/>
                <a:gd name="connsiteY249" fmla="*/ 977243 h 3259433"/>
                <a:gd name="connsiteX250" fmla="*/ 2232660 w 7436821"/>
                <a:gd name="connsiteY250" fmla="*/ 996293 h 3259433"/>
                <a:gd name="connsiteX251" fmla="*/ 2269808 w 7436821"/>
                <a:gd name="connsiteY251" fmla="*/ 1064873 h 3259433"/>
                <a:gd name="connsiteX252" fmla="*/ 2371725 w 7436821"/>
                <a:gd name="connsiteY252" fmla="*/ 1142978 h 3259433"/>
                <a:gd name="connsiteX253" fmla="*/ 2384108 w 7436821"/>
                <a:gd name="connsiteY253" fmla="*/ 1150598 h 3259433"/>
                <a:gd name="connsiteX254" fmla="*/ 2397443 w 7436821"/>
                <a:gd name="connsiteY254" fmla="*/ 1161075 h 3259433"/>
                <a:gd name="connsiteX255" fmla="*/ 2431734 w 7436821"/>
                <a:gd name="connsiteY255" fmla="*/ 1266803 h 3259433"/>
                <a:gd name="connsiteX256" fmla="*/ 2390775 w 7436821"/>
                <a:gd name="connsiteY256" fmla="*/ 1254420 h 3259433"/>
                <a:gd name="connsiteX257" fmla="*/ 2414588 w 7436821"/>
                <a:gd name="connsiteY257" fmla="*/ 1354433 h 3259433"/>
                <a:gd name="connsiteX258" fmla="*/ 2405063 w 7436821"/>
                <a:gd name="connsiteY258" fmla="*/ 1374435 h 3259433"/>
                <a:gd name="connsiteX259" fmla="*/ 2460308 w 7436821"/>
                <a:gd name="connsiteY259" fmla="*/ 1570651 h 3259433"/>
                <a:gd name="connsiteX260" fmla="*/ 2478405 w 7436821"/>
                <a:gd name="connsiteY260" fmla="*/ 1590653 h 3259433"/>
                <a:gd name="connsiteX261" fmla="*/ 2724151 w 7436821"/>
                <a:gd name="connsiteY261" fmla="*/ 1651613 h 3259433"/>
                <a:gd name="connsiteX262" fmla="*/ 2684145 w 7436821"/>
                <a:gd name="connsiteY262" fmla="*/ 1490640 h 3259433"/>
                <a:gd name="connsiteX263" fmla="*/ 2687003 w 7436821"/>
                <a:gd name="connsiteY263" fmla="*/ 1473495 h 3259433"/>
                <a:gd name="connsiteX264" fmla="*/ 2748916 w 7436821"/>
                <a:gd name="connsiteY264" fmla="*/ 1396343 h 3259433"/>
                <a:gd name="connsiteX265" fmla="*/ 2792730 w 7436821"/>
                <a:gd name="connsiteY265" fmla="*/ 1368720 h 3259433"/>
                <a:gd name="connsiteX266" fmla="*/ 2806066 w 7436821"/>
                <a:gd name="connsiteY266" fmla="*/ 1349670 h 3259433"/>
                <a:gd name="connsiteX267" fmla="*/ 2905125 w 7436821"/>
                <a:gd name="connsiteY267" fmla="*/ 1244895 h 3259433"/>
                <a:gd name="connsiteX268" fmla="*/ 2904174 w 7436821"/>
                <a:gd name="connsiteY268" fmla="*/ 1225845 h 3259433"/>
                <a:gd name="connsiteX269" fmla="*/ 2904174 w 7436821"/>
                <a:gd name="connsiteY269" fmla="*/ 1188698 h 3259433"/>
                <a:gd name="connsiteX270" fmla="*/ 2982279 w 7436821"/>
                <a:gd name="connsiteY270" fmla="*/ 1062968 h 3259433"/>
                <a:gd name="connsiteX271" fmla="*/ 3023236 w 7436821"/>
                <a:gd name="connsiteY271" fmla="*/ 917235 h 3259433"/>
                <a:gd name="connsiteX272" fmla="*/ 3039429 w 7436821"/>
                <a:gd name="connsiteY272" fmla="*/ 896280 h 3259433"/>
                <a:gd name="connsiteX273" fmla="*/ 3184209 w 7436821"/>
                <a:gd name="connsiteY273" fmla="*/ 724830 h 3259433"/>
                <a:gd name="connsiteX274" fmla="*/ 3187065 w 7436821"/>
                <a:gd name="connsiteY274" fmla="*/ 708638 h 3259433"/>
                <a:gd name="connsiteX275" fmla="*/ 3201354 w 7436821"/>
                <a:gd name="connsiteY275" fmla="*/ 661013 h 3259433"/>
                <a:gd name="connsiteX276" fmla="*/ 3208973 w 7436821"/>
                <a:gd name="connsiteY276" fmla="*/ 641963 h 3259433"/>
                <a:gd name="connsiteX277" fmla="*/ 3317558 w 7436821"/>
                <a:gd name="connsiteY277" fmla="*/ 487658 h 3259433"/>
                <a:gd name="connsiteX278" fmla="*/ 3333751 w 7436821"/>
                <a:gd name="connsiteY278" fmla="*/ 471465 h 3259433"/>
                <a:gd name="connsiteX279" fmla="*/ 3351848 w 7436821"/>
                <a:gd name="connsiteY279" fmla="*/ 450510 h 3259433"/>
                <a:gd name="connsiteX280" fmla="*/ 3422333 w 7436821"/>
                <a:gd name="connsiteY280" fmla="*/ 386693 h 3259433"/>
                <a:gd name="connsiteX281" fmla="*/ 3442335 w 7436821"/>
                <a:gd name="connsiteY281" fmla="*/ 383835 h 3259433"/>
                <a:gd name="connsiteX282" fmla="*/ 3472815 w 7436821"/>
                <a:gd name="connsiteY282" fmla="*/ 366690 h 3259433"/>
                <a:gd name="connsiteX283" fmla="*/ 3540443 w 7436821"/>
                <a:gd name="connsiteY283" fmla="*/ 167618 h 3259433"/>
                <a:gd name="connsiteX284" fmla="*/ 3556636 w 7436821"/>
                <a:gd name="connsiteY284" fmla="*/ 150473 h 3259433"/>
                <a:gd name="connsiteX285" fmla="*/ 3629977 w 7436821"/>
                <a:gd name="connsiteY285" fmla="*/ 66653 h 3259433"/>
                <a:gd name="connsiteX286" fmla="*/ 3646170 w 7436821"/>
                <a:gd name="connsiteY286" fmla="*/ 50460 h 3259433"/>
                <a:gd name="connsiteX287" fmla="*/ 3707130 w 7436821"/>
                <a:gd name="connsiteY287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2342584 w 7436821"/>
                <a:gd name="connsiteY21" fmla="*/ 1462250 h 3259433"/>
                <a:gd name="connsiteX22" fmla="*/ 2337380 w 7436821"/>
                <a:gd name="connsiteY22" fmla="*/ 1453355 h 3259433"/>
                <a:gd name="connsiteX23" fmla="*/ 2341012 w 7436821"/>
                <a:gd name="connsiteY23" fmla="*/ 1458719 h 3259433"/>
                <a:gd name="connsiteX24" fmla="*/ 2342584 w 7436821"/>
                <a:gd name="connsiteY24" fmla="*/ 1462250 h 3259433"/>
                <a:gd name="connsiteX25" fmla="*/ 4709982 w 7436821"/>
                <a:gd name="connsiteY25" fmla="*/ 952021 h 3259433"/>
                <a:gd name="connsiteX26" fmla="*/ 4722335 w 7436821"/>
                <a:gd name="connsiteY26" fmla="*/ 1024115 h 3259433"/>
                <a:gd name="connsiteX27" fmla="*/ 4722492 w 7436821"/>
                <a:gd name="connsiteY27" fmla="*/ 1022963 h 3259433"/>
                <a:gd name="connsiteX28" fmla="*/ 4730112 w 7436821"/>
                <a:gd name="connsiteY28" fmla="*/ 996293 h 3259433"/>
                <a:gd name="connsiteX29" fmla="*/ 4723445 w 7436821"/>
                <a:gd name="connsiteY29" fmla="*/ 972480 h 3259433"/>
                <a:gd name="connsiteX30" fmla="*/ 4709982 w 7436821"/>
                <a:gd name="connsiteY30" fmla="*/ 952021 h 3259433"/>
                <a:gd name="connsiteX31" fmla="*/ 4571527 w 7436821"/>
                <a:gd name="connsiteY31" fmla="*/ 603642 h 3259433"/>
                <a:gd name="connsiteX32" fmla="*/ 4574994 w 7436821"/>
                <a:gd name="connsiteY32" fmla="*/ 607661 h 3259433"/>
                <a:gd name="connsiteX33" fmla="*/ 4574553 w 7436821"/>
                <a:gd name="connsiteY33" fmla="*/ 606693 h 3259433"/>
                <a:gd name="connsiteX34" fmla="*/ 4571527 w 7436821"/>
                <a:gd name="connsiteY34" fmla="*/ 603642 h 3259433"/>
                <a:gd name="connsiteX35" fmla="*/ 4528455 w 7436821"/>
                <a:gd name="connsiteY35" fmla="*/ 566756 h 3259433"/>
                <a:gd name="connsiteX36" fmla="*/ 4529548 w 7436821"/>
                <a:gd name="connsiteY36" fmla="*/ 569210 h 3259433"/>
                <a:gd name="connsiteX37" fmla="*/ 4537440 w 7436821"/>
                <a:gd name="connsiteY37" fmla="*/ 573026 h 3259433"/>
                <a:gd name="connsiteX38" fmla="*/ 4556825 w 7436821"/>
                <a:gd name="connsiteY38" fmla="*/ 588815 h 3259433"/>
                <a:gd name="connsiteX39" fmla="*/ 4543480 w 7436821"/>
                <a:gd name="connsiteY39" fmla="*/ 575357 h 3259433"/>
                <a:gd name="connsiteX40" fmla="*/ 4528455 w 7436821"/>
                <a:gd name="connsiteY40" fmla="*/ 566756 h 3259433"/>
                <a:gd name="connsiteX41" fmla="*/ 3707130 w 7436821"/>
                <a:gd name="connsiteY41" fmla="*/ 930 h 3259433"/>
                <a:gd name="connsiteX42" fmla="*/ 3793805 w 7436821"/>
                <a:gd name="connsiteY42" fmla="*/ 48555 h 3259433"/>
                <a:gd name="connsiteX43" fmla="*/ 3813807 w 7436821"/>
                <a:gd name="connsiteY43" fmla="*/ 62843 h 3259433"/>
                <a:gd name="connsiteX44" fmla="*/ 3878577 w 7436821"/>
                <a:gd name="connsiteY44" fmla="*/ 206670 h 3259433"/>
                <a:gd name="connsiteX45" fmla="*/ 3881435 w 7436821"/>
                <a:gd name="connsiteY45" fmla="*/ 230483 h 3259433"/>
                <a:gd name="connsiteX46" fmla="*/ 3904295 w 7436821"/>
                <a:gd name="connsiteY46" fmla="*/ 325733 h 3259433"/>
                <a:gd name="connsiteX47" fmla="*/ 3907058 w 7436821"/>
                <a:gd name="connsiteY47" fmla="*/ 340239 h 3259433"/>
                <a:gd name="connsiteX48" fmla="*/ 3908911 w 7436821"/>
                <a:gd name="connsiteY48" fmla="*/ 345080 h 3259433"/>
                <a:gd name="connsiteX49" fmla="*/ 3912314 w 7436821"/>
                <a:gd name="connsiteY49" fmla="*/ 358147 h 3259433"/>
                <a:gd name="connsiteX50" fmla="*/ 3923568 w 7436821"/>
                <a:gd name="connsiteY50" fmla="*/ 391336 h 3259433"/>
                <a:gd name="connsiteX51" fmla="*/ 3971922 w 7436821"/>
                <a:gd name="connsiteY51" fmla="*/ 503850 h 3259433"/>
                <a:gd name="connsiteX52" fmla="*/ 4070030 w 7436821"/>
                <a:gd name="connsiteY52" fmla="*/ 618150 h 3259433"/>
                <a:gd name="connsiteX53" fmla="*/ 4092890 w 7436821"/>
                <a:gd name="connsiteY53" fmla="*/ 631485 h 3259433"/>
                <a:gd name="connsiteX54" fmla="*/ 4295772 w 7436821"/>
                <a:gd name="connsiteY54" fmla="*/ 743880 h 3259433"/>
                <a:gd name="connsiteX55" fmla="*/ 4312917 w 7436821"/>
                <a:gd name="connsiteY55" fmla="*/ 720068 h 3259433"/>
                <a:gd name="connsiteX56" fmla="*/ 4316727 w 7436821"/>
                <a:gd name="connsiteY56" fmla="*/ 702923 h 3259433"/>
                <a:gd name="connsiteX57" fmla="*/ 4312917 w 7436821"/>
                <a:gd name="connsiteY57" fmla="*/ 681968 h 3259433"/>
                <a:gd name="connsiteX58" fmla="*/ 4312917 w 7436821"/>
                <a:gd name="connsiteY58" fmla="*/ 661965 h 3259433"/>
                <a:gd name="connsiteX59" fmla="*/ 4457697 w 7436821"/>
                <a:gd name="connsiteY59" fmla="*/ 461940 h 3259433"/>
                <a:gd name="connsiteX60" fmla="*/ 4549137 w 7436821"/>
                <a:gd name="connsiteY60" fmla="*/ 484800 h 3259433"/>
                <a:gd name="connsiteX61" fmla="*/ 4565330 w 7436821"/>
                <a:gd name="connsiteY61" fmla="*/ 500993 h 3259433"/>
                <a:gd name="connsiteX62" fmla="*/ 4643435 w 7436821"/>
                <a:gd name="connsiteY62" fmla="*/ 645773 h 3259433"/>
                <a:gd name="connsiteX63" fmla="*/ 4647245 w 7436821"/>
                <a:gd name="connsiteY63" fmla="*/ 670538 h 3259433"/>
                <a:gd name="connsiteX64" fmla="*/ 4656770 w 7436821"/>
                <a:gd name="connsiteY64" fmla="*/ 745785 h 3259433"/>
                <a:gd name="connsiteX65" fmla="*/ 4664390 w 7436821"/>
                <a:gd name="connsiteY65" fmla="*/ 761978 h 3259433"/>
                <a:gd name="connsiteX66" fmla="*/ 4671057 w 7436821"/>
                <a:gd name="connsiteY66" fmla="*/ 779123 h 3259433"/>
                <a:gd name="connsiteX67" fmla="*/ 4678677 w 7436821"/>
                <a:gd name="connsiteY67" fmla="*/ 795315 h 3259433"/>
                <a:gd name="connsiteX68" fmla="*/ 4679630 w 7436821"/>
                <a:gd name="connsiteY68" fmla="*/ 818175 h 3259433"/>
                <a:gd name="connsiteX69" fmla="*/ 4689155 w 7436821"/>
                <a:gd name="connsiteY69" fmla="*/ 838178 h 3259433"/>
                <a:gd name="connsiteX70" fmla="*/ 4696775 w 7436821"/>
                <a:gd name="connsiteY70" fmla="*/ 857228 h 3259433"/>
                <a:gd name="connsiteX71" fmla="*/ 4719635 w 7436821"/>
                <a:gd name="connsiteY71" fmla="*/ 894375 h 3259433"/>
                <a:gd name="connsiteX72" fmla="*/ 4732970 w 7436821"/>
                <a:gd name="connsiteY72" fmla="*/ 910568 h 3259433"/>
                <a:gd name="connsiteX73" fmla="*/ 4750115 w 7436821"/>
                <a:gd name="connsiteY73" fmla="*/ 927713 h 3259433"/>
                <a:gd name="connsiteX74" fmla="*/ 4763450 w 7436821"/>
                <a:gd name="connsiteY74" fmla="*/ 944858 h 3259433"/>
                <a:gd name="connsiteX75" fmla="*/ 4787262 w 7436821"/>
                <a:gd name="connsiteY75" fmla="*/ 982958 h 3259433"/>
                <a:gd name="connsiteX76" fmla="*/ 4794882 w 7436821"/>
                <a:gd name="connsiteY76" fmla="*/ 1006770 h 3259433"/>
                <a:gd name="connsiteX77" fmla="*/ 4807265 w 7436821"/>
                <a:gd name="connsiteY77" fmla="*/ 1054395 h 3259433"/>
                <a:gd name="connsiteX78" fmla="*/ 4817742 w 7436821"/>
                <a:gd name="connsiteY78" fmla="*/ 1068683 h 3259433"/>
                <a:gd name="connsiteX79" fmla="*/ 4820600 w 7436821"/>
                <a:gd name="connsiteY79" fmla="*/ 1088685 h 3259433"/>
                <a:gd name="connsiteX80" fmla="*/ 4838697 w 7436821"/>
                <a:gd name="connsiteY80" fmla="*/ 1221083 h 3259433"/>
                <a:gd name="connsiteX81" fmla="*/ 4851080 w 7436821"/>
                <a:gd name="connsiteY81" fmla="*/ 1233465 h 3259433"/>
                <a:gd name="connsiteX82" fmla="*/ 4860605 w 7436821"/>
                <a:gd name="connsiteY82" fmla="*/ 1273470 h 3259433"/>
                <a:gd name="connsiteX83" fmla="*/ 4948235 w 7436821"/>
                <a:gd name="connsiteY83" fmla="*/ 1517310 h 3259433"/>
                <a:gd name="connsiteX84" fmla="*/ 4964427 w 7436821"/>
                <a:gd name="connsiteY84" fmla="*/ 1554458 h 3259433"/>
                <a:gd name="connsiteX85" fmla="*/ 4978715 w 7436821"/>
                <a:gd name="connsiteY85" fmla="*/ 1574460 h 3259433"/>
                <a:gd name="connsiteX86" fmla="*/ 5151117 w 7436821"/>
                <a:gd name="connsiteY86" fmla="*/ 1836398 h 3259433"/>
                <a:gd name="connsiteX87" fmla="*/ 5272085 w 7436821"/>
                <a:gd name="connsiteY87" fmla="*/ 1796393 h 3259433"/>
                <a:gd name="connsiteX88" fmla="*/ 5292087 w 7436821"/>
                <a:gd name="connsiteY88" fmla="*/ 1800203 h 3259433"/>
                <a:gd name="connsiteX89" fmla="*/ 5360667 w 7436821"/>
                <a:gd name="connsiteY89" fmla="*/ 1729718 h 3259433"/>
                <a:gd name="connsiteX90" fmla="*/ 5361620 w 7436821"/>
                <a:gd name="connsiteY90" fmla="*/ 1708763 h 3259433"/>
                <a:gd name="connsiteX91" fmla="*/ 5379360 w 7436821"/>
                <a:gd name="connsiteY91" fmla="*/ 1644231 h 3259433"/>
                <a:gd name="connsiteX92" fmla="*/ 5390153 w 7436821"/>
                <a:gd name="connsiteY92" fmla="*/ 1625966 h 3259433"/>
                <a:gd name="connsiteX93" fmla="*/ 5398929 w 7436821"/>
                <a:gd name="connsiteY93" fmla="*/ 1592273 h 3259433"/>
                <a:gd name="connsiteX94" fmla="*/ 5426863 w 7436821"/>
                <a:gd name="connsiteY94" fmla="*/ 1519262 h 3259433"/>
                <a:gd name="connsiteX95" fmla="*/ 5425795 w 7436821"/>
                <a:gd name="connsiteY95" fmla="*/ 1503975 h 3259433"/>
                <a:gd name="connsiteX96" fmla="*/ 5427342 w 7436821"/>
                <a:gd name="connsiteY96" fmla="*/ 1415393 h 3259433"/>
                <a:gd name="connsiteX97" fmla="*/ 5542595 w 7436821"/>
                <a:gd name="connsiteY97" fmla="*/ 1209653 h 3259433"/>
                <a:gd name="connsiteX98" fmla="*/ 5554977 w 7436821"/>
                <a:gd name="connsiteY98" fmla="*/ 1189650 h 3259433"/>
                <a:gd name="connsiteX99" fmla="*/ 5572122 w 7436821"/>
                <a:gd name="connsiteY99" fmla="*/ 1176315 h 3259433"/>
                <a:gd name="connsiteX100" fmla="*/ 5683565 w 7436821"/>
                <a:gd name="connsiteY100" fmla="*/ 1302045 h 3259433"/>
                <a:gd name="connsiteX101" fmla="*/ 5697852 w 7436821"/>
                <a:gd name="connsiteY101" fmla="*/ 1319190 h 3259433"/>
                <a:gd name="connsiteX102" fmla="*/ 5727380 w 7436821"/>
                <a:gd name="connsiteY102" fmla="*/ 1353480 h 3259433"/>
                <a:gd name="connsiteX103" fmla="*/ 5739762 w 7436821"/>
                <a:gd name="connsiteY103" fmla="*/ 1372530 h 3259433"/>
                <a:gd name="connsiteX104" fmla="*/ 5770242 w 7436821"/>
                <a:gd name="connsiteY104" fmla="*/ 1402058 h 3259433"/>
                <a:gd name="connsiteX105" fmla="*/ 5783577 w 7436821"/>
                <a:gd name="connsiteY105" fmla="*/ 1415393 h 3259433"/>
                <a:gd name="connsiteX106" fmla="*/ 5787387 w 7436821"/>
                <a:gd name="connsiteY106" fmla="*/ 1517310 h 3259433"/>
                <a:gd name="connsiteX107" fmla="*/ 5925500 w 7436821"/>
                <a:gd name="connsiteY107" fmla="*/ 1493498 h 3259433"/>
                <a:gd name="connsiteX108" fmla="*/ 5946455 w 7436821"/>
                <a:gd name="connsiteY108" fmla="*/ 1486830 h 3259433"/>
                <a:gd name="connsiteX109" fmla="*/ 5966457 w 7436821"/>
                <a:gd name="connsiteY109" fmla="*/ 1499213 h 3259433"/>
                <a:gd name="connsiteX110" fmla="*/ 6098855 w 7436821"/>
                <a:gd name="connsiteY110" fmla="*/ 1646851 h 3259433"/>
                <a:gd name="connsiteX111" fmla="*/ 6106475 w 7436821"/>
                <a:gd name="connsiteY111" fmla="*/ 1663043 h 3259433"/>
                <a:gd name="connsiteX112" fmla="*/ 6119810 w 7436821"/>
                <a:gd name="connsiteY112" fmla="*/ 1693523 h 3259433"/>
                <a:gd name="connsiteX113" fmla="*/ 6130287 w 7436821"/>
                <a:gd name="connsiteY113" fmla="*/ 1716383 h 3259433"/>
                <a:gd name="connsiteX114" fmla="*/ 6140765 w 7436821"/>
                <a:gd name="connsiteY114" fmla="*/ 1737338 h 3259433"/>
                <a:gd name="connsiteX115" fmla="*/ 6148385 w 7436821"/>
                <a:gd name="connsiteY115" fmla="*/ 1758293 h 3259433"/>
                <a:gd name="connsiteX116" fmla="*/ 6151242 w 7436821"/>
                <a:gd name="connsiteY116" fmla="*/ 1936410 h 3259433"/>
                <a:gd name="connsiteX117" fmla="*/ 6155052 w 7436821"/>
                <a:gd name="connsiteY117" fmla="*/ 1957365 h 3259433"/>
                <a:gd name="connsiteX118" fmla="*/ 6158862 w 7436821"/>
                <a:gd name="connsiteY118" fmla="*/ 1978320 h 3259433"/>
                <a:gd name="connsiteX119" fmla="*/ 6169340 w 7436821"/>
                <a:gd name="connsiteY119" fmla="*/ 2022135 h 3259433"/>
                <a:gd name="connsiteX120" fmla="*/ 6176007 w 7436821"/>
                <a:gd name="connsiteY120" fmla="*/ 2035470 h 3259433"/>
                <a:gd name="connsiteX121" fmla="*/ 6186485 w 7436821"/>
                <a:gd name="connsiteY121" fmla="*/ 2047853 h 3259433"/>
                <a:gd name="connsiteX122" fmla="*/ 6202677 w 7436821"/>
                <a:gd name="connsiteY122" fmla="*/ 2062140 h 3259433"/>
                <a:gd name="connsiteX123" fmla="*/ 6220775 w 7436821"/>
                <a:gd name="connsiteY123" fmla="*/ 2076428 h 3259433"/>
                <a:gd name="connsiteX124" fmla="*/ 6241730 w 7436821"/>
                <a:gd name="connsiteY124" fmla="*/ 2085953 h 3259433"/>
                <a:gd name="connsiteX125" fmla="*/ 6402464 w 7436821"/>
                <a:gd name="connsiteY125" fmla="*/ 2130021 h 3259433"/>
                <a:gd name="connsiteX126" fmla="*/ 6417089 w 7436821"/>
                <a:gd name="connsiteY126" fmla="*/ 2124324 h 3259433"/>
                <a:gd name="connsiteX127" fmla="*/ 6419843 w 7436821"/>
                <a:gd name="connsiteY127" fmla="*/ 2110517 h 3259433"/>
                <a:gd name="connsiteX128" fmla="*/ 6429692 w 7436821"/>
                <a:gd name="connsiteY128" fmla="*/ 2078028 h 3259433"/>
                <a:gd name="connsiteX129" fmla="*/ 6414371 w 7436821"/>
                <a:gd name="connsiteY129" fmla="*/ 2052735 h 3259433"/>
                <a:gd name="connsiteX130" fmla="*/ 6371270 w 7436821"/>
                <a:gd name="connsiteY130" fmla="*/ 1988798 h 3259433"/>
                <a:gd name="connsiteX131" fmla="*/ 6365555 w 7436821"/>
                <a:gd name="connsiteY131" fmla="*/ 1965938 h 3259433"/>
                <a:gd name="connsiteX132" fmla="*/ 6393177 w 7436821"/>
                <a:gd name="connsiteY132" fmla="*/ 1884976 h 3259433"/>
                <a:gd name="connsiteX133" fmla="*/ 6416037 w 7436821"/>
                <a:gd name="connsiteY133" fmla="*/ 1879260 h 3259433"/>
                <a:gd name="connsiteX134" fmla="*/ 6545577 w 7436821"/>
                <a:gd name="connsiteY134" fmla="*/ 1923076 h 3259433"/>
                <a:gd name="connsiteX135" fmla="*/ 6569390 w 7436821"/>
                <a:gd name="connsiteY135" fmla="*/ 1926885 h 3259433"/>
                <a:gd name="connsiteX136" fmla="*/ 6666545 w 7436821"/>
                <a:gd name="connsiteY136" fmla="*/ 2002133 h 3259433"/>
                <a:gd name="connsiteX137" fmla="*/ 6713217 w 7436821"/>
                <a:gd name="connsiteY137" fmla="*/ 2018326 h 3259433"/>
                <a:gd name="connsiteX138" fmla="*/ 6731315 w 7436821"/>
                <a:gd name="connsiteY138" fmla="*/ 2021183 h 3259433"/>
                <a:gd name="connsiteX139" fmla="*/ 6749412 w 7436821"/>
                <a:gd name="connsiteY139" fmla="*/ 2026898 h 3259433"/>
                <a:gd name="connsiteX140" fmla="*/ 6868475 w 7436821"/>
                <a:gd name="connsiteY140" fmla="*/ 2111670 h 3259433"/>
                <a:gd name="connsiteX141" fmla="*/ 6889430 w 7436821"/>
                <a:gd name="connsiteY141" fmla="*/ 2119291 h 3259433"/>
                <a:gd name="connsiteX142" fmla="*/ 6905622 w 7436821"/>
                <a:gd name="connsiteY142" fmla="*/ 2133578 h 3259433"/>
                <a:gd name="connsiteX143" fmla="*/ 6869427 w 7436821"/>
                <a:gd name="connsiteY143" fmla="*/ 2242163 h 3259433"/>
                <a:gd name="connsiteX144" fmla="*/ 6879946 w 7436821"/>
                <a:gd name="connsiteY144" fmla="*/ 2258313 h 3259433"/>
                <a:gd name="connsiteX145" fmla="*/ 6889342 w 7436821"/>
                <a:gd name="connsiteY145" fmla="*/ 2262487 h 3259433"/>
                <a:gd name="connsiteX146" fmla="*/ 6893809 w 7436821"/>
                <a:gd name="connsiteY146" fmla="*/ 2261261 h 3259433"/>
                <a:gd name="connsiteX147" fmla="*/ 6901194 w 7436821"/>
                <a:gd name="connsiteY147" fmla="*/ 2263287 h 3259433"/>
                <a:gd name="connsiteX148" fmla="*/ 6908573 w 7436821"/>
                <a:gd name="connsiteY148" fmla="*/ 2262439 h 3259433"/>
                <a:gd name="connsiteX149" fmla="*/ 6994205 w 7436821"/>
                <a:gd name="connsiteY149" fmla="*/ 2229781 h 3259433"/>
                <a:gd name="connsiteX150" fmla="*/ 7012302 w 7436821"/>
                <a:gd name="connsiteY150" fmla="*/ 2240258 h 3259433"/>
                <a:gd name="connsiteX151" fmla="*/ 7028495 w 7436821"/>
                <a:gd name="connsiteY151" fmla="*/ 2257403 h 3259433"/>
                <a:gd name="connsiteX152" fmla="*/ 7040877 w 7436821"/>
                <a:gd name="connsiteY152" fmla="*/ 2278358 h 3259433"/>
                <a:gd name="connsiteX153" fmla="*/ 7061832 w 7436821"/>
                <a:gd name="connsiteY153" fmla="*/ 2345033 h 3259433"/>
                <a:gd name="connsiteX154" fmla="*/ 7071357 w 7436821"/>
                <a:gd name="connsiteY154" fmla="*/ 2365988 h 3259433"/>
                <a:gd name="connsiteX155" fmla="*/ 7088502 w 7436821"/>
                <a:gd name="connsiteY155" fmla="*/ 2436473 h 3259433"/>
                <a:gd name="connsiteX156" fmla="*/ 7094217 w 7436821"/>
                <a:gd name="connsiteY156" fmla="*/ 2460286 h 3259433"/>
                <a:gd name="connsiteX157" fmla="*/ 7151367 w 7436821"/>
                <a:gd name="connsiteY157" fmla="*/ 2523151 h 3259433"/>
                <a:gd name="connsiteX158" fmla="*/ 7158987 w 7436821"/>
                <a:gd name="connsiteY158" fmla="*/ 2537438 h 3259433"/>
                <a:gd name="connsiteX159" fmla="*/ 7162797 w 7436821"/>
                <a:gd name="connsiteY159" fmla="*/ 2551726 h 3259433"/>
                <a:gd name="connsiteX160" fmla="*/ 7150415 w 7436821"/>
                <a:gd name="connsiteY160" fmla="*/ 2571728 h 3259433"/>
                <a:gd name="connsiteX161" fmla="*/ 7130412 w 7436821"/>
                <a:gd name="connsiteY161" fmla="*/ 2635545 h 3259433"/>
                <a:gd name="connsiteX162" fmla="*/ 7133270 w 7436821"/>
                <a:gd name="connsiteY162" fmla="*/ 2655548 h 3259433"/>
                <a:gd name="connsiteX163" fmla="*/ 7147557 w 7436821"/>
                <a:gd name="connsiteY163" fmla="*/ 2672693 h 3259433"/>
                <a:gd name="connsiteX164" fmla="*/ 7165655 w 7436821"/>
                <a:gd name="connsiteY164" fmla="*/ 2686980 h 3259433"/>
                <a:gd name="connsiteX165" fmla="*/ 7181847 w 7436821"/>
                <a:gd name="connsiteY165" fmla="*/ 2703173 h 3259433"/>
                <a:gd name="connsiteX166" fmla="*/ 7277097 w 7436821"/>
                <a:gd name="connsiteY166" fmla="*/ 2908913 h 3259433"/>
                <a:gd name="connsiteX167" fmla="*/ 7289480 w 7436821"/>
                <a:gd name="connsiteY167" fmla="*/ 2929868 h 3259433"/>
                <a:gd name="connsiteX168" fmla="*/ 7359965 w 7436821"/>
                <a:gd name="connsiteY168" fmla="*/ 3067980 h 3259433"/>
                <a:gd name="connsiteX169" fmla="*/ 7419972 w 7436821"/>
                <a:gd name="connsiteY169" fmla="*/ 3104176 h 3259433"/>
                <a:gd name="connsiteX170" fmla="*/ 7436165 w 7436821"/>
                <a:gd name="connsiteY170" fmla="*/ 3142276 h 3259433"/>
                <a:gd name="connsiteX171" fmla="*/ 7433307 w 7436821"/>
                <a:gd name="connsiteY171" fmla="*/ 3162278 h 3259433"/>
                <a:gd name="connsiteX172" fmla="*/ 7417115 w 7436821"/>
                <a:gd name="connsiteY172" fmla="*/ 3196568 h 3259433"/>
                <a:gd name="connsiteX173" fmla="*/ 7413305 w 7436821"/>
                <a:gd name="connsiteY173" fmla="*/ 3207998 h 3259433"/>
                <a:gd name="connsiteX174" fmla="*/ 7422830 w 7436821"/>
                <a:gd name="connsiteY174" fmla="*/ 3251813 h 3259433"/>
                <a:gd name="connsiteX175" fmla="*/ 7428545 w 7436821"/>
                <a:gd name="connsiteY175" fmla="*/ 3259433 h 3259433"/>
                <a:gd name="connsiteX176" fmla="*/ 7388540 w 7436821"/>
                <a:gd name="connsiteY176" fmla="*/ 3259433 h 3259433"/>
                <a:gd name="connsiteX177" fmla="*/ 7367585 w 7436821"/>
                <a:gd name="connsiteY177" fmla="*/ 3259433 h 3259433"/>
                <a:gd name="connsiteX178" fmla="*/ 0 w 7436821"/>
                <a:gd name="connsiteY178" fmla="*/ 3259433 h 3259433"/>
                <a:gd name="connsiteX179" fmla="*/ 37148 w 7436821"/>
                <a:gd name="connsiteY179" fmla="*/ 3212761 h 3259433"/>
                <a:gd name="connsiteX180" fmla="*/ 180023 w 7436821"/>
                <a:gd name="connsiteY180" fmla="*/ 2943203 h 3259433"/>
                <a:gd name="connsiteX181" fmla="*/ 196215 w 7436821"/>
                <a:gd name="connsiteY181" fmla="*/ 2902245 h 3259433"/>
                <a:gd name="connsiteX182" fmla="*/ 195263 w 7436821"/>
                <a:gd name="connsiteY182" fmla="*/ 2901293 h 3259433"/>
                <a:gd name="connsiteX183" fmla="*/ 177165 w 7436821"/>
                <a:gd name="connsiteY183" fmla="*/ 2819378 h 3259433"/>
                <a:gd name="connsiteX184" fmla="*/ 296228 w 7436821"/>
                <a:gd name="connsiteY184" fmla="*/ 2586016 h 3259433"/>
                <a:gd name="connsiteX185" fmla="*/ 305753 w 7436821"/>
                <a:gd name="connsiteY185" fmla="*/ 2573633 h 3259433"/>
                <a:gd name="connsiteX186" fmla="*/ 326708 w 7436821"/>
                <a:gd name="connsiteY186" fmla="*/ 2543153 h 3259433"/>
                <a:gd name="connsiteX187" fmla="*/ 354330 w 7436821"/>
                <a:gd name="connsiteY187" fmla="*/ 2401231 h 3259433"/>
                <a:gd name="connsiteX188" fmla="*/ 370523 w 7436821"/>
                <a:gd name="connsiteY188" fmla="*/ 2388848 h 3259433"/>
                <a:gd name="connsiteX189" fmla="*/ 388620 w 7436821"/>
                <a:gd name="connsiteY189" fmla="*/ 2376466 h 3259433"/>
                <a:gd name="connsiteX190" fmla="*/ 401955 w 7436821"/>
                <a:gd name="connsiteY190" fmla="*/ 2366941 h 3259433"/>
                <a:gd name="connsiteX191" fmla="*/ 412433 w 7436821"/>
                <a:gd name="connsiteY191" fmla="*/ 2354558 h 3259433"/>
                <a:gd name="connsiteX192" fmla="*/ 440055 w 7436821"/>
                <a:gd name="connsiteY192" fmla="*/ 2276453 h 3259433"/>
                <a:gd name="connsiteX193" fmla="*/ 446723 w 7436821"/>
                <a:gd name="connsiteY193" fmla="*/ 2256451 h 3259433"/>
                <a:gd name="connsiteX194" fmla="*/ 484823 w 7436821"/>
                <a:gd name="connsiteY194" fmla="*/ 2027851 h 3259433"/>
                <a:gd name="connsiteX195" fmla="*/ 495300 w 7436821"/>
                <a:gd name="connsiteY195" fmla="*/ 2010705 h 3259433"/>
                <a:gd name="connsiteX196" fmla="*/ 529590 w 7436821"/>
                <a:gd name="connsiteY196" fmla="*/ 1910693 h 3259433"/>
                <a:gd name="connsiteX197" fmla="*/ 533400 w 7436821"/>
                <a:gd name="connsiteY197" fmla="*/ 1887833 h 3259433"/>
                <a:gd name="connsiteX198" fmla="*/ 615315 w 7436821"/>
                <a:gd name="connsiteY198" fmla="*/ 1749720 h 3259433"/>
                <a:gd name="connsiteX199" fmla="*/ 636270 w 7436821"/>
                <a:gd name="connsiteY199" fmla="*/ 1742101 h 3259433"/>
                <a:gd name="connsiteX200" fmla="*/ 660083 w 7436821"/>
                <a:gd name="connsiteY200" fmla="*/ 1738290 h 3259433"/>
                <a:gd name="connsiteX201" fmla="*/ 677228 w 7436821"/>
                <a:gd name="connsiteY201" fmla="*/ 1742101 h 3259433"/>
                <a:gd name="connsiteX202" fmla="*/ 689610 w 7436821"/>
                <a:gd name="connsiteY202" fmla="*/ 1751626 h 3259433"/>
                <a:gd name="connsiteX203" fmla="*/ 705803 w 7436821"/>
                <a:gd name="connsiteY203" fmla="*/ 1776390 h 3259433"/>
                <a:gd name="connsiteX204" fmla="*/ 712470 w 7436821"/>
                <a:gd name="connsiteY204" fmla="*/ 1789726 h 3259433"/>
                <a:gd name="connsiteX205" fmla="*/ 794385 w 7436821"/>
                <a:gd name="connsiteY205" fmla="*/ 1924980 h 3259433"/>
                <a:gd name="connsiteX206" fmla="*/ 810578 w 7436821"/>
                <a:gd name="connsiteY206" fmla="*/ 1937363 h 3259433"/>
                <a:gd name="connsiteX207" fmla="*/ 830580 w 7436821"/>
                <a:gd name="connsiteY207" fmla="*/ 1944030 h 3259433"/>
                <a:gd name="connsiteX208" fmla="*/ 912495 w 7436821"/>
                <a:gd name="connsiteY208" fmla="*/ 1977368 h 3259433"/>
                <a:gd name="connsiteX209" fmla="*/ 932498 w 7436821"/>
                <a:gd name="connsiteY209" fmla="*/ 2045948 h 3259433"/>
                <a:gd name="connsiteX210" fmla="*/ 939165 w 7436821"/>
                <a:gd name="connsiteY210" fmla="*/ 2068808 h 3259433"/>
                <a:gd name="connsiteX211" fmla="*/ 970598 w 7436821"/>
                <a:gd name="connsiteY211" fmla="*/ 2176441 h 3259433"/>
                <a:gd name="connsiteX212" fmla="*/ 991553 w 7436821"/>
                <a:gd name="connsiteY212" fmla="*/ 2189776 h 3259433"/>
                <a:gd name="connsiteX213" fmla="*/ 1008883 w 7436821"/>
                <a:gd name="connsiteY213" fmla="*/ 2194502 h 3259433"/>
                <a:gd name="connsiteX214" fmla="*/ 1033558 w 7436821"/>
                <a:gd name="connsiteY214" fmla="*/ 2189170 h 3259433"/>
                <a:gd name="connsiteX215" fmla="*/ 1050608 w 7436821"/>
                <a:gd name="connsiteY215" fmla="*/ 2179298 h 3259433"/>
                <a:gd name="connsiteX216" fmla="*/ 1064895 w 7436821"/>
                <a:gd name="connsiteY216" fmla="*/ 2165011 h 3259433"/>
                <a:gd name="connsiteX217" fmla="*/ 1118235 w 7436821"/>
                <a:gd name="connsiteY217" fmla="*/ 1923076 h 3259433"/>
                <a:gd name="connsiteX218" fmla="*/ 1119188 w 7436821"/>
                <a:gd name="connsiteY218" fmla="*/ 1900215 h 3259433"/>
                <a:gd name="connsiteX219" fmla="*/ 1132523 w 7436821"/>
                <a:gd name="connsiteY219" fmla="*/ 1809728 h 3259433"/>
                <a:gd name="connsiteX220" fmla="*/ 1139190 w 7436821"/>
                <a:gd name="connsiteY220" fmla="*/ 1788773 h 3259433"/>
                <a:gd name="connsiteX221" fmla="*/ 1227773 w 7436821"/>
                <a:gd name="connsiteY221" fmla="*/ 1720193 h 3259433"/>
                <a:gd name="connsiteX222" fmla="*/ 1274446 w 7436821"/>
                <a:gd name="connsiteY222" fmla="*/ 1605893 h 3259433"/>
                <a:gd name="connsiteX223" fmla="*/ 1295401 w 7436821"/>
                <a:gd name="connsiteY223" fmla="*/ 1595415 h 3259433"/>
                <a:gd name="connsiteX224" fmla="*/ 1316356 w 7436821"/>
                <a:gd name="connsiteY224" fmla="*/ 1587795 h 3259433"/>
                <a:gd name="connsiteX225" fmla="*/ 1340169 w 7436821"/>
                <a:gd name="connsiteY225" fmla="*/ 1580176 h 3259433"/>
                <a:gd name="connsiteX226" fmla="*/ 1467803 w 7436821"/>
                <a:gd name="connsiteY226" fmla="*/ 1565888 h 3259433"/>
                <a:gd name="connsiteX227" fmla="*/ 1478280 w 7436821"/>
                <a:gd name="connsiteY227" fmla="*/ 1363958 h 3259433"/>
                <a:gd name="connsiteX228" fmla="*/ 1490663 w 7436821"/>
                <a:gd name="connsiteY228" fmla="*/ 1351576 h 3259433"/>
                <a:gd name="connsiteX229" fmla="*/ 1500188 w 7436821"/>
                <a:gd name="connsiteY229" fmla="*/ 1339193 h 3259433"/>
                <a:gd name="connsiteX230" fmla="*/ 1509713 w 7436821"/>
                <a:gd name="connsiteY230" fmla="*/ 1320143 h 3259433"/>
                <a:gd name="connsiteX231" fmla="*/ 1642110 w 7436821"/>
                <a:gd name="connsiteY231" fmla="*/ 1095353 h 3259433"/>
                <a:gd name="connsiteX232" fmla="*/ 1662114 w 7436821"/>
                <a:gd name="connsiteY232" fmla="*/ 1089638 h 3259433"/>
                <a:gd name="connsiteX233" fmla="*/ 1708785 w 7436821"/>
                <a:gd name="connsiteY233" fmla="*/ 1102020 h 3259433"/>
                <a:gd name="connsiteX234" fmla="*/ 1764030 w 7436821"/>
                <a:gd name="connsiteY234" fmla="*/ 1041060 h 3259433"/>
                <a:gd name="connsiteX235" fmla="*/ 1771650 w 7436821"/>
                <a:gd name="connsiteY235" fmla="*/ 1018200 h 3259433"/>
                <a:gd name="connsiteX236" fmla="*/ 1839278 w 7436821"/>
                <a:gd name="connsiteY236" fmla="*/ 897233 h 3259433"/>
                <a:gd name="connsiteX237" fmla="*/ 1927547 w 7436821"/>
                <a:gd name="connsiteY237" fmla="*/ 898036 h 3259433"/>
                <a:gd name="connsiteX238" fmla="*/ 1938294 w 7436821"/>
                <a:gd name="connsiteY238" fmla="*/ 888494 h 3259433"/>
                <a:gd name="connsiteX239" fmla="*/ 1939664 w 7436821"/>
                <a:gd name="connsiteY239" fmla="*/ 883976 h 3259433"/>
                <a:gd name="connsiteX240" fmla="*/ 1946907 w 7436821"/>
                <a:gd name="connsiteY240" fmla="*/ 867712 h 3259433"/>
                <a:gd name="connsiteX241" fmla="*/ 1946910 w 7436821"/>
                <a:gd name="connsiteY241" fmla="*/ 867705 h 3259433"/>
                <a:gd name="connsiteX242" fmla="*/ 1956435 w 7436821"/>
                <a:gd name="connsiteY242" fmla="*/ 844845 h 3259433"/>
                <a:gd name="connsiteX243" fmla="*/ 1965960 w 7436821"/>
                <a:gd name="connsiteY243" fmla="*/ 821985 h 3259433"/>
                <a:gd name="connsiteX244" fmla="*/ 2080260 w 7436821"/>
                <a:gd name="connsiteY244" fmla="*/ 723878 h 3259433"/>
                <a:gd name="connsiteX245" fmla="*/ 2101215 w 7436821"/>
                <a:gd name="connsiteY245" fmla="*/ 854370 h 3259433"/>
                <a:gd name="connsiteX246" fmla="*/ 2105025 w 7436821"/>
                <a:gd name="connsiteY246" fmla="*/ 874373 h 3259433"/>
                <a:gd name="connsiteX247" fmla="*/ 2210753 w 7436821"/>
                <a:gd name="connsiteY247" fmla="*/ 962955 h 3259433"/>
                <a:gd name="connsiteX248" fmla="*/ 2225040 w 7436821"/>
                <a:gd name="connsiteY248" fmla="*/ 977243 h 3259433"/>
                <a:gd name="connsiteX249" fmla="*/ 2232660 w 7436821"/>
                <a:gd name="connsiteY249" fmla="*/ 996293 h 3259433"/>
                <a:gd name="connsiteX250" fmla="*/ 2269808 w 7436821"/>
                <a:gd name="connsiteY250" fmla="*/ 1064873 h 3259433"/>
                <a:gd name="connsiteX251" fmla="*/ 2371725 w 7436821"/>
                <a:gd name="connsiteY251" fmla="*/ 1142978 h 3259433"/>
                <a:gd name="connsiteX252" fmla="*/ 2384108 w 7436821"/>
                <a:gd name="connsiteY252" fmla="*/ 1150598 h 3259433"/>
                <a:gd name="connsiteX253" fmla="*/ 2397443 w 7436821"/>
                <a:gd name="connsiteY253" fmla="*/ 1161075 h 3259433"/>
                <a:gd name="connsiteX254" fmla="*/ 2431734 w 7436821"/>
                <a:gd name="connsiteY254" fmla="*/ 1266803 h 3259433"/>
                <a:gd name="connsiteX255" fmla="*/ 2390775 w 7436821"/>
                <a:gd name="connsiteY255" fmla="*/ 1254420 h 3259433"/>
                <a:gd name="connsiteX256" fmla="*/ 2414588 w 7436821"/>
                <a:gd name="connsiteY256" fmla="*/ 1354433 h 3259433"/>
                <a:gd name="connsiteX257" fmla="*/ 2405063 w 7436821"/>
                <a:gd name="connsiteY257" fmla="*/ 1374435 h 3259433"/>
                <a:gd name="connsiteX258" fmla="*/ 2460308 w 7436821"/>
                <a:gd name="connsiteY258" fmla="*/ 1570651 h 3259433"/>
                <a:gd name="connsiteX259" fmla="*/ 2478405 w 7436821"/>
                <a:gd name="connsiteY259" fmla="*/ 1590653 h 3259433"/>
                <a:gd name="connsiteX260" fmla="*/ 2724151 w 7436821"/>
                <a:gd name="connsiteY260" fmla="*/ 1651613 h 3259433"/>
                <a:gd name="connsiteX261" fmla="*/ 2684145 w 7436821"/>
                <a:gd name="connsiteY261" fmla="*/ 1490640 h 3259433"/>
                <a:gd name="connsiteX262" fmla="*/ 2687003 w 7436821"/>
                <a:gd name="connsiteY262" fmla="*/ 1473495 h 3259433"/>
                <a:gd name="connsiteX263" fmla="*/ 2748916 w 7436821"/>
                <a:gd name="connsiteY263" fmla="*/ 1396343 h 3259433"/>
                <a:gd name="connsiteX264" fmla="*/ 2792730 w 7436821"/>
                <a:gd name="connsiteY264" fmla="*/ 1368720 h 3259433"/>
                <a:gd name="connsiteX265" fmla="*/ 2806066 w 7436821"/>
                <a:gd name="connsiteY265" fmla="*/ 1349670 h 3259433"/>
                <a:gd name="connsiteX266" fmla="*/ 2905125 w 7436821"/>
                <a:gd name="connsiteY266" fmla="*/ 1244895 h 3259433"/>
                <a:gd name="connsiteX267" fmla="*/ 2904174 w 7436821"/>
                <a:gd name="connsiteY267" fmla="*/ 1225845 h 3259433"/>
                <a:gd name="connsiteX268" fmla="*/ 2904174 w 7436821"/>
                <a:gd name="connsiteY268" fmla="*/ 1188698 h 3259433"/>
                <a:gd name="connsiteX269" fmla="*/ 2982279 w 7436821"/>
                <a:gd name="connsiteY269" fmla="*/ 1062968 h 3259433"/>
                <a:gd name="connsiteX270" fmla="*/ 3023236 w 7436821"/>
                <a:gd name="connsiteY270" fmla="*/ 917235 h 3259433"/>
                <a:gd name="connsiteX271" fmla="*/ 3039429 w 7436821"/>
                <a:gd name="connsiteY271" fmla="*/ 896280 h 3259433"/>
                <a:gd name="connsiteX272" fmla="*/ 3184209 w 7436821"/>
                <a:gd name="connsiteY272" fmla="*/ 724830 h 3259433"/>
                <a:gd name="connsiteX273" fmla="*/ 3187065 w 7436821"/>
                <a:gd name="connsiteY273" fmla="*/ 708638 h 3259433"/>
                <a:gd name="connsiteX274" fmla="*/ 3201354 w 7436821"/>
                <a:gd name="connsiteY274" fmla="*/ 661013 h 3259433"/>
                <a:gd name="connsiteX275" fmla="*/ 3208973 w 7436821"/>
                <a:gd name="connsiteY275" fmla="*/ 641963 h 3259433"/>
                <a:gd name="connsiteX276" fmla="*/ 3317558 w 7436821"/>
                <a:gd name="connsiteY276" fmla="*/ 487658 h 3259433"/>
                <a:gd name="connsiteX277" fmla="*/ 3333751 w 7436821"/>
                <a:gd name="connsiteY277" fmla="*/ 471465 h 3259433"/>
                <a:gd name="connsiteX278" fmla="*/ 3351848 w 7436821"/>
                <a:gd name="connsiteY278" fmla="*/ 450510 h 3259433"/>
                <a:gd name="connsiteX279" fmla="*/ 3422333 w 7436821"/>
                <a:gd name="connsiteY279" fmla="*/ 386693 h 3259433"/>
                <a:gd name="connsiteX280" fmla="*/ 3442335 w 7436821"/>
                <a:gd name="connsiteY280" fmla="*/ 383835 h 3259433"/>
                <a:gd name="connsiteX281" fmla="*/ 3472815 w 7436821"/>
                <a:gd name="connsiteY281" fmla="*/ 366690 h 3259433"/>
                <a:gd name="connsiteX282" fmla="*/ 3540443 w 7436821"/>
                <a:gd name="connsiteY282" fmla="*/ 167618 h 3259433"/>
                <a:gd name="connsiteX283" fmla="*/ 3556636 w 7436821"/>
                <a:gd name="connsiteY283" fmla="*/ 150473 h 3259433"/>
                <a:gd name="connsiteX284" fmla="*/ 3629977 w 7436821"/>
                <a:gd name="connsiteY284" fmla="*/ 66653 h 3259433"/>
                <a:gd name="connsiteX285" fmla="*/ 3646170 w 7436821"/>
                <a:gd name="connsiteY285" fmla="*/ 50460 h 3259433"/>
                <a:gd name="connsiteX286" fmla="*/ 3707130 w 7436821"/>
                <a:gd name="connsiteY286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2341012 w 7436821"/>
                <a:gd name="connsiteY21" fmla="*/ 1458719 h 3259433"/>
                <a:gd name="connsiteX22" fmla="*/ 2337380 w 7436821"/>
                <a:gd name="connsiteY22" fmla="*/ 1453355 h 3259433"/>
                <a:gd name="connsiteX23" fmla="*/ 2341012 w 7436821"/>
                <a:gd name="connsiteY23" fmla="*/ 1458719 h 3259433"/>
                <a:gd name="connsiteX24" fmla="*/ 4709982 w 7436821"/>
                <a:gd name="connsiteY24" fmla="*/ 952021 h 3259433"/>
                <a:gd name="connsiteX25" fmla="*/ 4722335 w 7436821"/>
                <a:gd name="connsiteY25" fmla="*/ 1024115 h 3259433"/>
                <a:gd name="connsiteX26" fmla="*/ 4722492 w 7436821"/>
                <a:gd name="connsiteY26" fmla="*/ 1022963 h 3259433"/>
                <a:gd name="connsiteX27" fmla="*/ 4730112 w 7436821"/>
                <a:gd name="connsiteY27" fmla="*/ 996293 h 3259433"/>
                <a:gd name="connsiteX28" fmla="*/ 4723445 w 7436821"/>
                <a:gd name="connsiteY28" fmla="*/ 972480 h 3259433"/>
                <a:gd name="connsiteX29" fmla="*/ 4709982 w 7436821"/>
                <a:gd name="connsiteY29" fmla="*/ 952021 h 3259433"/>
                <a:gd name="connsiteX30" fmla="*/ 4571527 w 7436821"/>
                <a:gd name="connsiteY30" fmla="*/ 603642 h 3259433"/>
                <a:gd name="connsiteX31" fmla="*/ 4574994 w 7436821"/>
                <a:gd name="connsiteY31" fmla="*/ 607661 h 3259433"/>
                <a:gd name="connsiteX32" fmla="*/ 4574553 w 7436821"/>
                <a:gd name="connsiteY32" fmla="*/ 606693 h 3259433"/>
                <a:gd name="connsiteX33" fmla="*/ 4571527 w 7436821"/>
                <a:gd name="connsiteY33" fmla="*/ 603642 h 3259433"/>
                <a:gd name="connsiteX34" fmla="*/ 4528455 w 7436821"/>
                <a:gd name="connsiteY34" fmla="*/ 566756 h 3259433"/>
                <a:gd name="connsiteX35" fmla="*/ 4529548 w 7436821"/>
                <a:gd name="connsiteY35" fmla="*/ 569210 h 3259433"/>
                <a:gd name="connsiteX36" fmla="*/ 4537440 w 7436821"/>
                <a:gd name="connsiteY36" fmla="*/ 573026 h 3259433"/>
                <a:gd name="connsiteX37" fmla="*/ 4556825 w 7436821"/>
                <a:gd name="connsiteY37" fmla="*/ 588815 h 3259433"/>
                <a:gd name="connsiteX38" fmla="*/ 4543480 w 7436821"/>
                <a:gd name="connsiteY38" fmla="*/ 575357 h 3259433"/>
                <a:gd name="connsiteX39" fmla="*/ 4528455 w 7436821"/>
                <a:gd name="connsiteY39" fmla="*/ 566756 h 3259433"/>
                <a:gd name="connsiteX40" fmla="*/ 3707130 w 7436821"/>
                <a:gd name="connsiteY40" fmla="*/ 930 h 3259433"/>
                <a:gd name="connsiteX41" fmla="*/ 3793805 w 7436821"/>
                <a:gd name="connsiteY41" fmla="*/ 48555 h 3259433"/>
                <a:gd name="connsiteX42" fmla="*/ 3813807 w 7436821"/>
                <a:gd name="connsiteY42" fmla="*/ 62843 h 3259433"/>
                <a:gd name="connsiteX43" fmla="*/ 3878577 w 7436821"/>
                <a:gd name="connsiteY43" fmla="*/ 206670 h 3259433"/>
                <a:gd name="connsiteX44" fmla="*/ 3881435 w 7436821"/>
                <a:gd name="connsiteY44" fmla="*/ 230483 h 3259433"/>
                <a:gd name="connsiteX45" fmla="*/ 3904295 w 7436821"/>
                <a:gd name="connsiteY45" fmla="*/ 325733 h 3259433"/>
                <a:gd name="connsiteX46" fmla="*/ 3907058 w 7436821"/>
                <a:gd name="connsiteY46" fmla="*/ 340239 h 3259433"/>
                <a:gd name="connsiteX47" fmla="*/ 3908911 w 7436821"/>
                <a:gd name="connsiteY47" fmla="*/ 345080 h 3259433"/>
                <a:gd name="connsiteX48" fmla="*/ 3912314 w 7436821"/>
                <a:gd name="connsiteY48" fmla="*/ 358147 h 3259433"/>
                <a:gd name="connsiteX49" fmla="*/ 3923568 w 7436821"/>
                <a:gd name="connsiteY49" fmla="*/ 391336 h 3259433"/>
                <a:gd name="connsiteX50" fmla="*/ 3971922 w 7436821"/>
                <a:gd name="connsiteY50" fmla="*/ 503850 h 3259433"/>
                <a:gd name="connsiteX51" fmla="*/ 4070030 w 7436821"/>
                <a:gd name="connsiteY51" fmla="*/ 618150 h 3259433"/>
                <a:gd name="connsiteX52" fmla="*/ 4092890 w 7436821"/>
                <a:gd name="connsiteY52" fmla="*/ 631485 h 3259433"/>
                <a:gd name="connsiteX53" fmla="*/ 4295772 w 7436821"/>
                <a:gd name="connsiteY53" fmla="*/ 743880 h 3259433"/>
                <a:gd name="connsiteX54" fmla="*/ 4312917 w 7436821"/>
                <a:gd name="connsiteY54" fmla="*/ 720068 h 3259433"/>
                <a:gd name="connsiteX55" fmla="*/ 4316727 w 7436821"/>
                <a:gd name="connsiteY55" fmla="*/ 702923 h 3259433"/>
                <a:gd name="connsiteX56" fmla="*/ 4312917 w 7436821"/>
                <a:gd name="connsiteY56" fmla="*/ 681968 h 3259433"/>
                <a:gd name="connsiteX57" fmla="*/ 4312917 w 7436821"/>
                <a:gd name="connsiteY57" fmla="*/ 661965 h 3259433"/>
                <a:gd name="connsiteX58" fmla="*/ 4457697 w 7436821"/>
                <a:gd name="connsiteY58" fmla="*/ 461940 h 3259433"/>
                <a:gd name="connsiteX59" fmla="*/ 4549137 w 7436821"/>
                <a:gd name="connsiteY59" fmla="*/ 484800 h 3259433"/>
                <a:gd name="connsiteX60" fmla="*/ 4565330 w 7436821"/>
                <a:gd name="connsiteY60" fmla="*/ 500993 h 3259433"/>
                <a:gd name="connsiteX61" fmla="*/ 4643435 w 7436821"/>
                <a:gd name="connsiteY61" fmla="*/ 645773 h 3259433"/>
                <a:gd name="connsiteX62" fmla="*/ 4647245 w 7436821"/>
                <a:gd name="connsiteY62" fmla="*/ 670538 h 3259433"/>
                <a:gd name="connsiteX63" fmla="*/ 4656770 w 7436821"/>
                <a:gd name="connsiteY63" fmla="*/ 745785 h 3259433"/>
                <a:gd name="connsiteX64" fmla="*/ 4664390 w 7436821"/>
                <a:gd name="connsiteY64" fmla="*/ 761978 h 3259433"/>
                <a:gd name="connsiteX65" fmla="*/ 4671057 w 7436821"/>
                <a:gd name="connsiteY65" fmla="*/ 779123 h 3259433"/>
                <a:gd name="connsiteX66" fmla="*/ 4678677 w 7436821"/>
                <a:gd name="connsiteY66" fmla="*/ 795315 h 3259433"/>
                <a:gd name="connsiteX67" fmla="*/ 4679630 w 7436821"/>
                <a:gd name="connsiteY67" fmla="*/ 818175 h 3259433"/>
                <a:gd name="connsiteX68" fmla="*/ 4689155 w 7436821"/>
                <a:gd name="connsiteY68" fmla="*/ 838178 h 3259433"/>
                <a:gd name="connsiteX69" fmla="*/ 4696775 w 7436821"/>
                <a:gd name="connsiteY69" fmla="*/ 857228 h 3259433"/>
                <a:gd name="connsiteX70" fmla="*/ 4719635 w 7436821"/>
                <a:gd name="connsiteY70" fmla="*/ 894375 h 3259433"/>
                <a:gd name="connsiteX71" fmla="*/ 4732970 w 7436821"/>
                <a:gd name="connsiteY71" fmla="*/ 910568 h 3259433"/>
                <a:gd name="connsiteX72" fmla="*/ 4750115 w 7436821"/>
                <a:gd name="connsiteY72" fmla="*/ 927713 h 3259433"/>
                <a:gd name="connsiteX73" fmla="*/ 4763450 w 7436821"/>
                <a:gd name="connsiteY73" fmla="*/ 944858 h 3259433"/>
                <a:gd name="connsiteX74" fmla="*/ 4787262 w 7436821"/>
                <a:gd name="connsiteY74" fmla="*/ 982958 h 3259433"/>
                <a:gd name="connsiteX75" fmla="*/ 4794882 w 7436821"/>
                <a:gd name="connsiteY75" fmla="*/ 1006770 h 3259433"/>
                <a:gd name="connsiteX76" fmla="*/ 4807265 w 7436821"/>
                <a:gd name="connsiteY76" fmla="*/ 1054395 h 3259433"/>
                <a:gd name="connsiteX77" fmla="*/ 4817742 w 7436821"/>
                <a:gd name="connsiteY77" fmla="*/ 1068683 h 3259433"/>
                <a:gd name="connsiteX78" fmla="*/ 4820600 w 7436821"/>
                <a:gd name="connsiteY78" fmla="*/ 1088685 h 3259433"/>
                <a:gd name="connsiteX79" fmla="*/ 4838697 w 7436821"/>
                <a:gd name="connsiteY79" fmla="*/ 1221083 h 3259433"/>
                <a:gd name="connsiteX80" fmla="*/ 4851080 w 7436821"/>
                <a:gd name="connsiteY80" fmla="*/ 1233465 h 3259433"/>
                <a:gd name="connsiteX81" fmla="*/ 4860605 w 7436821"/>
                <a:gd name="connsiteY81" fmla="*/ 1273470 h 3259433"/>
                <a:gd name="connsiteX82" fmla="*/ 4948235 w 7436821"/>
                <a:gd name="connsiteY82" fmla="*/ 1517310 h 3259433"/>
                <a:gd name="connsiteX83" fmla="*/ 4964427 w 7436821"/>
                <a:gd name="connsiteY83" fmla="*/ 1554458 h 3259433"/>
                <a:gd name="connsiteX84" fmla="*/ 4978715 w 7436821"/>
                <a:gd name="connsiteY84" fmla="*/ 1574460 h 3259433"/>
                <a:gd name="connsiteX85" fmla="*/ 5151117 w 7436821"/>
                <a:gd name="connsiteY85" fmla="*/ 1836398 h 3259433"/>
                <a:gd name="connsiteX86" fmla="*/ 5272085 w 7436821"/>
                <a:gd name="connsiteY86" fmla="*/ 1796393 h 3259433"/>
                <a:gd name="connsiteX87" fmla="*/ 5292087 w 7436821"/>
                <a:gd name="connsiteY87" fmla="*/ 1800203 h 3259433"/>
                <a:gd name="connsiteX88" fmla="*/ 5360667 w 7436821"/>
                <a:gd name="connsiteY88" fmla="*/ 1729718 h 3259433"/>
                <a:gd name="connsiteX89" fmla="*/ 5361620 w 7436821"/>
                <a:gd name="connsiteY89" fmla="*/ 1708763 h 3259433"/>
                <a:gd name="connsiteX90" fmla="*/ 5379360 w 7436821"/>
                <a:gd name="connsiteY90" fmla="*/ 1644231 h 3259433"/>
                <a:gd name="connsiteX91" fmla="*/ 5390153 w 7436821"/>
                <a:gd name="connsiteY91" fmla="*/ 1625966 h 3259433"/>
                <a:gd name="connsiteX92" fmla="*/ 5398929 w 7436821"/>
                <a:gd name="connsiteY92" fmla="*/ 1592273 h 3259433"/>
                <a:gd name="connsiteX93" fmla="*/ 5426863 w 7436821"/>
                <a:gd name="connsiteY93" fmla="*/ 1519262 h 3259433"/>
                <a:gd name="connsiteX94" fmla="*/ 5425795 w 7436821"/>
                <a:gd name="connsiteY94" fmla="*/ 1503975 h 3259433"/>
                <a:gd name="connsiteX95" fmla="*/ 5427342 w 7436821"/>
                <a:gd name="connsiteY95" fmla="*/ 1415393 h 3259433"/>
                <a:gd name="connsiteX96" fmla="*/ 5542595 w 7436821"/>
                <a:gd name="connsiteY96" fmla="*/ 1209653 h 3259433"/>
                <a:gd name="connsiteX97" fmla="*/ 5554977 w 7436821"/>
                <a:gd name="connsiteY97" fmla="*/ 1189650 h 3259433"/>
                <a:gd name="connsiteX98" fmla="*/ 5572122 w 7436821"/>
                <a:gd name="connsiteY98" fmla="*/ 1176315 h 3259433"/>
                <a:gd name="connsiteX99" fmla="*/ 5683565 w 7436821"/>
                <a:gd name="connsiteY99" fmla="*/ 1302045 h 3259433"/>
                <a:gd name="connsiteX100" fmla="*/ 5697852 w 7436821"/>
                <a:gd name="connsiteY100" fmla="*/ 1319190 h 3259433"/>
                <a:gd name="connsiteX101" fmla="*/ 5727380 w 7436821"/>
                <a:gd name="connsiteY101" fmla="*/ 1353480 h 3259433"/>
                <a:gd name="connsiteX102" fmla="*/ 5739762 w 7436821"/>
                <a:gd name="connsiteY102" fmla="*/ 1372530 h 3259433"/>
                <a:gd name="connsiteX103" fmla="*/ 5770242 w 7436821"/>
                <a:gd name="connsiteY103" fmla="*/ 1402058 h 3259433"/>
                <a:gd name="connsiteX104" fmla="*/ 5783577 w 7436821"/>
                <a:gd name="connsiteY104" fmla="*/ 1415393 h 3259433"/>
                <a:gd name="connsiteX105" fmla="*/ 5787387 w 7436821"/>
                <a:gd name="connsiteY105" fmla="*/ 1517310 h 3259433"/>
                <a:gd name="connsiteX106" fmla="*/ 5925500 w 7436821"/>
                <a:gd name="connsiteY106" fmla="*/ 1493498 h 3259433"/>
                <a:gd name="connsiteX107" fmla="*/ 5946455 w 7436821"/>
                <a:gd name="connsiteY107" fmla="*/ 1486830 h 3259433"/>
                <a:gd name="connsiteX108" fmla="*/ 5966457 w 7436821"/>
                <a:gd name="connsiteY108" fmla="*/ 1499213 h 3259433"/>
                <a:gd name="connsiteX109" fmla="*/ 6098855 w 7436821"/>
                <a:gd name="connsiteY109" fmla="*/ 1646851 h 3259433"/>
                <a:gd name="connsiteX110" fmla="*/ 6106475 w 7436821"/>
                <a:gd name="connsiteY110" fmla="*/ 1663043 h 3259433"/>
                <a:gd name="connsiteX111" fmla="*/ 6119810 w 7436821"/>
                <a:gd name="connsiteY111" fmla="*/ 1693523 h 3259433"/>
                <a:gd name="connsiteX112" fmla="*/ 6130287 w 7436821"/>
                <a:gd name="connsiteY112" fmla="*/ 1716383 h 3259433"/>
                <a:gd name="connsiteX113" fmla="*/ 6140765 w 7436821"/>
                <a:gd name="connsiteY113" fmla="*/ 1737338 h 3259433"/>
                <a:gd name="connsiteX114" fmla="*/ 6148385 w 7436821"/>
                <a:gd name="connsiteY114" fmla="*/ 1758293 h 3259433"/>
                <a:gd name="connsiteX115" fmla="*/ 6151242 w 7436821"/>
                <a:gd name="connsiteY115" fmla="*/ 1936410 h 3259433"/>
                <a:gd name="connsiteX116" fmla="*/ 6155052 w 7436821"/>
                <a:gd name="connsiteY116" fmla="*/ 1957365 h 3259433"/>
                <a:gd name="connsiteX117" fmla="*/ 6158862 w 7436821"/>
                <a:gd name="connsiteY117" fmla="*/ 1978320 h 3259433"/>
                <a:gd name="connsiteX118" fmla="*/ 6169340 w 7436821"/>
                <a:gd name="connsiteY118" fmla="*/ 2022135 h 3259433"/>
                <a:gd name="connsiteX119" fmla="*/ 6176007 w 7436821"/>
                <a:gd name="connsiteY119" fmla="*/ 2035470 h 3259433"/>
                <a:gd name="connsiteX120" fmla="*/ 6186485 w 7436821"/>
                <a:gd name="connsiteY120" fmla="*/ 2047853 h 3259433"/>
                <a:gd name="connsiteX121" fmla="*/ 6202677 w 7436821"/>
                <a:gd name="connsiteY121" fmla="*/ 2062140 h 3259433"/>
                <a:gd name="connsiteX122" fmla="*/ 6220775 w 7436821"/>
                <a:gd name="connsiteY122" fmla="*/ 2076428 h 3259433"/>
                <a:gd name="connsiteX123" fmla="*/ 6241730 w 7436821"/>
                <a:gd name="connsiteY123" fmla="*/ 2085953 h 3259433"/>
                <a:gd name="connsiteX124" fmla="*/ 6402464 w 7436821"/>
                <a:gd name="connsiteY124" fmla="*/ 2130021 h 3259433"/>
                <a:gd name="connsiteX125" fmla="*/ 6417089 w 7436821"/>
                <a:gd name="connsiteY125" fmla="*/ 2124324 h 3259433"/>
                <a:gd name="connsiteX126" fmla="*/ 6419843 w 7436821"/>
                <a:gd name="connsiteY126" fmla="*/ 2110517 h 3259433"/>
                <a:gd name="connsiteX127" fmla="*/ 6429692 w 7436821"/>
                <a:gd name="connsiteY127" fmla="*/ 2078028 h 3259433"/>
                <a:gd name="connsiteX128" fmla="*/ 6414371 w 7436821"/>
                <a:gd name="connsiteY128" fmla="*/ 2052735 h 3259433"/>
                <a:gd name="connsiteX129" fmla="*/ 6371270 w 7436821"/>
                <a:gd name="connsiteY129" fmla="*/ 1988798 h 3259433"/>
                <a:gd name="connsiteX130" fmla="*/ 6365555 w 7436821"/>
                <a:gd name="connsiteY130" fmla="*/ 1965938 h 3259433"/>
                <a:gd name="connsiteX131" fmla="*/ 6393177 w 7436821"/>
                <a:gd name="connsiteY131" fmla="*/ 1884976 h 3259433"/>
                <a:gd name="connsiteX132" fmla="*/ 6416037 w 7436821"/>
                <a:gd name="connsiteY132" fmla="*/ 1879260 h 3259433"/>
                <a:gd name="connsiteX133" fmla="*/ 6545577 w 7436821"/>
                <a:gd name="connsiteY133" fmla="*/ 1923076 h 3259433"/>
                <a:gd name="connsiteX134" fmla="*/ 6569390 w 7436821"/>
                <a:gd name="connsiteY134" fmla="*/ 1926885 h 3259433"/>
                <a:gd name="connsiteX135" fmla="*/ 6666545 w 7436821"/>
                <a:gd name="connsiteY135" fmla="*/ 2002133 h 3259433"/>
                <a:gd name="connsiteX136" fmla="*/ 6713217 w 7436821"/>
                <a:gd name="connsiteY136" fmla="*/ 2018326 h 3259433"/>
                <a:gd name="connsiteX137" fmla="*/ 6731315 w 7436821"/>
                <a:gd name="connsiteY137" fmla="*/ 2021183 h 3259433"/>
                <a:gd name="connsiteX138" fmla="*/ 6749412 w 7436821"/>
                <a:gd name="connsiteY138" fmla="*/ 2026898 h 3259433"/>
                <a:gd name="connsiteX139" fmla="*/ 6868475 w 7436821"/>
                <a:gd name="connsiteY139" fmla="*/ 2111670 h 3259433"/>
                <a:gd name="connsiteX140" fmla="*/ 6889430 w 7436821"/>
                <a:gd name="connsiteY140" fmla="*/ 2119291 h 3259433"/>
                <a:gd name="connsiteX141" fmla="*/ 6905622 w 7436821"/>
                <a:gd name="connsiteY141" fmla="*/ 2133578 h 3259433"/>
                <a:gd name="connsiteX142" fmla="*/ 6869427 w 7436821"/>
                <a:gd name="connsiteY142" fmla="*/ 2242163 h 3259433"/>
                <a:gd name="connsiteX143" fmla="*/ 6879946 w 7436821"/>
                <a:gd name="connsiteY143" fmla="*/ 2258313 h 3259433"/>
                <a:gd name="connsiteX144" fmla="*/ 6889342 w 7436821"/>
                <a:gd name="connsiteY144" fmla="*/ 2262487 h 3259433"/>
                <a:gd name="connsiteX145" fmla="*/ 6893809 w 7436821"/>
                <a:gd name="connsiteY145" fmla="*/ 2261261 h 3259433"/>
                <a:gd name="connsiteX146" fmla="*/ 6901194 w 7436821"/>
                <a:gd name="connsiteY146" fmla="*/ 2263287 h 3259433"/>
                <a:gd name="connsiteX147" fmla="*/ 6908573 w 7436821"/>
                <a:gd name="connsiteY147" fmla="*/ 2262439 h 3259433"/>
                <a:gd name="connsiteX148" fmla="*/ 6994205 w 7436821"/>
                <a:gd name="connsiteY148" fmla="*/ 2229781 h 3259433"/>
                <a:gd name="connsiteX149" fmla="*/ 7012302 w 7436821"/>
                <a:gd name="connsiteY149" fmla="*/ 2240258 h 3259433"/>
                <a:gd name="connsiteX150" fmla="*/ 7028495 w 7436821"/>
                <a:gd name="connsiteY150" fmla="*/ 2257403 h 3259433"/>
                <a:gd name="connsiteX151" fmla="*/ 7040877 w 7436821"/>
                <a:gd name="connsiteY151" fmla="*/ 2278358 h 3259433"/>
                <a:gd name="connsiteX152" fmla="*/ 7061832 w 7436821"/>
                <a:gd name="connsiteY152" fmla="*/ 2345033 h 3259433"/>
                <a:gd name="connsiteX153" fmla="*/ 7071357 w 7436821"/>
                <a:gd name="connsiteY153" fmla="*/ 2365988 h 3259433"/>
                <a:gd name="connsiteX154" fmla="*/ 7088502 w 7436821"/>
                <a:gd name="connsiteY154" fmla="*/ 2436473 h 3259433"/>
                <a:gd name="connsiteX155" fmla="*/ 7094217 w 7436821"/>
                <a:gd name="connsiteY155" fmla="*/ 2460286 h 3259433"/>
                <a:gd name="connsiteX156" fmla="*/ 7151367 w 7436821"/>
                <a:gd name="connsiteY156" fmla="*/ 2523151 h 3259433"/>
                <a:gd name="connsiteX157" fmla="*/ 7158987 w 7436821"/>
                <a:gd name="connsiteY157" fmla="*/ 2537438 h 3259433"/>
                <a:gd name="connsiteX158" fmla="*/ 7162797 w 7436821"/>
                <a:gd name="connsiteY158" fmla="*/ 2551726 h 3259433"/>
                <a:gd name="connsiteX159" fmla="*/ 7150415 w 7436821"/>
                <a:gd name="connsiteY159" fmla="*/ 2571728 h 3259433"/>
                <a:gd name="connsiteX160" fmla="*/ 7130412 w 7436821"/>
                <a:gd name="connsiteY160" fmla="*/ 2635545 h 3259433"/>
                <a:gd name="connsiteX161" fmla="*/ 7133270 w 7436821"/>
                <a:gd name="connsiteY161" fmla="*/ 2655548 h 3259433"/>
                <a:gd name="connsiteX162" fmla="*/ 7147557 w 7436821"/>
                <a:gd name="connsiteY162" fmla="*/ 2672693 h 3259433"/>
                <a:gd name="connsiteX163" fmla="*/ 7165655 w 7436821"/>
                <a:gd name="connsiteY163" fmla="*/ 2686980 h 3259433"/>
                <a:gd name="connsiteX164" fmla="*/ 7181847 w 7436821"/>
                <a:gd name="connsiteY164" fmla="*/ 2703173 h 3259433"/>
                <a:gd name="connsiteX165" fmla="*/ 7277097 w 7436821"/>
                <a:gd name="connsiteY165" fmla="*/ 2908913 h 3259433"/>
                <a:gd name="connsiteX166" fmla="*/ 7289480 w 7436821"/>
                <a:gd name="connsiteY166" fmla="*/ 2929868 h 3259433"/>
                <a:gd name="connsiteX167" fmla="*/ 7359965 w 7436821"/>
                <a:gd name="connsiteY167" fmla="*/ 3067980 h 3259433"/>
                <a:gd name="connsiteX168" fmla="*/ 7419972 w 7436821"/>
                <a:gd name="connsiteY168" fmla="*/ 3104176 h 3259433"/>
                <a:gd name="connsiteX169" fmla="*/ 7436165 w 7436821"/>
                <a:gd name="connsiteY169" fmla="*/ 3142276 h 3259433"/>
                <a:gd name="connsiteX170" fmla="*/ 7433307 w 7436821"/>
                <a:gd name="connsiteY170" fmla="*/ 3162278 h 3259433"/>
                <a:gd name="connsiteX171" fmla="*/ 7417115 w 7436821"/>
                <a:gd name="connsiteY171" fmla="*/ 3196568 h 3259433"/>
                <a:gd name="connsiteX172" fmla="*/ 7413305 w 7436821"/>
                <a:gd name="connsiteY172" fmla="*/ 3207998 h 3259433"/>
                <a:gd name="connsiteX173" fmla="*/ 7422830 w 7436821"/>
                <a:gd name="connsiteY173" fmla="*/ 3251813 h 3259433"/>
                <a:gd name="connsiteX174" fmla="*/ 7428545 w 7436821"/>
                <a:gd name="connsiteY174" fmla="*/ 3259433 h 3259433"/>
                <a:gd name="connsiteX175" fmla="*/ 7388540 w 7436821"/>
                <a:gd name="connsiteY175" fmla="*/ 3259433 h 3259433"/>
                <a:gd name="connsiteX176" fmla="*/ 7367585 w 7436821"/>
                <a:gd name="connsiteY176" fmla="*/ 3259433 h 3259433"/>
                <a:gd name="connsiteX177" fmla="*/ 0 w 7436821"/>
                <a:gd name="connsiteY177" fmla="*/ 3259433 h 3259433"/>
                <a:gd name="connsiteX178" fmla="*/ 37148 w 7436821"/>
                <a:gd name="connsiteY178" fmla="*/ 3212761 h 3259433"/>
                <a:gd name="connsiteX179" fmla="*/ 180023 w 7436821"/>
                <a:gd name="connsiteY179" fmla="*/ 2943203 h 3259433"/>
                <a:gd name="connsiteX180" fmla="*/ 196215 w 7436821"/>
                <a:gd name="connsiteY180" fmla="*/ 2902245 h 3259433"/>
                <a:gd name="connsiteX181" fmla="*/ 195263 w 7436821"/>
                <a:gd name="connsiteY181" fmla="*/ 2901293 h 3259433"/>
                <a:gd name="connsiteX182" fmla="*/ 177165 w 7436821"/>
                <a:gd name="connsiteY182" fmla="*/ 2819378 h 3259433"/>
                <a:gd name="connsiteX183" fmla="*/ 296228 w 7436821"/>
                <a:gd name="connsiteY183" fmla="*/ 2586016 h 3259433"/>
                <a:gd name="connsiteX184" fmla="*/ 305753 w 7436821"/>
                <a:gd name="connsiteY184" fmla="*/ 2573633 h 3259433"/>
                <a:gd name="connsiteX185" fmla="*/ 326708 w 7436821"/>
                <a:gd name="connsiteY185" fmla="*/ 2543153 h 3259433"/>
                <a:gd name="connsiteX186" fmla="*/ 354330 w 7436821"/>
                <a:gd name="connsiteY186" fmla="*/ 2401231 h 3259433"/>
                <a:gd name="connsiteX187" fmla="*/ 370523 w 7436821"/>
                <a:gd name="connsiteY187" fmla="*/ 2388848 h 3259433"/>
                <a:gd name="connsiteX188" fmla="*/ 388620 w 7436821"/>
                <a:gd name="connsiteY188" fmla="*/ 2376466 h 3259433"/>
                <a:gd name="connsiteX189" fmla="*/ 401955 w 7436821"/>
                <a:gd name="connsiteY189" fmla="*/ 2366941 h 3259433"/>
                <a:gd name="connsiteX190" fmla="*/ 412433 w 7436821"/>
                <a:gd name="connsiteY190" fmla="*/ 2354558 h 3259433"/>
                <a:gd name="connsiteX191" fmla="*/ 440055 w 7436821"/>
                <a:gd name="connsiteY191" fmla="*/ 2276453 h 3259433"/>
                <a:gd name="connsiteX192" fmla="*/ 446723 w 7436821"/>
                <a:gd name="connsiteY192" fmla="*/ 2256451 h 3259433"/>
                <a:gd name="connsiteX193" fmla="*/ 484823 w 7436821"/>
                <a:gd name="connsiteY193" fmla="*/ 2027851 h 3259433"/>
                <a:gd name="connsiteX194" fmla="*/ 495300 w 7436821"/>
                <a:gd name="connsiteY194" fmla="*/ 2010705 h 3259433"/>
                <a:gd name="connsiteX195" fmla="*/ 529590 w 7436821"/>
                <a:gd name="connsiteY195" fmla="*/ 1910693 h 3259433"/>
                <a:gd name="connsiteX196" fmla="*/ 533400 w 7436821"/>
                <a:gd name="connsiteY196" fmla="*/ 1887833 h 3259433"/>
                <a:gd name="connsiteX197" fmla="*/ 615315 w 7436821"/>
                <a:gd name="connsiteY197" fmla="*/ 1749720 h 3259433"/>
                <a:gd name="connsiteX198" fmla="*/ 636270 w 7436821"/>
                <a:gd name="connsiteY198" fmla="*/ 1742101 h 3259433"/>
                <a:gd name="connsiteX199" fmla="*/ 660083 w 7436821"/>
                <a:gd name="connsiteY199" fmla="*/ 1738290 h 3259433"/>
                <a:gd name="connsiteX200" fmla="*/ 677228 w 7436821"/>
                <a:gd name="connsiteY200" fmla="*/ 1742101 h 3259433"/>
                <a:gd name="connsiteX201" fmla="*/ 689610 w 7436821"/>
                <a:gd name="connsiteY201" fmla="*/ 1751626 h 3259433"/>
                <a:gd name="connsiteX202" fmla="*/ 705803 w 7436821"/>
                <a:gd name="connsiteY202" fmla="*/ 1776390 h 3259433"/>
                <a:gd name="connsiteX203" fmla="*/ 712470 w 7436821"/>
                <a:gd name="connsiteY203" fmla="*/ 1789726 h 3259433"/>
                <a:gd name="connsiteX204" fmla="*/ 794385 w 7436821"/>
                <a:gd name="connsiteY204" fmla="*/ 1924980 h 3259433"/>
                <a:gd name="connsiteX205" fmla="*/ 810578 w 7436821"/>
                <a:gd name="connsiteY205" fmla="*/ 1937363 h 3259433"/>
                <a:gd name="connsiteX206" fmla="*/ 830580 w 7436821"/>
                <a:gd name="connsiteY206" fmla="*/ 1944030 h 3259433"/>
                <a:gd name="connsiteX207" fmla="*/ 912495 w 7436821"/>
                <a:gd name="connsiteY207" fmla="*/ 1977368 h 3259433"/>
                <a:gd name="connsiteX208" fmla="*/ 932498 w 7436821"/>
                <a:gd name="connsiteY208" fmla="*/ 2045948 h 3259433"/>
                <a:gd name="connsiteX209" fmla="*/ 939165 w 7436821"/>
                <a:gd name="connsiteY209" fmla="*/ 2068808 h 3259433"/>
                <a:gd name="connsiteX210" fmla="*/ 970598 w 7436821"/>
                <a:gd name="connsiteY210" fmla="*/ 2176441 h 3259433"/>
                <a:gd name="connsiteX211" fmla="*/ 991553 w 7436821"/>
                <a:gd name="connsiteY211" fmla="*/ 2189776 h 3259433"/>
                <a:gd name="connsiteX212" fmla="*/ 1008883 w 7436821"/>
                <a:gd name="connsiteY212" fmla="*/ 2194502 h 3259433"/>
                <a:gd name="connsiteX213" fmla="*/ 1033558 w 7436821"/>
                <a:gd name="connsiteY213" fmla="*/ 2189170 h 3259433"/>
                <a:gd name="connsiteX214" fmla="*/ 1050608 w 7436821"/>
                <a:gd name="connsiteY214" fmla="*/ 2179298 h 3259433"/>
                <a:gd name="connsiteX215" fmla="*/ 1064895 w 7436821"/>
                <a:gd name="connsiteY215" fmla="*/ 2165011 h 3259433"/>
                <a:gd name="connsiteX216" fmla="*/ 1118235 w 7436821"/>
                <a:gd name="connsiteY216" fmla="*/ 1923076 h 3259433"/>
                <a:gd name="connsiteX217" fmla="*/ 1119188 w 7436821"/>
                <a:gd name="connsiteY217" fmla="*/ 1900215 h 3259433"/>
                <a:gd name="connsiteX218" fmla="*/ 1132523 w 7436821"/>
                <a:gd name="connsiteY218" fmla="*/ 1809728 h 3259433"/>
                <a:gd name="connsiteX219" fmla="*/ 1139190 w 7436821"/>
                <a:gd name="connsiteY219" fmla="*/ 1788773 h 3259433"/>
                <a:gd name="connsiteX220" fmla="*/ 1227773 w 7436821"/>
                <a:gd name="connsiteY220" fmla="*/ 1720193 h 3259433"/>
                <a:gd name="connsiteX221" fmla="*/ 1274446 w 7436821"/>
                <a:gd name="connsiteY221" fmla="*/ 1605893 h 3259433"/>
                <a:gd name="connsiteX222" fmla="*/ 1295401 w 7436821"/>
                <a:gd name="connsiteY222" fmla="*/ 1595415 h 3259433"/>
                <a:gd name="connsiteX223" fmla="*/ 1316356 w 7436821"/>
                <a:gd name="connsiteY223" fmla="*/ 1587795 h 3259433"/>
                <a:gd name="connsiteX224" fmla="*/ 1340169 w 7436821"/>
                <a:gd name="connsiteY224" fmla="*/ 1580176 h 3259433"/>
                <a:gd name="connsiteX225" fmla="*/ 1467803 w 7436821"/>
                <a:gd name="connsiteY225" fmla="*/ 1565888 h 3259433"/>
                <a:gd name="connsiteX226" fmla="*/ 1478280 w 7436821"/>
                <a:gd name="connsiteY226" fmla="*/ 1363958 h 3259433"/>
                <a:gd name="connsiteX227" fmla="*/ 1490663 w 7436821"/>
                <a:gd name="connsiteY227" fmla="*/ 1351576 h 3259433"/>
                <a:gd name="connsiteX228" fmla="*/ 1500188 w 7436821"/>
                <a:gd name="connsiteY228" fmla="*/ 1339193 h 3259433"/>
                <a:gd name="connsiteX229" fmla="*/ 1509713 w 7436821"/>
                <a:gd name="connsiteY229" fmla="*/ 1320143 h 3259433"/>
                <a:gd name="connsiteX230" fmla="*/ 1642110 w 7436821"/>
                <a:gd name="connsiteY230" fmla="*/ 1095353 h 3259433"/>
                <a:gd name="connsiteX231" fmla="*/ 1662114 w 7436821"/>
                <a:gd name="connsiteY231" fmla="*/ 1089638 h 3259433"/>
                <a:gd name="connsiteX232" fmla="*/ 1708785 w 7436821"/>
                <a:gd name="connsiteY232" fmla="*/ 1102020 h 3259433"/>
                <a:gd name="connsiteX233" fmla="*/ 1764030 w 7436821"/>
                <a:gd name="connsiteY233" fmla="*/ 1041060 h 3259433"/>
                <a:gd name="connsiteX234" fmla="*/ 1771650 w 7436821"/>
                <a:gd name="connsiteY234" fmla="*/ 1018200 h 3259433"/>
                <a:gd name="connsiteX235" fmla="*/ 1839278 w 7436821"/>
                <a:gd name="connsiteY235" fmla="*/ 897233 h 3259433"/>
                <a:gd name="connsiteX236" fmla="*/ 1927547 w 7436821"/>
                <a:gd name="connsiteY236" fmla="*/ 898036 h 3259433"/>
                <a:gd name="connsiteX237" fmla="*/ 1938294 w 7436821"/>
                <a:gd name="connsiteY237" fmla="*/ 888494 h 3259433"/>
                <a:gd name="connsiteX238" fmla="*/ 1939664 w 7436821"/>
                <a:gd name="connsiteY238" fmla="*/ 883976 h 3259433"/>
                <a:gd name="connsiteX239" fmla="*/ 1946907 w 7436821"/>
                <a:gd name="connsiteY239" fmla="*/ 867712 h 3259433"/>
                <a:gd name="connsiteX240" fmla="*/ 1946910 w 7436821"/>
                <a:gd name="connsiteY240" fmla="*/ 867705 h 3259433"/>
                <a:gd name="connsiteX241" fmla="*/ 1956435 w 7436821"/>
                <a:gd name="connsiteY241" fmla="*/ 844845 h 3259433"/>
                <a:gd name="connsiteX242" fmla="*/ 1965960 w 7436821"/>
                <a:gd name="connsiteY242" fmla="*/ 821985 h 3259433"/>
                <a:gd name="connsiteX243" fmla="*/ 2080260 w 7436821"/>
                <a:gd name="connsiteY243" fmla="*/ 723878 h 3259433"/>
                <a:gd name="connsiteX244" fmla="*/ 2101215 w 7436821"/>
                <a:gd name="connsiteY244" fmla="*/ 854370 h 3259433"/>
                <a:gd name="connsiteX245" fmla="*/ 2105025 w 7436821"/>
                <a:gd name="connsiteY245" fmla="*/ 874373 h 3259433"/>
                <a:gd name="connsiteX246" fmla="*/ 2210753 w 7436821"/>
                <a:gd name="connsiteY246" fmla="*/ 962955 h 3259433"/>
                <a:gd name="connsiteX247" fmla="*/ 2225040 w 7436821"/>
                <a:gd name="connsiteY247" fmla="*/ 977243 h 3259433"/>
                <a:gd name="connsiteX248" fmla="*/ 2232660 w 7436821"/>
                <a:gd name="connsiteY248" fmla="*/ 996293 h 3259433"/>
                <a:gd name="connsiteX249" fmla="*/ 2269808 w 7436821"/>
                <a:gd name="connsiteY249" fmla="*/ 1064873 h 3259433"/>
                <a:gd name="connsiteX250" fmla="*/ 2371725 w 7436821"/>
                <a:gd name="connsiteY250" fmla="*/ 1142978 h 3259433"/>
                <a:gd name="connsiteX251" fmla="*/ 2384108 w 7436821"/>
                <a:gd name="connsiteY251" fmla="*/ 1150598 h 3259433"/>
                <a:gd name="connsiteX252" fmla="*/ 2397443 w 7436821"/>
                <a:gd name="connsiteY252" fmla="*/ 1161075 h 3259433"/>
                <a:gd name="connsiteX253" fmla="*/ 2431734 w 7436821"/>
                <a:gd name="connsiteY253" fmla="*/ 1266803 h 3259433"/>
                <a:gd name="connsiteX254" fmla="*/ 2390775 w 7436821"/>
                <a:gd name="connsiteY254" fmla="*/ 1254420 h 3259433"/>
                <a:gd name="connsiteX255" fmla="*/ 2414588 w 7436821"/>
                <a:gd name="connsiteY255" fmla="*/ 1354433 h 3259433"/>
                <a:gd name="connsiteX256" fmla="*/ 2405063 w 7436821"/>
                <a:gd name="connsiteY256" fmla="*/ 1374435 h 3259433"/>
                <a:gd name="connsiteX257" fmla="*/ 2460308 w 7436821"/>
                <a:gd name="connsiteY257" fmla="*/ 1570651 h 3259433"/>
                <a:gd name="connsiteX258" fmla="*/ 2478405 w 7436821"/>
                <a:gd name="connsiteY258" fmla="*/ 1590653 h 3259433"/>
                <a:gd name="connsiteX259" fmla="*/ 2724151 w 7436821"/>
                <a:gd name="connsiteY259" fmla="*/ 1651613 h 3259433"/>
                <a:gd name="connsiteX260" fmla="*/ 2684145 w 7436821"/>
                <a:gd name="connsiteY260" fmla="*/ 1490640 h 3259433"/>
                <a:gd name="connsiteX261" fmla="*/ 2687003 w 7436821"/>
                <a:gd name="connsiteY261" fmla="*/ 1473495 h 3259433"/>
                <a:gd name="connsiteX262" fmla="*/ 2748916 w 7436821"/>
                <a:gd name="connsiteY262" fmla="*/ 1396343 h 3259433"/>
                <a:gd name="connsiteX263" fmla="*/ 2792730 w 7436821"/>
                <a:gd name="connsiteY263" fmla="*/ 1368720 h 3259433"/>
                <a:gd name="connsiteX264" fmla="*/ 2806066 w 7436821"/>
                <a:gd name="connsiteY264" fmla="*/ 1349670 h 3259433"/>
                <a:gd name="connsiteX265" fmla="*/ 2905125 w 7436821"/>
                <a:gd name="connsiteY265" fmla="*/ 1244895 h 3259433"/>
                <a:gd name="connsiteX266" fmla="*/ 2904174 w 7436821"/>
                <a:gd name="connsiteY266" fmla="*/ 1225845 h 3259433"/>
                <a:gd name="connsiteX267" fmla="*/ 2904174 w 7436821"/>
                <a:gd name="connsiteY267" fmla="*/ 1188698 h 3259433"/>
                <a:gd name="connsiteX268" fmla="*/ 2982279 w 7436821"/>
                <a:gd name="connsiteY268" fmla="*/ 1062968 h 3259433"/>
                <a:gd name="connsiteX269" fmla="*/ 3023236 w 7436821"/>
                <a:gd name="connsiteY269" fmla="*/ 917235 h 3259433"/>
                <a:gd name="connsiteX270" fmla="*/ 3039429 w 7436821"/>
                <a:gd name="connsiteY270" fmla="*/ 896280 h 3259433"/>
                <a:gd name="connsiteX271" fmla="*/ 3184209 w 7436821"/>
                <a:gd name="connsiteY271" fmla="*/ 724830 h 3259433"/>
                <a:gd name="connsiteX272" fmla="*/ 3187065 w 7436821"/>
                <a:gd name="connsiteY272" fmla="*/ 708638 h 3259433"/>
                <a:gd name="connsiteX273" fmla="*/ 3201354 w 7436821"/>
                <a:gd name="connsiteY273" fmla="*/ 661013 h 3259433"/>
                <a:gd name="connsiteX274" fmla="*/ 3208973 w 7436821"/>
                <a:gd name="connsiteY274" fmla="*/ 641963 h 3259433"/>
                <a:gd name="connsiteX275" fmla="*/ 3317558 w 7436821"/>
                <a:gd name="connsiteY275" fmla="*/ 487658 h 3259433"/>
                <a:gd name="connsiteX276" fmla="*/ 3333751 w 7436821"/>
                <a:gd name="connsiteY276" fmla="*/ 471465 h 3259433"/>
                <a:gd name="connsiteX277" fmla="*/ 3351848 w 7436821"/>
                <a:gd name="connsiteY277" fmla="*/ 450510 h 3259433"/>
                <a:gd name="connsiteX278" fmla="*/ 3422333 w 7436821"/>
                <a:gd name="connsiteY278" fmla="*/ 386693 h 3259433"/>
                <a:gd name="connsiteX279" fmla="*/ 3442335 w 7436821"/>
                <a:gd name="connsiteY279" fmla="*/ 383835 h 3259433"/>
                <a:gd name="connsiteX280" fmla="*/ 3472815 w 7436821"/>
                <a:gd name="connsiteY280" fmla="*/ 366690 h 3259433"/>
                <a:gd name="connsiteX281" fmla="*/ 3540443 w 7436821"/>
                <a:gd name="connsiteY281" fmla="*/ 167618 h 3259433"/>
                <a:gd name="connsiteX282" fmla="*/ 3556636 w 7436821"/>
                <a:gd name="connsiteY282" fmla="*/ 150473 h 3259433"/>
                <a:gd name="connsiteX283" fmla="*/ 3629977 w 7436821"/>
                <a:gd name="connsiteY283" fmla="*/ 66653 h 3259433"/>
                <a:gd name="connsiteX284" fmla="*/ 3646170 w 7436821"/>
                <a:gd name="connsiteY284" fmla="*/ 50460 h 3259433"/>
                <a:gd name="connsiteX285" fmla="*/ 3707130 w 7436821"/>
                <a:gd name="connsiteY285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4709982 w 7436821"/>
                <a:gd name="connsiteY21" fmla="*/ 952021 h 3259433"/>
                <a:gd name="connsiteX22" fmla="*/ 4722335 w 7436821"/>
                <a:gd name="connsiteY22" fmla="*/ 1024115 h 3259433"/>
                <a:gd name="connsiteX23" fmla="*/ 4722492 w 7436821"/>
                <a:gd name="connsiteY23" fmla="*/ 1022963 h 3259433"/>
                <a:gd name="connsiteX24" fmla="*/ 4730112 w 7436821"/>
                <a:gd name="connsiteY24" fmla="*/ 996293 h 3259433"/>
                <a:gd name="connsiteX25" fmla="*/ 4723445 w 7436821"/>
                <a:gd name="connsiteY25" fmla="*/ 972480 h 3259433"/>
                <a:gd name="connsiteX26" fmla="*/ 4709982 w 7436821"/>
                <a:gd name="connsiteY26" fmla="*/ 952021 h 3259433"/>
                <a:gd name="connsiteX27" fmla="*/ 4571527 w 7436821"/>
                <a:gd name="connsiteY27" fmla="*/ 603642 h 3259433"/>
                <a:gd name="connsiteX28" fmla="*/ 4574994 w 7436821"/>
                <a:gd name="connsiteY28" fmla="*/ 607661 h 3259433"/>
                <a:gd name="connsiteX29" fmla="*/ 4574553 w 7436821"/>
                <a:gd name="connsiteY29" fmla="*/ 606693 h 3259433"/>
                <a:gd name="connsiteX30" fmla="*/ 4571527 w 7436821"/>
                <a:gd name="connsiteY30" fmla="*/ 603642 h 3259433"/>
                <a:gd name="connsiteX31" fmla="*/ 4528455 w 7436821"/>
                <a:gd name="connsiteY31" fmla="*/ 566756 h 3259433"/>
                <a:gd name="connsiteX32" fmla="*/ 4529548 w 7436821"/>
                <a:gd name="connsiteY32" fmla="*/ 569210 h 3259433"/>
                <a:gd name="connsiteX33" fmla="*/ 4537440 w 7436821"/>
                <a:gd name="connsiteY33" fmla="*/ 573026 h 3259433"/>
                <a:gd name="connsiteX34" fmla="*/ 4556825 w 7436821"/>
                <a:gd name="connsiteY34" fmla="*/ 588815 h 3259433"/>
                <a:gd name="connsiteX35" fmla="*/ 4543480 w 7436821"/>
                <a:gd name="connsiteY35" fmla="*/ 575357 h 3259433"/>
                <a:gd name="connsiteX36" fmla="*/ 4528455 w 7436821"/>
                <a:gd name="connsiteY36" fmla="*/ 566756 h 3259433"/>
                <a:gd name="connsiteX37" fmla="*/ 3707130 w 7436821"/>
                <a:gd name="connsiteY37" fmla="*/ 930 h 3259433"/>
                <a:gd name="connsiteX38" fmla="*/ 3793805 w 7436821"/>
                <a:gd name="connsiteY38" fmla="*/ 48555 h 3259433"/>
                <a:gd name="connsiteX39" fmla="*/ 3813807 w 7436821"/>
                <a:gd name="connsiteY39" fmla="*/ 62843 h 3259433"/>
                <a:gd name="connsiteX40" fmla="*/ 3878577 w 7436821"/>
                <a:gd name="connsiteY40" fmla="*/ 206670 h 3259433"/>
                <a:gd name="connsiteX41" fmla="*/ 3881435 w 7436821"/>
                <a:gd name="connsiteY41" fmla="*/ 230483 h 3259433"/>
                <a:gd name="connsiteX42" fmla="*/ 3904295 w 7436821"/>
                <a:gd name="connsiteY42" fmla="*/ 325733 h 3259433"/>
                <a:gd name="connsiteX43" fmla="*/ 3907058 w 7436821"/>
                <a:gd name="connsiteY43" fmla="*/ 340239 h 3259433"/>
                <a:gd name="connsiteX44" fmla="*/ 3908911 w 7436821"/>
                <a:gd name="connsiteY44" fmla="*/ 345080 h 3259433"/>
                <a:gd name="connsiteX45" fmla="*/ 3912314 w 7436821"/>
                <a:gd name="connsiteY45" fmla="*/ 358147 h 3259433"/>
                <a:gd name="connsiteX46" fmla="*/ 3923568 w 7436821"/>
                <a:gd name="connsiteY46" fmla="*/ 391336 h 3259433"/>
                <a:gd name="connsiteX47" fmla="*/ 3971922 w 7436821"/>
                <a:gd name="connsiteY47" fmla="*/ 503850 h 3259433"/>
                <a:gd name="connsiteX48" fmla="*/ 4070030 w 7436821"/>
                <a:gd name="connsiteY48" fmla="*/ 618150 h 3259433"/>
                <a:gd name="connsiteX49" fmla="*/ 4092890 w 7436821"/>
                <a:gd name="connsiteY49" fmla="*/ 631485 h 3259433"/>
                <a:gd name="connsiteX50" fmla="*/ 4295772 w 7436821"/>
                <a:gd name="connsiteY50" fmla="*/ 743880 h 3259433"/>
                <a:gd name="connsiteX51" fmla="*/ 4312917 w 7436821"/>
                <a:gd name="connsiteY51" fmla="*/ 720068 h 3259433"/>
                <a:gd name="connsiteX52" fmla="*/ 4316727 w 7436821"/>
                <a:gd name="connsiteY52" fmla="*/ 702923 h 3259433"/>
                <a:gd name="connsiteX53" fmla="*/ 4312917 w 7436821"/>
                <a:gd name="connsiteY53" fmla="*/ 681968 h 3259433"/>
                <a:gd name="connsiteX54" fmla="*/ 4312917 w 7436821"/>
                <a:gd name="connsiteY54" fmla="*/ 661965 h 3259433"/>
                <a:gd name="connsiteX55" fmla="*/ 4457697 w 7436821"/>
                <a:gd name="connsiteY55" fmla="*/ 461940 h 3259433"/>
                <a:gd name="connsiteX56" fmla="*/ 4549137 w 7436821"/>
                <a:gd name="connsiteY56" fmla="*/ 484800 h 3259433"/>
                <a:gd name="connsiteX57" fmla="*/ 4565330 w 7436821"/>
                <a:gd name="connsiteY57" fmla="*/ 500993 h 3259433"/>
                <a:gd name="connsiteX58" fmla="*/ 4643435 w 7436821"/>
                <a:gd name="connsiteY58" fmla="*/ 645773 h 3259433"/>
                <a:gd name="connsiteX59" fmla="*/ 4647245 w 7436821"/>
                <a:gd name="connsiteY59" fmla="*/ 670538 h 3259433"/>
                <a:gd name="connsiteX60" fmla="*/ 4656770 w 7436821"/>
                <a:gd name="connsiteY60" fmla="*/ 745785 h 3259433"/>
                <a:gd name="connsiteX61" fmla="*/ 4664390 w 7436821"/>
                <a:gd name="connsiteY61" fmla="*/ 761978 h 3259433"/>
                <a:gd name="connsiteX62" fmla="*/ 4671057 w 7436821"/>
                <a:gd name="connsiteY62" fmla="*/ 779123 h 3259433"/>
                <a:gd name="connsiteX63" fmla="*/ 4678677 w 7436821"/>
                <a:gd name="connsiteY63" fmla="*/ 795315 h 3259433"/>
                <a:gd name="connsiteX64" fmla="*/ 4679630 w 7436821"/>
                <a:gd name="connsiteY64" fmla="*/ 818175 h 3259433"/>
                <a:gd name="connsiteX65" fmla="*/ 4689155 w 7436821"/>
                <a:gd name="connsiteY65" fmla="*/ 838178 h 3259433"/>
                <a:gd name="connsiteX66" fmla="*/ 4696775 w 7436821"/>
                <a:gd name="connsiteY66" fmla="*/ 857228 h 3259433"/>
                <a:gd name="connsiteX67" fmla="*/ 4719635 w 7436821"/>
                <a:gd name="connsiteY67" fmla="*/ 894375 h 3259433"/>
                <a:gd name="connsiteX68" fmla="*/ 4732970 w 7436821"/>
                <a:gd name="connsiteY68" fmla="*/ 910568 h 3259433"/>
                <a:gd name="connsiteX69" fmla="*/ 4750115 w 7436821"/>
                <a:gd name="connsiteY69" fmla="*/ 927713 h 3259433"/>
                <a:gd name="connsiteX70" fmla="*/ 4763450 w 7436821"/>
                <a:gd name="connsiteY70" fmla="*/ 944858 h 3259433"/>
                <a:gd name="connsiteX71" fmla="*/ 4787262 w 7436821"/>
                <a:gd name="connsiteY71" fmla="*/ 982958 h 3259433"/>
                <a:gd name="connsiteX72" fmla="*/ 4794882 w 7436821"/>
                <a:gd name="connsiteY72" fmla="*/ 1006770 h 3259433"/>
                <a:gd name="connsiteX73" fmla="*/ 4807265 w 7436821"/>
                <a:gd name="connsiteY73" fmla="*/ 1054395 h 3259433"/>
                <a:gd name="connsiteX74" fmla="*/ 4817742 w 7436821"/>
                <a:gd name="connsiteY74" fmla="*/ 1068683 h 3259433"/>
                <a:gd name="connsiteX75" fmla="*/ 4820600 w 7436821"/>
                <a:gd name="connsiteY75" fmla="*/ 1088685 h 3259433"/>
                <a:gd name="connsiteX76" fmla="*/ 4838697 w 7436821"/>
                <a:gd name="connsiteY76" fmla="*/ 1221083 h 3259433"/>
                <a:gd name="connsiteX77" fmla="*/ 4851080 w 7436821"/>
                <a:gd name="connsiteY77" fmla="*/ 1233465 h 3259433"/>
                <a:gd name="connsiteX78" fmla="*/ 4860605 w 7436821"/>
                <a:gd name="connsiteY78" fmla="*/ 1273470 h 3259433"/>
                <a:gd name="connsiteX79" fmla="*/ 4948235 w 7436821"/>
                <a:gd name="connsiteY79" fmla="*/ 1517310 h 3259433"/>
                <a:gd name="connsiteX80" fmla="*/ 4964427 w 7436821"/>
                <a:gd name="connsiteY80" fmla="*/ 1554458 h 3259433"/>
                <a:gd name="connsiteX81" fmla="*/ 4978715 w 7436821"/>
                <a:gd name="connsiteY81" fmla="*/ 1574460 h 3259433"/>
                <a:gd name="connsiteX82" fmla="*/ 5151117 w 7436821"/>
                <a:gd name="connsiteY82" fmla="*/ 1836398 h 3259433"/>
                <a:gd name="connsiteX83" fmla="*/ 5272085 w 7436821"/>
                <a:gd name="connsiteY83" fmla="*/ 1796393 h 3259433"/>
                <a:gd name="connsiteX84" fmla="*/ 5292087 w 7436821"/>
                <a:gd name="connsiteY84" fmla="*/ 1800203 h 3259433"/>
                <a:gd name="connsiteX85" fmla="*/ 5360667 w 7436821"/>
                <a:gd name="connsiteY85" fmla="*/ 1729718 h 3259433"/>
                <a:gd name="connsiteX86" fmla="*/ 5361620 w 7436821"/>
                <a:gd name="connsiteY86" fmla="*/ 1708763 h 3259433"/>
                <a:gd name="connsiteX87" fmla="*/ 5379360 w 7436821"/>
                <a:gd name="connsiteY87" fmla="*/ 1644231 h 3259433"/>
                <a:gd name="connsiteX88" fmla="*/ 5390153 w 7436821"/>
                <a:gd name="connsiteY88" fmla="*/ 1625966 h 3259433"/>
                <a:gd name="connsiteX89" fmla="*/ 5398929 w 7436821"/>
                <a:gd name="connsiteY89" fmla="*/ 1592273 h 3259433"/>
                <a:gd name="connsiteX90" fmla="*/ 5426863 w 7436821"/>
                <a:gd name="connsiteY90" fmla="*/ 1519262 h 3259433"/>
                <a:gd name="connsiteX91" fmla="*/ 5425795 w 7436821"/>
                <a:gd name="connsiteY91" fmla="*/ 1503975 h 3259433"/>
                <a:gd name="connsiteX92" fmla="*/ 5427342 w 7436821"/>
                <a:gd name="connsiteY92" fmla="*/ 1415393 h 3259433"/>
                <a:gd name="connsiteX93" fmla="*/ 5542595 w 7436821"/>
                <a:gd name="connsiteY93" fmla="*/ 1209653 h 3259433"/>
                <a:gd name="connsiteX94" fmla="*/ 5554977 w 7436821"/>
                <a:gd name="connsiteY94" fmla="*/ 1189650 h 3259433"/>
                <a:gd name="connsiteX95" fmla="*/ 5572122 w 7436821"/>
                <a:gd name="connsiteY95" fmla="*/ 1176315 h 3259433"/>
                <a:gd name="connsiteX96" fmla="*/ 5683565 w 7436821"/>
                <a:gd name="connsiteY96" fmla="*/ 1302045 h 3259433"/>
                <a:gd name="connsiteX97" fmla="*/ 5697852 w 7436821"/>
                <a:gd name="connsiteY97" fmla="*/ 1319190 h 3259433"/>
                <a:gd name="connsiteX98" fmla="*/ 5727380 w 7436821"/>
                <a:gd name="connsiteY98" fmla="*/ 1353480 h 3259433"/>
                <a:gd name="connsiteX99" fmla="*/ 5739762 w 7436821"/>
                <a:gd name="connsiteY99" fmla="*/ 1372530 h 3259433"/>
                <a:gd name="connsiteX100" fmla="*/ 5770242 w 7436821"/>
                <a:gd name="connsiteY100" fmla="*/ 1402058 h 3259433"/>
                <a:gd name="connsiteX101" fmla="*/ 5783577 w 7436821"/>
                <a:gd name="connsiteY101" fmla="*/ 1415393 h 3259433"/>
                <a:gd name="connsiteX102" fmla="*/ 5787387 w 7436821"/>
                <a:gd name="connsiteY102" fmla="*/ 1517310 h 3259433"/>
                <a:gd name="connsiteX103" fmla="*/ 5925500 w 7436821"/>
                <a:gd name="connsiteY103" fmla="*/ 1493498 h 3259433"/>
                <a:gd name="connsiteX104" fmla="*/ 5946455 w 7436821"/>
                <a:gd name="connsiteY104" fmla="*/ 1486830 h 3259433"/>
                <a:gd name="connsiteX105" fmla="*/ 5966457 w 7436821"/>
                <a:gd name="connsiteY105" fmla="*/ 1499213 h 3259433"/>
                <a:gd name="connsiteX106" fmla="*/ 6098855 w 7436821"/>
                <a:gd name="connsiteY106" fmla="*/ 1646851 h 3259433"/>
                <a:gd name="connsiteX107" fmla="*/ 6106475 w 7436821"/>
                <a:gd name="connsiteY107" fmla="*/ 1663043 h 3259433"/>
                <a:gd name="connsiteX108" fmla="*/ 6119810 w 7436821"/>
                <a:gd name="connsiteY108" fmla="*/ 1693523 h 3259433"/>
                <a:gd name="connsiteX109" fmla="*/ 6130287 w 7436821"/>
                <a:gd name="connsiteY109" fmla="*/ 1716383 h 3259433"/>
                <a:gd name="connsiteX110" fmla="*/ 6140765 w 7436821"/>
                <a:gd name="connsiteY110" fmla="*/ 1737338 h 3259433"/>
                <a:gd name="connsiteX111" fmla="*/ 6148385 w 7436821"/>
                <a:gd name="connsiteY111" fmla="*/ 1758293 h 3259433"/>
                <a:gd name="connsiteX112" fmla="*/ 6151242 w 7436821"/>
                <a:gd name="connsiteY112" fmla="*/ 1936410 h 3259433"/>
                <a:gd name="connsiteX113" fmla="*/ 6155052 w 7436821"/>
                <a:gd name="connsiteY113" fmla="*/ 1957365 h 3259433"/>
                <a:gd name="connsiteX114" fmla="*/ 6158862 w 7436821"/>
                <a:gd name="connsiteY114" fmla="*/ 1978320 h 3259433"/>
                <a:gd name="connsiteX115" fmla="*/ 6169340 w 7436821"/>
                <a:gd name="connsiteY115" fmla="*/ 2022135 h 3259433"/>
                <a:gd name="connsiteX116" fmla="*/ 6176007 w 7436821"/>
                <a:gd name="connsiteY116" fmla="*/ 2035470 h 3259433"/>
                <a:gd name="connsiteX117" fmla="*/ 6186485 w 7436821"/>
                <a:gd name="connsiteY117" fmla="*/ 2047853 h 3259433"/>
                <a:gd name="connsiteX118" fmla="*/ 6202677 w 7436821"/>
                <a:gd name="connsiteY118" fmla="*/ 2062140 h 3259433"/>
                <a:gd name="connsiteX119" fmla="*/ 6220775 w 7436821"/>
                <a:gd name="connsiteY119" fmla="*/ 2076428 h 3259433"/>
                <a:gd name="connsiteX120" fmla="*/ 6241730 w 7436821"/>
                <a:gd name="connsiteY120" fmla="*/ 2085953 h 3259433"/>
                <a:gd name="connsiteX121" fmla="*/ 6402464 w 7436821"/>
                <a:gd name="connsiteY121" fmla="*/ 2130021 h 3259433"/>
                <a:gd name="connsiteX122" fmla="*/ 6417089 w 7436821"/>
                <a:gd name="connsiteY122" fmla="*/ 2124324 h 3259433"/>
                <a:gd name="connsiteX123" fmla="*/ 6419843 w 7436821"/>
                <a:gd name="connsiteY123" fmla="*/ 2110517 h 3259433"/>
                <a:gd name="connsiteX124" fmla="*/ 6429692 w 7436821"/>
                <a:gd name="connsiteY124" fmla="*/ 2078028 h 3259433"/>
                <a:gd name="connsiteX125" fmla="*/ 6414371 w 7436821"/>
                <a:gd name="connsiteY125" fmla="*/ 2052735 h 3259433"/>
                <a:gd name="connsiteX126" fmla="*/ 6371270 w 7436821"/>
                <a:gd name="connsiteY126" fmla="*/ 1988798 h 3259433"/>
                <a:gd name="connsiteX127" fmla="*/ 6365555 w 7436821"/>
                <a:gd name="connsiteY127" fmla="*/ 1965938 h 3259433"/>
                <a:gd name="connsiteX128" fmla="*/ 6393177 w 7436821"/>
                <a:gd name="connsiteY128" fmla="*/ 1884976 h 3259433"/>
                <a:gd name="connsiteX129" fmla="*/ 6416037 w 7436821"/>
                <a:gd name="connsiteY129" fmla="*/ 1879260 h 3259433"/>
                <a:gd name="connsiteX130" fmla="*/ 6545577 w 7436821"/>
                <a:gd name="connsiteY130" fmla="*/ 1923076 h 3259433"/>
                <a:gd name="connsiteX131" fmla="*/ 6569390 w 7436821"/>
                <a:gd name="connsiteY131" fmla="*/ 1926885 h 3259433"/>
                <a:gd name="connsiteX132" fmla="*/ 6666545 w 7436821"/>
                <a:gd name="connsiteY132" fmla="*/ 2002133 h 3259433"/>
                <a:gd name="connsiteX133" fmla="*/ 6713217 w 7436821"/>
                <a:gd name="connsiteY133" fmla="*/ 2018326 h 3259433"/>
                <a:gd name="connsiteX134" fmla="*/ 6731315 w 7436821"/>
                <a:gd name="connsiteY134" fmla="*/ 2021183 h 3259433"/>
                <a:gd name="connsiteX135" fmla="*/ 6749412 w 7436821"/>
                <a:gd name="connsiteY135" fmla="*/ 2026898 h 3259433"/>
                <a:gd name="connsiteX136" fmla="*/ 6868475 w 7436821"/>
                <a:gd name="connsiteY136" fmla="*/ 2111670 h 3259433"/>
                <a:gd name="connsiteX137" fmla="*/ 6889430 w 7436821"/>
                <a:gd name="connsiteY137" fmla="*/ 2119291 h 3259433"/>
                <a:gd name="connsiteX138" fmla="*/ 6905622 w 7436821"/>
                <a:gd name="connsiteY138" fmla="*/ 2133578 h 3259433"/>
                <a:gd name="connsiteX139" fmla="*/ 6869427 w 7436821"/>
                <a:gd name="connsiteY139" fmla="*/ 2242163 h 3259433"/>
                <a:gd name="connsiteX140" fmla="*/ 6879946 w 7436821"/>
                <a:gd name="connsiteY140" fmla="*/ 2258313 h 3259433"/>
                <a:gd name="connsiteX141" fmla="*/ 6889342 w 7436821"/>
                <a:gd name="connsiteY141" fmla="*/ 2262487 h 3259433"/>
                <a:gd name="connsiteX142" fmla="*/ 6893809 w 7436821"/>
                <a:gd name="connsiteY142" fmla="*/ 2261261 h 3259433"/>
                <a:gd name="connsiteX143" fmla="*/ 6901194 w 7436821"/>
                <a:gd name="connsiteY143" fmla="*/ 2263287 h 3259433"/>
                <a:gd name="connsiteX144" fmla="*/ 6908573 w 7436821"/>
                <a:gd name="connsiteY144" fmla="*/ 2262439 h 3259433"/>
                <a:gd name="connsiteX145" fmla="*/ 6994205 w 7436821"/>
                <a:gd name="connsiteY145" fmla="*/ 2229781 h 3259433"/>
                <a:gd name="connsiteX146" fmla="*/ 7012302 w 7436821"/>
                <a:gd name="connsiteY146" fmla="*/ 2240258 h 3259433"/>
                <a:gd name="connsiteX147" fmla="*/ 7028495 w 7436821"/>
                <a:gd name="connsiteY147" fmla="*/ 2257403 h 3259433"/>
                <a:gd name="connsiteX148" fmla="*/ 7040877 w 7436821"/>
                <a:gd name="connsiteY148" fmla="*/ 2278358 h 3259433"/>
                <a:gd name="connsiteX149" fmla="*/ 7061832 w 7436821"/>
                <a:gd name="connsiteY149" fmla="*/ 2345033 h 3259433"/>
                <a:gd name="connsiteX150" fmla="*/ 7071357 w 7436821"/>
                <a:gd name="connsiteY150" fmla="*/ 2365988 h 3259433"/>
                <a:gd name="connsiteX151" fmla="*/ 7088502 w 7436821"/>
                <a:gd name="connsiteY151" fmla="*/ 2436473 h 3259433"/>
                <a:gd name="connsiteX152" fmla="*/ 7094217 w 7436821"/>
                <a:gd name="connsiteY152" fmla="*/ 2460286 h 3259433"/>
                <a:gd name="connsiteX153" fmla="*/ 7151367 w 7436821"/>
                <a:gd name="connsiteY153" fmla="*/ 2523151 h 3259433"/>
                <a:gd name="connsiteX154" fmla="*/ 7158987 w 7436821"/>
                <a:gd name="connsiteY154" fmla="*/ 2537438 h 3259433"/>
                <a:gd name="connsiteX155" fmla="*/ 7162797 w 7436821"/>
                <a:gd name="connsiteY155" fmla="*/ 2551726 h 3259433"/>
                <a:gd name="connsiteX156" fmla="*/ 7150415 w 7436821"/>
                <a:gd name="connsiteY156" fmla="*/ 2571728 h 3259433"/>
                <a:gd name="connsiteX157" fmla="*/ 7130412 w 7436821"/>
                <a:gd name="connsiteY157" fmla="*/ 2635545 h 3259433"/>
                <a:gd name="connsiteX158" fmla="*/ 7133270 w 7436821"/>
                <a:gd name="connsiteY158" fmla="*/ 2655548 h 3259433"/>
                <a:gd name="connsiteX159" fmla="*/ 7147557 w 7436821"/>
                <a:gd name="connsiteY159" fmla="*/ 2672693 h 3259433"/>
                <a:gd name="connsiteX160" fmla="*/ 7165655 w 7436821"/>
                <a:gd name="connsiteY160" fmla="*/ 2686980 h 3259433"/>
                <a:gd name="connsiteX161" fmla="*/ 7181847 w 7436821"/>
                <a:gd name="connsiteY161" fmla="*/ 2703173 h 3259433"/>
                <a:gd name="connsiteX162" fmla="*/ 7277097 w 7436821"/>
                <a:gd name="connsiteY162" fmla="*/ 2908913 h 3259433"/>
                <a:gd name="connsiteX163" fmla="*/ 7289480 w 7436821"/>
                <a:gd name="connsiteY163" fmla="*/ 2929868 h 3259433"/>
                <a:gd name="connsiteX164" fmla="*/ 7359965 w 7436821"/>
                <a:gd name="connsiteY164" fmla="*/ 3067980 h 3259433"/>
                <a:gd name="connsiteX165" fmla="*/ 7419972 w 7436821"/>
                <a:gd name="connsiteY165" fmla="*/ 3104176 h 3259433"/>
                <a:gd name="connsiteX166" fmla="*/ 7436165 w 7436821"/>
                <a:gd name="connsiteY166" fmla="*/ 3142276 h 3259433"/>
                <a:gd name="connsiteX167" fmla="*/ 7433307 w 7436821"/>
                <a:gd name="connsiteY167" fmla="*/ 3162278 h 3259433"/>
                <a:gd name="connsiteX168" fmla="*/ 7417115 w 7436821"/>
                <a:gd name="connsiteY168" fmla="*/ 3196568 h 3259433"/>
                <a:gd name="connsiteX169" fmla="*/ 7413305 w 7436821"/>
                <a:gd name="connsiteY169" fmla="*/ 3207998 h 3259433"/>
                <a:gd name="connsiteX170" fmla="*/ 7422830 w 7436821"/>
                <a:gd name="connsiteY170" fmla="*/ 3251813 h 3259433"/>
                <a:gd name="connsiteX171" fmla="*/ 7428545 w 7436821"/>
                <a:gd name="connsiteY171" fmla="*/ 3259433 h 3259433"/>
                <a:gd name="connsiteX172" fmla="*/ 7388540 w 7436821"/>
                <a:gd name="connsiteY172" fmla="*/ 3259433 h 3259433"/>
                <a:gd name="connsiteX173" fmla="*/ 7367585 w 7436821"/>
                <a:gd name="connsiteY173" fmla="*/ 3259433 h 3259433"/>
                <a:gd name="connsiteX174" fmla="*/ 0 w 7436821"/>
                <a:gd name="connsiteY174" fmla="*/ 3259433 h 3259433"/>
                <a:gd name="connsiteX175" fmla="*/ 37148 w 7436821"/>
                <a:gd name="connsiteY175" fmla="*/ 3212761 h 3259433"/>
                <a:gd name="connsiteX176" fmla="*/ 180023 w 7436821"/>
                <a:gd name="connsiteY176" fmla="*/ 2943203 h 3259433"/>
                <a:gd name="connsiteX177" fmla="*/ 196215 w 7436821"/>
                <a:gd name="connsiteY177" fmla="*/ 2902245 h 3259433"/>
                <a:gd name="connsiteX178" fmla="*/ 195263 w 7436821"/>
                <a:gd name="connsiteY178" fmla="*/ 2901293 h 3259433"/>
                <a:gd name="connsiteX179" fmla="*/ 177165 w 7436821"/>
                <a:gd name="connsiteY179" fmla="*/ 2819378 h 3259433"/>
                <a:gd name="connsiteX180" fmla="*/ 296228 w 7436821"/>
                <a:gd name="connsiteY180" fmla="*/ 2586016 h 3259433"/>
                <a:gd name="connsiteX181" fmla="*/ 305753 w 7436821"/>
                <a:gd name="connsiteY181" fmla="*/ 2573633 h 3259433"/>
                <a:gd name="connsiteX182" fmla="*/ 326708 w 7436821"/>
                <a:gd name="connsiteY182" fmla="*/ 2543153 h 3259433"/>
                <a:gd name="connsiteX183" fmla="*/ 354330 w 7436821"/>
                <a:gd name="connsiteY183" fmla="*/ 2401231 h 3259433"/>
                <a:gd name="connsiteX184" fmla="*/ 370523 w 7436821"/>
                <a:gd name="connsiteY184" fmla="*/ 2388848 h 3259433"/>
                <a:gd name="connsiteX185" fmla="*/ 388620 w 7436821"/>
                <a:gd name="connsiteY185" fmla="*/ 2376466 h 3259433"/>
                <a:gd name="connsiteX186" fmla="*/ 401955 w 7436821"/>
                <a:gd name="connsiteY186" fmla="*/ 2366941 h 3259433"/>
                <a:gd name="connsiteX187" fmla="*/ 412433 w 7436821"/>
                <a:gd name="connsiteY187" fmla="*/ 2354558 h 3259433"/>
                <a:gd name="connsiteX188" fmla="*/ 440055 w 7436821"/>
                <a:gd name="connsiteY188" fmla="*/ 2276453 h 3259433"/>
                <a:gd name="connsiteX189" fmla="*/ 446723 w 7436821"/>
                <a:gd name="connsiteY189" fmla="*/ 2256451 h 3259433"/>
                <a:gd name="connsiteX190" fmla="*/ 484823 w 7436821"/>
                <a:gd name="connsiteY190" fmla="*/ 2027851 h 3259433"/>
                <a:gd name="connsiteX191" fmla="*/ 495300 w 7436821"/>
                <a:gd name="connsiteY191" fmla="*/ 2010705 h 3259433"/>
                <a:gd name="connsiteX192" fmla="*/ 529590 w 7436821"/>
                <a:gd name="connsiteY192" fmla="*/ 1910693 h 3259433"/>
                <a:gd name="connsiteX193" fmla="*/ 533400 w 7436821"/>
                <a:gd name="connsiteY193" fmla="*/ 1887833 h 3259433"/>
                <a:gd name="connsiteX194" fmla="*/ 615315 w 7436821"/>
                <a:gd name="connsiteY194" fmla="*/ 1749720 h 3259433"/>
                <a:gd name="connsiteX195" fmla="*/ 636270 w 7436821"/>
                <a:gd name="connsiteY195" fmla="*/ 1742101 h 3259433"/>
                <a:gd name="connsiteX196" fmla="*/ 660083 w 7436821"/>
                <a:gd name="connsiteY196" fmla="*/ 1738290 h 3259433"/>
                <a:gd name="connsiteX197" fmla="*/ 677228 w 7436821"/>
                <a:gd name="connsiteY197" fmla="*/ 1742101 h 3259433"/>
                <a:gd name="connsiteX198" fmla="*/ 689610 w 7436821"/>
                <a:gd name="connsiteY198" fmla="*/ 1751626 h 3259433"/>
                <a:gd name="connsiteX199" fmla="*/ 705803 w 7436821"/>
                <a:gd name="connsiteY199" fmla="*/ 1776390 h 3259433"/>
                <a:gd name="connsiteX200" fmla="*/ 712470 w 7436821"/>
                <a:gd name="connsiteY200" fmla="*/ 1789726 h 3259433"/>
                <a:gd name="connsiteX201" fmla="*/ 794385 w 7436821"/>
                <a:gd name="connsiteY201" fmla="*/ 1924980 h 3259433"/>
                <a:gd name="connsiteX202" fmla="*/ 810578 w 7436821"/>
                <a:gd name="connsiteY202" fmla="*/ 1937363 h 3259433"/>
                <a:gd name="connsiteX203" fmla="*/ 830580 w 7436821"/>
                <a:gd name="connsiteY203" fmla="*/ 1944030 h 3259433"/>
                <a:gd name="connsiteX204" fmla="*/ 912495 w 7436821"/>
                <a:gd name="connsiteY204" fmla="*/ 1977368 h 3259433"/>
                <a:gd name="connsiteX205" fmla="*/ 932498 w 7436821"/>
                <a:gd name="connsiteY205" fmla="*/ 2045948 h 3259433"/>
                <a:gd name="connsiteX206" fmla="*/ 939165 w 7436821"/>
                <a:gd name="connsiteY206" fmla="*/ 2068808 h 3259433"/>
                <a:gd name="connsiteX207" fmla="*/ 970598 w 7436821"/>
                <a:gd name="connsiteY207" fmla="*/ 2176441 h 3259433"/>
                <a:gd name="connsiteX208" fmla="*/ 991553 w 7436821"/>
                <a:gd name="connsiteY208" fmla="*/ 2189776 h 3259433"/>
                <a:gd name="connsiteX209" fmla="*/ 1008883 w 7436821"/>
                <a:gd name="connsiteY209" fmla="*/ 2194502 h 3259433"/>
                <a:gd name="connsiteX210" fmla="*/ 1033558 w 7436821"/>
                <a:gd name="connsiteY210" fmla="*/ 2189170 h 3259433"/>
                <a:gd name="connsiteX211" fmla="*/ 1050608 w 7436821"/>
                <a:gd name="connsiteY211" fmla="*/ 2179298 h 3259433"/>
                <a:gd name="connsiteX212" fmla="*/ 1064895 w 7436821"/>
                <a:gd name="connsiteY212" fmla="*/ 2165011 h 3259433"/>
                <a:gd name="connsiteX213" fmla="*/ 1118235 w 7436821"/>
                <a:gd name="connsiteY213" fmla="*/ 1923076 h 3259433"/>
                <a:gd name="connsiteX214" fmla="*/ 1119188 w 7436821"/>
                <a:gd name="connsiteY214" fmla="*/ 1900215 h 3259433"/>
                <a:gd name="connsiteX215" fmla="*/ 1132523 w 7436821"/>
                <a:gd name="connsiteY215" fmla="*/ 1809728 h 3259433"/>
                <a:gd name="connsiteX216" fmla="*/ 1139190 w 7436821"/>
                <a:gd name="connsiteY216" fmla="*/ 1788773 h 3259433"/>
                <a:gd name="connsiteX217" fmla="*/ 1227773 w 7436821"/>
                <a:gd name="connsiteY217" fmla="*/ 1720193 h 3259433"/>
                <a:gd name="connsiteX218" fmla="*/ 1274446 w 7436821"/>
                <a:gd name="connsiteY218" fmla="*/ 1605893 h 3259433"/>
                <a:gd name="connsiteX219" fmla="*/ 1295401 w 7436821"/>
                <a:gd name="connsiteY219" fmla="*/ 1595415 h 3259433"/>
                <a:gd name="connsiteX220" fmla="*/ 1316356 w 7436821"/>
                <a:gd name="connsiteY220" fmla="*/ 1587795 h 3259433"/>
                <a:gd name="connsiteX221" fmla="*/ 1340169 w 7436821"/>
                <a:gd name="connsiteY221" fmla="*/ 1580176 h 3259433"/>
                <a:gd name="connsiteX222" fmla="*/ 1467803 w 7436821"/>
                <a:gd name="connsiteY222" fmla="*/ 1565888 h 3259433"/>
                <a:gd name="connsiteX223" fmla="*/ 1478280 w 7436821"/>
                <a:gd name="connsiteY223" fmla="*/ 1363958 h 3259433"/>
                <a:gd name="connsiteX224" fmla="*/ 1490663 w 7436821"/>
                <a:gd name="connsiteY224" fmla="*/ 1351576 h 3259433"/>
                <a:gd name="connsiteX225" fmla="*/ 1500188 w 7436821"/>
                <a:gd name="connsiteY225" fmla="*/ 1339193 h 3259433"/>
                <a:gd name="connsiteX226" fmla="*/ 1509713 w 7436821"/>
                <a:gd name="connsiteY226" fmla="*/ 1320143 h 3259433"/>
                <a:gd name="connsiteX227" fmla="*/ 1642110 w 7436821"/>
                <a:gd name="connsiteY227" fmla="*/ 1095353 h 3259433"/>
                <a:gd name="connsiteX228" fmla="*/ 1662114 w 7436821"/>
                <a:gd name="connsiteY228" fmla="*/ 1089638 h 3259433"/>
                <a:gd name="connsiteX229" fmla="*/ 1708785 w 7436821"/>
                <a:gd name="connsiteY229" fmla="*/ 1102020 h 3259433"/>
                <a:gd name="connsiteX230" fmla="*/ 1764030 w 7436821"/>
                <a:gd name="connsiteY230" fmla="*/ 1041060 h 3259433"/>
                <a:gd name="connsiteX231" fmla="*/ 1771650 w 7436821"/>
                <a:gd name="connsiteY231" fmla="*/ 1018200 h 3259433"/>
                <a:gd name="connsiteX232" fmla="*/ 1839278 w 7436821"/>
                <a:gd name="connsiteY232" fmla="*/ 897233 h 3259433"/>
                <a:gd name="connsiteX233" fmla="*/ 1927547 w 7436821"/>
                <a:gd name="connsiteY233" fmla="*/ 898036 h 3259433"/>
                <a:gd name="connsiteX234" fmla="*/ 1938294 w 7436821"/>
                <a:gd name="connsiteY234" fmla="*/ 888494 h 3259433"/>
                <a:gd name="connsiteX235" fmla="*/ 1939664 w 7436821"/>
                <a:gd name="connsiteY235" fmla="*/ 883976 h 3259433"/>
                <a:gd name="connsiteX236" fmla="*/ 1946907 w 7436821"/>
                <a:gd name="connsiteY236" fmla="*/ 867712 h 3259433"/>
                <a:gd name="connsiteX237" fmla="*/ 1946910 w 7436821"/>
                <a:gd name="connsiteY237" fmla="*/ 867705 h 3259433"/>
                <a:gd name="connsiteX238" fmla="*/ 1956435 w 7436821"/>
                <a:gd name="connsiteY238" fmla="*/ 844845 h 3259433"/>
                <a:gd name="connsiteX239" fmla="*/ 1965960 w 7436821"/>
                <a:gd name="connsiteY239" fmla="*/ 821985 h 3259433"/>
                <a:gd name="connsiteX240" fmla="*/ 2080260 w 7436821"/>
                <a:gd name="connsiteY240" fmla="*/ 723878 h 3259433"/>
                <a:gd name="connsiteX241" fmla="*/ 2101215 w 7436821"/>
                <a:gd name="connsiteY241" fmla="*/ 854370 h 3259433"/>
                <a:gd name="connsiteX242" fmla="*/ 2105025 w 7436821"/>
                <a:gd name="connsiteY242" fmla="*/ 874373 h 3259433"/>
                <a:gd name="connsiteX243" fmla="*/ 2210753 w 7436821"/>
                <a:gd name="connsiteY243" fmla="*/ 962955 h 3259433"/>
                <a:gd name="connsiteX244" fmla="*/ 2225040 w 7436821"/>
                <a:gd name="connsiteY244" fmla="*/ 977243 h 3259433"/>
                <a:gd name="connsiteX245" fmla="*/ 2232660 w 7436821"/>
                <a:gd name="connsiteY245" fmla="*/ 996293 h 3259433"/>
                <a:gd name="connsiteX246" fmla="*/ 2269808 w 7436821"/>
                <a:gd name="connsiteY246" fmla="*/ 1064873 h 3259433"/>
                <a:gd name="connsiteX247" fmla="*/ 2371725 w 7436821"/>
                <a:gd name="connsiteY247" fmla="*/ 1142978 h 3259433"/>
                <a:gd name="connsiteX248" fmla="*/ 2384108 w 7436821"/>
                <a:gd name="connsiteY248" fmla="*/ 1150598 h 3259433"/>
                <a:gd name="connsiteX249" fmla="*/ 2397443 w 7436821"/>
                <a:gd name="connsiteY249" fmla="*/ 1161075 h 3259433"/>
                <a:gd name="connsiteX250" fmla="*/ 2431734 w 7436821"/>
                <a:gd name="connsiteY250" fmla="*/ 1266803 h 3259433"/>
                <a:gd name="connsiteX251" fmla="*/ 2390775 w 7436821"/>
                <a:gd name="connsiteY251" fmla="*/ 1254420 h 3259433"/>
                <a:gd name="connsiteX252" fmla="*/ 2414588 w 7436821"/>
                <a:gd name="connsiteY252" fmla="*/ 1354433 h 3259433"/>
                <a:gd name="connsiteX253" fmla="*/ 2405063 w 7436821"/>
                <a:gd name="connsiteY253" fmla="*/ 1374435 h 3259433"/>
                <a:gd name="connsiteX254" fmla="*/ 2460308 w 7436821"/>
                <a:gd name="connsiteY254" fmla="*/ 1570651 h 3259433"/>
                <a:gd name="connsiteX255" fmla="*/ 2478405 w 7436821"/>
                <a:gd name="connsiteY255" fmla="*/ 1590653 h 3259433"/>
                <a:gd name="connsiteX256" fmla="*/ 2724151 w 7436821"/>
                <a:gd name="connsiteY256" fmla="*/ 1651613 h 3259433"/>
                <a:gd name="connsiteX257" fmla="*/ 2684145 w 7436821"/>
                <a:gd name="connsiteY257" fmla="*/ 1490640 h 3259433"/>
                <a:gd name="connsiteX258" fmla="*/ 2687003 w 7436821"/>
                <a:gd name="connsiteY258" fmla="*/ 1473495 h 3259433"/>
                <a:gd name="connsiteX259" fmla="*/ 2748916 w 7436821"/>
                <a:gd name="connsiteY259" fmla="*/ 1396343 h 3259433"/>
                <a:gd name="connsiteX260" fmla="*/ 2792730 w 7436821"/>
                <a:gd name="connsiteY260" fmla="*/ 1368720 h 3259433"/>
                <a:gd name="connsiteX261" fmla="*/ 2806066 w 7436821"/>
                <a:gd name="connsiteY261" fmla="*/ 1349670 h 3259433"/>
                <a:gd name="connsiteX262" fmla="*/ 2905125 w 7436821"/>
                <a:gd name="connsiteY262" fmla="*/ 1244895 h 3259433"/>
                <a:gd name="connsiteX263" fmla="*/ 2904174 w 7436821"/>
                <a:gd name="connsiteY263" fmla="*/ 1225845 h 3259433"/>
                <a:gd name="connsiteX264" fmla="*/ 2904174 w 7436821"/>
                <a:gd name="connsiteY264" fmla="*/ 1188698 h 3259433"/>
                <a:gd name="connsiteX265" fmla="*/ 2982279 w 7436821"/>
                <a:gd name="connsiteY265" fmla="*/ 1062968 h 3259433"/>
                <a:gd name="connsiteX266" fmla="*/ 3023236 w 7436821"/>
                <a:gd name="connsiteY266" fmla="*/ 917235 h 3259433"/>
                <a:gd name="connsiteX267" fmla="*/ 3039429 w 7436821"/>
                <a:gd name="connsiteY267" fmla="*/ 896280 h 3259433"/>
                <a:gd name="connsiteX268" fmla="*/ 3184209 w 7436821"/>
                <a:gd name="connsiteY268" fmla="*/ 724830 h 3259433"/>
                <a:gd name="connsiteX269" fmla="*/ 3187065 w 7436821"/>
                <a:gd name="connsiteY269" fmla="*/ 708638 h 3259433"/>
                <a:gd name="connsiteX270" fmla="*/ 3201354 w 7436821"/>
                <a:gd name="connsiteY270" fmla="*/ 661013 h 3259433"/>
                <a:gd name="connsiteX271" fmla="*/ 3208973 w 7436821"/>
                <a:gd name="connsiteY271" fmla="*/ 641963 h 3259433"/>
                <a:gd name="connsiteX272" fmla="*/ 3317558 w 7436821"/>
                <a:gd name="connsiteY272" fmla="*/ 487658 h 3259433"/>
                <a:gd name="connsiteX273" fmla="*/ 3333751 w 7436821"/>
                <a:gd name="connsiteY273" fmla="*/ 471465 h 3259433"/>
                <a:gd name="connsiteX274" fmla="*/ 3351848 w 7436821"/>
                <a:gd name="connsiteY274" fmla="*/ 450510 h 3259433"/>
                <a:gd name="connsiteX275" fmla="*/ 3422333 w 7436821"/>
                <a:gd name="connsiteY275" fmla="*/ 386693 h 3259433"/>
                <a:gd name="connsiteX276" fmla="*/ 3442335 w 7436821"/>
                <a:gd name="connsiteY276" fmla="*/ 383835 h 3259433"/>
                <a:gd name="connsiteX277" fmla="*/ 3472815 w 7436821"/>
                <a:gd name="connsiteY277" fmla="*/ 366690 h 3259433"/>
                <a:gd name="connsiteX278" fmla="*/ 3540443 w 7436821"/>
                <a:gd name="connsiteY278" fmla="*/ 167618 h 3259433"/>
                <a:gd name="connsiteX279" fmla="*/ 3556636 w 7436821"/>
                <a:gd name="connsiteY279" fmla="*/ 150473 h 3259433"/>
                <a:gd name="connsiteX280" fmla="*/ 3629977 w 7436821"/>
                <a:gd name="connsiteY280" fmla="*/ 66653 h 3259433"/>
                <a:gd name="connsiteX281" fmla="*/ 3646170 w 7436821"/>
                <a:gd name="connsiteY281" fmla="*/ 50460 h 3259433"/>
                <a:gd name="connsiteX282" fmla="*/ 3707130 w 7436821"/>
                <a:gd name="connsiteY282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4709982 w 7436821"/>
                <a:gd name="connsiteY21" fmla="*/ 952021 h 3259433"/>
                <a:gd name="connsiteX22" fmla="*/ 4722335 w 7436821"/>
                <a:gd name="connsiteY22" fmla="*/ 1024115 h 3259433"/>
                <a:gd name="connsiteX23" fmla="*/ 4730112 w 7436821"/>
                <a:gd name="connsiteY23" fmla="*/ 996293 h 3259433"/>
                <a:gd name="connsiteX24" fmla="*/ 4723445 w 7436821"/>
                <a:gd name="connsiteY24" fmla="*/ 972480 h 3259433"/>
                <a:gd name="connsiteX25" fmla="*/ 4709982 w 7436821"/>
                <a:gd name="connsiteY25" fmla="*/ 952021 h 3259433"/>
                <a:gd name="connsiteX26" fmla="*/ 4571527 w 7436821"/>
                <a:gd name="connsiteY26" fmla="*/ 603642 h 3259433"/>
                <a:gd name="connsiteX27" fmla="*/ 4574994 w 7436821"/>
                <a:gd name="connsiteY27" fmla="*/ 607661 h 3259433"/>
                <a:gd name="connsiteX28" fmla="*/ 4574553 w 7436821"/>
                <a:gd name="connsiteY28" fmla="*/ 606693 h 3259433"/>
                <a:gd name="connsiteX29" fmla="*/ 4571527 w 7436821"/>
                <a:gd name="connsiteY29" fmla="*/ 603642 h 3259433"/>
                <a:gd name="connsiteX30" fmla="*/ 4528455 w 7436821"/>
                <a:gd name="connsiteY30" fmla="*/ 566756 h 3259433"/>
                <a:gd name="connsiteX31" fmla="*/ 4529548 w 7436821"/>
                <a:gd name="connsiteY31" fmla="*/ 569210 h 3259433"/>
                <a:gd name="connsiteX32" fmla="*/ 4537440 w 7436821"/>
                <a:gd name="connsiteY32" fmla="*/ 573026 h 3259433"/>
                <a:gd name="connsiteX33" fmla="*/ 4556825 w 7436821"/>
                <a:gd name="connsiteY33" fmla="*/ 588815 h 3259433"/>
                <a:gd name="connsiteX34" fmla="*/ 4543480 w 7436821"/>
                <a:gd name="connsiteY34" fmla="*/ 575357 h 3259433"/>
                <a:gd name="connsiteX35" fmla="*/ 4528455 w 7436821"/>
                <a:gd name="connsiteY35" fmla="*/ 566756 h 3259433"/>
                <a:gd name="connsiteX36" fmla="*/ 3707130 w 7436821"/>
                <a:gd name="connsiteY36" fmla="*/ 930 h 3259433"/>
                <a:gd name="connsiteX37" fmla="*/ 3793805 w 7436821"/>
                <a:gd name="connsiteY37" fmla="*/ 48555 h 3259433"/>
                <a:gd name="connsiteX38" fmla="*/ 3813807 w 7436821"/>
                <a:gd name="connsiteY38" fmla="*/ 62843 h 3259433"/>
                <a:gd name="connsiteX39" fmla="*/ 3878577 w 7436821"/>
                <a:gd name="connsiteY39" fmla="*/ 206670 h 3259433"/>
                <a:gd name="connsiteX40" fmla="*/ 3881435 w 7436821"/>
                <a:gd name="connsiteY40" fmla="*/ 230483 h 3259433"/>
                <a:gd name="connsiteX41" fmla="*/ 3904295 w 7436821"/>
                <a:gd name="connsiteY41" fmla="*/ 325733 h 3259433"/>
                <a:gd name="connsiteX42" fmla="*/ 3907058 w 7436821"/>
                <a:gd name="connsiteY42" fmla="*/ 340239 h 3259433"/>
                <a:gd name="connsiteX43" fmla="*/ 3908911 w 7436821"/>
                <a:gd name="connsiteY43" fmla="*/ 345080 h 3259433"/>
                <a:gd name="connsiteX44" fmla="*/ 3912314 w 7436821"/>
                <a:gd name="connsiteY44" fmla="*/ 358147 h 3259433"/>
                <a:gd name="connsiteX45" fmla="*/ 3923568 w 7436821"/>
                <a:gd name="connsiteY45" fmla="*/ 391336 h 3259433"/>
                <a:gd name="connsiteX46" fmla="*/ 3971922 w 7436821"/>
                <a:gd name="connsiteY46" fmla="*/ 503850 h 3259433"/>
                <a:gd name="connsiteX47" fmla="*/ 4070030 w 7436821"/>
                <a:gd name="connsiteY47" fmla="*/ 618150 h 3259433"/>
                <a:gd name="connsiteX48" fmla="*/ 4092890 w 7436821"/>
                <a:gd name="connsiteY48" fmla="*/ 631485 h 3259433"/>
                <a:gd name="connsiteX49" fmla="*/ 4295772 w 7436821"/>
                <a:gd name="connsiteY49" fmla="*/ 743880 h 3259433"/>
                <a:gd name="connsiteX50" fmla="*/ 4312917 w 7436821"/>
                <a:gd name="connsiteY50" fmla="*/ 720068 h 3259433"/>
                <a:gd name="connsiteX51" fmla="*/ 4316727 w 7436821"/>
                <a:gd name="connsiteY51" fmla="*/ 702923 h 3259433"/>
                <a:gd name="connsiteX52" fmla="*/ 4312917 w 7436821"/>
                <a:gd name="connsiteY52" fmla="*/ 681968 h 3259433"/>
                <a:gd name="connsiteX53" fmla="*/ 4312917 w 7436821"/>
                <a:gd name="connsiteY53" fmla="*/ 661965 h 3259433"/>
                <a:gd name="connsiteX54" fmla="*/ 4457697 w 7436821"/>
                <a:gd name="connsiteY54" fmla="*/ 461940 h 3259433"/>
                <a:gd name="connsiteX55" fmla="*/ 4549137 w 7436821"/>
                <a:gd name="connsiteY55" fmla="*/ 484800 h 3259433"/>
                <a:gd name="connsiteX56" fmla="*/ 4565330 w 7436821"/>
                <a:gd name="connsiteY56" fmla="*/ 500993 h 3259433"/>
                <a:gd name="connsiteX57" fmla="*/ 4643435 w 7436821"/>
                <a:gd name="connsiteY57" fmla="*/ 645773 h 3259433"/>
                <a:gd name="connsiteX58" fmla="*/ 4647245 w 7436821"/>
                <a:gd name="connsiteY58" fmla="*/ 670538 h 3259433"/>
                <a:gd name="connsiteX59" fmla="*/ 4656770 w 7436821"/>
                <a:gd name="connsiteY59" fmla="*/ 745785 h 3259433"/>
                <a:gd name="connsiteX60" fmla="*/ 4664390 w 7436821"/>
                <a:gd name="connsiteY60" fmla="*/ 761978 h 3259433"/>
                <a:gd name="connsiteX61" fmla="*/ 4671057 w 7436821"/>
                <a:gd name="connsiteY61" fmla="*/ 779123 h 3259433"/>
                <a:gd name="connsiteX62" fmla="*/ 4678677 w 7436821"/>
                <a:gd name="connsiteY62" fmla="*/ 795315 h 3259433"/>
                <a:gd name="connsiteX63" fmla="*/ 4679630 w 7436821"/>
                <a:gd name="connsiteY63" fmla="*/ 818175 h 3259433"/>
                <a:gd name="connsiteX64" fmla="*/ 4689155 w 7436821"/>
                <a:gd name="connsiteY64" fmla="*/ 838178 h 3259433"/>
                <a:gd name="connsiteX65" fmla="*/ 4696775 w 7436821"/>
                <a:gd name="connsiteY65" fmla="*/ 857228 h 3259433"/>
                <a:gd name="connsiteX66" fmla="*/ 4719635 w 7436821"/>
                <a:gd name="connsiteY66" fmla="*/ 894375 h 3259433"/>
                <a:gd name="connsiteX67" fmla="*/ 4732970 w 7436821"/>
                <a:gd name="connsiteY67" fmla="*/ 910568 h 3259433"/>
                <a:gd name="connsiteX68" fmla="*/ 4750115 w 7436821"/>
                <a:gd name="connsiteY68" fmla="*/ 927713 h 3259433"/>
                <a:gd name="connsiteX69" fmla="*/ 4763450 w 7436821"/>
                <a:gd name="connsiteY69" fmla="*/ 944858 h 3259433"/>
                <a:gd name="connsiteX70" fmla="*/ 4787262 w 7436821"/>
                <a:gd name="connsiteY70" fmla="*/ 982958 h 3259433"/>
                <a:gd name="connsiteX71" fmla="*/ 4794882 w 7436821"/>
                <a:gd name="connsiteY71" fmla="*/ 1006770 h 3259433"/>
                <a:gd name="connsiteX72" fmla="*/ 4807265 w 7436821"/>
                <a:gd name="connsiteY72" fmla="*/ 1054395 h 3259433"/>
                <a:gd name="connsiteX73" fmla="*/ 4817742 w 7436821"/>
                <a:gd name="connsiteY73" fmla="*/ 1068683 h 3259433"/>
                <a:gd name="connsiteX74" fmla="*/ 4820600 w 7436821"/>
                <a:gd name="connsiteY74" fmla="*/ 1088685 h 3259433"/>
                <a:gd name="connsiteX75" fmla="*/ 4838697 w 7436821"/>
                <a:gd name="connsiteY75" fmla="*/ 1221083 h 3259433"/>
                <a:gd name="connsiteX76" fmla="*/ 4851080 w 7436821"/>
                <a:gd name="connsiteY76" fmla="*/ 1233465 h 3259433"/>
                <a:gd name="connsiteX77" fmla="*/ 4860605 w 7436821"/>
                <a:gd name="connsiteY77" fmla="*/ 1273470 h 3259433"/>
                <a:gd name="connsiteX78" fmla="*/ 4948235 w 7436821"/>
                <a:gd name="connsiteY78" fmla="*/ 1517310 h 3259433"/>
                <a:gd name="connsiteX79" fmla="*/ 4964427 w 7436821"/>
                <a:gd name="connsiteY79" fmla="*/ 1554458 h 3259433"/>
                <a:gd name="connsiteX80" fmla="*/ 4978715 w 7436821"/>
                <a:gd name="connsiteY80" fmla="*/ 1574460 h 3259433"/>
                <a:gd name="connsiteX81" fmla="*/ 5151117 w 7436821"/>
                <a:gd name="connsiteY81" fmla="*/ 1836398 h 3259433"/>
                <a:gd name="connsiteX82" fmla="*/ 5272085 w 7436821"/>
                <a:gd name="connsiteY82" fmla="*/ 1796393 h 3259433"/>
                <a:gd name="connsiteX83" fmla="*/ 5292087 w 7436821"/>
                <a:gd name="connsiteY83" fmla="*/ 1800203 h 3259433"/>
                <a:gd name="connsiteX84" fmla="*/ 5360667 w 7436821"/>
                <a:gd name="connsiteY84" fmla="*/ 1729718 h 3259433"/>
                <a:gd name="connsiteX85" fmla="*/ 5361620 w 7436821"/>
                <a:gd name="connsiteY85" fmla="*/ 1708763 h 3259433"/>
                <a:gd name="connsiteX86" fmla="*/ 5379360 w 7436821"/>
                <a:gd name="connsiteY86" fmla="*/ 1644231 h 3259433"/>
                <a:gd name="connsiteX87" fmla="*/ 5390153 w 7436821"/>
                <a:gd name="connsiteY87" fmla="*/ 1625966 h 3259433"/>
                <a:gd name="connsiteX88" fmla="*/ 5398929 w 7436821"/>
                <a:gd name="connsiteY88" fmla="*/ 1592273 h 3259433"/>
                <a:gd name="connsiteX89" fmla="*/ 5426863 w 7436821"/>
                <a:gd name="connsiteY89" fmla="*/ 1519262 h 3259433"/>
                <a:gd name="connsiteX90" fmla="*/ 5425795 w 7436821"/>
                <a:gd name="connsiteY90" fmla="*/ 1503975 h 3259433"/>
                <a:gd name="connsiteX91" fmla="*/ 5427342 w 7436821"/>
                <a:gd name="connsiteY91" fmla="*/ 1415393 h 3259433"/>
                <a:gd name="connsiteX92" fmla="*/ 5542595 w 7436821"/>
                <a:gd name="connsiteY92" fmla="*/ 1209653 h 3259433"/>
                <a:gd name="connsiteX93" fmla="*/ 5554977 w 7436821"/>
                <a:gd name="connsiteY93" fmla="*/ 1189650 h 3259433"/>
                <a:gd name="connsiteX94" fmla="*/ 5572122 w 7436821"/>
                <a:gd name="connsiteY94" fmla="*/ 1176315 h 3259433"/>
                <a:gd name="connsiteX95" fmla="*/ 5683565 w 7436821"/>
                <a:gd name="connsiteY95" fmla="*/ 1302045 h 3259433"/>
                <a:gd name="connsiteX96" fmla="*/ 5697852 w 7436821"/>
                <a:gd name="connsiteY96" fmla="*/ 1319190 h 3259433"/>
                <a:gd name="connsiteX97" fmla="*/ 5727380 w 7436821"/>
                <a:gd name="connsiteY97" fmla="*/ 1353480 h 3259433"/>
                <a:gd name="connsiteX98" fmla="*/ 5739762 w 7436821"/>
                <a:gd name="connsiteY98" fmla="*/ 1372530 h 3259433"/>
                <a:gd name="connsiteX99" fmla="*/ 5770242 w 7436821"/>
                <a:gd name="connsiteY99" fmla="*/ 1402058 h 3259433"/>
                <a:gd name="connsiteX100" fmla="*/ 5783577 w 7436821"/>
                <a:gd name="connsiteY100" fmla="*/ 1415393 h 3259433"/>
                <a:gd name="connsiteX101" fmla="*/ 5787387 w 7436821"/>
                <a:gd name="connsiteY101" fmla="*/ 1517310 h 3259433"/>
                <a:gd name="connsiteX102" fmla="*/ 5925500 w 7436821"/>
                <a:gd name="connsiteY102" fmla="*/ 1493498 h 3259433"/>
                <a:gd name="connsiteX103" fmla="*/ 5946455 w 7436821"/>
                <a:gd name="connsiteY103" fmla="*/ 1486830 h 3259433"/>
                <a:gd name="connsiteX104" fmla="*/ 5966457 w 7436821"/>
                <a:gd name="connsiteY104" fmla="*/ 1499213 h 3259433"/>
                <a:gd name="connsiteX105" fmla="*/ 6098855 w 7436821"/>
                <a:gd name="connsiteY105" fmla="*/ 1646851 h 3259433"/>
                <a:gd name="connsiteX106" fmla="*/ 6106475 w 7436821"/>
                <a:gd name="connsiteY106" fmla="*/ 1663043 h 3259433"/>
                <a:gd name="connsiteX107" fmla="*/ 6119810 w 7436821"/>
                <a:gd name="connsiteY107" fmla="*/ 1693523 h 3259433"/>
                <a:gd name="connsiteX108" fmla="*/ 6130287 w 7436821"/>
                <a:gd name="connsiteY108" fmla="*/ 1716383 h 3259433"/>
                <a:gd name="connsiteX109" fmla="*/ 6140765 w 7436821"/>
                <a:gd name="connsiteY109" fmla="*/ 1737338 h 3259433"/>
                <a:gd name="connsiteX110" fmla="*/ 6148385 w 7436821"/>
                <a:gd name="connsiteY110" fmla="*/ 1758293 h 3259433"/>
                <a:gd name="connsiteX111" fmla="*/ 6151242 w 7436821"/>
                <a:gd name="connsiteY111" fmla="*/ 1936410 h 3259433"/>
                <a:gd name="connsiteX112" fmla="*/ 6155052 w 7436821"/>
                <a:gd name="connsiteY112" fmla="*/ 1957365 h 3259433"/>
                <a:gd name="connsiteX113" fmla="*/ 6158862 w 7436821"/>
                <a:gd name="connsiteY113" fmla="*/ 1978320 h 3259433"/>
                <a:gd name="connsiteX114" fmla="*/ 6169340 w 7436821"/>
                <a:gd name="connsiteY114" fmla="*/ 2022135 h 3259433"/>
                <a:gd name="connsiteX115" fmla="*/ 6176007 w 7436821"/>
                <a:gd name="connsiteY115" fmla="*/ 2035470 h 3259433"/>
                <a:gd name="connsiteX116" fmla="*/ 6186485 w 7436821"/>
                <a:gd name="connsiteY116" fmla="*/ 2047853 h 3259433"/>
                <a:gd name="connsiteX117" fmla="*/ 6202677 w 7436821"/>
                <a:gd name="connsiteY117" fmla="*/ 2062140 h 3259433"/>
                <a:gd name="connsiteX118" fmla="*/ 6220775 w 7436821"/>
                <a:gd name="connsiteY118" fmla="*/ 2076428 h 3259433"/>
                <a:gd name="connsiteX119" fmla="*/ 6241730 w 7436821"/>
                <a:gd name="connsiteY119" fmla="*/ 2085953 h 3259433"/>
                <a:gd name="connsiteX120" fmla="*/ 6402464 w 7436821"/>
                <a:gd name="connsiteY120" fmla="*/ 2130021 h 3259433"/>
                <a:gd name="connsiteX121" fmla="*/ 6417089 w 7436821"/>
                <a:gd name="connsiteY121" fmla="*/ 2124324 h 3259433"/>
                <a:gd name="connsiteX122" fmla="*/ 6419843 w 7436821"/>
                <a:gd name="connsiteY122" fmla="*/ 2110517 h 3259433"/>
                <a:gd name="connsiteX123" fmla="*/ 6429692 w 7436821"/>
                <a:gd name="connsiteY123" fmla="*/ 2078028 h 3259433"/>
                <a:gd name="connsiteX124" fmla="*/ 6414371 w 7436821"/>
                <a:gd name="connsiteY124" fmla="*/ 2052735 h 3259433"/>
                <a:gd name="connsiteX125" fmla="*/ 6371270 w 7436821"/>
                <a:gd name="connsiteY125" fmla="*/ 1988798 h 3259433"/>
                <a:gd name="connsiteX126" fmla="*/ 6365555 w 7436821"/>
                <a:gd name="connsiteY126" fmla="*/ 1965938 h 3259433"/>
                <a:gd name="connsiteX127" fmla="*/ 6393177 w 7436821"/>
                <a:gd name="connsiteY127" fmla="*/ 1884976 h 3259433"/>
                <a:gd name="connsiteX128" fmla="*/ 6416037 w 7436821"/>
                <a:gd name="connsiteY128" fmla="*/ 1879260 h 3259433"/>
                <a:gd name="connsiteX129" fmla="*/ 6545577 w 7436821"/>
                <a:gd name="connsiteY129" fmla="*/ 1923076 h 3259433"/>
                <a:gd name="connsiteX130" fmla="*/ 6569390 w 7436821"/>
                <a:gd name="connsiteY130" fmla="*/ 1926885 h 3259433"/>
                <a:gd name="connsiteX131" fmla="*/ 6666545 w 7436821"/>
                <a:gd name="connsiteY131" fmla="*/ 2002133 h 3259433"/>
                <a:gd name="connsiteX132" fmla="*/ 6713217 w 7436821"/>
                <a:gd name="connsiteY132" fmla="*/ 2018326 h 3259433"/>
                <a:gd name="connsiteX133" fmla="*/ 6731315 w 7436821"/>
                <a:gd name="connsiteY133" fmla="*/ 2021183 h 3259433"/>
                <a:gd name="connsiteX134" fmla="*/ 6749412 w 7436821"/>
                <a:gd name="connsiteY134" fmla="*/ 2026898 h 3259433"/>
                <a:gd name="connsiteX135" fmla="*/ 6868475 w 7436821"/>
                <a:gd name="connsiteY135" fmla="*/ 2111670 h 3259433"/>
                <a:gd name="connsiteX136" fmla="*/ 6889430 w 7436821"/>
                <a:gd name="connsiteY136" fmla="*/ 2119291 h 3259433"/>
                <a:gd name="connsiteX137" fmla="*/ 6905622 w 7436821"/>
                <a:gd name="connsiteY137" fmla="*/ 2133578 h 3259433"/>
                <a:gd name="connsiteX138" fmla="*/ 6869427 w 7436821"/>
                <a:gd name="connsiteY138" fmla="*/ 2242163 h 3259433"/>
                <a:gd name="connsiteX139" fmla="*/ 6879946 w 7436821"/>
                <a:gd name="connsiteY139" fmla="*/ 2258313 h 3259433"/>
                <a:gd name="connsiteX140" fmla="*/ 6889342 w 7436821"/>
                <a:gd name="connsiteY140" fmla="*/ 2262487 h 3259433"/>
                <a:gd name="connsiteX141" fmla="*/ 6893809 w 7436821"/>
                <a:gd name="connsiteY141" fmla="*/ 2261261 h 3259433"/>
                <a:gd name="connsiteX142" fmla="*/ 6901194 w 7436821"/>
                <a:gd name="connsiteY142" fmla="*/ 2263287 h 3259433"/>
                <a:gd name="connsiteX143" fmla="*/ 6908573 w 7436821"/>
                <a:gd name="connsiteY143" fmla="*/ 2262439 h 3259433"/>
                <a:gd name="connsiteX144" fmla="*/ 6994205 w 7436821"/>
                <a:gd name="connsiteY144" fmla="*/ 2229781 h 3259433"/>
                <a:gd name="connsiteX145" fmla="*/ 7012302 w 7436821"/>
                <a:gd name="connsiteY145" fmla="*/ 2240258 h 3259433"/>
                <a:gd name="connsiteX146" fmla="*/ 7028495 w 7436821"/>
                <a:gd name="connsiteY146" fmla="*/ 2257403 h 3259433"/>
                <a:gd name="connsiteX147" fmla="*/ 7040877 w 7436821"/>
                <a:gd name="connsiteY147" fmla="*/ 2278358 h 3259433"/>
                <a:gd name="connsiteX148" fmla="*/ 7061832 w 7436821"/>
                <a:gd name="connsiteY148" fmla="*/ 2345033 h 3259433"/>
                <a:gd name="connsiteX149" fmla="*/ 7071357 w 7436821"/>
                <a:gd name="connsiteY149" fmla="*/ 2365988 h 3259433"/>
                <a:gd name="connsiteX150" fmla="*/ 7088502 w 7436821"/>
                <a:gd name="connsiteY150" fmla="*/ 2436473 h 3259433"/>
                <a:gd name="connsiteX151" fmla="*/ 7094217 w 7436821"/>
                <a:gd name="connsiteY151" fmla="*/ 2460286 h 3259433"/>
                <a:gd name="connsiteX152" fmla="*/ 7151367 w 7436821"/>
                <a:gd name="connsiteY152" fmla="*/ 2523151 h 3259433"/>
                <a:gd name="connsiteX153" fmla="*/ 7158987 w 7436821"/>
                <a:gd name="connsiteY153" fmla="*/ 2537438 h 3259433"/>
                <a:gd name="connsiteX154" fmla="*/ 7162797 w 7436821"/>
                <a:gd name="connsiteY154" fmla="*/ 2551726 h 3259433"/>
                <a:gd name="connsiteX155" fmla="*/ 7150415 w 7436821"/>
                <a:gd name="connsiteY155" fmla="*/ 2571728 h 3259433"/>
                <a:gd name="connsiteX156" fmla="*/ 7130412 w 7436821"/>
                <a:gd name="connsiteY156" fmla="*/ 2635545 h 3259433"/>
                <a:gd name="connsiteX157" fmla="*/ 7133270 w 7436821"/>
                <a:gd name="connsiteY157" fmla="*/ 2655548 h 3259433"/>
                <a:gd name="connsiteX158" fmla="*/ 7147557 w 7436821"/>
                <a:gd name="connsiteY158" fmla="*/ 2672693 h 3259433"/>
                <a:gd name="connsiteX159" fmla="*/ 7165655 w 7436821"/>
                <a:gd name="connsiteY159" fmla="*/ 2686980 h 3259433"/>
                <a:gd name="connsiteX160" fmla="*/ 7181847 w 7436821"/>
                <a:gd name="connsiteY160" fmla="*/ 2703173 h 3259433"/>
                <a:gd name="connsiteX161" fmla="*/ 7277097 w 7436821"/>
                <a:gd name="connsiteY161" fmla="*/ 2908913 h 3259433"/>
                <a:gd name="connsiteX162" fmla="*/ 7289480 w 7436821"/>
                <a:gd name="connsiteY162" fmla="*/ 2929868 h 3259433"/>
                <a:gd name="connsiteX163" fmla="*/ 7359965 w 7436821"/>
                <a:gd name="connsiteY163" fmla="*/ 3067980 h 3259433"/>
                <a:gd name="connsiteX164" fmla="*/ 7419972 w 7436821"/>
                <a:gd name="connsiteY164" fmla="*/ 3104176 h 3259433"/>
                <a:gd name="connsiteX165" fmla="*/ 7436165 w 7436821"/>
                <a:gd name="connsiteY165" fmla="*/ 3142276 h 3259433"/>
                <a:gd name="connsiteX166" fmla="*/ 7433307 w 7436821"/>
                <a:gd name="connsiteY166" fmla="*/ 3162278 h 3259433"/>
                <a:gd name="connsiteX167" fmla="*/ 7417115 w 7436821"/>
                <a:gd name="connsiteY167" fmla="*/ 3196568 h 3259433"/>
                <a:gd name="connsiteX168" fmla="*/ 7413305 w 7436821"/>
                <a:gd name="connsiteY168" fmla="*/ 3207998 h 3259433"/>
                <a:gd name="connsiteX169" fmla="*/ 7422830 w 7436821"/>
                <a:gd name="connsiteY169" fmla="*/ 3251813 h 3259433"/>
                <a:gd name="connsiteX170" fmla="*/ 7428545 w 7436821"/>
                <a:gd name="connsiteY170" fmla="*/ 3259433 h 3259433"/>
                <a:gd name="connsiteX171" fmla="*/ 7388540 w 7436821"/>
                <a:gd name="connsiteY171" fmla="*/ 3259433 h 3259433"/>
                <a:gd name="connsiteX172" fmla="*/ 7367585 w 7436821"/>
                <a:gd name="connsiteY172" fmla="*/ 3259433 h 3259433"/>
                <a:gd name="connsiteX173" fmla="*/ 0 w 7436821"/>
                <a:gd name="connsiteY173" fmla="*/ 3259433 h 3259433"/>
                <a:gd name="connsiteX174" fmla="*/ 37148 w 7436821"/>
                <a:gd name="connsiteY174" fmla="*/ 3212761 h 3259433"/>
                <a:gd name="connsiteX175" fmla="*/ 180023 w 7436821"/>
                <a:gd name="connsiteY175" fmla="*/ 2943203 h 3259433"/>
                <a:gd name="connsiteX176" fmla="*/ 196215 w 7436821"/>
                <a:gd name="connsiteY176" fmla="*/ 2902245 h 3259433"/>
                <a:gd name="connsiteX177" fmla="*/ 195263 w 7436821"/>
                <a:gd name="connsiteY177" fmla="*/ 2901293 h 3259433"/>
                <a:gd name="connsiteX178" fmla="*/ 177165 w 7436821"/>
                <a:gd name="connsiteY178" fmla="*/ 2819378 h 3259433"/>
                <a:gd name="connsiteX179" fmla="*/ 296228 w 7436821"/>
                <a:gd name="connsiteY179" fmla="*/ 2586016 h 3259433"/>
                <a:gd name="connsiteX180" fmla="*/ 305753 w 7436821"/>
                <a:gd name="connsiteY180" fmla="*/ 2573633 h 3259433"/>
                <a:gd name="connsiteX181" fmla="*/ 326708 w 7436821"/>
                <a:gd name="connsiteY181" fmla="*/ 2543153 h 3259433"/>
                <a:gd name="connsiteX182" fmla="*/ 354330 w 7436821"/>
                <a:gd name="connsiteY182" fmla="*/ 2401231 h 3259433"/>
                <a:gd name="connsiteX183" fmla="*/ 370523 w 7436821"/>
                <a:gd name="connsiteY183" fmla="*/ 2388848 h 3259433"/>
                <a:gd name="connsiteX184" fmla="*/ 388620 w 7436821"/>
                <a:gd name="connsiteY184" fmla="*/ 2376466 h 3259433"/>
                <a:gd name="connsiteX185" fmla="*/ 401955 w 7436821"/>
                <a:gd name="connsiteY185" fmla="*/ 2366941 h 3259433"/>
                <a:gd name="connsiteX186" fmla="*/ 412433 w 7436821"/>
                <a:gd name="connsiteY186" fmla="*/ 2354558 h 3259433"/>
                <a:gd name="connsiteX187" fmla="*/ 440055 w 7436821"/>
                <a:gd name="connsiteY187" fmla="*/ 2276453 h 3259433"/>
                <a:gd name="connsiteX188" fmla="*/ 446723 w 7436821"/>
                <a:gd name="connsiteY188" fmla="*/ 2256451 h 3259433"/>
                <a:gd name="connsiteX189" fmla="*/ 484823 w 7436821"/>
                <a:gd name="connsiteY189" fmla="*/ 2027851 h 3259433"/>
                <a:gd name="connsiteX190" fmla="*/ 495300 w 7436821"/>
                <a:gd name="connsiteY190" fmla="*/ 2010705 h 3259433"/>
                <a:gd name="connsiteX191" fmla="*/ 529590 w 7436821"/>
                <a:gd name="connsiteY191" fmla="*/ 1910693 h 3259433"/>
                <a:gd name="connsiteX192" fmla="*/ 533400 w 7436821"/>
                <a:gd name="connsiteY192" fmla="*/ 1887833 h 3259433"/>
                <a:gd name="connsiteX193" fmla="*/ 615315 w 7436821"/>
                <a:gd name="connsiteY193" fmla="*/ 1749720 h 3259433"/>
                <a:gd name="connsiteX194" fmla="*/ 636270 w 7436821"/>
                <a:gd name="connsiteY194" fmla="*/ 1742101 h 3259433"/>
                <a:gd name="connsiteX195" fmla="*/ 660083 w 7436821"/>
                <a:gd name="connsiteY195" fmla="*/ 1738290 h 3259433"/>
                <a:gd name="connsiteX196" fmla="*/ 677228 w 7436821"/>
                <a:gd name="connsiteY196" fmla="*/ 1742101 h 3259433"/>
                <a:gd name="connsiteX197" fmla="*/ 689610 w 7436821"/>
                <a:gd name="connsiteY197" fmla="*/ 1751626 h 3259433"/>
                <a:gd name="connsiteX198" fmla="*/ 705803 w 7436821"/>
                <a:gd name="connsiteY198" fmla="*/ 1776390 h 3259433"/>
                <a:gd name="connsiteX199" fmla="*/ 712470 w 7436821"/>
                <a:gd name="connsiteY199" fmla="*/ 1789726 h 3259433"/>
                <a:gd name="connsiteX200" fmla="*/ 794385 w 7436821"/>
                <a:gd name="connsiteY200" fmla="*/ 1924980 h 3259433"/>
                <a:gd name="connsiteX201" fmla="*/ 810578 w 7436821"/>
                <a:gd name="connsiteY201" fmla="*/ 1937363 h 3259433"/>
                <a:gd name="connsiteX202" fmla="*/ 830580 w 7436821"/>
                <a:gd name="connsiteY202" fmla="*/ 1944030 h 3259433"/>
                <a:gd name="connsiteX203" fmla="*/ 912495 w 7436821"/>
                <a:gd name="connsiteY203" fmla="*/ 1977368 h 3259433"/>
                <a:gd name="connsiteX204" fmla="*/ 932498 w 7436821"/>
                <a:gd name="connsiteY204" fmla="*/ 2045948 h 3259433"/>
                <a:gd name="connsiteX205" fmla="*/ 939165 w 7436821"/>
                <a:gd name="connsiteY205" fmla="*/ 2068808 h 3259433"/>
                <a:gd name="connsiteX206" fmla="*/ 970598 w 7436821"/>
                <a:gd name="connsiteY206" fmla="*/ 2176441 h 3259433"/>
                <a:gd name="connsiteX207" fmla="*/ 991553 w 7436821"/>
                <a:gd name="connsiteY207" fmla="*/ 2189776 h 3259433"/>
                <a:gd name="connsiteX208" fmla="*/ 1008883 w 7436821"/>
                <a:gd name="connsiteY208" fmla="*/ 2194502 h 3259433"/>
                <a:gd name="connsiteX209" fmla="*/ 1033558 w 7436821"/>
                <a:gd name="connsiteY209" fmla="*/ 2189170 h 3259433"/>
                <a:gd name="connsiteX210" fmla="*/ 1050608 w 7436821"/>
                <a:gd name="connsiteY210" fmla="*/ 2179298 h 3259433"/>
                <a:gd name="connsiteX211" fmla="*/ 1064895 w 7436821"/>
                <a:gd name="connsiteY211" fmla="*/ 2165011 h 3259433"/>
                <a:gd name="connsiteX212" fmla="*/ 1118235 w 7436821"/>
                <a:gd name="connsiteY212" fmla="*/ 1923076 h 3259433"/>
                <a:gd name="connsiteX213" fmla="*/ 1119188 w 7436821"/>
                <a:gd name="connsiteY213" fmla="*/ 1900215 h 3259433"/>
                <a:gd name="connsiteX214" fmla="*/ 1132523 w 7436821"/>
                <a:gd name="connsiteY214" fmla="*/ 1809728 h 3259433"/>
                <a:gd name="connsiteX215" fmla="*/ 1139190 w 7436821"/>
                <a:gd name="connsiteY215" fmla="*/ 1788773 h 3259433"/>
                <a:gd name="connsiteX216" fmla="*/ 1227773 w 7436821"/>
                <a:gd name="connsiteY216" fmla="*/ 1720193 h 3259433"/>
                <a:gd name="connsiteX217" fmla="*/ 1274446 w 7436821"/>
                <a:gd name="connsiteY217" fmla="*/ 1605893 h 3259433"/>
                <a:gd name="connsiteX218" fmla="*/ 1295401 w 7436821"/>
                <a:gd name="connsiteY218" fmla="*/ 1595415 h 3259433"/>
                <a:gd name="connsiteX219" fmla="*/ 1316356 w 7436821"/>
                <a:gd name="connsiteY219" fmla="*/ 1587795 h 3259433"/>
                <a:gd name="connsiteX220" fmla="*/ 1340169 w 7436821"/>
                <a:gd name="connsiteY220" fmla="*/ 1580176 h 3259433"/>
                <a:gd name="connsiteX221" fmla="*/ 1467803 w 7436821"/>
                <a:gd name="connsiteY221" fmla="*/ 1565888 h 3259433"/>
                <a:gd name="connsiteX222" fmla="*/ 1478280 w 7436821"/>
                <a:gd name="connsiteY222" fmla="*/ 1363958 h 3259433"/>
                <a:gd name="connsiteX223" fmla="*/ 1490663 w 7436821"/>
                <a:gd name="connsiteY223" fmla="*/ 1351576 h 3259433"/>
                <a:gd name="connsiteX224" fmla="*/ 1500188 w 7436821"/>
                <a:gd name="connsiteY224" fmla="*/ 1339193 h 3259433"/>
                <a:gd name="connsiteX225" fmla="*/ 1509713 w 7436821"/>
                <a:gd name="connsiteY225" fmla="*/ 1320143 h 3259433"/>
                <a:gd name="connsiteX226" fmla="*/ 1642110 w 7436821"/>
                <a:gd name="connsiteY226" fmla="*/ 1095353 h 3259433"/>
                <a:gd name="connsiteX227" fmla="*/ 1662114 w 7436821"/>
                <a:gd name="connsiteY227" fmla="*/ 1089638 h 3259433"/>
                <a:gd name="connsiteX228" fmla="*/ 1708785 w 7436821"/>
                <a:gd name="connsiteY228" fmla="*/ 1102020 h 3259433"/>
                <a:gd name="connsiteX229" fmla="*/ 1764030 w 7436821"/>
                <a:gd name="connsiteY229" fmla="*/ 1041060 h 3259433"/>
                <a:gd name="connsiteX230" fmla="*/ 1771650 w 7436821"/>
                <a:gd name="connsiteY230" fmla="*/ 1018200 h 3259433"/>
                <a:gd name="connsiteX231" fmla="*/ 1839278 w 7436821"/>
                <a:gd name="connsiteY231" fmla="*/ 897233 h 3259433"/>
                <a:gd name="connsiteX232" fmla="*/ 1927547 w 7436821"/>
                <a:gd name="connsiteY232" fmla="*/ 898036 h 3259433"/>
                <a:gd name="connsiteX233" fmla="*/ 1938294 w 7436821"/>
                <a:gd name="connsiteY233" fmla="*/ 888494 h 3259433"/>
                <a:gd name="connsiteX234" fmla="*/ 1939664 w 7436821"/>
                <a:gd name="connsiteY234" fmla="*/ 883976 h 3259433"/>
                <a:gd name="connsiteX235" fmla="*/ 1946907 w 7436821"/>
                <a:gd name="connsiteY235" fmla="*/ 867712 h 3259433"/>
                <a:gd name="connsiteX236" fmla="*/ 1946910 w 7436821"/>
                <a:gd name="connsiteY236" fmla="*/ 867705 h 3259433"/>
                <a:gd name="connsiteX237" fmla="*/ 1956435 w 7436821"/>
                <a:gd name="connsiteY237" fmla="*/ 844845 h 3259433"/>
                <a:gd name="connsiteX238" fmla="*/ 1965960 w 7436821"/>
                <a:gd name="connsiteY238" fmla="*/ 821985 h 3259433"/>
                <a:gd name="connsiteX239" fmla="*/ 2080260 w 7436821"/>
                <a:gd name="connsiteY239" fmla="*/ 723878 h 3259433"/>
                <a:gd name="connsiteX240" fmla="*/ 2101215 w 7436821"/>
                <a:gd name="connsiteY240" fmla="*/ 854370 h 3259433"/>
                <a:gd name="connsiteX241" fmla="*/ 2105025 w 7436821"/>
                <a:gd name="connsiteY241" fmla="*/ 874373 h 3259433"/>
                <a:gd name="connsiteX242" fmla="*/ 2210753 w 7436821"/>
                <a:gd name="connsiteY242" fmla="*/ 962955 h 3259433"/>
                <a:gd name="connsiteX243" fmla="*/ 2225040 w 7436821"/>
                <a:gd name="connsiteY243" fmla="*/ 977243 h 3259433"/>
                <a:gd name="connsiteX244" fmla="*/ 2232660 w 7436821"/>
                <a:gd name="connsiteY244" fmla="*/ 996293 h 3259433"/>
                <a:gd name="connsiteX245" fmla="*/ 2269808 w 7436821"/>
                <a:gd name="connsiteY245" fmla="*/ 1064873 h 3259433"/>
                <a:gd name="connsiteX246" fmla="*/ 2371725 w 7436821"/>
                <a:gd name="connsiteY246" fmla="*/ 1142978 h 3259433"/>
                <a:gd name="connsiteX247" fmla="*/ 2384108 w 7436821"/>
                <a:gd name="connsiteY247" fmla="*/ 1150598 h 3259433"/>
                <a:gd name="connsiteX248" fmla="*/ 2397443 w 7436821"/>
                <a:gd name="connsiteY248" fmla="*/ 1161075 h 3259433"/>
                <a:gd name="connsiteX249" fmla="*/ 2431734 w 7436821"/>
                <a:gd name="connsiteY249" fmla="*/ 1266803 h 3259433"/>
                <a:gd name="connsiteX250" fmla="*/ 2390775 w 7436821"/>
                <a:gd name="connsiteY250" fmla="*/ 1254420 h 3259433"/>
                <a:gd name="connsiteX251" fmla="*/ 2414588 w 7436821"/>
                <a:gd name="connsiteY251" fmla="*/ 1354433 h 3259433"/>
                <a:gd name="connsiteX252" fmla="*/ 2405063 w 7436821"/>
                <a:gd name="connsiteY252" fmla="*/ 1374435 h 3259433"/>
                <a:gd name="connsiteX253" fmla="*/ 2460308 w 7436821"/>
                <a:gd name="connsiteY253" fmla="*/ 1570651 h 3259433"/>
                <a:gd name="connsiteX254" fmla="*/ 2478405 w 7436821"/>
                <a:gd name="connsiteY254" fmla="*/ 1590653 h 3259433"/>
                <a:gd name="connsiteX255" fmla="*/ 2724151 w 7436821"/>
                <a:gd name="connsiteY255" fmla="*/ 1651613 h 3259433"/>
                <a:gd name="connsiteX256" fmla="*/ 2684145 w 7436821"/>
                <a:gd name="connsiteY256" fmla="*/ 1490640 h 3259433"/>
                <a:gd name="connsiteX257" fmla="*/ 2687003 w 7436821"/>
                <a:gd name="connsiteY257" fmla="*/ 1473495 h 3259433"/>
                <a:gd name="connsiteX258" fmla="*/ 2748916 w 7436821"/>
                <a:gd name="connsiteY258" fmla="*/ 1396343 h 3259433"/>
                <a:gd name="connsiteX259" fmla="*/ 2792730 w 7436821"/>
                <a:gd name="connsiteY259" fmla="*/ 1368720 h 3259433"/>
                <a:gd name="connsiteX260" fmla="*/ 2806066 w 7436821"/>
                <a:gd name="connsiteY260" fmla="*/ 1349670 h 3259433"/>
                <a:gd name="connsiteX261" fmla="*/ 2905125 w 7436821"/>
                <a:gd name="connsiteY261" fmla="*/ 1244895 h 3259433"/>
                <a:gd name="connsiteX262" fmla="*/ 2904174 w 7436821"/>
                <a:gd name="connsiteY262" fmla="*/ 1225845 h 3259433"/>
                <a:gd name="connsiteX263" fmla="*/ 2904174 w 7436821"/>
                <a:gd name="connsiteY263" fmla="*/ 1188698 h 3259433"/>
                <a:gd name="connsiteX264" fmla="*/ 2982279 w 7436821"/>
                <a:gd name="connsiteY264" fmla="*/ 1062968 h 3259433"/>
                <a:gd name="connsiteX265" fmla="*/ 3023236 w 7436821"/>
                <a:gd name="connsiteY265" fmla="*/ 917235 h 3259433"/>
                <a:gd name="connsiteX266" fmla="*/ 3039429 w 7436821"/>
                <a:gd name="connsiteY266" fmla="*/ 896280 h 3259433"/>
                <a:gd name="connsiteX267" fmla="*/ 3184209 w 7436821"/>
                <a:gd name="connsiteY267" fmla="*/ 724830 h 3259433"/>
                <a:gd name="connsiteX268" fmla="*/ 3187065 w 7436821"/>
                <a:gd name="connsiteY268" fmla="*/ 708638 h 3259433"/>
                <a:gd name="connsiteX269" fmla="*/ 3201354 w 7436821"/>
                <a:gd name="connsiteY269" fmla="*/ 661013 h 3259433"/>
                <a:gd name="connsiteX270" fmla="*/ 3208973 w 7436821"/>
                <a:gd name="connsiteY270" fmla="*/ 641963 h 3259433"/>
                <a:gd name="connsiteX271" fmla="*/ 3317558 w 7436821"/>
                <a:gd name="connsiteY271" fmla="*/ 487658 h 3259433"/>
                <a:gd name="connsiteX272" fmla="*/ 3333751 w 7436821"/>
                <a:gd name="connsiteY272" fmla="*/ 471465 h 3259433"/>
                <a:gd name="connsiteX273" fmla="*/ 3351848 w 7436821"/>
                <a:gd name="connsiteY273" fmla="*/ 450510 h 3259433"/>
                <a:gd name="connsiteX274" fmla="*/ 3422333 w 7436821"/>
                <a:gd name="connsiteY274" fmla="*/ 386693 h 3259433"/>
                <a:gd name="connsiteX275" fmla="*/ 3442335 w 7436821"/>
                <a:gd name="connsiteY275" fmla="*/ 383835 h 3259433"/>
                <a:gd name="connsiteX276" fmla="*/ 3472815 w 7436821"/>
                <a:gd name="connsiteY276" fmla="*/ 366690 h 3259433"/>
                <a:gd name="connsiteX277" fmla="*/ 3540443 w 7436821"/>
                <a:gd name="connsiteY277" fmla="*/ 167618 h 3259433"/>
                <a:gd name="connsiteX278" fmla="*/ 3556636 w 7436821"/>
                <a:gd name="connsiteY278" fmla="*/ 150473 h 3259433"/>
                <a:gd name="connsiteX279" fmla="*/ 3629977 w 7436821"/>
                <a:gd name="connsiteY279" fmla="*/ 66653 h 3259433"/>
                <a:gd name="connsiteX280" fmla="*/ 3646170 w 7436821"/>
                <a:gd name="connsiteY280" fmla="*/ 50460 h 3259433"/>
                <a:gd name="connsiteX281" fmla="*/ 3707130 w 7436821"/>
                <a:gd name="connsiteY281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4709982 w 7436821"/>
                <a:gd name="connsiteY21" fmla="*/ 952021 h 3259433"/>
                <a:gd name="connsiteX22" fmla="*/ 4722335 w 7436821"/>
                <a:gd name="connsiteY22" fmla="*/ 1024115 h 3259433"/>
                <a:gd name="connsiteX23" fmla="*/ 4730112 w 7436821"/>
                <a:gd name="connsiteY23" fmla="*/ 996293 h 3259433"/>
                <a:gd name="connsiteX24" fmla="*/ 4709982 w 7436821"/>
                <a:gd name="connsiteY24" fmla="*/ 952021 h 3259433"/>
                <a:gd name="connsiteX25" fmla="*/ 4571527 w 7436821"/>
                <a:gd name="connsiteY25" fmla="*/ 603642 h 3259433"/>
                <a:gd name="connsiteX26" fmla="*/ 4574994 w 7436821"/>
                <a:gd name="connsiteY26" fmla="*/ 607661 h 3259433"/>
                <a:gd name="connsiteX27" fmla="*/ 4574553 w 7436821"/>
                <a:gd name="connsiteY27" fmla="*/ 606693 h 3259433"/>
                <a:gd name="connsiteX28" fmla="*/ 4571527 w 7436821"/>
                <a:gd name="connsiteY28" fmla="*/ 603642 h 3259433"/>
                <a:gd name="connsiteX29" fmla="*/ 4528455 w 7436821"/>
                <a:gd name="connsiteY29" fmla="*/ 566756 h 3259433"/>
                <a:gd name="connsiteX30" fmla="*/ 4529548 w 7436821"/>
                <a:gd name="connsiteY30" fmla="*/ 569210 h 3259433"/>
                <a:gd name="connsiteX31" fmla="*/ 4537440 w 7436821"/>
                <a:gd name="connsiteY31" fmla="*/ 573026 h 3259433"/>
                <a:gd name="connsiteX32" fmla="*/ 4556825 w 7436821"/>
                <a:gd name="connsiteY32" fmla="*/ 588815 h 3259433"/>
                <a:gd name="connsiteX33" fmla="*/ 4543480 w 7436821"/>
                <a:gd name="connsiteY33" fmla="*/ 575357 h 3259433"/>
                <a:gd name="connsiteX34" fmla="*/ 4528455 w 7436821"/>
                <a:gd name="connsiteY34" fmla="*/ 566756 h 3259433"/>
                <a:gd name="connsiteX35" fmla="*/ 3707130 w 7436821"/>
                <a:gd name="connsiteY35" fmla="*/ 930 h 3259433"/>
                <a:gd name="connsiteX36" fmla="*/ 3793805 w 7436821"/>
                <a:gd name="connsiteY36" fmla="*/ 48555 h 3259433"/>
                <a:gd name="connsiteX37" fmla="*/ 3813807 w 7436821"/>
                <a:gd name="connsiteY37" fmla="*/ 62843 h 3259433"/>
                <a:gd name="connsiteX38" fmla="*/ 3878577 w 7436821"/>
                <a:gd name="connsiteY38" fmla="*/ 206670 h 3259433"/>
                <a:gd name="connsiteX39" fmla="*/ 3881435 w 7436821"/>
                <a:gd name="connsiteY39" fmla="*/ 230483 h 3259433"/>
                <a:gd name="connsiteX40" fmla="*/ 3904295 w 7436821"/>
                <a:gd name="connsiteY40" fmla="*/ 325733 h 3259433"/>
                <a:gd name="connsiteX41" fmla="*/ 3907058 w 7436821"/>
                <a:gd name="connsiteY41" fmla="*/ 340239 h 3259433"/>
                <a:gd name="connsiteX42" fmla="*/ 3908911 w 7436821"/>
                <a:gd name="connsiteY42" fmla="*/ 345080 h 3259433"/>
                <a:gd name="connsiteX43" fmla="*/ 3912314 w 7436821"/>
                <a:gd name="connsiteY43" fmla="*/ 358147 h 3259433"/>
                <a:gd name="connsiteX44" fmla="*/ 3923568 w 7436821"/>
                <a:gd name="connsiteY44" fmla="*/ 391336 h 3259433"/>
                <a:gd name="connsiteX45" fmla="*/ 3971922 w 7436821"/>
                <a:gd name="connsiteY45" fmla="*/ 503850 h 3259433"/>
                <a:gd name="connsiteX46" fmla="*/ 4070030 w 7436821"/>
                <a:gd name="connsiteY46" fmla="*/ 618150 h 3259433"/>
                <a:gd name="connsiteX47" fmla="*/ 4092890 w 7436821"/>
                <a:gd name="connsiteY47" fmla="*/ 631485 h 3259433"/>
                <a:gd name="connsiteX48" fmla="*/ 4295772 w 7436821"/>
                <a:gd name="connsiteY48" fmla="*/ 743880 h 3259433"/>
                <a:gd name="connsiteX49" fmla="*/ 4312917 w 7436821"/>
                <a:gd name="connsiteY49" fmla="*/ 720068 h 3259433"/>
                <a:gd name="connsiteX50" fmla="*/ 4316727 w 7436821"/>
                <a:gd name="connsiteY50" fmla="*/ 702923 h 3259433"/>
                <a:gd name="connsiteX51" fmla="*/ 4312917 w 7436821"/>
                <a:gd name="connsiteY51" fmla="*/ 681968 h 3259433"/>
                <a:gd name="connsiteX52" fmla="*/ 4312917 w 7436821"/>
                <a:gd name="connsiteY52" fmla="*/ 661965 h 3259433"/>
                <a:gd name="connsiteX53" fmla="*/ 4457697 w 7436821"/>
                <a:gd name="connsiteY53" fmla="*/ 461940 h 3259433"/>
                <a:gd name="connsiteX54" fmla="*/ 4549137 w 7436821"/>
                <a:gd name="connsiteY54" fmla="*/ 484800 h 3259433"/>
                <a:gd name="connsiteX55" fmla="*/ 4565330 w 7436821"/>
                <a:gd name="connsiteY55" fmla="*/ 500993 h 3259433"/>
                <a:gd name="connsiteX56" fmla="*/ 4643435 w 7436821"/>
                <a:gd name="connsiteY56" fmla="*/ 645773 h 3259433"/>
                <a:gd name="connsiteX57" fmla="*/ 4647245 w 7436821"/>
                <a:gd name="connsiteY57" fmla="*/ 670538 h 3259433"/>
                <a:gd name="connsiteX58" fmla="*/ 4656770 w 7436821"/>
                <a:gd name="connsiteY58" fmla="*/ 745785 h 3259433"/>
                <a:gd name="connsiteX59" fmla="*/ 4664390 w 7436821"/>
                <a:gd name="connsiteY59" fmla="*/ 761978 h 3259433"/>
                <a:gd name="connsiteX60" fmla="*/ 4671057 w 7436821"/>
                <a:gd name="connsiteY60" fmla="*/ 779123 h 3259433"/>
                <a:gd name="connsiteX61" fmla="*/ 4678677 w 7436821"/>
                <a:gd name="connsiteY61" fmla="*/ 795315 h 3259433"/>
                <a:gd name="connsiteX62" fmla="*/ 4679630 w 7436821"/>
                <a:gd name="connsiteY62" fmla="*/ 818175 h 3259433"/>
                <a:gd name="connsiteX63" fmla="*/ 4689155 w 7436821"/>
                <a:gd name="connsiteY63" fmla="*/ 838178 h 3259433"/>
                <a:gd name="connsiteX64" fmla="*/ 4696775 w 7436821"/>
                <a:gd name="connsiteY64" fmla="*/ 857228 h 3259433"/>
                <a:gd name="connsiteX65" fmla="*/ 4719635 w 7436821"/>
                <a:gd name="connsiteY65" fmla="*/ 894375 h 3259433"/>
                <a:gd name="connsiteX66" fmla="*/ 4732970 w 7436821"/>
                <a:gd name="connsiteY66" fmla="*/ 910568 h 3259433"/>
                <a:gd name="connsiteX67" fmla="*/ 4750115 w 7436821"/>
                <a:gd name="connsiteY67" fmla="*/ 927713 h 3259433"/>
                <a:gd name="connsiteX68" fmla="*/ 4763450 w 7436821"/>
                <a:gd name="connsiteY68" fmla="*/ 944858 h 3259433"/>
                <a:gd name="connsiteX69" fmla="*/ 4787262 w 7436821"/>
                <a:gd name="connsiteY69" fmla="*/ 982958 h 3259433"/>
                <a:gd name="connsiteX70" fmla="*/ 4794882 w 7436821"/>
                <a:gd name="connsiteY70" fmla="*/ 1006770 h 3259433"/>
                <a:gd name="connsiteX71" fmla="*/ 4807265 w 7436821"/>
                <a:gd name="connsiteY71" fmla="*/ 1054395 h 3259433"/>
                <a:gd name="connsiteX72" fmla="*/ 4817742 w 7436821"/>
                <a:gd name="connsiteY72" fmla="*/ 1068683 h 3259433"/>
                <a:gd name="connsiteX73" fmla="*/ 4820600 w 7436821"/>
                <a:gd name="connsiteY73" fmla="*/ 1088685 h 3259433"/>
                <a:gd name="connsiteX74" fmla="*/ 4838697 w 7436821"/>
                <a:gd name="connsiteY74" fmla="*/ 1221083 h 3259433"/>
                <a:gd name="connsiteX75" fmla="*/ 4851080 w 7436821"/>
                <a:gd name="connsiteY75" fmla="*/ 1233465 h 3259433"/>
                <a:gd name="connsiteX76" fmla="*/ 4860605 w 7436821"/>
                <a:gd name="connsiteY76" fmla="*/ 1273470 h 3259433"/>
                <a:gd name="connsiteX77" fmla="*/ 4948235 w 7436821"/>
                <a:gd name="connsiteY77" fmla="*/ 1517310 h 3259433"/>
                <a:gd name="connsiteX78" fmla="*/ 4964427 w 7436821"/>
                <a:gd name="connsiteY78" fmla="*/ 1554458 h 3259433"/>
                <a:gd name="connsiteX79" fmla="*/ 4978715 w 7436821"/>
                <a:gd name="connsiteY79" fmla="*/ 1574460 h 3259433"/>
                <a:gd name="connsiteX80" fmla="*/ 5151117 w 7436821"/>
                <a:gd name="connsiteY80" fmla="*/ 1836398 h 3259433"/>
                <a:gd name="connsiteX81" fmla="*/ 5272085 w 7436821"/>
                <a:gd name="connsiteY81" fmla="*/ 1796393 h 3259433"/>
                <a:gd name="connsiteX82" fmla="*/ 5292087 w 7436821"/>
                <a:gd name="connsiteY82" fmla="*/ 1800203 h 3259433"/>
                <a:gd name="connsiteX83" fmla="*/ 5360667 w 7436821"/>
                <a:gd name="connsiteY83" fmla="*/ 1729718 h 3259433"/>
                <a:gd name="connsiteX84" fmla="*/ 5361620 w 7436821"/>
                <a:gd name="connsiteY84" fmla="*/ 1708763 h 3259433"/>
                <a:gd name="connsiteX85" fmla="*/ 5379360 w 7436821"/>
                <a:gd name="connsiteY85" fmla="*/ 1644231 h 3259433"/>
                <a:gd name="connsiteX86" fmla="*/ 5390153 w 7436821"/>
                <a:gd name="connsiteY86" fmla="*/ 1625966 h 3259433"/>
                <a:gd name="connsiteX87" fmla="*/ 5398929 w 7436821"/>
                <a:gd name="connsiteY87" fmla="*/ 1592273 h 3259433"/>
                <a:gd name="connsiteX88" fmla="*/ 5426863 w 7436821"/>
                <a:gd name="connsiteY88" fmla="*/ 1519262 h 3259433"/>
                <a:gd name="connsiteX89" fmla="*/ 5425795 w 7436821"/>
                <a:gd name="connsiteY89" fmla="*/ 1503975 h 3259433"/>
                <a:gd name="connsiteX90" fmla="*/ 5427342 w 7436821"/>
                <a:gd name="connsiteY90" fmla="*/ 1415393 h 3259433"/>
                <a:gd name="connsiteX91" fmla="*/ 5542595 w 7436821"/>
                <a:gd name="connsiteY91" fmla="*/ 1209653 h 3259433"/>
                <a:gd name="connsiteX92" fmla="*/ 5554977 w 7436821"/>
                <a:gd name="connsiteY92" fmla="*/ 1189650 h 3259433"/>
                <a:gd name="connsiteX93" fmla="*/ 5572122 w 7436821"/>
                <a:gd name="connsiteY93" fmla="*/ 1176315 h 3259433"/>
                <a:gd name="connsiteX94" fmla="*/ 5683565 w 7436821"/>
                <a:gd name="connsiteY94" fmla="*/ 1302045 h 3259433"/>
                <a:gd name="connsiteX95" fmla="*/ 5697852 w 7436821"/>
                <a:gd name="connsiteY95" fmla="*/ 1319190 h 3259433"/>
                <a:gd name="connsiteX96" fmla="*/ 5727380 w 7436821"/>
                <a:gd name="connsiteY96" fmla="*/ 1353480 h 3259433"/>
                <a:gd name="connsiteX97" fmla="*/ 5739762 w 7436821"/>
                <a:gd name="connsiteY97" fmla="*/ 1372530 h 3259433"/>
                <a:gd name="connsiteX98" fmla="*/ 5770242 w 7436821"/>
                <a:gd name="connsiteY98" fmla="*/ 1402058 h 3259433"/>
                <a:gd name="connsiteX99" fmla="*/ 5783577 w 7436821"/>
                <a:gd name="connsiteY99" fmla="*/ 1415393 h 3259433"/>
                <a:gd name="connsiteX100" fmla="*/ 5787387 w 7436821"/>
                <a:gd name="connsiteY100" fmla="*/ 1517310 h 3259433"/>
                <a:gd name="connsiteX101" fmla="*/ 5925500 w 7436821"/>
                <a:gd name="connsiteY101" fmla="*/ 1493498 h 3259433"/>
                <a:gd name="connsiteX102" fmla="*/ 5946455 w 7436821"/>
                <a:gd name="connsiteY102" fmla="*/ 1486830 h 3259433"/>
                <a:gd name="connsiteX103" fmla="*/ 5966457 w 7436821"/>
                <a:gd name="connsiteY103" fmla="*/ 1499213 h 3259433"/>
                <a:gd name="connsiteX104" fmla="*/ 6098855 w 7436821"/>
                <a:gd name="connsiteY104" fmla="*/ 1646851 h 3259433"/>
                <a:gd name="connsiteX105" fmla="*/ 6106475 w 7436821"/>
                <a:gd name="connsiteY105" fmla="*/ 1663043 h 3259433"/>
                <a:gd name="connsiteX106" fmla="*/ 6119810 w 7436821"/>
                <a:gd name="connsiteY106" fmla="*/ 1693523 h 3259433"/>
                <a:gd name="connsiteX107" fmla="*/ 6130287 w 7436821"/>
                <a:gd name="connsiteY107" fmla="*/ 1716383 h 3259433"/>
                <a:gd name="connsiteX108" fmla="*/ 6140765 w 7436821"/>
                <a:gd name="connsiteY108" fmla="*/ 1737338 h 3259433"/>
                <a:gd name="connsiteX109" fmla="*/ 6148385 w 7436821"/>
                <a:gd name="connsiteY109" fmla="*/ 1758293 h 3259433"/>
                <a:gd name="connsiteX110" fmla="*/ 6151242 w 7436821"/>
                <a:gd name="connsiteY110" fmla="*/ 1936410 h 3259433"/>
                <a:gd name="connsiteX111" fmla="*/ 6155052 w 7436821"/>
                <a:gd name="connsiteY111" fmla="*/ 1957365 h 3259433"/>
                <a:gd name="connsiteX112" fmla="*/ 6158862 w 7436821"/>
                <a:gd name="connsiteY112" fmla="*/ 1978320 h 3259433"/>
                <a:gd name="connsiteX113" fmla="*/ 6169340 w 7436821"/>
                <a:gd name="connsiteY113" fmla="*/ 2022135 h 3259433"/>
                <a:gd name="connsiteX114" fmla="*/ 6176007 w 7436821"/>
                <a:gd name="connsiteY114" fmla="*/ 2035470 h 3259433"/>
                <a:gd name="connsiteX115" fmla="*/ 6186485 w 7436821"/>
                <a:gd name="connsiteY115" fmla="*/ 2047853 h 3259433"/>
                <a:gd name="connsiteX116" fmla="*/ 6202677 w 7436821"/>
                <a:gd name="connsiteY116" fmla="*/ 2062140 h 3259433"/>
                <a:gd name="connsiteX117" fmla="*/ 6220775 w 7436821"/>
                <a:gd name="connsiteY117" fmla="*/ 2076428 h 3259433"/>
                <a:gd name="connsiteX118" fmla="*/ 6241730 w 7436821"/>
                <a:gd name="connsiteY118" fmla="*/ 2085953 h 3259433"/>
                <a:gd name="connsiteX119" fmla="*/ 6402464 w 7436821"/>
                <a:gd name="connsiteY119" fmla="*/ 2130021 h 3259433"/>
                <a:gd name="connsiteX120" fmla="*/ 6417089 w 7436821"/>
                <a:gd name="connsiteY120" fmla="*/ 2124324 h 3259433"/>
                <a:gd name="connsiteX121" fmla="*/ 6419843 w 7436821"/>
                <a:gd name="connsiteY121" fmla="*/ 2110517 h 3259433"/>
                <a:gd name="connsiteX122" fmla="*/ 6429692 w 7436821"/>
                <a:gd name="connsiteY122" fmla="*/ 2078028 h 3259433"/>
                <a:gd name="connsiteX123" fmla="*/ 6414371 w 7436821"/>
                <a:gd name="connsiteY123" fmla="*/ 2052735 h 3259433"/>
                <a:gd name="connsiteX124" fmla="*/ 6371270 w 7436821"/>
                <a:gd name="connsiteY124" fmla="*/ 1988798 h 3259433"/>
                <a:gd name="connsiteX125" fmla="*/ 6365555 w 7436821"/>
                <a:gd name="connsiteY125" fmla="*/ 1965938 h 3259433"/>
                <a:gd name="connsiteX126" fmla="*/ 6393177 w 7436821"/>
                <a:gd name="connsiteY126" fmla="*/ 1884976 h 3259433"/>
                <a:gd name="connsiteX127" fmla="*/ 6416037 w 7436821"/>
                <a:gd name="connsiteY127" fmla="*/ 1879260 h 3259433"/>
                <a:gd name="connsiteX128" fmla="*/ 6545577 w 7436821"/>
                <a:gd name="connsiteY128" fmla="*/ 1923076 h 3259433"/>
                <a:gd name="connsiteX129" fmla="*/ 6569390 w 7436821"/>
                <a:gd name="connsiteY129" fmla="*/ 1926885 h 3259433"/>
                <a:gd name="connsiteX130" fmla="*/ 6666545 w 7436821"/>
                <a:gd name="connsiteY130" fmla="*/ 2002133 h 3259433"/>
                <a:gd name="connsiteX131" fmla="*/ 6713217 w 7436821"/>
                <a:gd name="connsiteY131" fmla="*/ 2018326 h 3259433"/>
                <a:gd name="connsiteX132" fmla="*/ 6731315 w 7436821"/>
                <a:gd name="connsiteY132" fmla="*/ 2021183 h 3259433"/>
                <a:gd name="connsiteX133" fmla="*/ 6749412 w 7436821"/>
                <a:gd name="connsiteY133" fmla="*/ 2026898 h 3259433"/>
                <a:gd name="connsiteX134" fmla="*/ 6868475 w 7436821"/>
                <a:gd name="connsiteY134" fmla="*/ 2111670 h 3259433"/>
                <a:gd name="connsiteX135" fmla="*/ 6889430 w 7436821"/>
                <a:gd name="connsiteY135" fmla="*/ 2119291 h 3259433"/>
                <a:gd name="connsiteX136" fmla="*/ 6905622 w 7436821"/>
                <a:gd name="connsiteY136" fmla="*/ 2133578 h 3259433"/>
                <a:gd name="connsiteX137" fmla="*/ 6869427 w 7436821"/>
                <a:gd name="connsiteY137" fmla="*/ 2242163 h 3259433"/>
                <a:gd name="connsiteX138" fmla="*/ 6879946 w 7436821"/>
                <a:gd name="connsiteY138" fmla="*/ 2258313 h 3259433"/>
                <a:gd name="connsiteX139" fmla="*/ 6889342 w 7436821"/>
                <a:gd name="connsiteY139" fmla="*/ 2262487 h 3259433"/>
                <a:gd name="connsiteX140" fmla="*/ 6893809 w 7436821"/>
                <a:gd name="connsiteY140" fmla="*/ 2261261 h 3259433"/>
                <a:gd name="connsiteX141" fmla="*/ 6901194 w 7436821"/>
                <a:gd name="connsiteY141" fmla="*/ 2263287 h 3259433"/>
                <a:gd name="connsiteX142" fmla="*/ 6908573 w 7436821"/>
                <a:gd name="connsiteY142" fmla="*/ 2262439 h 3259433"/>
                <a:gd name="connsiteX143" fmla="*/ 6994205 w 7436821"/>
                <a:gd name="connsiteY143" fmla="*/ 2229781 h 3259433"/>
                <a:gd name="connsiteX144" fmla="*/ 7012302 w 7436821"/>
                <a:gd name="connsiteY144" fmla="*/ 2240258 h 3259433"/>
                <a:gd name="connsiteX145" fmla="*/ 7028495 w 7436821"/>
                <a:gd name="connsiteY145" fmla="*/ 2257403 h 3259433"/>
                <a:gd name="connsiteX146" fmla="*/ 7040877 w 7436821"/>
                <a:gd name="connsiteY146" fmla="*/ 2278358 h 3259433"/>
                <a:gd name="connsiteX147" fmla="*/ 7061832 w 7436821"/>
                <a:gd name="connsiteY147" fmla="*/ 2345033 h 3259433"/>
                <a:gd name="connsiteX148" fmla="*/ 7071357 w 7436821"/>
                <a:gd name="connsiteY148" fmla="*/ 2365988 h 3259433"/>
                <a:gd name="connsiteX149" fmla="*/ 7088502 w 7436821"/>
                <a:gd name="connsiteY149" fmla="*/ 2436473 h 3259433"/>
                <a:gd name="connsiteX150" fmla="*/ 7094217 w 7436821"/>
                <a:gd name="connsiteY150" fmla="*/ 2460286 h 3259433"/>
                <a:gd name="connsiteX151" fmla="*/ 7151367 w 7436821"/>
                <a:gd name="connsiteY151" fmla="*/ 2523151 h 3259433"/>
                <a:gd name="connsiteX152" fmla="*/ 7158987 w 7436821"/>
                <a:gd name="connsiteY152" fmla="*/ 2537438 h 3259433"/>
                <a:gd name="connsiteX153" fmla="*/ 7162797 w 7436821"/>
                <a:gd name="connsiteY153" fmla="*/ 2551726 h 3259433"/>
                <a:gd name="connsiteX154" fmla="*/ 7150415 w 7436821"/>
                <a:gd name="connsiteY154" fmla="*/ 2571728 h 3259433"/>
                <a:gd name="connsiteX155" fmla="*/ 7130412 w 7436821"/>
                <a:gd name="connsiteY155" fmla="*/ 2635545 h 3259433"/>
                <a:gd name="connsiteX156" fmla="*/ 7133270 w 7436821"/>
                <a:gd name="connsiteY156" fmla="*/ 2655548 h 3259433"/>
                <a:gd name="connsiteX157" fmla="*/ 7147557 w 7436821"/>
                <a:gd name="connsiteY157" fmla="*/ 2672693 h 3259433"/>
                <a:gd name="connsiteX158" fmla="*/ 7165655 w 7436821"/>
                <a:gd name="connsiteY158" fmla="*/ 2686980 h 3259433"/>
                <a:gd name="connsiteX159" fmla="*/ 7181847 w 7436821"/>
                <a:gd name="connsiteY159" fmla="*/ 2703173 h 3259433"/>
                <a:gd name="connsiteX160" fmla="*/ 7277097 w 7436821"/>
                <a:gd name="connsiteY160" fmla="*/ 2908913 h 3259433"/>
                <a:gd name="connsiteX161" fmla="*/ 7289480 w 7436821"/>
                <a:gd name="connsiteY161" fmla="*/ 2929868 h 3259433"/>
                <a:gd name="connsiteX162" fmla="*/ 7359965 w 7436821"/>
                <a:gd name="connsiteY162" fmla="*/ 3067980 h 3259433"/>
                <a:gd name="connsiteX163" fmla="*/ 7419972 w 7436821"/>
                <a:gd name="connsiteY163" fmla="*/ 3104176 h 3259433"/>
                <a:gd name="connsiteX164" fmla="*/ 7436165 w 7436821"/>
                <a:gd name="connsiteY164" fmla="*/ 3142276 h 3259433"/>
                <a:gd name="connsiteX165" fmla="*/ 7433307 w 7436821"/>
                <a:gd name="connsiteY165" fmla="*/ 3162278 h 3259433"/>
                <a:gd name="connsiteX166" fmla="*/ 7417115 w 7436821"/>
                <a:gd name="connsiteY166" fmla="*/ 3196568 h 3259433"/>
                <a:gd name="connsiteX167" fmla="*/ 7413305 w 7436821"/>
                <a:gd name="connsiteY167" fmla="*/ 3207998 h 3259433"/>
                <a:gd name="connsiteX168" fmla="*/ 7422830 w 7436821"/>
                <a:gd name="connsiteY168" fmla="*/ 3251813 h 3259433"/>
                <a:gd name="connsiteX169" fmla="*/ 7428545 w 7436821"/>
                <a:gd name="connsiteY169" fmla="*/ 3259433 h 3259433"/>
                <a:gd name="connsiteX170" fmla="*/ 7388540 w 7436821"/>
                <a:gd name="connsiteY170" fmla="*/ 3259433 h 3259433"/>
                <a:gd name="connsiteX171" fmla="*/ 7367585 w 7436821"/>
                <a:gd name="connsiteY171" fmla="*/ 3259433 h 3259433"/>
                <a:gd name="connsiteX172" fmla="*/ 0 w 7436821"/>
                <a:gd name="connsiteY172" fmla="*/ 3259433 h 3259433"/>
                <a:gd name="connsiteX173" fmla="*/ 37148 w 7436821"/>
                <a:gd name="connsiteY173" fmla="*/ 3212761 h 3259433"/>
                <a:gd name="connsiteX174" fmla="*/ 180023 w 7436821"/>
                <a:gd name="connsiteY174" fmla="*/ 2943203 h 3259433"/>
                <a:gd name="connsiteX175" fmla="*/ 196215 w 7436821"/>
                <a:gd name="connsiteY175" fmla="*/ 2902245 h 3259433"/>
                <a:gd name="connsiteX176" fmla="*/ 195263 w 7436821"/>
                <a:gd name="connsiteY176" fmla="*/ 2901293 h 3259433"/>
                <a:gd name="connsiteX177" fmla="*/ 177165 w 7436821"/>
                <a:gd name="connsiteY177" fmla="*/ 2819378 h 3259433"/>
                <a:gd name="connsiteX178" fmla="*/ 296228 w 7436821"/>
                <a:gd name="connsiteY178" fmla="*/ 2586016 h 3259433"/>
                <a:gd name="connsiteX179" fmla="*/ 305753 w 7436821"/>
                <a:gd name="connsiteY179" fmla="*/ 2573633 h 3259433"/>
                <a:gd name="connsiteX180" fmla="*/ 326708 w 7436821"/>
                <a:gd name="connsiteY180" fmla="*/ 2543153 h 3259433"/>
                <a:gd name="connsiteX181" fmla="*/ 354330 w 7436821"/>
                <a:gd name="connsiteY181" fmla="*/ 2401231 h 3259433"/>
                <a:gd name="connsiteX182" fmla="*/ 370523 w 7436821"/>
                <a:gd name="connsiteY182" fmla="*/ 2388848 h 3259433"/>
                <a:gd name="connsiteX183" fmla="*/ 388620 w 7436821"/>
                <a:gd name="connsiteY183" fmla="*/ 2376466 h 3259433"/>
                <a:gd name="connsiteX184" fmla="*/ 401955 w 7436821"/>
                <a:gd name="connsiteY184" fmla="*/ 2366941 h 3259433"/>
                <a:gd name="connsiteX185" fmla="*/ 412433 w 7436821"/>
                <a:gd name="connsiteY185" fmla="*/ 2354558 h 3259433"/>
                <a:gd name="connsiteX186" fmla="*/ 440055 w 7436821"/>
                <a:gd name="connsiteY186" fmla="*/ 2276453 h 3259433"/>
                <a:gd name="connsiteX187" fmla="*/ 446723 w 7436821"/>
                <a:gd name="connsiteY187" fmla="*/ 2256451 h 3259433"/>
                <a:gd name="connsiteX188" fmla="*/ 484823 w 7436821"/>
                <a:gd name="connsiteY188" fmla="*/ 2027851 h 3259433"/>
                <a:gd name="connsiteX189" fmla="*/ 495300 w 7436821"/>
                <a:gd name="connsiteY189" fmla="*/ 2010705 h 3259433"/>
                <a:gd name="connsiteX190" fmla="*/ 529590 w 7436821"/>
                <a:gd name="connsiteY190" fmla="*/ 1910693 h 3259433"/>
                <a:gd name="connsiteX191" fmla="*/ 533400 w 7436821"/>
                <a:gd name="connsiteY191" fmla="*/ 1887833 h 3259433"/>
                <a:gd name="connsiteX192" fmla="*/ 615315 w 7436821"/>
                <a:gd name="connsiteY192" fmla="*/ 1749720 h 3259433"/>
                <a:gd name="connsiteX193" fmla="*/ 636270 w 7436821"/>
                <a:gd name="connsiteY193" fmla="*/ 1742101 h 3259433"/>
                <a:gd name="connsiteX194" fmla="*/ 660083 w 7436821"/>
                <a:gd name="connsiteY194" fmla="*/ 1738290 h 3259433"/>
                <a:gd name="connsiteX195" fmla="*/ 677228 w 7436821"/>
                <a:gd name="connsiteY195" fmla="*/ 1742101 h 3259433"/>
                <a:gd name="connsiteX196" fmla="*/ 689610 w 7436821"/>
                <a:gd name="connsiteY196" fmla="*/ 1751626 h 3259433"/>
                <a:gd name="connsiteX197" fmla="*/ 705803 w 7436821"/>
                <a:gd name="connsiteY197" fmla="*/ 1776390 h 3259433"/>
                <a:gd name="connsiteX198" fmla="*/ 712470 w 7436821"/>
                <a:gd name="connsiteY198" fmla="*/ 1789726 h 3259433"/>
                <a:gd name="connsiteX199" fmla="*/ 794385 w 7436821"/>
                <a:gd name="connsiteY199" fmla="*/ 1924980 h 3259433"/>
                <a:gd name="connsiteX200" fmla="*/ 810578 w 7436821"/>
                <a:gd name="connsiteY200" fmla="*/ 1937363 h 3259433"/>
                <a:gd name="connsiteX201" fmla="*/ 830580 w 7436821"/>
                <a:gd name="connsiteY201" fmla="*/ 1944030 h 3259433"/>
                <a:gd name="connsiteX202" fmla="*/ 912495 w 7436821"/>
                <a:gd name="connsiteY202" fmla="*/ 1977368 h 3259433"/>
                <a:gd name="connsiteX203" fmla="*/ 932498 w 7436821"/>
                <a:gd name="connsiteY203" fmla="*/ 2045948 h 3259433"/>
                <a:gd name="connsiteX204" fmla="*/ 939165 w 7436821"/>
                <a:gd name="connsiteY204" fmla="*/ 2068808 h 3259433"/>
                <a:gd name="connsiteX205" fmla="*/ 970598 w 7436821"/>
                <a:gd name="connsiteY205" fmla="*/ 2176441 h 3259433"/>
                <a:gd name="connsiteX206" fmla="*/ 991553 w 7436821"/>
                <a:gd name="connsiteY206" fmla="*/ 2189776 h 3259433"/>
                <a:gd name="connsiteX207" fmla="*/ 1008883 w 7436821"/>
                <a:gd name="connsiteY207" fmla="*/ 2194502 h 3259433"/>
                <a:gd name="connsiteX208" fmla="*/ 1033558 w 7436821"/>
                <a:gd name="connsiteY208" fmla="*/ 2189170 h 3259433"/>
                <a:gd name="connsiteX209" fmla="*/ 1050608 w 7436821"/>
                <a:gd name="connsiteY209" fmla="*/ 2179298 h 3259433"/>
                <a:gd name="connsiteX210" fmla="*/ 1064895 w 7436821"/>
                <a:gd name="connsiteY210" fmla="*/ 2165011 h 3259433"/>
                <a:gd name="connsiteX211" fmla="*/ 1118235 w 7436821"/>
                <a:gd name="connsiteY211" fmla="*/ 1923076 h 3259433"/>
                <a:gd name="connsiteX212" fmla="*/ 1119188 w 7436821"/>
                <a:gd name="connsiteY212" fmla="*/ 1900215 h 3259433"/>
                <a:gd name="connsiteX213" fmla="*/ 1132523 w 7436821"/>
                <a:gd name="connsiteY213" fmla="*/ 1809728 h 3259433"/>
                <a:gd name="connsiteX214" fmla="*/ 1139190 w 7436821"/>
                <a:gd name="connsiteY214" fmla="*/ 1788773 h 3259433"/>
                <a:gd name="connsiteX215" fmla="*/ 1227773 w 7436821"/>
                <a:gd name="connsiteY215" fmla="*/ 1720193 h 3259433"/>
                <a:gd name="connsiteX216" fmla="*/ 1274446 w 7436821"/>
                <a:gd name="connsiteY216" fmla="*/ 1605893 h 3259433"/>
                <a:gd name="connsiteX217" fmla="*/ 1295401 w 7436821"/>
                <a:gd name="connsiteY217" fmla="*/ 1595415 h 3259433"/>
                <a:gd name="connsiteX218" fmla="*/ 1316356 w 7436821"/>
                <a:gd name="connsiteY218" fmla="*/ 1587795 h 3259433"/>
                <a:gd name="connsiteX219" fmla="*/ 1340169 w 7436821"/>
                <a:gd name="connsiteY219" fmla="*/ 1580176 h 3259433"/>
                <a:gd name="connsiteX220" fmla="*/ 1467803 w 7436821"/>
                <a:gd name="connsiteY220" fmla="*/ 1565888 h 3259433"/>
                <a:gd name="connsiteX221" fmla="*/ 1478280 w 7436821"/>
                <a:gd name="connsiteY221" fmla="*/ 1363958 h 3259433"/>
                <a:gd name="connsiteX222" fmla="*/ 1490663 w 7436821"/>
                <a:gd name="connsiteY222" fmla="*/ 1351576 h 3259433"/>
                <a:gd name="connsiteX223" fmla="*/ 1500188 w 7436821"/>
                <a:gd name="connsiteY223" fmla="*/ 1339193 h 3259433"/>
                <a:gd name="connsiteX224" fmla="*/ 1509713 w 7436821"/>
                <a:gd name="connsiteY224" fmla="*/ 1320143 h 3259433"/>
                <a:gd name="connsiteX225" fmla="*/ 1642110 w 7436821"/>
                <a:gd name="connsiteY225" fmla="*/ 1095353 h 3259433"/>
                <a:gd name="connsiteX226" fmla="*/ 1662114 w 7436821"/>
                <a:gd name="connsiteY226" fmla="*/ 1089638 h 3259433"/>
                <a:gd name="connsiteX227" fmla="*/ 1708785 w 7436821"/>
                <a:gd name="connsiteY227" fmla="*/ 1102020 h 3259433"/>
                <a:gd name="connsiteX228" fmla="*/ 1764030 w 7436821"/>
                <a:gd name="connsiteY228" fmla="*/ 1041060 h 3259433"/>
                <a:gd name="connsiteX229" fmla="*/ 1771650 w 7436821"/>
                <a:gd name="connsiteY229" fmla="*/ 1018200 h 3259433"/>
                <a:gd name="connsiteX230" fmla="*/ 1839278 w 7436821"/>
                <a:gd name="connsiteY230" fmla="*/ 897233 h 3259433"/>
                <a:gd name="connsiteX231" fmla="*/ 1927547 w 7436821"/>
                <a:gd name="connsiteY231" fmla="*/ 898036 h 3259433"/>
                <a:gd name="connsiteX232" fmla="*/ 1938294 w 7436821"/>
                <a:gd name="connsiteY232" fmla="*/ 888494 h 3259433"/>
                <a:gd name="connsiteX233" fmla="*/ 1939664 w 7436821"/>
                <a:gd name="connsiteY233" fmla="*/ 883976 h 3259433"/>
                <a:gd name="connsiteX234" fmla="*/ 1946907 w 7436821"/>
                <a:gd name="connsiteY234" fmla="*/ 867712 h 3259433"/>
                <a:gd name="connsiteX235" fmla="*/ 1946910 w 7436821"/>
                <a:gd name="connsiteY235" fmla="*/ 867705 h 3259433"/>
                <a:gd name="connsiteX236" fmla="*/ 1956435 w 7436821"/>
                <a:gd name="connsiteY236" fmla="*/ 844845 h 3259433"/>
                <a:gd name="connsiteX237" fmla="*/ 1965960 w 7436821"/>
                <a:gd name="connsiteY237" fmla="*/ 821985 h 3259433"/>
                <a:gd name="connsiteX238" fmla="*/ 2080260 w 7436821"/>
                <a:gd name="connsiteY238" fmla="*/ 723878 h 3259433"/>
                <a:gd name="connsiteX239" fmla="*/ 2101215 w 7436821"/>
                <a:gd name="connsiteY239" fmla="*/ 854370 h 3259433"/>
                <a:gd name="connsiteX240" fmla="*/ 2105025 w 7436821"/>
                <a:gd name="connsiteY240" fmla="*/ 874373 h 3259433"/>
                <a:gd name="connsiteX241" fmla="*/ 2210753 w 7436821"/>
                <a:gd name="connsiteY241" fmla="*/ 962955 h 3259433"/>
                <a:gd name="connsiteX242" fmla="*/ 2225040 w 7436821"/>
                <a:gd name="connsiteY242" fmla="*/ 977243 h 3259433"/>
                <a:gd name="connsiteX243" fmla="*/ 2232660 w 7436821"/>
                <a:gd name="connsiteY243" fmla="*/ 996293 h 3259433"/>
                <a:gd name="connsiteX244" fmla="*/ 2269808 w 7436821"/>
                <a:gd name="connsiteY244" fmla="*/ 1064873 h 3259433"/>
                <a:gd name="connsiteX245" fmla="*/ 2371725 w 7436821"/>
                <a:gd name="connsiteY245" fmla="*/ 1142978 h 3259433"/>
                <a:gd name="connsiteX246" fmla="*/ 2384108 w 7436821"/>
                <a:gd name="connsiteY246" fmla="*/ 1150598 h 3259433"/>
                <a:gd name="connsiteX247" fmla="*/ 2397443 w 7436821"/>
                <a:gd name="connsiteY247" fmla="*/ 1161075 h 3259433"/>
                <a:gd name="connsiteX248" fmla="*/ 2431734 w 7436821"/>
                <a:gd name="connsiteY248" fmla="*/ 1266803 h 3259433"/>
                <a:gd name="connsiteX249" fmla="*/ 2390775 w 7436821"/>
                <a:gd name="connsiteY249" fmla="*/ 1254420 h 3259433"/>
                <a:gd name="connsiteX250" fmla="*/ 2414588 w 7436821"/>
                <a:gd name="connsiteY250" fmla="*/ 1354433 h 3259433"/>
                <a:gd name="connsiteX251" fmla="*/ 2405063 w 7436821"/>
                <a:gd name="connsiteY251" fmla="*/ 1374435 h 3259433"/>
                <a:gd name="connsiteX252" fmla="*/ 2460308 w 7436821"/>
                <a:gd name="connsiteY252" fmla="*/ 1570651 h 3259433"/>
                <a:gd name="connsiteX253" fmla="*/ 2478405 w 7436821"/>
                <a:gd name="connsiteY253" fmla="*/ 1590653 h 3259433"/>
                <a:gd name="connsiteX254" fmla="*/ 2724151 w 7436821"/>
                <a:gd name="connsiteY254" fmla="*/ 1651613 h 3259433"/>
                <a:gd name="connsiteX255" fmla="*/ 2684145 w 7436821"/>
                <a:gd name="connsiteY255" fmla="*/ 1490640 h 3259433"/>
                <a:gd name="connsiteX256" fmla="*/ 2687003 w 7436821"/>
                <a:gd name="connsiteY256" fmla="*/ 1473495 h 3259433"/>
                <a:gd name="connsiteX257" fmla="*/ 2748916 w 7436821"/>
                <a:gd name="connsiteY257" fmla="*/ 1396343 h 3259433"/>
                <a:gd name="connsiteX258" fmla="*/ 2792730 w 7436821"/>
                <a:gd name="connsiteY258" fmla="*/ 1368720 h 3259433"/>
                <a:gd name="connsiteX259" fmla="*/ 2806066 w 7436821"/>
                <a:gd name="connsiteY259" fmla="*/ 1349670 h 3259433"/>
                <a:gd name="connsiteX260" fmla="*/ 2905125 w 7436821"/>
                <a:gd name="connsiteY260" fmla="*/ 1244895 h 3259433"/>
                <a:gd name="connsiteX261" fmla="*/ 2904174 w 7436821"/>
                <a:gd name="connsiteY261" fmla="*/ 1225845 h 3259433"/>
                <a:gd name="connsiteX262" fmla="*/ 2904174 w 7436821"/>
                <a:gd name="connsiteY262" fmla="*/ 1188698 h 3259433"/>
                <a:gd name="connsiteX263" fmla="*/ 2982279 w 7436821"/>
                <a:gd name="connsiteY263" fmla="*/ 1062968 h 3259433"/>
                <a:gd name="connsiteX264" fmla="*/ 3023236 w 7436821"/>
                <a:gd name="connsiteY264" fmla="*/ 917235 h 3259433"/>
                <a:gd name="connsiteX265" fmla="*/ 3039429 w 7436821"/>
                <a:gd name="connsiteY265" fmla="*/ 896280 h 3259433"/>
                <a:gd name="connsiteX266" fmla="*/ 3184209 w 7436821"/>
                <a:gd name="connsiteY266" fmla="*/ 724830 h 3259433"/>
                <a:gd name="connsiteX267" fmla="*/ 3187065 w 7436821"/>
                <a:gd name="connsiteY267" fmla="*/ 708638 h 3259433"/>
                <a:gd name="connsiteX268" fmla="*/ 3201354 w 7436821"/>
                <a:gd name="connsiteY268" fmla="*/ 661013 h 3259433"/>
                <a:gd name="connsiteX269" fmla="*/ 3208973 w 7436821"/>
                <a:gd name="connsiteY269" fmla="*/ 641963 h 3259433"/>
                <a:gd name="connsiteX270" fmla="*/ 3317558 w 7436821"/>
                <a:gd name="connsiteY270" fmla="*/ 487658 h 3259433"/>
                <a:gd name="connsiteX271" fmla="*/ 3333751 w 7436821"/>
                <a:gd name="connsiteY271" fmla="*/ 471465 h 3259433"/>
                <a:gd name="connsiteX272" fmla="*/ 3351848 w 7436821"/>
                <a:gd name="connsiteY272" fmla="*/ 450510 h 3259433"/>
                <a:gd name="connsiteX273" fmla="*/ 3422333 w 7436821"/>
                <a:gd name="connsiteY273" fmla="*/ 386693 h 3259433"/>
                <a:gd name="connsiteX274" fmla="*/ 3442335 w 7436821"/>
                <a:gd name="connsiteY274" fmla="*/ 383835 h 3259433"/>
                <a:gd name="connsiteX275" fmla="*/ 3472815 w 7436821"/>
                <a:gd name="connsiteY275" fmla="*/ 366690 h 3259433"/>
                <a:gd name="connsiteX276" fmla="*/ 3540443 w 7436821"/>
                <a:gd name="connsiteY276" fmla="*/ 167618 h 3259433"/>
                <a:gd name="connsiteX277" fmla="*/ 3556636 w 7436821"/>
                <a:gd name="connsiteY277" fmla="*/ 150473 h 3259433"/>
                <a:gd name="connsiteX278" fmla="*/ 3629977 w 7436821"/>
                <a:gd name="connsiteY278" fmla="*/ 66653 h 3259433"/>
                <a:gd name="connsiteX279" fmla="*/ 3646170 w 7436821"/>
                <a:gd name="connsiteY279" fmla="*/ 50460 h 3259433"/>
                <a:gd name="connsiteX280" fmla="*/ 3707130 w 7436821"/>
                <a:gd name="connsiteY280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4730112 w 7436821"/>
                <a:gd name="connsiteY21" fmla="*/ 996293 h 3259433"/>
                <a:gd name="connsiteX22" fmla="*/ 4722335 w 7436821"/>
                <a:gd name="connsiteY22" fmla="*/ 1024115 h 3259433"/>
                <a:gd name="connsiteX23" fmla="*/ 4730112 w 7436821"/>
                <a:gd name="connsiteY23" fmla="*/ 996293 h 3259433"/>
                <a:gd name="connsiteX24" fmla="*/ 4571527 w 7436821"/>
                <a:gd name="connsiteY24" fmla="*/ 603642 h 3259433"/>
                <a:gd name="connsiteX25" fmla="*/ 4574994 w 7436821"/>
                <a:gd name="connsiteY25" fmla="*/ 607661 h 3259433"/>
                <a:gd name="connsiteX26" fmla="*/ 4574553 w 7436821"/>
                <a:gd name="connsiteY26" fmla="*/ 606693 h 3259433"/>
                <a:gd name="connsiteX27" fmla="*/ 4571527 w 7436821"/>
                <a:gd name="connsiteY27" fmla="*/ 603642 h 3259433"/>
                <a:gd name="connsiteX28" fmla="*/ 4528455 w 7436821"/>
                <a:gd name="connsiteY28" fmla="*/ 566756 h 3259433"/>
                <a:gd name="connsiteX29" fmla="*/ 4529548 w 7436821"/>
                <a:gd name="connsiteY29" fmla="*/ 569210 h 3259433"/>
                <a:gd name="connsiteX30" fmla="*/ 4537440 w 7436821"/>
                <a:gd name="connsiteY30" fmla="*/ 573026 h 3259433"/>
                <a:gd name="connsiteX31" fmla="*/ 4556825 w 7436821"/>
                <a:gd name="connsiteY31" fmla="*/ 588815 h 3259433"/>
                <a:gd name="connsiteX32" fmla="*/ 4543480 w 7436821"/>
                <a:gd name="connsiteY32" fmla="*/ 575357 h 3259433"/>
                <a:gd name="connsiteX33" fmla="*/ 4528455 w 7436821"/>
                <a:gd name="connsiteY33" fmla="*/ 566756 h 3259433"/>
                <a:gd name="connsiteX34" fmla="*/ 3707130 w 7436821"/>
                <a:gd name="connsiteY34" fmla="*/ 930 h 3259433"/>
                <a:gd name="connsiteX35" fmla="*/ 3793805 w 7436821"/>
                <a:gd name="connsiteY35" fmla="*/ 48555 h 3259433"/>
                <a:gd name="connsiteX36" fmla="*/ 3813807 w 7436821"/>
                <a:gd name="connsiteY36" fmla="*/ 62843 h 3259433"/>
                <a:gd name="connsiteX37" fmla="*/ 3878577 w 7436821"/>
                <a:gd name="connsiteY37" fmla="*/ 206670 h 3259433"/>
                <a:gd name="connsiteX38" fmla="*/ 3881435 w 7436821"/>
                <a:gd name="connsiteY38" fmla="*/ 230483 h 3259433"/>
                <a:gd name="connsiteX39" fmla="*/ 3904295 w 7436821"/>
                <a:gd name="connsiteY39" fmla="*/ 325733 h 3259433"/>
                <a:gd name="connsiteX40" fmla="*/ 3907058 w 7436821"/>
                <a:gd name="connsiteY40" fmla="*/ 340239 h 3259433"/>
                <a:gd name="connsiteX41" fmla="*/ 3908911 w 7436821"/>
                <a:gd name="connsiteY41" fmla="*/ 345080 h 3259433"/>
                <a:gd name="connsiteX42" fmla="*/ 3912314 w 7436821"/>
                <a:gd name="connsiteY42" fmla="*/ 358147 h 3259433"/>
                <a:gd name="connsiteX43" fmla="*/ 3923568 w 7436821"/>
                <a:gd name="connsiteY43" fmla="*/ 391336 h 3259433"/>
                <a:gd name="connsiteX44" fmla="*/ 3971922 w 7436821"/>
                <a:gd name="connsiteY44" fmla="*/ 503850 h 3259433"/>
                <a:gd name="connsiteX45" fmla="*/ 4070030 w 7436821"/>
                <a:gd name="connsiteY45" fmla="*/ 618150 h 3259433"/>
                <a:gd name="connsiteX46" fmla="*/ 4092890 w 7436821"/>
                <a:gd name="connsiteY46" fmla="*/ 631485 h 3259433"/>
                <a:gd name="connsiteX47" fmla="*/ 4295772 w 7436821"/>
                <a:gd name="connsiteY47" fmla="*/ 743880 h 3259433"/>
                <a:gd name="connsiteX48" fmla="*/ 4312917 w 7436821"/>
                <a:gd name="connsiteY48" fmla="*/ 720068 h 3259433"/>
                <a:gd name="connsiteX49" fmla="*/ 4316727 w 7436821"/>
                <a:gd name="connsiteY49" fmla="*/ 702923 h 3259433"/>
                <a:gd name="connsiteX50" fmla="*/ 4312917 w 7436821"/>
                <a:gd name="connsiteY50" fmla="*/ 681968 h 3259433"/>
                <a:gd name="connsiteX51" fmla="*/ 4312917 w 7436821"/>
                <a:gd name="connsiteY51" fmla="*/ 661965 h 3259433"/>
                <a:gd name="connsiteX52" fmla="*/ 4457697 w 7436821"/>
                <a:gd name="connsiteY52" fmla="*/ 461940 h 3259433"/>
                <a:gd name="connsiteX53" fmla="*/ 4549137 w 7436821"/>
                <a:gd name="connsiteY53" fmla="*/ 484800 h 3259433"/>
                <a:gd name="connsiteX54" fmla="*/ 4565330 w 7436821"/>
                <a:gd name="connsiteY54" fmla="*/ 500993 h 3259433"/>
                <a:gd name="connsiteX55" fmla="*/ 4643435 w 7436821"/>
                <a:gd name="connsiteY55" fmla="*/ 645773 h 3259433"/>
                <a:gd name="connsiteX56" fmla="*/ 4647245 w 7436821"/>
                <a:gd name="connsiteY56" fmla="*/ 670538 h 3259433"/>
                <a:gd name="connsiteX57" fmla="*/ 4656770 w 7436821"/>
                <a:gd name="connsiteY57" fmla="*/ 745785 h 3259433"/>
                <a:gd name="connsiteX58" fmla="*/ 4664390 w 7436821"/>
                <a:gd name="connsiteY58" fmla="*/ 761978 h 3259433"/>
                <a:gd name="connsiteX59" fmla="*/ 4671057 w 7436821"/>
                <a:gd name="connsiteY59" fmla="*/ 779123 h 3259433"/>
                <a:gd name="connsiteX60" fmla="*/ 4678677 w 7436821"/>
                <a:gd name="connsiteY60" fmla="*/ 795315 h 3259433"/>
                <a:gd name="connsiteX61" fmla="*/ 4679630 w 7436821"/>
                <a:gd name="connsiteY61" fmla="*/ 818175 h 3259433"/>
                <a:gd name="connsiteX62" fmla="*/ 4689155 w 7436821"/>
                <a:gd name="connsiteY62" fmla="*/ 838178 h 3259433"/>
                <a:gd name="connsiteX63" fmla="*/ 4696775 w 7436821"/>
                <a:gd name="connsiteY63" fmla="*/ 857228 h 3259433"/>
                <a:gd name="connsiteX64" fmla="*/ 4719635 w 7436821"/>
                <a:gd name="connsiteY64" fmla="*/ 894375 h 3259433"/>
                <a:gd name="connsiteX65" fmla="*/ 4732970 w 7436821"/>
                <a:gd name="connsiteY65" fmla="*/ 910568 h 3259433"/>
                <a:gd name="connsiteX66" fmla="*/ 4750115 w 7436821"/>
                <a:gd name="connsiteY66" fmla="*/ 927713 h 3259433"/>
                <a:gd name="connsiteX67" fmla="*/ 4763450 w 7436821"/>
                <a:gd name="connsiteY67" fmla="*/ 944858 h 3259433"/>
                <a:gd name="connsiteX68" fmla="*/ 4787262 w 7436821"/>
                <a:gd name="connsiteY68" fmla="*/ 982958 h 3259433"/>
                <a:gd name="connsiteX69" fmla="*/ 4794882 w 7436821"/>
                <a:gd name="connsiteY69" fmla="*/ 1006770 h 3259433"/>
                <a:gd name="connsiteX70" fmla="*/ 4807265 w 7436821"/>
                <a:gd name="connsiteY70" fmla="*/ 1054395 h 3259433"/>
                <a:gd name="connsiteX71" fmla="*/ 4817742 w 7436821"/>
                <a:gd name="connsiteY71" fmla="*/ 1068683 h 3259433"/>
                <a:gd name="connsiteX72" fmla="*/ 4820600 w 7436821"/>
                <a:gd name="connsiteY72" fmla="*/ 1088685 h 3259433"/>
                <a:gd name="connsiteX73" fmla="*/ 4838697 w 7436821"/>
                <a:gd name="connsiteY73" fmla="*/ 1221083 h 3259433"/>
                <a:gd name="connsiteX74" fmla="*/ 4851080 w 7436821"/>
                <a:gd name="connsiteY74" fmla="*/ 1233465 h 3259433"/>
                <a:gd name="connsiteX75" fmla="*/ 4860605 w 7436821"/>
                <a:gd name="connsiteY75" fmla="*/ 1273470 h 3259433"/>
                <a:gd name="connsiteX76" fmla="*/ 4948235 w 7436821"/>
                <a:gd name="connsiteY76" fmla="*/ 1517310 h 3259433"/>
                <a:gd name="connsiteX77" fmla="*/ 4964427 w 7436821"/>
                <a:gd name="connsiteY77" fmla="*/ 1554458 h 3259433"/>
                <a:gd name="connsiteX78" fmla="*/ 4978715 w 7436821"/>
                <a:gd name="connsiteY78" fmla="*/ 1574460 h 3259433"/>
                <a:gd name="connsiteX79" fmla="*/ 5151117 w 7436821"/>
                <a:gd name="connsiteY79" fmla="*/ 1836398 h 3259433"/>
                <a:gd name="connsiteX80" fmla="*/ 5272085 w 7436821"/>
                <a:gd name="connsiteY80" fmla="*/ 1796393 h 3259433"/>
                <a:gd name="connsiteX81" fmla="*/ 5292087 w 7436821"/>
                <a:gd name="connsiteY81" fmla="*/ 1800203 h 3259433"/>
                <a:gd name="connsiteX82" fmla="*/ 5360667 w 7436821"/>
                <a:gd name="connsiteY82" fmla="*/ 1729718 h 3259433"/>
                <a:gd name="connsiteX83" fmla="*/ 5361620 w 7436821"/>
                <a:gd name="connsiteY83" fmla="*/ 1708763 h 3259433"/>
                <a:gd name="connsiteX84" fmla="*/ 5379360 w 7436821"/>
                <a:gd name="connsiteY84" fmla="*/ 1644231 h 3259433"/>
                <a:gd name="connsiteX85" fmla="*/ 5390153 w 7436821"/>
                <a:gd name="connsiteY85" fmla="*/ 1625966 h 3259433"/>
                <a:gd name="connsiteX86" fmla="*/ 5398929 w 7436821"/>
                <a:gd name="connsiteY86" fmla="*/ 1592273 h 3259433"/>
                <a:gd name="connsiteX87" fmla="*/ 5426863 w 7436821"/>
                <a:gd name="connsiteY87" fmla="*/ 1519262 h 3259433"/>
                <a:gd name="connsiteX88" fmla="*/ 5425795 w 7436821"/>
                <a:gd name="connsiteY88" fmla="*/ 1503975 h 3259433"/>
                <a:gd name="connsiteX89" fmla="*/ 5427342 w 7436821"/>
                <a:gd name="connsiteY89" fmla="*/ 1415393 h 3259433"/>
                <a:gd name="connsiteX90" fmla="*/ 5542595 w 7436821"/>
                <a:gd name="connsiteY90" fmla="*/ 1209653 h 3259433"/>
                <a:gd name="connsiteX91" fmla="*/ 5554977 w 7436821"/>
                <a:gd name="connsiteY91" fmla="*/ 1189650 h 3259433"/>
                <a:gd name="connsiteX92" fmla="*/ 5572122 w 7436821"/>
                <a:gd name="connsiteY92" fmla="*/ 1176315 h 3259433"/>
                <a:gd name="connsiteX93" fmla="*/ 5683565 w 7436821"/>
                <a:gd name="connsiteY93" fmla="*/ 1302045 h 3259433"/>
                <a:gd name="connsiteX94" fmla="*/ 5697852 w 7436821"/>
                <a:gd name="connsiteY94" fmla="*/ 1319190 h 3259433"/>
                <a:gd name="connsiteX95" fmla="*/ 5727380 w 7436821"/>
                <a:gd name="connsiteY95" fmla="*/ 1353480 h 3259433"/>
                <a:gd name="connsiteX96" fmla="*/ 5739762 w 7436821"/>
                <a:gd name="connsiteY96" fmla="*/ 1372530 h 3259433"/>
                <a:gd name="connsiteX97" fmla="*/ 5770242 w 7436821"/>
                <a:gd name="connsiteY97" fmla="*/ 1402058 h 3259433"/>
                <a:gd name="connsiteX98" fmla="*/ 5783577 w 7436821"/>
                <a:gd name="connsiteY98" fmla="*/ 1415393 h 3259433"/>
                <a:gd name="connsiteX99" fmla="*/ 5787387 w 7436821"/>
                <a:gd name="connsiteY99" fmla="*/ 1517310 h 3259433"/>
                <a:gd name="connsiteX100" fmla="*/ 5925500 w 7436821"/>
                <a:gd name="connsiteY100" fmla="*/ 1493498 h 3259433"/>
                <a:gd name="connsiteX101" fmla="*/ 5946455 w 7436821"/>
                <a:gd name="connsiteY101" fmla="*/ 1486830 h 3259433"/>
                <a:gd name="connsiteX102" fmla="*/ 5966457 w 7436821"/>
                <a:gd name="connsiteY102" fmla="*/ 1499213 h 3259433"/>
                <a:gd name="connsiteX103" fmla="*/ 6098855 w 7436821"/>
                <a:gd name="connsiteY103" fmla="*/ 1646851 h 3259433"/>
                <a:gd name="connsiteX104" fmla="*/ 6106475 w 7436821"/>
                <a:gd name="connsiteY104" fmla="*/ 1663043 h 3259433"/>
                <a:gd name="connsiteX105" fmla="*/ 6119810 w 7436821"/>
                <a:gd name="connsiteY105" fmla="*/ 1693523 h 3259433"/>
                <a:gd name="connsiteX106" fmla="*/ 6130287 w 7436821"/>
                <a:gd name="connsiteY106" fmla="*/ 1716383 h 3259433"/>
                <a:gd name="connsiteX107" fmla="*/ 6140765 w 7436821"/>
                <a:gd name="connsiteY107" fmla="*/ 1737338 h 3259433"/>
                <a:gd name="connsiteX108" fmla="*/ 6148385 w 7436821"/>
                <a:gd name="connsiteY108" fmla="*/ 1758293 h 3259433"/>
                <a:gd name="connsiteX109" fmla="*/ 6151242 w 7436821"/>
                <a:gd name="connsiteY109" fmla="*/ 1936410 h 3259433"/>
                <a:gd name="connsiteX110" fmla="*/ 6155052 w 7436821"/>
                <a:gd name="connsiteY110" fmla="*/ 1957365 h 3259433"/>
                <a:gd name="connsiteX111" fmla="*/ 6158862 w 7436821"/>
                <a:gd name="connsiteY111" fmla="*/ 1978320 h 3259433"/>
                <a:gd name="connsiteX112" fmla="*/ 6169340 w 7436821"/>
                <a:gd name="connsiteY112" fmla="*/ 2022135 h 3259433"/>
                <a:gd name="connsiteX113" fmla="*/ 6176007 w 7436821"/>
                <a:gd name="connsiteY113" fmla="*/ 2035470 h 3259433"/>
                <a:gd name="connsiteX114" fmla="*/ 6186485 w 7436821"/>
                <a:gd name="connsiteY114" fmla="*/ 2047853 h 3259433"/>
                <a:gd name="connsiteX115" fmla="*/ 6202677 w 7436821"/>
                <a:gd name="connsiteY115" fmla="*/ 2062140 h 3259433"/>
                <a:gd name="connsiteX116" fmla="*/ 6220775 w 7436821"/>
                <a:gd name="connsiteY116" fmla="*/ 2076428 h 3259433"/>
                <a:gd name="connsiteX117" fmla="*/ 6241730 w 7436821"/>
                <a:gd name="connsiteY117" fmla="*/ 2085953 h 3259433"/>
                <a:gd name="connsiteX118" fmla="*/ 6402464 w 7436821"/>
                <a:gd name="connsiteY118" fmla="*/ 2130021 h 3259433"/>
                <a:gd name="connsiteX119" fmla="*/ 6417089 w 7436821"/>
                <a:gd name="connsiteY119" fmla="*/ 2124324 h 3259433"/>
                <a:gd name="connsiteX120" fmla="*/ 6419843 w 7436821"/>
                <a:gd name="connsiteY120" fmla="*/ 2110517 h 3259433"/>
                <a:gd name="connsiteX121" fmla="*/ 6429692 w 7436821"/>
                <a:gd name="connsiteY121" fmla="*/ 2078028 h 3259433"/>
                <a:gd name="connsiteX122" fmla="*/ 6414371 w 7436821"/>
                <a:gd name="connsiteY122" fmla="*/ 2052735 h 3259433"/>
                <a:gd name="connsiteX123" fmla="*/ 6371270 w 7436821"/>
                <a:gd name="connsiteY123" fmla="*/ 1988798 h 3259433"/>
                <a:gd name="connsiteX124" fmla="*/ 6365555 w 7436821"/>
                <a:gd name="connsiteY124" fmla="*/ 1965938 h 3259433"/>
                <a:gd name="connsiteX125" fmla="*/ 6393177 w 7436821"/>
                <a:gd name="connsiteY125" fmla="*/ 1884976 h 3259433"/>
                <a:gd name="connsiteX126" fmla="*/ 6416037 w 7436821"/>
                <a:gd name="connsiteY126" fmla="*/ 1879260 h 3259433"/>
                <a:gd name="connsiteX127" fmla="*/ 6545577 w 7436821"/>
                <a:gd name="connsiteY127" fmla="*/ 1923076 h 3259433"/>
                <a:gd name="connsiteX128" fmla="*/ 6569390 w 7436821"/>
                <a:gd name="connsiteY128" fmla="*/ 1926885 h 3259433"/>
                <a:gd name="connsiteX129" fmla="*/ 6666545 w 7436821"/>
                <a:gd name="connsiteY129" fmla="*/ 2002133 h 3259433"/>
                <a:gd name="connsiteX130" fmla="*/ 6713217 w 7436821"/>
                <a:gd name="connsiteY130" fmla="*/ 2018326 h 3259433"/>
                <a:gd name="connsiteX131" fmla="*/ 6731315 w 7436821"/>
                <a:gd name="connsiteY131" fmla="*/ 2021183 h 3259433"/>
                <a:gd name="connsiteX132" fmla="*/ 6749412 w 7436821"/>
                <a:gd name="connsiteY132" fmla="*/ 2026898 h 3259433"/>
                <a:gd name="connsiteX133" fmla="*/ 6868475 w 7436821"/>
                <a:gd name="connsiteY133" fmla="*/ 2111670 h 3259433"/>
                <a:gd name="connsiteX134" fmla="*/ 6889430 w 7436821"/>
                <a:gd name="connsiteY134" fmla="*/ 2119291 h 3259433"/>
                <a:gd name="connsiteX135" fmla="*/ 6905622 w 7436821"/>
                <a:gd name="connsiteY135" fmla="*/ 2133578 h 3259433"/>
                <a:gd name="connsiteX136" fmla="*/ 6869427 w 7436821"/>
                <a:gd name="connsiteY136" fmla="*/ 2242163 h 3259433"/>
                <a:gd name="connsiteX137" fmla="*/ 6879946 w 7436821"/>
                <a:gd name="connsiteY137" fmla="*/ 2258313 h 3259433"/>
                <a:gd name="connsiteX138" fmla="*/ 6889342 w 7436821"/>
                <a:gd name="connsiteY138" fmla="*/ 2262487 h 3259433"/>
                <a:gd name="connsiteX139" fmla="*/ 6893809 w 7436821"/>
                <a:gd name="connsiteY139" fmla="*/ 2261261 h 3259433"/>
                <a:gd name="connsiteX140" fmla="*/ 6901194 w 7436821"/>
                <a:gd name="connsiteY140" fmla="*/ 2263287 h 3259433"/>
                <a:gd name="connsiteX141" fmla="*/ 6908573 w 7436821"/>
                <a:gd name="connsiteY141" fmla="*/ 2262439 h 3259433"/>
                <a:gd name="connsiteX142" fmla="*/ 6994205 w 7436821"/>
                <a:gd name="connsiteY142" fmla="*/ 2229781 h 3259433"/>
                <a:gd name="connsiteX143" fmla="*/ 7012302 w 7436821"/>
                <a:gd name="connsiteY143" fmla="*/ 2240258 h 3259433"/>
                <a:gd name="connsiteX144" fmla="*/ 7028495 w 7436821"/>
                <a:gd name="connsiteY144" fmla="*/ 2257403 h 3259433"/>
                <a:gd name="connsiteX145" fmla="*/ 7040877 w 7436821"/>
                <a:gd name="connsiteY145" fmla="*/ 2278358 h 3259433"/>
                <a:gd name="connsiteX146" fmla="*/ 7061832 w 7436821"/>
                <a:gd name="connsiteY146" fmla="*/ 2345033 h 3259433"/>
                <a:gd name="connsiteX147" fmla="*/ 7071357 w 7436821"/>
                <a:gd name="connsiteY147" fmla="*/ 2365988 h 3259433"/>
                <a:gd name="connsiteX148" fmla="*/ 7088502 w 7436821"/>
                <a:gd name="connsiteY148" fmla="*/ 2436473 h 3259433"/>
                <a:gd name="connsiteX149" fmla="*/ 7094217 w 7436821"/>
                <a:gd name="connsiteY149" fmla="*/ 2460286 h 3259433"/>
                <a:gd name="connsiteX150" fmla="*/ 7151367 w 7436821"/>
                <a:gd name="connsiteY150" fmla="*/ 2523151 h 3259433"/>
                <a:gd name="connsiteX151" fmla="*/ 7158987 w 7436821"/>
                <a:gd name="connsiteY151" fmla="*/ 2537438 h 3259433"/>
                <a:gd name="connsiteX152" fmla="*/ 7162797 w 7436821"/>
                <a:gd name="connsiteY152" fmla="*/ 2551726 h 3259433"/>
                <a:gd name="connsiteX153" fmla="*/ 7150415 w 7436821"/>
                <a:gd name="connsiteY153" fmla="*/ 2571728 h 3259433"/>
                <a:gd name="connsiteX154" fmla="*/ 7130412 w 7436821"/>
                <a:gd name="connsiteY154" fmla="*/ 2635545 h 3259433"/>
                <a:gd name="connsiteX155" fmla="*/ 7133270 w 7436821"/>
                <a:gd name="connsiteY155" fmla="*/ 2655548 h 3259433"/>
                <a:gd name="connsiteX156" fmla="*/ 7147557 w 7436821"/>
                <a:gd name="connsiteY156" fmla="*/ 2672693 h 3259433"/>
                <a:gd name="connsiteX157" fmla="*/ 7165655 w 7436821"/>
                <a:gd name="connsiteY157" fmla="*/ 2686980 h 3259433"/>
                <a:gd name="connsiteX158" fmla="*/ 7181847 w 7436821"/>
                <a:gd name="connsiteY158" fmla="*/ 2703173 h 3259433"/>
                <a:gd name="connsiteX159" fmla="*/ 7277097 w 7436821"/>
                <a:gd name="connsiteY159" fmla="*/ 2908913 h 3259433"/>
                <a:gd name="connsiteX160" fmla="*/ 7289480 w 7436821"/>
                <a:gd name="connsiteY160" fmla="*/ 2929868 h 3259433"/>
                <a:gd name="connsiteX161" fmla="*/ 7359965 w 7436821"/>
                <a:gd name="connsiteY161" fmla="*/ 3067980 h 3259433"/>
                <a:gd name="connsiteX162" fmla="*/ 7419972 w 7436821"/>
                <a:gd name="connsiteY162" fmla="*/ 3104176 h 3259433"/>
                <a:gd name="connsiteX163" fmla="*/ 7436165 w 7436821"/>
                <a:gd name="connsiteY163" fmla="*/ 3142276 h 3259433"/>
                <a:gd name="connsiteX164" fmla="*/ 7433307 w 7436821"/>
                <a:gd name="connsiteY164" fmla="*/ 3162278 h 3259433"/>
                <a:gd name="connsiteX165" fmla="*/ 7417115 w 7436821"/>
                <a:gd name="connsiteY165" fmla="*/ 3196568 h 3259433"/>
                <a:gd name="connsiteX166" fmla="*/ 7413305 w 7436821"/>
                <a:gd name="connsiteY166" fmla="*/ 3207998 h 3259433"/>
                <a:gd name="connsiteX167" fmla="*/ 7422830 w 7436821"/>
                <a:gd name="connsiteY167" fmla="*/ 3251813 h 3259433"/>
                <a:gd name="connsiteX168" fmla="*/ 7428545 w 7436821"/>
                <a:gd name="connsiteY168" fmla="*/ 3259433 h 3259433"/>
                <a:gd name="connsiteX169" fmla="*/ 7388540 w 7436821"/>
                <a:gd name="connsiteY169" fmla="*/ 3259433 h 3259433"/>
                <a:gd name="connsiteX170" fmla="*/ 7367585 w 7436821"/>
                <a:gd name="connsiteY170" fmla="*/ 3259433 h 3259433"/>
                <a:gd name="connsiteX171" fmla="*/ 0 w 7436821"/>
                <a:gd name="connsiteY171" fmla="*/ 3259433 h 3259433"/>
                <a:gd name="connsiteX172" fmla="*/ 37148 w 7436821"/>
                <a:gd name="connsiteY172" fmla="*/ 3212761 h 3259433"/>
                <a:gd name="connsiteX173" fmla="*/ 180023 w 7436821"/>
                <a:gd name="connsiteY173" fmla="*/ 2943203 h 3259433"/>
                <a:gd name="connsiteX174" fmla="*/ 196215 w 7436821"/>
                <a:gd name="connsiteY174" fmla="*/ 2902245 h 3259433"/>
                <a:gd name="connsiteX175" fmla="*/ 195263 w 7436821"/>
                <a:gd name="connsiteY175" fmla="*/ 2901293 h 3259433"/>
                <a:gd name="connsiteX176" fmla="*/ 177165 w 7436821"/>
                <a:gd name="connsiteY176" fmla="*/ 2819378 h 3259433"/>
                <a:gd name="connsiteX177" fmla="*/ 296228 w 7436821"/>
                <a:gd name="connsiteY177" fmla="*/ 2586016 h 3259433"/>
                <a:gd name="connsiteX178" fmla="*/ 305753 w 7436821"/>
                <a:gd name="connsiteY178" fmla="*/ 2573633 h 3259433"/>
                <a:gd name="connsiteX179" fmla="*/ 326708 w 7436821"/>
                <a:gd name="connsiteY179" fmla="*/ 2543153 h 3259433"/>
                <a:gd name="connsiteX180" fmla="*/ 354330 w 7436821"/>
                <a:gd name="connsiteY180" fmla="*/ 2401231 h 3259433"/>
                <a:gd name="connsiteX181" fmla="*/ 370523 w 7436821"/>
                <a:gd name="connsiteY181" fmla="*/ 2388848 h 3259433"/>
                <a:gd name="connsiteX182" fmla="*/ 388620 w 7436821"/>
                <a:gd name="connsiteY182" fmla="*/ 2376466 h 3259433"/>
                <a:gd name="connsiteX183" fmla="*/ 401955 w 7436821"/>
                <a:gd name="connsiteY183" fmla="*/ 2366941 h 3259433"/>
                <a:gd name="connsiteX184" fmla="*/ 412433 w 7436821"/>
                <a:gd name="connsiteY184" fmla="*/ 2354558 h 3259433"/>
                <a:gd name="connsiteX185" fmla="*/ 440055 w 7436821"/>
                <a:gd name="connsiteY185" fmla="*/ 2276453 h 3259433"/>
                <a:gd name="connsiteX186" fmla="*/ 446723 w 7436821"/>
                <a:gd name="connsiteY186" fmla="*/ 2256451 h 3259433"/>
                <a:gd name="connsiteX187" fmla="*/ 484823 w 7436821"/>
                <a:gd name="connsiteY187" fmla="*/ 2027851 h 3259433"/>
                <a:gd name="connsiteX188" fmla="*/ 495300 w 7436821"/>
                <a:gd name="connsiteY188" fmla="*/ 2010705 h 3259433"/>
                <a:gd name="connsiteX189" fmla="*/ 529590 w 7436821"/>
                <a:gd name="connsiteY189" fmla="*/ 1910693 h 3259433"/>
                <a:gd name="connsiteX190" fmla="*/ 533400 w 7436821"/>
                <a:gd name="connsiteY190" fmla="*/ 1887833 h 3259433"/>
                <a:gd name="connsiteX191" fmla="*/ 615315 w 7436821"/>
                <a:gd name="connsiteY191" fmla="*/ 1749720 h 3259433"/>
                <a:gd name="connsiteX192" fmla="*/ 636270 w 7436821"/>
                <a:gd name="connsiteY192" fmla="*/ 1742101 h 3259433"/>
                <a:gd name="connsiteX193" fmla="*/ 660083 w 7436821"/>
                <a:gd name="connsiteY193" fmla="*/ 1738290 h 3259433"/>
                <a:gd name="connsiteX194" fmla="*/ 677228 w 7436821"/>
                <a:gd name="connsiteY194" fmla="*/ 1742101 h 3259433"/>
                <a:gd name="connsiteX195" fmla="*/ 689610 w 7436821"/>
                <a:gd name="connsiteY195" fmla="*/ 1751626 h 3259433"/>
                <a:gd name="connsiteX196" fmla="*/ 705803 w 7436821"/>
                <a:gd name="connsiteY196" fmla="*/ 1776390 h 3259433"/>
                <a:gd name="connsiteX197" fmla="*/ 712470 w 7436821"/>
                <a:gd name="connsiteY197" fmla="*/ 1789726 h 3259433"/>
                <a:gd name="connsiteX198" fmla="*/ 794385 w 7436821"/>
                <a:gd name="connsiteY198" fmla="*/ 1924980 h 3259433"/>
                <a:gd name="connsiteX199" fmla="*/ 810578 w 7436821"/>
                <a:gd name="connsiteY199" fmla="*/ 1937363 h 3259433"/>
                <a:gd name="connsiteX200" fmla="*/ 830580 w 7436821"/>
                <a:gd name="connsiteY200" fmla="*/ 1944030 h 3259433"/>
                <a:gd name="connsiteX201" fmla="*/ 912495 w 7436821"/>
                <a:gd name="connsiteY201" fmla="*/ 1977368 h 3259433"/>
                <a:gd name="connsiteX202" fmla="*/ 932498 w 7436821"/>
                <a:gd name="connsiteY202" fmla="*/ 2045948 h 3259433"/>
                <a:gd name="connsiteX203" fmla="*/ 939165 w 7436821"/>
                <a:gd name="connsiteY203" fmla="*/ 2068808 h 3259433"/>
                <a:gd name="connsiteX204" fmla="*/ 970598 w 7436821"/>
                <a:gd name="connsiteY204" fmla="*/ 2176441 h 3259433"/>
                <a:gd name="connsiteX205" fmla="*/ 991553 w 7436821"/>
                <a:gd name="connsiteY205" fmla="*/ 2189776 h 3259433"/>
                <a:gd name="connsiteX206" fmla="*/ 1008883 w 7436821"/>
                <a:gd name="connsiteY206" fmla="*/ 2194502 h 3259433"/>
                <a:gd name="connsiteX207" fmla="*/ 1033558 w 7436821"/>
                <a:gd name="connsiteY207" fmla="*/ 2189170 h 3259433"/>
                <a:gd name="connsiteX208" fmla="*/ 1050608 w 7436821"/>
                <a:gd name="connsiteY208" fmla="*/ 2179298 h 3259433"/>
                <a:gd name="connsiteX209" fmla="*/ 1064895 w 7436821"/>
                <a:gd name="connsiteY209" fmla="*/ 2165011 h 3259433"/>
                <a:gd name="connsiteX210" fmla="*/ 1118235 w 7436821"/>
                <a:gd name="connsiteY210" fmla="*/ 1923076 h 3259433"/>
                <a:gd name="connsiteX211" fmla="*/ 1119188 w 7436821"/>
                <a:gd name="connsiteY211" fmla="*/ 1900215 h 3259433"/>
                <a:gd name="connsiteX212" fmla="*/ 1132523 w 7436821"/>
                <a:gd name="connsiteY212" fmla="*/ 1809728 h 3259433"/>
                <a:gd name="connsiteX213" fmla="*/ 1139190 w 7436821"/>
                <a:gd name="connsiteY213" fmla="*/ 1788773 h 3259433"/>
                <a:gd name="connsiteX214" fmla="*/ 1227773 w 7436821"/>
                <a:gd name="connsiteY214" fmla="*/ 1720193 h 3259433"/>
                <a:gd name="connsiteX215" fmla="*/ 1274446 w 7436821"/>
                <a:gd name="connsiteY215" fmla="*/ 1605893 h 3259433"/>
                <a:gd name="connsiteX216" fmla="*/ 1295401 w 7436821"/>
                <a:gd name="connsiteY216" fmla="*/ 1595415 h 3259433"/>
                <a:gd name="connsiteX217" fmla="*/ 1316356 w 7436821"/>
                <a:gd name="connsiteY217" fmla="*/ 1587795 h 3259433"/>
                <a:gd name="connsiteX218" fmla="*/ 1340169 w 7436821"/>
                <a:gd name="connsiteY218" fmla="*/ 1580176 h 3259433"/>
                <a:gd name="connsiteX219" fmla="*/ 1467803 w 7436821"/>
                <a:gd name="connsiteY219" fmla="*/ 1565888 h 3259433"/>
                <a:gd name="connsiteX220" fmla="*/ 1478280 w 7436821"/>
                <a:gd name="connsiteY220" fmla="*/ 1363958 h 3259433"/>
                <a:gd name="connsiteX221" fmla="*/ 1490663 w 7436821"/>
                <a:gd name="connsiteY221" fmla="*/ 1351576 h 3259433"/>
                <a:gd name="connsiteX222" fmla="*/ 1500188 w 7436821"/>
                <a:gd name="connsiteY222" fmla="*/ 1339193 h 3259433"/>
                <a:gd name="connsiteX223" fmla="*/ 1509713 w 7436821"/>
                <a:gd name="connsiteY223" fmla="*/ 1320143 h 3259433"/>
                <a:gd name="connsiteX224" fmla="*/ 1642110 w 7436821"/>
                <a:gd name="connsiteY224" fmla="*/ 1095353 h 3259433"/>
                <a:gd name="connsiteX225" fmla="*/ 1662114 w 7436821"/>
                <a:gd name="connsiteY225" fmla="*/ 1089638 h 3259433"/>
                <a:gd name="connsiteX226" fmla="*/ 1708785 w 7436821"/>
                <a:gd name="connsiteY226" fmla="*/ 1102020 h 3259433"/>
                <a:gd name="connsiteX227" fmla="*/ 1764030 w 7436821"/>
                <a:gd name="connsiteY227" fmla="*/ 1041060 h 3259433"/>
                <a:gd name="connsiteX228" fmla="*/ 1771650 w 7436821"/>
                <a:gd name="connsiteY228" fmla="*/ 1018200 h 3259433"/>
                <a:gd name="connsiteX229" fmla="*/ 1839278 w 7436821"/>
                <a:gd name="connsiteY229" fmla="*/ 897233 h 3259433"/>
                <a:gd name="connsiteX230" fmla="*/ 1927547 w 7436821"/>
                <a:gd name="connsiteY230" fmla="*/ 898036 h 3259433"/>
                <a:gd name="connsiteX231" fmla="*/ 1938294 w 7436821"/>
                <a:gd name="connsiteY231" fmla="*/ 888494 h 3259433"/>
                <a:gd name="connsiteX232" fmla="*/ 1939664 w 7436821"/>
                <a:gd name="connsiteY232" fmla="*/ 883976 h 3259433"/>
                <a:gd name="connsiteX233" fmla="*/ 1946907 w 7436821"/>
                <a:gd name="connsiteY233" fmla="*/ 867712 h 3259433"/>
                <a:gd name="connsiteX234" fmla="*/ 1946910 w 7436821"/>
                <a:gd name="connsiteY234" fmla="*/ 867705 h 3259433"/>
                <a:gd name="connsiteX235" fmla="*/ 1956435 w 7436821"/>
                <a:gd name="connsiteY235" fmla="*/ 844845 h 3259433"/>
                <a:gd name="connsiteX236" fmla="*/ 1965960 w 7436821"/>
                <a:gd name="connsiteY236" fmla="*/ 821985 h 3259433"/>
                <a:gd name="connsiteX237" fmla="*/ 2080260 w 7436821"/>
                <a:gd name="connsiteY237" fmla="*/ 723878 h 3259433"/>
                <a:gd name="connsiteX238" fmla="*/ 2101215 w 7436821"/>
                <a:gd name="connsiteY238" fmla="*/ 854370 h 3259433"/>
                <a:gd name="connsiteX239" fmla="*/ 2105025 w 7436821"/>
                <a:gd name="connsiteY239" fmla="*/ 874373 h 3259433"/>
                <a:gd name="connsiteX240" fmla="*/ 2210753 w 7436821"/>
                <a:gd name="connsiteY240" fmla="*/ 962955 h 3259433"/>
                <a:gd name="connsiteX241" fmla="*/ 2225040 w 7436821"/>
                <a:gd name="connsiteY241" fmla="*/ 977243 h 3259433"/>
                <a:gd name="connsiteX242" fmla="*/ 2232660 w 7436821"/>
                <a:gd name="connsiteY242" fmla="*/ 996293 h 3259433"/>
                <a:gd name="connsiteX243" fmla="*/ 2269808 w 7436821"/>
                <a:gd name="connsiteY243" fmla="*/ 1064873 h 3259433"/>
                <a:gd name="connsiteX244" fmla="*/ 2371725 w 7436821"/>
                <a:gd name="connsiteY244" fmla="*/ 1142978 h 3259433"/>
                <a:gd name="connsiteX245" fmla="*/ 2384108 w 7436821"/>
                <a:gd name="connsiteY245" fmla="*/ 1150598 h 3259433"/>
                <a:gd name="connsiteX246" fmla="*/ 2397443 w 7436821"/>
                <a:gd name="connsiteY246" fmla="*/ 1161075 h 3259433"/>
                <a:gd name="connsiteX247" fmla="*/ 2431734 w 7436821"/>
                <a:gd name="connsiteY247" fmla="*/ 1266803 h 3259433"/>
                <a:gd name="connsiteX248" fmla="*/ 2390775 w 7436821"/>
                <a:gd name="connsiteY248" fmla="*/ 1254420 h 3259433"/>
                <a:gd name="connsiteX249" fmla="*/ 2414588 w 7436821"/>
                <a:gd name="connsiteY249" fmla="*/ 1354433 h 3259433"/>
                <a:gd name="connsiteX250" fmla="*/ 2405063 w 7436821"/>
                <a:gd name="connsiteY250" fmla="*/ 1374435 h 3259433"/>
                <a:gd name="connsiteX251" fmla="*/ 2460308 w 7436821"/>
                <a:gd name="connsiteY251" fmla="*/ 1570651 h 3259433"/>
                <a:gd name="connsiteX252" fmla="*/ 2478405 w 7436821"/>
                <a:gd name="connsiteY252" fmla="*/ 1590653 h 3259433"/>
                <a:gd name="connsiteX253" fmla="*/ 2724151 w 7436821"/>
                <a:gd name="connsiteY253" fmla="*/ 1651613 h 3259433"/>
                <a:gd name="connsiteX254" fmla="*/ 2684145 w 7436821"/>
                <a:gd name="connsiteY254" fmla="*/ 1490640 h 3259433"/>
                <a:gd name="connsiteX255" fmla="*/ 2687003 w 7436821"/>
                <a:gd name="connsiteY255" fmla="*/ 1473495 h 3259433"/>
                <a:gd name="connsiteX256" fmla="*/ 2748916 w 7436821"/>
                <a:gd name="connsiteY256" fmla="*/ 1396343 h 3259433"/>
                <a:gd name="connsiteX257" fmla="*/ 2792730 w 7436821"/>
                <a:gd name="connsiteY257" fmla="*/ 1368720 h 3259433"/>
                <a:gd name="connsiteX258" fmla="*/ 2806066 w 7436821"/>
                <a:gd name="connsiteY258" fmla="*/ 1349670 h 3259433"/>
                <a:gd name="connsiteX259" fmla="*/ 2905125 w 7436821"/>
                <a:gd name="connsiteY259" fmla="*/ 1244895 h 3259433"/>
                <a:gd name="connsiteX260" fmla="*/ 2904174 w 7436821"/>
                <a:gd name="connsiteY260" fmla="*/ 1225845 h 3259433"/>
                <a:gd name="connsiteX261" fmla="*/ 2904174 w 7436821"/>
                <a:gd name="connsiteY261" fmla="*/ 1188698 h 3259433"/>
                <a:gd name="connsiteX262" fmla="*/ 2982279 w 7436821"/>
                <a:gd name="connsiteY262" fmla="*/ 1062968 h 3259433"/>
                <a:gd name="connsiteX263" fmla="*/ 3023236 w 7436821"/>
                <a:gd name="connsiteY263" fmla="*/ 917235 h 3259433"/>
                <a:gd name="connsiteX264" fmla="*/ 3039429 w 7436821"/>
                <a:gd name="connsiteY264" fmla="*/ 896280 h 3259433"/>
                <a:gd name="connsiteX265" fmla="*/ 3184209 w 7436821"/>
                <a:gd name="connsiteY265" fmla="*/ 724830 h 3259433"/>
                <a:gd name="connsiteX266" fmla="*/ 3187065 w 7436821"/>
                <a:gd name="connsiteY266" fmla="*/ 708638 h 3259433"/>
                <a:gd name="connsiteX267" fmla="*/ 3201354 w 7436821"/>
                <a:gd name="connsiteY267" fmla="*/ 661013 h 3259433"/>
                <a:gd name="connsiteX268" fmla="*/ 3208973 w 7436821"/>
                <a:gd name="connsiteY268" fmla="*/ 641963 h 3259433"/>
                <a:gd name="connsiteX269" fmla="*/ 3317558 w 7436821"/>
                <a:gd name="connsiteY269" fmla="*/ 487658 h 3259433"/>
                <a:gd name="connsiteX270" fmla="*/ 3333751 w 7436821"/>
                <a:gd name="connsiteY270" fmla="*/ 471465 h 3259433"/>
                <a:gd name="connsiteX271" fmla="*/ 3351848 w 7436821"/>
                <a:gd name="connsiteY271" fmla="*/ 450510 h 3259433"/>
                <a:gd name="connsiteX272" fmla="*/ 3422333 w 7436821"/>
                <a:gd name="connsiteY272" fmla="*/ 386693 h 3259433"/>
                <a:gd name="connsiteX273" fmla="*/ 3442335 w 7436821"/>
                <a:gd name="connsiteY273" fmla="*/ 383835 h 3259433"/>
                <a:gd name="connsiteX274" fmla="*/ 3472815 w 7436821"/>
                <a:gd name="connsiteY274" fmla="*/ 366690 h 3259433"/>
                <a:gd name="connsiteX275" fmla="*/ 3540443 w 7436821"/>
                <a:gd name="connsiteY275" fmla="*/ 167618 h 3259433"/>
                <a:gd name="connsiteX276" fmla="*/ 3556636 w 7436821"/>
                <a:gd name="connsiteY276" fmla="*/ 150473 h 3259433"/>
                <a:gd name="connsiteX277" fmla="*/ 3629977 w 7436821"/>
                <a:gd name="connsiteY277" fmla="*/ 66653 h 3259433"/>
                <a:gd name="connsiteX278" fmla="*/ 3646170 w 7436821"/>
                <a:gd name="connsiteY278" fmla="*/ 50460 h 3259433"/>
                <a:gd name="connsiteX279" fmla="*/ 3707130 w 7436821"/>
                <a:gd name="connsiteY279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600942 w 7436821"/>
                <a:gd name="connsiteY10" fmla="*/ 2038671 h 3259433"/>
                <a:gd name="connsiteX11" fmla="*/ 6581375 w 7436821"/>
                <a:gd name="connsiteY11" fmla="*/ 2027455 h 3259433"/>
                <a:gd name="connsiteX12" fmla="*/ 747698 w 7436821"/>
                <a:gd name="connsiteY12" fmla="*/ 1993335 h 3259433"/>
                <a:gd name="connsiteX13" fmla="*/ 747969 w 7436821"/>
                <a:gd name="connsiteY13" fmla="*/ 1994697 h 3259433"/>
                <a:gd name="connsiteX14" fmla="*/ 748270 w 7436821"/>
                <a:gd name="connsiteY14" fmla="*/ 1994253 h 3259433"/>
                <a:gd name="connsiteX15" fmla="*/ 747698 w 7436821"/>
                <a:gd name="connsiteY15" fmla="*/ 1993335 h 3259433"/>
                <a:gd name="connsiteX16" fmla="*/ 6114095 w 7436821"/>
                <a:gd name="connsiteY16" fmla="*/ 1805918 h 3259433"/>
                <a:gd name="connsiteX17" fmla="*/ 6111031 w 7436821"/>
                <a:gd name="connsiteY17" fmla="*/ 1811795 h 3259433"/>
                <a:gd name="connsiteX18" fmla="*/ 6115897 w 7436821"/>
                <a:gd name="connsiteY18" fmla="*/ 1832921 h 3259433"/>
                <a:gd name="connsiteX19" fmla="*/ 6120882 w 7436821"/>
                <a:gd name="connsiteY19" fmla="*/ 1823301 h 3259433"/>
                <a:gd name="connsiteX20" fmla="*/ 6114095 w 7436821"/>
                <a:gd name="connsiteY20" fmla="*/ 1805918 h 3259433"/>
                <a:gd name="connsiteX21" fmla="*/ 4571527 w 7436821"/>
                <a:gd name="connsiteY21" fmla="*/ 603642 h 3259433"/>
                <a:gd name="connsiteX22" fmla="*/ 4574994 w 7436821"/>
                <a:gd name="connsiteY22" fmla="*/ 607661 h 3259433"/>
                <a:gd name="connsiteX23" fmla="*/ 4574553 w 7436821"/>
                <a:gd name="connsiteY23" fmla="*/ 606693 h 3259433"/>
                <a:gd name="connsiteX24" fmla="*/ 4571527 w 7436821"/>
                <a:gd name="connsiteY24" fmla="*/ 603642 h 3259433"/>
                <a:gd name="connsiteX25" fmla="*/ 4528455 w 7436821"/>
                <a:gd name="connsiteY25" fmla="*/ 566756 h 3259433"/>
                <a:gd name="connsiteX26" fmla="*/ 4529548 w 7436821"/>
                <a:gd name="connsiteY26" fmla="*/ 569210 h 3259433"/>
                <a:gd name="connsiteX27" fmla="*/ 4537440 w 7436821"/>
                <a:gd name="connsiteY27" fmla="*/ 573026 h 3259433"/>
                <a:gd name="connsiteX28" fmla="*/ 4556825 w 7436821"/>
                <a:gd name="connsiteY28" fmla="*/ 588815 h 3259433"/>
                <a:gd name="connsiteX29" fmla="*/ 4543480 w 7436821"/>
                <a:gd name="connsiteY29" fmla="*/ 575357 h 3259433"/>
                <a:gd name="connsiteX30" fmla="*/ 4528455 w 7436821"/>
                <a:gd name="connsiteY30" fmla="*/ 566756 h 3259433"/>
                <a:gd name="connsiteX31" fmla="*/ 3707130 w 7436821"/>
                <a:gd name="connsiteY31" fmla="*/ 930 h 3259433"/>
                <a:gd name="connsiteX32" fmla="*/ 3793805 w 7436821"/>
                <a:gd name="connsiteY32" fmla="*/ 48555 h 3259433"/>
                <a:gd name="connsiteX33" fmla="*/ 3813807 w 7436821"/>
                <a:gd name="connsiteY33" fmla="*/ 62843 h 3259433"/>
                <a:gd name="connsiteX34" fmla="*/ 3878577 w 7436821"/>
                <a:gd name="connsiteY34" fmla="*/ 206670 h 3259433"/>
                <a:gd name="connsiteX35" fmla="*/ 3881435 w 7436821"/>
                <a:gd name="connsiteY35" fmla="*/ 230483 h 3259433"/>
                <a:gd name="connsiteX36" fmla="*/ 3904295 w 7436821"/>
                <a:gd name="connsiteY36" fmla="*/ 325733 h 3259433"/>
                <a:gd name="connsiteX37" fmla="*/ 3907058 w 7436821"/>
                <a:gd name="connsiteY37" fmla="*/ 340239 h 3259433"/>
                <a:gd name="connsiteX38" fmla="*/ 3908911 w 7436821"/>
                <a:gd name="connsiteY38" fmla="*/ 345080 h 3259433"/>
                <a:gd name="connsiteX39" fmla="*/ 3912314 w 7436821"/>
                <a:gd name="connsiteY39" fmla="*/ 358147 h 3259433"/>
                <a:gd name="connsiteX40" fmla="*/ 3923568 w 7436821"/>
                <a:gd name="connsiteY40" fmla="*/ 391336 h 3259433"/>
                <a:gd name="connsiteX41" fmla="*/ 3971922 w 7436821"/>
                <a:gd name="connsiteY41" fmla="*/ 503850 h 3259433"/>
                <a:gd name="connsiteX42" fmla="*/ 4070030 w 7436821"/>
                <a:gd name="connsiteY42" fmla="*/ 618150 h 3259433"/>
                <a:gd name="connsiteX43" fmla="*/ 4092890 w 7436821"/>
                <a:gd name="connsiteY43" fmla="*/ 631485 h 3259433"/>
                <a:gd name="connsiteX44" fmla="*/ 4295772 w 7436821"/>
                <a:gd name="connsiteY44" fmla="*/ 743880 h 3259433"/>
                <a:gd name="connsiteX45" fmla="*/ 4312917 w 7436821"/>
                <a:gd name="connsiteY45" fmla="*/ 720068 h 3259433"/>
                <a:gd name="connsiteX46" fmla="*/ 4316727 w 7436821"/>
                <a:gd name="connsiteY46" fmla="*/ 702923 h 3259433"/>
                <a:gd name="connsiteX47" fmla="*/ 4312917 w 7436821"/>
                <a:gd name="connsiteY47" fmla="*/ 681968 h 3259433"/>
                <a:gd name="connsiteX48" fmla="*/ 4312917 w 7436821"/>
                <a:gd name="connsiteY48" fmla="*/ 661965 h 3259433"/>
                <a:gd name="connsiteX49" fmla="*/ 4457697 w 7436821"/>
                <a:gd name="connsiteY49" fmla="*/ 461940 h 3259433"/>
                <a:gd name="connsiteX50" fmla="*/ 4549137 w 7436821"/>
                <a:gd name="connsiteY50" fmla="*/ 484800 h 3259433"/>
                <a:gd name="connsiteX51" fmla="*/ 4565330 w 7436821"/>
                <a:gd name="connsiteY51" fmla="*/ 500993 h 3259433"/>
                <a:gd name="connsiteX52" fmla="*/ 4643435 w 7436821"/>
                <a:gd name="connsiteY52" fmla="*/ 645773 h 3259433"/>
                <a:gd name="connsiteX53" fmla="*/ 4647245 w 7436821"/>
                <a:gd name="connsiteY53" fmla="*/ 670538 h 3259433"/>
                <a:gd name="connsiteX54" fmla="*/ 4656770 w 7436821"/>
                <a:gd name="connsiteY54" fmla="*/ 745785 h 3259433"/>
                <a:gd name="connsiteX55" fmla="*/ 4664390 w 7436821"/>
                <a:gd name="connsiteY55" fmla="*/ 761978 h 3259433"/>
                <a:gd name="connsiteX56" fmla="*/ 4671057 w 7436821"/>
                <a:gd name="connsiteY56" fmla="*/ 779123 h 3259433"/>
                <a:gd name="connsiteX57" fmla="*/ 4678677 w 7436821"/>
                <a:gd name="connsiteY57" fmla="*/ 795315 h 3259433"/>
                <a:gd name="connsiteX58" fmla="*/ 4679630 w 7436821"/>
                <a:gd name="connsiteY58" fmla="*/ 818175 h 3259433"/>
                <a:gd name="connsiteX59" fmla="*/ 4689155 w 7436821"/>
                <a:gd name="connsiteY59" fmla="*/ 838178 h 3259433"/>
                <a:gd name="connsiteX60" fmla="*/ 4696775 w 7436821"/>
                <a:gd name="connsiteY60" fmla="*/ 857228 h 3259433"/>
                <a:gd name="connsiteX61" fmla="*/ 4719635 w 7436821"/>
                <a:gd name="connsiteY61" fmla="*/ 894375 h 3259433"/>
                <a:gd name="connsiteX62" fmla="*/ 4732970 w 7436821"/>
                <a:gd name="connsiteY62" fmla="*/ 910568 h 3259433"/>
                <a:gd name="connsiteX63" fmla="*/ 4750115 w 7436821"/>
                <a:gd name="connsiteY63" fmla="*/ 927713 h 3259433"/>
                <a:gd name="connsiteX64" fmla="*/ 4763450 w 7436821"/>
                <a:gd name="connsiteY64" fmla="*/ 944858 h 3259433"/>
                <a:gd name="connsiteX65" fmla="*/ 4787262 w 7436821"/>
                <a:gd name="connsiteY65" fmla="*/ 982958 h 3259433"/>
                <a:gd name="connsiteX66" fmla="*/ 4794882 w 7436821"/>
                <a:gd name="connsiteY66" fmla="*/ 1006770 h 3259433"/>
                <a:gd name="connsiteX67" fmla="*/ 4807265 w 7436821"/>
                <a:gd name="connsiteY67" fmla="*/ 1054395 h 3259433"/>
                <a:gd name="connsiteX68" fmla="*/ 4817742 w 7436821"/>
                <a:gd name="connsiteY68" fmla="*/ 1068683 h 3259433"/>
                <a:gd name="connsiteX69" fmla="*/ 4820600 w 7436821"/>
                <a:gd name="connsiteY69" fmla="*/ 1088685 h 3259433"/>
                <a:gd name="connsiteX70" fmla="*/ 4838697 w 7436821"/>
                <a:gd name="connsiteY70" fmla="*/ 1221083 h 3259433"/>
                <a:gd name="connsiteX71" fmla="*/ 4851080 w 7436821"/>
                <a:gd name="connsiteY71" fmla="*/ 1233465 h 3259433"/>
                <a:gd name="connsiteX72" fmla="*/ 4860605 w 7436821"/>
                <a:gd name="connsiteY72" fmla="*/ 1273470 h 3259433"/>
                <a:gd name="connsiteX73" fmla="*/ 4948235 w 7436821"/>
                <a:gd name="connsiteY73" fmla="*/ 1517310 h 3259433"/>
                <a:gd name="connsiteX74" fmla="*/ 4964427 w 7436821"/>
                <a:gd name="connsiteY74" fmla="*/ 1554458 h 3259433"/>
                <a:gd name="connsiteX75" fmla="*/ 4978715 w 7436821"/>
                <a:gd name="connsiteY75" fmla="*/ 1574460 h 3259433"/>
                <a:gd name="connsiteX76" fmla="*/ 5151117 w 7436821"/>
                <a:gd name="connsiteY76" fmla="*/ 1836398 h 3259433"/>
                <a:gd name="connsiteX77" fmla="*/ 5272085 w 7436821"/>
                <a:gd name="connsiteY77" fmla="*/ 1796393 h 3259433"/>
                <a:gd name="connsiteX78" fmla="*/ 5292087 w 7436821"/>
                <a:gd name="connsiteY78" fmla="*/ 1800203 h 3259433"/>
                <a:gd name="connsiteX79" fmla="*/ 5360667 w 7436821"/>
                <a:gd name="connsiteY79" fmla="*/ 1729718 h 3259433"/>
                <a:gd name="connsiteX80" fmla="*/ 5361620 w 7436821"/>
                <a:gd name="connsiteY80" fmla="*/ 1708763 h 3259433"/>
                <a:gd name="connsiteX81" fmla="*/ 5379360 w 7436821"/>
                <a:gd name="connsiteY81" fmla="*/ 1644231 h 3259433"/>
                <a:gd name="connsiteX82" fmla="*/ 5390153 w 7436821"/>
                <a:gd name="connsiteY82" fmla="*/ 1625966 h 3259433"/>
                <a:gd name="connsiteX83" fmla="*/ 5398929 w 7436821"/>
                <a:gd name="connsiteY83" fmla="*/ 1592273 h 3259433"/>
                <a:gd name="connsiteX84" fmla="*/ 5426863 w 7436821"/>
                <a:gd name="connsiteY84" fmla="*/ 1519262 h 3259433"/>
                <a:gd name="connsiteX85" fmla="*/ 5425795 w 7436821"/>
                <a:gd name="connsiteY85" fmla="*/ 1503975 h 3259433"/>
                <a:gd name="connsiteX86" fmla="*/ 5427342 w 7436821"/>
                <a:gd name="connsiteY86" fmla="*/ 1415393 h 3259433"/>
                <a:gd name="connsiteX87" fmla="*/ 5542595 w 7436821"/>
                <a:gd name="connsiteY87" fmla="*/ 1209653 h 3259433"/>
                <a:gd name="connsiteX88" fmla="*/ 5554977 w 7436821"/>
                <a:gd name="connsiteY88" fmla="*/ 1189650 h 3259433"/>
                <a:gd name="connsiteX89" fmla="*/ 5572122 w 7436821"/>
                <a:gd name="connsiteY89" fmla="*/ 1176315 h 3259433"/>
                <a:gd name="connsiteX90" fmla="*/ 5683565 w 7436821"/>
                <a:gd name="connsiteY90" fmla="*/ 1302045 h 3259433"/>
                <a:gd name="connsiteX91" fmla="*/ 5697852 w 7436821"/>
                <a:gd name="connsiteY91" fmla="*/ 1319190 h 3259433"/>
                <a:gd name="connsiteX92" fmla="*/ 5727380 w 7436821"/>
                <a:gd name="connsiteY92" fmla="*/ 1353480 h 3259433"/>
                <a:gd name="connsiteX93" fmla="*/ 5739762 w 7436821"/>
                <a:gd name="connsiteY93" fmla="*/ 1372530 h 3259433"/>
                <a:gd name="connsiteX94" fmla="*/ 5770242 w 7436821"/>
                <a:gd name="connsiteY94" fmla="*/ 1402058 h 3259433"/>
                <a:gd name="connsiteX95" fmla="*/ 5783577 w 7436821"/>
                <a:gd name="connsiteY95" fmla="*/ 1415393 h 3259433"/>
                <a:gd name="connsiteX96" fmla="*/ 5787387 w 7436821"/>
                <a:gd name="connsiteY96" fmla="*/ 1517310 h 3259433"/>
                <a:gd name="connsiteX97" fmla="*/ 5925500 w 7436821"/>
                <a:gd name="connsiteY97" fmla="*/ 1493498 h 3259433"/>
                <a:gd name="connsiteX98" fmla="*/ 5946455 w 7436821"/>
                <a:gd name="connsiteY98" fmla="*/ 1486830 h 3259433"/>
                <a:gd name="connsiteX99" fmla="*/ 5966457 w 7436821"/>
                <a:gd name="connsiteY99" fmla="*/ 1499213 h 3259433"/>
                <a:gd name="connsiteX100" fmla="*/ 6098855 w 7436821"/>
                <a:gd name="connsiteY100" fmla="*/ 1646851 h 3259433"/>
                <a:gd name="connsiteX101" fmla="*/ 6106475 w 7436821"/>
                <a:gd name="connsiteY101" fmla="*/ 1663043 h 3259433"/>
                <a:gd name="connsiteX102" fmla="*/ 6119810 w 7436821"/>
                <a:gd name="connsiteY102" fmla="*/ 1693523 h 3259433"/>
                <a:gd name="connsiteX103" fmla="*/ 6130287 w 7436821"/>
                <a:gd name="connsiteY103" fmla="*/ 1716383 h 3259433"/>
                <a:gd name="connsiteX104" fmla="*/ 6140765 w 7436821"/>
                <a:gd name="connsiteY104" fmla="*/ 1737338 h 3259433"/>
                <a:gd name="connsiteX105" fmla="*/ 6148385 w 7436821"/>
                <a:gd name="connsiteY105" fmla="*/ 1758293 h 3259433"/>
                <a:gd name="connsiteX106" fmla="*/ 6151242 w 7436821"/>
                <a:gd name="connsiteY106" fmla="*/ 1936410 h 3259433"/>
                <a:gd name="connsiteX107" fmla="*/ 6155052 w 7436821"/>
                <a:gd name="connsiteY107" fmla="*/ 1957365 h 3259433"/>
                <a:gd name="connsiteX108" fmla="*/ 6158862 w 7436821"/>
                <a:gd name="connsiteY108" fmla="*/ 1978320 h 3259433"/>
                <a:gd name="connsiteX109" fmla="*/ 6169340 w 7436821"/>
                <a:gd name="connsiteY109" fmla="*/ 2022135 h 3259433"/>
                <a:gd name="connsiteX110" fmla="*/ 6176007 w 7436821"/>
                <a:gd name="connsiteY110" fmla="*/ 2035470 h 3259433"/>
                <a:gd name="connsiteX111" fmla="*/ 6186485 w 7436821"/>
                <a:gd name="connsiteY111" fmla="*/ 2047853 h 3259433"/>
                <a:gd name="connsiteX112" fmla="*/ 6202677 w 7436821"/>
                <a:gd name="connsiteY112" fmla="*/ 2062140 h 3259433"/>
                <a:gd name="connsiteX113" fmla="*/ 6220775 w 7436821"/>
                <a:gd name="connsiteY113" fmla="*/ 2076428 h 3259433"/>
                <a:gd name="connsiteX114" fmla="*/ 6241730 w 7436821"/>
                <a:gd name="connsiteY114" fmla="*/ 2085953 h 3259433"/>
                <a:gd name="connsiteX115" fmla="*/ 6402464 w 7436821"/>
                <a:gd name="connsiteY115" fmla="*/ 2130021 h 3259433"/>
                <a:gd name="connsiteX116" fmla="*/ 6417089 w 7436821"/>
                <a:gd name="connsiteY116" fmla="*/ 2124324 h 3259433"/>
                <a:gd name="connsiteX117" fmla="*/ 6419843 w 7436821"/>
                <a:gd name="connsiteY117" fmla="*/ 2110517 h 3259433"/>
                <a:gd name="connsiteX118" fmla="*/ 6429692 w 7436821"/>
                <a:gd name="connsiteY118" fmla="*/ 2078028 h 3259433"/>
                <a:gd name="connsiteX119" fmla="*/ 6414371 w 7436821"/>
                <a:gd name="connsiteY119" fmla="*/ 2052735 h 3259433"/>
                <a:gd name="connsiteX120" fmla="*/ 6371270 w 7436821"/>
                <a:gd name="connsiteY120" fmla="*/ 1988798 h 3259433"/>
                <a:gd name="connsiteX121" fmla="*/ 6365555 w 7436821"/>
                <a:gd name="connsiteY121" fmla="*/ 1965938 h 3259433"/>
                <a:gd name="connsiteX122" fmla="*/ 6393177 w 7436821"/>
                <a:gd name="connsiteY122" fmla="*/ 1884976 h 3259433"/>
                <a:gd name="connsiteX123" fmla="*/ 6416037 w 7436821"/>
                <a:gd name="connsiteY123" fmla="*/ 1879260 h 3259433"/>
                <a:gd name="connsiteX124" fmla="*/ 6545577 w 7436821"/>
                <a:gd name="connsiteY124" fmla="*/ 1923076 h 3259433"/>
                <a:gd name="connsiteX125" fmla="*/ 6569390 w 7436821"/>
                <a:gd name="connsiteY125" fmla="*/ 1926885 h 3259433"/>
                <a:gd name="connsiteX126" fmla="*/ 6666545 w 7436821"/>
                <a:gd name="connsiteY126" fmla="*/ 2002133 h 3259433"/>
                <a:gd name="connsiteX127" fmla="*/ 6713217 w 7436821"/>
                <a:gd name="connsiteY127" fmla="*/ 2018326 h 3259433"/>
                <a:gd name="connsiteX128" fmla="*/ 6731315 w 7436821"/>
                <a:gd name="connsiteY128" fmla="*/ 2021183 h 3259433"/>
                <a:gd name="connsiteX129" fmla="*/ 6749412 w 7436821"/>
                <a:gd name="connsiteY129" fmla="*/ 2026898 h 3259433"/>
                <a:gd name="connsiteX130" fmla="*/ 6868475 w 7436821"/>
                <a:gd name="connsiteY130" fmla="*/ 2111670 h 3259433"/>
                <a:gd name="connsiteX131" fmla="*/ 6889430 w 7436821"/>
                <a:gd name="connsiteY131" fmla="*/ 2119291 h 3259433"/>
                <a:gd name="connsiteX132" fmla="*/ 6905622 w 7436821"/>
                <a:gd name="connsiteY132" fmla="*/ 2133578 h 3259433"/>
                <a:gd name="connsiteX133" fmla="*/ 6869427 w 7436821"/>
                <a:gd name="connsiteY133" fmla="*/ 2242163 h 3259433"/>
                <a:gd name="connsiteX134" fmla="*/ 6879946 w 7436821"/>
                <a:gd name="connsiteY134" fmla="*/ 2258313 h 3259433"/>
                <a:gd name="connsiteX135" fmla="*/ 6889342 w 7436821"/>
                <a:gd name="connsiteY135" fmla="*/ 2262487 h 3259433"/>
                <a:gd name="connsiteX136" fmla="*/ 6893809 w 7436821"/>
                <a:gd name="connsiteY136" fmla="*/ 2261261 h 3259433"/>
                <a:gd name="connsiteX137" fmla="*/ 6901194 w 7436821"/>
                <a:gd name="connsiteY137" fmla="*/ 2263287 h 3259433"/>
                <a:gd name="connsiteX138" fmla="*/ 6908573 w 7436821"/>
                <a:gd name="connsiteY138" fmla="*/ 2262439 h 3259433"/>
                <a:gd name="connsiteX139" fmla="*/ 6994205 w 7436821"/>
                <a:gd name="connsiteY139" fmla="*/ 2229781 h 3259433"/>
                <a:gd name="connsiteX140" fmla="*/ 7012302 w 7436821"/>
                <a:gd name="connsiteY140" fmla="*/ 2240258 h 3259433"/>
                <a:gd name="connsiteX141" fmla="*/ 7028495 w 7436821"/>
                <a:gd name="connsiteY141" fmla="*/ 2257403 h 3259433"/>
                <a:gd name="connsiteX142" fmla="*/ 7040877 w 7436821"/>
                <a:gd name="connsiteY142" fmla="*/ 2278358 h 3259433"/>
                <a:gd name="connsiteX143" fmla="*/ 7061832 w 7436821"/>
                <a:gd name="connsiteY143" fmla="*/ 2345033 h 3259433"/>
                <a:gd name="connsiteX144" fmla="*/ 7071357 w 7436821"/>
                <a:gd name="connsiteY144" fmla="*/ 2365988 h 3259433"/>
                <a:gd name="connsiteX145" fmla="*/ 7088502 w 7436821"/>
                <a:gd name="connsiteY145" fmla="*/ 2436473 h 3259433"/>
                <a:gd name="connsiteX146" fmla="*/ 7094217 w 7436821"/>
                <a:gd name="connsiteY146" fmla="*/ 2460286 h 3259433"/>
                <a:gd name="connsiteX147" fmla="*/ 7151367 w 7436821"/>
                <a:gd name="connsiteY147" fmla="*/ 2523151 h 3259433"/>
                <a:gd name="connsiteX148" fmla="*/ 7158987 w 7436821"/>
                <a:gd name="connsiteY148" fmla="*/ 2537438 h 3259433"/>
                <a:gd name="connsiteX149" fmla="*/ 7162797 w 7436821"/>
                <a:gd name="connsiteY149" fmla="*/ 2551726 h 3259433"/>
                <a:gd name="connsiteX150" fmla="*/ 7150415 w 7436821"/>
                <a:gd name="connsiteY150" fmla="*/ 2571728 h 3259433"/>
                <a:gd name="connsiteX151" fmla="*/ 7130412 w 7436821"/>
                <a:gd name="connsiteY151" fmla="*/ 2635545 h 3259433"/>
                <a:gd name="connsiteX152" fmla="*/ 7133270 w 7436821"/>
                <a:gd name="connsiteY152" fmla="*/ 2655548 h 3259433"/>
                <a:gd name="connsiteX153" fmla="*/ 7147557 w 7436821"/>
                <a:gd name="connsiteY153" fmla="*/ 2672693 h 3259433"/>
                <a:gd name="connsiteX154" fmla="*/ 7165655 w 7436821"/>
                <a:gd name="connsiteY154" fmla="*/ 2686980 h 3259433"/>
                <a:gd name="connsiteX155" fmla="*/ 7181847 w 7436821"/>
                <a:gd name="connsiteY155" fmla="*/ 2703173 h 3259433"/>
                <a:gd name="connsiteX156" fmla="*/ 7277097 w 7436821"/>
                <a:gd name="connsiteY156" fmla="*/ 2908913 h 3259433"/>
                <a:gd name="connsiteX157" fmla="*/ 7289480 w 7436821"/>
                <a:gd name="connsiteY157" fmla="*/ 2929868 h 3259433"/>
                <a:gd name="connsiteX158" fmla="*/ 7359965 w 7436821"/>
                <a:gd name="connsiteY158" fmla="*/ 3067980 h 3259433"/>
                <a:gd name="connsiteX159" fmla="*/ 7419972 w 7436821"/>
                <a:gd name="connsiteY159" fmla="*/ 3104176 h 3259433"/>
                <a:gd name="connsiteX160" fmla="*/ 7436165 w 7436821"/>
                <a:gd name="connsiteY160" fmla="*/ 3142276 h 3259433"/>
                <a:gd name="connsiteX161" fmla="*/ 7433307 w 7436821"/>
                <a:gd name="connsiteY161" fmla="*/ 3162278 h 3259433"/>
                <a:gd name="connsiteX162" fmla="*/ 7417115 w 7436821"/>
                <a:gd name="connsiteY162" fmla="*/ 3196568 h 3259433"/>
                <a:gd name="connsiteX163" fmla="*/ 7413305 w 7436821"/>
                <a:gd name="connsiteY163" fmla="*/ 3207998 h 3259433"/>
                <a:gd name="connsiteX164" fmla="*/ 7422830 w 7436821"/>
                <a:gd name="connsiteY164" fmla="*/ 3251813 h 3259433"/>
                <a:gd name="connsiteX165" fmla="*/ 7428545 w 7436821"/>
                <a:gd name="connsiteY165" fmla="*/ 3259433 h 3259433"/>
                <a:gd name="connsiteX166" fmla="*/ 7388540 w 7436821"/>
                <a:gd name="connsiteY166" fmla="*/ 3259433 h 3259433"/>
                <a:gd name="connsiteX167" fmla="*/ 7367585 w 7436821"/>
                <a:gd name="connsiteY167" fmla="*/ 3259433 h 3259433"/>
                <a:gd name="connsiteX168" fmla="*/ 0 w 7436821"/>
                <a:gd name="connsiteY168" fmla="*/ 3259433 h 3259433"/>
                <a:gd name="connsiteX169" fmla="*/ 37148 w 7436821"/>
                <a:gd name="connsiteY169" fmla="*/ 3212761 h 3259433"/>
                <a:gd name="connsiteX170" fmla="*/ 180023 w 7436821"/>
                <a:gd name="connsiteY170" fmla="*/ 2943203 h 3259433"/>
                <a:gd name="connsiteX171" fmla="*/ 196215 w 7436821"/>
                <a:gd name="connsiteY171" fmla="*/ 2902245 h 3259433"/>
                <a:gd name="connsiteX172" fmla="*/ 195263 w 7436821"/>
                <a:gd name="connsiteY172" fmla="*/ 2901293 h 3259433"/>
                <a:gd name="connsiteX173" fmla="*/ 177165 w 7436821"/>
                <a:gd name="connsiteY173" fmla="*/ 2819378 h 3259433"/>
                <a:gd name="connsiteX174" fmla="*/ 296228 w 7436821"/>
                <a:gd name="connsiteY174" fmla="*/ 2586016 h 3259433"/>
                <a:gd name="connsiteX175" fmla="*/ 305753 w 7436821"/>
                <a:gd name="connsiteY175" fmla="*/ 2573633 h 3259433"/>
                <a:gd name="connsiteX176" fmla="*/ 326708 w 7436821"/>
                <a:gd name="connsiteY176" fmla="*/ 2543153 h 3259433"/>
                <a:gd name="connsiteX177" fmla="*/ 354330 w 7436821"/>
                <a:gd name="connsiteY177" fmla="*/ 2401231 h 3259433"/>
                <a:gd name="connsiteX178" fmla="*/ 370523 w 7436821"/>
                <a:gd name="connsiteY178" fmla="*/ 2388848 h 3259433"/>
                <a:gd name="connsiteX179" fmla="*/ 388620 w 7436821"/>
                <a:gd name="connsiteY179" fmla="*/ 2376466 h 3259433"/>
                <a:gd name="connsiteX180" fmla="*/ 401955 w 7436821"/>
                <a:gd name="connsiteY180" fmla="*/ 2366941 h 3259433"/>
                <a:gd name="connsiteX181" fmla="*/ 412433 w 7436821"/>
                <a:gd name="connsiteY181" fmla="*/ 2354558 h 3259433"/>
                <a:gd name="connsiteX182" fmla="*/ 440055 w 7436821"/>
                <a:gd name="connsiteY182" fmla="*/ 2276453 h 3259433"/>
                <a:gd name="connsiteX183" fmla="*/ 446723 w 7436821"/>
                <a:gd name="connsiteY183" fmla="*/ 2256451 h 3259433"/>
                <a:gd name="connsiteX184" fmla="*/ 484823 w 7436821"/>
                <a:gd name="connsiteY184" fmla="*/ 2027851 h 3259433"/>
                <a:gd name="connsiteX185" fmla="*/ 495300 w 7436821"/>
                <a:gd name="connsiteY185" fmla="*/ 2010705 h 3259433"/>
                <a:gd name="connsiteX186" fmla="*/ 529590 w 7436821"/>
                <a:gd name="connsiteY186" fmla="*/ 1910693 h 3259433"/>
                <a:gd name="connsiteX187" fmla="*/ 533400 w 7436821"/>
                <a:gd name="connsiteY187" fmla="*/ 1887833 h 3259433"/>
                <a:gd name="connsiteX188" fmla="*/ 615315 w 7436821"/>
                <a:gd name="connsiteY188" fmla="*/ 1749720 h 3259433"/>
                <a:gd name="connsiteX189" fmla="*/ 636270 w 7436821"/>
                <a:gd name="connsiteY189" fmla="*/ 1742101 h 3259433"/>
                <a:gd name="connsiteX190" fmla="*/ 660083 w 7436821"/>
                <a:gd name="connsiteY190" fmla="*/ 1738290 h 3259433"/>
                <a:gd name="connsiteX191" fmla="*/ 677228 w 7436821"/>
                <a:gd name="connsiteY191" fmla="*/ 1742101 h 3259433"/>
                <a:gd name="connsiteX192" fmla="*/ 689610 w 7436821"/>
                <a:gd name="connsiteY192" fmla="*/ 1751626 h 3259433"/>
                <a:gd name="connsiteX193" fmla="*/ 705803 w 7436821"/>
                <a:gd name="connsiteY193" fmla="*/ 1776390 h 3259433"/>
                <a:gd name="connsiteX194" fmla="*/ 712470 w 7436821"/>
                <a:gd name="connsiteY194" fmla="*/ 1789726 h 3259433"/>
                <a:gd name="connsiteX195" fmla="*/ 794385 w 7436821"/>
                <a:gd name="connsiteY195" fmla="*/ 1924980 h 3259433"/>
                <a:gd name="connsiteX196" fmla="*/ 810578 w 7436821"/>
                <a:gd name="connsiteY196" fmla="*/ 1937363 h 3259433"/>
                <a:gd name="connsiteX197" fmla="*/ 830580 w 7436821"/>
                <a:gd name="connsiteY197" fmla="*/ 1944030 h 3259433"/>
                <a:gd name="connsiteX198" fmla="*/ 912495 w 7436821"/>
                <a:gd name="connsiteY198" fmla="*/ 1977368 h 3259433"/>
                <a:gd name="connsiteX199" fmla="*/ 932498 w 7436821"/>
                <a:gd name="connsiteY199" fmla="*/ 2045948 h 3259433"/>
                <a:gd name="connsiteX200" fmla="*/ 939165 w 7436821"/>
                <a:gd name="connsiteY200" fmla="*/ 2068808 h 3259433"/>
                <a:gd name="connsiteX201" fmla="*/ 970598 w 7436821"/>
                <a:gd name="connsiteY201" fmla="*/ 2176441 h 3259433"/>
                <a:gd name="connsiteX202" fmla="*/ 991553 w 7436821"/>
                <a:gd name="connsiteY202" fmla="*/ 2189776 h 3259433"/>
                <a:gd name="connsiteX203" fmla="*/ 1008883 w 7436821"/>
                <a:gd name="connsiteY203" fmla="*/ 2194502 h 3259433"/>
                <a:gd name="connsiteX204" fmla="*/ 1033558 w 7436821"/>
                <a:gd name="connsiteY204" fmla="*/ 2189170 h 3259433"/>
                <a:gd name="connsiteX205" fmla="*/ 1050608 w 7436821"/>
                <a:gd name="connsiteY205" fmla="*/ 2179298 h 3259433"/>
                <a:gd name="connsiteX206" fmla="*/ 1064895 w 7436821"/>
                <a:gd name="connsiteY206" fmla="*/ 2165011 h 3259433"/>
                <a:gd name="connsiteX207" fmla="*/ 1118235 w 7436821"/>
                <a:gd name="connsiteY207" fmla="*/ 1923076 h 3259433"/>
                <a:gd name="connsiteX208" fmla="*/ 1119188 w 7436821"/>
                <a:gd name="connsiteY208" fmla="*/ 1900215 h 3259433"/>
                <a:gd name="connsiteX209" fmla="*/ 1132523 w 7436821"/>
                <a:gd name="connsiteY209" fmla="*/ 1809728 h 3259433"/>
                <a:gd name="connsiteX210" fmla="*/ 1139190 w 7436821"/>
                <a:gd name="connsiteY210" fmla="*/ 1788773 h 3259433"/>
                <a:gd name="connsiteX211" fmla="*/ 1227773 w 7436821"/>
                <a:gd name="connsiteY211" fmla="*/ 1720193 h 3259433"/>
                <a:gd name="connsiteX212" fmla="*/ 1274446 w 7436821"/>
                <a:gd name="connsiteY212" fmla="*/ 1605893 h 3259433"/>
                <a:gd name="connsiteX213" fmla="*/ 1295401 w 7436821"/>
                <a:gd name="connsiteY213" fmla="*/ 1595415 h 3259433"/>
                <a:gd name="connsiteX214" fmla="*/ 1316356 w 7436821"/>
                <a:gd name="connsiteY214" fmla="*/ 1587795 h 3259433"/>
                <a:gd name="connsiteX215" fmla="*/ 1340169 w 7436821"/>
                <a:gd name="connsiteY215" fmla="*/ 1580176 h 3259433"/>
                <a:gd name="connsiteX216" fmla="*/ 1467803 w 7436821"/>
                <a:gd name="connsiteY216" fmla="*/ 1565888 h 3259433"/>
                <a:gd name="connsiteX217" fmla="*/ 1478280 w 7436821"/>
                <a:gd name="connsiteY217" fmla="*/ 1363958 h 3259433"/>
                <a:gd name="connsiteX218" fmla="*/ 1490663 w 7436821"/>
                <a:gd name="connsiteY218" fmla="*/ 1351576 h 3259433"/>
                <a:gd name="connsiteX219" fmla="*/ 1500188 w 7436821"/>
                <a:gd name="connsiteY219" fmla="*/ 1339193 h 3259433"/>
                <a:gd name="connsiteX220" fmla="*/ 1509713 w 7436821"/>
                <a:gd name="connsiteY220" fmla="*/ 1320143 h 3259433"/>
                <a:gd name="connsiteX221" fmla="*/ 1642110 w 7436821"/>
                <a:gd name="connsiteY221" fmla="*/ 1095353 h 3259433"/>
                <a:gd name="connsiteX222" fmla="*/ 1662114 w 7436821"/>
                <a:gd name="connsiteY222" fmla="*/ 1089638 h 3259433"/>
                <a:gd name="connsiteX223" fmla="*/ 1708785 w 7436821"/>
                <a:gd name="connsiteY223" fmla="*/ 1102020 h 3259433"/>
                <a:gd name="connsiteX224" fmla="*/ 1764030 w 7436821"/>
                <a:gd name="connsiteY224" fmla="*/ 1041060 h 3259433"/>
                <a:gd name="connsiteX225" fmla="*/ 1771650 w 7436821"/>
                <a:gd name="connsiteY225" fmla="*/ 1018200 h 3259433"/>
                <a:gd name="connsiteX226" fmla="*/ 1839278 w 7436821"/>
                <a:gd name="connsiteY226" fmla="*/ 897233 h 3259433"/>
                <a:gd name="connsiteX227" fmla="*/ 1927547 w 7436821"/>
                <a:gd name="connsiteY227" fmla="*/ 898036 h 3259433"/>
                <a:gd name="connsiteX228" fmla="*/ 1938294 w 7436821"/>
                <a:gd name="connsiteY228" fmla="*/ 888494 h 3259433"/>
                <a:gd name="connsiteX229" fmla="*/ 1939664 w 7436821"/>
                <a:gd name="connsiteY229" fmla="*/ 883976 h 3259433"/>
                <a:gd name="connsiteX230" fmla="*/ 1946907 w 7436821"/>
                <a:gd name="connsiteY230" fmla="*/ 867712 h 3259433"/>
                <a:gd name="connsiteX231" fmla="*/ 1946910 w 7436821"/>
                <a:gd name="connsiteY231" fmla="*/ 867705 h 3259433"/>
                <a:gd name="connsiteX232" fmla="*/ 1956435 w 7436821"/>
                <a:gd name="connsiteY232" fmla="*/ 844845 h 3259433"/>
                <a:gd name="connsiteX233" fmla="*/ 1965960 w 7436821"/>
                <a:gd name="connsiteY233" fmla="*/ 821985 h 3259433"/>
                <a:gd name="connsiteX234" fmla="*/ 2080260 w 7436821"/>
                <a:gd name="connsiteY234" fmla="*/ 723878 h 3259433"/>
                <a:gd name="connsiteX235" fmla="*/ 2101215 w 7436821"/>
                <a:gd name="connsiteY235" fmla="*/ 854370 h 3259433"/>
                <a:gd name="connsiteX236" fmla="*/ 2105025 w 7436821"/>
                <a:gd name="connsiteY236" fmla="*/ 874373 h 3259433"/>
                <a:gd name="connsiteX237" fmla="*/ 2210753 w 7436821"/>
                <a:gd name="connsiteY237" fmla="*/ 962955 h 3259433"/>
                <a:gd name="connsiteX238" fmla="*/ 2225040 w 7436821"/>
                <a:gd name="connsiteY238" fmla="*/ 977243 h 3259433"/>
                <a:gd name="connsiteX239" fmla="*/ 2232660 w 7436821"/>
                <a:gd name="connsiteY239" fmla="*/ 996293 h 3259433"/>
                <a:gd name="connsiteX240" fmla="*/ 2269808 w 7436821"/>
                <a:gd name="connsiteY240" fmla="*/ 1064873 h 3259433"/>
                <a:gd name="connsiteX241" fmla="*/ 2371725 w 7436821"/>
                <a:gd name="connsiteY241" fmla="*/ 1142978 h 3259433"/>
                <a:gd name="connsiteX242" fmla="*/ 2384108 w 7436821"/>
                <a:gd name="connsiteY242" fmla="*/ 1150598 h 3259433"/>
                <a:gd name="connsiteX243" fmla="*/ 2397443 w 7436821"/>
                <a:gd name="connsiteY243" fmla="*/ 1161075 h 3259433"/>
                <a:gd name="connsiteX244" fmla="*/ 2431734 w 7436821"/>
                <a:gd name="connsiteY244" fmla="*/ 1266803 h 3259433"/>
                <a:gd name="connsiteX245" fmla="*/ 2390775 w 7436821"/>
                <a:gd name="connsiteY245" fmla="*/ 1254420 h 3259433"/>
                <a:gd name="connsiteX246" fmla="*/ 2414588 w 7436821"/>
                <a:gd name="connsiteY246" fmla="*/ 1354433 h 3259433"/>
                <a:gd name="connsiteX247" fmla="*/ 2405063 w 7436821"/>
                <a:gd name="connsiteY247" fmla="*/ 1374435 h 3259433"/>
                <a:gd name="connsiteX248" fmla="*/ 2460308 w 7436821"/>
                <a:gd name="connsiteY248" fmla="*/ 1570651 h 3259433"/>
                <a:gd name="connsiteX249" fmla="*/ 2478405 w 7436821"/>
                <a:gd name="connsiteY249" fmla="*/ 1590653 h 3259433"/>
                <a:gd name="connsiteX250" fmla="*/ 2724151 w 7436821"/>
                <a:gd name="connsiteY250" fmla="*/ 1651613 h 3259433"/>
                <a:gd name="connsiteX251" fmla="*/ 2684145 w 7436821"/>
                <a:gd name="connsiteY251" fmla="*/ 1490640 h 3259433"/>
                <a:gd name="connsiteX252" fmla="*/ 2687003 w 7436821"/>
                <a:gd name="connsiteY252" fmla="*/ 1473495 h 3259433"/>
                <a:gd name="connsiteX253" fmla="*/ 2748916 w 7436821"/>
                <a:gd name="connsiteY253" fmla="*/ 1396343 h 3259433"/>
                <a:gd name="connsiteX254" fmla="*/ 2792730 w 7436821"/>
                <a:gd name="connsiteY254" fmla="*/ 1368720 h 3259433"/>
                <a:gd name="connsiteX255" fmla="*/ 2806066 w 7436821"/>
                <a:gd name="connsiteY255" fmla="*/ 1349670 h 3259433"/>
                <a:gd name="connsiteX256" fmla="*/ 2905125 w 7436821"/>
                <a:gd name="connsiteY256" fmla="*/ 1244895 h 3259433"/>
                <a:gd name="connsiteX257" fmla="*/ 2904174 w 7436821"/>
                <a:gd name="connsiteY257" fmla="*/ 1225845 h 3259433"/>
                <a:gd name="connsiteX258" fmla="*/ 2904174 w 7436821"/>
                <a:gd name="connsiteY258" fmla="*/ 1188698 h 3259433"/>
                <a:gd name="connsiteX259" fmla="*/ 2982279 w 7436821"/>
                <a:gd name="connsiteY259" fmla="*/ 1062968 h 3259433"/>
                <a:gd name="connsiteX260" fmla="*/ 3023236 w 7436821"/>
                <a:gd name="connsiteY260" fmla="*/ 917235 h 3259433"/>
                <a:gd name="connsiteX261" fmla="*/ 3039429 w 7436821"/>
                <a:gd name="connsiteY261" fmla="*/ 896280 h 3259433"/>
                <a:gd name="connsiteX262" fmla="*/ 3184209 w 7436821"/>
                <a:gd name="connsiteY262" fmla="*/ 724830 h 3259433"/>
                <a:gd name="connsiteX263" fmla="*/ 3187065 w 7436821"/>
                <a:gd name="connsiteY263" fmla="*/ 708638 h 3259433"/>
                <a:gd name="connsiteX264" fmla="*/ 3201354 w 7436821"/>
                <a:gd name="connsiteY264" fmla="*/ 661013 h 3259433"/>
                <a:gd name="connsiteX265" fmla="*/ 3208973 w 7436821"/>
                <a:gd name="connsiteY265" fmla="*/ 641963 h 3259433"/>
                <a:gd name="connsiteX266" fmla="*/ 3317558 w 7436821"/>
                <a:gd name="connsiteY266" fmla="*/ 487658 h 3259433"/>
                <a:gd name="connsiteX267" fmla="*/ 3333751 w 7436821"/>
                <a:gd name="connsiteY267" fmla="*/ 471465 h 3259433"/>
                <a:gd name="connsiteX268" fmla="*/ 3351848 w 7436821"/>
                <a:gd name="connsiteY268" fmla="*/ 450510 h 3259433"/>
                <a:gd name="connsiteX269" fmla="*/ 3422333 w 7436821"/>
                <a:gd name="connsiteY269" fmla="*/ 386693 h 3259433"/>
                <a:gd name="connsiteX270" fmla="*/ 3442335 w 7436821"/>
                <a:gd name="connsiteY270" fmla="*/ 383835 h 3259433"/>
                <a:gd name="connsiteX271" fmla="*/ 3472815 w 7436821"/>
                <a:gd name="connsiteY271" fmla="*/ 366690 h 3259433"/>
                <a:gd name="connsiteX272" fmla="*/ 3540443 w 7436821"/>
                <a:gd name="connsiteY272" fmla="*/ 167618 h 3259433"/>
                <a:gd name="connsiteX273" fmla="*/ 3556636 w 7436821"/>
                <a:gd name="connsiteY273" fmla="*/ 150473 h 3259433"/>
                <a:gd name="connsiteX274" fmla="*/ 3629977 w 7436821"/>
                <a:gd name="connsiteY274" fmla="*/ 66653 h 3259433"/>
                <a:gd name="connsiteX275" fmla="*/ 3646170 w 7436821"/>
                <a:gd name="connsiteY275" fmla="*/ 50460 h 3259433"/>
                <a:gd name="connsiteX276" fmla="*/ 3707130 w 7436821"/>
                <a:gd name="connsiteY276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81375 w 7436821"/>
                <a:gd name="connsiteY6" fmla="*/ 2027455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6581375 w 7436821"/>
                <a:gd name="connsiteY10" fmla="*/ 2027455 h 3259433"/>
                <a:gd name="connsiteX11" fmla="*/ 747698 w 7436821"/>
                <a:gd name="connsiteY11" fmla="*/ 1993335 h 3259433"/>
                <a:gd name="connsiteX12" fmla="*/ 747969 w 7436821"/>
                <a:gd name="connsiteY12" fmla="*/ 1994697 h 3259433"/>
                <a:gd name="connsiteX13" fmla="*/ 748270 w 7436821"/>
                <a:gd name="connsiteY13" fmla="*/ 1994253 h 3259433"/>
                <a:gd name="connsiteX14" fmla="*/ 747698 w 7436821"/>
                <a:gd name="connsiteY14" fmla="*/ 1993335 h 3259433"/>
                <a:gd name="connsiteX15" fmla="*/ 6114095 w 7436821"/>
                <a:gd name="connsiteY15" fmla="*/ 1805918 h 3259433"/>
                <a:gd name="connsiteX16" fmla="*/ 6111031 w 7436821"/>
                <a:gd name="connsiteY16" fmla="*/ 1811795 h 3259433"/>
                <a:gd name="connsiteX17" fmla="*/ 6115897 w 7436821"/>
                <a:gd name="connsiteY17" fmla="*/ 1832921 h 3259433"/>
                <a:gd name="connsiteX18" fmla="*/ 6120882 w 7436821"/>
                <a:gd name="connsiteY18" fmla="*/ 1823301 h 3259433"/>
                <a:gd name="connsiteX19" fmla="*/ 6114095 w 7436821"/>
                <a:gd name="connsiteY19" fmla="*/ 1805918 h 3259433"/>
                <a:gd name="connsiteX20" fmla="*/ 4571527 w 7436821"/>
                <a:gd name="connsiteY20" fmla="*/ 603642 h 3259433"/>
                <a:gd name="connsiteX21" fmla="*/ 4574994 w 7436821"/>
                <a:gd name="connsiteY21" fmla="*/ 607661 h 3259433"/>
                <a:gd name="connsiteX22" fmla="*/ 4574553 w 7436821"/>
                <a:gd name="connsiteY22" fmla="*/ 606693 h 3259433"/>
                <a:gd name="connsiteX23" fmla="*/ 4571527 w 7436821"/>
                <a:gd name="connsiteY23" fmla="*/ 603642 h 3259433"/>
                <a:gd name="connsiteX24" fmla="*/ 4528455 w 7436821"/>
                <a:gd name="connsiteY24" fmla="*/ 566756 h 3259433"/>
                <a:gd name="connsiteX25" fmla="*/ 4529548 w 7436821"/>
                <a:gd name="connsiteY25" fmla="*/ 569210 h 3259433"/>
                <a:gd name="connsiteX26" fmla="*/ 4537440 w 7436821"/>
                <a:gd name="connsiteY26" fmla="*/ 573026 h 3259433"/>
                <a:gd name="connsiteX27" fmla="*/ 4556825 w 7436821"/>
                <a:gd name="connsiteY27" fmla="*/ 588815 h 3259433"/>
                <a:gd name="connsiteX28" fmla="*/ 4543480 w 7436821"/>
                <a:gd name="connsiteY28" fmla="*/ 575357 h 3259433"/>
                <a:gd name="connsiteX29" fmla="*/ 4528455 w 7436821"/>
                <a:gd name="connsiteY29" fmla="*/ 566756 h 3259433"/>
                <a:gd name="connsiteX30" fmla="*/ 3707130 w 7436821"/>
                <a:gd name="connsiteY30" fmla="*/ 930 h 3259433"/>
                <a:gd name="connsiteX31" fmla="*/ 3793805 w 7436821"/>
                <a:gd name="connsiteY31" fmla="*/ 48555 h 3259433"/>
                <a:gd name="connsiteX32" fmla="*/ 3813807 w 7436821"/>
                <a:gd name="connsiteY32" fmla="*/ 62843 h 3259433"/>
                <a:gd name="connsiteX33" fmla="*/ 3878577 w 7436821"/>
                <a:gd name="connsiteY33" fmla="*/ 206670 h 3259433"/>
                <a:gd name="connsiteX34" fmla="*/ 3881435 w 7436821"/>
                <a:gd name="connsiteY34" fmla="*/ 230483 h 3259433"/>
                <a:gd name="connsiteX35" fmla="*/ 3904295 w 7436821"/>
                <a:gd name="connsiteY35" fmla="*/ 325733 h 3259433"/>
                <a:gd name="connsiteX36" fmla="*/ 3907058 w 7436821"/>
                <a:gd name="connsiteY36" fmla="*/ 340239 h 3259433"/>
                <a:gd name="connsiteX37" fmla="*/ 3908911 w 7436821"/>
                <a:gd name="connsiteY37" fmla="*/ 345080 h 3259433"/>
                <a:gd name="connsiteX38" fmla="*/ 3912314 w 7436821"/>
                <a:gd name="connsiteY38" fmla="*/ 358147 h 3259433"/>
                <a:gd name="connsiteX39" fmla="*/ 3923568 w 7436821"/>
                <a:gd name="connsiteY39" fmla="*/ 391336 h 3259433"/>
                <a:gd name="connsiteX40" fmla="*/ 3971922 w 7436821"/>
                <a:gd name="connsiteY40" fmla="*/ 503850 h 3259433"/>
                <a:gd name="connsiteX41" fmla="*/ 4070030 w 7436821"/>
                <a:gd name="connsiteY41" fmla="*/ 618150 h 3259433"/>
                <a:gd name="connsiteX42" fmla="*/ 4092890 w 7436821"/>
                <a:gd name="connsiteY42" fmla="*/ 631485 h 3259433"/>
                <a:gd name="connsiteX43" fmla="*/ 4295772 w 7436821"/>
                <a:gd name="connsiteY43" fmla="*/ 743880 h 3259433"/>
                <a:gd name="connsiteX44" fmla="*/ 4312917 w 7436821"/>
                <a:gd name="connsiteY44" fmla="*/ 720068 h 3259433"/>
                <a:gd name="connsiteX45" fmla="*/ 4316727 w 7436821"/>
                <a:gd name="connsiteY45" fmla="*/ 702923 h 3259433"/>
                <a:gd name="connsiteX46" fmla="*/ 4312917 w 7436821"/>
                <a:gd name="connsiteY46" fmla="*/ 681968 h 3259433"/>
                <a:gd name="connsiteX47" fmla="*/ 4312917 w 7436821"/>
                <a:gd name="connsiteY47" fmla="*/ 661965 h 3259433"/>
                <a:gd name="connsiteX48" fmla="*/ 4457697 w 7436821"/>
                <a:gd name="connsiteY48" fmla="*/ 461940 h 3259433"/>
                <a:gd name="connsiteX49" fmla="*/ 4549137 w 7436821"/>
                <a:gd name="connsiteY49" fmla="*/ 484800 h 3259433"/>
                <a:gd name="connsiteX50" fmla="*/ 4565330 w 7436821"/>
                <a:gd name="connsiteY50" fmla="*/ 500993 h 3259433"/>
                <a:gd name="connsiteX51" fmla="*/ 4643435 w 7436821"/>
                <a:gd name="connsiteY51" fmla="*/ 645773 h 3259433"/>
                <a:gd name="connsiteX52" fmla="*/ 4647245 w 7436821"/>
                <a:gd name="connsiteY52" fmla="*/ 670538 h 3259433"/>
                <a:gd name="connsiteX53" fmla="*/ 4656770 w 7436821"/>
                <a:gd name="connsiteY53" fmla="*/ 745785 h 3259433"/>
                <a:gd name="connsiteX54" fmla="*/ 4664390 w 7436821"/>
                <a:gd name="connsiteY54" fmla="*/ 761978 h 3259433"/>
                <a:gd name="connsiteX55" fmla="*/ 4671057 w 7436821"/>
                <a:gd name="connsiteY55" fmla="*/ 779123 h 3259433"/>
                <a:gd name="connsiteX56" fmla="*/ 4678677 w 7436821"/>
                <a:gd name="connsiteY56" fmla="*/ 795315 h 3259433"/>
                <a:gd name="connsiteX57" fmla="*/ 4679630 w 7436821"/>
                <a:gd name="connsiteY57" fmla="*/ 818175 h 3259433"/>
                <a:gd name="connsiteX58" fmla="*/ 4689155 w 7436821"/>
                <a:gd name="connsiteY58" fmla="*/ 838178 h 3259433"/>
                <a:gd name="connsiteX59" fmla="*/ 4696775 w 7436821"/>
                <a:gd name="connsiteY59" fmla="*/ 857228 h 3259433"/>
                <a:gd name="connsiteX60" fmla="*/ 4719635 w 7436821"/>
                <a:gd name="connsiteY60" fmla="*/ 894375 h 3259433"/>
                <a:gd name="connsiteX61" fmla="*/ 4732970 w 7436821"/>
                <a:gd name="connsiteY61" fmla="*/ 910568 h 3259433"/>
                <a:gd name="connsiteX62" fmla="*/ 4750115 w 7436821"/>
                <a:gd name="connsiteY62" fmla="*/ 927713 h 3259433"/>
                <a:gd name="connsiteX63" fmla="*/ 4763450 w 7436821"/>
                <a:gd name="connsiteY63" fmla="*/ 944858 h 3259433"/>
                <a:gd name="connsiteX64" fmla="*/ 4787262 w 7436821"/>
                <a:gd name="connsiteY64" fmla="*/ 982958 h 3259433"/>
                <a:gd name="connsiteX65" fmla="*/ 4794882 w 7436821"/>
                <a:gd name="connsiteY65" fmla="*/ 1006770 h 3259433"/>
                <a:gd name="connsiteX66" fmla="*/ 4807265 w 7436821"/>
                <a:gd name="connsiteY66" fmla="*/ 1054395 h 3259433"/>
                <a:gd name="connsiteX67" fmla="*/ 4817742 w 7436821"/>
                <a:gd name="connsiteY67" fmla="*/ 1068683 h 3259433"/>
                <a:gd name="connsiteX68" fmla="*/ 4820600 w 7436821"/>
                <a:gd name="connsiteY68" fmla="*/ 1088685 h 3259433"/>
                <a:gd name="connsiteX69" fmla="*/ 4838697 w 7436821"/>
                <a:gd name="connsiteY69" fmla="*/ 1221083 h 3259433"/>
                <a:gd name="connsiteX70" fmla="*/ 4851080 w 7436821"/>
                <a:gd name="connsiteY70" fmla="*/ 1233465 h 3259433"/>
                <a:gd name="connsiteX71" fmla="*/ 4860605 w 7436821"/>
                <a:gd name="connsiteY71" fmla="*/ 1273470 h 3259433"/>
                <a:gd name="connsiteX72" fmla="*/ 4948235 w 7436821"/>
                <a:gd name="connsiteY72" fmla="*/ 1517310 h 3259433"/>
                <a:gd name="connsiteX73" fmla="*/ 4964427 w 7436821"/>
                <a:gd name="connsiteY73" fmla="*/ 1554458 h 3259433"/>
                <a:gd name="connsiteX74" fmla="*/ 4978715 w 7436821"/>
                <a:gd name="connsiteY74" fmla="*/ 1574460 h 3259433"/>
                <a:gd name="connsiteX75" fmla="*/ 5151117 w 7436821"/>
                <a:gd name="connsiteY75" fmla="*/ 1836398 h 3259433"/>
                <a:gd name="connsiteX76" fmla="*/ 5272085 w 7436821"/>
                <a:gd name="connsiteY76" fmla="*/ 1796393 h 3259433"/>
                <a:gd name="connsiteX77" fmla="*/ 5292087 w 7436821"/>
                <a:gd name="connsiteY77" fmla="*/ 1800203 h 3259433"/>
                <a:gd name="connsiteX78" fmla="*/ 5360667 w 7436821"/>
                <a:gd name="connsiteY78" fmla="*/ 1729718 h 3259433"/>
                <a:gd name="connsiteX79" fmla="*/ 5361620 w 7436821"/>
                <a:gd name="connsiteY79" fmla="*/ 1708763 h 3259433"/>
                <a:gd name="connsiteX80" fmla="*/ 5379360 w 7436821"/>
                <a:gd name="connsiteY80" fmla="*/ 1644231 h 3259433"/>
                <a:gd name="connsiteX81" fmla="*/ 5390153 w 7436821"/>
                <a:gd name="connsiteY81" fmla="*/ 1625966 h 3259433"/>
                <a:gd name="connsiteX82" fmla="*/ 5398929 w 7436821"/>
                <a:gd name="connsiteY82" fmla="*/ 1592273 h 3259433"/>
                <a:gd name="connsiteX83" fmla="*/ 5426863 w 7436821"/>
                <a:gd name="connsiteY83" fmla="*/ 1519262 h 3259433"/>
                <a:gd name="connsiteX84" fmla="*/ 5425795 w 7436821"/>
                <a:gd name="connsiteY84" fmla="*/ 1503975 h 3259433"/>
                <a:gd name="connsiteX85" fmla="*/ 5427342 w 7436821"/>
                <a:gd name="connsiteY85" fmla="*/ 1415393 h 3259433"/>
                <a:gd name="connsiteX86" fmla="*/ 5542595 w 7436821"/>
                <a:gd name="connsiteY86" fmla="*/ 1209653 h 3259433"/>
                <a:gd name="connsiteX87" fmla="*/ 5554977 w 7436821"/>
                <a:gd name="connsiteY87" fmla="*/ 1189650 h 3259433"/>
                <a:gd name="connsiteX88" fmla="*/ 5572122 w 7436821"/>
                <a:gd name="connsiteY88" fmla="*/ 1176315 h 3259433"/>
                <a:gd name="connsiteX89" fmla="*/ 5683565 w 7436821"/>
                <a:gd name="connsiteY89" fmla="*/ 1302045 h 3259433"/>
                <a:gd name="connsiteX90" fmla="*/ 5697852 w 7436821"/>
                <a:gd name="connsiteY90" fmla="*/ 1319190 h 3259433"/>
                <a:gd name="connsiteX91" fmla="*/ 5727380 w 7436821"/>
                <a:gd name="connsiteY91" fmla="*/ 1353480 h 3259433"/>
                <a:gd name="connsiteX92" fmla="*/ 5739762 w 7436821"/>
                <a:gd name="connsiteY92" fmla="*/ 1372530 h 3259433"/>
                <a:gd name="connsiteX93" fmla="*/ 5770242 w 7436821"/>
                <a:gd name="connsiteY93" fmla="*/ 1402058 h 3259433"/>
                <a:gd name="connsiteX94" fmla="*/ 5783577 w 7436821"/>
                <a:gd name="connsiteY94" fmla="*/ 1415393 h 3259433"/>
                <a:gd name="connsiteX95" fmla="*/ 5787387 w 7436821"/>
                <a:gd name="connsiteY95" fmla="*/ 1517310 h 3259433"/>
                <a:gd name="connsiteX96" fmla="*/ 5925500 w 7436821"/>
                <a:gd name="connsiteY96" fmla="*/ 1493498 h 3259433"/>
                <a:gd name="connsiteX97" fmla="*/ 5946455 w 7436821"/>
                <a:gd name="connsiteY97" fmla="*/ 1486830 h 3259433"/>
                <a:gd name="connsiteX98" fmla="*/ 5966457 w 7436821"/>
                <a:gd name="connsiteY98" fmla="*/ 1499213 h 3259433"/>
                <a:gd name="connsiteX99" fmla="*/ 6098855 w 7436821"/>
                <a:gd name="connsiteY99" fmla="*/ 1646851 h 3259433"/>
                <a:gd name="connsiteX100" fmla="*/ 6106475 w 7436821"/>
                <a:gd name="connsiteY100" fmla="*/ 1663043 h 3259433"/>
                <a:gd name="connsiteX101" fmla="*/ 6119810 w 7436821"/>
                <a:gd name="connsiteY101" fmla="*/ 1693523 h 3259433"/>
                <a:gd name="connsiteX102" fmla="*/ 6130287 w 7436821"/>
                <a:gd name="connsiteY102" fmla="*/ 1716383 h 3259433"/>
                <a:gd name="connsiteX103" fmla="*/ 6140765 w 7436821"/>
                <a:gd name="connsiteY103" fmla="*/ 1737338 h 3259433"/>
                <a:gd name="connsiteX104" fmla="*/ 6148385 w 7436821"/>
                <a:gd name="connsiteY104" fmla="*/ 1758293 h 3259433"/>
                <a:gd name="connsiteX105" fmla="*/ 6151242 w 7436821"/>
                <a:gd name="connsiteY105" fmla="*/ 1936410 h 3259433"/>
                <a:gd name="connsiteX106" fmla="*/ 6155052 w 7436821"/>
                <a:gd name="connsiteY106" fmla="*/ 1957365 h 3259433"/>
                <a:gd name="connsiteX107" fmla="*/ 6158862 w 7436821"/>
                <a:gd name="connsiteY107" fmla="*/ 1978320 h 3259433"/>
                <a:gd name="connsiteX108" fmla="*/ 6169340 w 7436821"/>
                <a:gd name="connsiteY108" fmla="*/ 2022135 h 3259433"/>
                <a:gd name="connsiteX109" fmla="*/ 6176007 w 7436821"/>
                <a:gd name="connsiteY109" fmla="*/ 2035470 h 3259433"/>
                <a:gd name="connsiteX110" fmla="*/ 6186485 w 7436821"/>
                <a:gd name="connsiteY110" fmla="*/ 2047853 h 3259433"/>
                <a:gd name="connsiteX111" fmla="*/ 6202677 w 7436821"/>
                <a:gd name="connsiteY111" fmla="*/ 2062140 h 3259433"/>
                <a:gd name="connsiteX112" fmla="*/ 6220775 w 7436821"/>
                <a:gd name="connsiteY112" fmla="*/ 2076428 h 3259433"/>
                <a:gd name="connsiteX113" fmla="*/ 6241730 w 7436821"/>
                <a:gd name="connsiteY113" fmla="*/ 2085953 h 3259433"/>
                <a:gd name="connsiteX114" fmla="*/ 6402464 w 7436821"/>
                <a:gd name="connsiteY114" fmla="*/ 2130021 h 3259433"/>
                <a:gd name="connsiteX115" fmla="*/ 6417089 w 7436821"/>
                <a:gd name="connsiteY115" fmla="*/ 2124324 h 3259433"/>
                <a:gd name="connsiteX116" fmla="*/ 6419843 w 7436821"/>
                <a:gd name="connsiteY116" fmla="*/ 2110517 h 3259433"/>
                <a:gd name="connsiteX117" fmla="*/ 6429692 w 7436821"/>
                <a:gd name="connsiteY117" fmla="*/ 2078028 h 3259433"/>
                <a:gd name="connsiteX118" fmla="*/ 6414371 w 7436821"/>
                <a:gd name="connsiteY118" fmla="*/ 2052735 h 3259433"/>
                <a:gd name="connsiteX119" fmla="*/ 6371270 w 7436821"/>
                <a:gd name="connsiteY119" fmla="*/ 1988798 h 3259433"/>
                <a:gd name="connsiteX120" fmla="*/ 6365555 w 7436821"/>
                <a:gd name="connsiteY120" fmla="*/ 1965938 h 3259433"/>
                <a:gd name="connsiteX121" fmla="*/ 6393177 w 7436821"/>
                <a:gd name="connsiteY121" fmla="*/ 1884976 h 3259433"/>
                <a:gd name="connsiteX122" fmla="*/ 6416037 w 7436821"/>
                <a:gd name="connsiteY122" fmla="*/ 1879260 h 3259433"/>
                <a:gd name="connsiteX123" fmla="*/ 6545577 w 7436821"/>
                <a:gd name="connsiteY123" fmla="*/ 1923076 h 3259433"/>
                <a:gd name="connsiteX124" fmla="*/ 6569390 w 7436821"/>
                <a:gd name="connsiteY124" fmla="*/ 1926885 h 3259433"/>
                <a:gd name="connsiteX125" fmla="*/ 6666545 w 7436821"/>
                <a:gd name="connsiteY125" fmla="*/ 2002133 h 3259433"/>
                <a:gd name="connsiteX126" fmla="*/ 6713217 w 7436821"/>
                <a:gd name="connsiteY126" fmla="*/ 2018326 h 3259433"/>
                <a:gd name="connsiteX127" fmla="*/ 6731315 w 7436821"/>
                <a:gd name="connsiteY127" fmla="*/ 2021183 h 3259433"/>
                <a:gd name="connsiteX128" fmla="*/ 6749412 w 7436821"/>
                <a:gd name="connsiteY128" fmla="*/ 2026898 h 3259433"/>
                <a:gd name="connsiteX129" fmla="*/ 6868475 w 7436821"/>
                <a:gd name="connsiteY129" fmla="*/ 2111670 h 3259433"/>
                <a:gd name="connsiteX130" fmla="*/ 6889430 w 7436821"/>
                <a:gd name="connsiteY130" fmla="*/ 2119291 h 3259433"/>
                <a:gd name="connsiteX131" fmla="*/ 6905622 w 7436821"/>
                <a:gd name="connsiteY131" fmla="*/ 2133578 h 3259433"/>
                <a:gd name="connsiteX132" fmla="*/ 6869427 w 7436821"/>
                <a:gd name="connsiteY132" fmla="*/ 2242163 h 3259433"/>
                <a:gd name="connsiteX133" fmla="*/ 6879946 w 7436821"/>
                <a:gd name="connsiteY133" fmla="*/ 2258313 h 3259433"/>
                <a:gd name="connsiteX134" fmla="*/ 6889342 w 7436821"/>
                <a:gd name="connsiteY134" fmla="*/ 2262487 h 3259433"/>
                <a:gd name="connsiteX135" fmla="*/ 6893809 w 7436821"/>
                <a:gd name="connsiteY135" fmla="*/ 2261261 h 3259433"/>
                <a:gd name="connsiteX136" fmla="*/ 6901194 w 7436821"/>
                <a:gd name="connsiteY136" fmla="*/ 2263287 h 3259433"/>
                <a:gd name="connsiteX137" fmla="*/ 6908573 w 7436821"/>
                <a:gd name="connsiteY137" fmla="*/ 2262439 h 3259433"/>
                <a:gd name="connsiteX138" fmla="*/ 6994205 w 7436821"/>
                <a:gd name="connsiteY138" fmla="*/ 2229781 h 3259433"/>
                <a:gd name="connsiteX139" fmla="*/ 7012302 w 7436821"/>
                <a:gd name="connsiteY139" fmla="*/ 2240258 h 3259433"/>
                <a:gd name="connsiteX140" fmla="*/ 7028495 w 7436821"/>
                <a:gd name="connsiteY140" fmla="*/ 2257403 h 3259433"/>
                <a:gd name="connsiteX141" fmla="*/ 7040877 w 7436821"/>
                <a:gd name="connsiteY141" fmla="*/ 2278358 h 3259433"/>
                <a:gd name="connsiteX142" fmla="*/ 7061832 w 7436821"/>
                <a:gd name="connsiteY142" fmla="*/ 2345033 h 3259433"/>
                <a:gd name="connsiteX143" fmla="*/ 7071357 w 7436821"/>
                <a:gd name="connsiteY143" fmla="*/ 2365988 h 3259433"/>
                <a:gd name="connsiteX144" fmla="*/ 7088502 w 7436821"/>
                <a:gd name="connsiteY144" fmla="*/ 2436473 h 3259433"/>
                <a:gd name="connsiteX145" fmla="*/ 7094217 w 7436821"/>
                <a:gd name="connsiteY145" fmla="*/ 2460286 h 3259433"/>
                <a:gd name="connsiteX146" fmla="*/ 7151367 w 7436821"/>
                <a:gd name="connsiteY146" fmla="*/ 2523151 h 3259433"/>
                <a:gd name="connsiteX147" fmla="*/ 7158987 w 7436821"/>
                <a:gd name="connsiteY147" fmla="*/ 2537438 h 3259433"/>
                <a:gd name="connsiteX148" fmla="*/ 7162797 w 7436821"/>
                <a:gd name="connsiteY148" fmla="*/ 2551726 h 3259433"/>
                <a:gd name="connsiteX149" fmla="*/ 7150415 w 7436821"/>
                <a:gd name="connsiteY149" fmla="*/ 2571728 h 3259433"/>
                <a:gd name="connsiteX150" fmla="*/ 7130412 w 7436821"/>
                <a:gd name="connsiteY150" fmla="*/ 2635545 h 3259433"/>
                <a:gd name="connsiteX151" fmla="*/ 7133270 w 7436821"/>
                <a:gd name="connsiteY151" fmla="*/ 2655548 h 3259433"/>
                <a:gd name="connsiteX152" fmla="*/ 7147557 w 7436821"/>
                <a:gd name="connsiteY152" fmla="*/ 2672693 h 3259433"/>
                <a:gd name="connsiteX153" fmla="*/ 7165655 w 7436821"/>
                <a:gd name="connsiteY153" fmla="*/ 2686980 h 3259433"/>
                <a:gd name="connsiteX154" fmla="*/ 7181847 w 7436821"/>
                <a:gd name="connsiteY154" fmla="*/ 2703173 h 3259433"/>
                <a:gd name="connsiteX155" fmla="*/ 7277097 w 7436821"/>
                <a:gd name="connsiteY155" fmla="*/ 2908913 h 3259433"/>
                <a:gd name="connsiteX156" fmla="*/ 7289480 w 7436821"/>
                <a:gd name="connsiteY156" fmla="*/ 2929868 h 3259433"/>
                <a:gd name="connsiteX157" fmla="*/ 7359965 w 7436821"/>
                <a:gd name="connsiteY157" fmla="*/ 3067980 h 3259433"/>
                <a:gd name="connsiteX158" fmla="*/ 7419972 w 7436821"/>
                <a:gd name="connsiteY158" fmla="*/ 3104176 h 3259433"/>
                <a:gd name="connsiteX159" fmla="*/ 7436165 w 7436821"/>
                <a:gd name="connsiteY159" fmla="*/ 3142276 h 3259433"/>
                <a:gd name="connsiteX160" fmla="*/ 7433307 w 7436821"/>
                <a:gd name="connsiteY160" fmla="*/ 3162278 h 3259433"/>
                <a:gd name="connsiteX161" fmla="*/ 7417115 w 7436821"/>
                <a:gd name="connsiteY161" fmla="*/ 3196568 h 3259433"/>
                <a:gd name="connsiteX162" fmla="*/ 7413305 w 7436821"/>
                <a:gd name="connsiteY162" fmla="*/ 3207998 h 3259433"/>
                <a:gd name="connsiteX163" fmla="*/ 7422830 w 7436821"/>
                <a:gd name="connsiteY163" fmla="*/ 3251813 h 3259433"/>
                <a:gd name="connsiteX164" fmla="*/ 7428545 w 7436821"/>
                <a:gd name="connsiteY164" fmla="*/ 3259433 h 3259433"/>
                <a:gd name="connsiteX165" fmla="*/ 7388540 w 7436821"/>
                <a:gd name="connsiteY165" fmla="*/ 3259433 h 3259433"/>
                <a:gd name="connsiteX166" fmla="*/ 7367585 w 7436821"/>
                <a:gd name="connsiteY166" fmla="*/ 3259433 h 3259433"/>
                <a:gd name="connsiteX167" fmla="*/ 0 w 7436821"/>
                <a:gd name="connsiteY167" fmla="*/ 3259433 h 3259433"/>
                <a:gd name="connsiteX168" fmla="*/ 37148 w 7436821"/>
                <a:gd name="connsiteY168" fmla="*/ 3212761 h 3259433"/>
                <a:gd name="connsiteX169" fmla="*/ 180023 w 7436821"/>
                <a:gd name="connsiteY169" fmla="*/ 2943203 h 3259433"/>
                <a:gd name="connsiteX170" fmla="*/ 196215 w 7436821"/>
                <a:gd name="connsiteY170" fmla="*/ 2902245 h 3259433"/>
                <a:gd name="connsiteX171" fmla="*/ 195263 w 7436821"/>
                <a:gd name="connsiteY171" fmla="*/ 2901293 h 3259433"/>
                <a:gd name="connsiteX172" fmla="*/ 177165 w 7436821"/>
                <a:gd name="connsiteY172" fmla="*/ 2819378 h 3259433"/>
                <a:gd name="connsiteX173" fmla="*/ 296228 w 7436821"/>
                <a:gd name="connsiteY173" fmla="*/ 2586016 h 3259433"/>
                <a:gd name="connsiteX174" fmla="*/ 305753 w 7436821"/>
                <a:gd name="connsiteY174" fmla="*/ 2573633 h 3259433"/>
                <a:gd name="connsiteX175" fmla="*/ 326708 w 7436821"/>
                <a:gd name="connsiteY175" fmla="*/ 2543153 h 3259433"/>
                <a:gd name="connsiteX176" fmla="*/ 354330 w 7436821"/>
                <a:gd name="connsiteY176" fmla="*/ 2401231 h 3259433"/>
                <a:gd name="connsiteX177" fmla="*/ 370523 w 7436821"/>
                <a:gd name="connsiteY177" fmla="*/ 2388848 h 3259433"/>
                <a:gd name="connsiteX178" fmla="*/ 388620 w 7436821"/>
                <a:gd name="connsiteY178" fmla="*/ 2376466 h 3259433"/>
                <a:gd name="connsiteX179" fmla="*/ 401955 w 7436821"/>
                <a:gd name="connsiteY179" fmla="*/ 2366941 h 3259433"/>
                <a:gd name="connsiteX180" fmla="*/ 412433 w 7436821"/>
                <a:gd name="connsiteY180" fmla="*/ 2354558 h 3259433"/>
                <a:gd name="connsiteX181" fmla="*/ 440055 w 7436821"/>
                <a:gd name="connsiteY181" fmla="*/ 2276453 h 3259433"/>
                <a:gd name="connsiteX182" fmla="*/ 446723 w 7436821"/>
                <a:gd name="connsiteY182" fmla="*/ 2256451 h 3259433"/>
                <a:gd name="connsiteX183" fmla="*/ 484823 w 7436821"/>
                <a:gd name="connsiteY183" fmla="*/ 2027851 h 3259433"/>
                <a:gd name="connsiteX184" fmla="*/ 495300 w 7436821"/>
                <a:gd name="connsiteY184" fmla="*/ 2010705 h 3259433"/>
                <a:gd name="connsiteX185" fmla="*/ 529590 w 7436821"/>
                <a:gd name="connsiteY185" fmla="*/ 1910693 h 3259433"/>
                <a:gd name="connsiteX186" fmla="*/ 533400 w 7436821"/>
                <a:gd name="connsiteY186" fmla="*/ 1887833 h 3259433"/>
                <a:gd name="connsiteX187" fmla="*/ 615315 w 7436821"/>
                <a:gd name="connsiteY187" fmla="*/ 1749720 h 3259433"/>
                <a:gd name="connsiteX188" fmla="*/ 636270 w 7436821"/>
                <a:gd name="connsiteY188" fmla="*/ 1742101 h 3259433"/>
                <a:gd name="connsiteX189" fmla="*/ 660083 w 7436821"/>
                <a:gd name="connsiteY189" fmla="*/ 1738290 h 3259433"/>
                <a:gd name="connsiteX190" fmla="*/ 677228 w 7436821"/>
                <a:gd name="connsiteY190" fmla="*/ 1742101 h 3259433"/>
                <a:gd name="connsiteX191" fmla="*/ 689610 w 7436821"/>
                <a:gd name="connsiteY191" fmla="*/ 1751626 h 3259433"/>
                <a:gd name="connsiteX192" fmla="*/ 705803 w 7436821"/>
                <a:gd name="connsiteY192" fmla="*/ 1776390 h 3259433"/>
                <a:gd name="connsiteX193" fmla="*/ 712470 w 7436821"/>
                <a:gd name="connsiteY193" fmla="*/ 1789726 h 3259433"/>
                <a:gd name="connsiteX194" fmla="*/ 794385 w 7436821"/>
                <a:gd name="connsiteY194" fmla="*/ 1924980 h 3259433"/>
                <a:gd name="connsiteX195" fmla="*/ 810578 w 7436821"/>
                <a:gd name="connsiteY195" fmla="*/ 1937363 h 3259433"/>
                <a:gd name="connsiteX196" fmla="*/ 830580 w 7436821"/>
                <a:gd name="connsiteY196" fmla="*/ 1944030 h 3259433"/>
                <a:gd name="connsiteX197" fmla="*/ 912495 w 7436821"/>
                <a:gd name="connsiteY197" fmla="*/ 1977368 h 3259433"/>
                <a:gd name="connsiteX198" fmla="*/ 932498 w 7436821"/>
                <a:gd name="connsiteY198" fmla="*/ 2045948 h 3259433"/>
                <a:gd name="connsiteX199" fmla="*/ 939165 w 7436821"/>
                <a:gd name="connsiteY199" fmla="*/ 2068808 h 3259433"/>
                <a:gd name="connsiteX200" fmla="*/ 970598 w 7436821"/>
                <a:gd name="connsiteY200" fmla="*/ 2176441 h 3259433"/>
                <a:gd name="connsiteX201" fmla="*/ 991553 w 7436821"/>
                <a:gd name="connsiteY201" fmla="*/ 2189776 h 3259433"/>
                <a:gd name="connsiteX202" fmla="*/ 1008883 w 7436821"/>
                <a:gd name="connsiteY202" fmla="*/ 2194502 h 3259433"/>
                <a:gd name="connsiteX203" fmla="*/ 1033558 w 7436821"/>
                <a:gd name="connsiteY203" fmla="*/ 2189170 h 3259433"/>
                <a:gd name="connsiteX204" fmla="*/ 1050608 w 7436821"/>
                <a:gd name="connsiteY204" fmla="*/ 2179298 h 3259433"/>
                <a:gd name="connsiteX205" fmla="*/ 1064895 w 7436821"/>
                <a:gd name="connsiteY205" fmla="*/ 2165011 h 3259433"/>
                <a:gd name="connsiteX206" fmla="*/ 1118235 w 7436821"/>
                <a:gd name="connsiteY206" fmla="*/ 1923076 h 3259433"/>
                <a:gd name="connsiteX207" fmla="*/ 1119188 w 7436821"/>
                <a:gd name="connsiteY207" fmla="*/ 1900215 h 3259433"/>
                <a:gd name="connsiteX208" fmla="*/ 1132523 w 7436821"/>
                <a:gd name="connsiteY208" fmla="*/ 1809728 h 3259433"/>
                <a:gd name="connsiteX209" fmla="*/ 1139190 w 7436821"/>
                <a:gd name="connsiteY209" fmla="*/ 1788773 h 3259433"/>
                <a:gd name="connsiteX210" fmla="*/ 1227773 w 7436821"/>
                <a:gd name="connsiteY210" fmla="*/ 1720193 h 3259433"/>
                <a:gd name="connsiteX211" fmla="*/ 1274446 w 7436821"/>
                <a:gd name="connsiteY211" fmla="*/ 1605893 h 3259433"/>
                <a:gd name="connsiteX212" fmla="*/ 1295401 w 7436821"/>
                <a:gd name="connsiteY212" fmla="*/ 1595415 h 3259433"/>
                <a:gd name="connsiteX213" fmla="*/ 1316356 w 7436821"/>
                <a:gd name="connsiteY213" fmla="*/ 1587795 h 3259433"/>
                <a:gd name="connsiteX214" fmla="*/ 1340169 w 7436821"/>
                <a:gd name="connsiteY214" fmla="*/ 1580176 h 3259433"/>
                <a:gd name="connsiteX215" fmla="*/ 1467803 w 7436821"/>
                <a:gd name="connsiteY215" fmla="*/ 1565888 h 3259433"/>
                <a:gd name="connsiteX216" fmla="*/ 1478280 w 7436821"/>
                <a:gd name="connsiteY216" fmla="*/ 1363958 h 3259433"/>
                <a:gd name="connsiteX217" fmla="*/ 1490663 w 7436821"/>
                <a:gd name="connsiteY217" fmla="*/ 1351576 h 3259433"/>
                <a:gd name="connsiteX218" fmla="*/ 1500188 w 7436821"/>
                <a:gd name="connsiteY218" fmla="*/ 1339193 h 3259433"/>
                <a:gd name="connsiteX219" fmla="*/ 1509713 w 7436821"/>
                <a:gd name="connsiteY219" fmla="*/ 1320143 h 3259433"/>
                <a:gd name="connsiteX220" fmla="*/ 1642110 w 7436821"/>
                <a:gd name="connsiteY220" fmla="*/ 1095353 h 3259433"/>
                <a:gd name="connsiteX221" fmla="*/ 1662114 w 7436821"/>
                <a:gd name="connsiteY221" fmla="*/ 1089638 h 3259433"/>
                <a:gd name="connsiteX222" fmla="*/ 1708785 w 7436821"/>
                <a:gd name="connsiteY222" fmla="*/ 1102020 h 3259433"/>
                <a:gd name="connsiteX223" fmla="*/ 1764030 w 7436821"/>
                <a:gd name="connsiteY223" fmla="*/ 1041060 h 3259433"/>
                <a:gd name="connsiteX224" fmla="*/ 1771650 w 7436821"/>
                <a:gd name="connsiteY224" fmla="*/ 1018200 h 3259433"/>
                <a:gd name="connsiteX225" fmla="*/ 1839278 w 7436821"/>
                <a:gd name="connsiteY225" fmla="*/ 897233 h 3259433"/>
                <a:gd name="connsiteX226" fmla="*/ 1927547 w 7436821"/>
                <a:gd name="connsiteY226" fmla="*/ 898036 h 3259433"/>
                <a:gd name="connsiteX227" fmla="*/ 1938294 w 7436821"/>
                <a:gd name="connsiteY227" fmla="*/ 888494 h 3259433"/>
                <a:gd name="connsiteX228" fmla="*/ 1939664 w 7436821"/>
                <a:gd name="connsiteY228" fmla="*/ 883976 h 3259433"/>
                <a:gd name="connsiteX229" fmla="*/ 1946907 w 7436821"/>
                <a:gd name="connsiteY229" fmla="*/ 867712 h 3259433"/>
                <a:gd name="connsiteX230" fmla="*/ 1946910 w 7436821"/>
                <a:gd name="connsiteY230" fmla="*/ 867705 h 3259433"/>
                <a:gd name="connsiteX231" fmla="*/ 1956435 w 7436821"/>
                <a:gd name="connsiteY231" fmla="*/ 844845 h 3259433"/>
                <a:gd name="connsiteX232" fmla="*/ 1965960 w 7436821"/>
                <a:gd name="connsiteY232" fmla="*/ 821985 h 3259433"/>
                <a:gd name="connsiteX233" fmla="*/ 2080260 w 7436821"/>
                <a:gd name="connsiteY233" fmla="*/ 723878 h 3259433"/>
                <a:gd name="connsiteX234" fmla="*/ 2101215 w 7436821"/>
                <a:gd name="connsiteY234" fmla="*/ 854370 h 3259433"/>
                <a:gd name="connsiteX235" fmla="*/ 2105025 w 7436821"/>
                <a:gd name="connsiteY235" fmla="*/ 874373 h 3259433"/>
                <a:gd name="connsiteX236" fmla="*/ 2210753 w 7436821"/>
                <a:gd name="connsiteY236" fmla="*/ 962955 h 3259433"/>
                <a:gd name="connsiteX237" fmla="*/ 2225040 w 7436821"/>
                <a:gd name="connsiteY237" fmla="*/ 977243 h 3259433"/>
                <a:gd name="connsiteX238" fmla="*/ 2232660 w 7436821"/>
                <a:gd name="connsiteY238" fmla="*/ 996293 h 3259433"/>
                <a:gd name="connsiteX239" fmla="*/ 2269808 w 7436821"/>
                <a:gd name="connsiteY239" fmla="*/ 1064873 h 3259433"/>
                <a:gd name="connsiteX240" fmla="*/ 2371725 w 7436821"/>
                <a:gd name="connsiteY240" fmla="*/ 1142978 h 3259433"/>
                <a:gd name="connsiteX241" fmla="*/ 2384108 w 7436821"/>
                <a:gd name="connsiteY241" fmla="*/ 1150598 h 3259433"/>
                <a:gd name="connsiteX242" fmla="*/ 2397443 w 7436821"/>
                <a:gd name="connsiteY242" fmla="*/ 1161075 h 3259433"/>
                <a:gd name="connsiteX243" fmla="*/ 2431734 w 7436821"/>
                <a:gd name="connsiteY243" fmla="*/ 1266803 h 3259433"/>
                <a:gd name="connsiteX244" fmla="*/ 2390775 w 7436821"/>
                <a:gd name="connsiteY244" fmla="*/ 1254420 h 3259433"/>
                <a:gd name="connsiteX245" fmla="*/ 2414588 w 7436821"/>
                <a:gd name="connsiteY245" fmla="*/ 1354433 h 3259433"/>
                <a:gd name="connsiteX246" fmla="*/ 2405063 w 7436821"/>
                <a:gd name="connsiteY246" fmla="*/ 1374435 h 3259433"/>
                <a:gd name="connsiteX247" fmla="*/ 2460308 w 7436821"/>
                <a:gd name="connsiteY247" fmla="*/ 1570651 h 3259433"/>
                <a:gd name="connsiteX248" fmla="*/ 2478405 w 7436821"/>
                <a:gd name="connsiteY248" fmla="*/ 1590653 h 3259433"/>
                <a:gd name="connsiteX249" fmla="*/ 2724151 w 7436821"/>
                <a:gd name="connsiteY249" fmla="*/ 1651613 h 3259433"/>
                <a:gd name="connsiteX250" fmla="*/ 2684145 w 7436821"/>
                <a:gd name="connsiteY250" fmla="*/ 1490640 h 3259433"/>
                <a:gd name="connsiteX251" fmla="*/ 2687003 w 7436821"/>
                <a:gd name="connsiteY251" fmla="*/ 1473495 h 3259433"/>
                <a:gd name="connsiteX252" fmla="*/ 2748916 w 7436821"/>
                <a:gd name="connsiteY252" fmla="*/ 1396343 h 3259433"/>
                <a:gd name="connsiteX253" fmla="*/ 2792730 w 7436821"/>
                <a:gd name="connsiteY253" fmla="*/ 1368720 h 3259433"/>
                <a:gd name="connsiteX254" fmla="*/ 2806066 w 7436821"/>
                <a:gd name="connsiteY254" fmla="*/ 1349670 h 3259433"/>
                <a:gd name="connsiteX255" fmla="*/ 2905125 w 7436821"/>
                <a:gd name="connsiteY255" fmla="*/ 1244895 h 3259433"/>
                <a:gd name="connsiteX256" fmla="*/ 2904174 w 7436821"/>
                <a:gd name="connsiteY256" fmla="*/ 1225845 h 3259433"/>
                <a:gd name="connsiteX257" fmla="*/ 2904174 w 7436821"/>
                <a:gd name="connsiteY257" fmla="*/ 1188698 h 3259433"/>
                <a:gd name="connsiteX258" fmla="*/ 2982279 w 7436821"/>
                <a:gd name="connsiteY258" fmla="*/ 1062968 h 3259433"/>
                <a:gd name="connsiteX259" fmla="*/ 3023236 w 7436821"/>
                <a:gd name="connsiteY259" fmla="*/ 917235 h 3259433"/>
                <a:gd name="connsiteX260" fmla="*/ 3039429 w 7436821"/>
                <a:gd name="connsiteY260" fmla="*/ 896280 h 3259433"/>
                <a:gd name="connsiteX261" fmla="*/ 3184209 w 7436821"/>
                <a:gd name="connsiteY261" fmla="*/ 724830 h 3259433"/>
                <a:gd name="connsiteX262" fmla="*/ 3187065 w 7436821"/>
                <a:gd name="connsiteY262" fmla="*/ 708638 h 3259433"/>
                <a:gd name="connsiteX263" fmla="*/ 3201354 w 7436821"/>
                <a:gd name="connsiteY263" fmla="*/ 661013 h 3259433"/>
                <a:gd name="connsiteX264" fmla="*/ 3208973 w 7436821"/>
                <a:gd name="connsiteY264" fmla="*/ 641963 h 3259433"/>
                <a:gd name="connsiteX265" fmla="*/ 3317558 w 7436821"/>
                <a:gd name="connsiteY265" fmla="*/ 487658 h 3259433"/>
                <a:gd name="connsiteX266" fmla="*/ 3333751 w 7436821"/>
                <a:gd name="connsiteY266" fmla="*/ 471465 h 3259433"/>
                <a:gd name="connsiteX267" fmla="*/ 3351848 w 7436821"/>
                <a:gd name="connsiteY267" fmla="*/ 450510 h 3259433"/>
                <a:gd name="connsiteX268" fmla="*/ 3422333 w 7436821"/>
                <a:gd name="connsiteY268" fmla="*/ 386693 h 3259433"/>
                <a:gd name="connsiteX269" fmla="*/ 3442335 w 7436821"/>
                <a:gd name="connsiteY269" fmla="*/ 383835 h 3259433"/>
                <a:gd name="connsiteX270" fmla="*/ 3472815 w 7436821"/>
                <a:gd name="connsiteY270" fmla="*/ 366690 h 3259433"/>
                <a:gd name="connsiteX271" fmla="*/ 3540443 w 7436821"/>
                <a:gd name="connsiteY271" fmla="*/ 167618 h 3259433"/>
                <a:gd name="connsiteX272" fmla="*/ 3556636 w 7436821"/>
                <a:gd name="connsiteY272" fmla="*/ 150473 h 3259433"/>
                <a:gd name="connsiteX273" fmla="*/ 3629977 w 7436821"/>
                <a:gd name="connsiteY273" fmla="*/ 66653 h 3259433"/>
                <a:gd name="connsiteX274" fmla="*/ 3646170 w 7436821"/>
                <a:gd name="connsiteY274" fmla="*/ 50460 h 3259433"/>
                <a:gd name="connsiteX275" fmla="*/ 3707130 w 7436821"/>
                <a:gd name="connsiteY275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603721 w 7436821"/>
                <a:gd name="connsiteY6" fmla="*/ 2041889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6603721 w 7436821"/>
                <a:gd name="connsiteY9" fmla="*/ 2041889 h 3259433"/>
                <a:gd name="connsiteX10" fmla="*/ 747698 w 7436821"/>
                <a:gd name="connsiteY10" fmla="*/ 1993335 h 3259433"/>
                <a:gd name="connsiteX11" fmla="*/ 747969 w 7436821"/>
                <a:gd name="connsiteY11" fmla="*/ 1994697 h 3259433"/>
                <a:gd name="connsiteX12" fmla="*/ 748270 w 7436821"/>
                <a:gd name="connsiteY12" fmla="*/ 1994253 h 3259433"/>
                <a:gd name="connsiteX13" fmla="*/ 747698 w 7436821"/>
                <a:gd name="connsiteY13" fmla="*/ 1993335 h 3259433"/>
                <a:gd name="connsiteX14" fmla="*/ 6114095 w 7436821"/>
                <a:gd name="connsiteY14" fmla="*/ 1805918 h 3259433"/>
                <a:gd name="connsiteX15" fmla="*/ 6111031 w 7436821"/>
                <a:gd name="connsiteY15" fmla="*/ 1811795 h 3259433"/>
                <a:gd name="connsiteX16" fmla="*/ 6115897 w 7436821"/>
                <a:gd name="connsiteY16" fmla="*/ 1832921 h 3259433"/>
                <a:gd name="connsiteX17" fmla="*/ 6120882 w 7436821"/>
                <a:gd name="connsiteY17" fmla="*/ 1823301 h 3259433"/>
                <a:gd name="connsiteX18" fmla="*/ 6114095 w 7436821"/>
                <a:gd name="connsiteY18" fmla="*/ 1805918 h 3259433"/>
                <a:gd name="connsiteX19" fmla="*/ 4571527 w 7436821"/>
                <a:gd name="connsiteY19" fmla="*/ 603642 h 3259433"/>
                <a:gd name="connsiteX20" fmla="*/ 4574994 w 7436821"/>
                <a:gd name="connsiteY20" fmla="*/ 607661 h 3259433"/>
                <a:gd name="connsiteX21" fmla="*/ 4574553 w 7436821"/>
                <a:gd name="connsiteY21" fmla="*/ 606693 h 3259433"/>
                <a:gd name="connsiteX22" fmla="*/ 4571527 w 7436821"/>
                <a:gd name="connsiteY22" fmla="*/ 603642 h 3259433"/>
                <a:gd name="connsiteX23" fmla="*/ 4528455 w 7436821"/>
                <a:gd name="connsiteY23" fmla="*/ 566756 h 3259433"/>
                <a:gd name="connsiteX24" fmla="*/ 4529548 w 7436821"/>
                <a:gd name="connsiteY24" fmla="*/ 569210 h 3259433"/>
                <a:gd name="connsiteX25" fmla="*/ 4537440 w 7436821"/>
                <a:gd name="connsiteY25" fmla="*/ 573026 h 3259433"/>
                <a:gd name="connsiteX26" fmla="*/ 4556825 w 7436821"/>
                <a:gd name="connsiteY26" fmla="*/ 588815 h 3259433"/>
                <a:gd name="connsiteX27" fmla="*/ 4543480 w 7436821"/>
                <a:gd name="connsiteY27" fmla="*/ 575357 h 3259433"/>
                <a:gd name="connsiteX28" fmla="*/ 4528455 w 7436821"/>
                <a:gd name="connsiteY28" fmla="*/ 566756 h 3259433"/>
                <a:gd name="connsiteX29" fmla="*/ 3707130 w 7436821"/>
                <a:gd name="connsiteY29" fmla="*/ 930 h 3259433"/>
                <a:gd name="connsiteX30" fmla="*/ 3793805 w 7436821"/>
                <a:gd name="connsiteY30" fmla="*/ 48555 h 3259433"/>
                <a:gd name="connsiteX31" fmla="*/ 3813807 w 7436821"/>
                <a:gd name="connsiteY31" fmla="*/ 62843 h 3259433"/>
                <a:gd name="connsiteX32" fmla="*/ 3878577 w 7436821"/>
                <a:gd name="connsiteY32" fmla="*/ 206670 h 3259433"/>
                <a:gd name="connsiteX33" fmla="*/ 3881435 w 7436821"/>
                <a:gd name="connsiteY33" fmla="*/ 230483 h 3259433"/>
                <a:gd name="connsiteX34" fmla="*/ 3904295 w 7436821"/>
                <a:gd name="connsiteY34" fmla="*/ 325733 h 3259433"/>
                <a:gd name="connsiteX35" fmla="*/ 3907058 w 7436821"/>
                <a:gd name="connsiteY35" fmla="*/ 340239 h 3259433"/>
                <a:gd name="connsiteX36" fmla="*/ 3908911 w 7436821"/>
                <a:gd name="connsiteY36" fmla="*/ 345080 h 3259433"/>
                <a:gd name="connsiteX37" fmla="*/ 3912314 w 7436821"/>
                <a:gd name="connsiteY37" fmla="*/ 358147 h 3259433"/>
                <a:gd name="connsiteX38" fmla="*/ 3923568 w 7436821"/>
                <a:gd name="connsiteY38" fmla="*/ 391336 h 3259433"/>
                <a:gd name="connsiteX39" fmla="*/ 3971922 w 7436821"/>
                <a:gd name="connsiteY39" fmla="*/ 503850 h 3259433"/>
                <a:gd name="connsiteX40" fmla="*/ 4070030 w 7436821"/>
                <a:gd name="connsiteY40" fmla="*/ 618150 h 3259433"/>
                <a:gd name="connsiteX41" fmla="*/ 4092890 w 7436821"/>
                <a:gd name="connsiteY41" fmla="*/ 631485 h 3259433"/>
                <a:gd name="connsiteX42" fmla="*/ 4295772 w 7436821"/>
                <a:gd name="connsiteY42" fmla="*/ 743880 h 3259433"/>
                <a:gd name="connsiteX43" fmla="*/ 4312917 w 7436821"/>
                <a:gd name="connsiteY43" fmla="*/ 720068 h 3259433"/>
                <a:gd name="connsiteX44" fmla="*/ 4316727 w 7436821"/>
                <a:gd name="connsiteY44" fmla="*/ 702923 h 3259433"/>
                <a:gd name="connsiteX45" fmla="*/ 4312917 w 7436821"/>
                <a:gd name="connsiteY45" fmla="*/ 681968 h 3259433"/>
                <a:gd name="connsiteX46" fmla="*/ 4312917 w 7436821"/>
                <a:gd name="connsiteY46" fmla="*/ 661965 h 3259433"/>
                <a:gd name="connsiteX47" fmla="*/ 4457697 w 7436821"/>
                <a:gd name="connsiteY47" fmla="*/ 461940 h 3259433"/>
                <a:gd name="connsiteX48" fmla="*/ 4549137 w 7436821"/>
                <a:gd name="connsiteY48" fmla="*/ 484800 h 3259433"/>
                <a:gd name="connsiteX49" fmla="*/ 4565330 w 7436821"/>
                <a:gd name="connsiteY49" fmla="*/ 500993 h 3259433"/>
                <a:gd name="connsiteX50" fmla="*/ 4643435 w 7436821"/>
                <a:gd name="connsiteY50" fmla="*/ 645773 h 3259433"/>
                <a:gd name="connsiteX51" fmla="*/ 4647245 w 7436821"/>
                <a:gd name="connsiteY51" fmla="*/ 670538 h 3259433"/>
                <a:gd name="connsiteX52" fmla="*/ 4656770 w 7436821"/>
                <a:gd name="connsiteY52" fmla="*/ 745785 h 3259433"/>
                <a:gd name="connsiteX53" fmla="*/ 4664390 w 7436821"/>
                <a:gd name="connsiteY53" fmla="*/ 761978 h 3259433"/>
                <a:gd name="connsiteX54" fmla="*/ 4671057 w 7436821"/>
                <a:gd name="connsiteY54" fmla="*/ 779123 h 3259433"/>
                <a:gd name="connsiteX55" fmla="*/ 4678677 w 7436821"/>
                <a:gd name="connsiteY55" fmla="*/ 795315 h 3259433"/>
                <a:gd name="connsiteX56" fmla="*/ 4679630 w 7436821"/>
                <a:gd name="connsiteY56" fmla="*/ 818175 h 3259433"/>
                <a:gd name="connsiteX57" fmla="*/ 4689155 w 7436821"/>
                <a:gd name="connsiteY57" fmla="*/ 838178 h 3259433"/>
                <a:gd name="connsiteX58" fmla="*/ 4696775 w 7436821"/>
                <a:gd name="connsiteY58" fmla="*/ 857228 h 3259433"/>
                <a:gd name="connsiteX59" fmla="*/ 4719635 w 7436821"/>
                <a:gd name="connsiteY59" fmla="*/ 894375 h 3259433"/>
                <a:gd name="connsiteX60" fmla="*/ 4732970 w 7436821"/>
                <a:gd name="connsiteY60" fmla="*/ 910568 h 3259433"/>
                <a:gd name="connsiteX61" fmla="*/ 4750115 w 7436821"/>
                <a:gd name="connsiteY61" fmla="*/ 927713 h 3259433"/>
                <a:gd name="connsiteX62" fmla="*/ 4763450 w 7436821"/>
                <a:gd name="connsiteY62" fmla="*/ 944858 h 3259433"/>
                <a:gd name="connsiteX63" fmla="*/ 4787262 w 7436821"/>
                <a:gd name="connsiteY63" fmla="*/ 982958 h 3259433"/>
                <a:gd name="connsiteX64" fmla="*/ 4794882 w 7436821"/>
                <a:gd name="connsiteY64" fmla="*/ 1006770 h 3259433"/>
                <a:gd name="connsiteX65" fmla="*/ 4807265 w 7436821"/>
                <a:gd name="connsiteY65" fmla="*/ 1054395 h 3259433"/>
                <a:gd name="connsiteX66" fmla="*/ 4817742 w 7436821"/>
                <a:gd name="connsiteY66" fmla="*/ 1068683 h 3259433"/>
                <a:gd name="connsiteX67" fmla="*/ 4820600 w 7436821"/>
                <a:gd name="connsiteY67" fmla="*/ 1088685 h 3259433"/>
                <a:gd name="connsiteX68" fmla="*/ 4838697 w 7436821"/>
                <a:gd name="connsiteY68" fmla="*/ 1221083 h 3259433"/>
                <a:gd name="connsiteX69" fmla="*/ 4851080 w 7436821"/>
                <a:gd name="connsiteY69" fmla="*/ 1233465 h 3259433"/>
                <a:gd name="connsiteX70" fmla="*/ 4860605 w 7436821"/>
                <a:gd name="connsiteY70" fmla="*/ 1273470 h 3259433"/>
                <a:gd name="connsiteX71" fmla="*/ 4948235 w 7436821"/>
                <a:gd name="connsiteY71" fmla="*/ 1517310 h 3259433"/>
                <a:gd name="connsiteX72" fmla="*/ 4964427 w 7436821"/>
                <a:gd name="connsiteY72" fmla="*/ 1554458 h 3259433"/>
                <a:gd name="connsiteX73" fmla="*/ 4978715 w 7436821"/>
                <a:gd name="connsiteY73" fmla="*/ 1574460 h 3259433"/>
                <a:gd name="connsiteX74" fmla="*/ 5151117 w 7436821"/>
                <a:gd name="connsiteY74" fmla="*/ 1836398 h 3259433"/>
                <a:gd name="connsiteX75" fmla="*/ 5272085 w 7436821"/>
                <a:gd name="connsiteY75" fmla="*/ 1796393 h 3259433"/>
                <a:gd name="connsiteX76" fmla="*/ 5292087 w 7436821"/>
                <a:gd name="connsiteY76" fmla="*/ 1800203 h 3259433"/>
                <a:gd name="connsiteX77" fmla="*/ 5360667 w 7436821"/>
                <a:gd name="connsiteY77" fmla="*/ 1729718 h 3259433"/>
                <a:gd name="connsiteX78" fmla="*/ 5361620 w 7436821"/>
                <a:gd name="connsiteY78" fmla="*/ 1708763 h 3259433"/>
                <a:gd name="connsiteX79" fmla="*/ 5379360 w 7436821"/>
                <a:gd name="connsiteY79" fmla="*/ 1644231 h 3259433"/>
                <a:gd name="connsiteX80" fmla="*/ 5390153 w 7436821"/>
                <a:gd name="connsiteY80" fmla="*/ 1625966 h 3259433"/>
                <a:gd name="connsiteX81" fmla="*/ 5398929 w 7436821"/>
                <a:gd name="connsiteY81" fmla="*/ 1592273 h 3259433"/>
                <a:gd name="connsiteX82" fmla="*/ 5426863 w 7436821"/>
                <a:gd name="connsiteY82" fmla="*/ 1519262 h 3259433"/>
                <a:gd name="connsiteX83" fmla="*/ 5425795 w 7436821"/>
                <a:gd name="connsiteY83" fmla="*/ 1503975 h 3259433"/>
                <a:gd name="connsiteX84" fmla="*/ 5427342 w 7436821"/>
                <a:gd name="connsiteY84" fmla="*/ 1415393 h 3259433"/>
                <a:gd name="connsiteX85" fmla="*/ 5542595 w 7436821"/>
                <a:gd name="connsiteY85" fmla="*/ 1209653 h 3259433"/>
                <a:gd name="connsiteX86" fmla="*/ 5554977 w 7436821"/>
                <a:gd name="connsiteY86" fmla="*/ 1189650 h 3259433"/>
                <a:gd name="connsiteX87" fmla="*/ 5572122 w 7436821"/>
                <a:gd name="connsiteY87" fmla="*/ 1176315 h 3259433"/>
                <a:gd name="connsiteX88" fmla="*/ 5683565 w 7436821"/>
                <a:gd name="connsiteY88" fmla="*/ 1302045 h 3259433"/>
                <a:gd name="connsiteX89" fmla="*/ 5697852 w 7436821"/>
                <a:gd name="connsiteY89" fmla="*/ 1319190 h 3259433"/>
                <a:gd name="connsiteX90" fmla="*/ 5727380 w 7436821"/>
                <a:gd name="connsiteY90" fmla="*/ 1353480 h 3259433"/>
                <a:gd name="connsiteX91" fmla="*/ 5739762 w 7436821"/>
                <a:gd name="connsiteY91" fmla="*/ 1372530 h 3259433"/>
                <a:gd name="connsiteX92" fmla="*/ 5770242 w 7436821"/>
                <a:gd name="connsiteY92" fmla="*/ 1402058 h 3259433"/>
                <a:gd name="connsiteX93" fmla="*/ 5783577 w 7436821"/>
                <a:gd name="connsiteY93" fmla="*/ 1415393 h 3259433"/>
                <a:gd name="connsiteX94" fmla="*/ 5787387 w 7436821"/>
                <a:gd name="connsiteY94" fmla="*/ 1517310 h 3259433"/>
                <a:gd name="connsiteX95" fmla="*/ 5925500 w 7436821"/>
                <a:gd name="connsiteY95" fmla="*/ 1493498 h 3259433"/>
                <a:gd name="connsiteX96" fmla="*/ 5946455 w 7436821"/>
                <a:gd name="connsiteY96" fmla="*/ 1486830 h 3259433"/>
                <a:gd name="connsiteX97" fmla="*/ 5966457 w 7436821"/>
                <a:gd name="connsiteY97" fmla="*/ 1499213 h 3259433"/>
                <a:gd name="connsiteX98" fmla="*/ 6098855 w 7436821"/>
                <a:gd name="connsiteY98" fmla="*/ 1646851 h 3259433"/>
                <a:gd name="connsiteX99" fmla="*/ 6106475 w 7436821"/>
                <a:gd name="connsiteY99" fmla="*/ 1663043 h 3259433"/>
                <a:gd name="connsiteX100" fmla="*/ 6119810 w 7436821"/>
                <a:gd name="connsiteY100" fmla="*/ 1693523 h 3259433"/>
                <a:gd name="connsiteX101" fmla="*/ 6130287 w 7436821"/>
                <a:gd name="connsiteY101" fmla="*/ 1716383 h 3259433"/>
                <a:gd name="connsiteX102" fmla="*/ 6140765 w 7436821"/>
                <a:gd name="connsiteY102" fmla="*/ 1737338 h 3259433"/>
                <a:gd name="connsiteX103" fmla="*/ 6148385 w 7436821"/>
                <a:gd name="connsiteY103" fmla="*/ 1758293 h 3259433"/>
                <a:gd name="connsiteX104" fmla="*/ 6151242 w 7436821"/>
                <a:gd name="connsiteY104" fmla="*/ 1936410 h 3259433"/>
                <a:gd name="connsiteX105" fmla="*/ 6155052 w 7436821"/>
                <a:gd name="connsiteY105" fmla="*/ 1957365 h 3259433"/>
                <a:gd name="connsiteX106" fmla="*/ 6158862 w 7436821"/>
                <a:gd name="connsiteY106" fmla="*/ 1978320 h 3259433"/>
                <a:gd name="connsiteX107" fmla="*/ 6169340 w 7436821"/>
                <a:gd name="connsiteY107" fmla="*/ 2022135 h 3259433"/>
                <a:gd name="connsiteX108" fmla="*/ 6176007 w 7436821"/>
                <a:gd name="connsiteY108" fmla="*/ 2035470 h 3259433"/>
                <a:gd name="connsiteX109" fmla="*/ 6186485 w 7436821"/>
                <a:gd name="connsiteY109" fmla="*/ 2047853 h 3259433"/>
                <a:gd name="connsiteX110" fmla="*/ 6202677 w 7436821"/>
                <a:gd name="connsiteY110" fmla="*/ 2062140 h 3259433"/>
                <a:gd name="connsiteX111" fmla="*/ 6220775 w 7436821"/>
                <a:gd name="connsiteY111" fmla="*/ 2076428 h 3259433"/>
                <a:gd name="connsiteX112" fmla="*/ 6241730 w 7436821"/>
                <a:gd name="connsiteY112" fmla="*/ 2085953 h 3259433"/>
                <a:gd name="connsiteX113" fmla="*/ 6402464 w 7436821"/>
                <a:gd name="connsiteY113" fmla="*/ 2130021 h 3259433"/>
                <a:gd name="connsiteX114" fmla="*/ 6417089 w 7436821"/>
                <a:gd name="connsiteY114" fmla="*/ 2124324 h 3259433"/>
                <a:gd name="connsiteX115" fmla="*/ 6419843 w 7436821"/>
                <a:gd name="connsiteY115" fmla="*/ 2110517 h 3259433"/>
                <a:gd name="connsiteX116" fmla="*/ 6429692 w 7436821"/>
                <a:gd name="connsiteY116" fmla="*/ 2078028 h 3259433"/>
                <a:gd name="connsiteX117" fmla="*/ 6414371 w 7436821"/>
                <a:gd name="connsiteY117" fmla="*/ 2052735 h 3259433"/>
                <a:gd name="connsiteX118" fmla="*/ 6371270 w 7436821"/>
                <a:gd name="connsiteY118" fmla="*/ 1988798 h 3259433"/>
                <a:gd name="connsiteX119" fmla="*/ 6365555 w 7436821"/>
                <a:gd name="connsiteY119" fmla="*/ 1965938 h 3259433"/>
                <a:gd name="connsiteX120" fmla="*/ 6393177 w 7436821"/>
                <a:gd name="connsiteY120" fmla="*/ 1884976 h 3259433"/>
                <a:gd name="connsiteX121" fmla="*/ 6416037 w 7436821"/>
                <a:gd name="connsiteY121" fmla="*/ 1879260 h 3259433"/>
                <a:gd name="connsiteX122" fmla="*/ 6545577 w 7436821"/>
                <a:gd name="connsiteY122" fmla="*/ 1923076 h 3259433"/>
                <a:gd name="connsiteX123" fmla="*/ 6569390 w 7436821"/>
                <a:gd name="connsiteY123" fmla="*/ 1926885 h 3259433"/>
                <a:gd name="connsiteX124" fmla="*/ 6666545 w 7436821"/>
                <a:gd name="connsiteY124" fmla="*/ 2002133 h 3259433"/>
                <a:gd name="connsiteX125" fmla="*/ 6713217 w 7436821"/>
                <a:gd name="connsiteY125" fmla="*/ 2018326 h 3259433"/>
                <a:gd name="connsiteX126" fmla="*/ 6731315 w 7436821"/>
                <a:gd name="connsiteY126" fmla="*/ 2021183 h 3259433"/>
                <a:gd name="connsiteX127" fmla="*/ 6749412 w 7436821"/>
                <a:gd name="connsiteY127" fmla="*/ 2026898 h 3259433"/>
                <a:gd name="connsiteX128" fmla="*/ 6868475 w 7436821"/>
                <a:gd name="connsiteY128" fmla="*/ 2111670 h 3259433"/>
                <a:gd name="connsiteX129" fmla="*/ 6889430 w 7436821"/>
                <a:gd name="connsiteY129" fmla="*/ 2119291 h 3259433"/>
                <a:gd name="connsiteX130" fmla="*/ 6905622 w 7436821"/>
                <a:gd name="connsiteY130" fmla="*/ 2133578 h 3259433"/>
                <a:gd name="connsiteX131" fmla="*/ 6869427 w 7436821"/>
                <a:gd name="connsiteY131" fmla="*/ 2242163 h 3259433"/>
                <a:gd name="connsiteX132" fmla="*/ 6879946 w 7436821"/>
                <a:gd name="connsiteY132" fmla="*/ 2258313 h 3259433"/>
                <a:gd name="connsiteX133" fmla="*/ 6889342 w 7436821"/>
                <a:gd name="connsiteY133" fmla="*/ 2262487 h 3259433"/>
                <a:gd name="connsiteX134" fmla="*/ 6893809 w 7436821"/>
                <a:gd name="connsiteY134" fmla="*/ 2261261 h 3259433"/>
                <a:gd name="connsiteX135" fmla="*/ 6901194 w 7436821"/>
                <a:gd name="connsiteY135" fmla="*/ 2263287 h 3259433"/>
                <a:gd name="connsiteX136" fmla="*/ 6908573 w 7436821"/>
                <a:gd name="connsiteY136" fmla="*/ 2262439 h 3259433"/>
                <a:gd name="connsiteX137" fmla="*/ 6994205 w 7436821"/>
                <a:gd name="connsiteY137" fmla="*/ 2229781 h 3259433"/>
                <a:gd name="connsiteX138" fmla="*/ 7012302 w 7436821"/>
                <a:gd name="connsiteY138" fmla="*/ 2240258 h 3259433"/>
                <a:gd name="connsiteX139" fmla="*/ 7028495 w 7436821"/>
                <a:gd name="connsiteY139" fmla="*/ 2257403 h 3259433"/>
                <a:gd name="connsiteX140" fmla="*/ 7040877 w 7436821"/>
                <a:gd name="connsiteY140" fmla="*/ 2278358 h 3259433"/>
                <a:gd name="connsiteX141" fmla="*/ 7061832 w 7436821"/>
                <a:gd name="connsiteY141" fmla="*/ 2345033 h 3259433"/>
                <a:gd name="connsiteX142" fmla="*/ 7071357 w 7436821"/>
                <a:gd name="connsiteY142" fmla="*/ 2365988 h 3259433"/>
                <a:gd name="connsiteX143" fmla="*/ 7088502 w 7436821"/>
                <a:gd name="connsiteY143" fmla="*/ 2436473 h 3259433"/>
                <a:gd name="connsiteX144" fmla="*/ 7094217 w 7436821"/>
                <a:gd name="connsiteY144" fmla="*/ 2460286 h 3259433"/>
                <a:gd name="connsiteX145" fmla="*/ 7151367 w 7436821"/>
                <a:gd name="connsiteY145" fmla="*/ 2523151 h 3259433"/>
                <a:gd name="connsiteX146" fmla="*/ 7158987 w 7436821"/>
                <a:gd name="connsiteY146" fmla="*/ 2537438 h 3259433"/>
                <a:gd name="connsiteX147" fmla="*/ 7162797 w 7436821"/>
                <a:gd name="connsiteY147" fmla="*/ 2551726 h 3259433"/>
                <a:gd name="connsiteX148" fmla="*/ 7150415 w 7436821"/>
                <a:gd name="connsiteY148" fmla="*/ 2571728 h 3259433"/>
                <a:gd name="connsiteX149" fmla="*/ 7130412 w 7436821"/>
                <a:gd name="connsiteY149" fmla="*/ 2635545 h 3259433"/>
                <a:gd name="connsiteX150" fmla="*/ 7133270 w 7436821"/>
                <a:gd name="connsiteY150" fmla="*/ 2655548 h 3259433"/>
                <a:gd name="connsiteX151" fmla="*/ 7147557 w 7436821"/>
                <a:gd name="connsiteY151" fmla="*/ 2672693 h 3259433"/>
                <a:gd name="connsiteX152" fmla="*/ 7165655 w 7436821"/>
                <a:gd name="connsiteY152" fmla="*/ 2686980 h 3259433"/>
                <a:gd name="connsiteX153" fmla="*/ 7181847 w 7436821"/>
                <a:gd name="connsiteY153" fmla="*/ 2703173 h 3259433"/>
                <a:gd name="connsiteX154" fmla="*/ 7277097 w 7436821"/>
                <a:gd name="connsiteY154" fmla="*/ 2908913 h 3259433"/>
                <a:gd name="connsiteX155" fmla="*/ 7289480 w 7436821"/>
                <a:gd name="connsiteY155" fmla="*/ 2929868 h 3259433"/>
                <a:gd name="connsiteX156" fmla="*/ 7359965 w 7436821"/>
                <a:gd name="connsiteY156" fmla="*/ 3067980 h 3259433"/>
                <a:gd name="connsiteX157" fmla="*/ 7419972 w 7436821"/>
                <a:gd name="connsiteY157" fmla="*/ 3104176 h 3259433"/>
                <a:gd name="connsiteX158" fmla="*/ 7436165 w 7436821"/>
                <a:gd name="connsiteY158" fmla="*/ 3142276 h 3259433"/>
                <a:gd name="connsiteX159" fmla="*/ 7433307 w 7436821"/>
                <a:gd name="connsiteY159" fmla="*/ 3162278 h 3259433"/>
                <a:gd name="connsiteX160" fmla="*/ 7417115 w 7436821"/>
                <a:gd name="connsiteY160" fmla="*/ 3196568 h 3259433"/>
                <a:gd name="connsiteX161" fmla="*/ 7413305 w 7436821"/>
                <a:gd name="connsiteY161" fmla="*/ 3207998 h 3259433"/>
                <a:gd name="connsiteX162" fmla="*/ 7422830 w 7436821"/>
                <a:gd name="connsiteY162" fmla="*/ 3251813 h 3259433"/>
                <a:gd name="connsiteX163" fmla="*/ 7428545 w 7436821"/>
                <a:gd name="connsiteY163" fmla="*/ 3259433 h 3259433"/>
                <a:gd name="connsiteX164" fmla="*/ 7388540 w 7436821"/>
                <a:gd name="connsiteY164" fmla="*/ 3259433 h 3259433"/>
                <a:gd name="connsiteX165" fmla="*/ 7367585 w 7436821"/>
                <a:gd name="connsiteY165" fmla="*/ 3259433 h 3259433"/>
                <a:gd name="connsiteX166" fmla="*/ 0 w 7436821"/>
                <a:gd name="connsiteY166" fmla="*/ 3259433 h 3259433"/>
                <a:gd name="connsiteX167" fmla="*/ 37148 w 7436821"/>
                <a:gd name="connsiteY167" fmla="*/ 3212761 h 3259433"/>
                <a:gd name="connsiteX168" fmla="*/ 180023 w 7436821"/>
                <a:gd name="connsiteY168" fmla="*/ 2943203 h 3259433"/>
                <a:gd name="connsiteX169" fmla="*/ 196215 w 7436821"/>
                <a:gd name="connsiteY169" fmla="*/ 2902245 h 3259433"/>
                <a:gd name="connsiteX170" fmla="*/ 195263 w 7436821"/>
                <a:gd name="connsiteY170" fmla="*/ 2901293 h 3259433"/>
                <a:gd name="connsiteX171" fmla="*/ 177165 w 7436821"/>
                <a:gd name="connsiteY171" fmla="*/ 2819378 h 3259433"/>
                <a:gd name="connsiteX172" fmla="*/ 296228 w 7436821"/>
                <a:gd name="connsiteY172" fmla="*/ 2586016 h 3259433"/>
                <a:gd name="connsiteX173" fmla="*/ 305753 w 7436821"/>
                <a:gd name="connsiteY173" fmla="*/ 2573633 h 3259433"/>
                <a:gd name="connsiteX174" fmla="*/ 326708 w 7436821"/>
                <a:gd name="connsiteY174" fmla="*/ 2543153 h 3259433"/>
                <a:gd name="connsiteX175" fmla="*/ 354330 w 7436821"/>
                <a:gd name="connsiteY175" fmla="*/ 2401231 h 3259433"/>
                <a:gd name="connsiteX176" fmla="*/ 370523 w 7436821"/>
                <a:gd name="connsiteY176" fmla="*/ 2388848 h 3259433"/>
                <a:gd name="connsiteX177" fmla="*/ 388620 w 7436821"/>
                <a:gd name="connsiteY177" fmla="*/ 2376466 h 3259433"/>
                <a:gd name="connsiteX178" fmla="*/ 401955 w 7436821"/>
                <a:gd name="connsiteY178" fmla="*/ 2366941 h 3259433"/>
                <a:gd name="connsiteX179" fmla="*/ 412433 w 7436821"/>
                <a:gd name="connsiteY179" fmla="*/ 2354558 h 3259433"/>
                <a:gd name="connsiteX180" fmla="*/ 440055 w 7436821"/>
                <a:gd name="connsiteY180" fmla="*/ 2276453 h 3259433"/>
                <a:gd name="connsiteX181" fmla="*/ 446723 w 7436821"/>
                <a:gd name="connsiteY181" fmla="*/ 2256451 h 3259433"/>
                <a:gd name="connsiteX182" fmla="*/ 484823 w 7436821"/>
                <a:gd name="connsiteY182" fmla="*/ 2027851 h 3259433"/>
                <a:gd name="connsiteX183" fmla="*/ 495300 w 7436821"/>
                <a:gd name="connsiteY183" fmla="*/ 2010705 h 3259433"/>
                <a:gd name="connsiteX184" fmla="*/ 529590 w 7436821"/>
                <a:gd name="connsiteY184" fmla="*/ 1910693 h 3259433"/>
                <a:gd name="connsiteX185" fmla="*/ 533400 w 7436821"/>
                <a:gd name="connsiteY185" fmla="*/ 1887833 h 3259433"/>
                <a:gd name="connsiteX186" fmla="*/ 615315 w 7436821"/>
                <a:gd name="connsiteY186" fmla="*/ 1749720 h 3259433"/>
                <a:gd name="connsiteX187" fmla="*/ 636270 w 7436821"/>
                <a:gd name="connsiteY187" fmla="*/ 1742101 h 3259433"/>
                <a:gd name="connsiteX188" fmla="*/ 660083 w 7436821"/>
                <a:gd name="connsiteY188" fmla="*/ 1738290 h 3259433"/>
                <a:gd name="connsiteX189" fmla="*/ 677228 w 7436821"/>
                <a:gd name="connsiteY189" fmla="*/ 1742101 h 3259433"/>
                <a:gd name="connsiteX190" fmla="*/ 689610 w 7436821"/>
                <a:gd name="connsiteY190" fmla="*/ 1751626 h 3259433"/>
                <a:gd name="connsiteX191" fmla="*/ 705803 w 7436821"/>
                <a:gd name="connsiteY191" fmla="*/ 1776390 h 3259433"/>
                <a:gd name="connsiteX192" fmla="*/ 712470 w 7436821"/>
                <a:gd name="connsiteY192" fmla="*/ 1789726 h 3259433"/>
                <a:gd name="connsiteX193" fmla="*/ 794385 w 7436821"/>
                <a:gd name="connsiteY193" fmla="*/ 1924980 h 3259433"/>
                <a:gd name="connsiteX194" fmla="*/ 810578 w 7436821"/>
                <a:gd name="connsiteY194" fmla="*/ 1937363 h 3259433"/>
                <a:gd name="connsiteX195" fmla="*/ 830580 w 7436821"/>
                <a:gd name="connsiteY195" fmla="*/ 1944030 h 3259433"/>
                <a:gd name="connsiteX196" fmla="*/ 912495 w 7436821"/>
                <a:gd name="connsiteY196" fmla="*/ 1977368 h 3259433"/>
                <a:gd name="connsiteX197" fmla="*/ 932498 w 7436821"/>
                <a:gd name="connsiteY197" fmla="*/ 2045948 h 3259433"/>
                <a:gd name="connsiteX198" fmla="*/ 939165 w 7436821"/>
                <a:gd name="connsiteY198" fmla="*/ 2068808 h 3259433"/>
                <a:gd name="connsiteX199" fmla="*/ 970598 w 7436821"/>
                <a:gd name="connsiteY199" fmla="*/ 2176441 h 3259433"/>
                <a:gd name="connsiteX200" fmla="*/ 991553 w 7436821"/>
                <a:gd name="connsiteY200" fmla="*/ 2189776 h 3259433"/>
                <a:gd name="connsiteX201" fmla="*/ 1008883 w 7436821"/>
                <a:gd name="connsiteY201" fmla="*/ 2194502 h 3259433"/>
                <a:gd name="connsiteX202" fmla="*/ 1033558 w 7436821"/>
                <a:gd name="connsiteY202" fmla="*/ 2189170 h 3259433"/>
                <a:gd name="connsiteX203" fmla="*/ 1050608 w 7436821"/>
                <a:gd name="connsiteY203" fmla="*/ 2179298 h 3259433"/>
                <a:gd name="connsiteX204" fmla="*/ 1064895 w 7436821"/>
                <a:gd name="connsiteY204" fmla="*/ 2165011 h 3259433"/>
                <a:gd name="connsiteX205" fmla="*/ 1118235 w 7436821"/>
                <a:gd name="connsiteY205" fmla="*/ 1923076 h 3259433"/>
                <a:gd name="connsiteX206" fmla="*/ 1119188 w 7436821"/>
                <a:gd name="connsiteY206" fmla="*/ 1900215 h 3259433"/>
                <a:gd name="connsiteX207" fmla="*/ 1132523 w 7436821"/>
                <a:gd name="connsiteY207" fmla="*/ 1809728 h 3259433"/>
                <a:gd name="connsiteX208" fmla="*/ 1139190 w 7436821"/>
                <a:gd name="connsiteY208" fmla="*/ 1788773 h 3259433"/>
                <a:gd name="connsiteX209" fmla="*/ 1227773 w 7436821"/>
                <a:gd name="connsiteY209" fmla="*/ 1720193 h 3259433"/>
                <a:gd name="connsiteX210" fmla="*/ 1274446 w 7436821"/>
                <a:gd name="connsiteY210" fmla="*/ 1605893 h 3259433"/>
                <a:gd name="connsiteX211" fmla="*/ 1295401 w 7436821"/>
                <a:gd name="connsiteY211" fmla="*/ 1595415 h 3259433"/>
                <a:gd name="connsiteX212" fmla="*/ 1316356 w 7436821"/>
                <a:gd name="connsiteY212" fmla="*/ 1587795 h 3259433"/>
                <a:gd name="connsiteX213" fmla="*/ 1340169 w 7436821"/>
                <a:gd name="connsiteY213" fmla="*/ 1580176 h 3259433"/>
                <a:gd name="connsiteX214" fmla="*/ 1467803 w 7436821"/>
                <a:gd name="connsiteY214" fmla="*/ 1565888 h 3259433"/>
                <a:gd name="connsiteX215" fmla="*/ 1478280 w 7436821"/>
                <a:gd name="connsiteY215" fmla="*/ 1363958 h 3259433"/>
                <a:gd name="connsiteX216" fmla="*/ 1490663 w 7436821"/>
                <a:gd name="connsiteY216" fmla="*/ 1351576 h 3259433"/>
                <a:gd name="connsiteX217" fmla="*/ 1500188 w 7436821"/>
                <a:gd name="connsiteY217" fmla="*/ 1339193 h 3259433"/>
                <a:gd name="connsiteX218" fmla="*/ 1509713 w 7436821"/>
                <a:gd name="connsiteY218" fmla="*/ 1320143 h 3259433"/>
                <a:gd name="connsiteX219" fmla="*/ 1642110 w 7436821"/>
                <a:gd name="connsiteY219" fmla="*/ 1095353 h 3259433"/>
                <a:gd name="connsiteX220" fmla="*/ 1662114 w 7436821"/>
                <a:gd name="connsiteY220" fmla="*/ 1089638 h 3259433"/>
                <a:gd name="connsiteX221" fmla="*/ 1708785 w 7436821"/>
                <a:gd name="connsiteY221" fmla="*/ 1102020 h 3259433"/>
                <a:gd name="connsiteX222" fmla="*/ 1764030 w 7436821"/>
                <a:gd name="connsiteY222" fmla="*/ 1041060 h 3259433"/>
                <a:gd name="connsiteX223" fmla="*/ 1771650 w 7436821"/>
                <a:gd name="connsiteY223" fmla="*/ 1018200 h 3259433"/>
                <a:gd name="connsiteX224" fmla="*/ 1839278 w 7436821"/>
                <a:gd name="connsiteY224" fmla="*/ 897233 h 3259433"/>
                <a:gd name="connsiteX225" fmla="*/ 1927547 w 7436821"/>
                <a:gd name="connsiteY225" fmla="*/ 898036 h 3259433"/>
                <a:gd name="connsiteX226" fmla="*/ 1938294 w 7436821"/>
                <a:gd name="connsiteY226" fmla="*/ 888494 h 3259433"/>
                <a:gd name="connsiteX227" fmla="*/ 1939664 w 7436821"/>
                <a:gd name="connsiteY227" fmla="*/ 883976 h 3259433"/>
                <a:gd name="connsiteX228" fmla="*/ 1946907 w 7436821"/>
                <a:gd name="connsiteY228" fmla="*/ 867712 h 3259433"/>
                <a:gd name="connsiteX229" fmla="*/ 1946910 w 7436821"/>
                <a:gd name="connsiteY229" fmla="*/ 867705 h 3259433"/>
                <a:gd name="connsiteX230" fmla="*/ 1956435 w 7436821"/>
                <a:gd name="connsiteY230" fmla="*/ 844845 h 3259433"/>
                <a:gd name="connsiteX231" fmla="*/ 1965960 w 7436821"/>
                <a:gd name="connsiteY231" fmla="*/ 821985 h 3259433"/>
                <a:gd name="connsiteX232" fmla="*/ 2080260 w 7436821"/>
                <a:gd name="connsiteY232" fmla="*/ 723878 h 3259433"/>
                <a:gd name="connsiteX233" fmla="*/ 2101215 w 7436821"/>
                <a:gd name="connsiteY233" fmla="*/ 854370 h 3259433"/>
                <a:gd name="connsiteX234" fmla="*/ 2105025 w 7436821"/>
                <a:gd name="connsiteY234" fmla="*/ 874373 h 3259433"/>
                <a:gd name="connsiteX235" fmla="*/ 2210753 w 7436821"/>
                <a:gd name="connsiteY235" fmla="*/ 962955 h 3259433"/>
                <a:gd name="connsiteX236" fmla="*/ 2225040 w 7436821"/>
                <a:gd name="connsiteY236" fmla="*/ 977243 h 3259433"/>
                <a:gd name="connsiteX237" fmla="*/ 2232660 w 7436821"/>
                <a:gd name="connsiteY237" fmla="*/ 996293 h 3259433"/>
                <a:gd name="connsiteX238" fmla="*/ 2269808 w 7436821"/>
                <a:gd name="connsiteY238" fmla="*/ 1064873 h 3259433"/>
                <a:gd name="connsiteX239" fmla="*/ 2371725 w 7436821"/>
                <a:gd name="connsiteY239" fmla="*/ 1142978 h 3259433"/>
                <a:gd name="connsiteX240" fmla="*/ 2384108 w 7436821"/>
                <a:gd name="connsiteY240" fmla="*/ 1150598 h 3259433"/>
                <a:gd name="connsiteX241" fmla="*/ 2397443 w 7436821"/>
                <a:gd name="connsiteY241" fmla="*/ 1161075 h 3259433"/>
                <a:gd name="connsiteX242" fmla="*/ 2431734 w 7436821"/>
                <a:gd name="connsiteY242" fmla="*/ 1266803 h 3259433"/>
                <a:gd name="connsiteX243" fmla="*/ 2390775 w 7436821"/>
                <a:gd name="connsiteY243" fmla="*/ 1254420 h 3259433"/>
                <a:gd name="connsiteX244" fmla="*/ 2414588 w 7436821"/>
                <a:gd name="connsiteY244" fmla="*/ 1354433 h 3259433"/>
                <a:gd name="connsiteX245" fmla="*/ 2405063 w 7436821"/>
                <a:gd name="connsiteY245" fmla="*/ 1374435 h 3259433"/>
                <a:gd name="connsiteX246" fmla="*/ 2460308 w 7436821"/>
                <a:gd name="connsiteY246" fmla="*/ 1570651 h 3259433"/>
                <a:gd name="connsiteX247" fmla="*/ 2478405 w 7436821"/>
                <a:gd name="connsiteY247" fmla="*/ 1590653 h 3259433"/>
                <a:gd name="connsiteX248" fmla="*/ 2724151 w 7436821"/>
                <a:gd name="connsiteY248" fmla="*/ 1651613 h 3259433"/>
                <a:gd name="connsiteX249" fmla="*/ 2684145 w 7436821"/>
                <a:gd name="connsiteY249" fmla="*/ 1490640 h 3259433"/>
                <a:gd name="connsiteX250" fmla="*/ 2687003 w 7436821"/>
                <a:gd name="connsiteY250" fmla="*/ 1473495 h 3259433"/>
                <a:gd name="connsiteX251" fmla="*/ 2748916 w 7436821"/>
                <a:gd name="connsiteY251" fmla="*/ 1396343 h 3259433"/>
                <a:gd name="connsiteX252" fmla="*/ 2792730 w 7436821"/>
                <a:gd name="connsiteY252" fmla="*/ 1368720 h 3259433"/>
                <a:gd name="connsiteX253" fmla="*/ 2806066 w 7436821"/>
                <a:gd name="connsiteY253" fmla="*/ 1349670 h 3259433"/>
                <a:gd name="connsiteX254" fmla="*/ 2905125 w 7436821"/>
                <a:gd name="connsiteY254" fmla="*/ 1244895 h 3259433"/>
                <a:gd name="connsiteX255" fmla="*/ 2904174 w 7436821"/>
                <a:gd name="connsiteY255" fmla="*/ 1225845 h 3259433"/>
                <a:gd name="connsiteX256" fmla="*/ 2904174 w 7436821"/>
                <a:gd name="connsiteY256" fmla="*/ 1188698 h 3259433"/>
                <a:gd name="connsiteX257" fmla="*/ 2982279 w 7436821"/>
                <a:gd name="connsiteY257" fmla="*/ 1062968 h 3259433"/>
                <a:gd name="connsiteX258" fmla="*/ 3023236 w 7436821"/>
                <a:gd name="connsiteY258" fmla="*/ 917235 h 3259433"/>
                <a:gd name="connsiteX259" fmla="*/ 3039429 w 7436821"/>
                <a:gd name="connsiteY259" fmla="*/ 896280 h 3259433"/>
                <a:gd name="connsiteX260" fmla="*/ 3184209 w 7436821"/>
                <a:gd name="connsiteY260" fmla="*/ 724830 h 3259433"/>
                <a:gd name="connsiteX261" fmla="*/ 3187065 w 7436821"/>
                <a:gd name="connsiteY261" fmla="*/ 708638 h 3259433"/>
                <a:gd name="connsiteX262" fmla="*/ 3201354 w 7436821"/>
                <a:gd name="connsiteY262" fmla="*/ 661013 h 3259433"/>
                <a:gd name="connsiteX263" fmla="*/ 3208973 w 7436821"/>
                <a:gd name="connsiteY263" fmla="*/ 641963 h 3259433"/>
                <a:gd name="connsiteX264" fmla="*/ 3317558 w 7436821"/>
                <a:gd name="connsiteY264" fmla="*/ 487658 h 3259433"/>
                <a:gd name="connsiteX265" fmla="*/ 3333751 w 7436821"/>
                <a:gd name="connsiteY265" fmla="*/ 471465 h 3259433"/>
                <a:gd name="connsiteX266" fmla="*/ 3351848 w 7436821"/>
                <a:gd name="connsiteY266" fmla="*/ 450510 h 3259433"/>
                <a:gd name="connsiteX267" fmla="*/ 3422333 w 7436821"/>
                <a:gd name="connsiteY267" fmla="*/ 386693 h 3259433"/>
                <a:gd name="connsiteX268" fmla="*/ 3442335 w 7436821"/>
                <a:gd name="connsiteY268" fmla="*/ 383835 h 3259433"/>
                <a:gd name="connsiteX269" fmla="*/ 3472815 w 7436821"/>
                <a:gd name="connsiteY269" fmla="*/ 366690 h 3259433"/>
                <a:gd name="connsiteX270" fmla="*/ 3540443 w 7436821"/>
                <a:gd name="connsiteY270" fmla="*/ 167618 h 3259433"/>
                <a:gd name="connsiteX271" fmla="*/ 3556636 w 7436821"/>
                <a:gd name="connsiteY271" fmla="*/ 150473 h 3259433"/>
                <a:gd name="connsiteX272" fmla="*/ 3629977 w 7436821"/>
                <a:gd name="connsiteY272" fmla="*/ 66653 h 3259433"/>
                <a:gd name="connsiteX273" fmla="*/ 3646170 w 7436821"/>
                <a:gd name="connsiteY273" fmla="*/ 50460 h 3259433"/>
                <a:gd name="connsiteX274" fmla="*/ 3707130 w 7436821"/>
                <a:gd name="connsiteY274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96584 w 7436821"/>
                <a:gd name="connsiteY6" fmla="*/ 2043847 h 3259433"/>
                <a:gd name="connsiteX7" fmla="*/ 6590837 w 7436821"/>
                <a:gd name="connsiteY7" fmla="*/ 2048702 h 3259433"/>
                <a:gd name="connsiteX8" fmla="*/ 6596584 w 7436821"/>
                <a:gd name="connsiteY8" fmla="*/ 2043847 h 3259433"/>
                <a:gd name="connsiteX9" fmla="*/ 747698 w 7436821"/>
                <a:gd name="connsiteY9" fmla="*/ 1993335 h 3259433"/>
                <a:gd name="connsiteX10" fmla="*/ 747969 w 7436821"/>
                <a:gd name="connsiteY10" fmla="*/ 1994697 h 3259433"/>
                <a:gd name="connsiteX11" fmla="*/ 748270 w 7436821"/>
                <a:gd name="connsiteY11" fmla="*/ 1994253 h 3259433"/>
                <a:gd name="connsiteX12" fmla="*/ 747698 w 7436821"/>
                <a:gd name="connsiteY12" fmla="*/ 1993335 h 3259433"/>
                <a:gd name="connsiteX13" fmla="*/ 6114095 w 7436821"/>
                <a:gd name="connsiteY13" fmla="*/ 1805918 h 3259433"/>
                <a:gd name="connsiteX14" fmla="*/ 6111031 w 7436821"/>
                <a:gd name="connsiteY14" fmla="*/ 1811795 h 3259433"/>
                <a:gd name="connsiteX15" fmla="*/ 6115897 w 7436821"/>
                <a:gd name="connsiteY15" fmla="*/ 1832921 h 3259433"/>
                <a:gd name="connsiteX16" fmla="*/ 6120882 w 7436821"/>
                <a:gd name="connsiteY16" fmla="*/ 1823301 h 3259433"/>
                <a:gd name="connsiteX17" fmla="*/ 6114095 w 7436821"/>
                <a:gd name="connsiteY17" fmla="*/ 1805918 h 3259433"/>
                <a:gd name="connsiteX18" fmla="*/ 4571527 w 7436821"/>
                <a:gd name="connsiteY18" fmla="*/ 603642 h 3259433"/>
                <a:gd name="connsiteX19" fmla="*/ 4574994 w 7436821"/>
                <a:gd name="connsiteY19" fmla="*/ 607661 h 3259433"/>
                <a:gd name="connsiteX20" fmla="*/ 4574553 w 7436821"/>
                <a:gd name="connsiteY20" fmla="*/ 606693 h 3259433"/>
                <a:gd name="connsiteX21" fmla="*/ 4571527 w 7436821"/>
                <a:gd name="connsiteY21" fmla="*/ 603642 h 3259433"/>
                <a:gd name="connsiteX22" fmla="*/ 4528455 w 7436821"/>
                <a:gd name="connsiteY22" fmla="*/ 566756 h 3259433"/>
                <a:gd name="connsiteX23" fmla="*/ 4529548 w 7436821"/>
                <a:gd name="connsiteY23" fmla="*/ 569210 h 3259433"/>
                <a:gd name="connsiteX24" fmla="*/ 4537440 w 7436821"/>
                <a:gd name="connsiteY24" fmla="*/ 573026 h 3259433"/>
                <a:gd name="connsiteX25" fmla="*/ 4556825 w 7436821"/>
                <a:gd name="connsiteY25" fmla="*/ 588815 h 3259433"/>
                <a:gd name="connsiteX26" fmla="*/ 4543480 w 7436821"/>
                <a:gd name="connsiteY26" fmla="*/ 575357 h 3259433"/>
                <a:gd name="connsiteX27" fmla="*/ 4528455 w 7436821"/>
                <a:gd name="connsiteY27" fmla="*/ 566756 h 3259433"/>
                <a:gd name="connsiteX28" fmla="*/ 3707130 w 7436821"/>
                <a:gd name="connsiteY28" fmla="*/ 930 h 3259433"/>
                <a:gd name="connsiteX29" fmla="*/ 3793805 w 7436821"/>
                <a:gd name="connsiteY29" fmla="*/ 48555 h 3259433"/>
                <a:gd name="connsiteX30" fmla="*/ 3813807 w 7436821"/>
                <a:gd name="connsiteY30" fmla="*/ 62843 h 3259433"/>
                <a:gd name="connsiteX31" fmla="*/ 3878577 w 7436821"/>
                <a:gd name="connsiteY31" fmla="*/ 206670 h 3259433"/>
                <a:gd name="connsiteX32" fmla="*/ 3881435 w 7436821"/>
                <a:gd name="connsiteY32" fmla="*/ 230483 h 3259433"/>
                <a:gd name="connsiteX33" fmla="*/ 3904295 w 7436821"/>
                <a:gd name="connsiteY33" fmla="*/ 325733 h 3259433"/>
                <a:gd name="connsiteX34" fmla="*/ 3907058 w 7436821"/>
                <a:gd name="connsiteY34" fmla="*/ 340239 h 3259433"/>
                <a:gd name="connsiteX35" fmla="*/ 3908911 w 7436821"/>
                <a:gd name="connsiteY35" fmla="*/ 345080 h 3259433"/>
                <a:gd name="connsiteX36" fmla="*/ 3912314 w 7436821"/>
                <a:gd name="connsiteY36" fmla="*/ 358147 h 3259433"/>
                <a:gd name="connsiteX37" fmla="*/ 3923568 w 7436821"/>
                <a:gd name="connsiteY37" fmla="*/ 391336 h 3259433"/>
                <a:gd name="connsiteX38" fmla="*/ 3971922 w 7436821"/>
                <a:gd name="connsiteY38" fmla="*/ 503850 h 3259433"/>
                <a:gd name="connsiteX39" fmla="*/ 4070030 w 7436821"/>
                <a:gd name="connsiteY39" fmla="*/ 618150 h 3259433"/>
                <a:gd name="connsiteX40" fmla="*/ 4092890 w 7436821"/>
                <a:gd name="connsiteY40" fmla="*/ 631485 h 3259433"/>
                <a:gd name="connsiteX41" fmla="*/ 4295772 w 7436821"/>
                <a:gd name="connsiteY41" fmla="*/ 743880 h 3259433"/>
                <a:gd name="connsiteX42" fmla="*/ 4312917 w 7436821"/>
                <a:gd name="connsiteY42" fmla="*/ 720068 h 3259433"/>
                <a:gd name="connsiteX43" fmla="*/ 4316727 w 7436821"/>
                <a:gd name="connsiteY43" fmla="*/ 702923 h 3259433"/>
                <a:gd name="connsiteX44" fmla="*/ 4312917 w 7436821"/>
                <a:gd name="connsiteY44" fmla="*/ 681968 h 3259433"/>
                <a:gd name="connsiteX45" fmla="*/ 4312917 w 7436821"/>
                <a:gd name="connsiteY45" fmla="*/ 661965 h 3259433"/>
                <a:gd name="connsiteX46" fmla="*/ 4457697 w 7436821"/>
                <a:gd name="connsiteY46" fmla="*/ 461940 h 3259433"/>
                <a:gd name="connsiteX47" fmla="*/ 4549137 w 7436821"/>
                <a:gd name="connsiteY47" fmla="*/ 484800 h 3259433"/>
                <a:gd name="connsiteX48" fmla="*/ 4565330 w 7436821"/>
                <a:gd name="connsiteY48" fmla="*/ 500993 h 3259433"/>
                <a:gd name="connsiteX49" fmla="*/ 4643435 w 7436821"/>
                <a:gd name="connsiteY49" fmla="*/ 645773 h 3259433"/>
                <a:gd name="connsiteX50" fmla="*/ 4647245 w 7436821"/>
                <a:gd name="connsiteY50" fmla="*/ 670538 h 3259433"/>
                <a:gd name="connsiteX51" fmla="*/ 4656770 w 7436821"/>
                <a:gd name="connsiteY51" fmla="*/ 745785 h 3259433"/>
                <a:gd name="connsiteX52" fmla="*/ 4664390 w 7436821"/>
                <a:gd name="connsiteY52" fmla="*/ 761978 h 3259433"/>
                <a:gd name="connsiteX53" fmla="*/ 4671057 w 7436821"/>
                <a:gd name="connsiteY53" fmla="*/ 779123 h 3259433"/>
                <a:gd name="connsiteX54" fmla="*/ 4678677 w 7436821"/>
                <a:gd name="connsiteY54" fmla="*/ 795315 h 3259433"/>
                <a:gd name="connsiteX55" fmla="*/ 4679630 w 7436821"/>
                <a:gd name="connsiteY55" fmla="*/ 818175 h 3259433"/>
                <a:gd name="connsiteX56" fmla="*/ 4689155 w 7436821"/>
                <a:gd name="connsiteY56" fmla="*/ 838178 h 3259433"/>
                <a:gd name="connsiteX57" fmla="*/ 4696775 w 7436821"/>
                <a:gd name="connsiteY57" fmla="*/ 857228 h 3259433"/>
                <a:gd name="connsiteX58" fmla="*/ 4719635 w 7436821"/>
                <a:gd name="connsiteY58" fmla="*/ 894375 h 3259433"/>
                <a:gd name="connsiteX59" fmla="*/ 4732970 w 7436821"/>
                <a:gd name="connsiteY59" fmla="*/ 910568 h 3259433"/>
                <a:gd name="connsiteX60" fmla="*/ 4750115 w 7436821"/>
                <a:gd name="connsiteY60" fmla="*/ 927713 h 3259433"/>
                <a:gd name="connsiteX61" fmla="*/ 4763450 w 7436821"/>
                <a:gd name="connsiteY61" fmla="*/ 944858 h 3259433"/>
                <a:gd name="connsiteX62" fmla="*/ 4787262 w 7436821"/>
                <a:gd name="connsiteY62" fmla="*/ 982958 h 3259433"/>
                <a:gd name="connsiteX63" fmla="*/ 4794882 w 7436821"/>
                <a:gd name="connsiteY63" fmla="*/ 1006770 h 3259433"/>
                <a:gd name="connsiteX64" fmla="*/ 4807265 w 7436821"/>
                <a:gd name="connsiteY64" fmla="*/ 1054395 h 3259433"/>
                <a:gd name="connsiteX65" fmla="*/ 4817742 w 7436821"/>
                <a:gd name="connsiteY65" fmla="*/ 1068683 h 3259433"/>
                <a:gd name="connsiteX66" fmla="*/ 4820600 w 7436821"/>
                <a:gd name="connsiteY66" fmla="*/ 1088685 h 3259433"/>
                <a:gd name="connsiteX67" fmla="*/ 4838697 w 7436821"/>
                <a:gd name="connsiteY67" fmla="*/ 1221083 h 3259433"/>
                <a:gd name="connsiteX68" fmla="*/ 4851080 w 7436821"/>
                <a:gd name="connsiteY68" fmla="*/ 1233465 h 3259433"/>
                <a:gd name="connsiteX69" fmla="*/ 4860605 w 7436821"/>
                <a:gd name="connsiteY69" fmla="*/ 1273470 h 3259433"/>
                <a:gd name="connsiteX70" fmla="*/ 4948235 w 7436821"/>
                <a:gd name="connsiteY70" fmla="*/ 1517310 h 3259433"/>
                <a:gd name="connsiteX71" fmla="*/ 4964427 w 7436821"/>
                <a:gd name="connsiteY71" fmla="*/ 1554458 h 3259433"/>
                <a:gd name="connsiteX72" fmla="*/ 4978715 w 7436821"/>
                <a:gd name="connsiteY72" fmla="*/ 1574460 h 3259433"/>
                <a:gd name="connsiteX73" fmla="*/ 5151117 w 7436821"/>
                <a:gd name="connsiteY73" fmla="*/ 1836398 h 3259433"/>
                <a:gd name="connsiteX74" fmla="*/ 5272085 w 7436821"/>
                <a:gd name="connsiteY74" fmla="*/ 1796393 h 3259433"/>
                <a:gd name="connsiteX75" fmla="*/ 5292087 w 7436821"/>
                <a:gd name="connsiteY75" fmla="*/ 1800203 h 3259433"/>
                <a:gd name="connsiteX76" fmla="*/ 5360667 w 7436821"/>
                <a:gd name="connsiteY76" fmla="*/ 1729718 h 3259433"/>
                <a:gd name="connsiteX77" fmla="*/ 5361620 w 7436821"/>
                <a:gd name="connsiteY77" fmla="*/ 1708763 h 3259433"/>
                <a:gd name="connsiteX78" fmla="*/ 5379360 w 7436821"/>
                <a:gd name="connsiteY78" fmla="*/ 1644231 h 3259433"/>
                <a:gd name="connsiteX79" fmla="*/ 5390153 w 7436821"/>
                <a:gd name="connsiteY79" fmla="*/ 1625966 h 3259433"/>
                <a:gd name="connsiteX80" fmla="*/ 5398929 w 7436821"/>
                <a:gd name="connsiteY80" fmla="*/ 1592273 h 3259433"/>
                <a:gd name="connsiteX81" fmla="*/ 5426863 w 7436821"/>
                <a:gd name="connsiteY81" fmla="*/ 1519262 h 3259433"/>
                <a:gd name="connsiteX82" fmla="*/ 5425795 w 7436821"/>
                <a:gd name="connsiteY82" fmla="*/ 1503975 h 3259433"/>
                <a:gd name="connsiteX83" fmla="*/ 5427342 w 7436821"/>
                <a:gd name="connsiteY83" fmla="*/ 1415393 h 3259433"/>
                <a:gd name="connsiteX84" fmla="*/ 5542595 w 7436821"/>
                <a:gd name="connsiteY84" fmla="*/ 1209653 h 3259433"/>
                <a:gd name="connsiteX85" fmla="*/ 5554977 w 7436821"/>
                <a:gd name="connsiteY85" fmla="*/ 1189650 h 3259433"/>
                <a:gd name="connsiteX86" fmla="*/ 5572122 w 7436821"/>
                <a:gd name="connsiteY86" fmla="*/ 1176315 h 3259433"/>
                <a:gd name="connsiteX87" fmla="*/ 5683565 w 7436821"/>
                <a:gd name="connsiteY87" fmla="*/ 1302045 h 3259433"/>
                <a:gd name="connsiteX88" fmla="*/ 5697852 w 7436821"/>
                <a:gd name="connsiteY88" fmla="*/ 1319190 h 3259433"/>
                <a:gd name="connsiteX89" fmla="*/ 5727380 w 7436821"/>
                <a:gd name="connsiteY89" fmla="*/ 1353480 h 3259433"/>
                <a:gd name="connsiteX90" fmla="*/ 5739762 w 7436821"/>
                <a:gd name="connsiteY90" fmla="*/ 1372530 h 3259433"/>
                <a:gd name="connsiteX91" fmla="*/ 5770242 w 7436821"/>
                <a:gd name="connsiteY91" fmla="*/ 1402058 h 3259433"/>
                <a:gd name="connsiteX92" fmla="*/ 5783577 w 7436821"/>
                <a:gd name="connsiteY92" fmla="*/ 1415393 h 3259433"/>
                <a:gd name="connsiteX93" fmla="*/ 5787387 w 7436821"/>
                <a:gd name="connsiteY93" fmla="*/ 1517310 h 3259433"/>
                <a:gd name="connsiteX94" fmla="*/ 5925500 w 7436821"/>
                <a:gd name="connsiteY94" fmla="*/ 1493498 h 3259433"/>
                <a:gd name="connsiteX95" fmla="*/ 5946455 w 7436821"/>
                <a:gd name="connsiteY95" fmla="*/ 1486830 h 3259433"/>
                <a:gd name="connsiteX96" fmla="*/ 5966457 w 7436821"/>
                <a:gd name="connsiteY96" fmla="*/ 1499213 h 3259433"/>
                <a:gd name="connsiteX97" fmla="*/ 6098855 w 7436821"/>
                <a:gd name="connsiteY97" fmla="*/ 1646851 h 3259433"/>
                <a:gd name="connsiteX98" fmla="*/ 6106475 w 7436821"/>
                <a:gd name="connsiteY98" fmla="*/ 1663043 h 3259433"/>
                <a:gd name="connsiteX99" fmla="*/ 6119810 w 7436821"/>
                <a:gd name="connsiteY99" fmla="*/ 1693523 h 3259433"/>
                <a:gd name="connsiteX100" fmla="*/ 6130287 w 7436821"/>
                <a:gd name="connsiteY100" fmla="*/ 1716383 h 3259433"/>
                <a:gd name="connsiteX101" fmla="*/ 6140765 w 7436821"/>
                <a:gd name="connsiteY101" fmla="*/ 1737338 h 3259433"/>
                <a:gd name="connsiteX102" fmla="*/ 6148385 w 7436821"/>
                <a:gd name="connsiteY102" fmla="*/ 1758293 h 3259433"/>
                <a:gd name="connsiteX103" fmla="*/ 6151242 w 7436821"/>
                <a:gd name="connsiteY103" fmla="*/ 1936410 h 3259433"/>
                <a:gd name="connsiteX104" fmla="*/ 6155052 w 7436821"/>
                <a:gd name="connsiteY104" fmla="*/ 1957365 h 3259433"/>
                <a:gd name="connsiteX105" fmla="*/ 6158862 w 7436821"/>
                <a:gd name="connsiteY105" fmla="*/ 1978320 h 3259433"/>
                <a:gd name="connsiteX106" fmla="*/ 6169340 w 7436821"/>
                <a:gd name="connsiteY106" fmla="*/ 2022135 h 3259433"/>
                <a:gd name="connsiteX107" fmla="*/ 6176007 w 7436821"/>
                <a:gd name="connsiteY107" fmla="*/ 2035470 h 3259433"/>
                <a:gd name="connsiteX108" fmla="*/ 6186485 w 7436821"/>
                <a:gd name="connsiteY108" fmla="*/ 2047853 h 3259433"/>
                <a:gd name="connsiteX109" fmla="*/ 6202677 w 7436821"/>
                <a:gd name="connsiteY109" fmla="*/ 2062140 h 3259433"/>
                <a:gd name="connsiteX110" fmla="*/ 6220775 w 7436821"/>
                <a:gd name="connsiteY110" fmla="*/ 2076428 h 3259433"/>
                <a:gd name="connsiteX111" fmla="*/ 6241730 w 7436821"/>
                <a:gd name="connsiteY111" fmla="*/ 2085953 h 3259433"/>
                <a:gd name="connsiteX112" fmla="*/ 6402464 w 7436821"/>
                <a:gd name="connsiteY112" fmla="*/ 2130021 h 3259433"/>
                <a:gd name="connsiteX113" fmla="*/ 6417089 w 7436821"/>
                <a:gd name="connsiteY113" fmla="*/ 2124324 h 3259433"/>
                <a:gd name="connsiteX114" fmla="*/ 6419843 w 7436821"/>
                <a:gd name="connsiteY114" fmla="*/ 2110517 h 3259433"/>
                <a:gd name="connsiteX115" fmla="*/ 6429692 w 7436821"/>
                <a:gd name="connsiteY115" fmla="*/ 2078028 h 3259433"/>
                <a:gd name="connsiteX116" fmla="*/ 6414371 w 7436821"/>
                <a:gd name="connsiteY116" fmla="*/ 2052735 h 3259433"/>
                <a:gd name="connsiteX117" fmla="*/ 6371270 w 7436821"/>
                <a:gd name="connsiteY117" fmla="*/ 1988798 h 3259433"/>
                <a:gd name="connsiteX118" fmla="*/ 6365555 w 7436821"/>
                <a:gd name="connsiteY118" fmla="*/ 1965938 h 3259433"/>
                <a:gd name="connsiteX119" fmla="*/ 6393177 w 7436821"/>
                <a:gd name="connsiteY119" fmla="*/ 1884976 h 3259433"/>
                <a:gd name="connsiteX120" fmla="*/ 6416037 w 7436821"/>
                <a:gd name="connsiteY120" fmla="*/ 1879260 h 3259433"/>
                <a:gd name="connsiteX121" fmla="*/ 6545577 w 7436821"/>
                <a:gd name="connsiteY121" fmla="*/ 1923076 h 3259433"/>
                <a:gd name="connsiteX122" fmla="*/ 6569390 w 7436821"/>
                <a:gd name="connsiteY122" fmla="*/ 1926885 h 3259433"/>
                <a:gd name="connsiteX123" fmla="*/ 6666545 w 7436821"/>
                <a:gd name="connsiteY123" fmla="*/ 2002133 h 3259433"/>
                <a:gd name="connsiteX124" fmla="*/ 6713217 w 7436821"/>
                <a:gd name="connsiteY124" fmla="*/ 2018326 h 3259433"/>
                <a:gd name="connsiteX125" fmla="*/ 6731315 w 7436821"/>
                <a:gd name="connsiteY125" fmla="*/ 2021183 h 3259433"/>
                <a:gd name="connsiteX126" fmla="*/ 6749412 w 7436821"/>
                <a:gd name="connsiteY126" fmla="*/ 2026898 h 3259433"/>
                <a:gd name="connsiteX127" fmla="*/ 6868475 w 7436821"/>
                <a:gd name="connsiteY127" fmla="*/ 2111670 h 3259433"/>
                <a:gd name="connsiteX128" fmla="*/ 6889430 w 7436821"/>
                <a:gd name="connsiteY128" fmla="*/ 2119291 h 3259433"/>
                <a:gd name="connsiteX129" fmla="*/ 6905622 w 7436821"/>
                <a:gd name="connsiteY129" fmla="*/ 2133578 h 3259433"/>
                <a:gd name="connsiteX130" fmla="*/ 6869427 w 7436821"/>
                <a:gd name="connsiteY130" fmla="*/ 2242163 h 3259433"/>
                <a:gd name="connsiteX131" fmla="*/ 6879946 w 7436821"/>
                <a:gd name="connsiteY131" fmla="*/ 2258313 h 3259433"/>
                <a:gd name="connsiteX132" fmla="*/ 6889342 w 7436821"/>
                <a:gd name="connsiteY132" fmla="*/ 2262487 h 3259433"/>
                <a:gd name="connsiteX133" fmla="*/ 6893809 w 7436821"/>
                <a:gd name="connsiteY133" fmla="*/ 2261261 h 3259433"/>
                <a:gd name="connsiteX134" fmla="*/ 6901194 w 7436821"/>
                <a:gd name="connsiteY134" fmla="*/ 2263287 h 3259433"/>
                <a:gd name="connsiteX135" fmla="*/ 6908573 w 7436821"/>
                <a:gd name="connsiteY135" fmla="*/ 2262439 h 3259433"/>
                <a:gd name="connsiteX136" fmla="*/ 6994205 w 7436821"/>
                <a:gd name="connsiteY136" fmla="*/ 2229781 h 3259433"/>
                <a:gd name="connsiteX137" fmla="*/ 7012302 w 7436821"/>
                <a:gd name="connsiteY137" fmla="*/ 2240258 h 3259433"/>
                <a:gd name="connsiteX138" fmla="*/ 7028495 w 7436821"/>
                <a:gd name="connsiteY138" fmla="*/ 2257403 h 3259433"/>
                <a:gd name="connsiteX139" fmla="*/ 7040877 w 7436821"/>
                <a:gd name="connsiteY139" fmla="*/ 2278358 h 3259433"/>
                <a:gd name="connsiteX140" fmla="*/ 7061832 w 7436821"/>
                <a:gd name="connsiteY140" fmla="*/ 2345033 h 3259433"/>
                <a:gd name="connsiteX141" fmla="*/ 7071357 w 7436821"/>
                <a:gd name="connsiteY141" fmla="*/ 2365988 h 3259433"/>
                <a:gd name="connsiteX142" fmla="*/ 7088502 w 7436821"/>
                <a:gd name="connsiteY142" fmla="*/ 2436473 h 3259433"/>
                <a:gd name="connsiteX143" fmla="*/ 7094217 w 7436821"/>
                <a:gd name="connsiteY143" fmla="*/ 2460286 h 3259433"/>
                <a:gd name="connsiteX144" fmla="*/ 7151367 w 7436821"/>
                <a:gd name="connsiteY144" fmla="*/ 2523151 h 3259433"/>
                <a:gd name="connsiteX145" fmla="*/ 7158987 w 7436821"/>
                <a:gd name="connsiteY145" fmla="*/ 2537438 h 3259433"/>
                <a:gd name="connsiteX146" fmla="*/ 7162797 w 7436821"/>
                <a:gd name="connsiteY146" fmla="*/ 2551726 h 3259433"/>
                <a:gd name="connsiteX147" fmla="*/ 7150415 w 7436821"/>
                <a:gd name="connsiteY147" fmla="*/ 2571728 h 3259433"/>
                <a:gd name="connsiteX148" fmla="*/ 7130412 w 7436821"/>
                <a:gd name="connsiteY148" fmla="*/ 2635545 h 3259433"/>
                <a:gd name="connsiteX149" fmla="*/ 7133270 w 7436821"/>
                <a:gd name="connsiteY149" fmla="*/ 2655548 h 3259433"/>
                <a:gd name="connsiteX150" fmla="*/ 7147557 w 7436821"/>
                <a:gd name="connsiteY150" fmla="*/ 2672693 h 3259433"/>
                <a:gd name="connsiteX151" fmla="*/ 7165655 w 7436821"/>
                <a:gd name="connsiteY151" fmla="*/ 2686980 h 3259433"/>
                <a:gd name="connsiteX152" fmla="*/ 7181847 w 7436821"/>
                <a:gd name="connsiteY152" fmla="*/ 2703173 h 3259433"/>
                <a:gd name="connsiteX153" fmla="*/ 7277097 w 7436821"/>
                <a:gd name="connsiteY153" fmla="*/ 2908913 h 3259433"/>
                <a:gd name="connsiteX154" fmla="*/ 7289480 w 7436821"/>
                <a:gd name="connsiteY154" fmla="*/ 2929868 h 3259433"/>
                <a:gd name="connsiteX155" fmla="*/ 7359965 w 7436821"/>
                <a:gd name="connsiteY155" fmla="*/ 3067980 h 3259433"/>
                <a:gd name="connsiteX156" fmla="*/ 7419972 w 7436821"/>
                <a:gd name="connsiteY156" fmla="*/ 3104176 h 3259433"/>
                <a:gd name="connsiteX157" fmla="*/ 7436165 w 7436821"/>
                <a:gd name="connsiteY157" fmla="*/ 3142276 h 3259433"/>
                <a:gd name="connsiteX158" fmla="*/ 7433307 w 7436821"/>
                <a:gd name="connsiteY158" fmla="*/ 3162278 h 3259433"/>
                <a:gd name="connsiteX159" fmla="*/ 7417115 w 7436821"/>
                <a:gd name="connsiteY159" fmla="*/ 3196568 h 3259433"/>
                <a:gd name="connsiteX160" fmla="*/ 7413305 w 7436821"/>
                <a:gd name="connsiteY160" fmla="*/ 3207998 h 3259433"/>
                <a:gd name="connsiteX161" fmla="*/ 7422830 w 7436821"/>
                <a:gd name="connsiteY161" fmla="*/ 3251813 h 3259433"/>
                <a:gd name="connsiteX162" fmla="*/ 7428545 w 7436821"/>
                <a:gd name="connsiteY162" fmla="*/ 3259433 h 3259433"/>
                <a:gd name="connsiteX163" fmla="*/ 7388540 w 7436821"/>
                <a:gd name="connsiteY163" fmla="*/ 3259433 h 3259433"/>
                <a:gd name="connsiteX164" fmla="*/ 7367585 w 7436821"/>
                <a:gd name="connsiteY164" fmla="*/ 3259433 h 3259433"/>
                <a:gd name="connsiteX165" fmla="*/ 0 w 7436821"/>
                <a:gd name="connsiteY165" fmla="*/ 3259433 h 3259433"/>
                <a:gd name="connsiteX166" fmla="*/ 37148 w 7436821"/>
                <a:gd name="connsiteY166" fmla="*/ 3212761 h 3259433"/>
                <a:gd name="connsiteX167" fmla="*/ 180023 w 7436821"/>
                <a:gd name="connsiteY167" fmla="*/ 2943203 h 3259433"/>
                <a:gd name="connsiteX168" fmla="*/ 196215 w 7436821"/>
                <a:gd name="connsiteY168" fmla="*/ 2902245 h 3259433"/>
                <a:gd name="connsiteX169" fmla="*/ 195263 w 7436821"/>
                <a:gd name="connsiteY169" fmla="*/ 2901293 h 3259433"/>
                <a:gd name="connsiteX170" fmla="*/ 177165 w 7436821"/>
                <a:gd name="connsiteY170" fmla="*/ 2819378 h 3259433"/>
                <a:gd name="connsiteX171" fmla="*/ 296228 w 7436821"/>
                <a:gd name="connsiteY171" fmla="*/ 2586016 h 3259433"/>
                <a:gd name="connsiteX172" fmla="*/ 305753 w 7436821"/>
                <a:gd name="connsiteY172" fmla="*/ 2573633 h 3259433"/>
                <a:gd name="connsiteX173" fmla="*/ 326708 w 7436821"/>
                <a:gd name="connsiteY173" fmla="*/ 2543153 h 3259433"/>
                <a:gd name="connsiteX174" fmla="*/ 354330 w 7436821"/>
                <a:gd name="connsiteY174" fmla="*/ 2401231 h 3259433"/>
                <a:gd name="connsiteX175" fmla="*/ 370523 w 7436821"/>
                <a:gd name="connsiteY175" fmla="*/ 2388848 h 3259433"/>
                <a:gd name="connsiteX176" fmla="*/ 388620 w 7436821"/>
                <a:gd name="connsiteY176" fmla="*/ 2376466 h 3259433"/>
                <a:gd name="connsiteX177" fmla="*/ 401955 w 7436821"/>
                <a:gd name="connsiteY177" fmla="*/ 2366941 h 3259433"/>
                <a:gd name="connsiteX178" fmla="*/ 412433 w 7436821"/>
                <a:gd name="connsiteY178" fmla="*/ 2354558 h 3259433"/>
                <a:gd name="connsiteX179" fmla="*/ 440055 w 7436821"/>
                <a:gd name="connsiteY179" fmla="*/ 2276453 h 3259433"/>
                <a:gd name="connsiteX180" fmla="*/ 446723 w 7436821"/>
                <a:gd name="connsiteY180" fmla="*/ 2256451 h 3259433"/>
                <a:gd name="connsiteX181" fmla="*/ 484823 w 7436821"/>
                <a:gd name="connsiteY181" fmla="*/ 2027851 h 3259433"/>
                <a:gd name="connsiteX182" fmla="*/ 495300 w 7436821"/>
                <a:gd name="connsiteY182" fmla="*/ 2010705 h 3259433"/>
                <a:gd name="connsiteX183" fmla="*/ 529590 w 7436821"/>
                <a:gd name="connsiteY183" fmla="*/ 1910693 h 3259433"/>
                <a:gd name="connsiteX184" fmla="*/ 533400 w 7436821"/>
                <a:gd name="connsiteY184" fmla="*/ 1887833 h 3259433"/>
                <a:gd name="connsiteX185" fmla="*/ 615315 w 7436821"/>
                <a:gd name="connsiteY185" fmla="*/ 1749720 h 3259433"/>
                <a:gd name="connsiteX186" fmla="*/ 636270 w 7436821"/>
                <a:gd name="connsiteY186" fmla="*/ 1742101 h 3259433"/>
                <a:gd name="connsiteX187" fmla="*/ 660083 w 7436821"/>
                <a:gd name="connsiteY187" fmla="*/ 1738290 h 3259433"/>
                <a:gd name="connsiteX188" fmla="*/ 677228 w 7436821"/>
                <a:gd name="connsiteY188" fmla="*/ 1742101 h 3259433"/>
                <a:gd name="connsiteX189" fmla="*/ 689610 w 7436821"/>
                <a:gd name="connsiteY189" fmla="*/ 1751626 h 3259433"/>
                <a:gd name="connsiteX190" fmla="*/ 705803 w 7436821"/>
                <a:gd name="connsiteY190" fmla="*/ 1776390 h 3259433"/>
                <a:gd name="connsiteX191" fmla="*/ 712470 w 7436821"/>
                <a:gd name="connsiteY191" fmla="*/ 1789726 h 3259433"/>
                <a:gd name="connsiteX192" fmla="*/ 794385 w 7436821"/>
                <a:gd name="connsiteY192" fmla="*/ 1924980 h 3259433"/>
                <a:gd name="connsiteX193" fmla="*/ 810578 w 7436821"/>
                <a:gd name="connsiteY193" fmla="*/ 1937363 h 3259433"/>
                <a:gd name="connsiteX194" fmla="*/ 830580 w 7436821"/>
                <a:gd name="connsiteY194" fmla="*/ 1944030 h 3259433"/>
                <a:gd name="connsiteX195" fmla="*/ 912495 w 7436821"/>
                <a:gd name="connsiteY195" fmla="*/ 1977368 h 3259433"/>
                <a:gd name="connsiteX196" fmla="*/ 932498 w 7436821"/>
                <a:gd name="connsiteY196" fmla="*/ 2045948 h 3259433"/>
                <a:gd name="connsiteX197" fmla="*/ 939165 w 7436821"/>
                <a:gd name="connsiteY197" fmla="*/ 2068808 h 3259433"/>
                <a:gd name="connsiteX198" fmla="*/ 970598 w 7436821"/>
                <a:gd name="connsiteY198" fmla="*/ 2176441 h 3259433"/>
                <a:gd name="connsiteX199" fmla="*/ 991553 w 7436821"/>
                <a:gd name="connsiteY199" fmla="*/ 2189776 h 3259433"/>
                <a:gd name="connsiteX200" fmla="*/ 1008883 w 7436821"/>
                <a:gd name="connsiteY200" fmla="*/ 2194502 h 3259433"/>
                <a:gd name="connsiteX201" fmla="*/ 1033558 w 7436821"/>
                <a:gd name="connsiteY201" fmla="*/ 2189170 h 3259433"/>
                <a:gd name="connsiteX202" fmla="*/ 1050608 w 7436821"/>
                <a:gd name="connsiteY202" fmla="*/ 2179298 h 3259433"/>
                <a:gd name="connsiteX203" fmla="*/ 1064895 w 7436821"/>
                <a:gd name="connsiteY203" fmla="*/ 2165011 h 3259433"/>
                <a:gd name="connsiteX204" fmla="*/ 1118235 w 7436821"/>
                <a:gd name="connsiteY204" fmla="*/ 1923076 h 3259433"/>
                <a:gd name="connsiteX205" fmla="*/ 1119188 w 7436821"/>
                <a:gd name="connsiteY205" fmla="*/ 1900215 h 3259433"/>
                <a:gd name="connsiteX206" fmla="*/ 1132523 w 7436821"/>
                <a:gd name="connsiteY206" fmla="*/ 1809728 h 3259433"/>
                <a:gd name="connsiteX207" fmla="*/ 1139190 w 7436821"/>
                <a:gd name="connsiteY207" fmla="*/ 1788773 h 3259433"/>
                <a:gd name="connsiteX208" fmla="*/ 1227773 w 7436821"/>
                <a:gd name="connsiteY208" fmla="*/ 1720193 h 3259433"/>
                <a:gd name="connsiteX209" fmla="*/ 1274446 w 7436821"/>
                <a:gd name="connsiteY209" fmla="*/ 1605893 h 3259433"/>
                <a:gd name="connsiteX210" fmla="*/ 1295401 w 7436821"/>
                <a:gd name="connsiteY210" fmla="*/ 1595415 h 3259433"/>
                <a:gd name="connsiteX211" fmla="*/ 1316356 w 7436821"/>
                <a:gd name="connsiteY211" fmla="*/ 1587795 h 3259433"/>
                <a:gd name="connsiteX212" fmla="*/ 1340169 w 7436821"/>
                <a:gd name="connsiteY212" fmla="*/ 1580176 h 3259433"/>
                <a:gd name="connsiteX213" fmla="*/ 1467803 w 7436821"/>
                <a:gd name="connsiteY213" fmla="*/ 1565888 h 3259433"/>
                <a:gd name="connsiteX214" fmla="*/ 1478280 w 7436821"/>
                <a:gd name="connsiteY214" fmla="*/ 1363958 h 3259433"/>
                <a:gd name="connsiteX215" fmla="*/ 1490663 w 7436821"/>
                <a:gd name="connsiteY215" fmla="*/ 1351576 h 3259433"/>
                <a:gd name="connsiteX216" fmla="*/ 1500188 w 7436821"/>
                <a:gd name="connsiteY216" fmla="*/ 1339193 h 3259433"/>
                <a:gd name="connsiteX217" fmla="*/ 1509713 w 7436821"/>
                <a:gd name="connsiteY217" fmla="*/ 1320143 h 3259433"/>
                <a:gd name="connsiteX218" fmla="*/ 1642110 w 7436821"/>
                <a:gd name="connsiteY218" fmla="*/ 1095353 h 3259433"/>
                <a:gd name="connsiteX219" fmla="*/ 1662114 w 7436821"/>
                <a:gd name="connsiteY219" fmla="*/ 1089638 h 3259433"/>
                <a:gd name="connsiteX220" fmla="*/ 1708785 w 7436821"/>
                <a:gd name="connsiteY220" fmla="*/ 1102020 h 3259433"/>
                <a:gd name="connsiteX221" fmla="*/ 1764030 w 7436821"/>
                <a:gd name="connsiteY221" fmla="*/ 1041060 h 3259433"/>
                <a:gd name="connsiteX222" fmla="*/ 1771650 w 7436821"/>
                <a:gd name="connsiteY222" fmla="*/ 1018200 h 3259433"/>
                <a:gd name="connsiteX223" fmla="*/ 1839278 w 7436821"/>
                <a:gd name="connsiteY223" fmla="*/ 897233 h 3259433"/>
                <a:gd name="connsiteX224" fmla="*/ 1927547 w 7436821"/>
                <a:gd name="connsiteY224" fmla="*/ 898036 h 3259433"/>
                <a:gd name="connsiteX225" fmla="*/ 1938294 w 7436821"/>
                <a:gd name="connsiteY225" fmla="*/ 888494 h 3259433"/>
                <a:gd name="connsiteX226" fmla="*/ 1939664 w 7436821"/>
                <a:gd name="connsiteY226" fmla="*/ 883976 h 3259433"/>
                <a:gd name="connsiteX227" fmla="*/ 1946907 w 7436821"/>
                <a:gd name="connsiteY227" fmla="*/ 867712 h 3259433"/>
                <a:gd name="connsiteX228" fmla="*/ 1946910 w 7436821"/>
                <a:gd name="connsiteY228" fmla="*/ 867705 h 3259433"/>
                <a:gd name="connsiteX229" fmla="*/ 1956435 w 7436821"/>
                <a:gd name="connsiteY229" fmla="*/ 844845 h 3259433"/>
                <a:gd name="connsiteX230" fmla="*/ 1965960 w 7436821"/>
                <a:gd name="connsiteY230" fmla="*/ 821985 h 3259433"/>
                <a:gd name="connsiteX231" fmla="*/ 2080260 w 7436821"/>
                <a:gd name="connsiteY231" fmla="*/ 723878 h 3259433"/>
                <a:gd name="connsiteX232" fmla="*/ 2101215 w 7436821"/>
                <a:gd name="connsiteY232" fmla="*/ 854370 h 3259433"/>
                <a:gd name="connsiteX233" fmla="*/ 2105025 w 7436821"/>
                <a:gd name="connsiteY233" fmla="*/ 874373 h 3259433"/>
                <a:gd name="connsiteX234" fmla="*/ 2210753 w 7436821"/>
                <a:gd name="connsiteY234" fmla="*/ 962955 h 3259433"/>
                <a:gd name="connsiteX235" fmla="*/ 2225040 w 7436821"/>
                <a:gd name="connsiteY235" fmla="*/ 977243 h 3259433"/>
                <a:gd name="connsiteX236" fmla="*/ 2232660 w 7436821"/>
                <a:gd name="connsiteY236" fmla="*/ 996293 h 3259433"/>
                <a:gd name="connsiteX237" fmla="*/ 2269808 w 7436821"/>
                <a:gd name="connsiteY237" fmla="*/ 1064873 h 3259433"/>
                <a:gd name="connsiteX238" fmla="*/ 2371725 w 7436821"/>
                <a:gd name="connsiteY238" fmla="*/ 1142978 h 3259433"/>
                <a:gd name="connsiteX239" fmla="*/ 2384108 w 7436821"/>
                <a:gd name="connsiteY239" fmla="*/ 1150598 h 3259433"/>
                <a:gd name="connsiteX240" fmla="*/ 2397443 w 7436821"/>
                <a:gd name="connsiteY240" fmla="*/ 1161075 h 3259433"/>
                <a:gd name="connsiteX241" fmla="*/ 2431734 w 7436821"/>
                <a:gd name="connsiteY241" fmla="*/ 1266803 h 3259433"/>
                <a:gd name="connsiteX242" fmla="*/ 2390775 w 7436821"/>
                <a:gd name="connsiteY242" fmla="*/ 1254420 h 3259433"/>
                <a:gd name="connsiteX243" fmla="*/ 2414588 w 7436821"/>
                <a:gd name="connsiteY243" fmla="*/ 1354433 h 3259433"/>
                <a:gd name="connsiteX244" fmla="*/ 2405063 w 7436821"/>
                <a:gd name="connsiteY244" fmla="*/ 1374435 h 3259433"/>
                <a:gd name="connsiteX245" fmla="*/ 2460308 w 7436821"/>
                <a:gd name="connsiteY245" fmla="*/ 1570651 h 3259433"/>
                <a:gd name="connsiteX246" fmla="*/ 2478405 w 7436821"/>
                <a:gd name="connsiteY246" fmla="*/ 1590653 h 3259433"/>
                <a:gd name="connsiteX247" fmla="*/ 2724151 w 7436821"/>
                <a:gd name="connsiteY247" fmla="*/ 1651613 h 3259433"/>
                <a:gd name="connsiteX248" fmla="*/ 2684145 w 7436821"/>
                <a:gd name="connsiteY248" fmla="*/ 1490640 h 3259433"/>
                <a:gd name="connsiteX249" fmla="*/ 2687003 w 7436821"/>
                <a:gd name="connsiteY249" fmla="*/ 1473495 h 3259433"/>
                <a:gd name="connsiteX250" fmla="*/ 2748916 w 7436821"/>
                <a:gd name="connsiteY250" fmla="*/ 1396343 h 3259433"/>
                <a:gd name="connsiteX251" fmla="*/ 2792730 w 7436821"/>
                <a:gd name="connsiteY251" fmla="*/ 1368720 h 3259433"/>
                <a:gd name="connsiteX252" fmla="*/ 2806066 w 7436821"/>
                <a:gd name="connsiteY252" fmla="*/ 1349670 h 3259433"/>
                <a:gd name="connsiteX253" fmla="*/ 2905125 w 7436821"/>
                <a:gd name="connsiteY253" fmla="*/ 1244895 h 3259433"/>
                <a:gd name="connsiteX254" fmla="*/ 2904174 w 7436821"/>
                <a:gd name="connsiteY254" fmla="*/ 1225845 h 3259433"/>
                <a:gd name="connsiteX255" fmla="*/ 2904174 w 7436821"/>
                <a:gd name="connsiteY255" fmla="*/ 1188698 h 3259433"/>
                <a:gd name="connsiteX256" fmla="*/ 2982279 w 7436821"/>
                <a:gd name="connsiteY256" fmla="*/ 1062968 h 3259433"/>
                <a:gd name="connsiteX257" fmla="*/ 3023236 w 7436821"/>
                <a:gd name="connsiteY257" fmla="*/ 917235 h 3259433"/>
                <a:gd name="connsiteX258" fmla="*/ 3039429 w 7436821"/>
                <a:gd name="connsiteY258" fmla="*/ 896280 h 3259433"/>
                <a:gd name="connsiteX259" fmla="*/ 3184209 w 7436821"/>
                <a:gd name="connsiteY259" fmla="*/ 724830 h 3259433"/>
                <a:gd name="connsiteX260" fmla="*/ 3187065 w 7436821"/>
                <a:gd name="connsiteY260" fmla="*/ 708638 h 3259433"/>
                <a:gd name="connsiteX261" fmla="*/ 3201354 w 7436821"/>
                <a:gd name="connsiteY261" fmla="*/ 661013 h 3259433"/>
                <a:gd name="connsiteX262" fmla="*/ 3208973 w 7436821"/>
                <a:gd name="connsiteY262" fmla="*/ 641963 h 3259433"/>
                <a:gd name="connsiteX263" fmla="*/ 3317558 w 7436821"/>
                <a:gd name="connsiteY263" fmla="*/ 487658 h 3259433"/>
                <a:gd name="connsiteX264" fmla="*/ 3333751 w 7436821"/>
                <a:gd name="connsiteY264" fmla="*/ 471465 h 3259433"/>
                <a:gd name="connsiteX265" fmla="*/ 3351848 w 7436821"/>
                <a:gd name="connsiteY265" fmla="*/ 450510 h 3259433"/>
                <a:gd name="connsiteX266" fmla="*/ 3422333 w 7436821"/>
                <a:gd name="connsiteY266" fmla="*/ 386693 h 3259433"/>
                <a:gd name="connsiteX267" fmla="*/ 3442335 w 7436821"/>
                <a:gd name="connsiteY267" fmla="*/ 383835 h 3259433"/>
                <a:gd name="connsiteX268" fmla="*/ 3472815 w 7436821"/>
                <a:gd name="connsiteY268" fmla="*/ 366690 h 3259433"/>
                <a:gd name="connsiteX269" fmla="*/ 3540443 w 7436821"/>
                <a:gd name="connsiteY269" fmla="*/ 167618 h 3259433"/>
                <a:gd name="connsiteX270" fmla="*/ 3556636 w 7436821"/>
                <a:gd name="connsiteY270" fmla="*/ 150473 h 3259433"/>
                <a:gd name="connsiteX271" fmla="*/ 3629977 w 7436821"/>
                <a:gd name="connsiteY271" fmla="*/ 66653 h 3259433"/>
                <a:gd name="connsiteX272" fmla="*/ 3646170 w 7436821"/>
                <a:gd name="connsiteY272" fmla="*/ 50460 h 3259433"/>
                <a:gd name="connsiteX273" fmla="*/ 3707130 w 7436821"/>
                <a:gd name="connsiteY273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6596584 w 7436821"/>
                <a:gd name="connsiteY6" fmla="*/ 2043847 h 3259433"/>
                <a:gd name="connsiteX7" fmla="*/ 6563679 w 7436821"/>
                <a:gd name="connsiteY7" fmla="*/ 2013166 h 3259433"/>
                <a:gd name="connsiteX8" fmla="*/ 6596584 w 7436821"/>
                <a:gd name="connsiteY8" fmla="*/ 2043847 h 3259433"/>
                <a:gd name="connsiteX9" fmla="*/ 747698 w 7436821"/>
                <a:gd name="connsiteY9" fmla="*/ 1993335 h 3259433"/>
                <a:gd name="connsiteX10" fmla="*/ 747969 w 7436821"/>
                <a:gd name="connsiteY10" fmla="*/ 1994697 h 3259433"/>
                <a:gd name="connsiteX11" fmla="*/ 748270 w 7436821"/>
                <a:gd name="connsiteY11" fmla="*/ 1994253 h 3259433"/>
                <a:gd name="connsiteX12" fmla="*/ 747698 w 7436821"/>
                <a:gd name="connsiteY12" fmla="*/ 1993335 h 3259433"/>
                <a:gd name="connsiteX13" fmla="*/ 6114095 w 7436821"/>
                <a:gd name="connsiteY13" fmla="*/ 1805918 h 3259433"/>
                <a:gd name="connsiteX14" fmla="*/ 6111031 w 7436821"/>
                <a:gd name="connsiteY14" fmla="*/ 1811795 h 3259433"/>
                <a:gd name="connsiteX15" fmla="*/ 6115897 w 7436821"/>
                <a:gd name="connsiteY15" fmla="*/ 1832921 h 3259433"/>
                <a:gd name="connsiteX16" fmla="*/ 6120882 w 7436821"/>
                <a:gd name="connsiteY16" fmla="*/ 1823301 h 3259433"/>
                <a:gd name="connsiteX17" fmla="*/ 6114095 w 7436821"/>
                <a:gd name="connsiteY17" fmla="*/ 1805918 h 3259433"/>
                <a:gd name="connsiteX18" fmla="*/ 4571527 w 7436821"/>
                <a:gd name="connsiteY18" fmla="*/ 603642 h 3259433"/>
                <a:gd name="connsiteX19" fmla="*/ 4574994 w 7436821"/>
                <a:gd name="connsiteY19" fmla="*/ 607661 h 3259433"/>
                <a:gd name="connsiteX20" fmla="*/ 4574553 w 7436821"/>
                <a:gd name="connsiteY20" fmla="*/ 606693 h 3259433"/>
                <a:gd name="connsiteX21" fmla="*/ 4571527 w 7436821"/>
                <a:gd name="connsiteY21" fmla="*/ 603642 h 3259433"/>
                <a:gd name="connsiteX22" fmla="*/ 4528455 w 7436821"/>
                <a:gd name="connsiteY22" fmla="*/ 566756 h 3259433"/>
                <a:gd name="connsiteX23" fmla="*/ 4529548 w 7436821"/>
                <a:gd name="connsiteY23" fmla="*/ 569210 h 3259433"/>
                <a:gd name="connsiteX24" fmla="*/ 4537440 w 7436821"/>
                <a:gd name="connsiteY24" fmla="*/ 573026 h 3259433"/>
                <a:gd name="connsiteX25" fmla="*/ 4556825 w 7436821"/>
                <a:gd name="connsiteY25" fmla="*/ 588815 h 3259433"/>
                <a:gd name="connsiteX26" fmla="*/ 4543480 w 7436821"/>
                <a:gd name="connsiteY26" fmla="*/ 575357 h 3259433"/>
                <a:gd name="connsiteX27" fmla="*/ 4528455 w 7436821"/>
                <a:gd name="connsiteY27" fmla="*/ 566756 h 3259433"/>
                <a:gd name="connsiteX28" fmla="*/ 3707130 w 7436821"/>
                <a:gd name="connsiteY28" fmla="*/ 930 h 3259433"/>
                <a:gd name="connsiteX29" fmla="*/ 3793805 w 7436821"/>
                <a:gd name="connsiteY29" fmla="*/ 48555 h 3259433"/>
                <a:gd name="connsiteX30" fmla="*/ 3813807 w 7436821"/>
                <a:gd name="connsiteY30" fmla="*/ 62843 h 3259433"/>
                <a:gd name="connsiteX31" fmla="*/ 3878577 w 7436821"/>
                <a:gd name="connsiteY31" fmla="*/ 206670 h 3259433"/>
                <a:gd name="connsiteX32" fmla="*/ 3881435 w 7436821"/>
                <a:gd name="connsiteY32" fmla="*/ 230483 h 3259433"/>
                <a:gd name="connsiteX33" fmla="*/ 3904295 w 7436821"/>
                <a:gd name="connsiteY33" fmla="*/ 325733 h 3259433"/>
                <a:gd name="connsiteX34" fmla="*/ 3907058 w 7436821"/>
                <a:gd name="connsiteY34" fmla="*/ 340239 h 3259433"/>
                <a:gd name="connsiteX35" fmla="*/ 3908911 w 7436821"/>
                <a:gd name="connsiteY35" fmla="*/ 345080 h 3259433"/>
                <a:gd name="connsiteX36" fmla="*/ 3912314 w 7436821"/>
                <a:gd name="connsiteY36" fmla="*/ 358147 h 3259433"/>
                <a:gd name="connsiteX37" fmla="*/ 3923568 w 7436821"/>
                <a:gd name="connsiteY37" fmla="*/ 391336 h 3259433"/>
                <a:gd name="connsiteX38" fmla="*/ 3971922 w 7436821"/>
                <a:gd name="connsiteY38" fmla="*/ 503850 h 3259433"/>
                <a:gd name="connsiteX39" fmla="*/ 4070030 w 7436821"/>
                <a:gd name="connsiteY39" fmla="*/ 618150 h 3259433"/>
                <a:gd name="connsiteX40" fmla="*/ 4092890 w 7436821"/>
                <a:gd name="connsiteY40" fmla="*/ 631485 h 3259433"/>
                <a:gd name="connsiteX41" fmla="*/ 4295772 w 7436821"/>
                <a:gd name="connsiteY41" fmla="*/ 743880 h 3259433"/>
                <a:gd name="connsiteX42" fmla="*/ 4312917 w 7436821"/>
                <a:gd name="connsiteY42" fmla="*/ 720068 h 3259433"/>
                <a:gd name="connsiteX43" fmla="*/ 4316727 w 7436821"/>
                <a:gd name="connsiteY43" fmla="*/ 702923 h 3259433"/>
                <a:gd name="connsiteX44" fmla="*/ 4312917 w 7436821"/>
                <a:gd name="connsiteY44" fmla="*/ 681968 h 3259433"/>
                <a:gd name="connsiteX45" fmla="*/ 4312917 w 7436821"/>
                <a:gd name="connsiteY45" fmla="*/ 661965 h 3259433"/>
                <a:gd name="connsiteX46" fmla="*/ 4457697 w 7436821"/>
                <a:gd name="connsiteY46" fmla="*/ 461940 h 3259433"/>
                <a:gd name="connsiteX47" fmla="*/ 4549137 w 7436821"/>
                <a:gd name="connsiteY47" fmla="*/ 484800 h 3259433"/>
                <a:gd name="connsiteX48" fmla="*/ 4565330 w 7436821"/>
                <a:gd name="connsiteY48" fmla="*/ 500993 h 3259433"/>
                <a:gd name="connsiteX49" fmla="*/ 4643435 w 7436821"/>
                <a:gd name="connsiteY49" fmla="*/ 645773 h 3259433"/>
                <a:gd name="connsiteX50" fmla="*/ 4647245 w 7436821"/>
                <a:gd name="connsiteY50" fmla="*/ 670538 h 3259433"/>
                <a:gd name="connsiteX51" fmla="*/ 4656770 w 7436821"/>
                <a:gd name="connsiteY51" fmla="*/ 745785 h 3259433"/>
                <a:gd name="connsiteX52" fmla="*/ 4664390 w 7436821"/>
                <a:gd name="connsiteY52" fmla="*/ 761978 h 3259433"/>
                <a:gd name="connsiteX53" fmla="*/ 4671057 w 7436821"/>
                <a:gd name="connsiteY53" fmla="*/ 779123 h 3259433"/>
                <a:gd name="connsiteX54" fmla="*/ 4678677 w 7436821"/>
                <a:gd name="connsiteY54" fmla="*/ 795315 h 3259433"/>
                <a:gd name="connsiteX55" fmla="*/ 4679630 w 7436821"/>
                <a:gd name="connsiteY55" fmla="*/ 818175 h 3259433"/>
                <a:gd name="connsiteX56" fmla="*/ 4689155 w 7436821"/>
                <a:gd name="connsiteY56" fmla="*/ 838178 h 3259433"/>
                <a:gd name="connsiteX57" fmla="*/ 4696775 w 7436821"/>
                <a:gd name="connsiteY57" fmla="*/ 857228 h 3259433"/>
                <a:gd name="connsiteX58" fmla="*/ 4719635 w 7436821"/>
                <a:gd name="connsiteY58" fmla="*/ 894375 h 3259433"/>
                <a:gd name="connsiteX59" fmla="*/ 4732970 w 7436821"/>
                <a:gd name="connsiteY59" fmla="*/ 910568 h 3259433"/>
                <a:gd name="connsiteX60" fmla="*/ 4750115 w 7436821"/>
                <a:gd name="connsiteY60" fmla="*/ 927713 h 3259433"/>
                <a:gd name="connsiteX61" fmla="*/ 4763450 w 7436821"/>
                <a:gd name="connsiteY61" fmla="*/ 944858 h 3259433"/>
                <a:gd name="connsiteX62" fmla="*/ 4787262 w 7436821"/>
                <a:gd name="connsiteY62" fmla="*/ 982958 h 3259433"/>
                <a:gd name="connsiteX63" fmla="*/ 4794882 w 7436821"/>
                <a:gd name="connsiteY63" fmla="*/ 1006770 h 3259433"/>
                <a:gd name="connsiteX64" fmla="*/ 4807265 w 7436821"/>
                <a:gd name="connsiteY64" fmla="*/ 1054395 h 3259433"/>
                <a:gd name="connsiteX65" fmla="*/ 4817742 w 7436821"/>
                <a:gd name="connsiteY65" fmla="*/ 1068683 h 3259433"/>
                <a:gd name="connsiteX66" fmla="*/ 4820600 w 7436821"/>
                <a:gd name="connsiteY66" fmla="*/ 1088685 h 3259433"/>
                <a:gd name="connsiteX67" fmla="*/ 4838697 w 7436821"/>
                <a:gd name="connsiteY67" fmla="*/ 1221083 h 3259433"/>
                <a:gd name="connsiteX68" fmla="*/ 4851080 w 7436821"/>
                <a:gd name="connsiteY68" fmla="*/ 1233465 h 3259433"/>
                <a:gd name="connsiteX69" fmla="*/ 4860605 w 7436821"/>
                <a:gd name="connsiteY69" fmla="*/ 1273470 h 3259433"/>
                <a:gd name="connsiteX70" fmla="*/ 4948235 w 7436821"/>
                <a:gd name="connsiteY70" fmla="*/ 1517310 h 3259433"/>
                <a:gd name="connsiteX71" fmla="*/ 4964427 w 7436821"/>
                <a:gd name="connsiteY71" fmla="*/ 1554458 h 3259433"/>
                <a:gd name="connsiteX72" fmla="*/ 4978715 w 7436821"/>
                <a:gd name="connsiteY72" fmla="*/ 1574460 h 3259433"/>
                <a:gd name="connsiteX73" fmla="*/ 5151117 w 7436821"/>
                <a:gd name="connsiteY73" fmla="*/ 1836398 h 3259433"/>
                <a:gd name="connsiteX74" fmla="*/ 5272085 w 7436821"/>
                <a:gd name="connsiteY74" fmla="*/ 1796393 h 3259433"/>
                <a:gd name="connsiteX75" fmla="*/ 5292087 w 7436821"/>
                <a:gd name="connsiteY75" fmla="*/ 1800203 h 3259433"/>
                <a:gd name="connsiteX76" fmla="*/ 5360667 w 7436821"/>
                <a:gd name="connsiteY76" fmla="*/ 1729718 h 3259433"/>
                <a:gd name="connsiteX77" fmla="*/ 5361620 w 7436821"/>
                <a:gd name="connsiteY77" fmla="*/ 1708763 h 3259433"/>
                <a:gd name="connsiteX78" fmla="*/ 5379360 w 7436821"/>
                <a:gd name="connsiteY78" fmla="*/ 1644231 h 3259433"/>
                <a:gd name="connsiteX79" fmla="*/ 5390153 w 7436821"/>
                <a:gd name="connsiteY79" fmla="*/ 1625966 h 3259433"/>
                <a:gd name="connsiteX80" fmla="*/ 5398929 w 7436821"/>
                <a:gd name="connsiteY80" fmla="*/ 1592273 h 3259433"/>
                <a:gd name="connsiteX81" fmla="*/ 5426863 w 7436821"/>
                <a:gd name="connsiteY81" fmla="*/ 1519262 h 3259433"/>
                <a:gd name="connsiteX82" fmla="*/ 5425795 w 7436821"/>
                <a:gd name="connsiteY82" fmla="*/ 1503975 h 3259433"/>
                <a:gd name="connsiteX83" fmla="*/ 5427342 w 7436821"/>
                <a:gd name="connsiteY83" fmla="*/ 1415393 h 3259433"/>
                <a:gd name="connsiteX84" fmla="*/ 5542595 w 7436821"/>
                <a:gd name="connsiteY84" fmla="*/ 1209653 h 3259433"/>
                <a:gd name="connsiteX85" fmla="*/ 5554977 w 7436821"/>
                <a:gd name="connsiteY85" fmla="*/ 1189650 h 3259433"/>
                <a:gd name="connsiteX86" fmla="*/ 5572122 w 7436821"/>
                <a:gd name="connsiteY86" fmla="*/ 1176315 h 3259433"/>
                <a:gd name="connsiteX87" fmla="*/ 5683565 w 7436821"/>
                <a:gd name="connsiteY87" fmla="*/ 1302045 h 3259433"/>
                <a:gd name="connsiteX88" fmla="*/ 5697852 w 7436821"/>
                <a:gd name="connsiteY88" fmla="*/ 1319190 h 3259433"/>
                <a:gd name="connsiteX89" fmla="*/ 5727380 w 7436821"/>
                <a:gd name="connsiteY89" fmla="*/ 1353480 h 3259433"/>
                <a:gd name="connsiteX90" fmla="*/ 5739762 w 7436821"/>
                <a:gd name="connsiteY90" fmla="*/ 1372530 h 3259433"/>
                <a:gd name="connsiteX91" fmla="*/ 5770242 w 7436821"/>
                <a:gd name="connsiteY91" fmla="*/ 1402058 h 3259433"/>
                <a:gd name="connsiteX92" fmla="*/ 5783577 w 7436821"/>
                <a:gd name="connsiteY92" fmla="*/ 1415393 h 3259433"/>
                <a:gd name="connsiteX93" fmla="*/ 5787387 w 7436821"/>
                <a:gd name="connsiteY93" fmla="*/ 1517310 h 3259433"/>
                <a:gd name="connsiteX94" fmla="*/ 5925500 w 7436821"/>
                <a:gd name="connsiteY94" fmla="*/ 1493498 h 3259433"/>
                <a:gd name="connsiteX95" fmla="*/ 5946455 w 7436821"/>
                <a:gd name="connsiteY95" fmla="*/ 1486830 h 3259433"/>
                <a:gd name="connsiteX96" fmla="*/ 5966457 w 7436821"/>
                <a:gd name="connsiteY96" fmla="*/ 1499213 h 3259433"/>
                <a:gd name="connsiteX97" fmla="*/ 6098855 w 7436821"/>
                <a:gd name="connsiteY97" fmla="*/ 1646851 h 3259433"/>
                <a:gd name="connsiteX98" fmla="*/ 6106475 w 7436821"/>
                <a:gd name="connsiteY98" fmla="*/ 1663043 h 3259433"/>
                <a:gd name="connsiteX99" fmla="*/ 6119810 w 7436821"/>
                <a:gd name="connsiteY99" fmla="*/ 1693523 h 3259433"/>
                <a:gd name="connsiteX100" fmla="*/ 6130287 w 7436821"/>
                <a:gd name="connsiteY100" fmla="*/ 1716383 h 3259433"/>
                <a:gd name="connsiteX101" fmla="*/ 6140765 w 7436821"/>
                <a:gd name="connsiteY101" fmla="*/ 1737338 h 3259433"/>
                <a:gd name="connsiteX102" fmla="*/ 6148385 w 7436821"/>
                <a:gd name="connsiteY102" fmla="*/ 1758293 h 3259433"/>
                <a:gd name="connsiteX103" fmla="*/ 6151242 w 7436821"/>
                <a:gd name="connsiteY103" fmla="*/ 1936410 h 3259433"/>
                <a:gd name="connsiteX104" fmla="*/ 6155052 w 7436821"/>
                <a:gd name="connsiteY104" fmla="*/ 1957365 h 3259433"/>
                <a:gd name="connsiteX105" fmla="*/ 6158862 w 7436821"/>
                <a:gd name="connsiteY105" fmla="*/ 1978320 h 3259433"/>
                <a:gd name="connsiteX106" fmla="*/ 6169340 w 7436821"/>
                <a:gd name="connsiteY106" fmla="*/ 2022135 h 3259433"/>
                <a:gd name="connsiteX107" fmla="*/ 6176007 w 7436821"/>
                <a:gd name="connsiteY107" fmla="*/ 2035470 h 3259433"/>
                <a:gd name="connsiteX108" fmla="*/ 6186485 w 7436821"/>
                <a:gd name="connsiteY108" fmla="*/ 2047853 h 3259433"/>
                <a:gd name="connsiteX109" fmla="*/ 6202677 w 7436821"/>
                <a:gd name="connsiteY109" fmla="*/ 2062140 h 3259433"/>
                <a:gd name="connsiteX110" fmla="*/ 6220775 w 7436821"/>
                <a:gd name="connsiteY110" fmla="*/ 2076428 h 3259433"/>
                <a:gd name="connsiteX111" fmla="*/ 6241730 w 7436821"/>
                <a:gd name="connsiteY111" fmla="*/ 2085953 h 3259433"/>
                <a:gd name="connsiteX112" fmla="*/ 6402464 w 7436821"/>
                <a:gd name="connsiteY112" fmla="*/ 2130021 h 3259433"/>
                <a:gd name="connsiteX113" fmla="*/ 6417089 w 7436821"/>
                <a:gd name="connsiteY113" fmla="*/ 2124324 h 3259433"/>
                <a:gd name="connsiteX114" fmla="*/ 6419843 w 7436821"/>
                <a:gd name="connsiteY114" fmla="*/ 2110517 h 3259433"/>
                <a:gd name="connsiteX115" fmla="*/ 6429692 w 7436821"/>
                <a:gd name="connsiteY115" fmla="*/ 2078028 h 3259433"/>
                <a:gd name="connsiteX116" fmla="*/ 6414371 w 7436821"/>
                <a:gd name="connsiteY116" fmla="*/ 2052735 h 3259433"/>
                <a:gd name="connsiteX117" fmla="*/ 6371270 w 7436821"/>
                <a:gd name="connsiteY117" fmla="*/ 1988798 h 3259433"/>
                <a:gd name="connsiteX118" fmla="*/ 6365555 w 7436821"/>
                <a:gd name="connsiteY118" fmla="*/ 1965938 h 3259433"/>
                <a:gd name="connsiteX119" fmla="*/ 6393177 w 7436821"/>
                <a:gd name="connsiteY119" fmla="*/ 1884976 h 3259433"/>
                <a:gd name="connsiteX120" fmla="*/ 6416037 w 7436821"/>
                <a:gd name="connsiteY120" fmla="*/ 1879260 h 3259433"/>
                <a:gd name="connsiteX121" fmla="*/ 6545577 w 7436821"/>
                <a:gd name="connsiteY121" fmla="*/ 1923076 h 3259433"/>
                <a:gd name="connsiteX122" fmla="*/ 6569390 w 7436821"/>
                <a:gd name="connsiteY122" fmla="*/ 1926885 h 3259433"/>
                <a:gd name="connsiteX123" fmla="*/ 6666545 w 7436821"/>
                <a:gd name="connsiteY123" fmla="*/ 2002133 h 3259433"/>
                <a:gd name="connsiteX124" fmla="*/ 6713217 w 7436821"/>
                <a:gd name="connsiteY124" fmla="*/ 2018326 h 3259433"/>
                <a:gd name="connsiteX125" fmla="*/ 6731315 w 7436821"/>
                <a:gd name="connsiteY125" fmla="*/ 2021183 h 3259433"/>
                <a:gd name="connsiteX126" fmla="*/ 6749412 w 7436821"/>
                <a:gd name="connsiteY126" fmla="*/ 2026898 h 3259433"/>
                <a:gd name="connsiteX127" fmla="*/ 6868475 w 7436821"/>
                <a:gd name="connsiteY127" fmla="*/ 2111670 h 3259433"/>
                <a:gd name="connsiteX128" fmla="*/ 6889430 w 7436821"/>
                <a:gd name="connsiteY128" fmla="*/ 2119291 h 3259433"/>
                <a:gd name="connsiteX129" fmla="*/ 6905622 w 7436821"/>
                <a:gd name="connsiteY129" fmla="*/ 2133578 h 3259433"/>
                <a:gd name="connsiteX130" fmla="*/ 6869427 w 7436821"/>
                <a:gd name="connsiteY130" fmla="*/ 2242163 h 3259433"/>
                <a:gd name="connsiteX131" fmla="*/ 6879946 w 7436821"/>
                <a:gd name="connsiteY131" fmla="*/ 2258313 h 3259433"/>
                <a:gd name="connsiteX132" fmla="*/ 6889342 w 7436821"/>
                <a:gd name="connsiteY132" fmla="*/ 2262487 h 3259433"/>
                <a:gd name="connsiteX133" fmla="*/ 6893809 w 7436821"/>
                <a:gd name="connsiteY133" fmla="*/ 2261261 h 3259433"/>
                <a:gd name="connsiteX134" fmla="*/ 6901194 w 7436821"/>
                <a:gd name="connsiteY134" fmla="*/ 2263287 h 3259433"/>
                <a:gd name="connsiteX135" fmla="*/ 6908573 w 7436821"/>
                <a:gd name="connsiteY135" fmla="*/ 2262439 h 3259433"/>
                <a:gd name="connsiteX136" fmla="*/ 6994205 w 7436821"/>
                <a:gd name="connsiteY136" fmla="*/ 2229781 h 3259433"/>
                <a:gd name="connsiteX137" fmla="*/ 7012302 w 7436821"/>
                <a:gd name="connsiteY137" fmla="*/ 2240258 h 3259433"/>
                <a:gd name="connsiteX138" fmla="*/ 7028495 w 7436821"/>
                <a:gd name="connsiteY138" fmla="*/ 2257403 h 3259433"/>
                <a:gd name="connsiteX139" fmla="*/ 7040877 w 7436821"/>
                <a:gd name="connsiteY139" fmla="*/ 2278358 h 3259433"/>
                <a:gd name="connsiteX140" fmla="*/ 7061832 w 7436821"/>
                <a:gd name="connsiteY140" fmla="*/ 2345033 h 3259433"/>
                <a:gd name="connsiteX141" fmla="*/ 7071357 w 7436821"/>
                <a:gd name="connsiteY141" fmla="*/ 2365988 h 3259433"/>
                <a:gd name="connsiteX142" fmla="*/ 7088502 w 7436821"/>
                <a:gd name="connsiteY142" fmla="*/ 2436473 h 3259433"/>
                <a:gd name="connsiteX143" fmla="*/ 7094217 w 7436821"/>
                <a:gd name="connsiteY143" fmla="*/ 2460286 h 3259433"/>
                <a:gd name="connsiteX144" fmla="*/ 7151367 w 7436821"/>
                <a:gd name="connsiteY144" fmla="*/ 2523151 h 3259433"/>
                <a:gd name="connsiteX145" fmla="*/ 7158987 w 7436821"/>
                <a:gd name="connsiteY145" fmla="*/ 2537438 h 3259433"/>
                <a:gd name="connsiteX146" fmla="*/ 7162797 w 7436821"/>
                <a:gd name="connsiteY146" fmla="*/ 2551726 h 3259433"/>
                <a:gd name="connsiteX147" fmla="*/ 7150415 w 7436821"/>
                <a:gd name="connsiteY147" fmla="*/ 2571728 h 3259433"/>
                <a:gd name="connsiteX148" fmla="*/ 7130412 w 7436821"/>
                <a:gd name="connsiteY148" fmla="*/ 2635545 h 3259433"/>
                <a:gd name="connsiteX149" fmla="*/ 7133270 w 7436821"/>
                <a:gd name="connsiteY149" fmla="*/ 2655548 h 3259433"/>
                <a:gd name="connsiteX150" fmla="*/ 7147557 w 7436821"/>
                <a:gd name="connsiteY150" fmla="*/ 2672693 h 3259433"/>
                <a:gd name="connsiteX151" fmla="*/ 7165655 w 7436821"/>
                <a:gd name="connsiteY151" fmla="*/ 2686980 h 3259433"/>
                <a:gd name="connsiteX152" fmla="*/ 7181847 w 7436821"/>
                <a:gd name="connsiteY152" fmla="*/ 2703173 h 3259433"/>
                <a:gd name="connsiteX153" fmla="*/ 7277097 w 7436821"/>
                <a:gd name="connsiteY153" fmla="*/ 2908913 h 3259433"/>
                <a:gd name="connsiteX154" fmla="*/ 7289480 w 7436821"/>
                <a:gd name="connsiteY154" fmla="*/ 2929868 h 3259433"/>
                <a:gd name="connsiteX155" fmla="*/ 7359965 w 7436821"/>
                <a:gd name="connsiteY155" fmla="*/ 3067980 h 3259433"/>
                <a:gd name="connsiteX156" fmla="*/ 7419972 w 7436821"/>
                <a:gd name="connsiteY156" fmla="*/ 3104176 h 3259433"/>
                <a:gd name="connsiteX157" fmla="*/ 7436165 w 7436821"/>
                <a:gd name="connsiteY157" fmla="*/ 3142276 h 3259433"/>
                <a:gd name="connsiteX158" fmla="*/ 7433307 w 7436821"/>
                <a:gd name="connsiteY158" fmla="*/ 3162278 h 3259433"/>
                <a:gd name="connsiteX159" fmla="*/ 7417115 w 7436821"/>
                <a:gd name="connsiteY159" fmla="*/ 3196568 h 3259433"/>
                <a:gd name="connsiteX160" fmla="*/ 7413305 w 7436821"/>
                <a:gd name="connsiteY160" fmla="*/ 3207998 h 3259433"/>
                <a:gd name="connsiteX161" fmla="*/ 7422830 w 7436821"/>
                <a:gd name="connsiteY161" fmla="*/ 3251813 h 3259433"/>
                <a:gd name="connsiteX162" fmla="*/ 7428545 w 7436821"/>
                <a:gd name="connsiteY162" fmla="*/ 3259433 h 3259433"/>
                <a:gd name="connsiteX163" fmla="*/ 7388540 w 7436821"/>
                <a:gd name="connsiteY163" fmla="*/ 3259433 h 3259433"/>
                <a:gd name="connsiteX164" fmla="*/ 7367585 w 7436821"/>
                <a:gd name="connsiteY164" fmla="*/ 3259433 h 3259433"/>
                <a:gd name="connsiteX165" fmla="*/ 0 w 7436821"/>
                <a:gd name="connsiteY165" fmla="*/ 3259433 h 3259433"/>
                <a:gd name="connsiteX166" fmla="*/ 37148 w 7436821"/>
                <a:gd name="connsiteY166" fmla="*/ 3212761 h 3259433"/>
                <a:gd name="connsiteX167" fmla="*/ 180023 w 7436821"/>
                <a:gd name="connsiteY167" fmla="*/ 2943203 h 3259433"/>
                <a:gd name="connsiteX168" fmla="*/ 196215 w 7436821"/>
                <a:gd name="connsiteY168" fmla="*/ 2902245 h 3259433"/>
                <a:gd name="connsiteX169" fmla="*/ 195263 w 7436821"/>
                <a:gd name="connsiteY169" fmla="*/ 2901293 h 3259433"/>
                <a:gd name="connsiteX170" fmla="*/ 177165 w 7436821"/>
                <a:gd name="connsiteY170" fmla="*/ 2819378 h 3259433"/>
                <a:gd name="connsiteX171" fmla="*/ 296228 w 7436821"/>
                <a:gd name="connsiteY171" fmla="*/ 2586016 h 3259433"/>
                <a:gd name="connsiteX172" fmla="*/ 305753 w 7436821"/>
                <a:gd name="connsiteY172" fmla="*/ 2573633 h 3259433"/>
                <a:gd name="connsiteX173" fmla="*/ 326708 w 7436821"/>
                <a:gd name="connsiteY173" fmla="*/ 2543153 h 3259433"/>
                <a:gd name="connsiteX174" fmla="*/ 354330 w 7436821"/>
                <a:gd name="connsiteY174" fmla="*/ 2401231 h 3259433"/>
                <a:gd name="connsiteX175" fmla="*/ 370523 w 7436821"/>
                <a:gd name="connsiteY175" fmla="*/ 2388848 h 3259433"/>
                <a:gd name="connsiteX176" fmla="*/ 388620 w 7436821"/>
                <a:gd name="connsiteY176" fmla="*/ 2376466 h 3259433"/>
                <a:gd name="connsiteX177" fmla="*/ 401955 w 7436821"/>
                <a:gd name="connsiteY177" fmla="*/ 2366941 h 3259433"/>
                <a:gd name="connsiteX178" fmla="*/ 412433 w 7436821"/>
                <a:gd name="connsiteY178" fmla="*/ 2354558 h 3259433"/>
                <a:gd name="connsiteX179" fmla="*/ 440055 w 7436821"/>
                <a:gd name="connsiteY179" fmla="*/ 2276453 h 3259433"/>
                <a:gd name="connsiteX180" fmla="*/ 446723 w 7436821"/>
                <a:gd name="connsiteY180" fmla="*/ 2256451 h 3259433"/>
                <a:gd name="connsiteX181" fmla="*/ 484823 w 7436821"/>
                <a:gd name="connsiteY181" fmla="*/ 2027851 h 3259433"/>
                <a:gd name="connsiteX182" fmla="*/ 495300 w 7436821"/>
                <a:gd name="connsiteY182" fmla="*/ 2010705 h 3259433"/>
                <a:gd name="connsiteX183" fmla="*/ 529590 w 7436821"/>
                <a:gd name="connsiteY183" fmla="*/ 1910693 h 3259433"/>
                <a:gd name="connsiteX184" fmla="*/ 533400 w 7436821"/>
                <a:gd name="connsiteY184" fmla="*/ 1887833 h 3259433"/>
                <a:gd name="connsiteX185" fmla="*/ 615315 w 7436821"/>
                <a:gd name="connsiteY185" fmla="*/ 1749720 h 3259433"/>
                <a:gd name="connsiteX186" fmla="*/ 636270 w 7436821"/>
                <a:gd name="connsiteY186" fmla="*/ 1742101 h 3259433"/>
                <a:gd name="connsiteX187" fmla="*/ 660083 w 7436821"/>
                <a:gd name="connsiteY187" fmla="*/ 1738290 h 3259433"/>
                <a:gd name="connsiteX188" fmla="*/ 677228 w 7436821"/>
                <a:gd name="connsiteY188" fmla="*/ 1742101 h 3259433"/>
                <a:gd name="connsiteX189" fmla="*/ 689610 w 7436821"/>
                <a:gd name="connsiteY189" fmla="*/ 1751626 h 3259433"/>
                <a:gd name="connsiteX190" fmla="*/ 705803 w 7436821"/>
                <a:gd name="connsiteY190" fmla="*/ 1776390 h 3259433"/>
                <a:gd name="connsiteX191" fmla="*/ 712470 w 7436821"/>
                <a:gd name="connsiteY191" fmla="*/ 1789726 h 3259433"/>
                <a:gd name="connsiteX192" fmla="*/ 794385 w 7436821"/>
                <a:gd name="connsiteY192" fmla="*/ 1924980 h 3259433"/>
                <a:gd name="connsiteX193" fmla="*/ 810578 w 7436821"/>
                <a:gd name="connsiteY193" fmla="*/ 1937363 h 3259433"/>
                <a:gd name="connsiteX194" fmla="*/ 830580 w 7436821"/>
                <a:gd name="connsiteY194" fmla="*/ 1944030 h 3259433"/>
                <a:gd name="connsiteX195" fmla="*/ 912495 w 7436821"/>
                <a:gd name="connsiteY195" fmla="*/ 1977368 h 3259433"/>
                <a:gd name="connsiteX196" fmla="*/ 932498 w 7436821"/>
                <a:gd name="connsiteY196" fmla="*/ 2045948 h 3259433"/>
                <a:gd name="connsiteX197" fmla="*/ 939165 w 7436821"/>
                <a:gd name="connsiteY197" fmla="*/ 2068808 h 3259433"/>
                <a:gd name="connsiteX198" fmla="*/ 970598 w 7436821"/>
                <a:gd name="connsiteY198" fmla="*/ 2176441 h 3259433"/>
                <a:gd name="connsiteX199" fmla="*/ 991553 w 7436821"/>
                <a:gd name="connsiteY199" fmla="*/ 2189776 h 3259433"/>
                <a:gd name="connsiteX200" fmla="*/ 1008883 w 7436821"/>
                <a:gd name="connsiteY200" fmla="*/ 2194502 h 3259433"/>
                <a:gd name="connsiteX201" fmla="*/ 1033558 w 7436821"/>
                <a:gd name="connsiteY201" fmla="*/ 2189170 h 3259433"/>
                <a:gd name="connsiteX202" fmla="*/ 1050608 w 7436821"/>
                <a:gd name="connsiteY202" fmla="*/ 2179298 h 3259433"/>
                <a:gd name="connsiteX203" fmla="*/ 1064895 w 7436821"/>
                <a:gd name="connsiteY203" fmla="*/ 2165011 h 3259433"/>
                <a:gd name="connsiteX204" fmla="*/ 1118235 w 7436821"/>
                <a:gd name="connsiteY204" fmla="*/ 1923076 h 3259433"/>
                <a:gd name="connsiteX205" fmla="*/ 1119188 w 7436821"/>
                <a:gd name="connsiteY205" fmla="*/ 1900215 h 3259433"/>
                <a:gd name="connsiteX206" fmla="*/ 1132523 w 7436821"/>
                <a:gd name="connsiteY206" fmla="*/ 1809728 h 3259433"/>
                <a:gd name="connsiteX207" fmla="*/ 1139190 w 7436821"/>
                <a:gd name="connsiteY207" fmla="*/ 1788773 h 3259433"/>
                <a:gd name="connsiteX208" fmla="*/ 1227773 w 7436821"/>
                <a:gd name="connsiteY208" fmla="*/ 1720193 h 3259433"/>
                <a:gd name="connsiteX209" fmla="*/ 1274446 w 7436821"/>
                <a:gd name="connsiteY209" fmla="*/ 1605893 h 3259433"/>
                <a:gd name="connsiteX210" fmla="*/ 1295401 w 7436821"/>
                <a:gd name="connsiteY210" fmla="*/ 1595415 h 3259433"/>
                <a:gd name="connsiteX211" fmla="*/ 1316356 w 7436821"/>
                <a:gd name="connsiteY211" fmla="*/ 1587795 h 3259433"/>
                <a:gd name="connsiteX212" fmla="*/ 1340169 w 7436821"/>
                <a:gd name="connsiteY212" fmla="*/ 1580176 h 3259433"/>
                <a:gd name="connsiteX213" fmla="*/ 1467803 w 7436821"/>
                <a:gd name="connsiteY213" fmla="*/ 1565888 h 3259433"/>
                <a:gd name="connsiteX214" fmla="*/ 1478280 w 7436821"/>
                <a:gd name="connsiteY214" fmla="*/ 1363958 h 3259433"/>
                <a:gd name="connsiteX215" fmla="*/ 1490663 w 7436821"/>
                <a:gd name="connsiteY215" fmla="*/ 1351576 h 3259433"/>
                <a:gd name="connsiteX216" fmla="*/ 1500188 w 7436821"/>
                <a:gd name="connsiteY216" fmla="*/ 1339193 h 3259433"/>
                <a:gd name="connsiteX217" fmla="*/ 1509713 w 7436821"/>
                <a:gd name="connsiteY217" fmla="*/ 1320143 h 3259433"/>
                <a:gd name="connsiteX218" fmla="*/ 1642110 w 7436821"/>
                <a:gd name="connsiteY218" fmla="*/ 1095353 h 3259433"/>
                <a:gd name="connsiteX219" fmla="*/ 1662114 w 7436821"/>
                <a:gd name="connsiteY219" fmla="*/ 1089638 h 3259433"/>
                <a:gd name="connsiteX220" fmla="*/ 1708785 w 7436821"/>
                <a:gd name="connsiteY220" fmla="*/ 1102020 h 3259433"/>
                <a:gd name="connsiteX221" fmla="*/ 1764030 w 7436821"/>
                <a:gd name="connsiteY221" fmla="*/ 1041060 h 3259433"/>
                <a:gd name="connsiteX222" fmla="*/ 1771650 w 7436821"/>
                <a:gd name="connsiteY222" fmla="*/ 1018200 h 3259433"/>
                <a:gd name="connsiteX223" fmla="*/ 1839278 w 7436821"/>
                <a:gd name="connsiteY223" fmla="*/ 897233 h 3259433"/>
                <a:gd name="connsiteX224" fmla="*/ 1927547 w 7436821"/>
                <a:gd name="connsiteY224" fmla="*/ 898036 h 3259433"/>
                <a:gd name="connsiteX225" fmla="*/ 1938294 w 7436821"/>
                <a:gd name="connsiteY225" fmla="*/ 888494 h 3259433"/>
                <a:gd name="connsiteX226" fmla="*/ 1939664 w 7436821"/>
                <a:gd name="connsiteY226" fmla="*/ 883976 h 3259433"/>
                <a:gd name="connsiteX227" fmla="*/ 1946907 w 7436821"/>
                <a:gd name="connsiteY227" fmla="*/ 867712 h 3259433"/>
                <a:gd name="connsiteX228" fmla="*/ 1946910 w 7436821"/>
                <a:gd name="connsiteY228" fmla="*/ 867705 h 3259433"/>
                <a:gd name="connsiteX229" fmla="*/ 1956435 w 7436821"/>
                <a:gd name="connsiteY229" fmla="*/ 844845 h 3259433"/>
                <a:gd name="connsiteX230" fmla="*/ 1965960 w 7436821"/>
                <a:gd name="connsiteY230" fmla="*/ 821985 h 3259433"/>
                <a:gd name="connsiteX231" fmla="*/ 2080260 w 7436821"/>
                <a:gd name="connsiteY231" fmla="*/ 723878 h 3259433"/>
                <a:gd name="connsiteX232" fmla="*/ 2101215 w 7436821"/>
                <a:gd name="connsiteY232" fmla="*/ 854370 h 3259433"/>
                <a:gd name="connsiteX233" fmla="*/ 2105025 w 7436821"/>
                <a:gd name="connsiteY233" fmla="*/ 874373 h 3259433"/>
                <a:gd name="connsiteX234" fmla="*/ 2210753 w 7436821"/>
                <a:gd name="connsiteY234" fmla="*/ 962955 h 3259433"/>
                <a:gd name="connsiteX235" fmla="*/ 2225040 w 7436821"/>
                <a:gd name="connsiteY235" fmla="*/ 977243 h 3259433"/>
                <a:gd name="connsiteX236" fmla="*/ 2232660 w 7436821"/>
                <a:gd name="connsiteY236" fmla="*/ 996293 h 3259433"/>
                <a:gd name="connsiteX237" fmla="*/ 2269808 w 7436821"/>
                <a:gd name="connsiteY237" fmla="*/ 1064873 h 3259433"/>
                <a:gd name="connsiteX238" fmla="*/ 2371725 w 7436821"/>
                <a:gd name="connsiteY238" fmla="*/ 1142978 h 3259433"/>
                <a:gd name="connsiteX239" fmla="*/ 2384108 w 7436821"/>
                <a:gd name="connsiteY239" fmla="*/ 1150598 h 3259433"/>
                <a:gd name="connsiteX240" fmla="*/ 2397443 w 7436821"/>
                <a:gd name="connsiteY240" fmla="*/ 1161075 h 3259433"/>
                <a:gd name="connsiteX241" fmla="*/ 2431734 w 7436821"/>
                <a:gd name="connsiteY241" fmla="*/ 1266803 h 3259433"/>
                <a:gd name="connsiteX242" fmla="*/ 2390775 w 7436821"/>
                <a:gd name="connsiteY242" fmla="*/ 1254420 h 3259433"/>
                <a:gd name="connsiteX243" fmla="*/ 2414588 w 7436821"/>
                <a:gd name="connsiteY243" fmla="*/ 1354433 h 3259433"/>
                <a:gd name="connsiteX244" fmla="*/ 2405063 w 7436821"/>
                <a:gd name="connsiteY244" fmla="*/ 1374435 h 3259433"/>
                <a:gd name="connsiteX245" fmla="*/ 2460308 w 7436821"/>
                <a:gd name="connsiteY245" fmla="*/ 1570651 h 3259433"/>
                <a:gd name="connsiteX246" fmla="*/ 2478405 w 7436821"/>
                <a:gd name="connsiteY246" fmla="*/ 1590653 h 3259433"/>
                <a:gd name="connsiteX247" fmla="*/ 2724151 w 7436821"/>
                <a:gd name="connsiteY247" fmla="*/ 1651613 h 3259433"/>
                <a:gd name="connsiteX248" fmla="*/ 2684145 w 7436821"/>
                <a:gd name="connsiteY248" fmla="*/ 1490640 h 3259433"/>
                <a:gd name="connsiteX249" fmla="*/ 2687003 w 7436821"/>
                <a:gd name="connsiteY249" fmla="*/ 1473495 h 3259433"/>
                <a:gd name="connsiteX250" fmla="*/ 2748916 w 7436821"/>
                <a:gd name="connsiteY250" fmla="*/ 1396343 h 3259433"/>
                <a:gd name="connsiteX251" fmla="*/ 2792730 w 7436821"/>
                <a:gd name="connsiteY251" fmla="*/ 1368720 h 3259433"/>
                <a:gd name="connsiteX252" fmla="*/ 2806066 w 7436821"/>
                <a:gd name="connsiteY252" fmla="*/ 1349670 h 3259433"/>
                <a:gd name="connsiteX253" fmla="*/ 2905125 w 7436821"/>
                <a:gd name="connsiteY253" fmla="*/ 1244895 h 3259433"/>
                <a:gd name="connsiteX254" fmla="*/ 2904174 w 7436821"/>
                <a:gd name="connsiteY254" fmla="*/ 1225845 h 3259433"/>
                <a:gd name="connsiteX255" fmla="*/ 2904174 w 7436821"/>
                <a:gd name="connsiteY255" fmla="*/ 1188698 h 3259433"/>
                <a:gd name="connsiteX256" fmla="*/ 2982279 w 7436821"/>
                <a:gd name="connsiteY256" fmla="*/ 1062968 h 3259433"/>
                <a:gd name="connsiteX257" fmla="*/ 3023236 w 7436821"/>
                <a:gd name="connsiteY257" fmla="*/ 917235 h 3259433"/>
                <a:gd name="connsiteX258" fmla="*/ 3039429 w 7436821"/>
                <a:gd name="connsiteY258" fmla="*/ 896280 h 3259433"/>
                <a:gd name="connsiteX259" fmla="*/ 3184209 w 7436821"/>
                <a:gd name="connsiteY259" fmla="*/ 724830 h 3259433"/>
                <a:gd name="connsiteX260" fmla="*/ 3187065 w 7436821"/>
                <a:gd name="connsiteY260" fmla="*/ 708638 h 3259433"/>
                <a:gd name="connsiteX261" fmla="*/ 3201354 w 7436821"/>
                <a:gd name="connsiteY261" fmla="*/ 661013 h 3259433"/>
                <a:gd name="connsiteX262" fmla="*/ 3208973 w 7436821"/>
                <a:gd name="connsiteY262" fmla="*/ 641963 h 3259433"/>
                <a:gd name="connsiteX263" fmla="*/ 3317558 w 7436821"/>
                <a:gd name="connsiteY263" fmla="*/ 487658 h 3259433"/>
                <a:gd name="connsiteX264" fmla="*/ 3333751 w 7436821"/>
                <a:gd name="connsiteY264" fmla="*/ 471465 h 3259433"/>
                <a:gd name="connsiteX265" fmla="*/ 3351848 w 7436821"/>
                <a:gd name="connsiteY265" fmla="*/ 450510 h 3259433"/>
                <a:gd name="connsiteX266" fmla="*/ 3422333 w 7436821"/>
                <a:gd name="connsiteY266" fmla="*/ 386693 h 3259433"/>
                <a:gd name="connsiteX267" fmla="*/ 3442335 w 7436821"/>
                <a:gd name="connsiteY267" fmla="*/ 383835 h 3259433"/>
                <a:gd name="connsiteX268" fmla="*/ 3472815 w 7436821"/>
                <a:gd name="connsiteY268" fmla="*/ 366690 h 3259433"/>
                <a:gd name="connsiteX269" fmla="*/ 3540443 w 7436821"/>
                <a:gd name="connsiteY269" fmla="*/ 167618 h 3259433"/>
                <a:gd name="connsiteX270" fmla="*/ 3556636 w 7436821"/>
                <a:gd name="connsiteY270" fmla="*/ 150473 h 3259433"/>
                <a:gd name="connsiteX271" fmla="*/ 3629977 w 7436821"/>
                <a:gd name="connsiteY271" fmla="*/ 66653 h 3259433"/>
                <a:gd name="connsiteX272" fmla="*/ 3646170 w 7436821"/>
                <a:gd name="connsiteY272" fmla="*/ 50460 h 3259433"/>
                <a:gd name="connsiteX273" fmla="*/ 3707130 w 7436821"/>
                <a:gd name="connsiteY273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77859 w 7436821"/>
                <a:gd name="connsiteY3" fmla="*/ 2163426 h 3259433"/>
                <a:gd name="connsiteX4" fmla="*/ 6766731 w 7436821"/>
                <a:gd name="connsiteY4" fmla="*/ 2139249 h 3259433"/>
                <a:gd name="connsiteX5" fmla="*/ 6762674 w 7436821"/>
                <a:gd name="connsiteY5" fmla="*/ 2137034 h 3259433"/>
                <a:gd name="connsiteX6" fmla="*/ 747698 w 7436821"/>
                <a:gd name="connsiteY6" fmla="*/ 1993335 h 3259433"/>
                <a:gd name="connsiteX7" fmla="*/ 747969 w 7436821"/>
                <a:gd name="connsiteY7" fmla="*/ 1994697 h 3259433"/>
                <a:gd name="connsiteX8" fmla="*/ 748270 w 7436821"/>
                <a:gd name="connsiteY8" fmla="*/ 1994253 h 3259433"/>
                <a:gd name="connsiteX9" fmla="*/ 747698 w 7436821"/>
                <a:gd name="connsiteY9" fmla="*/ 1993335 h 3259433"/>
                <a:gd name="connsiteX10" fmla="*/ 6114095 w 7436821"/>
                <a:gd name="connsiteY10" fmla="*/ 1805918 h 3259433"/>
                <a:gd name="connsiteX11" fmla="*/ 6111031 w 7436821"/>
                <a:gd name="connsiteY11" fmla="*/ 1811795 h 3259433"/>
                <a:gd name="connsiteX12" fmla="*/ 6115897 w 7436821"/>
                <a:gd name="connsiteY12" fmla="*/ 1832921 h 3259433"/>
                <a:gd name="connsiteX13" fmla="*/ 6120882 w 7436821"/>
                <a:gd name="connsiteY13" fmla="*/ 1823301 h 3259433"/>
                <a:gd name="connsiteX14" fmla="*/ 6114095 w 7436821"/>
                <a:gd name="connsiteY14" fmla="*/ 1805918 h 3259433"/>
                <a:gd name="connsiteX15" fmla="*/ 4571527 w 7436821"/>
                <a:gd name="connsiteY15" fmla="*/ 603642 h 3259433"/>
                <a:gd name="connsiteX16" fmla="*/ 4574994 w 7436821"/>
                <a:gd name="connsiteY16" fmla="*/ 607661 h 3259433"/>
                <a:gd name="connsiteX17" fmla="*/ 4574553 w 7436821"/>
                <a:gd name="connsiteY17" fmla="*/ 606693 h 3259433"/>
                <a:gd name="connsiteX18" fmla="*/ 4571527 w 7436821"/>
                <a:gd name="connsiteY18" fmla="*/ 603642 h 3259433"/>
                <a:gd name="connsiteX19" fmla="*/ 4528455 w 7436821"/>
                <a:gd name="connsiteY19" fmla="*/ 566756 h 3259433"/>
                <a:gd name="connsiteX20" fmla="*/ 4529548 w 7436821"/>
                <a:gd name="connsiteY20" fmla="*/ 569210 h 3259433"/>
                <a:gd name="connsiteX21" fmla="*/ 4537440 w 7436821"/>
                <a:gd name="connsiteY21" fmla="*/ 573026 h 3259433"/>
                <a:gd name="connsiteX22" fmla="*/ 4556825 w 7436821"/>
                <a:gd name="connsiteY22" fmla="*/ 588815 h 3259433"/>
                <a:gd name="connsiteX23" fmla="*/ 4543480 w 7436821"/>
                <a:gd name="connsiteY23" fmla="*/ 575357 h 3259433"/>
                <a:gd name="connsiteX24" fmla="*/ 4528455 w 7436821"/>
                <a:gd name="connsiteY24" fmla="*/ 566756 h 3259433"/>
                <a:gd name="connsiteX25" fmla="*/ 3707130 w 7436821"/>
                <a:gd name="connsiteY25" fmla="*/ 930 h 3259433"/>
                <a:gd name="connsiteX26" fmla="*/ 3793805 w 7436821"/>
                <a:gd name="connsiteY26" fmla="*/ 48555 h 3259433"/>
                <a:gd name="connsiteX27" fmla="*/ 3813807 w 7436821"/>
                <a:gd name="connsiteY27" fmla="*/ 62843 h 3259433"/>
                <a:gd name="connsiteX28" fmla="*/ 3878577 w 7436821"/>
                <a:gd name="connsiteY28" fmla="*/ 206670 h 3259433"/>
                <a:gd name="connsiteX29" fmla="*/ 3881435 w 7436821"/>
                <a:gd name="connsiteY29" fmla="*/ 230483 h 3259433"/>
                <a:gd name="connsiteX30" fmla="*/ 3904295 w 7436821"/>
                <a:gd name="connsiteY30" fmla="*/ 325733 h 3259433"/>
                <a:gd name="connsiteX31" fmla="*/ 3907058 w 7436821"/>
                <a:gd name="connsiteY31" fmla="*/ 340239 h 3259433"/>
                <a:gd name="connsiteX32" fmla="*/ 3908911 w 7436821"/>
                <a:gd name="connsiteY32" fmla="*/ 345080 h 3259433"/>
                <a:gd name="connsiteX33" fmla="*/ 3912314 w 7436821"/>
                <a:gd name="connsiteY33" fmla="*/ 358147 h 3259433"/>
                <a:gd name="connsiteX34" fmla="*/ 3923568 w 7436821"/>
                <a:gd name="connsiteY34" fmla="*/ 391336 h 3259433"/>
                <a:gd name="connsiteX35" fmla="*/ 3971922 w 7436821"/>
                <a:gd name="connsiteY35" fmla="*/ 503850 h 3259433"/>
                <a:gd name="connsiteX36" fmla="*/ 4070030 w 7436821"/>
                <a:gd name="connsiteY36" fmla="*/ 618150 h 3259433"/>
                <a:gd name="connsiteX37" fmla="*/ 4092890 w 7436821"/>
                <a:gd name="connsiteY37" fmla="*/ 631485 h 3259433"/>
                <a:gd name="connsiteX38" fmla="*/ 4295772 w 7436821"/>
                <a:gd name="connsiteY38" fmla="*/ 743880 h 3259433"/>
                <a:gd name="connsiteX39" fmla="*/ 4312917 w 7436821"/>
                <a:gd name="connsiteY39" fmla="*/ 720068 h 3259433"/>
                <a:gd name="connsiteX40" fmla="*/ 4316727 w 7436821"/>
                <a:gd name="connsiteY40" fmla="*/ 702923 h 3259433"/>
                <a:gd name="connsiteX41" fmla="*/ 4312917 w 7436821"/>
                <a:gd name="connsiteY41" fmla="*/ 681968 h 3259433"/>
                <a:gd name="connsiteX42" fmla="*/ 4312917 w 7436821"/>
                <a:gd name="connsiteY42" fmla="*/ 661965 h 3259433"/>
                <a:gd name="connsiteX43" fmla="*/ 4457697 w 7436821"/>
                <a:gd name="connsiteY43" fmla="*/ 461940 h 3259433"/>
                <a:gd name="connsiteX44" fmla="*/ 4549137 w 7436821"/>
                <a:gd name="connsiteY44" fmla="*/ 484800 h 3259433"/>
                <a:gd name="connsiteX45" fmla="*/ 4565330 w 7436821"/>
                <a:gd name="connsiteY45" fmla="*/ 500993 h 3259433"/>
                <a:gd name="connsiteX46" fmla="*/ 4643435 w 7436821"/>
                <a:gd name="connsiteY46" fmla="*/ 645773 h 3259433"/>
                <a:gd name="connsiteX47" fmla="*/ 4647245 w 7436821"/>
                <a:gd name="connsiteY47" fmla="*/ 670538 h 3259433"/>
                <a:gd name="connsiteX48" fmla="*/ 4656770 w 7436821"/>
                <a:gd name="connsiteY48" fmla="*/ 745785 h 3259433"/>
                <a:gd name="connsiteX49" fmla="*/ 4664390 w 7436821"/>
                <a:gd name="connsiteY49" fmla="*/ 761978 h 3259433"/>
                <a:gd name="connsiteX50" fmla="*/ 4671057 w 7436821"/>
                <a:gd name="connsiteY50" fmla="*/ 779123 h 3259433"/>
                <a:gd name="connsiteX51" fmla="*/ 4678677 w 7436821"/>
                <a:gd name="connsiteY51" fmla="*/ 795315 h 3259433"/>
                <a:gd name="connsiteX52" fmla="*/ 4679630 w 7436821"/>
                <a:gd name="connsiteY52" fmla="*/ 818175 h 3259433"/>
                <a:gd name="connsiteX53" fmla="*/ 4689155 w 7436821"/>
                <a:gd name="connsiteY53" fmla="*/ 838178 h 3259433"/>
                <a:gd name="connsiteX54" fmla="*/ 4696775 w 7436821"/>
                <a:gd name="connsiteY54" fmla="*/ 857228 h 3259433"/>
                <a:gd name="connsiteX55" fmla="*/ 4719635 w 7436821"/>
                <a:gd name="connsiteY55" fmla="*/ 894375 h 3259433"/>
                <a:gd name="connsiteX56" fmla="*/ 4732970 w 7436821"/>
                <a:gd name="connsiteY56" fmla="*/ 910568 h 3259433"/>
                <a:gd name="connsiteX57" fmla="*/ 4750115 w 7436821"/>
                <a:gd name="connsiteY57" fmla="*/ 927713 h 3259433"/>
                <a:gd name="connsiteX58" fmla="*/ 4763450 w 7436821"/>
                <a:gd name="connsiteY58" fmla="*/ 944858 h 3259433"/>
                <a:gd name="connsiteX59" fmla="*/ 4787262 w 7436821"/>
                <a:gd name="connsiteY59" fmla="*/ 982958 h 3259433"/>
                <a:gd name="connsiteX60" fmla="*/ 4794882 w 7436821"/>
                <a:gd name="connsiteY60" fmla="*/ 1006770 h 3259433"/>
                <a:gd name="connsiteX61" fmla="*/ 4807265 w 7436821"/>
                <a:gd name="connsiteY61" fmla="*/ 1054395 h 3259433"/>
                <a:gd name="connsiteX62" fmla="*/ 4817742 w 7436821"/>
                <a:gd name="connsiteY62" fmla="*/ 1068683 h 3259433"/>
                <a:gd name="connsiteX63" fmla="*/ 4820600 w 7436821"/>
                <a:gd name="connsiteY63" fmla="*/ 1088685 h 3259433"/>
                <a:gd name="connsiteX64" fmla="*/ 4838697 w 7436821"/>
                <a:gd name="connsiteY64" fmla="*/ 1221083 h 3259433"/>
                <a:gd name="connsiteX65" fmla="*/ 4851080 w 7436821"/>
                <a:gd name="connsiteY65" fmla="*/ 1233465 h 3259433"/>
                <a:gd name="connsiteX66" fmla="*/ 4860605 w 7436821"/>
                <a:gd name="connsiteY66" fmla="*/ 1273470 h 3259433"/>
                <a:gd name="connsiteX67" fmla="*/ 4948235 w 7436821"/>
                <a:gd name="connsiteY67" fmla="*/ 1517310 h 3259433"/>
                <a:gd name="connsiteX68" fmla="*/ 4964427 w 7436821"/>
                <a:gd name="connsiteY68" fmla="*/ 1554458 h 3259433"/>
                <a:gd name="connsiteX69" fmla="*/ 4978715 w 7436821"/>
                <a:gd name="connsiteY69" fmla="*/ 1574460 h 3259433"/>
                <a:gd name="connsiteX70" fmla="*/ 5151117 w 7436821"/>
                <a:gd name="connsiteY70" fmla="*/ 1836398 h 3259433"/>
                <a:gd name="connsiteX71" fmla="*/ 5272085 w 7436821"/>
                <a:gd name="connsiteY71" fmla="*/ 1796393 h 3259433"/>
                <a:gd name="connsiteX72" fmla="*/ 5292087 w 7436821"/>
                <a:gd name="connsiteY72" fmla="*/ 1800203 h 3259433"/>
                <a:gd name="connsiteX73" fmla="*/ 5360667 w 7436821"/>
                <a:gd name="connsiteY73" fmla="*/ 1729718 h 3259433"/>
                <a:gd name="connsiteX74" fmla="*/ 5361620 w 7436821"/>
                <a:gd name="connsiteY74" fmla="*/ 1708763 h 3259433"/>
                <a:gd name="connsiteX75" fmla="*/ 5379360 w 7436821"/>
                <a:gd name="connsiteY75" fmla="*/ 1644231 h 3259433"/>
                <a:gd name="connsiteX76" fmla="*/ 5390153 w 7436821"/>
                <a:gd name="connsiteY76" fmla="*/ 1625966 h 3259433"/>
                <a:gd name="connsiteX77" fmla="*/ 5398929 w 7436821"/>
                <a:gd name="connsiteY77" fmla="*/ 1592273 h 3259433"/>
                <a:gd name="connsiteX78" fmla="*/ 5426863 w 7436821"/>
                <a:gd name="connsiteY78" fmla="*/ 1519262 h 3259433"/>
                <a:gd name="connsiteX79" fmla="*/ 5425795 w 7436821"/>
                <a:gd name="connsiteY79" fmla="*/ 1503975 h 3259433"/>
                <a:gd name="connsiteX80" fmla="*/ 5427342 w 7436821"/>
                <a:gd name="connsiteY80" fmla="*/ 1415393 h 3259433"/>
                <a:gd name="connsiteX81" fmla="*/ 5542595 w 7436821"/>
                <a:gd name="connsiteY81" fmla="*/ 1209653 h 3259433"/>
                <a:gd name="connsiteX82" fmla="*/ 5554977 w 7436821"/>
                <a:gd name="connsiteY82" fmla="*/ 1189650 h 3259433"/>
                <a:gd name="connsiteX83" fmla="*/ 5572122 w 7436821"/>
                <a:gd name="connsiteY83" fmla="*/ 1176315 h 3259433"/>
                <a:gd name="connsiteX84" fmla="*/ 5683565 w 7436821"/>
                <a:gd name="connsiteY84" fmla="*/ 1302045 h 3259433"/>
                <a:gd name="connsiteX85" fmla="*/ 5697852 w 7436821"/>
                <a:gd name="connsiteY85" fmla="*/ 1319190 h 3259433"/>
                <a:gd name="connsiteX86" fmla="*/ 5727380 w 7436821"/>
                <a:gd name="connsiteY86" fmla="*/ 1353480 h 3259433"/>
                <a:gd name="connsiteX87" fmla="*/ 5739762 w 7436821"/>
                <a:gd name="connsiteY87" fmla="*/ 1372530 h 3259433"/>
                <a:gd name="connsiteX88" fmla="*/ 5770242 w 7436821"/>
                <a:gd name="connsiteY88" fmla="*/ 1402058 h 3259433"/>
                <a:gd name="connsiteX89" fmla="*/ 5783577 w 7436821"/>
                <a:gd name="connsiteY89" fmla="*/ 1415393 h 3259433"/>
                <a:gd name="connsiteX90" fmla="*/ 5787387 w 7436821"/>
                <a:gd name="connsiteY90" fmla="*/ 1517310 h 3259433"/>
                <a:gd name="connsiteX91" fmla="*/ 5925500 w 7436821"/>
                <a:gd name="connsiteY91" fmla="*/ 1493498 h 3259433"/>
                <a:gd name="connsiteX92" fmla="*/ 5946455 w 7436821"/>
                <a:gd name="connsiteY92" fmla="*/ 1486830 h 3259433"/>
                <a:gd name="connsiteX93" fmla="*/ 5966457 w 7436821"/>
                <a:gd name="connsiteY93" fmla="*/ 1499213 h 3259433"/>
                <a:gd name="connsiteX94" fmla="*/ 6098855 w 7436821"/>
                <a:gd name="connsiteY94" fmla="*/ 1646851 h 3259433"/>
                <a:gd name="connsiteX95" fmla="*/ 6106475 w 7436821"/>
                <a:gd name="connsiteY95" fmla="*/ 1663043 h 3259433"/>
                <a:gd name="connsiteX96" fmla="*/ 6119810 w 7436821"/>
                <a:gd name="connsiteY96" fmla="*/ 1693523 h 3259433"/>
                <a:gd name="connsiteX97" fmla="*/ 6130287 w 7436821"/>
                <a:gd name="connsiteY97" fmla="*/ 1716383 h 3259433"/>
                <a:gd name="connsiteX98" fmla="*/ 6140765 w 7436821"/>
                <a:gd name="connsiteY98" fmla="*/ 1737338 h 3259433"/>
                <a:gd name="connsiteX99" fmla="*/ 6148385 w 7436821"/>
                <a:gd name="connsiteY99" fmla="*/ 1758293 h 3259433"/>
                <a:gd name="connsiteX100" fmla="*/ 6151242 w 7436821"/>
                <a:gd name="connsiteY100" fmla="*/ 1936410 h 3259433"/>
                <a:gd name="connsiteX101" fmla="*/ 6155052 w 7436821"/>
                <a:gd name="connsiteY101" fmla="*/ 1957365 h 3259433"/>
                <a:gd name="connsiteX102" fmla="*/ 6158862 w 7436821"/>
                <a:gd name="connsiteY102" fmla="*/ 1978320 h 3259433"/>
                <a:gd name="connsiteX103" fmla="*/ 6169340 w 7436821"/>
                <a:gd name="connsiteY103" fmla="*/ 2022135 h 3259433"/>
                <a:gd name="connsiteX104" fmla="*/ 6176007 w 7436821"/>
                <a:gd name="connsiteY104" fmla="*/ 2035470 h 3259433"/>
                <a:gd name="connsiteX105" fmla="*/ 6186485 w 7436821"/>
                <a:gd name="connsiteY105" fmla="*/ 2047853 h 3259433"/>
                <a:gd name="connsiteX106" fmla="*/ 6202677 w 7436821"/>
                <a:gd name="connsiteY106" fmla="*/ 2062140 h 3259433"/>
                <a:gd name="connsiteX107" fmla="*/ 6220775 w 7436821"/>
                <a:gd name="connsiteY107" fmla="*/ 2076428 h 3259433"/>
                <a:gd name="connsiteX108" fmla="*/ 6241730 w 7436821"/>
                <a:gd name="connsiteY108" fmla="*/ 2085953 h 3259433"/>
                <a:gd name="connsiteX109" fmla="*/ 6402464 w 7436821"/>
                <a:gd name="connsiteY109" fmla="*/ 2130021 h 3259433"/>
                <a:gd name="connsiteX110" fmla="*/ 6417089 w 7436821"/>
                <a:gd name="connsiteY110" fmla="*/ 2124324 h 3259433"/>
                <a:gd name="connsiteX111" fmla="*/ 6419843 w 7436821"/>
                <a:gd name="connsiteY111" fmla="*/ 2110517 h 3259433"/>
                <a:gd name="connsiteX112" fmla="*/ 6429692 w 7436821"/>
                <a:gd name="connsiteY112" fmla="*/ 2078028 h 3259433"/>
                <a:gd name="connsiteX113" fmla="*/ 6414371 w 7436821"/>
                <a:gd name="connsiteY113" fmla="*/ 2052735 h 3259433"/>
                <a:gd name="connsiteX114" fmla="*/ 6371270 w 7436821"/>
                <a:gd name="connsiteY114" fmla="*/ 1988798 h 3259433"/>
                <a:gd name="connsiteX115" fmla="*/ 6365555 w 7436821"/>
                <a:gd name="connsiteY115" fmla="*/ 1965938 h 3259433"/>
                <a:gd name="connsiteX116" fmla="*/ 6393177 w 7436821"/>
                <a:gd name="connsiteY116" fmla="*/ 1884976 h 3259433"/>
                <a:gd name="connsiteX117" fmla="*/ 6416037 w 7436821"/>
                <a:gd name="connsiteY117" fmla="*/ 1879260 h 3259433"/>
                <a:gd name="connsiteX118" fmla="*/ 6545577 w 7436821"/>
                <a:gd name="connsiteY118" fmla="*/ 1923076 h 3259433"/>
                <a:gd name="connsiteX119" fmla="*/ 6569390 w 7436821"/>
                <a:gd name="connsiteY119" fmla="*/ 1926885 h 3259433"/>
                <a:gd name="connsiteX120" fmla="*/ 6666545 w 7436821"/>
                <a:gd name="connsiteY120" fmla="*/ 2002133 h 3259433"/>
                <a:gd name="connsiteX121" fmla="*/ 6713217 w 7436821"/>
                <a:gd name="connsiteY121" fmla="*/ 2018326 h 3259433"/>
                <a:gd name="connsiteX122" fmla="*/ 6731315 w 7436821"/>
                <a:gd name="connsiteY122" fmla="*/ 2021183 h 3259433"/>
                <a:gd name="connsiteX123" fmla="*/ 6749412 w 7436821"/>
                <a:gd name="connsiteY123" fmla="*/ 2026898 h 3259433"/>
                <a:gd name="connsiteX124" fmla="*/ 6868475 w 7436821"/>
                <a:gd name="connsiteY124" fmla="*/ 2111670 h 3259433"/>
                <a:gd name="connsiteX125" fmla="*/ 6889430 w 7436821"/>
                <a:gd name="connsiteY125" fmla="*/ 2119291 h 3259433"/>
                <a:gd name="connsiteX126" fmla="*/ 6905622 w 7436821"/>
                <a:gd name="connsiteY126" fmla="*/ 2133578 h 3259433"/>
                <a:gd name="connsiteX127" fmla="*/ 6869427 w 7436821"/>
                <a:gd name="connsiteY127" fmla="*/ 2242163 h 3259433"/>
                <a:gd name="connsiteX128" fmla="*/ 6879946 w 7436821"/>
                <a:gd name="connsiteY128" fmla="*/ 2258313 h 3259433"/>
                <a:gd name="connsiteX129" fmla="*/ 6889342 w 7436821"/>
                <a:gd name="connsiteY129" fmla="*/ 2262487 h 3259433"/>
                <a:gd name="connsiteX130" fmla="*/ 6893809 w 7436821"/>
                <a:gd name="connsiteY130" fmla="*/ 2261261 h 3259433"/>
                <a:gd name="connsiteX131" fmla="*/ 6901194 w 7436821"/>
                <a:gd name="connsiteY131" fmla="*/ 2263287 h 3259433"/>
                <a:gd name="connsiteX132" fmla="*/ 6908573 w 7436821"/>
                <a:gd name="connsiteY132" fmla="*/ 2262439 h 3259433"/>
                <a:gd name="connsiteX133" fmla="*/ 6994205 w 7436821"/>
                <a:gd name="connsiteY133" fmla="*/ 2229781 h 3259433"/>
                <a:gd name="connsiteX134" fmla="*/ 7012302 w 7436821"/>
                <a:gd name="connsiteY134" fmla="*/ 2240258 h 3259433"/>
                <a:gd name="connsiteX135" fmla="*/ 7028495 w 7436821"/>
                <a:gd name="connsiteY135" fmla="*/ 2257403 h 3259433"/>
                <a:gd name="connsiteX136" fmla="*/ 7040877 w 7436821"/>
                <a:gd name="connsiteY136" fmla="*/ 2278358 h 3259433"/>
                <a:gd name="connsiteX137" fmla="*/ 7061832 w 7436821"/>
                <a:gd name="connsiteY137" fmla="*/ 2345033 h 3259433"/>
                <a:gd name="connsiteX138" fmla="*/ 7071357 w 7436821"/>
                <a:gd name="connsiteY138" fmla="*/ 2365988 h 3259433"/>
                <a:gd name="connsiteX139" fmla="*/ 7088502 w 7436821"/>
                <a:gd name="connsiteY139" fmla="*/ 2436473 h 3259433"/>
                <a:gd name="connsiteX140" fmla="*/ 7094217 w 7436821"/>
                <a:gd name="connsiteY140" fmla="*/ 2460286 h 3259433"/>
                <a:gd name="connsiteX141" fmla="*/ 7151367 w 7436821"/>
                <a:gd name="connsiteY141" fmla="*/ 2523151 h 3259433"/>
                <a:gd name="connsiteX142" fmla="*/ 7158987 w 7436821"/>
                <a:gd name="connsiteY142" fmla="*/ 2537438 h 3259433"/>
                <a:gd name="connsiteX143" fmla="*/ 7162797 w 7436821"/>
                <a:gd name="connsiteY143" fmla="*/ 2551726 h 3259433"/>
                <a:gd name="connsiteX144" fmla="*/ 7150415 w 7436821"/>
                <a:gd name="connsiteY144" fmla="*/ 2571728 h 3259433"/>
                <a:gd name="connsiteX145" fmla="*/ 7130412 w 7436821"/>
                <a:gd name="connsiteY145" fmla="*/ 2635545 h 3259433"/>
                <a:gd name="connsiteX146" fmla="*/ 7133270 w 7436821"/>
                <a:gd name="connsiteY146" fmla="*/ 2655548 h 3259433"/>
                <a:gd name="connsiteX147" fmla="*/ 7147557 w 7436821"/>
                <a:gd name="connsiteY147" fmla="*/ 2672693 h 3259433"/>
                <a:gd name="connsiteX148" fmla="*/ 7165655 w 7436821"/>
                <a:gd name="connsiteY148" fmla="*/ 2686980 h 3259433"/>
                <a:gd name="connsiteX149" fmla="*/ 7181847 w 7436821"/>
                <a:gd name="connsiteY149" fmla="*/ 2703173 h 3259433"/>
                <a:gd name="connsiteX150" fmla="*/ 7277097 w 7436821"/>
                <a:gd name="connsiteY150" fmla="*/ 2908913 h 3259433"/>
                <a:gd name="connsiteX151" fmla="*/ 7289480 w 7436821"/>
                <a:gd name="connsiteY151" fmla="*/ 2929868 h 3259433"/>
                <a:gd name="connsiteX152" fmla="*/ 7359965 w 7436821"/>
                <a:gd name="connsiteY152" fmla="*/ 3067980 h 3259433"/>
                <a:gd name="connsiteX153" fmla="*/ 7419972 w 7436821"/>
                <a:gd name="connsiteY153" fmla="*/ 3104176 h 3259433"/>
                <a:gd name="connsiteX154" fmla="*/ 7436165 w 7436821"/>
                <a:gd name="connsiteY154" fmla="*/ 3142276 h 3259433"/>
                <a:gd name="connsiteX155" fmla="*/ 7433307 w 7436821"/>
                <a:gd name="connsiteY155" fmla="*/ 3162278 h 3259433"/>
                <a:gd name="connsiteX156" fmla="*/ 7417115 w 7436821"/>
                <a:gd name="connsiteY156" fmla="*/ 3196568 h 3259433"/>
                <a:gd name="connsiteX157" fmla="*/ 7413305 w 7436821"/>
                <a:gd name="connsiteY157" fmla="*/ 3207998 h 3259433"/>
                <a:gd name="connsiteX158" fmla="*/ 7422830 w 7436821"/>
                <a:gd name="connsiteY158" fmla="*/ 3251813 h 3259433"/>
                <a:gd name="connsiteX159" fmla="*/ 7428545 w 7436821"/>
                <a:gd name="connsiteY159" fmla="*/ 3259433 h 3259433"/>
                <a:gd name="connsiteX160" fmla="*/ 7388540 w 7436821"/>
                <a:gd name="connsiteY160" fmla="*/ 3259433 h 3259433"/>
                <a:gd name="connsiteX161" fmla="*/ 7367585 w 7436821"/>
                <a:gd name="connsiteY161" fmla="*/ 3259433 h 3259433"/>
                <a:gd name="connsiteX162" fmla="*/ 0 w 7436821"/>
                <a:gd name="connsiteY162" fmla="*/ 3259433 h 3259433"/>
                <a:gd name="connsiteX163" fmla="*/ 37148 w 7436821"/>
                <a:gd name="connsiteY163" fmla="*/ 3212761 h 3259433"/>
                <a:gd name="connsiteX164" fmla="*/ 180023 w 7436821"/>
                <a:gd name="connsiteY164" fmla="*/ 2943203 h 3259433"/>
                <a:gd name="connsiteX165" fmla="*/ 196215 w 7436821"/>
                <a:gd name="connsiteY165" fmla="*/ 2902245 h 3259433"/>
                <a:gd name="connsiteX166" fmla="*/ 195263 w 7436821"/>
                <a:gd name="connsiteY166" fmla="*/ 2901293 h 3259433"/>
                <a:gd name="connsiteX167" fmla="*/ 177165 w 7436821"/>
                <a:gd name="connsiteY167" fmla="*/ 2819378 h 3259433"/>
                <a:gd name="connsiteX168" fmla="*/ 296228 w 7436821"/>
                <a:gd name="connsiteY168" fmla="*/ 2586016 h 3259433"/>
                <a:gd name="connsiteX169" fmla="*/ 305753 w 7436821"/>
                <a:gd name="connsiteY169" fmla="*/ 2573633 h 3259433"/>
                <a:gd name="connsiteX170" fmla="*/ 326708 w 7436821"/>
                <a:gd name="connsiteY170" fmla="*/ 2543153 h 3259433"/>
                <a:gd name="connsiteX171" fmla="*/ 354330 w 7436821"/>
                <a:gd name="connsiteY171" fmla="*/ 2401231 h 3259433"/>
                <a:gd name="connsiteX172" fmla="*/ 370523 w 7436821"/>
                <a:gd name="connsiteY172" fmla="*/ 2388848 h 3259433"/>
                <a:gd name="connsiteX173" fmla="*/ 388620 w 7436821"/>
                <a:gd name="connsiteY173" fmla="*/ 2376466 h 3259433"/>
                <a:gd name="connsiteX174" fmla="*/ 401955 w 7436821"/>
                <a:gd name="connsiteY174" fmla="*/ 2366941 h 3259433"/>
                <a:gd name="connsiteX175" fmla="*/ 412433 w 7436821"/>
                <a:gd name="connsiteY175" fmla="*/ 2354558 h 3259433"/>
                <a:gd name="connsiteX176" fmla="*/ 440055 w 7436821"/>
                <a:gd name="connsiteY176" fmla="*/ 2276453 h 3259433"/>
                <a:gd name="connsiteX177" fmla="*/ 446723 w 7436821"/>
                <a:gd name="connsiteY177" fmla="*/ 2256451 h 3259433"/>
                <a:gd name="connsiteX178" fmla="*/ 484823 w 7436821"/>
                <a:gd name="connsiteY178" fmla="*/ 2027851 h 3259433"/>
                <a:gd name="connsiteX179" fmla="*/ 495300 w 7436821"/>
                <a:gd name="connsiteY179" fmla="*/ 2010705 h 3259433"/>
                <a:gd name="connsiteX180" fmla="*/ 529590 w 7436821"/>
                <a:gd name="connsiteY180" fmla="*/ 1910693 h 3259433"/>
                <a:gd name="connsiteX181" fmla="*/ 533400 w 7436821"/>
                <a:gd name="connsiteY181" fmla="*/ 1887833 h 3259433"/>
                <a:gd name="connsiteX182" fmla="*/ 615315 w 7436821"/>
                <a:gd name="connsiteY182" fmla="*/ 1749720 h 3259433"/>
                <a:gd name="connsiteX183" fmla="*/ 636270 w 7436821"/>
                <a:gd name="connsiteY183" fmla="*/ 1742101 h 3259433"/>
                <a:gd name="connsiteX184" fmla="*/ 660083 w 7436821"/>
                <a:gd name="connsiteY184" fmla="*/ 1738290 h 3259433"/>
                <a:gd name="connsiteX185" fmla="*/ 677228 w 7436821"/>
                <a:gd name="connsiteY185" fmla="*/ 1742101 h 3259433"/>
                <a:gd name="connsiteX186" fmla="*/ 689610 w 7436821"/>
                <a:gd name="connsiteY186" fmla="*/ 1751626 h 3259433"/>
                <a:gd name="connsiteX187" fmla="*/ 705803 w 7436821"/>
                <a:gd name="connsiteY187" fmla="*/ 1776390 h 3259433"/>
                <a:gd name="connsiteX188" fmla="*/ 712470 w 7436821"/>
                <a:gd name="connsiteY188" fmla="*/ 1789726 h 3259433"/>
                <a:gd name="connsiteX189" fmla="*/ 794385 w 7436821"/>
                <a:gd name="connsiteY189" fmla="*/ 1924980 h 3259433"/>
                <a:gd name="connsiteX190" fmla="*/ 810578 w 7436821"/>
                <a:gd name="connsiteY190" fmla="*/ 1937363 h 3259433"/>
                <a:gd name="connsiteX191" fmla="*/ 830580 w 7436821"/>
                <a:gd name="connsiteY191" fmla="*/ 1944030 h 3259433"/>
                <a:gd name="connsiteX192" fmla="*/ 912495 w 7436821"/>
                <a:gd name="connsiteY192" fmla="*/ 1977368 h 3259433"/>
                <a:gd name="connsiteX193" fmla="*/ 932498 w 7436821"/>
                <a:gd name="connsiteY193" fmla="*/ 2045948 h 3259433"/>
                <a:gd name="connsiteX194" fmla="*/ 939165 w 7436821"/>
                <a:gd name="connsiteY194" fmla="*/ 2068808 h 3259433"/>
                <a:gd name="connsiteX195" fmla="*/ 970598 w 7436821"/>
                <a:gd name="connsiteY195" fmla="*/ 2176441 h 3259433"/>
                <a:gd name="connsiteX196" fmla="*/ 991553 w 7436821"/>
                <a:gd name="connsiteY196" fmla="*/ 2189776 h 3259433"/>
                <a:gd name="connsiteX197" fmla="*/ 1008883 w 7436821"/>
                <a:gd name="connsiteY197" fmla="*/ 2194502 h 3259433"/>
                <a:gd name="connsiteX198" fmla="*/ 1033558 w 7436821"/>
                <a:gd name="connsiteY198" fmla="*/ 2189170 h 3259433"/>
                <a:gd name="connsiteX199" fmla="*/ 1050608 w 7436821"/>
                <a:gd name="connsiteY199" fmla="*/ 2179298 h 3259433"/>
                <a:gd name="connsiteX200" fmla="*/ 1064895 w 7436821"/>
                <a:gd name="connsiteY200" fmla="*/ 2165011 h 3259433"/>
                <a:gd name="connsiteX201" fmla="*/ 1118235 w 7436821"/>
                <a:gd name="connsiteY201" fmla="*/ 1923076 h 3259433"/>
                <a:gd name="connsiteX202" fmla="*/ 1119188 w 7436821"/>
                <a:gd name="connsiteY202" fmla="*/ 1900215 h 3259433"/>
                <a:gd name="connsiteX203" fmla="*/ 1132523 w 7436821"/>
                <a:gd name="connsiteY203" fmla="*/ 1809728 h 3259433"/>
                <a:gd name="connsiteX204" fmla="*/ 1139190 w 7436821"/>
                <a:gd name="connsiteY204" fmla="*/ 1788773 h 3259433"/>
                <a:gd name="connsiteX205" fmla="*/ 1227773 w 7436821"/>
                <a:gd name="connsiteY205" fmla="*/ 1720193 h 3259433"/>
                <a:gd name="connsiteX206" fmla="*/ 1274446 w 7436821"/>
                <a:gd name="connsiteY206" fmla="*/ 1605893 h 3259433"/>
                <a:gd name="connsiteX207" fmla="*/ 1295401 w 7436821"/>
                <a:gd name="connsiteY207" fmla="*/ 1595415 h 3259433"/>
                <a:gd name="connsiteX208" fmla="*/ 1316356 w 7436821"/>
                <a:gd name="connsiteY208" fmla="*/ 1587795 h 3259433"/>
                <a:gd name="connsiteX209" fmla="*/ 1340169 w 7436821"/>
                <a:gd name="connsiteY209" fmla="*/ 1580176 h 3259433"/>
                <a:gd name="connsiteX210" fmla="*/ 1467803 w 7436821"/>
                <a:gd name="connsiteY210" fmla="*/ 1565888 h 3259433"/>
                <a:gd name="connsiteX211" fmla="*/ 1478280 w 7436821"/>
                <a:gd name="connsiteY211" fmla="*/ 1363958 h 3259433"/>
                <a:gd name="connsiteX212" fmla="*/ 1490663 w 7436821"/>
                <a:gd name="connsiteY212" fmla="*/ 1351576 h 3259433"/>
                <a:gd name="connsiteX213" fmla="*/ 1500188 w 7436821"/>
                <a:gd name="connsiteY213" fmla="*/ 1339193 h 3259433"/>
                <a:gd name="connsiteX214" fmla="*/ 1509713 w 7436821"/>
                <a:gd name="connsiteY214" fmla="*/ 1320143 h 3259433"/>
                <a:gd name="connsiteX215" fmla="*/ 1642110 w 7436821"/>
                <a:gd name="connsiteY215" fmla="*/ 1095353 h 3259433"/>
                <a:gd name="connsiteX216" fmla="*/ 1662114 w 7436821"/>
                <a:gd name="connsiteY216" fmla="*/ 1089638 h 3259433"/>
                <a:gd name="connsiteX217" fmla="*/ 1708785 w 7436821"/>
                <a:gd name="connsiteY217" fmla="*/ 1102020 h 3259433"/>
                <a:gd name="connsiteX218" fmla="*/ 1764030 w 7436821"/>
                <a:gd name="connsiteY218" fmla="*/ 1041060 h 3259433"/>
                <a:gd name="connsiteX219" fmla="*/ 1771650 w 7436821"/>
                <a:gd name="connsiteY219" fmla="*/ 1018200 h 3259433"/>
                <a:gd name="connsiteX220" fmla="*/ 1839278 w 7436821"/>
                <a:gd name="connsiteY220" fmla="*/ 897233 h 3259433"/>
                <a:gd name="connsiteX221" fmla="*/ 1927547 w 7436821"/>
                <a:gd name="connsiteY221" fmla="*/ 898036 h 3259433"/>
                <a:gd name="connsiteX222" fmla="*/ 1938294 w 7436821"/>
                <a:gd name="connsiteY222" fmla="*/ 888494 h 3259433"/>
                <a:gd name="connsiteX223" fmla="*/ 1939664 w 7436821"/>
                <a:gd name="connsiteY223" fmla="*/ 883976 h 3259433"/>
                <a:gd name="connsiteX224" fmla="*/ 1946907 w 7436821"/>
                <a:gd name="connsiteY224" fmla="*/ 867712 h 3259433"/>
                <a:gd name="connsiteX225" fmla="*/ 1946910 w 7436821"/>
                <a:gd name="connsiteY225" fmla="*/ 867705 h 3259433"/>
                <a:gd name="connsiteX226" fmla="*/ 1956435 w 7436821"/>
                <a:gd name="connsiteY226" fmla="*/ 844845 h 3259433"/>
                <a:gd name="connsiteX227" fmla="*/ 1965960 w 7436821"/>
                <a:gd name="connsiteY227" fmla="*/ 821985 h 3259433"/>
                <a:gd name="connsiteX228" fmla="*/ 2080260 w 7436821"/>
                <a:gd name="connsiteY228" fmla="*/ 723878 h 3259433"/>
                <a:gd name="connsiteX229" fmla="*/ 2101215 w 7436821"/>
                <a:gd name="connsiteY229" fmla="*/ 854370 h 3259433"/>
                <a:gd name="connsiteX230" fmla="*/ 2105025 w 7436821"/>
                <a:gd name="connsiteY230" fmla="*/ 874373 h 3259433"/>
                <a:gd name="connsiteX231" fmla="*/ 2210753 w 7436821"/>
                <a:gd name="connsiteY231" fmla="*/ 962955 h 3259433"/>
                <a:gd name="connsiteX232" fmla="*/ 2225040 w 7436821"/>
                <a:gd name="connsiteY232" fmla="*/ 977243 h 3259433"/>
                <a:gd name="connsiteX233" fmla="*/ 2232660 w 7436821"/>
                <a:gd name="connsiteY233" fmla="*/ 996293 h 3259433"/>
                <a:gd name="connsiteX234" fmla="*/ 2269808 w 7436821"/>
                <a:gd name="connsiteY234" fmla="*/ 1064873 h 3259433"/>
                <a:gd name="connsiteX235" fmla="*/ 2371725 w 7436821"/>
                <a:gd name="connsiteY235" fmla="*/ 1142978 h 3259433"/>
                <a:gd name="connsiteX236" fmla="*/ 2384108 w 7436821"/>
                <a:gd name="connsiteY236" fmla="*/ 1150598 h 3259433"/>
                <a:gd name="connsiteX237" fmla="*/ 2397443 w 7436821"/>
                <a:gd name="connsiteY237" fmla="*/ 1161075 h 3259433"/>
                <a:gd name="connsiteX238" fmla="*/ 2431734 w 7436821"/>
                <a:gd name="connsiteY238" fmla="*/ 1266803 h 3259433"/>
                <a:gd name="connsiteX239" fmla="*/ 2390775 w 7436821"/>
                <a:gd name="connsiteY239" fmla="*/ 1254420 h 3259433"/>
                <a:gd name="connsiteX240" fmla="*/ 2414588 w 7436821"/>
                <a:gd name="connsiteY240" fmla="*/ 1354433 h 3259433"/>
                <a:gd name="connsiteX241" fmla="*/ 2405063 w 7436821"/>
                <a:gd name="connsiteY241" fmla="*/ 1374435 h 3259433"/>
                <a:gd name="connsiteX242" fmla="*/ 2460308 w 7436821"/>
                <a:gd name="connsiteY242" fmla="*/ 1570651 h 3259433"/>
                <a:gd name="connsiteX243" fmla="*/ 2478405 w 7436821"/>
                <a:gd name="connsiteY243" fmla="*/ 1590653 h 3259433"/>
                <a:gd name="connsiteX244" fmla="*/ 2724151 w 7436821"/>
                <a:gd name="connsiteY244" fmla="*/ 1651613 h 3259433"/>
                <a:gd name="connsiteX245" fmla="*/ 2684145 w 7436821"/>
                <a:gd name="connsiteY245" fmla="*/ 1490640 h 3259433"/>
                <a:gd name="connsiteX246" fmla="*/ 2687003 w 7436821"/>
                <a:gd name="connsiteY246" fmla="*/ 1473495 h 3259433"/>
                <a:gd name="connsiteX247" fmla="*/ 2748916 w 7436821"/>
                <a:gd name="connsiteY247" fmla="*/ 1396343 h 3259433"/>
                <a:gd name="connsiteX248" fmla="*/ 2792730 w 7436821"/>
                <a:gd name="connsiteY248" fmla="*/ 1368720 h 3259433"/>
                <a:gd name="connsiteX249" fmla="*/ 2806066 w 7436821"/>
                <a:gd name="connsiteY249" fmla="*/ 1349670 h 3259433"/>
                <a:gd name="connsiteX250" fmla="*/ 2905125 w 7436821"/>
                <a:gd name="connsiteY250" fmla="*/ 1244895 h 3259433"/>
                <a:gd name="connsiteX251" fmla="*/ 2904174 w 7436821"/>
                <a:gd name="connsiteY251" fmla="*/ 1225845 h 3259433"/>
                <a:gd name="connsiteX252" fmla="*/ 2904174 w 7436821"/>
                <a:gd name="connsiteY252" fmla="*/ 1188698 h 3259433"/>
                <a:gd name="connsiteX253" fmla="*/ 2982279 w 7436821"/>
                <a:gd name="connsiteY253" fmla="*/ 1062968 h 3259433"/>
                <a:gd name="connsiteX254" fmla="*/ 3023236 w 7436821"/>
                <a:gd name="connsiteY254" fmla="*/ 917235 h 3259433"/>
                <a:gd name="connsiteX255" fmla="*/ 3039429 w 7436821"/>
                <a:gd name="connsiteY255" fmla="*/ 896280 h 3259433"/>
                <a:gd name="connsiteX256" fmla="*/ 3184209 w 7436821"/>
                <a:gd name="connsiteY256" fmla="*/ 724830 h 3259433"/>
                <a:gd name="connsiteX257" fmla="*/ 3187065 w 7436821"/>
                <a:gd name="connsiteY257" fmla="*/ 708638 h 3259433"/>
                <a:gd name="connsiteX258" fmla="*/ 3201354 w 7436821"/>
                <a:gd name="connsiteY258" fmla="*/ 661013 h 3259433"/>
                <a:gd name="connsiteX259" fmla="*/ 3208973 w 7436821"/>
                <a:gd name="connsiteY259" fmla="*/ 641963 h 3259433"/>
                <a:gd name="connsiteX260" fmla="*/ 3317558 w 7436821"/>
                <a:gd name="connsiteY260" fmla="*/ 487658 h 3259433"/>
                <a:gd name="connsiteX261" fmla="*/ 3333751 w 7436821"/>
                <a:gd name="connsiteY261" fmla="*/ 471465 h 3259433"/>
                <a:gd name="connsiteX262" fmla="*/ 3351848 w 7436821"/>
                <a:gd name="connsiteY262" fmla="*/ 450510 h 3259433"/>
                <a:gd name="connsiteX263" fmla="*/ 3422333 w 7436821"/>
                <a:gd name="connsiteY263" fmla="*/ 386693 h 3259433"/>
                <a:gd name="connsiteX264" fmla="*/ 3442335 w 7436821"/>
                <a:gd name="connsiteY264" fmla="*/ 383835 h 3259433"/>
                <a:gd name="connsiteX265" fmla="*/ 3472815 w 7436821"/>
                <a:gd name="connsiteY265" fmla="*/ 366690 h 3259433"/>
                <a:gd name="connsiteX266" fmla="*/ 3540443 w 7436821"/>
                <a:gd name="connsiteY266" fmla="*/ 167618 h 3259433"/>
                <a:gd name="connsiteX267" fmla="*/ 3556636 w 7436821"/>
                <a:gd name="connsiteY267" fmla="*/ 150473 h 3259433"/>
                <a:gd name="connsiteX268" fmla="*/ 3629977 w 7436821"/>
                <a:gd name="connsiteY268" fmla="*/ 66653 h 3259433"/>
                <a:gd name="connsiteX269" fmla="*/ 3646170 w 7436821"/>
                <a:gd name="connsiteY269" fmla="*/ 50460 h 3259433"/>
                <a:gd name="connsiteX270" fmla="*/ 3707130 w 7436821"/>
                <a:gd name="connsiteY270" fmla="*/ 930 h 3259433"/>
                <a:gd name="connsiteX0" fmla="*/ 6762674 w 7436821"/>
                <a:gd name="connsiteY0" fmla="*/ 2137034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66731 w 7436821"/>
                <a:gd name="connsiteY3" fmla="*/ 2139249 h 3259433"/>
                <a:gd name="connsiteX4" fmla="*/ 6762674 w 7436821"/>
                <a:gd name="connsiteY4" fmla="*/ 2137034 h 3259433"/>
                <a:gd name="connsiteX5" fmla="*/ 747698 w 7436821"/>
                <a:gd name="connsiteY5" fmla="*/ 1993335 h 3259433"/>
                <a:gd name="connsiteX6" fmla="*/ 747969 w 7436821"/>
                <a:gd name="connsiteY6" fmla="*/ 1994697 h 3259433"/>
                <a:gd name="connsiteX7" fmla="*/ 748270 w 7436821"/>
                <a:gd name="connsiteY7" fmla="*/ 1994253 h 3259433"/>
                <a:gd name="connsiteX8" fmla="*/ 747698 w 7436821"/>
                <a:gd name="connsiteY8" fmla="*/ 1993335 h 3259433"/>
                <a:gd name="connsiteX9" fmla="*/ 6114095 w 7436821"/>
                <a:gd name="connsiteY9" fmla="*/ 1805918 h 3259433"/>
                <a:gd name="connsiteX10" fmla="*/ 6111031 w 7436821"/>
                <a:gd name="connsiteY10" fmla="*/ 1811795 h 3259433"/>
                <a:gd name="connsiteX11" fmla="*/ 6115897 w 7436821"/>
                <a:gd name="connsiteY11" fmla="*/ 1832921 h 3259433"/>
                <a:gd name="connsiteX12" fmla="*/ 6120882 w 7436821"/>
                <a:gd name="connsiteY12" fmla="*/ 1823301 h 3259433"/>
                <a:gd name="connsiteX13" fmla="*/ 6114095 w 7436821"/>
                <a:gd name="connsiteY13" fmla="*/ 1805918 h 3259433"/>
                <a:gd name="connsiteX14" fmla="*/ 4571527 w 7436821"/>
                <a:gd name="connsiteY14" fmla="*/ 603642 h 3259433"/>
                <a:gd name="connsiteX15" fmla="*/ 4574994 w 7436821"/>
                <a:gd name="connsiteY15" fmla="*/ 607661 h 3259433"/>
                <a:gd name="connsiteX16" fmla="*/ 4574553 w 7436821"/>
                <a:gd name="connsiteY16" fmla="*/ 606693 h 3259433"/>
                <a:gd name="connsiteX17" fmla="*/ 4571527 w 7436821"/>
                <a:gd name="connsiteY17" fmla="*/ 603642 h 3259433"/>
                <a:gd name="connsiteX18" fmla="*/ 4528455 w 7436821"/>
                <a:gd name="connsiteY18" fmla="*/ 566756 h 3259433"/>
                <a:gd name="connsiteX19" fmla="*/ 4529548 w 7436821"/>
                <a:gd name="connsiteY19" fmla="*/ 569210 h 3259433"/>
                <a:gd name="connsiteX20" fmla="*/ 4537440 w 7436821"/>
                <a:gd name="connsiteY20" fmla="*/ 573026 h 3259433"/>
                <a:gd name="connsiteX21" fmla="*/ 4556825 w 7436821"/>
                <a:gd name="connsiteY21" fmla="*/ 588815 h 3259433"/>
                <a:gd name="connsiteX22" fmla="*/ 4543480 w 7436821"/>
                <a:gd name="connsiteY22" fmla="*/ 575357 h 3259433"/>
                <a:gd name="connsiteX23" fmla="*/ 4528455 w 7436821"/>
                <a:gd name="connsiteY23" fmla="*/ 566756 h 3259433"/>
                <a:gd name="connsiteX24" fmla="*/ 3707130 w 7436821"/>
                <a:gd name="connsiteY24" fmla="*/ 930 h 3259433"/>
                <a:gd name="connsiteX25" fmla="*/ 3793805 w 7436821"/>
                <a:gd name="connsiteY25" fmla="*/ 48555 h 3259433"/>
                <a:gd name="connsiteX26" fmla="*/ 3813807 w 7436821"/>
                <a:gd name="connsiteY26" fmla="*/ 62843 h 3259433"/>
                <a:gd name="connsiteX27" fmla="*/ 3878577 w 7436821"/>
                <a:gd name="connsiteY27" fmla="*/ 206670 h 3259433"/>
                <a:gd name="connsiteX28" fmla="*/ 3881435 w 7436821"/>
                <a:gd name="connsiteY28" fmla="*/ 230483 h 3259433"/>
                <a:gd name="connsiteX29" fmla="*/ 3904295 w 7436821"/>
                <a:gd name="connsiteY29" fmla="*/ 325733 h 3259433"/>
                <a:gd name="connsiteX30" fmla="*/ 3907058 w 7436821"/>
                <a:gd name="connsiteY30" fmla="*/ 340239 h 3259433"/>
                <a:gd name="connsiteX31" fmla="*/ 3908911 w 7436821"/>
                <a:gd name="connsiteY31" fmla="*/ 345080 h 3259433"/>
                <a:gd name="connsiteX32" fmla="*/ 3912314 w 7436821"/>
                <a:gd name="connsiteY32" fmla="*/ 358147 h 3259433"/>
                <a:gd name="connsiteX33" fmla="*/ 3923568 w 7436821"/>
                <a:gd name="connsiteY33" fmla="*/ 391336 h 3259433"/>
                <a:gd name="connsiteX34" fmla="*/ 3971922 w 7436821"/>
                <a:gd name="connsiteY34" fmla="*/ 503850 h 3259433"/>
                <a:gd name="connsiteX35" fmla="*/ 4070030 w 7436821"/>
                <a:gd name="connsiteY35" fmla="*/ 618150 h 3259433"/>
                <a:gd name="connsiteX36" fmla="*/ 4092890 w 7436821"/>
                <a:gd name="connsiteY36" fmla="*/ 631485 h 3259433"/>
                <a:gd name="connsiteX37" fmla="*/ 4295772 w 7436821"/>
                <a:gd name="connsiteY37" fmla="*/ 743880 h 3259433"/>
                <a:gd name="connsiteX38" fmla="*/ 4312917 w 7436821"/>
                <a:gd name="connsiteY38" fmla="*/ 720068 h 3259433"/>
                <a:gd name="connsiteX39" fmla="*/ 4316727 w 7436821"/>
                <a:gd name="connsiteY39" fmla="*/ 702923 h 3259433"/>
                <a:gd name="connsiteX40" fmla="*/ 4312917 w 7436821"/>
                <a:gd name="connsiteY40" fmla="*/ 681968 h 3259433"/>
                <a:gd name="connsiteX41" fmla="*/ 4312917 w 7436821"/>
                <a:gd name="connsiteY41" fmla="*/ 661965 h 3259433"/>
                <a:gd name="connsiteX42" fmla="*/ 4457697 w 7436821"/>
                <a:gd name="connsiteY42" fmla="*/ 461940 h 3259433"/>
                <a:gd name="connsiteX43" fmla="*/ 4549137 w 7436821"/>
                <a:gd name="connsiteY43" fmla="*/ 484800 h 3259433"/>
                <a:gd name="connsiteX44" fmla="*/ 4565330 w 7436821"/>
                <a:gd name="connsiteY44" fmla="*/ 500993 h 3259433"/>
                <a:gd name="connsiteX45" fmla="*/ 4643435 w 7436821"/>
                <a:gd name="connsiteY45" fmla="*/ 645773 h 3259433"/>
                <a:gd name="connsiteX46" fmla="*/ 4647245 w 7436821"/>
                <a:gd name="connsiteY46" fmla="*/ 670538 h 3259433"/>
                <a:gd name="connsiteX47" fmla="*/ 4656770 w 7436821"/>
                <a:gd name="connsiteY47" fmla="*/ 745785 h 3259433"/>
                <a:gd name="connsiteX48" fmla="*/ 4664390 w 7436821"/>
                <a:gd name="connsiteY48" fmla="*/ 761978 h 3259433"/>
                <a:gd name="connsiteX49" fmla="*/ 4671057 w 7436821"/>
                <a:gd name="connsiteY49" fmla="*/ 779123 h 3259433"/>
                <a:gd name="connsiteX50" fmla="*/ 4678677 w 7436821"/>
                <a:gd name="connsiteY50" fmla="*/ 795315 h 3259433"/>
                <a:gd name="connsiteX51" fmla="*/ 4679630 w 7436821"/>
                <a:gd name="connsiteY51" fmla="*/ 818175 h 3259433"/>
                <a:gd name="connsiteX52" fmla="*/ 4689155 w 7436821"/>
                <a:gd name="connsiteY52" fmla="*/ 838178 h 3259433"/>
                <a:gd name="connsiteX53" fmla="*/ 4696775 w 7436821"/>
                <a:gd name="connsiteY53" fmla="*/ 857228 h 3259433"/>
                <a:gd name="connsiteX54" fmla="*/ 4719635 w 7436821"/>
                <a:gd name="connsiteY54" fmla="*/ 894375 h 3259433"/>
                <a:gd name="connsiteX55" fmla="*/ 4732970 w 7436821"/>
                <a:gd name="connsiteY55" fmla="*/ 910568 h 3259433"/>
                <a:gd name="connsiteX56" fmla="*/ 4750115 w 7436821"/>
                <a:gd name="connsiteY56" fmla="*/ 927713 h 3259433"/>
                <a:gd name="connsiteX57" fmla="*/ 4763450 w 7436821"/>
                <a:gd name="connsiteY57" fmla="*/ 944858 h 3259433"/>
                <a:gd name="connsiteX58" fmla="*/ 4787262 w 7436821"/>
                <a:gd name="connsiteY58" fmla="*/ 982958 h 3259433"/>
                <a:gd name="connsiteX59" fmla="*/ 4794882 w 7436821"/>
                <a:gd name="connsiteY59" fmla="*/ 1006770 h 3259433"/>
                <a:gd name="connsiteX60" fmla="*/ 4807265 w 7436821"/>
                <a:gd name="connsiteY60" fmla="*/ 1054395 h 3259433"/>
                <a:gd name="connsiteX61" fmla="*/ 4817742 w 7436821"/>
                <a:gd name="connsiteY61" fmla="*/ 1068683 h 3259433"/>
                <a:gd name="connsiteX62" fmla="*/ 4820600 w 7436821"/>
                <a:gd name="connsiteY62" fmla="*/ 1088685 h 3259433"/>
                <a:gd name="connsiteX63" fmla="*/ 4838697 w 7436821"/>
                <a:gd name="connsiteY63" fmla="*/ 1221083 h 3259433"/>
                <a:gd name="connsiteX64" fmla="*/ 4851080 w 7436821"/>
                <a:gd name="connsiteY64" fmla="*/ 1233465 h 3259433"/>
                <a:gd name="connsiteX65" fmla="*/ 4860605 w 7436821"/>
                <a:gd name="connsiteY65" fmla="*/ 1273470 h 3259433"/>
                <a:gd name="connsiteX66" fmla="*/ 4948235 w 7436821"/>
                <a:gd name="connsiteY66" fmla="*/ 1517310 h 3259433"/>
                <a:gd name="connsiteX67" fmla="*/ 4964427 w 7436821"/>
                <a:gd name="connsiteY67" fmla="*/ 1554458 h 3259433"/>
                <a:gd name="connsiteX68" fmla="*/ 4978715 w 7436821"/>
                <a:gd name="connsiteY68" fmla="*/ 1574460 h 3259433"/>
                <a:gd name="connsiteX69" fmla="*/ 5151117 w 7436821"/>
                <a:gd name="connsiteY69" fmla="*/ 1836398 h 3259433"/>
                <a:gd name="connsiteX70" fmla="*/ 5272085 w 7436821"/>
                <a:gd name="connsiteY70" fmla="*/ 1796393 h 3259433"/>
                <a:gd name="connsiteX71" fmla="*/ 5292087 w 7436821"/>
                <a:gd name="connsiteY71" fmla="*/ 1800203 h 3259433"/>
                <a:gd name="connsiteX72" fmla="*/ 5360667 w 7436821"/>
                <a:gd name="connsiteY72" fmla="*/ 1729718 h 3259433"/>
                <a:gd name="connsiteX73" fmla="*/ 5361620 w 7436821"/>
                <a:gd name="connsiteY73" fmla="*/ 1708763 h 3259433"/>
                <a:gd name="connsiteX74" fmla="*/ 5379360 w 7436821"/>
                <a:gd name="connsiteY74" fmla="*/ 1644231 h 3259433"/>
                <a:gd name="connsiteX75" fmla="*/ 5390153 w 7436821"/>
                <a:gd name="connsiteY75" fmla="*/ 1625966 h 3259433"/>
                <a:gd name="connsiteX76" fmla="*/ 5398929 w 7436821"/>
                <a:gd name="connsiteY76" fmla="*/ 1592273 h 3259433"/>
                <a:gd name="connsiteX77" fmla="*/ 5426863 w 7436821"/>
                <a:gd name="connsiteY77" fmla="*/ 1519262 h 3259433"/>
                <a:gd name="connsiteX78" fmla="*/ 5425795 w 7436821"/>
                <a:gd name="connsiteY78" fmla="*/ 1503975 h 3259433"/>
                <a:gd name="connsiteX79" fmla="*/ 5427342 w 7436821"/>
                <a:gd name="connsiteY79" fmla="*/ 1415393 h 3259433"/>
                <a:gd name="connsiteX80" fmla="*/ 5542595 w 7436821"/>
                <a:gd name="connsiteY80" fmla="*/ 1209653 h 3259433"/>
                <a:gd name="connsiteX81" fmla="*/ 5554977 w 7436821"/>
                <a:gd name="connsiteY81" fmla="*/ 1189650 h 3259433"/>
                <a:gd name="connsiteX82" fmla="*/ 5572122 w 7436821"/>
                <a:gd name="connsiteY82" fmla="*/ 1176315 h 3259433"/>
                <a:gd name="connsiteX83" fmla="*/ 5683565 w 7436821"/>
                <a:gd name="connsiteY83" fmla="*/ 1302045 h 3259433"/>
                <a:gd name="connsiteX84" fmla="*/ 5697852 w 7436821"/>
                <a:gd name="connsiteY84" fmla="*/ 1319190 h 3259433"/>
                <a:gd name="connsiteX85" fmla="*/ 5727380 w 7436821"/>
                <a:gd name="connsiteY85" fmla="*/ 1353480 h 3259433"/>
                <a:gd name="connsiteX86" fmla="*/ 5739762 w 7436821"/>
                <a:gd name="connsiteY86" fmla="*/ 1372530 h 3259433"/>
                <a:gd name="connsiteX87" fmla="*/ 5770242 w 7436821"/>
                <a:gd name="connsiteY87" fmla="*/ 1402058 h 3259433"/>
                <a:gd name="connsiteX88" fmla="*/ 5783577 w 7436821"/>
                <a:gd name="connsiteY88" fmla="*/ 1415393 h 3259433"/>
                <a:gd name="connsiteX89" fmla="*/ 5787387 w 7436821"/>
                <a:gd name="connsiteY89" fmla="*/ 1517310 h 3259433"/>
                <a:gd name="connsiteX90" fmla="*/ 5925500 w 7436821"/>
                <a:gd name="connsiteY90" fmla="*/ 1493498 h 3259433"/>
                <a:gd name="connsiteX91" fmla="*/ 5946455 w 7436821"/>
                <a:gd name="connsiteY91" fmla="*/ 1486830 h 3259433"/>
                <a:gd name="connsiteX92" fmla="*/ 5966457 w 7436821"/>
                <a:gd name="connsiteY92" fmla="*/ 1499213 h 3259433"/>
                <a:gd name="connsiteX93" fmla="*/ 6098855 w 7436821"/>
                <a:gd name="connsiteY93" fmla="*/ 1646851 h 3259433"/>
                <a:gd name="connsiteX94" fmla="*/ 6106475 w 7436821"/>
                <a:gd name="connsiteY94" fmla="*/ 1663043 h 3259433"/>
                <a:gd name="connsiteX95" fmla="*/ 6119810 w 7436821"/>
                <a:gd name="connsiteY95" fmla="*/ 1693523 h 3259433"/>
                <a:gd name="connsiteX96" fmla="*/ 6130287 w 7436821"/>
                <a:gd name="connsiteY96" fmla="*/ 1716383 h 3259433"/>
                <a:gd name="connsiteX97" fmla="*/ 6140765 w 7436821"/>
                <a:gd name="connsiteY97" fmla="*/ 1737338 h 3259433"/>
                <a:gd name="connsiteX98" fmla="*/ 6148385 w 7436821"/>
                <a:gd name="connsiteY98" fmla="*/ 1758293 h 3259433"/>
                <a:gd name="connsiteX99" fmla="*/ 6151242 w 7436821"/>
                <a:gd name="connsiteY99" fmla="*/ 1936410 h 3259433"/>
                <a:gd name="connsiteX100" fmla="*/ 6155052 w 7436821"/>
                <a:gd name="connsiteY100" fmla="*/ 1957365 h 3259433"/>
                <a:gd name="connsiteX101" fmla="*/ 6158862 w 7436821"/>
                <a:gd name="connsiteY101" fmla="*/ 1978320 h 3259433"/>
                <a:gd name="connsiteX102" fmla="*/ 6169340 w 7436821"/>
                <a:gd name="connsiteY102" fmla="*/ 2022135 h 3259433"/>
                <a:gd name="connsiteX103" fmla="*/ 6176007 w 7436821"/>
                <a:gd name="connsiteY103" fmla="*/ 2035470 h 3259433"/>
                <a:gd name="connsiteX104" fmla="*/ 6186485 w 7436821"/>
                <a:gd name="connsiteY104" fmla="*/ 2047853 h 3259433"/>
                <a:gd name="connsiteX105" fmla="*/ 6202677 w 7436821"/>
                <a:gd name="connsiteY105" fmla="*/ 2062140 h 3259433"/>
                <a:gd name="connsiteX106" fmla="*/ 6220775 w 7436821"/>
                <a:gd name="connsiteY106" fmla="*/ 2076428 h 3259433"/>
                <a:gd name="connsiteX107" fmla="*/ 6241730 w 7436821"/>
                <a:gd name="connsiteY107" fmla="*/ 2085953 h 3259433"/>
                <a:gd name="connsiteX108" fmla="*/ 6402464 w 7436821"/>
                <a:gd name="connsiteY108" fmla="*/ 2130021 h 3259433"/>
                <a:gd name="connsiteX109" fmla="*/ 6417089 w 7436821"/>
                <a:gd name="connsiteY109" fmla="*/ 2124324 h 3259433"/>
                <a:gd name="connsiteX110" fmla="*/ 6419843 w 7436821"/>
                <a:gd name="connsiteY110" fmla="*/ 2110517 h 3259433"/>
                <a:gd name="connsiteX111" fmla="*/ 6429692 w 7436821"/>
                <a:gd name="connsiteY111" fmla="*/ 2078028 h 3259433"/>
                <a:gd name="connsiteX112" fmla="*/ 6414371 w 7436821"/>
                <a:gd name="connsiteY112" fmla="*/ 2052735 h 3259433"/>
                <a:gd name="connsiteX113" fmla="*/ 6371270 w 7436821"/>
                <a:gd name="connsiteY113" fmla="*/ 1988798 h 3259433"/>
                <a:gd name="connsiteX114" fmla="*/ 6365555 w 7436821"/>
                <a:gd name="connsiteY114" fmla="*/ 1965938 h 3259433"/>
                <a:gd name="connsiteX115" fmla="*/ 6393177 w 7436821"/>
                <a:gd name="connsiteY115" fmla="*/ 1884976 h 3259433"/>
                <a:gd name="connsiteX116" fmla="*/ 6416037 w 7436821"/>
                <a:gd name="connsiteY116" fmla="*/ 1879260 h 3259433"/>
                <a:gd name="connsiteX117" fmla="*/ 6545577 w 7436821"/>
                <a:gd name="connsiteY117" fmla="*/ 1923076 h 3259433"/>
                <a:gd name="connsiteX118" fmla="*/ 6569390 w 7436821"/>
                <a:gd name="connsiteY118" fmla="*/ 1926885 h 3259433"/>
                <a:gd name="connsiteX119" fmla="*/ 6666545 w 7436821"/>
                <a:gd name="connsiteY119" fmla="*/ 2002133 h 3259433"/>
                <a:gd name="connsiteX120" fmla="*/ 6713217 w 7436821"/>
                <a:gd name="connsiteY120" fmla="*/ 2018326 h 3259433"/>
                <a:gd name="connsiteX121" fmla="*/ 6731315 w 7436821"/>
                <a:gd name="connsiteY121" fmla="*/ 2021183 h 3259433"/>
                <a:gd name="connsiteX122" fmla="*/ 6749412 w 7436821"/>
                <a:gd name="connsiteY122" fmla="*/ 2026898 h 3259433"/>
                <a:gd name="connsiteX123" fmla="*/ 6868475 w 7436821"/>
                <a:gd name="connsiteY123" fmla="*/ 2111670 h 3259433"/>
                <a:gd name="connsiteX124" fmla="*/ 6889430 w 7436821"/>
                <a:gd name="connsiteY124" fmla="*/ 2119291 h 3259433"/>
                <a:gd name="connsiteX125" fmla="*/ 6905622 w 7436821"/>
                <a:gd name="connsiteY125" fmla="*/ 2133578 h 3259433"/>
                <a:gd name="connsiteX126" fmla="*/ 6869427 w 7436821"/>
                <a:gd name="connsiteY126" fmla="*/ 2242163 h 3259433"/>
                <a:gd name="connsiteX127" fmla="*/ 6879946 w 7436821"/>
                <a:gd name="connsiteY127" fmla="*/ 2258313 h 3259433"/>
                <a:gd name="connsiteX128" fmla="*/ 6889342 w 7436821"/>
                <a:gd name="connsiteY128" fmla="*/ 2262487 h 3259433"/>
                <a:gd name="connsiteX129" fmla="*/ 6893809 w 7436821"/>
                <a:gd name="connsiteY129" fmla="*/ 2261261 h 3259433"/>
                <a:gd name="connsiteX130" fmla="*/ 6901194 w 7436821"/>
                <a:gd name="connsiteY130" fmla="*/ 2263287 h 3259433"/>
                <a:gd name="connsiteX131" fmla="*/ 6908573 w 7436821"/>
                <a:gd name="connsiteY131" fmla="*/ 2262439 h 3259433"/>
                <a:gd name="connsiteX132" fmla="*/ 6994205 w 7436821"/>
                <a:gd name="connsiteY132" fmla="*/ 2229781 h 3259433"/>
                <a:gd name="connsiteX133" fmla="*/ 7012302 w 7436821"/>
                <a:gd name="connsiteY133" fmla="*/ 2240258 h 3259433"/>
                <a:gd name="connsiteX134" fmla="*/ 7028495 w 7436821"/>
                <a:gd name="connsiteY134" fmla="*/ 2257403 h 3259433"/>
                <a:gd name="connsiteX135" fmla="*/ 7040877 w 7436821"/>
                <a:gd name="connsiteY135" fmla="*/ 2278358 h 3259433"/>
                <a:gd name="connsiteX136" fmla="*/ 7061832 w 7436821"/>
                <a:gd name="connsiteY136" fmla="*/ 2345033 h 3259433"/>
                <a:gd name="connsiteX137" fmla="*/ 7071357 w 7436821"/>
                <a:gd name="connsiteY137" fmla="*/ 2365988 h 3259433"/>
                <a:gd name="connsiteX138" fmla="*/ 7088502 w 7436821"/>
                <a:gd name="connsiteY138" fmla="*/ 2436473 h 3259433"/>
                <a:gd name="connsiteX139" fmla="*/ 7094217 w 7436821"/>
                <a:gd name="connsiteY139" fmla="*/ 2460286 h 3259433"/>
                <a:gd name="connsiteX140" fmla="*/ 7151367 w 7436821"/>
                <a:gd name="connsiteY140" fmla="*/ 2523151 h 3259433"/>
                <a:gd name="connsiteX141" fmla="*/ 7158987 w 7436821"/>
                <a:gd name="connsiteY141" fmla="*/ 2537438 h 3259433"/>
                <a:gd name="connsiteX142" fmla="*/ 7162797 w 7436821"/>
                <a:gd name="connsiteY142" fmla="*/ 2551726 h 3259433"/>
                <a:gd name="connsiteX143" fmla="*/ 7150415 w 7436821"/>
                <a:gd name="connsiteY143" fmla="*/ 2571728 h 3259433"/>
                <a:gd name="connsiteX144" fmla="*/ 7130412 w 7436821"/>
                <a:gd name="connsiteY144" fmla="*/ 2635545 h 3259433"/>
                <a:gd name="connsiteX145" fmla="*/ 7133270 w 7436821"/>
                <a:gd name="connsiteY145" fmla="*/ 2655548 h 3259433"/>
                <a:gd name="connsiteX146" fmla="*/ 7147557 w 7436821"/>
                <a:gd name="connsiteY146" fmla="*/ 2672693 h 3259433"/>
                <a:gd name="connsiteX147" fmla="*/ 7165655 w 7436821"/>
                <a:gd name="connsiteY147" fmla="*/ 2686980 h 3259433"/>
                <a:gd name="connsiteX148" fmla="*/ 7181847 w 7436821"/>
                <a:gd name="connsiteY148" fmla="*/ 2703173 h 3259433"/>
                <a:gd name="connsiteX149" fmla="*/ 7277097 w 7436821"/>
                <a:gd name="connsiteY149" fmla="*/ 2908913 h 3259433"/>
                <a:gd name="connsiteX150" fmla="*/ 7289480 w 7436821"/>
                <a:gd name="connsiteY150" fmla="*/ 2929868 h 3259433"/>
                <a:gd name="connsiteX151" fmla="*/ 7359965 w 7436821"/>
                <a:gd name="connsiteY151" fmla="*/ 3067980 h 3259433"/>
                <a:gd name="connsiteX152" fmla="*/ 7419972 w 7436821"/>
                <a:gd name="connsiteY152" fmla="*/ 3104176 h 3259433"/>
                <a:gd name="connsiteX153" fmla="*/ 7436165 w 7436821"/>
                <a:gd name="connsiteY153" fmla="*/ 3142276 h 3259433"/>
                <a:gd name="connsiteX154" fmla="*/ 7433307 w 7436821"/>
                <a:gd name="connsiteY154" fmla="*/ 3162278 h 3259433"/>
                <a:gd name="connsiteX155" fmla="*/ 7417115 w 7436821"/>
                <a:gd name="connsiteY155" fmla="*/ 3196568 h 3259433"/>
                <a:gd name="connsiteX156" fmla="*/ 7413305 w 7436821"/>
                <a:gd name="connsiteY156" fmla="*/ 3207998 h 3259433"/>
                <a:gd name="connsiteX157" fmla="*/ 7422830 w 7436821"/>
                <a:gd name="connsiteY157" fmla="*/ 3251813 h 3259433"/>
                <a:gd name="connsiteX158" fmla="*/ 7428545 w 7436821"/>
                <a:gd name="connsiteY158" fmla="*/ 3259433 h 3259433"/>
                <a:gd name="connsiteX159" fmla="*/ 7388540 w 7436821"/>
                <a:gd name="connsiteY159" fmla="*/ 3259433 h 3259433"/>
                <a:gd name="connsiteX160" fmla="*/ 7367585 w 7436821"/>
                <a:gd name="connsiteY160" fmla="*/ 3259433 h 3259433"/>
                <a:gd name="connsiteX161" fmla="*/ 0 w 7436821"/>
                <a:gd name="connsiteY161" fmla="*/ 3259433 h 3259433"/>
                <a:gd name="connsiteX162" fmla="*/ 37148 w 7436821"/>
                <a:gd name="connsiteY162" fmla="*/ 3212761 h 3259433"/>
                <a:gd name="connsiteX163" fmla="*/ 180023 w 7436821"/>
                <a:gd name="connsiteY163" fmla="*/ 2943203 h 3259433"/>
                <a:gd name="connsiteX164" fmla="*/ 196215 w 7436821"/>
                <a:gd name="connsiteY164" fmla="*/ 2902245 h 3259433"/>
                <a:gd name="connsiteX165" fmla="*/ 195263 w 7436821"/>
                <a:gd name="connsiteY165" fmla="*/ 2901293 h 3259433"/>
                <a:gd name="connsiteX166" fmla="*/ 177165 w 7436821"/>
                <a:gd name="connsiteY166" fmla="*/ 2819378 h 3259433"/>
                <a:gd name="connsiteX167" fmla="*/ 296228 w 7436821"/>
                <a:gd name="connsiteY167" fmla="*/ 2586016 h 3259433"/>
                <a:gd name="connsiteX168" fmla="*/ 305753 w 7436821"/>
                <a:gd name="connsiteY168" fmla="*/ 2573633 h 3259433"/>
                <a:gd name="connsiteX169" fmla="*/ 326708 w 7436821"/>
                <a:gd name="connsiteY169" fmla="*/ 2543153 h 3259433"/>
                <a:gd name="connsiteX170" fmla="*/ 354330 w 7436821"/>
                <a:gd name="connsiteY170" fmla="*/ 2401231 h 3259433"/>
                <a:gd name="connsiteX171" fmla="*/ 370523 w 7436821"/>
                <a:gd name="connsiteY171" fmla="*/ 2388848 h 3259433"/>
                <a:gd name="connsiteX172" fmla="*/ 388620 w 7436821"/>
                <a:gd name="connsiteY172" fmla="*/ 2376466 h 3259433"/>
                <a:gd name="connsiteX173" fmla="*/ 401955 w 7436821"/>
                <a:gd name="connsiteY173" fmla="*/ 2366941 h 3259433"/>
                <a:gd name="connsiteX174" fmla="*/ 412433 w 7436821"/>
                <a:gd name="connsiteY174" fmla="*/ 2354558 h 3259433"/>
                <a:gd name="connsiteX175" fmla="*/ 440055 w 7436821"/>
                <a:gd name="connsiteY175" fmla="*/ 2276453 h 3259433"/>
                <a:gd name="connsiteX176" fmla="*/ 446723 w 7436821"/>
                <a:gd name="connsiteY176" fmla="*/ 2256451 h 3259433"/>
                <a:gd name="connsiteX177" fmla="*/ 484823 w 7436821"/>
                <a:gd name="connsiteY177" fmla="*/ 2027851 h 3259433"/>
                <a:gd name="connsiteX178" fmla="*/ 495300 w 7436821"/>
                <a:gd name="connsiteY178" fmla="*/ 2010705 h 3259433"/>
                <a:gd name="connsiteX179" fmla="*/ 529590 w 7436821"/>
                <a:gd name="connsiteY179" fmla="*/ 1910693 h 3259433"/>
                <a:gd name="connsiteX180" fmla="*/ 533400 w 7436821"/>
                <a:gd name="connsiteY180" fmla="*/ 1887833 h 3259433"/>
                <a:gd name="connsiteX181" fmla="*/ 615315 w 7436821"/>
                <a:gd name="connsiteY181" fmla="*/ 1749720 h 3259433"/>
                <a:gd name="connsiteX182" fmla="*/ 636270 w 7436821"/>
                <a:gd name="connsiteY182" fmla="*/ 1742101 h 3259433"/>
                <a:gd name="connsiteX183" fmla="*/ 660083 w 7436821"/>
                <a:gd name="connsiteY183" fmla="*/ 1738290 h 3259433"/>
                <a:gd name="connsiteX184" fmla="*/ 677228 w 7436821"/>
                <a:gd name="connsiteY184" fmla="*/ 1742101 h 3259433"/>
                <a:gd name="connsiteX185" fmla="*/ 689610 w 7436821"/>
                <a:gd name="connsiteY185" fmla="*/ 1751626 h 3259433"/>
                <a:gd name="connsiteX186" fmla="*/ 705803 w 7436821"/>
                <a:gd name="connsiteY186" fmla="*/ 1776390 h 3259433"/>
                <a:gd name="connsiteX187" fmla="*/ 712470 w 7436821"/>
                <a:gd name="connsiteY187" fmla="*/ 1789726 h 3259433"/>
                <a:gd name="connsiteX188" fmla="*/ 794385 w 7436821"/>
                <a:gd name="connsiteY188" fmla="*/ 1924980 h 3259433"/>
                <a:gd name="connsiteX189" fmla="*/ 810578 w 7436821"/>
                <a:gd name="connsiteY189" fmla="*/ 1937363 h 3259433"/>
                <a:gd name="connsiteX190" fmla="*/ 830580 w 7436821"/>
                <a:gd name="connsiteY190" fmla="*/ 1944030 h 3259433"/>
                <a:gd name="connsiteX191" fmla="*/ 912495 w 7436821"/>
                <a:gd name="connsiteY191" fmla="*/ 1977368 h 3259433"/>
                <a:gd name="connsiteX192" fmla="*/ 932498 w 7436821"/>
                <a:gd name="connsiteY192" fmla="*/ 2045948 h 3259433"/>
                <a:gd name="connsiteX193" fmla="*/ 939165 w 7436821"/>
                <a:gd name="connsiteY193" fmla="*/ 2068808 h 3259433"/>
                <a:gd name="connsiteX194" fmla="*/ 970598 w 7436821"/>
                <a:gd name="connsiteY194" fmla="*/ 2176441 h 3259433"/>
                <a:gd name="connsiteX195" fmla="*/ 991553 w 7436821"/>
                <a:gd name="connsiteY195" fmla="*/ 2189776 h 3259433"/>
                <a:gd name="connsiteX196" fmla="*/ 1008883 w 7436821"/>
                <a:gd name="connsiteY196" fmla="*/ 2194502 h 3259433"/>
                <a:gd name="connsiteX197" fmla="*/ 1033558 w 7436821"/>
                <a:gd name="connsiteY197" fmla="*/ 2189170 h 3259433"/>
                <a:gd name="connsiteX198" fmla="*/ 1050608 w 7436821"/>
                <a:gd name="connsiteY198" fmla="*/ 2179298 h 3259433"/>
                <a:gd name="connsiteX199" fmla="*/ 1064895 w 7436821"/>
                <a:gd name="connsiteY199" fmla="*/ 2165011 h 3259433"/>
                <a:gd name="connsiteX200" fmla="*/ 1118235 w 7436821"/>
                <a:gd name="connsiteY200" fmla="*/ 1923076 h 3259433"/>
                <a:gd name="connsiteX201" fmla="*/ 1119188 w 7436821"/>
                <a:gd name="connsiteY201" fmla="*/ 1900215 h 3259433"/>
                <a:gd name="connsiteX202" fmla="*/ 1132523 w 7436821"/>
                <a:gd name="connsiteY202" fmla="*/ 1809728 h 3259433"/>
                <a:gd name="connsiteX203" fmla="*/ 1139190 w 7436821"/>
                <a:gd name="connsiteY203" fmla="*/ 1788773 h 3259433"/>
                <a:gd name="connsiteX204" fmla="*/ 1227773 w 7436821"/>
                <a:gd name="connsiteY204" fmla="*/ 1720193 h 3259433"/>
                <a:gd name="connsiteX205" fmla="*/ 1274446 w 7436821"/>
                <a:gd name="connsiteY205" fmla="*/ 1605893 h 3259433"/>
                <a:gd name="connsiteX206" fmla="*/ 1295401 w 7436821"/>
                <a:gd name="connsiteY206" fmla="*/ 1595415 h 3259433"/>
                <a:gd name="connsiteX207" fmla="*/ 1316356 w 7436821"/>
                <a:gd name="connsiteY207" fmla="*/ 1587795 h 3259433"/>
                <a:gd name="connsiteX208" fmla="*/ 1340169 w 7436821"/>
                <a:gd name="connsiteY208" fmla="*/ 1580176 h 3259433"/>
                <a:gd name="connsiteX209" fmla="*/ 1467803 w 7436821"/>
                <a:gd name="connsiteY209" fmla="*/ 1565888 h 3259433"/>
                <a:gd name="connsiteX210" fmla="*/ 1478280 w 7436821"/>
                <a:gd name="connsiteY210" fmla="*/ 1363958 h 3259433"/>
                <a:gd name="connsiteX211" fmla="*/ 1490663 w 7436821"/>
                <a:gd name="connsiteY211" fmla="*/ 1351576 h 3259433"/>
                <a:gd name="connsiteX212" fmla="*/ 1500188 w 7436821"/>
                <a:gd name="connsiteY212" fmla="*/ 1339193 h 3259433"/>
                <a:gd name="connsiteX213" fmla="*/ 1509713 w 7436821"/>
                <a:gd name="connsiteY213" fmla="*/ 1320143 h 3259433"/>
                <a:gd name="connsiteX214" fmla="*/ 1642110 w 7436821"/>
                <a:gd name="connsiteY214" fmla="*/ 1095353 h 3259433"/>
                <a:gd name="connsiteX215" fmla="*/ 1662114 w 7436821"/>
                <a:gd name="connsiteY215" fmla="*/ 1089638 h 3259433"/>
                <a:gd name="connsiteX216" fmla="*/ 1708785 w 7436821"/>
                <a:gd name="connsiteY216" fmla="*/ 1102020 h 3259433"/>
                <a:gd name="connsiteX217" fmla="*/ 1764030 w 7436821"/>
                <a:gd name="connsiteY217" fmla="*/ 1041060 h 3259433"/>
                <a:gd name="connsiteX218" fmla="*/ 1771650 w 7436821"/>
                <a:gd name="connsiteY218" fmla="*/ 1018200 h 3259433"/>
                <a:gd name="connsiteX219" fmla="*/ 1839278 w 7436821"/>
                <a:gd name="connsiteY219" fmla="*/ 897233 h 3259433"/>
                <a:gd name="connsiteX220" fmla="*/ 1927547 w 7436821"/>
                <a:gd name="connsiteY220" fmla="*/ 898036 h 3259433"/>
                <a:gd name="connsiteX221" fmla="*/ 1938294 w 7436821"/>
                <a:gd name="connsiteY221" fmla="*/ 888494 h 3259433"/>
                <a:gd name="connsiteX222" fmla="*/ 1939664 w 7436821"/>
                <a:gd name="connsiteY222" fmla="*/ 883976 h 3259433"/>
                <a:gd name="connsiteX223" fmla="*/ 1946907 w 7436821"/>
                <a:gd name="connsiteY223" fmla="*/ 867712 h 3259433"/>
                <a:gd name="connsiteX224" fmla="*/ 1946910 w 7436821"/>
                <a:gd name="connsiteY224" fmla="*/ 867705 h 3259433"/>
                <a:gd name="connsiteX225" fmla="*/ 1956435 w 7436821"/>
                <a:gd name="connsiteY225" fmla="*/ 844845 h 3259433"/>
                <a:gd name="connsiteX226" fmla="*/ 1965960 w 7436821"/>
                <a:gd name="connsiteY226" fmla="*/ 821985 h 3259433"/>
                <a:gd name="connsiteX227" fmla="*/ 2080260 w 7436821"/>
                <a:gd name="connsiteY227" fmla="*/ 723878 h 3259433"/>
                <a:gd name="connsiteX228" fmla="*/ 2101215 w 7436821"/>
                <a:gd name="connsiteY228" fmla="*/ 854370 h 3259433"/>
                <a:gd name="connsiteX229" fmla="*/ 2105025 w 7436821"/>
                <a:gd name="connsiteY229" fmla="*/ 874373 h 3259433"/>
                <a:gd name="connsiteX230" fmla="*/ 2210753 w 7436821"/>
                <a:gd name="connsiteY230" fmla="*/ 962955 h 3259433"/>
                <a:gd name="connsiteX231" fmla="*/ 2225040 w 7436821"/>
                <a:gd name="connsiteY231" fmla="*/ 977243 h 3259433"/>
                <a:gd name="connsiteX232" fmla="*/ 2232660 w 7436821"/>
                <a:gd name="connsiteY232" fmla="*/ 996293 h 3259433"/>
                <a:gd name="connsiteX233" fmla="*/ 2269808 w 7436821"/>
                <a:gd name="connsiteY233" fmla="*/ 1064873 h 3259433"/>
                <a:gd name="connsiteX234" fmla="*/ 2371725 w 7436821"/>
                <a:gd name="connsiteY234" fmla="*/ 1142978 h 3259433"/>
                <a:gd name="connsiteX235" fmla="*/ 2384108 w 7436821"/>
                <a:gd name="connsiteY235" fmla="*/ 1150598 h 3259433"/>
                <a:gd name="connsiteX236" fmla="*/ 2397443 w 7436821"/>
                <a:gd name="connsiteY236" fmla="*/ 1161075 h 3259433"/>
                <a:gd name="connsiteX237" fmla="*/ 2431734 w 7436821"/>
                <a:gd name="connsiteY237" fmla="*/ 1266803 h 3259433"/>
                <a:gd name="connsiteX238" fmla="*/ 2390775 w 7436821"/>
                <a:gd name="connsiteY238" fmla="*/ 1254420 h 3259433"/>
                <a:gd name="connsiteX239" fmla="*/ 2414588 w 7436821"/>
                <a:gd name="connsiteY239" fmla="*/ 1354433 h 3259433"/>
                <a:gd name="connsiteX240" fmla="*/ 2405063 w 7436821"/>
                <a:gd name="connsiteY240" fmla="*/ 1374435 h 3259433"/>
                <a:gd name="connsiteX241" fmla="*/ 2460308 w 7436821"/>
                <a:gd name="connsiteY241" fmla="*/ 1570651 h 3259433"/>
                <a:gd name="connsiteX242" fmla="*/ 2478405 w 7436821"/>
                <a:gd name="connsiteY242" fmla="*/ 1590653 h 3259433"/>
                <a:gd name="connsiteX243" fmla="*/ 2724151 w 7436821"/>
                <a:gd name="connsiteY243" fmla="*/ 1651613 h 3259433"/>
                <a:gd name="connsiteX244" fmla="*/ 2684145 w 7436821"/>
                <a:gd name="connsiteY244" fmla="*/ 1490640 h 3259433"/>
                <a:gd name="connsiteX245" fmla="*/ 2687003 w 7436821"/>
                <a:gd name="connsiteY245" fmla="*/ 1473495 h 3259433"/>
                <a:gd name="connsiteX246" fmla="*/ 2748916 w 7436821"/>
                <a:gd name="connsiteY246" fmla="*/ 1396343 h 3259433"/>
                <a:gd name="connsiteX247" fmla="*/ 2792730 w 7436821"/>
                <a:gd name="connsiteY247" fmla="*/ 1368720 h 3259433"/>
                <a:gd name="connsiteX248" fmla="*/ 2806066 w 7436821"/>
                <a:gd name="connsiteY248" fmla="*/ 1349670 h 3259433"/>
                <a:gd name="connsiteX249" fmla="*/ 2905125 w 7436821"/>
                <a:gd name="connsiteY249" fmla="*/ 1244895 h 3259433"/>
                <a:gd name="connsiteX250" fmla="*/ 2904174 w 7436821"/>
                <a:gd name="connsiteY250" fmla="*/ 1225845 h 3259433"/>
                <a:gd name="connsiteX251" fmla="*/ 2904174 w 7436821"/>
                <a:gd name="connsiteY251" fmla="*/ 1188698 h 3259433"/>
                <a:gd name="connsiteX252" fmla="*/ 2982279 w 7436821"/>
                <a:gd name="connsiteY252" fmla="*/ 1062968 h 3259433"/>
                <a:gd name="connsiteX253" fmla="*/ 3023236 w 7436821"/>
                <a:gd name="connsiteY253" fmla="*/ 917235 h 3259433"/>
                <a:gd name="connsiteX254" fmla="*/ 3039429 w 7436821"/>
                <a:gd name="connsiteY254" fmla="*/ 896280 h 3259433"/>
                <a:gd name="connsiteX255" fmla="*/ 3184209 w 7436821"/>
                <a:gd name="connsiteY255" fmla="*/ 724830 h 3259433"/>
                <a:gd name="connsiteX256" fmla="*/ 3187065 w 7436821"/>
                <a:gd name="connsiteY256" fmla="*/ 708638 h 3259433"/>
                <a:gd name="connsiteX257" fmla="*/ 3201354 w 7436821"/>
                <a:gd name="connsiteY257" fmla="*/ 661013 h 3259433"/>
                <a:gd name="connsiteX258" fmla="*/ 3208973 w 7436821"/>
                <a:gd name="connsiteY258" fmla="*/ 641963 h 3259433"/>
                <a:gd name="connsiteX259" fmla="*/ 3317558 w 7436821"/>
                <a:gd name="connsiteY259" fmla="*/ 487658 h 3259433"/>
                <a:gd name="connsiteX260" fmla="*/ 3333751 w 7436821"/>
                <a:gd name="connsiteY260" fmla="*/ 471465 h 3259433"/>
                <a:gd name="connsiteX261" fmla="*/ 3351848 w 7436821"/>
                <a:gd name="connsiteY261" fmla="*/ 450510 h 3259433"/>
                <a:gd name="connsiteX262" fmla="*/ 3422333 w 7436821"/>
                <a:gd name="connsiteY262" fmla="*/ 386693 h 3259433"/>
                <a:gd name="connsiteX263" fmla="*/ 3442335 w 7436821"/>
                <a:gd name="connsiteY263" fmla="*/ 383835 h 3259433"/>
                <a:gd name="connsiteX264" fmla="*/ 3472815 w 7436821"/>
                <a:gd name="connsiteY264" fmla="*/ 366690 h 3259433"/>
                <a:gd name="connsiteX265" fmla="*/ 3540443 w 7436821"/>
                <a:gd name="connsiteY265" fmla="*/ 167618 h 3259433"/>
                <a:gd name="connsiteX266" fmla="*/ 3556636 w 7436821"/>
                <a:gd name="connsiteY266" fmla="*/ 150473 h 3259433"/>
                <a:gd name="connsiteX267" fmla="*/ 3629977 w 7436821"/>
                <a:gd name="connsiteY267" fmla="*/ 66653 h 3259433"/>
                <a:gd name="connsiteX268" fmla="*/ 3646170 w 7436821"/>
                <a:gd name="connsiteY268" fmla="*/ 50460 h 3259433"/>
                <a:gd name="connsiteX269" fmla="*/ 3707130 w 7436821"/>
                <a:gd name="connsiteY269" fmla="*/ 930 h 3259433"/>
                <a:gd name="connsiteX0" fmla="*/ 6766731 w 7436821"/>
                <a:gd name="connsiteY0" fmla="*/ 2139249 h 3259433"/>
                <a:gd name="connsiteX1" fmla="*/ 6767784 w 7436821"/>
                <a:gd name="connsiteY1" fmla="*/ 2148509 h 3259433"/>
                <a:gd name="connsiteX2" fmla="*/ 6775870 w 7436821"/>
                <a:gd name="connsiteY2" fmla="*/ 2175181 h 3259433"/>
                <a:gd name="connsiteX3" fmla="*/ 6766731 w 7436821"/>
                <a:gd name="connsiteY3" fmla="*/ 2139249 h 3259433"/>
                <a:gd name="connsiteX4" fmla="*/ 747698 w 7436821"/>
                <a:gd name="connsiteY4" fmla="*/ 1993335 h 3259433"/>
                <a:gd name="connsiteX5" fmla="*/ 747969 w 7436821"/>
                <a:gd name="connsiteY5" fmla="*/ 1994697 h 3259433"/>
                <a:gd name="connsiteX6" fmla="*/ 748270 w 7436821"/>
                <a:gd name="connsiteY6" fmla="*/ 1994253 h 3259433"/>
                <a:gd name="connsiteX7" fmla="*/ 747698 w 7436821"/>
                <a:gd name="connsiteY7" fmla="*/ 1993335 h 3259433"/>
                <a:gd name="connsiteX8" fmla="*/ 6114095 w 7436821"/>
                <a:gd name="connsiteY8" fmla="*/ 1805918 h 3259433"/>
                <a:gd name="connsiteX9" fmla="*/ 6111031 w 7436821"/>
                <a:gd name="connsiteY9" fmla="*/ 1811795 h 3259433"/>
                <a:gd name="connsiteX10" fmla="*/ 6115897 w 7436821"/>
                <a:gd name="connsiteY10" fmla="*/ 1832921 h 3259433"/>
                <a:gd name="connsiteX11" fmla="*/ 6120882 w 7436821"/>
                <a:gd name="connsiteY11" fmla="*/ 1823301 h 3259433"/>
                <a:gd name="connsiteX12" fmla="*/ 6114095 w 7436821"/>
                <a:gd name="connsiteY12" fmla="*/ 1805918 h 3259433"/>
                <a:gd name="connsiteX13" fmla="*/ 4571527 w 7436821"/>
                <a:gd name="connsiteY13" fmla="*/ 603642 h 3259433"/>
                <a:gd name="connsiteX14" fmla="*/ 4574994 w 7436821"/>
                <a:gd name="connsiteY14" fmla="*/ 607661 h 3259433"/>
                <a:gd name="connsiteX15" fmla="*/ 4574553 w 7436821"/>
                <a:gd name="connsiteY15" fmla="*/ 606693 h 3259433"/>
                <a:gd name="connsiteX16" fmla="*/ 4571527 w 7436821"/>
                <a:gd name="connsiteY16" fmla="*/ 603642 h 3259433"/>
                <a:gd name="connsiteX17" fmla="*/ 4528455 w 7436821"/>
                <a:gd name="connsiteY17" fmla="*/ 566756 h 3259433"/>
                <a:gd name="connsiteX18" fmla="*/ 4529548 w 7436821"/>
                <a:gd name="connsiteY18" fmla="*/ 569210 h 3259433"/>
                <a:gd name="connsiteX19" fmla="*/ 4537440 w 7436821"/>
                <a:gd name="connsiteY19" fmla="*/ 573026 h 3259433"/>
                <a:gd name="connsiteX20" fmla="*/ 4556825 w 7436821"/>
                <a:gd name="connsiteY20" fmla="*/ 588815 h 3259433"/>
                <a:gd name="connsiteX21" fmla="*/ 4543480 w 7436821"/>
                <a:gd name="connsiteY21" fmla="*/ 575357 h 3259433"/>
                <a:gd name="connsiteX22" fmla="*/ 4528455 w 7436821"/>
                <a:gd name="connsiteY22" fmla="*/ 566756 h 3259433"/>
                <a:gd name="connsiteX23" fmla="*/ 3707130 w 7436821"/>
                <a:gd name="connsiteY23" fmla="*/ 930 h 3259433"/>
                <a:gd name="connsiteX24" fmla="*/ 3793805 w 7436821"/>
                <a:gd name="connsiteY24" fmla="*/ 48555 h 3259433"/>
                <a:gd name="connsiteX25" fmla="*/ 3813807 w 7436821"/>
                <a:gd name="connsiteY25" fmla="*/ 62843 h 3259433"/>
                <a:gd name="connsiteX26" fmla="*/ 3878577 w 7436821"/>
                <a:gd name="connsiteY26" fmla="*/ 206670 h 3259433"/>
                <a:gd name="connsiteX27" fmla="*/ 3881435 w 7436821"/>
                <a:gd name="connsiteY27" fmla="*/ 230483 h 3259433"/>
                <a:gd name="connsiteX28" fmla="*/ 3904295 w 7436821"/>
                <a:gd name="connsiteY28" fmla="*/ 325733 h 3259433"/>
                <a:gd name="connsiteX29" fmla="*/ 3907058 w 7436821"/>
                <a:gd name="connsiteY29" fmla="*/ 340239 h 3259433"/>
                <a:gd name="connsiteX30" fmla="*/ 3908911 w 7436821"/>
                <a:gd name="connsiteY30" fmla="*/ 345080 h 3259433"/>
                <a:gd name="connsiteX31" fmla="*/ 3912314 w 7436821"/>
                <a:gd name="connsiteY31" fmla="*/ 358147 h 3259433"/>
                <a:gd name="connsiteX32" fmla="*/ 3923568 w 7436821"/>
                <a:gd name="connsiteY32" fmla="*/ 391336 h 3259433"/>
                <a:gd name="connsiteX33" fmla="*/ 3971922 w 7436821"/>
                <a:gd name="connsiteY33" fmla="*/ 503850 h 3259433"/>
                <a:gd name="connsiteX34" fmla="*/ 4070030 w 7436821"/>
                <a:gd name="connsiteY34" fmla="*/ 618150 h 3259433"/>
                <a:gd name="connsiteX35" fmla="*/ 4092890 w 7436821"/>
                <a:gd name="connsiteY35" fmla="*/ 631485 h 3259433"/>
                <a:gd name="connsiteX36" fmla="*/ 4295772 w 7436821"/>
                <a:gd name="connsiteY36" fmla="*/ 743880 h 3259433"/>
                <a:gd name="connsiteX37" fmla="*/ 4312917 w 7436821"/>
                <a:gd name="connsiteY37" fmla="*/ 720068 h 3259433"/>
                <a:gd name="connsiteX38" fmla="*/ 4316727 w 7436821"/>
                <a:gd name="connsiteY38" fmla="*/ 702923 h 3259433"/>
                <a:gd name="connsiteX39" fmla="*/ 4312917 w 7436821"/>
                <a:gd name="connsiteY39" fmla="*/ 681968 h 3259433"/>
                <a:gd name="connsiteX40" fmla="*/ 4312917 w 7436821"/>
                <a:gd name="connsiteY40" fmla="*/ 661965 h 3259433"/>
                <a:gd name="connsiteX41" fmla="*/ 4457697 w 7436821"/>
                <a:gd name="connsiteY41" fmla="*/ 461940 h 3259433"/>
                <a:gd name="connsiteX42" fmla="*/ 4549137 w 7436821"/>
                <a:gd name="connsiteY42" fmla="*/ 484800 h 3259433"/>
                <a:gd name="connsiteX43" fmla="*/ 4565330 w 7436821"/>
                <a:gd name="connsiteY43" fmla="*/ 500993 h 3259433"/>
                <a:gd name="connsiteX44" fmla="*/ 4643435 w 7436821"/>
                <a:gd name="connsiteY44" fmla="*/ 645773 h 3259433"/>
                <a:gd name="connsiteX45" fmla="*/ 4647245 w 7436821"/>
                <a:gd name="connsiteY45" fmla="*/ 670538 h 3259433"/>
                <a:gd name="connsiteX46" fmla="*/ 4656770 w 7436821"/>
                <a:gd name="connsiteY46" fmla="*/ 745785 h 3259433"/>
                <a:gd name="connsiteX47" fmla="*/ 4664390 w 7436821"/>
                <a:gd name="connsiteY47" fmla="*/ 761978 h 3259433"/>
                <a:gd name="connsiteX48" fmla="*/ 4671057 w 7436821"/>
                <a:gd name="connsiteY48" fmla="*/ 779123 h 3259433"/>
                <a:gd name="connsiteX49" fmla="*/ 4678677 w 7436821"/>
                <a:gd name="connsiteY49" fmla="*/ 795315 h 3259433"/>
                <a:gd name="connsiteX50" fmla="*/ 4679630 w 7436821"/>
                <a:gd name="connsiteY50" fmla="*/ 818175 h 3259433"/>
                <a:gd name="connsiteX51" fmla="*/ 4689155 w 7436821"/>
                <a:gd name="connsiteY51" fmla="*/ 838178 h 3259433"/>
                <a:gd name="connsiteX52" fmla="*/ 4696775 w 7436821"/>
                <a:gd name="connsiteY52" fmla="*/ 857228 h 3259433"/>
                <a:gd name="connsiteX53" fmla="*/ 4719635 w 7436821"/>
                <a:gd name="connsiteY53" fmla="*/ 894375 h 3259433"/>
                <a:gd name="connsiteX54" fmla="*/ 4732970 w 7436821"/>
                <a:gd name="connsiteY54" fmla="*/ 910568 h 3259433"/>
                <a:gd name="connsiteX55" fmla="*/ 4750115 w 7436821"/>
                <a:gd name="connsiteY55" fmla="*/ 927713 h 3259433"/>
                <a:gd name="connsiteX56" fmla="*/ 4763450 w 7436821"/>
                <a:gd name="connsiteY56" fmla="*/ 944858 h 3259433"/>
                <a:gd name="connsiteX57" fmla="*/ 4787262 w 7436821"/>
                <a:gd name="connsiteY57" fmla="*/ 982958 h 3259433"/>
                <a:gd name="connsiteX58" fmla="*/ 4794882 w 7436821"/>
                <a:gd name="connsiteY58" fmla="*/ 1006770 h 3259433"/>
                <a:gd name="connsiteX59" fmla="*/ 4807265 w 7436821"/>
                <a:gd name="connsiteY59" fmla="*/ 1054395 h 3259433"/>
                <a:gd name="connsiteX60" fmla="*/ 4817742 w 7436821"/>
                <a:gd name="connsiteY60" fmla="*/ 1068683 h 3259433"/>
                <a:gd name="connsiteX61" fmla="*/ 4820600 w 7436821"/>
                <a:gd name="connsiteY61" fmla="*/ 1088685 h 3259433"/>
                <a:gd name="connsiteX62" fmla="*/ 4838697 w 7436821"/>
                <a:gd name="connsiteY62" fmla="*/ 1221083 h 3259433"/>
                <a:gd name="connsiteX63" fmla="*/ 4851080 w 7436821"/>
                <a:gd name="connsiteY63" fmla="*/ 1233465 h 3259433"/>
                <a:gd name="connsiteX64" fmla="*/ 4860605 w 7436821"/>
                <a:gd name="connsiteY64" fmla="*/ 1273470 h 3259433"/>
                <a:gd name="connsiteX65" fmla="*/ 4948235 w 7436821"/>
                <a:gd name="connsiteY65" fmla="*/ 1517310 h 3259433"/>
                <a:gd name="connsiteX66" fmla="*/ 4964427 w 7436821"/>
                <a:gd name="connsiteY66" fmla="*/ 1554458 h 3259433"/>
                <a:gd name="connsiteX67" fmla="*/ 4978715 w 7436821"/>
                <a:gd name="connsiteY67" fmla="*/ 1574460 h 3259433"/>
                <a:gd name="connsiteX68" fmla="*/ 5151117 w 7436821"/>
                <a:gd name="connsiteY68" fmla="*/ 1836398 h 3259433"/>
                <a:gd name="connsiteX69" fmla="*/ 5272085 w 7436821"/>
                <a:gd name="connsiteY69" fmla="*/ 1796393 h 3259433"/>
                <a:gd name="connsiteX70" fmla="*/ 5292087 w 7436821"/>
                <a:gd name="connsiteY70" fmla="*/ 1800203 h 3259433"/>
                <a:gd name="connsiteX71" fmla="*/ 5360667 w 7436821"/>
                <a:gd name="connsiteY71" fmla="*/ 1729718 h 3259433"/>
                <a:gd name="connsiteX72" fmla="*/ 5361620 w 7436821"/>
                <a:gd name="connsiteY72" fmla="*/ 1708763 h 3259433"/>
                <a:gd name="connsiteX73" fmla="*/ 5379360 w 7436821"/>
                <a:gd name="connsiteY73" fmla="*/ 1644231 h 3259433"/>
                <a:gd name="connsiteX74" fmla="*/ 5390153 w 7436821"/>
                <a:gd name="connsiteY74" fmla="*/ 1625966 h 3259433"/>
                <a:gd name="connsiteX75" fmla="*/ 5398929 w 7436821"/>
                <a:gd name="connsiteY75" fmla="*/ 1592273 h 3259433"/>
                <a:gd name="connsiteX76" fmla="*/ 5426863 w 7436821"/>
                <a:gd name="connsiteY76" fmla="*/ 1519262 h 3259433"/>
                <a:gd name="connsiteX77" fmla="*/ 5425795 w 7436821"/>
                <a:gd name="connsiteY77" fmla="*/ 1503975 h 3259433"/>
                <a:gd name="connsiteX78" fmla="*/ 5427342 w 7436821"/>
                <a:gd name="connsiteY78" fmla="*/ 1415393 h 3259433"/>
                <a:gd name="connsiteX79" fmla="*/ 5542595 w 7436821"/>
                <a:gd name="connsiteY79" fmla="*/ 1209653 h 3259433"/>
                <a:gd name="connsiteX80" fmla="*/ 5554977 w 7436821"/>
                <a:gd name="connsiteY80" fmla="*/ 1189650 h 3259433"/>
                <a:gd name="connsiteX81" fmla="*/ 5572122 w 7436821"/>
                <a:gd name="connsiteY81" fmla="*/ 1176315 h 3259433"/>
                <a:gd name="connsiteX82" fmla="*/ 5683565 w 7436821"/>
                <a:gd name="connsiteY82" fmla="*/ 1302045 h 3259433"/>
                <a:gd name="connsiteX83" fmla="*/ 5697852 w 7436821"/>
                <a:gd name="connsiteY83" fmla="*/ 1319190 h 3259433"/>
                <a:gd name="connsiteX84" fmla="*/ 5727380 w 7436821"/>
                <a:gd name="connsiteY84" fmla="*/ 1353480 h 3259433"/>
                <a:gd name="connsiteX85" fmla="*/ 5739762 w 7436821"/>
                <a:gd name="connsiteY85" fmla="*/ 1372530 h 3259433"/>
                <a:gd name="connsiteX86" fmla="*/ 5770242 w 7436821"/>
                <a:gd name="connsiteY86" fmla="*/ 1402058 h 3259433"/>
                <a:gd name="connsiteX87" fmla="*/ 5783577 w 7436821"/>
                <a:gd name="connsiteY87" fmla="*/ 1415393 h 3259433"/>
                <a:gd name="connsiteX88" fmla="*/ 5787387 w 7436821"/>
                <a:gd name="connsiteY88" fmla="*/ 1517310 h 3259433"/>
                <a:gd name="connsiteX89" fmla="*/ 5925500 w 7436821"/>
                <a:gd name="connsiteY89" fmla="*/ 1493498 h 3259433"/>
                <a:gd name="connsiteX90" fmla="*/ 5946455 w 7436821"/>
                <a:gd name="connsiteY90" fmla="*/ 1486830 h 3259433"/>
                <a:gd name="connsiteX91" fmla="*/ 5966457 w 7436821"/>
                <a:gd name="connsiteY91" fmla="*/ 1499213 h 3259433"/>
                <a:gd name="connsiteX92" fmla="*/ 6098855 w 7436821"/>
                <a:gd name="connsiteY92" fmla="*/ 1646851 h 3259433"/>
                <a:gd name="connsiteX93" fmla="*/ 6106475 w 7436821"/>
                <a:gd name="connsiteY93" fmla="*/ 1663043 h 3259433"/>
                <a:gd name="connsiteX94" fmla="*/ 6119810 w 7436821"/>
                <a:gd name="connsiteY94" fmla="*/ 1693523 h 3259433"/>
                <a:gd name="connsiteX95" fmla="*/ 6130287 w 7436821"/>
                <a:gd name="connsiteY95" fmla="*/ 1716383 h 3259433"/>
                <a:gd name="connsiteX96" fmla="*/ 6140765 w 7436821"/>
                <a:gd name="connsiteY96" fmla="*/ 1737338 h 3259433"/>
                <a:gd name="connsiteX97" fmla="*/ 6148385 w 7436821"/>
                <a:gd name="connsiteY97" fmla="*/ 1758293 h 3259433"/>
                <a:gd name="connsiteX98" fmla="*/ 6151242 w 7436821"/>
                <a:gd name="connsiteY98" fmla="*/ 1936410 h 3259433"/>
                <a:gd name="connsiteX99" fmla="*/ 6155052 w 7436821"/>
                <a:gd name="connsiteY99" fmla="*/ 1957365 h 3259433"/>
                <a:gd name="connsiteX100" fmla="*/ 6158862 w 7436821"/>
                <a:gd name="connsiteY100" fmla="*/ 1978320 h 3259433"/>
                <a:gd name="connsiteX101" fmla="*/ 6169340 w 7436821"/>
                <a:gd name="connsiteY101" fmla="*/ 2022135 h 3259433"/>
                <a:gd name="connsiteX102" fmla="*/ 6176007 w 7436821"/>
                <a:gd name="connsiteY102" fmla="*/ 2035470 h 3259433"/>
                <a:gd name="connsiteX103" fmla="*/ 6186485 w 7436821"/>
                <a:gd name="connsiteY103" fmla="*/ 2047853 h 3259433"/>
                <a:gd name="connsiteX104" fmla="*/ 6202677 w 7436821"/>
                <a:gd name="connsiteY104" fmla="*/ 2062140 h 3259433"/>
                <a:gd name="connsiteX105" fmla="*/ 6220775 w 7436821"/>
                <a:gd name="connsiteY105" fmla="*/ 2076428 h 3259433"/>
                <a:gd name="connsiteX106" fmla="*/ 6241730 w 7436821"/>
                <a:gd name="connsiteY106" fmla="*/ 2085953 h 3259433"/>
                <a:gd name="connsiteX107" fmla="*/ 6402464 w 7436821"/>
                <a:gd name="connsiteY107" fmla="*/ 2130021 h 3259433"/>
                <a:gd name="connsiteX108" fmla="*/ 6417089 w 7436821"/>
                <a:gd name="connsiteY108" fmla="*/ 2124324 h 3259433"/>
                <a:gd name="connsiteX109" fmla="*/ 6419843 w 7436821"/>
                <a:gd name="connsiteY109" fmla="*/ 2110517 h 3259433"/>
                <a:gd name="connsiteX110" fmla="*/ 6429692 w 7436821"/>
                <a:gd name="connsiteY110" fmla="*/ 2078028 h 3259433"/>
                <a:gd name="connsiteX111" fmla="*/ 6414371 w 7436821"/>
                <a:gd name="connsiteY111" fmla="*/ 2052735 h 3259433"/>
                <a:gd name="connsiteX112" fmla="*/ 6371270 w 7436821"/>
                <a:gd name="connsiteY112" fmla="*/ 1988798 h 3259433"/>
                <a:gd name="connsiteX113" fmla="*/ 6365555 w 7436821"/>
                <a:gd name="connsiteY113" fmla="*/ 1965938 h 3259433"/>
                <a:gd name="connsiteX114" fmla="*/ 6393177 w 7436821"/>
                <a:gd name="connsiteY114" fmla="*/ 1884976 h 3259433"/>
                <a:gd name="connsiteX115" fmla="*/ 6416037 w 7436821"/>
                <a:gd name="connsiteY115" fmla="*/ 1879260 h 3259433"/>
                <a:gd name="connsiteX116" fmla="*/ 6545577 w 7436821"/>
                <a:gd name="connsiteY116" fmla="*/ 1923076 h 3259433"/>
                <a:gd name="connsiteX117" fmla="*/ 6569390 w 7436821"/>
                <a:gd name="connsiteY117" fmla="*/ 1926885 h 3259433"/>
                <a:gd name="connsiteX118" fmla="*/ 6666545 w 7436821"/>
                <a:gd name="connsiteY118" fmla="*/ 2002133 h 3259433"/>
                <a:gd name="connsiteX119" fmla="*/ 6713217 w 7436821"/>
                <a:gd name="connsiteY119" fmla="*/ 2018326 h 3259433"/>
                <a:gd name="connsiteX120" fmla="*/ 6731315 w 7436821"/>
                <a:gd name="connsiteY120" fmla="*/ 2021183 h 3259433"/>
                <a:gd name="connsiteX121" fmla="*/ 6749412 w 7436821"/>
                <a:gd name="connsiteY121" fmla="*/ 2026898 h 3259433"/>
                <a:gd name="connsiteX122" fmla="*/ 6868475 w 7436821"/>
                <a:gd name="connsiteY122" fmla="*/ 2111670 h 3259433"/>
                <a:gd name="connsiteX123" fmla="*/ 6889430 w 7436821"/>
                <a:gd name="connsiteY123" fmla="*/ 2119291 h 3259433"/>
                <a:gd name="connsiteX124" fmla="*/ 6905622 w 7436821"/>
                <a:gd name="connsiteY124" fmla="*/ 2133578 h 3259433"/>
                <a:gd name="connsiteX125" fmla="*/ 6869427 w 7436821"/>
                <a:gd name="connsiteY125" fmla="*/ 2242163 h 3259433"/>
                <a:gd name="connsiteX126" fmla="*/ 6879946 w 7436821"/>
                <a:gd name="connsiteY126" fmla="*/ 2258313 h 3259433"/>
                <a:gd name="connsiteX127" fmla="*/ 6889342 w 7436821"/>
                <a:gd name="connsiteY127" fmla="*/ 2262487 h 3259433"/>
                <a:gd name="connsiteX128" fmla="*/ 6893809 w 7436821"/>
                <a:gd name="connsiteY128" fmla="*/ 2261261 h 3259433"/>
                <a:gd name="connsiteX129" fmla="*/ 6901194 w 7436821"/>
                <a:gd name="connsiteY129" fmla="*/ 2263287 h 3259433"/>
                <a:gd name="connsiteX130" fmla="*/ 6908573 w 7436821"/>
                <a:gd name="connsiteY130" fmla="*/ 2262439 h 3259433"/>
                <a:gd name="connsiteX131" fmla="*/ 6994205 w 7436821"/>
                <a:gd name="connsiteY131" fmla="*/ 2229781 h 3259433"/>
                <a:gd name="connsiteX132" fmla="*/ 7012302 w 7436821"/>
                <a:gd name="connsiteY132" fmla="*/ 2240258 h 3259433"/>
                <a:gd name="connsiteX133" fmla="*/ 7028495 w 7436821"/>
                <a:gd name="connsiteY133" fmla="*/ 2257403 h 3259433"/>
                <a:gd name="connsiteX134" fmla="*/ 7040877 w 7436821"/>
                <a:gd name="connsiteY134" fmla="*/ 2278358 h 3259433"/>
                <a:gd name="connsiteX135" fmla="*/ 7061832 w 7436821"/>
                <a:gd name="connsiteY135" fmla="*/ 2345033 h 3259433"/>
                <a:gd name="connsiteX136" fmla="*/ 7071357 w 7436821"/>
                <a:gd name="connsiteY136" fmla="*/ 2365988 h 3259433"/>
                <a:gd name="connsiteX137" fmla="*/ 7088502 w 7436821"/>
                <a:gd name="connsiteY137" fmla="*/ 2436473 h 3259433"/>
                <a:gd name="connsiteX138" fmla="*/ 7094217 w 7436821"/>
                <a:gd name="connsiteY138" fmla="*/ 2460286 h 3259433"/>
                <a:gd name="connsiteX139" fmla="*/ 7151367 w 7436821"/>
                <a:gd name="connsiteY139" fmla="*/ 2523151 h 3259433"/>
                <a:gd name="connsiteX140" fmla="*/ 7158987 w 7436821"/>
                <a:gd name="connsiteY140" fmla="*/ 2537438 h 3259433"/>
                <a:gd name="connsiteX141" fmla="*/ 7162797 w 7436821"/>
                <a:gd name="connsiteY141" fmla="*/ 2551726 h 3259433"/>
                <a:gd name="connsiteX142" fmla="*/ 7150415 w 7436821"/>
                <a:gd name="connsiteY142" fmla="*/ 2571728 h 3259433"/>
                <a:gd name="connsiteX143" fmla="*/ 7130412 w 7436821"/>
                <a:gd name="connsiteY143" fmla="*/ 2635545 h 3259433"/>
                <a:gd name="connsiteX144" fmla="*/ 7133270 w 7436821"/>
                <a:gd name="connsiteY144" fmla="*/ 2655548 h 3259433"/>
                <a:gd name="connsiteX145" fmla="*/ 7147557 w 7436821"/>
                <a:gd name="connsiteY145" fmla="*/ 2672693 h 3259433"/>
                <a:gd name="connsiteX146" fmla="*/ 7165655 w 7436821"/>
                <a:gd name="connsiteY146" fmla="*/ 2686980 h 3259433"/>
                <a:gd name="connsiteX147" fmla="*/ 7181847 w 7436821"/>
                <a:gd name="connsiteY147" fmla="*/ 2703173 h 3259433"/>
                <a:gd name="connsiteX148" fmla="*/ 7277097 w 7436821"/>
                <a:gd name="connsiteY148" fmla="*/ 2908913 h 3259433"/>
                <a:gd name="connsiteX149" fmla="*/ 7289480 w 7436821"/>
                <a:gd name="connsiteY149" fmla="*/ 2929868 h 3259433"/>
                <a:gd name="connsiteX150" fmla="*/ 7359965 w 7436821"/>
                <a:gd name="connsiteY150" fmla="*/ 3067980 h 3259433"/>
                <a:gd name="connsiteX151" fmla="*/ 7419972 w 7436821"/>
                <a:gd name="connsiteY151" fmla="*/ 3104176 h 3259433"/>
                <a:gd name="connsiteX152" fmla="*/ 7436165 w 7436821"/>
                <a:gd name="connsiteY152" fmla="*/ 3142276 h 3259433"/>
                <a:gd name="connsiteX153" fmla="*/ 7433307 w 7436821"/>
                <a:gd name="connsiteY153" fmla="*/ 3162278 h 3259433"/>
                <a:gd name="connsiteX154" fmla="*/ 7417115 w 7436821"/>
                <a:gd name="connsiteY154" fmla="*/ 3196568 h 3259433"/>
                <a:gd name="connsiteX155" fmla="*/ 7413305 w 7436821"/>
                <a:gd name="connsiteY155" fmla="*/ 3207998 h 3259433"/>
                <a:gd name="connsiteX156" fmla="*/ 7422830 w 7436821"/>
                <a:gd name="connsiteY156" fmla="*/ 3251813 h 3259433"/>
                <a:gd name="connsiteX157" fmla="*/ 7428545 w 7436821"/>
                <a:gd name="connsiteY157" fmla="*/ 3259433 h 3259433"/>
                <a:gd name="connsiteX158" fmla="*/ 7388540 w 7436821"/>
                <a:gd name="connsiteY158" fmla="*/ 3259433 h 3259433"/>
                <a:gd name="connsiteX159" fmla="*/ 7367585 w 7436821"/>
                <a:gd name="connsiteY159" fmla="*/ 3259433 h 3259433"/>
                <a:gd name="connsiteX160" fmla="*/ 0 w 7436821"/>
                <a:gd name="connsiteY160" fmla="*/ 3259433 h 3259433"/>
                <a:gd name="connsiteX161" fmla="*/ 37148 w 7436821"/>
                <a:gd name="connsiteY161" fmla="*/ 3212761 h 3259433"/>
                <a:gd name="connsiteX162" fmla="*/ 180023 w 7436821"/>
                <a:gd name="connsiteY162" fmla="*/ 2943203 h 3259433"/>
                <a:gd name="connsiteX163" fmla="*/ 196215 w 7436821"/>
                <a:gd name="connsiteY163" fmla="*/ 2902245 h 3259433"/>
                <a:gd name="connsiteX164" fmla="*/ 195263 w 7436821"/>
                <a:gd name="connsiteY164" fmla="*/ 2901293 h 3259433"/>
                <a:gd name="connsiteX165" fmla="*/ 177165 w 7436821"/>
                <a:gd name="connsiteY165" fmla="*/ 2819378 h 3259433"/>
                <a:gd name="connsiteX166" fmla="*/ 296228 w 7436821"/>
                <a:gd name="connsiteY166" fmla="*/ 2586016 h 3259433"/>
                <a:gd name="connsiteX167" fmla="*/ 305753 w 7436821"/>
                <a:gd name="connsiteY167" fmla="*/ 2573633 h 3259433"/>
                <a:gd name="connsiteX168" fmla="*/ 326708 w 7436821"/>
                <a:gd name="connsiteY168" fmla="*/ 2543153 h 3259433"/>
                <a:gd name="connsiteX169" fmla="*/ 354330 w 7436821"/>
                <a:gd name="connsiteY169" fmla="*/ 2401231 h 3259433"/>
                <a:gd name="connsiteX170" fmla="*/ 370523 w 7436821"/>
                <a:gd name="connsiteY170" fmla="*/ 2388848 h 3259433"/>
                <a:gd name="connsiteX171" fmla="*/ 388620 w 7436821"/>
                <a:gd name="connsiteY171" fmla="*/ 2376466 h 3259433"/>
                <a:gd name="connsiteX172" fmla="*/ 401955 w 7436821"/>
                <a:gd name="connsiteY172" fmla="*/ 2366941 h 3259433"/>
                <a:gd name="connsiteX173" fmla="*/ 412433 w 7436821"/>
                <a:gd name="connsiteY173" fmla="*/ 2354558 h 3259433"/>
                <a:gd name="connsiteX174" fmla="*/ 440055 w 7436821"/>
                <a:gd name="connsiteY174" fmla="*/ 2276453 h 3259433"/>
                <a:gd name="connsiteX175" fmla="*/ 446723 w 7436821"/>
                <a:gd name="connsiteY175" fmla="*/ 2256451 h 3259433"/>
                <a:gd name="connsiteX176" fmla="*/ 484823 w 7436821"/>
                <a:gd name="connsiteY176" fmla="*/ 2027851 h 3259433"/>
                <a:gd name="connsiteX177" fmla="*/ 495300 w 7436821"/>
                <a:gd name="connsiteY177" fmla="*/ 2010705 h 3259433"/>
                <a:gd name="connsiteX178" fmla="*/ 529590 w 7436821"/>
                <a:gd name="connsiteY178" fmla="*/ 1910693 h 3259433"/>
                <a:gd name="connsiteX179" fmla="*/ 533400 w 7436821"/>
                <a:gd name="connsiteY179" fmla="*/ 1887833 h 3259433"/>
                <a:gd name="connsiteX180" fmla="*/ 615315 w 7436821"/>
                <a:gd name="connsiteY180" fmla="*/ 1749720 h 3259433"/>
                <a:gd name="connsiteX181" fmla="*/ 636270 w 7436821"/>
                <a:gd name="connsiteY181" fmla="*/ 1742101 h 3259433"/>
                <a:gd name="connsiteX182" fmla="*/ 660083 w 7436821"/>
                <a:gd name="connsiteY182" fmla="*/ 1738290 h 3259433"/>
                <a:gd name="connsiteX183" fmla="*/ 677228 w 7436821"/>
                <a:gd name="connsiteY183" fmla="*/ 1742101 h 3259433"/>
                <a:gd name="connsiteX184" fmla="*/ 689610 w 7436821"/>
                <a:gd name="connsiteY184" fmla="*/ 1751626 h 3259433"/>
                <a:gd name="connsiteX185" fmla="*/ 705803 w 7436821"/>
                <a:gd name="connsiteY185" fmla="*/ 1776390 h 3259433"/>
                <a:gd name="connsiteX186" fmla="*/ 712470 w 7436821"/>
                <a:gd name="connsiteY186" fmla="*/ 1789726 h 3259433"/>
                <a:gd name="connsiteX187" fmla="*/ 794385 w 7436821"/>
                <a:gd name="connsiteY187" fmla="*/ 1924980 h 3259433"/>
                <a:gd name="connsiteX188" fmla="*/ 810578 w 7436821"/>
                <a:gd name="connsiteY188" fmla="*/ 1937363 h 3259433"/>
                <a:gd name="connsiteX189" fmla="*/ 830580 w 7436821"/>
                <a:gd name="connsiteY189" fmla="*/ 1944030 h 3259433"/>
                <a:gd name="connsiteX190" fmla="*/ 912495 w 7436821"/>
                <a:gd name="connsiteY190" fmla="*/ 1977368 h 3259433"/>
                <a:gd name="connsiteX191" fmla="*/ 932498 w 7436821"/>
                <a:gd name="connsiteY191" fmla="*/ 2045948 h 3259433"/>
                <a:gd name="connsiteX192" fmla="*/ 939165 w 7436821"/>
                <a:gd name="connsiteY192" fmla="*/ 2068808 h 3259433"/>
                <a:gd name="connsiteX193" fmla="*/ 970598 w 7436821"/>
                <a:gd name="connsiteY193" fmla="*/ 2176441 h 3259433"/>
                <a:gd name="connsiteX194" fmla="*/ 991553 w 7436821"/>
                <a:gd name="connsiteY194" fmla="*/ 2189776 h 3259433"/>
                <a:gd name="connsiteX195" fmla="*/ 1008883 w 7436821"/>
                <a:gd name="connsiteY195" fmla="*/ 2194502 h 3259433"/>
                <a:gd name="connsiteX196" fmla="*/ 1033558 w 7436821"/>
                <a:gd name="connsiteY196" fmla="*/ 2189170 h 3259433"/>
                <a:gd name="connsiteX197" fmla="*/ 1050608 w 7436821"/>
                <a:gd name="connsiteY197" fmla="*/ 2179298 h 3259433"/>
                <a:gd name="connsiteX198" fmla="*/ 1064895 w 7436821"/>
                <a:gd name="connsiteY198" fmla="*/ 2165011 h 3259433"/>
                <a:gd name="connsiteX199" fmla="*/ 1118235 w 7436821"/>
                <a:gd name="connsiteY199" fmla="*/ 1923076 h 3259433"/>
                <a:gd name="connsiteX200" fmla="*/ 1119188 w 7436821"/>
                <a:gd name="connsiteY200" fmla="*/ 1900215 h 3259433"/>
                <a:gd name="connsiteX201" fmla="*/ 1132523 w 7436821"/>
                <a:gd name="connsiteY201" fmla="*/ 1809728 h 3259433"/>
                <a:gd name="connsiteX202" fmla="*/ 1139190 w 7436821"/>
                <a:gd name="connsiteY202" fmla="*/ 1788773 h 3259433"/>
                <a:gd name="connsiteX203" fmla="*/ 1227773 w 7436821"/>
                <a:gd name="connsiteY203" fmla="*/ 1720193 h 3259433"/>
                <a:gd name="connsiteX204" fmla="*/ 1274446 w 7436821"/>
                <a:gd name="connsiteY204" fmla="*/ 1605893 h 3259433"/>
                <a:gd name="connsiteX205" fmla="*/ 1295401 w 7436821"/>
                <a:gd name="connsiteY205" fmla="*/ 1595415 h 3259433"/>
                <a:gd name="connsiteX206" fmla="*/ 1316356 w 7436821"/>
                <a:gd name="connsiteY206" fmla="*/ 1587795 h 3259433"/>
                <a:gd name="connsiteX207" fmla="*/ 1340169 w 7436821"/>
                <a:gd name="connsiteY207" fmla="*/ 1580176 h 3259433"/>
                <a:gd name="connsiteX208" fmla="*/ 1467803 w 7436821"/>
                <a:gd name="connsiteY208" fmla="*/ 1565888 h 3259433"/>
                <a:gd name="connsiteX209" fmla="*/ 1478280 w 7436821"/>
                <a:gd name="connsiteY209" fmla="*/ 1363958 h 3259433"/>
                <a:gd name="connsiteX210" fmla="*/ 1490663 w 7436821"/>
                <a:gd name="connsiteY210" fmla="*/ 1351576 h 3259433"/>
                <a:gd name="connsiteX211" fmla="*/ 1500188 w 7436821"/>
                <a:gd name="connsiteY211" fmla="*/ 1339193 h 3259433"/>
                <a:gd name="connsiteX212" fmla="*/ 1509713 w 7436821"/>
                <a:gd name="connsiteY212" fmla="*/ 1320143 h 3259433"/>
                <a:gd name="connsiteX213" fmla="*/ 1642110 w 7436821"/>
                <a:gd name="connsiteY213" fmla="*/ 1095353 h 3259433"/>
                <a:gd name="connsiteX214" fmla="*/ 1662114 w 7436821"/>
                <a:gd name="connsiteY214" fmla="*/ 1089638 h 3259433"/>
                <a:gd name="connsiteX215" fmla="*/ 1708785 w 7436821"/>
                <a:gd name="connsiteY215" fmla="*/ 1102020 h 3259433"/>
                <a:gd name="connsiteX216" fmla="*/ 1764030 w 7436821"/>
                <a:gd name="connsiteY216" fmla="*/ 1041060 h 3259433"/>
                <a:gd name="connsiteX217" fmla="*/ 1771650 w 7436821"/>
                <a:gd name="connsiteY217" fmla="*/ 1018200 h 3259433"/>
                <a:gd name="connsiteX218" fmla="*/ 1839278 w 7436821"/>
                <a:gd name="connsiteY218" fmla="*/ 897233 h 3259433"/>
                <a:gd name="connsiteX219" fmla="*/ 1927547 w 7436821"/>
                <a:gd name="connsiteY219" fmla="*/ 898036 h 3259433"/>
                <a:gd name="connsiteX220" fmla="*/ 1938294 w 7436821"/>
                <a:gd name="connsiteY220" fmla="*/ 888494 h 3259433"/>
                <a:gd name="connsiteX221" fmla="*/ 1939664 w 7436821"/>
                <a:gd name="connsiteY221" fmla="*/ 883976 h 3259433"/>
                <a:gd name="connsiteX222" fmla="*/ 1946907 w 7436821"/>
                <a:gd name="connsiteY222" fmla="*/ 867712 h 3259433"/>
                <a:gd name="connsiteX223" fmla="*/ 1946910 w 7436821"/>
                <a:gd name="connsiteY223" fmla="*/ 867705 h 3259433"/>
                <a:gd name="connsiteX224" fmla="*/ 1956435 w 7436821"/>
                <a:gd name="connsiteY224" fmla="*/ 844845 h 3259433"/>
                <a:gd name="connsiteX225" fmla="*/ 1965960 w 7436821"/>
                <a:gd name="connsiteY225" fmla="*/ 821985 h 3259433"/>
                <a:gd name="connsiteX226" fmla="*/ 2080260 w 7436821"/>
                <a:gd name="connsiteY226" fmla="*/ 723878 h 3259433"/>
                <a:gd name="connsiteX227" fmla="*/ 2101215 w 7436821"/>
                <a:gd name="connsiteY227" fmla="*/ 854370 h 3259433"/>
                <a:gd name="connsiteX228" fmla="*/ 2105025 w 7436821"/>
                <a:gd name="connsiteY228" fmla="*/ 874373 h 3259433"/>
                <a:gd name="connsiteX229" fmla="*/ 2210753 w 7436821"/>
                <a:gd name="connsiteY229" fmla="*/ 962955 h 3259433"/>
                <a:gd name="connsiteX230" fmla="*/ 2225040 w 7436821"/>
                <a:gd name="connsiteY230" fmla="*/ 977243 h 3259433"/>
                <a:gd name="connsiteX231" fmla="*/ 2232660 w 7436821"/>
                <a:gd name="connsiteY231" fmla="*/ 996293 h 3259433"/>
                <a:gd name="connsiteX232" fmla="*/ 2269808 w 7436821"/>
                <a:gd name="connsiteY232" fmla="*/ 1064873 h 3259433"/>
                <a:gd name="connsiteX233" fmla="*/ 2371725 w 7436821"/>
                <a:gd name="connsiteY233" fmla="*/ 1142978 h 3259433"/>
                <a:gd name="connsiteX234" fmla="*/ 2384108 w 7436821"/>
                <a:gd name="connsiteY234" fmla="*/ 1150598 h 3259433"/>
                <a:gd name="connsiteX235" fmla="*/ 2397443 w 7436821"/>
                <a:gd name="connsiteY235" fmla="*/ 1161075 h 3259433"/>
                <a:gd name="connsiteX236" fmla="*/ 2431734 w 7436821"/>
                <a:gd name="connsiteY236" fmla="*/ 1266803 h 3259433"/>
                <a:gd name="connsiteX237" fmla="*/ 2390775 w 7436821"/>
                <a:gd name="connsiteY237" fmla="*/ 1254420 h 3259433"/>
                <a:gd name="connsiteX238" fmla="*/ 2414588 w 7436821"/>
                <a:gd name="connsiteY238" fmla="*/ 1354433 h 3259433"/>
                <a:gd name="connsiteX239" fmla="*/ 2405063 w 7436821"/>
                <a:gd name="connsiteY239" fmla="*/ 1374435 h 3259433"/>
                <a:gd name="connsiteX240" fmla="*/ 2460308 w 7436821"/>
                <a:gd name="connsiteY240" fmla="*/ 1570651 h 3259433"/>
                <a:gd name="connsiteX241" fmla="*/ 2478405 w 7436821"/>
                <a:gd name="connsiteY241" fmla="*/ 1590653 h 3259433"/>
                <a:gd name="connsiteX242" fmla="*/ 2724151 w 7436821"/>
                <a:gd name="connsiteY242" fmla="*/ 1651613 h 3259433"/>
                <a:gd name="connsiteX243" fmla="*/ 2684145 w 7436821"/>
                <a:gd name="connsiteY243" fmla="*/ 1490640 h 3259433"/>
                <a:gd name="connsiteX244" fmla="*/ 2687003 w 7436821"/>
                <a:gd name="connsiteY244" fmla="*/ 1473495 h 3259433"/>
                <a:gd name="connsiteX245" fmla="*/ 2748916 w 7436821"/>
                <a:gd name="connsiteY245" fmla="*/ 1396343 h 3259433"/>
                <a:gd name="connsiteX246" fmla="*/ 2792730 w 7436821"/>
                <a:gd name="connsiteY246" fmla="*/ 1368720 h 3259433"/>
                <a:gd name="connsiteX247" fmla="*/ 2806066 w 7436821"/>
                <a:gd name="connsiteY247" fmla="*/ 1349670 h 3259433"/>
                <a:gd name="connsiteX248" fmla="*/ 2905125 w 7436821"/>
                <a:gd name="connsiteY248" fmla="*/ 1244895 h 3259433"/>
                <a:gd name="connsiteX249" fmla="*/ 2904174 w 7436821"/>
                <a:gd name="connsiteY249" fmla="*/ 1225845 h 3259433"/>
                <a:gd name="connsiteX250" fmla="*/ 2904174 w 7436821"/>
                <a:gd name="connsiteY250" fmla="*/ 1188698 h 3259433"/>
                <a:gd name="connsiteX251" fmla="*/ 2982279 w 7436821"/>
                <a:gd name="connsiteY251" fmla="*/ 1062968 h 3259433"/>
                <a:gd name="connsiteX252" fmla="*/ 3023236 w 7436821"/>
                <a:gd name="connsiteY252" fmla="*/ 917235 h 3259433"/>
                <a:gd name="connsiteX253" fmla="*/ 3039429 w 7436821"/>
                <a:gd name="connsiteY253" fmla="*/ 896280 h 3259433"/>
                <a:gd name="connsiteX254" fmla="*/ 3184209 w 7436821"/>
                <a:gd name="connsiteY254" fmla="*/ 724830 h 3259433"/>
                <a:gd name="connsiteX255" fmla="*/ 3187065 w 7436821"/>
                <a:gd name="connsiteY255" fmla="*/ 708638 h 3259433"/>
                <a:gd name="connsiteX256" fmla="*/ 3201354 w 7436821"/>
                <a:gd name="connsiteY256" fmla="*/ 661013 h 3259433"/>
                <a:gd name="connsiteX257" fmla="*/ 3208973 w 7436821"/>
                <a:gd name="connsiteY257" fmla="*/ 641963 h 3259433"/>
                <a:gd name="connsiteX258" fmla="*/ 3317558 w 7436821"/>
                <a:gd name="connsiteY258" fmla="*/ 487658 h 3259433"/>
                <a:gd name="connsiteX259" fmla="*/ 3333751 w 7436821"/>
                <a:gd name="connsiteY259" fmla="*/ 471465 h 3259433"/>
                <a:gd name="connsiteX260" fmla="*/ 3351848 w 7436821"/>
                <a:gd name="connsiteY260" fmla="*/ 450510 h 3259433"/>
                <a:gd name="connsiteX261" fmla="*/ 3422333 w 7436821"/>
                <a:gd name="connsiteY261" fmla="*/ 386693 h 3259433"/>
                <a:gd name="connsiteX262" fmla="*/ 3442335 w 7436821"/>
                <a:gd name="connsiteY262" fmla="*/ 383835 h 3259433"/>
                <a:gd name="connsiteX263" fmla="*/ 3472815 w 7436821"/>
                <a:gd name="connsiteY263" fmla="*/ 366690 h 3259433"/>
                <a:gd name="connsiteX264" fmla="*/ 3540443 w 7436821"/>
                <a:gd name="connsiteY264" fmla="*/ 167618 h 3259433"/>
                <a:gd name="connsiteX265" fmla="*/ 3556636 w 7436821"/>
                <a:gd name="connsiteY265" fmla="*/ 150473 h 3259433"/>
                <a:gd name="connsiteX266" fmla="*/ 3629977 w 7436821"/>
                <a:gd name="connsiteY266" fmla="*/ 66653 h 3259433"/>
                <a:gd name="connsiteX267" fmla="*/ 3646170 w 7436821"/>
                <a:gd name="connsiteY267" fmla="*/ 50460 h 3259433"/>
                <a:gd name="connsiteX268" fmla="*/ 3707130 w 7436821"/>
                <a:gd name="connsiteY268" fmla="*/ 930 h 3259433"/>
                <a:gd name="connsiteX0" fmla="*/ 6766731 w 7436821"/>
                <a:gd name="connsiteY0" fmla="*/ 2139249 h 3259433"/>
                <a:gd name="connsiteX1" fmla="*/ 6767784 w 7436821"/>
                <a:gd name="connsiteY1" fmla="*/ 2148509 h 3259433"/>
                <a:gd name="connsiteX2" fmla="*/ 6766731 w 7436821"/>
                <a:gd name="connsiteY2" fmla="*/ 2139249 h 3259433"/>
                <a:gd name="connsiteX3" fmla="*/ 747698 w 7436821"/>
                <a:gd name="connsiteY3" fmla="*/ 1993335 h 3259433"/>
                <a:gd name="connsiteX4" fmla="*/ 747969 w 7436821"/>
                <a:gd name="connsiteY4" fmla="*/ 1994697 h 3259433"/>
                <a:gd name="connsiteX5" fmla="*/ 748270 w 7436821"/>
                <a:gd name="connsiteY5" fmla="*/ 1994253 h 3259433"/>
                <a:gd name="connsiteX6" fmla="*/ 747698 w 7436821"/>
                <a:gd name="connsiteY6" fmla="*/ 1993335 h 3259433"/>
                <a:gd name="connsiteX7" fmla="*/ 6114095 w 7436821"/>
                <a:gd name="connsiteY7" fmla="*/ 1805918 h 3259433"/>
                <a:gd name="connsiteX8" fmla="*/ 6111031 w 7436821"/>
                <a:gd name="connsiteY8" fmla="*/ 1811795 h 3259433"/>
                <a:gd name="connsiteX9" fmla="*/ 6115897 w 7436821"/>
                <a:gd name="connsiteY9" fmla="*/ 1832921 h 3259433"/>
                <a:gd name="connsiteX10" fmla="*/ 6120882 w 7436821"/>
                <a:gd name="connsiteY10" fmla="*/ 1823301 h 3259433"/>
                <a:gd name="connsiteX11" fmla="*/ 6114095 w 7436821"/>
                <a:gd name="connsiteY11" fmla="*/ 1805918 h 3259433"/>
                <a:gd name="connsiteX12" fmla="*/ 4571527 w 7436821"/>
                <a:gd name="connsiteY12" fmla="*/ 603642 h 3259433"/>
                <a:gd name="connsiteX13" fmla="*/ 4574994 w 7436821"/>
                <a:gd name="connsiteY13" fmla="*/ 607661 h 3259433"/>
                <a:gd name="connsiteX14" fmla="*/ 4574553 w 7436821"/>
                <a:gd name="connsiteY14" fmla="*/ 606693 h 3259433"/>
                <a:gd name="connsiteX15" fmla="*/ 4571527 w 7436821"/>
                <a:gd name="connsiteY15" fmla="*/ 603642 h 3259433"/>
                <a:gd name="connsiteX16" fmla="*/ 4528455 w 7436821"/>
                <a:gd name="connsiteY16" fmla="*/ 566756 h 3259433"/>
                <a:gd name="connsiteX17" fmla="*/ 4529548 w 7436821"/>
                <a:gd name="connsiteY17" fmla="*/ 569210 h 3259433"/>
                <a:gd name="connsiteX18" fmla="*/ 4537440 w 7436821"/>
                <a:gd name="connsiteY18" fmla="*/ 573026 h 3259433"/>
                <a:gd name="connsiteX19" fmla="*/ 4556825 w 7436821"/>
                <a:gd name="connsiteY19" fmla="*/ 588815 h 3259433"/>
                <a:gd name="connsiteX20" fmla="*/ 4543480 w 7436821"/>
                <a:gd name="connsiteY20" fmla="*/ 575357 h 3259433"/>
                <a:gd name="connsiteX21" fmla="*/ 4528455 w 7436821"/>
                <a:gd name="connsiteY21" fmla="*/ 566756 h 3259433"/>
                <a:gd name="connsiteX22" fmla="*/ 3707130 w 7436821"/>
                <a:gd name="connsiteY22" fmla="*/ 930 h 3259433"/>
                <a:gd name="connsiteX23" fmla="*/ 3793805 w 7436821"/>
                <a:gd name="connsiteY23" fmla="*/ 48555 h 3259433"/>
                <a:gd name="connsiteX24" fmla="*/ 3813807 w 7436821"/>
                <a:gd name="connsiteY24" fmla="*/ 62843 h 3259433"/>
                <a:gd name="connsiteX25" fmla="*/ 3878577 w 7436821"/>
                <a:gd name="connsiteY25" fmla="*/ 206670 h 3259433"/>
                <a:gd name="connsiteX26" fmla="*/ 3881435 w 7436821"/>
                <a:gd name="connsiteY26" fmla="*/ 230483 h 3259433"/>
                <a:gd name="connsiteX27" fmla="*/ 3904295 w 7436821"/>
                <a:gd name="connsiteY27" fmla="*/ 325733 h 3259433"/>
                <a:gd name="connsiteX28" fmla="*/ 3907058 w 7436821"/>
                <a:gd name="connsiteY28" fmla="*/ 340239 h 3259433"/>
                <a:gd name="connsiteX29" fmla="*/ 3908911 w 7436821"/>
                <a:gd name="connsiteY29" fmla="*/ 345080 h 3259433"/>
                <a:gd name="connsiteX30" fmla="*/ 3912314 w 7436821"/>
                <a:gd name="connsiteY30" fmla="*/ 358147 h 3259433"/>
                <a:gd name="connsiteX31" fmla="*/ 3923568 w 7436821"/>
                <a:gd name="connsiteY31" fmla="*/ 391336 h 3259433"/>
                <a:gd name="connsiteX32" fmla="*/ 3971922 w 7436821"/>
                <a:gd name="connsiteY32" fmla="*/ 503850 h 3259433"/>
                <a:gd name="connsiteX33" fmla="*/ 4070030 w 7436821"/>
                <a:gd name="connsiteY33" fmla="*/ 618150 h 3259433"/>
                <a:gd name="connsiteX34" fmla="*/ 4092890 w 7436821"/>
                <a:gd name="connsiteY34" fmla="*/ 631485 h 3259433"/>
                <a:gd name="connsiteX35" fmla="*/ 4295772 w 7436821"/>
                <a:gd name="connsiteY35" fmla="*/ 743880 h 3259433"/>
                <a:gd name="connsiteX36" fmla="*/ 4312917 w 7436821"/>
                <a:gd name="connsiteY36" fmla="*/ 720068 h 3259433"/>
                <a:gd name="connsiteX37" fmla="*/ 4316727 w 7436821"/>
                <a:gd name="connsiteY37" fmla="*/ 702923 h 3259433"/>
                <a:gd name="connsiteX38" fmla="*/ 4312917 w 7436821"/>
                <a:gd name="connsiteY38" fmla="*/ 681968 h 3259433"/>
                <a:gd name="connsiteX39" fmla="*/ 4312917 w 7436821"/>
                <a:gd name="connsiteY39" fmla="*/ 661965 h 3259433"/>
                <a:gd name="connsiteX40" fmla="*/ 4457697 w 7436821"/>
                <a:gd name="connsiteY40" fmla="*/ 461940 h 3259433"/>
                <a:gd name="connsiteX41" fmla="*/ 4549137 w 7436821"/>
                <a:gd name="connsiteY41" fmla="*/ 484800 h 3259433"/>
                <a:gd name="connsiteX42" fmla="*/ 4565330 w 7436821"/>
                <a:gd name="connsiteY42" fmla="*/ 500993 h 3259433"/>
                <a:gd name="connsiteX43" fmla="*/ 4643435 w 7436821"/>
                <a:gd name="connsiteY43" fmla="*/ 645773 h 3259433"/>
                <a:gd name="connsiteX44" fmla="*/ 4647245 w 7436821"/>
                <a:gd name="connsiteY44" fmla="*/ 670538 h 3259433"/>
                <a:gd name="connsiteX45" fmla="*/ 4656770 w 7436821"/>
                <a:gd name="connsiteY45" fmla="*/ 745785 h 3259433"/>
                <a:gd name="connsiteX46" fmla="*/ 4664390 w 7436821"/>
                <a:gd name="connsiteY46" fmla="*/ 761978 h 3259433"/>
                <a:gd name="connsiteX47" fmla="*/ 4671057 w 7436821"/>
                <a:gd name="connsiteY47" fmla="*/ 779123 h 3259433"/>
                <a:gd name="connsiteX48" fmla="*/ 4678677 w 7436821"/>
                <a:gd name="connsiteY48" fmla="*/ 795315 h 3259433"/>
                <a:gd name="connsiteX49" fmla="*/ 4679630 w 7436821"/>
                <a:gd name="connsiteY49" fmla="*/ 818175 h 3259433"/>
                <a:gd name="connsiteX50" fmla="*/ 4689155 w 7436821"/>
                <a:gd name="connsiteY50" fmla="*/ 838178 h 3259433"/>
                <a:gd name="connsiteX51" fmla="*/ 4696775 w 7436821"/>
                <a:gd name="connsiteY51" fmla="*/ 857228 h 3259433"/>
                <a:gd name="connsiteX52" fmla="*/ 4719635 w 7436821"/>
                <a:gd name="connsiteY52" fmla="*/ 894375 h 3259433"/>
                <a:gd name="connsiteX53" fmla="*/ 4732970 w 7436821"/>
                <a:gd name="connsiteY53" fmla="*/ 910568 h 3259433"/>
                <a:gd name="connsiteX54" fmla="*/ 4750115 w 7436821"/>
                <a:gd name="connsiteY54" fmla="*/ 927713 h 3259433"/>
                <a:gd name="connsiteX55" fmla="*/ 4763450 w 7436821"/>
                <a:gd name="connsiteY55" fmla="*/ 944858 h 3259433"/>
                <a:gd name="connsiteX56" fmla="*/ 4787262 w 7436821"/>
                <a:gd name="connsiteY56" fmla="*/ 982958 h 3259433"/>
                <a:gd name="connsiteX57" fmla="*/ 4794882 w 7436821"/>
                <a:gd name="connsiteY57" fmla="*/ 1006770 h 3259433"/>
                <a:gd name="connsiteX58" fmla="*/ 4807265 w 7436821"/>
                <a:gd name="connsiteY58" fmla="*/ 1054395 h 3259433"/>
                <a:gd name="connsiteX59" fmla="*/ 4817742 w 7436821"/>
                <a:gd name="connsiteY59" fmla="*/ 1068683 h 3259433"/>
                <a:gd name="connsiteX60" fmla="*/ 4820600 w 7436821"/>
                <a:gd name="connsiteY60" fmla="*/ 1088685 h 3259433"/>
                <a:gd name="connsiteX61" fmla="*/ 4838697 w 7436821"/>
                <a:gd name="connsiteY61" fmla="*/ 1221083 h 3259433"/>
                <a:gd name="connsiteX62" fmla="*/ 4851080 w 7436821"/>
                <a:gd name="connsiteY62" fmla="*/ 1233465 h 3259433"/>
                <a:gd name="connsiteX63" fmla="*/ 4860605 w 7436821"/>
                <a:gd name="connsiteY63" fmla="*/ 1273470 h 3259433"/>
                <a:gd name="connsiteX64" fmla="*/ 4948235 w 7436821"/>
                <a:gd name="connsiteY64" fmla="*/ 1517310 h 3259433"/>
                <a:gd name="connsiteX65" fmla="*/ 4964427 w 7436821"/>
                <a:gd name="connsiteY65" fmla="*/ 1554458 h 3259433"/>
                <a:gd name="connsiteX66" fmla="*/ 4978715 w 7436821"/>
                <a:gd name="connsiteY66" fmla="*/ 1574460 h 3259433"/>
                <a:gd name="connsiteX67" fmla="*/ 5151117 w 7436821"/>
                <a:gd name="connsiteY67" fmla="*/ 1836398 h 3259433"/>
                <a:gd name="connsiteX68" fmla="*/ 5272085 w 7436821"/>
                <a:gd name="connsiteY68" fmla="*/ 1796393 h 3259433"/>
                <a:gd name="connsiteX69" fmla="*/ 5292087 w 7436821"/>
                <a:gd name="connsiteY69" fmla="*/ 1800203 h 3259433"/>
                <a:gd name="connsiteX70" fmla="*/ 5360667 w 7436821"/>
                <a:gd name="connsiteY70" fmla="*/ 1729718 h 3259433"/>
                <a:gd name="connsiteX71" fmla="*/ 5361620 w 7436821"/>
                <a:gd name="connsiteY71" fmla="*/ 1708763 h 3259433"/>
                <a:gd name="connsiteX72" fmla="*/ 5379360 w 7436821"/>
                <a:gd name="connsiteY72" fmla="*/ 1644231 h 3259433"/>
                <a:gd name="connsiteX73" fmla="*/ 5390153 w 7436821"/>
                <a:gd name="connsiteY73" fmla="*/ 1625966 h 3259433"/>
                <a:gd name="connsiteX74" fmla="*/ 5398929 w 7436821"/>
                <a:gd name="connsiteY74" fmla="*/ 1592273 h 3259433"/>
                <a:gd name="connsiteX75" fmla="*/ 5426863 w 7436821"/>
                <a:gd name="connsiteY75" fmla="*/ 1519262 h 3259433"/>
                <a:gd name="connsiteX76" fmla="*/ 5425795 w 7436821"/>
                <a:gd name="connsiteY76" fmla="*/ 1503975 h 3259433"/>
                <a:gd name="connsiteX77" fmla="*/ 5427342 w 7436821"/>
                <a:gd name="connsiteY77" fmla="*/ 1415393 h 3259433"/>
                <a:gd name="connsiteX78" fmla="*/ 5542595 w 7436821"/>
                <a:gd name="connsiteY78" fmla="*/ 1209653 h 3259433"/>
                <a:gd name="connsiteX79" fmla="*/ 5554977 w 7436821"/>
                <a:gd name="connsiteY79" fmla="*/ 1189650 h 3259433"/>
                <a:gd name="connsiteX80" fmla="*/ 5572122 w 7436821"/>
                <a:gd name="connsiteY80" fmla="*/ 1176315 h 3259433"/>
                <a:gd name="connsiteX81" fmla="*/ 5683565 w 7436821"/>
                <a:gd name="connsiteY81" fmla="*/ 1302045 h 3259433"/>
                <a:gd name="connsiteX82" fmla="*/ 5697852 w 7436821"/>
                <a:gd name="connsiteY82" fmla="*/ 1319190 h 3259433"/>
                <a:gd name="connsiteX83" fmla="*/ 5727380 w 7436821"/>
                <a:gd name="connsiteY83" fmla="*/ 1353480 h 3259433"/>
                <a:gd name="connsiteX84" fmla="*/ 5739762 w 7436821"/>
                <a:gd name="connsiteY84" fmla="*/ 1372530 h 3259433"/>
                <a:gd name="connsiteX85" fmla="*/ 5770242 w 7436821"/>
                <a:gd name="connsiteY85" fmla="*/ 1402058 h 3259433"/>
                <a:gd name="connsiteX86" fmla="*/ 5783577 w 7436821"/>
                <a:gd name="connsiteY86" fmla="*/ 1415393 h 3259433"/>
                <a:gd name="connsiteX87" fmla="*/ 5787387 w 7436821"/>
                <a:gd name="connsiteY87" fmla="*/ 1517310 h 3259433"/>
                <a:gd name="connsiteX88" fmla="*/ 5925500 w 7436821"/>
                <a:gd name="connsiteY88" fmla="*/ 1493498 h 3259433"/>
                <a:gd name="connsiteX89" fmla="*/ 5946455 w 7436821"/>
                <a:gd name="connsiteY89" fmla="*/ 1486830 h 3259433"/>
                <a:gd name="connsiteX90" fmla="*/ 5966457 w 7436821"/>
                <a:gd name="connsiteY90" fmla="*/ 1499213 h 3259433"/>
                <a:gd name="connsiteX91" fmla="*/ 6098855 w 7436821"/>
                <a:gd name="connsiteY91" fmla="*/ 1646851 h 3259433"/>
                <a:gd name="connsiteX92" fmla="*/ 6106475 w 7436821"/>
                <a:gd name="connsiteY92" fmla="*/ 1663043 h 3259433"/>
                <a:gd name="connsiteX93" fmla="*/ 6119810 w 7436821"/>
                <a:gd name="connsiteY93" fmla="*/ 1693523 h 3259433"/>
                <a:gd name="connsiteX94" fmla="*/ 6130287 w 7436821"/>
                <a:gd name="connsiteY94" fmla="*/ 1716383 h 3259433"/>
                <a:gd name="connsiteX95" fmla="*/ 6140765 w 7436821"/>
                <a:gd name="connsiteY95" fmla="*/ 1737338 h 3259433"/>
                <a:gd name="connsiteX96" fmla="*/ 6148385 w 7436821"/>
                <a:gd name="connsiteY96" fmla="*/ 1758293 h 3259433"/>
                <a:gd name="connsiteX97" fmla="*/ 6151242 w 7436821"/>
                <a:gd name="connsiteY97" fmla="*/ 1936410 h 3259433"/>
                <a:gd name="connsiteX98" fmla="*/ 6155052 w 7436821"/>
                <a:gd name="connsiteY98" fmla="*/ 1957365 h 3259433"/>
                <a:gd name="connsiteX99" fmla="*/ 6158862 w 7436821"/>
                <a:gd name="connsiteY99" fmla="*/ 1978320 h 3259433"/>
                <a:gd name="connsiteX100" fmla="*/ 6169340 w 7436821"/>
                <a:gd name="connsiteY100" fmla="*/ 2022135 h 3259433"/>
                <a:gd name="connsiteX101" fmla="*/ 6176007 w 7436821"/>
                <a:gd name="connsiteY101" fmla="*/ 2035470 h 3259433"/>
                <a:gd name="connsiteX102" fmla="*/ 6186485 w 7436821"/>
                <a:gd name="connsiteY102" fmla="*/ 2047853 h 3259433"/>
                <a:gd name="connsiteX103" fmla="*/ 6202677 w 7436821"/>
                <a:gd name="connsiteY103" fmla="*/ 2062140 h 3259433"/>
                <a:gd name="connsiteX104" fmla="*/ 6220775 w 7436821"/>
                <a:gd name="connsiteY104" fmla="*/ 2076428 h 3259433"/>
                <a:gd name="connsiteX105" fmla="*/ 6241730 w 7436821"/>
                <a:gd name="connsiteY105" fmla="*/ 2085953 h 3259433"/>
                <a:gd name="connsiteX106" fmla="*/ 6402464 w 7436821"/>
                <a:gd name="connsiteY106" fmla="*/ 2130021 h 3259433"/>
                <a:gd name="connsiteX107" fmla="*/ 6417089 w 7436821"/>
                <a:gd name="connsiteY107" fmla="*/ 2124324 h 3259433"/>
                <a:gd name="connsiteX108" fmla="*/ 6419843 w 7436821"/>
                <a:gd name="connsiteY108" fmla="*/ 2110517 h 3259433"/>
                <a:gd name="connsiteX109" fmla="*/ 6429692 w 7436821"/>
                <a:gd name="connsiteY109" fmla="*/ 2078028 h 3259433"/>
                <a:gd name="connsiteX110" fmla="*/ 6414371 w 7436821"/>
                <a:gd name="connsiteY110" fmla="*/ 2052735 h 3259433"/>
                <a:gd name="connsiteX111" fmla="*/ 6371270 w 7436821"/>
                <a:gd name="connsiteY111" fmla="*/ 1988798 h 3259433"/>
                <a:gd name="connsiteX112" fmla="*/ 6365555 w 7436821"/>
                <a:gd name="connsiteY112" fmla="*/ 1965938 h 3259433"/>
                <a:gd name="connsiteX113" fmla="*/ 6393177 w 7436821"/>
                <a:gd name="connsiteY113" fmla="*/ 1884976 h 3259433"/>
                <a:gd name="connsiteX114" fmla="*/ 6416037 w 7436821"/>
                <a:gd name="connsiteY114" fmla="*/ 1879260 h 3259433"/>
                <a:gd name="connsiteX115" fmla="*/ 6545577 w 7436821"/>
                <a:gd name="connsiteY115" fmla="*/ 1923076 h 3259433"/>
                <a:gd name="connsiteX116" fmla="*/ 6569390 w 7436821"/>
                <a:gd name="connsiteY116" fmla="*/ 1926885 h 3259433"/>
                <a:gd name="connsiteX117" fmla="*/ 6666545 w 7436821"/>
                <a:gd name="connsiteY117" fmla="*/ 2002133 h 3259433"/>
                <a:gd name="connsiteX118" fmla="*/ 6713217 w 7436821"/>
                <a:gd name="connsiteY118" fmla="*/ 2018326 h 3259433"/>
                <a:gd name="connsiteX119" fmla="*/ 6731315 w 7436821"/>
                <a:gd name="connsiteY119" fmla="*/ 2021183 h 3259433"/>
                <a:gd name="connsiteX120" fmla="*/ 6749412 w 7436821"/>
                <a:gd name="connsiteY120" fmla="*/ 2026898 h 3259433"/>
                <a:gd name="connsiteX121" fmla="*/ 6868475 w 7436821"/>
                <a:gd name="connsiteY121" fmla="*/ 2111670 h 3259433"/>
                <a:gd name="connsiteX122" fmla="*/ 6889430 w 7436821"/>
                <a:gd name="connsiteY122" fmla="*/ 2119291 h 3259433"/>
                <a:gd name="connsiteX123" fmla="*/ 6905622 w 7436821"/>
                <a:gd name="connsiteY123" fmla="*/ 2133578 h 3259433"/>
                <a:gd name="connsiteX124" fmla="*/ 6869427 w 7436821"/>
                <a:gd name="connsiteY124" fmla="*/ 2242163 h 3259433"/>
                <a:gd name="connsiteX125" fmla="*/ 6879946 w 7436821"/>
                <a:gd name="connsiteY125" fmla="*/ 2258313 h 3259433"/>
                <a:gd name="connsiteX126" fmla="*/ 6889342 w 7436821"/>
                <a:gd name="connsiteY126" fmla="*/ 2262487 h 3259433"/>
                <a:gd name="connsiteX127" fmla="*/ 6893809 w 7436821"/>
                <a:gd name="connsiteY127" fmla="*/ 2261261 h 3259433"/>
                <a:gd name="connsiteX128" fmla="*/ 6901194 w 7436821"/>
                <a:gd name="connsiteY128" fmla="*/ 2263287 h 3259433"/>
                <a:gd name="connsiteX129" fmla="*/ 6908573 w 7436821"/>
                <a:gd name="connsiteY129" fmla="*/ 2262439 h 3259433"/>
                <a:gd name="connsiteX130" fmla="*/ 6994205 w 7436821"/>
                <a:gd name="connsiteY130" fmla="*/ 2229781 h 3259433"/>
                <a:gd name="connsiteX131" fmla="*/ 7012302 w 7436821"/>
                <a:gd name="connsiteY131" fmla="*/ 2240258 h 3259433"/>
                <a:gd name="connsiteX132" fmla="*/ 7028495 w 7436821"/>
                <a:gd name="connsiteY132" fmla="*/ 2257403 h 3259433"/>
                <a:gd name="connsiteX133" fmla="*/ 7040877 w 7436821"/>
                <a:gd name="connsiteY133" fmla="*/ 2278358 h 3259433"/>
                <a:gd name="connsiteX134" fmla="*/ 7061832 w 7436821"/>
                <a:gd name="connsiteY134" fmla="*/ 2345033 h 3259433"/>
                <a:gd name="connsiteX135" fmla="*/ 7071357 w 7436821"/>
                <a:gd name="connsiteY135" fmla="*/ 2365988 h 3259433"/>
                <a:gd name="connsiteX136" fmla="*/ 7088502 w 7436821"/>
                <a:gd name="connsiteY136" fmla="*/ 2436473 h 3259433"/>
                <a:gd name="connsiteX137" fmla="*/ 7094217 w 7436821"/>
                <a:gd name="connsiteY137" fmla="*/ 2460286 h 3259433"/>
                <a:gd name="connsiteX138" fmla="*/ 7151367 w 7436821"/>
                <a:gd name="connsiteY138" fmla="*/ 2523151 h 3259433"/>
                <a:gd name="connsiteX139" fmla="*/ 7158987 w 7436821"/>
                <a:gd name="connsiteY139" fmla="*/ 2537438 h 3259433"/>
                <a:gd name="connsiteX140" fmla="*/ 7162797 w 7436821"/>
                <a:gd name="connsiteY140" fmla="*/ 2551726 h 3259433"/>
                <a:gd name="connsiteX141" fmla="*/ 7150415 w 7436821"/>
                <a:gd name="connsiteY141" fmla="*/ 2571728 h 3259433"/>
                <a:gd name="connsiteX142" fmla="*/ 7130412 w 7436821"/>
                <a:gd name="connsiteY142" fmla="*/ 2635545 h 3259433"/>
                <a:gd name="connsiteX143" fmla="*/ 7133270 w 7436821"/>
                <a:gd name="connsiteY143" fmla="*/ 2655548 h 3259433"/>
                <a:gd name="connsiteX144" fmla="*/ 7147557 w 7436821"/>
                <a:gd name="connsiteY144" fmla="*/ 2672693 h 3259433"/>
                <a:gd name="connsiteX145" fmla="*/ 7165655 w 7436821"/>
                <a:gd name="connsiteY145" fmla="*/ 2686980 h 3259433"/>
                <a:gd name="connsiteX146" fmla="*/ 7181847 w 7436821"/>
                <a:gd name="connsiteY146" fmla="*/ 2703173 h 3259433"/>
                <a:gd name="connsiteX147" fmla="*/ 7277097 w 7436821"/>
                <a:gd name="connsiteY147" fmla="*/ 2908913 h 3259433"/>
                <a:gd name="connsiteX148" fmla="*/ 7289480 w 7436821"/>
                <a:gd name="connsiteY148" fmla="*/ 2929868 h 3259433"/>
                <a:gd name="connsiteX149" fmla="*/ 7359965 w 7436821"/>
                <a:gd name="connsiteY149" fmla="*/ 3067980 h 3259433"/>
                <a:gd name="connsiteX150" fmla="*/ 7419972 w 7436821"/>
                <a:gd name="connsiteY150" fmla="*/ 3104176 h 3259433"/>
                <a:gd name="connsiteX151" fmla="*/ 7436165 w 7436821"/>
                <a:gd name="connsiteY151" fmla="*/ 3142276 h 3259433"/>
                <a:gd name="connsiteX152" fmla="*/ 7433307 w 7436821"/>
                <a:gd name="connsiteY152" fmla="*/ 3162278 h 3259433"/>
                <a:gd name="connsiteX153" fmla="*/ 7417115 w 7436821"/>
                <a:gd name="connsiteY153" fmla="*/ 3196568 h 3259433"/>
                <a:gd name="connsiteX154" fmla="*/ 7413305 w 7436821"/>
                <a:gd name="connsiteY154" fmla="*/ 3207998 h 3259433"/>
                <a:gd name="connsiteX155" fmla="*/ 7422830 w 7436821"/>
                <a:gd name="connsiteY155" fmla="*/ 3251813 h 3259433"/>
                <a:gd name="connsiteX156" fmla="*/ 7428545 w 7436821"/>
                <a:gd name="connsiteY156" fmla="*/ 3259433 h 3259433"/>
                <a:gd name="connsiteX157" fmla="*/ 7388540 w 7436821"/>
                <a:gd name="connsiteY157" fmla="*/ 3259433 h 3259433"/>
                <a:gd name="connsiteX158" fmla="*/ 7367585 w 7436821"/>
                <a:gd name="connsiteY158" fmla="*/ 3259433 h 3259433"/>
                <a:gd name="connsiteX159" fmla="*/ 0 w 7436821"/>
                <a:gd name="connsiteY159" fmla="*/ 3259433 h 3259433"/>
                <a:gd name="connsiteX160" fmla="*/ 37148 w 7436821"/>
                <a:gd name="connsiteY160" fmla="*/ 3212761 h 3259433"/>
                <a:gd name="connsiteX161" fmla="*/ 180023 w 7436821"/>
                <a:gd name="connsiteY161" fmla="*/ 2943203 h 3259433"/>
                <a:gd name="connsiteX162" fmla="*/ 196215 w 7436821"/>
                <a:gd name="connsiteY162" fmla="*/ 2902245 h 3259433"/>
                <a:gd name="connsiteX163" fmla="*/ 195263 w 7436821"/>
                <a:gd name="connsiteY163" fmla="*/ 2901293 h 3259433"/>
                <a:gd name="connsiteX164" fmla="*/ 177165 w 7436821"/>
                <a:gd name="connsiteY164" fmla="*/ 2819378 h 3259433"/>
                <a:gd name="connsiteX165" fmla="*/ 296228 w 7436821"/>
                <a:gd name="connsiteY165" fmla="*/ 2586016 h 3259433"/>
                <a:gd name="connsiteX166" fmla="*/ 305753 w 7436821"/>
                <a:gd name="connsiteY166" fmla="*/ 2573633 h 3259433"/>
                <a:gd name="connsiteX167" fmla="*/ 326708 w 7436821"/>
                <a:gd name="connsiteY167" fmla="*/ 2543153 h 3259433"/>
                <a:gd name="connsiteX168" fmla="*/ 354330 w 7436821"/>
                <a:gd name="connsiteY168" fmla="*/ 2401231 h 3259433"/>
                <a:gd name="connsiteX169" fmla="*/ 370523 w 7436821"/>
                <a:gd name="connsiteY169" fmla="*/ 2388848 h 3259433"/>
                <a:gd name="connsiteX170" fmla="*/ 388620 w 7436821"/>
                <a:gd name="connsiteY170" fmla="*/ 2376466 h 3259433"/>
                <a:gd name="connsiteX171" fmla="*/ 401955 w 7436821"/>
                <a:gd name="connsiteY171" fmla="*/ 2366941 h 3259433"/>
                <a:gd name="connsiteX172" fmla="*/ 412433 w 7436821"/>
                <a:gd name="connsiteY172" fmla="*/ 2354558 h 3259433"/>
                <a:gd name="connsiteX173" fmla="*/ 440055 w 7436821"/>
                <a:gd name="connsiteY173" fmla="*/ 2276453 h 3259433"/>
                <a:gd name="connsiteX174" fmla="*/ 446723 w 7436821"/>
                <a:gd name="connsiteY174" fmla="*/ 2256451 h 3259433"/>
                <a:gd name="connsiteX175" fmla="*/ 484823 w 7436821"/>
                <a:gd name="connsiteY175" fmla="*/ 2027851 h 3259433"/>
                <a:gd name="connsiteX176" fmla="*/ 495300 w 7436821"/>
                <a:gd name="connsiteY176" fmla="*/ 2010705 h 3259433"/>
                <a:gd name="connsiteX177" fmla="*/ 529590 w 7436821"/>
                <a:gd name="connsiteY177" fmla="*/ 1910693 h 3259433"/>
                <a:gd name="connsiteX178" fmla="*/ 533400 w 7436821"/>
                <a:gd name="connsiteY178" fmla="*/ 1887833 h 3259433"/>
                <a:gd name="connsiteX179" fmla="*/ 615315 w 7436821"/>
                <a:gd name="connsiteY179" fmla="*/ 1749720 h 3259433"/>
                <a:gd name="connsiteX180" fmla="*/ 636270 w 7436821"/>
                <a:gd name="connsiteY180" fmla="*/ 1742101 h 3259433"/>
                <a:gd name="connsiteX181" fmla="*/ 660083 w 7436821"/>
                <a:gd name="connsiteY181" fmla="*/ 1738290 h 3259433"/>
                <a:gd name="connsiteX182" fmla="*/ 677228 w 7436821"/>
                <a:gd name="connsiteY182" fmla="*/ 1742101 h 3259433"/>
                <a:gd name="connsiteX183" fmla="*/ 689610 w 7436821"/>
                <a:gd name="connsiteY183" fmla="*/ 1751626 h 3259433"/>
                <a:gd name="connsiteX184" fmla="*/ 705803 w 7436821"/>
                <a:gd name="connsiteY184" fmla="*/ 1776390 h 3259433"/>
                <a:gd name="connsiteX185" fmla="*/ 712470 w 7436821"/>
                <a:gd name="connsiteY185" fmla="*/ 1789726 h 3259433"/>
                <a:gd name="connsiteX186" fmla="*/ 794385 w 7436821"/>
                <a:gd name="connsiteY186" fmla="*/ 1924980 h 3259433"/>
                <a:gd name="connsiteX187" fmla="*/ 810578 w 7436821"/>
                <a:gd name="connsiteY187" fmla="*/ 1937363 h 3259433"/>
                <a:gd name="connsiteX188" fmla="*/ 830580 w 7436821"/>
                <a:gd name="connsiteY188" fmla="*/ 1944030 h 3259433"/>
                <a:gd name="connsiteX189" fmla="*/ 912495 w 7436821"/>
                <a:gd name="connsiteY189" fmla="*/ 1977368 h 3259433"/>
                <a:gd name="connsiteX190" fmla="*/ 932498 w 7436821"/>
                <a:gd name="connsiteY190" fmla="*/ 2045948 h 3259433"/>
                <a:gd name="connsiteX191" fmla="*/ 939165 w 7436821"/>
                <a:gd name="connsiteY191" fmla="*/ 2068808 h 3259433"/>
                <a:gd name="connsiteX192" fmla="*/ 970598 w 7436821"/>
                <a:gd name="connsiteY192" fmla="*/ 2176441 h 3259433"/>
                <a:gd name="connsiteX193" fmla="*/ 991553 w 7436821"/>
                <a:gd name="connsiteY193" fmla="*/ 2189776 h 3259433"/>
                <a:gd name="connsiteX194" fmla="*/ 1008883 w 7436821"/>
                <a:gd name="connsiteY194" fmla="*/ 2194502 h 3259433"/>
                <a:gd name="connsiteX195" fmla="*/ 1033558 w 7436821"/>
                <a:gd name="connsiteY195" fmla="*/ 2189170 h 3259433"/>
                <a:gd name="connsiteX196" fmla="*/ 1050608 w 7436821"/>
                <a:gd name="connsiteY196" fmla="*/ 2179298 h 3259433"/>
                <a:gd name="connsiteX197" fmla="*/ 1064895 w 7436821"/>
                <a:gd name="connsiteY197" fmla="*/ 2165011 h 3259433"/>
                <a:gd name="connsiteX198" fmla="*/ 1118235 w 7436821"/>
                <a:gd name="connsiteY198" fmla="*/ 1923076 h 3259433"/>
                <a:gd name="connsiteX199" fmla="*/ 1119188 w 7436821"/>
                <a:gd name="connsiteY199" fmla="*/ 1900215 h 3259433"/>
                <a:gd name="connsiteX200" fmla="*/ 1132523 w 7436821"/>
                <a:gd name="connsiteY200" fmla="*/ 1809728 h 3259433"/>
                <a:gd name="connsiteX201" fmla="*/ 1139190 w 7436821"/>
                <a:gd name="connsiteY201" fmla="*/ 1788773 h 3259433"/>
                <a:gd name="connsiteX202" fmla="*/ 1227773 w 7436821"/>
                <a:gd name="connsiteY202" fmla="*/ 1720193 h 3259433"/>
                <a:gd name="connsiteX203" fmla="*/ 1274446 w 7436821"/>
                <a:gd name="connsiteY203" fmla="*/ 1605893 h 3259433"/>
                <a:gd name="connsiteX204" fmla="*/ 1295401 w 7436821"/>
                <a:gd name="connsiteY204" fmla="*/ 1595415 h 3259433"/>
                <a:gd name="connsiteX205" fmla="*/ 1316356 w 7436821"/>
                <a:gd name="connsiteY205" fmla="*/ 1587795 h 3259433"/>
                <a:gd name="connsiteX206" fmla="*/ 1340169 w 7436821"/>
                <a:gd name="connsiteY206" fmla="*/ 1580176 h 3259433"/>
                <a:gd name="connsiteX207" fmla="*/ 1467803 w 7436821"/>
                <a:gd name="connsiteY207" fmla="*/ 1565888 h 3259433"/>
                <a:gd name="connsiteX208" fmla="*/ 1478280 w 7436821"/>
                <a:gd name="connsiteY208" fmla="*/ 1363958 h 3259433"/>
                <a:gd name="connsiteX209" fmla="*/ 1490663 w 7436821"/>
                <a:gd name="connsiteY209" fmla="*/ 1351576 h 3259433"/>
                <a:gd name="connsiteX210" fmla="*/ 1500188 w 7436821"/>
                <a:gd name="connsiteY210" fmla="*/ 1339193 h 3259433"/>
                <a:gd name="connsiteX211" fmla="*/ 1509713 w 7436821"/>
                <a:gd name="connsiteY211" fmla="*/ 1320143 h 3259433"/>
                <a:gd name="connsiteX212" fmla="*/ 1642110 w 7436821"/>
                <a:gd name="connsiteY212" fmla="*/ 1095353 h 3259433"/>
                <a:gd name="connsiteX213" fmla="*/ 1662114 w 7436821"/>
                <a:gd name="connsiteY213" fmla="*/ 1089638 h 3259433"/>
                <a:gd name="connsiteX214" fmla="*/ 1708785 w 7436821"/>
                <a:gd name="connsiteY214" fmla="*/ 1102020 h 3259433"/>
                <a:gd name="connsiteX215" fmla="*/ 1764030 w 7436821"/>
                <a:gd name="connsiteY215" fmla="*/ 1041060 h 3259433"/>
                <a:gd name="connsiteX216" fmla="*/ 1771650 w 7436821"/>
                <a:gd name="connsiteY216" fmla="*/ 1018200 h 3259433"/>
                <a:gd name="connsiteX217" fmla="*/ 1839278 w 7436821"/>
                <a:gd name="connsiteY217" fmla="*/ 897233 h 3259433"/>
                <a:gd name="connsiteX218" fmla="*/ 1927547 w 7436821"/>
                <a:gd name="connsiteY218" fmla="*/ 898036 h 3259433"/>
                <a:gd name="connsiteX219" fmla="*/ 1938294 w 7436821"/>
                <a:gd name="connsiteY219" fmla="*/ 888494 h 3259433"/>
                <a:gd name="connsiteX220" fmla="*/ 1939664 w 7436821"/>
                <a:gd name="connsiteY220" fmla="*/ 883976 h 3259433"/>
                <a:gd name="connsiteX221" fmla="*/ 1946907 w 7436821"/>
                <a:gd name="connsiteY221" fmla="*/ 867712 h 3259433"/>
                <a:gd name="connsiteX222" fmla="*/ 1946910 w 7436821"/>
                <a:gd name="connsiteY222" fmla="*/ 867705 h 3259433"/>
                <a:gd name="connsiteX223" fmla="*/ 1956435 w 7436821"/>
                <a:gd name="connsiteY223" fmla="*/ 844845 h 3259433"/>
                <a:gd name="connsiteX224" fmla="*/ 1965960 w 7436821"/>
                <a:gd name="connsiteY224" fmla="*/ 821985 h 3259433"/>
                <a:gd name="connsiteX225" fmla="*/ 2080260 w 7436821"/>
                <a:gd name="connsiteY225" fmla="*/ 723878 h 3259433"/>
                <a:gd name="connsiteX226" fmla="*/ 2101215 w 7436821"/>
                <a:gd name="connsiteY226" fmla="*/ 854370 h 3259433"/>
                <a:gd name="connsiteX227" fmla="*/ 2105025 w 7436821"/>
                <a:gd name="connsiteY227" fmla="*/ 874373 h 3259433"/>
                <a:gd name="connsiteX228" fmla="*/ 2210753 w 7436821"/>
                <a:gd name="connsiteY228" fmla="*/ 962955 h 3259433"/>
                <a:gd name="connsiteX229" fmla="*/ 2225040 w 7436821"/>
                <a:gd name="connsiteY229" fmla="*/ 977243 h 3259433"/>
                <a:gd name="connsiteX230" fmla="*/ 2232660 w 7436821"/>
                <a:gd name="connsiteY230" fmla="*/ 996293 h 3259433"/>
                <a:gd name="connsiteX231" fmla="*/ 2269808 w 7436821"/>
                <a:gd name="connsiteY231" fmla="*/ 1064873 h 3259433"/>
                <a:gd name="connsiteX232" fmla="*/ 2371725 w 7436821"/>
                <a:gd name="connsiteY232" fmla="*/ 1142978 h 3259433"/>
                <a:gd name="connsiteX233" fmla="*/ 2384108 w 7436821"/>
                <a:gd name="connsiteY233" fmla="*/ 1150598 h 3259433"/>
                <a:gd name="connsiteX234" fmla="*/ 2397443 w 7436821"/>
                <a:gd name="connsiteY234" fmla="*/ 1161075 h 3259433"/>
                <a:gd name="connsiteX235" fmla="*/ 2431734 w 7436821"/>
                <a:gd name="connsiteY235" fmla="*/ 1266803 h 3259433"/>
                <a:gd name="connsiteX236" fmla="*/ 2390775 w 7436821"/>
                <a:gd name="connsiteY236" fmla="*/ 1254420 h 3259433"/>
                <a:gd name="connsiteX237" fmla="*/ 2414588 w 7436821"/>
                <a:gd name="connsiteY237" fmla="*/ 1354433 h 3259433"/>
                <a:gd name="connsiteX238" fmla="*/ 2405063 w 7436821"/>
                <a:gd name="connsiteY238" fmla="*/ 1374435 h 3259433"/>
                <a:gd name="connsiteX239" fmla="*/ 2460308 w 7436821"/>
                <a:gd name="connsiteY239" fmla="*/ 1570651 h 3259433"/>
                <a:gd name="connsiteX240" fmla="*/ 2478405 w 7436821"/>
                <a:gd name="connsiteY240" fmla="*/ 1590653 h 3259433"/>
                <a:gd name="connsiteX241" fmla="*/ 2724151 w 7436821"/>
                <a:gd name="connsiteY241" fmla="*/ 1651613 h 3259433"/>
                <a:gd name="connsiteX242" fmla="*/ 2684145 w 7436821"/>
                <a:gd name="connsiteY242" fmla="*/ 1490640 h 3259433"/>
                <a:gd name="connsiteX243" fmla="*/ 2687003 w 7436821"/>
                <a:gd name="connsiteY243" fmla="*/ 1473495 h 3259433"/>
                <a:gd name="connsiteX244" fmla="*/ 2748916 w 7436821"/>
                <a:gd name="connsiteY244" fmla="*/ 1396343 h 3259433"/>
                <a:gd name="connsiteX245" fmla="*/ 2792730 w 7436821"/>
                <a:gd name="connsiteY245" fmla="*/ 1368720 h 3259433"/>
                <a:gd name="connsiteX246" fmla="*/ 2806066 w 7436821"/>
                <a:gd name="connsiteY246" fmla="*/ 1349670 h 3259433"/>
                <a:gd name="connsiteX247" fmla="*/ 2905125 w 7436821"/>
                <a:gd name="connsiteY247" fmla="*/ 1244895 h 3259433"/>
                <a:gd name="connsiteX248" fmla="*/ 2904174 w 7436821"/>
                <a:gd name="connsiteY248" fmla="*/ 1225845 h 3259433"/>
                <a:gd name="connsiteX249" fmla="*/ 2904174 w 7436821"/>
                <a:gd name="connsiteY249" fmla="*/ 1188698 h 3259433"/>
                <a:gd name="connsiteX250" fmla="*/ 2982279 w 7436821"/>
                <a:gd name="connsiteY250" fmla="*/ 1062968 h 3259433"/>
                <a:gd name="connsiteX251" fmla="*/ 3023236 w 7436821"/>
                <a:gd name="connsiteY251" fmla="*/ 917235 h 3259433"/>
                <a:gd name="connsiteX252" fmla="*/ 3039429 w 7436821"/>
                <a:gd name="connsiteY252" fmla="*/ 896280 h 3259433"/>
                <a:gd name="connsiteX253" fmla="*/ 3184209 w 7436821"/>
                <a:gd name="connsiteY253" fmla="*/ 724830 h 3259433"/>
                <a:gd name="connsiteX254" fmla="*/ 3187065 w 7436821"/>
                <a:gd name="connsiteY254" fmla="*/ 708638 h 3259433"/>
                <a:gd name="connsiteX255" fmla="*/ 3201354 w 7436821"/>
                <a:gd name="connsiteY255" fmla="*/ 661013 h 3259433"/>
                <a:gd name="connsiteX256" fmla="*/ 3208973 w 7436821"/>
                <a:gd name="connsiteY256" fmla="*/ 641963 h 3259433"/>
                <a:gd name="connsiteX257" fmla="*/ 3317558 w 7436821"/>
                <a:gd name="connsiteY257" fmla="*/ 487658 h 3259433"/>
                <a:gd name="connsiteX258" fmla="*/ 3333751 w 7436821"/>
                <a:gd name="connsiteY258" fmla="*/ 471465 h 3259433"/>
                <a:gd name="connsiteX259" fmla="*/ 3351848 w 7436821"/>
                <a:gd name="connsiteY259" fmla="*/ 450510 h 3259433"/>
                <a:gd name="connsiteX260" fmla="*/ 3422333 w 7436821"/>
                <a:gd name="connsiteY260" fmla="*/ 386693 h 3259433"/>
                <a:gd name="connsiteX261" fmla="*/ 3442335 w 7436821"/>
                <a:gd name="connsiteY261" fmla="*/ 383835 h 3259433"/>
                <a:gd name="connsiteX262" fmla="*/ 3472815 w 7436821"/>
                <a:gd name="connsiteY262" fmla="*/ 366690 h 3259433"/>
                <a:gd name="connsiteX263" fmla="*/ 3540443 w 7436821"/>
                <a:gd name="connsiteY263" fmla="*/ 167618 h 3259433"/>
                <a:gd name="connsiteX264" fmla="*/ 3556636 w 7436821"/>
                <a:gd name="connsiteY264" fmla="*/ 150473 h 3259433"/>
                <a:gd name="connsiteX265" fmla="*/ 3629977 w 7436821"/>
                <a:gd name="connsiteY265" fmla="*/ 66653 h 3259433"/>
                <a:gd name="connsiteX266" fmla="*/ 3646170 w 7436821"/>
                <a:gd name="connsiteY266" fmla="*/ 50460 h 3259433"/>
                <a:gd name="connsiteX267" fmla="*/ 3707130 w 7436821"/>
                <a:gd name="connsiteY267" fmla="*/ 930 h 3259433"/>
                <a:gd name="connsiteX0" fmla="*/ 747698 w 7436821"/>
                <a:gd name="connsiteY0" fmla="*/ 1993335 h 3259433"/>
                <a:gd name="connsiteX1" fmla="*/ 747969 w 7436821"/>
                <a:gd name="connsiteY1" fmla="*/ 1994697 h 3259433"/>
                <a:gd name="connsiteX2" fmla="*/ 748270 w 7436821"/>
                <a:gd name="connsiteY2" fmla="*/ 1994253 h 3259433"/>
                <a:gd name="connsiteX3" fmla="*/ 747698 w 7436821"/>
                <a:gd name="connsiteY3" fmla="*/ 1993335 h 3259433"/>
                <a:gd name="connsiteX4" fmla="*/ 6114095 w 7436821"/>
                <a:gd name="connsiteY4" fmla="*/ 1805918 h 3259433"/>
                <a:gd name="connsiteX5" fmla="*/ 6111031 w 7436821"/>
                <a:gd name="connsiteY5" fmla="*/ 1811795 h 3259433"/>
                <a:gd name="connsiteX6" fmla="*/ 6115897 w 7436821"/>
                <a:gd name="connsiteY6" fmla="*/ 1832921 h 3259433"/>
                <a:gd name="connsiteX7" fmla="*/ 6120882 w 7436821"/>
                <a:gd name="connsiteY7" fmla="*/ 1823301 h 3259433"/>
                <a:gd name="connsiteX8" fmla="*/ 6114095 w 7436821"/>
                <a:gd name="connsiteY8" fmla="*/ 1805918 h 3259433"/>
                <a:gd name="connsiteX9" fmla="*/ 4571527 w 7436821"/>
                <a:gd name="connsiteY9" fmla="*/ 603642 h 3259433"/>
                <a:gd name="connsiteX10" fmla="*/ 4574994 w 7436821"/>
                <a:gd name="connsiteY10" fmla="*/ 607661 h 3259433"/>
                <a:gd name="connsiteX11" fmla="*/ 4574553 w 7436821"/>
                <a:gd name="connsiteY11" fmla="*/ 606693 h 3259433"/>
                <a:gd name="connsiteX12" fmla="*/ 4571527 w 7436821"/>
                <a:gd name="connsiteY12" fmla="*/ 603642 h 3259433"/>
                <a:gd name="connsiteX13" fmla="*/ 4528455 w 7436821"/>
                <a:gd name="connsiteY13" fmla="*/ 566756 h 3259433"/>
                <a:gd name="connsiteX14" fmla="*/ 4529548 w 7436821"/>
                <a:gd name="connsiteY14" fmla="*/ 569210 h 3259433"/>
                <a:gd name="connsiteX15" fmla="*/ 4537440 w 7436821"/>
                <a:gd name="connsiteY15" fmla="*/ 573026 h 3259433"/>
                <a:gd name="connsiteX16" fmla="*/ 4556825 w 7436821"/>
                <a:gd name="connsiteY16" fmla="*/ 588815 h 3259433"/>
                <a:gd name="connsiteX17" fmla="*/ 4543480 w 7436821"/>
                <a:gd name="connsiteY17" fmla="*/ 575357 h 3259433"/>
                <a:gd name="connsiteX18" fmla="*/ 4528455 w 7436821"/>
                <a:gd name="connsiteY18" fmla="*/ 566756 h 3259433"/>
                <a:gd name="connsiteX19" fmla="*/ 3707130 w 7436821"/>
                <a:gd name="connsiteY19" fmla="*/ 930 h 3259433"/>
                <a:gd name="connsiteX20" fmla="*/ 3793805 w 7436821"/>
                <a:gd name="connsiteY20" fmla="*/ 48555 h 3259433"/>
                <a:gd name="connsiteX21" fmla="*/ 3813807 w 7436821"/>
                <a:gd name="connsiteY21" fmla="*/ 62843 h 3259433"/>
                <a:gd name="connsiteX22" fmla="*/ 3878577 w 7436821"/>
                <a:gd name="connsiteY22" fmla="*/ 206670 h 3259433"/>
                <a:gd name="connsiteX23" fmla="*/ 3881435 w 7436821"/>
                <a:gd name="connsiteY23" fmla="*/ 230483 h 3259433"/>
                <a:gd name="connsiteX24" fmla="*/ 3904295 w 7436821"/>
                <a:gd name="connsiteY24" fmla="*/ 325733 h 3259433"/>
                <a:gd name="connsiteX25" fmla="*/ 3907058 w 7436821"/>
                <a:gd name="connsiteY25" fmla="*/ 340239 h 3259433"/>
                <a:gd name="connsiteX26" fmla="*/ 3908911 w 7436821"/>
                <a:gd name="connsiteY26" fmla="*/ 345080 h 3259433"/>
                <a:gd name="connsiteX27" fmla="*/ 3912314 w 7436821"/>
                <a:gd name="connsiteY27" fmla="*/ 358147 h 3259433"/>
                <a:gd name="connsiteX28" fmla="*/ 3923568 w 7436821"/>
                <a:gd name="connsiteY28" fmla="*/ 391336 h 3259433"/>
                <a:gd name="connsiteX29" fmla="*/ 3971922 w 7436821"/>
                <a:gd name="connsiteY29" fmla="*/ 503850 h 3259433"/>
                <a:gd name="connsiteX30" fmla="*/ 4070030 w 7436821"/>
                <a:gd name="connsiteY30" fmla="*/ 618150 h 3259433"/>
                <a:gd name="connsiteX31" fmla="*/ 4092890 w 7436821"/>
                <a:gd name="connsiteY31" fmla="*/ 631485 h 3259433"/>
                <a:gd name="connsiteX32" fmla="*/ 4295772 w 7436821"/>
                <a:gd name="connsiteY32" fmla="*/ 743880 h 3259433"/>
                <a:gd name="connsiteX33" fmla="*/ 4312917 w 7436821"/>
                <a:gd name="connsiteY33" fmla="*/ 720068 h 3259433"/>
                <a:gd name="connsiteX34" fmla="*/ 4316727 w 7436821"/>
                <a:gd name="connsiteY34" fmla="*/ 702923 h 3259433"/>
                <a:gd name="connsiteX35" fmla="*/ 4312917 w 7436821"/>
                <a:gd name="connsiteY35" fmla="*/ 681968 h 3259433"/>
                <a:gd name="connsiteX36" fmla="*/ 4312917 w 7436821"/>
                <a:gd name="connsiteY36" fmla="*/ 661965 h 3259433"/>
                <a:gd name="connsiteX37" fmla="*/ 4457697 w 7436821"/>
                <a:gd name="connsiteY37" fmla="*/ 461940 h 3259433"/>
                <a:gd name="connsiteX38" fmla="*/ 4549137 w 7436821"/>
                <a:gd name="connsiteY38" fmla="*/ 484800 h 3259433"/>
                <a:gd name="connsiteX39" fmla="*/ 4565330 w 7436821"/>
                <a:gd name="connsiteY39" fmla="*/ 500993 h 3259433"/>
                <a:gd name="connsiteX40" fmla="*/ 4643435 w 7436821"/>
                <a:gd name="connsiteY40" fmla="*/ 645773 h 3259433"/>
                <a:gd name="connsiteX41" fmla="*/ 4647245 w 7436821"/>
                <a:gd name="connsiteY41" fmla="*/ 670538 h 3259433"/>
                <a:gd name="connsiteX42" fmla="*/ 4656770 w 7436821"/>
                <a:gd name="connsiteY42" fmla="*/ 745785 h 3259433"/>
                <a:gd name="connsiteX43" fmla="*/ 4664390 w 7436821"/>
                <a:gd name="connsiteY43" fmla="*/ 761978 h 3259433"/>
                <a:gd name="connsiteX44" fmla="*/ 4671057 w 7436821"/>
                <a:gd name="connsiteY44" fmla="*/ 779123 h 3259433"/>
                <a:gd name="connsiteX45" fmla="*/ 4678677 w 7436821"/>
                <a:gd name="connsiteY45" fmla="*/ 795315 h 3259433"/>
                <a:gd name="connsiteX46" fmla="*/ 4679630 w 7436821"/>
                <a:gd name="connsiteY46" fmla="*/ 818175 h 3259433"/>
                <a:gd name="connsiteX47" fmla="*/ 4689155 w 7436821"/>
                <a:gd name="connsiteY47" fmla="*/ 838178 h 3259433"/>
                <a:gd name="connsiteX48" fmla="*/ 4696775 w 7436821"/>
                <a:gd name="connsiteY48" fmla="*/ 857228 h 3259433"/>
                <a:gd name="connsiteX49" fmla="*/ 4719635 w 7436821"/>
                <a:gd name="connsiteY49" fmla="*/ 894375 h 3259433"/>
                <a:gd name="connsiteX50" fmla="*/ 4732970 w 7436821"/>
                <a:gd name="connsiteY50" fmla="*/ 910568 h 3259433"/>
                <a:gd name="connsiteX51" fmla="*/ 4750115 w 7436821"/>
                <a:gd name="connsiteY51" fmla="*/ 927713 h 3259433"/>
                <a:gd name="connsiteX52" fmla="*/ 4763450 w 7436821"/>
                <a:gd name="connsiteY52" fmla="*/ 944858 h 3259433"/>
                <a:gd name="connsiteX53" fmla="*/ 4787262 w 7436821"/>
                <a:gd name="connsiteY53" fmla="*/ 982958 h 3259433"/>
                <a:gd name="connsiteX54" fmla="*/ 4794882 w 7436821"/>
                <a:gd name="connsiteY54" fmla="*/ 1006770 h 3259433"/>
                <a:gd name="connsiteX55" fmla="*/ 4807265 w 7436821"/>
                <a:gd name="connsiteY55" fmla="*/ 1054395 h 3259433"/>
                <a:gd name="connsiteX56" fmla="*/ 4817742 w 7436821"/>
                <a:gd name="connsiteY56" fmla="*/ 1068683 h 3259433"/>
                <a:gd name="connsiteX57" fmla="*/ 4820600 w 7436821"/>
                <a:gd name="connsiteY57" fmla="*/ 1088685 h 3259433"/>
                <a:gd name="connsiteX58" fmla="*/ 4838697 w 7436821"/>
                <a:gd name="connsiteY58" fmla="*/ 1221083 h 3259433"/>
                <a:gd name="connsiteX59" fmla="*/ 4851080 w 7436821"/>
                <a:gd name="connsiteY59" fmla="*/ 1233465 h 3259433"/>
                <a:gd name="connsiteX60" fmla="*/ 4860605 w 7436821"/>
                <a:gd name="connsiteY60" fmla="*/ 1273470 h 3259433"/>
                <a:gd name="connsiteX61" fmla="*/ 4948235 w 7436821"/>
                <a:gd name="connsiteY61" fmla="*/ 1517310 h 3259433"/>
                <a:gd name="connsiteX62" fmla="*/ 4964427 w 7436821"/>
                <a:gd name="connsiteY62" fmla="*/ 1554458 h 3259433"/>
                <a:gd name="connsiteX63" fmla="*/ 4978715 w 7436821"/>
                <a:gd name="connsiteY63" fmla="*/ 1574460 h 3259433"/>
                <a:gd name="connsiteX64" fmla="*/ 5151117 w 7436821"/>
                <a:gd name="connsiteY64" fmla="*/ 1836398 h 3259433"/>
                <a:gd name="connsiteX65" fmla="*/ 5272085 w 7436821"/>
                <a:gd name="connsiteY65" fmla="*/ 1796393 h 3259433"/>
                <a:gd name="connsiteX66" fmla="*/ 5292087 w 7436821"/>
                <a:gd name="connsiteY66" fmla="*/ 1800203 h 3259433"/>
                <a:gd name="connsiteX67" fmla="*/ 5360667 w 7436821"/>
                <a:gd name="connsiteY67" fmla="*/ 1729718 h 3259433"/>
                <a:gd name="connsiteX68" fmla="*/ 5361620 w 7436821"/>
                <a:gd name="connsiteY68" fmla="*/ 1708763 h 3259433"/>
                <a:gd name="connsiteX69" fmla="*/ 5379360 w 7436821"/>
                <a:gd name="connsiteY69" fmla="*/ 1644231 h 3259433"/>
                <a:gd name="connsiteX70" fmla="*/ 5390153 w 7436821"/>
                <a:gd name="connsiteY70" fmla="*/ 1625966 h 3259433"/>
                <a:gd name="connsiteX71" fmla="*/ 5398929 w 7436821"/>
                <a:gd name="connsiteY71" fmla="*/ 1592273 h 3259433"/>
                <a:gd name="connsiteX72" fmla="*/ 5426863 w 7436821"/>
                <a:gd name="connsiteY72" fmla="*/ 1519262 h 3259433"/>
                <a:gd name="connsiteX73" fmla="*/ 5425795 w 7436821"/>
                <a:gd name="connsiteY73" fmla="*/ 1503975 h 3259433"/>
                <a:gd name="connsiteX74" fmla="*/ 5427342 w 7436821"/>
                <a:gd name="connsiteY74" fmla="*/ 1415393 h 3259433"/>
                <a:gd name="connsiteX75" fmla="*/ 5542595 w 7436821"/>
                <a:gd name="connsiteY75" fmla="*/ 1209653 h 3259433"/>
                <a:gd name="connsiteX76" fmla="*/ 5554977 w 7436821"/>
                <a:gd name="connsiteY76" fmla="*/ 1189650 h 3259433"/>
                <a:gd name="connsiteX77" fmla="*/ 5572122 w 7436821"/>
                <a:gd name="connsiteY77" fmla="*/ 1176315 h 3259433"/>
                <a:gd name="connsiteX78" fmla="*/ 5683565 w 7436821"/>
                <a:gd name="connsiteY78" fmla="*/ 1302045 h 3259433"/>
                <a:gd name="connsiteX79" fmla="*/ 5697852 w 7436821"/>
                <a:gd name="connsiteY79" fmla="*/ 1319190 h 3259433"/>
                <a:gd name="connsiteX80" fmla="*/ 5727380 w 7436821"/>
                <a:gd name="connsiteY80" fmla="*/ 1353480 h 3259433"/>
                <a:gd name="connsiteX81" fmla="*/ 5739762 w 7436821"/>
                <a:gd name="connsiteY81" fmla="*/ 1372530 h 3259433"/>
                <a:gd name="connsiteX82" fmla="*/ 5770242 w 7436821"/>
                <a:gd name="connsiteY82" fmla="*/ 1402058 h 3259433"/>
                <a:gd name="connsiteX83" fmla="*/ 5783577 w 7436821"/>
                <a:gd name="connsiteY83" fmla="*/ 1415393 h 3259433"/>
                <a:gd name="connsiteX84" fmla="*/ 5787387 w 7436821"/>
                <a:gd name="connsiteY84" fmla="*/ 1517310 h 3259433"/>
                <a:gd name="connsiteX85" fmla="*/ 5925500 w 7436821"/>
                <a:gd name="connsiteY85" fmla="*/ 1493498 h 3259433"/>
                <a:gd name="connsiteX86" fmla="*/ 5946455 w 7436821"/>
                <a:gd name="connsiteY86" fmla="*/ 1486830 h 3259433"/>
                <a:gd name="connsiteX87" fmla="*/ 5966457 w 7436821"/>
                <a:gd name="connsiteY87" fmla="*/ 1499213 h 3259433"/>
                <a:gd name="connsiteX88" fmla="*/ 6098855 w 7436821"/>
                <a:gd name="connsiteY88" fmla="*/ 1646851 h 3259433"/>
                <a:gd name="connsiteX89" fmla="*/ 6106475 w 7436821"/>
                <a:gd name="connsiteY89" fmla="*/ 1663043 h 3259433"/>
                <a:gd name="connsiteX90" fmla="*/ 6119810 w 7436821"/>
                <a:gd name="connsiteY90" fmla="*/ 1693523 h 3259433"/>
                <a:gd name="connsiteX91" fmla="*/ 6130287 w 7436821"/>
                <a:gd name="connsiteY91" fmla="*/ 1716383 h 3259433"/>
                <a:gd name="connsiteX92" fmla="*/ 6140765 w 7436821"/>
                <a:gd name="connsiteY92" fmla="*/ 1737338 h 3259433"/>
                <a:gd name="connsiteX93" fmla="*/ 6148385 w 7436821"/>
                <a:gd name="connsiteY93" fmla="*/ 1758293 h 3259433"/>
                <a:gd name="connsiteX94" fmla="*/ 6151242 w 7436821"/>
                <a:gd name="connsiteY94" fmla="*/ 1936410 h 3259433"/>
                <a:gd name="connsiteX95" fmla="*/ 6155052 w 7436821"/>
                <a:gd name="connsiteY95" fmla="*/ 1957365 h 3259433"/>
                <a:gd name="connsiteX96" fmla="*/ 6158862 w 7436821"/>
                <a:gd name="connsiteY96" fmla="*/ 1978320 h 3259433"/>
                <a:gd name="connsiteX97" fmla="*/ 6169340 w 7436821"/>
                <a:gd name="connsiteY97" fmla="*/ 2022135 h 3259433"/>
                <a:gd name="connsiteX98" fmla="*/ 6176007 w 7436821"/>
                <a:gd name="connsiteY98" fmla="*/ 2035470 h 3259433"/>
                <a:gd name="connsiteX99" fmla="*/ 6186485 w 7436821"/>
                <a:gd name="connsiteY99" fmla="*/ 2047853 h 3259433"/>
                <a:gd name="connsiteX100" fmla="*/ 6202677 w 7436821"/>
                <a:gd name="connsiteY100" fmla="*/ 2062140 h 3259433"/>
                <a:gd name="connsiteX101" fmla="*/ 6220775 w 7436821"/>
                <a:gd name="connsiteY101" fmla="*/ 2076428 h 3259433"/>
                <a:gd name="connsiteX102" fmla="*/ 6241730 w 7436821"/>
                <a:gd name="connsiteY102" fmla="*/ 2085953 h 3259433"/>
                <a:gd name="connsiteX103" fmla="*/ 6402464 w 7436821"/>
                <a:gd name="connsiteY103" fmla="*/ 2130021 h 3259433"/>
                <a:gd name="connsiteX104" fmla="*/ 6417089 w 7436821"/>
                <a:gd name="connsiteY104" fmla="*/ 2124324 h 3259433"/>
                <a:gd name="connsiteX105" fmla="*/ 6419843 w 7436821"/>
                <a:gd name="connsiteY105" fmla="*/ 2110517 h 3259433"/>
                <a:gd name="connsiteX106" fmla="*/ 6429692 w 7436821"/>
                <a:gd name="connsiteY106" fmla="*/ 2078028 h 3259433"/>
                <a:gd name="connsiteX107" fmla="*/ 6414371 w 7436821"/>
                <a:gd name="connsiteY107" fmla="*/ 2052735 h 3259433"/>
                <a:gd name="connsiteX108" fmla="*/ 6371270 w 7436821"/>
                <a:gd name="connsiteY108" fmla="*/ 1988798 h 3259433"/>
                <a:gd name="connsiteX109" fmla="*/ 6365555 w 7436821"/>
                <a:gd name="connsiteY109" fmla="*/ 1965938 h 3259433"/>
                <a:gd name="connsiteX110" fmla="*/ 6393177 w 7436821"/>
                <a:gd name="connsiteY110" fmla="*/ 1884976 h 3259433"/>
                <a:gd name="connsiteX111" fmla="*/ 6416037 w 7436821"/>
                <a:gd name="connsiteY111" fmla="*/ 1879260 h 3259433"/>
                <a:gd name="connsiteX112" fmla="*/ 6545577 w 7436821"/>
                <a:gd name="connsiteY112" fmla="*/ 1923076 h 3259433"/>
                <a:gd name="connsiteX113" fmla="*/ 6569390 w 7436821"/>
                <a:gd name="connsiteY113" fmla="*/ 1926885 h 3259433"/>
                <a:gd name="connsiteX114" fmla="*/ 6666545 w 7436821"/>
                <a:gd name="connsiteY114" fmla="*/ 2002133 h 3259433"/>
                <a:gd name="connsiteX115" fmla="*/ 6713217 w 7436821"/>
                <a:gd name="connsiteY115" fmla="*/ 2018326 h 3259433"/>
                <a:gd name="connsiteX116" fmla="*/ 6731315 w 7436821"/>
                <a:gd name="connsiteY116" fmla="*/ 2021183 h 3259433"/>
                <a:gd name="connsiteX117" fmla="*/ 6749412 w 7436821"/>
                <a:gd name="connsiteY117" fmla="*/ 2026898 h 3259433"/>
                <a:gd name="connsiteX118" fmla="*/ 6868475 w 7436821"/>
                <a:gd name="connsiteY118" fmla="*/ 2111670 h 3259433"/>
                <a:gd name="connsiteX119" fmla="*/ 6889430 w 7436821"/>
                <a:gd name="connsiteY119" fmla="*/ 2119291 h 3259433"/>
                <a:gd name="connsiteX120" fmla="*/ 6905622 w 7436821"/>
                <a:gd name="connsiteY120" fmla="*/ 2133578 h 3259433"/>
                <a:gd name="connsiteX121" fmla="*/ 6869427 w 7436821"/>
                <a:gd name="connsiteY121" fmla="*/ 2242163 h 3259433"/>
                <a:gd name="connsiteX122" fmla="*/ 6879946 w 7436821"/>
                <a:gd name="connsiteY122" fmla="*/ 2258313 h 3259433"/>
                <a:gd name="connsiteX123" fmla="*/ 6889342 w 7436821"/>
                <a:gd name="connsiteY123" fmla="*/ 2262487 h 3259433"/>
                <a:gd name="connsiteX124" fmla="*/ 6893809 w 7436821"/>
                <a:gd name="connsiteY124" fmla="*/ 2261261 h 3259433"/>
                <a:gd name="connsiteX125" fmla="*/ 6901194 w 7436821"/>
                <a:gd name="connsiteY125" fmla="*/ 2263287 h 3259433"/>
                <a:gd name="connsiteX126" fmla="*/ 6908573 w 7436821"/>
                <a:gd name="connsiteY126" fmla="*/ 2262439 h 3259433"/>
                <a:gd name="connsiteX127" fmla="*/ 6994205 w 7436821"/>
                <a:gd name="connsiteY127" fmla="*/ 2229781 h 3259433"/>
                <a:gd name="connsiteX128" fmla="*/ 7012302 w 7436821"/>
                <a:gd name="connsiteY128" fmla="*/ 2240258 h 3259433"/>
                <a:gd name="connsiteX129" fmla="*/ 7028495 w 7436821"/>
                <a:gd name="connsiteY129" fmla="*/ 2257403 h 3259433"/>
                <a:gd name="connsiteX130" fmla="*/ 7040877 w 7436821"/>
                <a:gd name="connsiteY130" fmla="*/ 2278358 h 3259433"/>
                <a:gd name="connsiteX131" fmla="*/ 7061832 w 7436821"/>
                <a:gd name="connsiteY131" fmla="*/ 2345033 h 3259433"/>
                <a:gd name="connsiteX132" fmla="*/ 7071357 w 7436821"/>
                <a:gd name="connsiteY132" fmla="*/ 2365988 h 3259433"/>
                <a:gd name="connsiteX133" fmla="*/ 7088502 w 7436821"/>
                <a:gd name="connsiteY133" fmla="*/ 2436473 h 3259433"/>
                <a:gd name="connsiteX134" fmla="*/ 7094217 w 7436821"/>
                <a:gd name="connsiteY134" fmla="*/ 2460286 h 3259433"/>
                <a:gd name="connsiteX135" fmla="*/ 7151367 w 7436821"/>
                <a:gd name="connsiteY135" fmla="*/ 2523151 h 3259433"/>
                <a:gd name="connsiteX136" fmla="*/ 7158987 w 7436821"/>
                <a:gd name="connsiteY136" fmla="*/ 2537438 h 3259433"/>
                <a:gd name="connsiteX137" fmla="*/ 7162797 w 7436821"/>
                <a:gd name="connsiteY137" fmla="*/ 2551726 h 3259433"/>
                <a:gd name="connsiteX138" fmla="*/ 7150415 w 7436821"/>
                <a:gd name="connsiteY138" fmla="*/ 2571728 h 3259433"/>
                <a:gd name="connsiteX139" fmla="*/ 7130412 w 7436821"/>
                <a:gd name="connsiteY139" fmla="*/ 2635545 h 3259433"/>
                <a:gd name="connsiteX140" fmla="*/ 7133270 w 7436821"/>
                <a:gd name="connsiteY140" fmla="*/ 2655548 h 3259433"/>
                <a:gd name="connsiteX141" fmla="*/ 7147557 w 7436821"/>
                <a:gd name="connsiteY141" fmla="*/ 2672693 h 3259433"/>
                <a:gd name="connsiteX142" fmla="*/ 7165655 w 7436821"/>
                <a:gd name="connsiteY142" fmla="*/ 2686980 h 3259433"/>
                <a:gd name="connsiteX143" fmla="*/ 7181847 w 7436821"/>
                <a:gd name="connsiteY143" fmla="*/ 2703173 h 3259433"/>
                <a:gd name="connsiteX144" fmla="*/ 7277097 w 7436821"/>
                <a:gd name="connsiteY144" fmla="*/ 2908913 h 3259433"/>
                <a:gd name="connsiteX145" fmla="*/ 7289480 w 7436821"/>
                <a:gd name="connsiteY145" fmla="*/ 2929868 h 3259433"/>
                <a:gd name="connsiteX146" fmla="*/ 7359965 w 7436821"/>
                <a:gd name="connsiteY146" fmla="*/ 3067980 h 3259433"/>
                <a:gd name="connsiteX147" fmla="*/ 7419972 w 7436821"/>
                <a:gd name="connsiteY147" fmla="*/ 3104176 h 3259433"/>
                <a:gd name="connsiteX148" fmla="*/ 7436165 w 7436821"/>
                <a:gd name="connsiteY148" fmla="*/ 3142276 h 3259433"/>
                <a:gd name="connsiteX149" fmla="*/ 7433307 w 7436821"/>
                <a:gd name="connsiteY149" fmla="*/ 3162278 h 3259433"/>
                <a:gd name="connsiteX150" fmla="*/ 7417115 w 7436821"/>
                <a:gd name="connsiteY150" fmla="*/ 3196568 h 3259433"/>
                <a:gd name="connsiteX151" fmla="*/ 7413305 w 7436821"/>
                <a:gd name="connsiteY151" fmla="*/ 3207998 h 3259433"/>
                <a:gd name="connsiteX152" fmla="*/ 7422830 w 7436821"/>
                <a:gd name="connsiteY152" fmla="*/ 3251813 h 3259433"/>
                <a:gd name="connsiteX153" fmla="*/ 7428545 w 7436821"/>
                <a:gd name="connsiteY153" fmla="*/ 3259433 h 3259433"/>
                <a:gd name="connsiteX154" fmla="*/ 7388540 w 7436821"/>
                <a:gd name="connsiteY154" fmla="*/ 3259433 h 3259433"/>
                <a:gd name="connsiteX155" fmla="*/ 7367585 w 7436821"/>
                <a:gd name="connsiteY155" fmla="*/ 3259433 h 3259433"/>
                <a:gd name="connsiteX156" fmla="*/ 0 w 7436821"/>
                <a:gd name="connsiteY156" fmla="*/ 3259433 h 3259433"/>
                <a:gd name="connsiteX157" fmla="*/ 37148 w 7436821"/>
                <a:gd name="connsiteY157" fmla="*/ 3212761 h 3259433"/>
                <a:gd name="connsiteX158" fmla="*/ 180023 w 7436821"/>
                <a:gd name="connsiteY158" fmla="*/ 2943203 h 3259433"/>
                <a:gd name="connsiteX159" fmla="*/ 196215 w 7436821"/>
                <a:gd name="connsiteY159" fmla="*/ 2902245 h 3259433"/>
                <a:gd name="connsiteX160" fmla="*/ 195263 w 7436821"/>
                <a:gd name="connsiteY160" fmla="*/ 2901293 h 3259433"/>
                <a:gd name="connsiteX161" fmla="*/ 177165 w 7436821"/>
                <a:gd name="connsiteY161" fmla="*/ 2819378 h 3259433"/>
                <a:gd name="connsiteX162" fmla="*/ 296228 w 7436821"/>
                <a:gd name="connsiteY162" fmla="*/ 2586016 h 3259433"/>
                <a:gd name="connsiteX163" fmla="*/ 305753 w 7436821"/>
                <a:gd name="connsiteY163" fmla="*/ 2573633 h 3259433"/>
                <a:gd name="connsiteX164" fmla="*/ 326708 w 7436821"/>
                <a:gd name="connsiteY164" fmla="*/ 2543153 h 3259433"/>
                <a:gd name="connsiteX165" fmla="*/ 354330 w 7436821"/>
                <a:gd name="connsiteY165" fmla="*/ 2401231 h 3259433"/>
                <a:gd name="connsiteX166" fmla="*/ 370523 w 7436821"/>
                <a:gd name="connsiteY166" fmla="*/ 2388848 h 3259433"/>
                <a:gd name="connsiteX167" fmla="*/ 388620 w 7436821"/>
                <a:gd name="connsiteY167" fmla="*/ 2376466 h 3259433"/>
                <a:gd name="connsiteX168" fmla="*/ 401955 w 7436821"/>
                <a:gd name="connsiteY168" fmla="*/ 2366941 h 3259433"/>
                <a:gd name="connsiteX169" fmla="*/ 412433 w 7436821"/>
                <a:gd name="connsiteY169" fmla="*/ 2354558 h 3259433"/>
                <a:gd name="connsiteX170" fmla="*/ 440055 w 7436821"/>
                <a:gd name="connsiteY170" fmla="*/ 2276453 h 3259433"/>
                <a:gd name="connsiteX171" fmla="*/ 446723 w 7436821"/>
                <a:gd name="connsiteY171" fmla="*/ 2256451 h 3259433"/>
                <a:gd name="connsiteX172" fmla="*/ 484823 w 7436821"/>
                <a:gd name="connsiteY172" fmla="*/ 2027851 h 3259433"/>
                <a:gd name="connsiteX173" fmla="*/ 495300 w 7436821"/>
                <a:gd name="connsiteY173" fmla="*/ 2010705 h 3259433"/>
                <a:gd name="connsiteX174" fmla="*/ 529590 w 7436821"/>
                <a:gd name="connsiteY174" fmla="*/ 1910693 h 3259433"/>
                <a:gd name="connsiteX175" fmla="*/ 533400 w 7436821"/>
                <a:gd name="connsiteY175" fmla="*/ 1887833 h 3259433"/>
                <a:gd name="connsiteX176" fmla="*/ 615315 w 7436821"/>
                <a:gd name="connsiteY176" fmla="*/ 1749720 h 3259433"/>
                <a:gd name="connsiteX177" fmla="*/ 636270 w 7436821"/>
                <a:gd name="connsiteY177" fmla="*/ 1742101 h 3259433"/>
                <a:gd name="connsiteX178" fmla="*/ 660083 w 7436821"/>
                <a:gd name="connsiteY178" fmla="*/ 1738290 h 3259433"/>
                <a:gd name="connsiteX179" fmla="*/ 677228 w 7436821"/>
                <a:gd name="connsiteY179" fmla="*/ 1742101 h 3259433"/>
                <a:gd name="connsiteX180" fmla="*/ 689610 w 7436821"/>
                <a:gd name="connsiteY180" fmla="*/ 1751626 h 3259433"/>
                <a:gd name="connsiteX181" fmla="*/ 705803 w 7436821"/>
                <a:gd name="connsiteY181" fmla="*/ 1776390 h 3259433"/>
                <a:gd name="connsiteX182" fmla="*/ 712470 w 7436821"/>
                <a:gd name="connsiteY182" fmla="*/ 1789726 h 3259433"/>
                <a:gd name="connsiteX183" fmla="*/ 794385 w 7436821"/>
                <a:gd name="connsiteY183" fmla="*/ 1924980 h 3259433"/>
                <a:gd name="connsiteX184" fmla="*/ 810578 w 7436821"/>
                <a:gd name="connsiteY184" fmla="*/ 1937363 h 3259433"/>
                <a:gd name="connsiteX185" fmla="*/ 830580 w 7436821"/>
                <a:gd name="connsiteY185" fmla="*/ 1944030 h 3259433"/>
                <a:gd name="connsiteX186" fmla="*/ 912495 w 7436821"/>
                <a:gd name="connsiteY186" fmla="*/ 1977368 h 3259433"/>
                <a:gd name="connsiteX187" fmla="*/ 932498 w 7436821"/>
                <a:gd name="connsiteY187" fmla="*/ 2045948 h 3259433"/>
                <a:gd name="connsiteX188" fmla="*/ 939165 w 7436821"/>
                <a:gd name="connsiteY188" fmla="*/ 2068808 h 3259433"/>
                <a:gd name="connsiteX189" fmla="*/ 970598 w 7436821"/>
                <a:gd name="connsiteY189" fmla="*/ 2176441 h 3259433"/>
                <a:gd name="connsiteX190" fmla="*/ 991553 w 7436821"/>
                <a:gd name="connsiteY190" fmla="*/ 2189776 h 3259433"/>
                <a:gd name="connsiteX191" fmla="*/ 1008883 w 7436821"/>
                <a:gd name="connsiteY191" fmla="*/ 2194502 h 3259433"/>
                <a:gd name="connsiteX192" fmla="*/ 1033558 w 7436821"/>
                <a:gd name="connsiteY192" fmla="*/ 2189170 h 3259433"/>
                <a:gd name="connsiteX193" fmla="*/ 1050608 w 7436821"/>
                <a:gd name="connsiteY193" fmla="*/ 2179298 h 3259433"/>
                <a:gd name="connsiteX194" fmla="*/ 1064895 w 7436821"/>
                <a:gd name="connsiteY194" fmla="*/ 2165011 h 3259433"/>
                <a:gd name="connsiteX195" fmla="*/ 1118235 w 7436821"/>
                <a:gd name="connsiteY195" fmla="*/ 1923076 h 3259433"/>
                <a:gd name="connsiteX196" fmla="*/ 1119188 w 7436821"/>
                <a:gd name="connsiteY196" fmla="*/ 1900215 h 3259433"/>
                <a:gd name="connsiteX197" fmla="*/ 1132523 w 7436821"/>
                <a:gd name="connsiteY197" fmla="*/ 1809728 h 3259433"/>
                <a:gd name="connsiteX198" fmla="*/ 1139190 w 7436821"/>
                <a:gd name="connsiteY198" fmla="*/ 1788773 h 3259433"/>
                <a:gd name="connsiteX199" fmla="*/ 1227773 w 7436821"/>
                <a:gd name="connsiteY199" fmla="*/ 1720193 h 3259433"/>
                <a:gd name="connsiteX200" fmla="*/ 1274446 w 7436821"/>
                <a:gd name="connsiteY200" fmla="*/ 1605893 h 3259433"/>
                <a:gd name="connsiteX201" fmla="*/ 1295401 w 7436821"/>
                <a:gd name="connsiteY201" fmla="*/ 1595415 h 3259433"/>
                <a:gd name="connsiteX202" fmla="*/ 1316356 w 7436821"/>
                <a:gd name="connsiteY202" fmla="*/ 1587795 h 3259433"/>
                <a:gd name="connsiteX203" fmla="*/ 1340169 w 7436821"/>
                <a:gd name="connsiteY203" fmla="*/ 1580176 h 3259433"/>
                <a:gd name="connsiteX204" fmla="*/ 1467803 w 7436821"/>
                <a:gd name="connsiteY204" fmla="*/ 1565888 h 3259433"/>
                <a:gd name="connsiteX205" fmla="*/ 1478280 w 7436821"/>
                <a:gd name="connsiteY205" fmla="*/ 1363958 h 3259433"/>
                <a:gd name="connsiteX206" fmla="*/ 1490663 w 7436821"/>
                <a:gd name="connsiteY206" fmla="*/ 1351576 h 3259433"/>
                <a:gd name="connsiteX207" fmla="*/ 1500188 w 7436821"/>
                <a:gd name="connsiteY207" fmla="*/ 1339193 h 3259433"/>
                <a:gd name="connsiteX208" fmla="*/ 1509713 w 7436821"/>
                <a:gd name="connsiteY208" fmla="*/ 1320143 h 3259433"/>
                <a:gd name="connsiteX209" fmla="*/ 1642110 w 7436821"/>
                <a:gd name="connsiteY209" fmla="*/ 1095353 h 3259433"/>
                <a:gd name="connsiteX210" fmla="*/ 1662114 w 7436821"/>
                <a:gd name="connsiteY210" fmla="*/ 1089638 h 3259433"/>
                <a:gd name="connsiteX211" fmla="*/ 1708785 w 7436821"/>
                <a:gd name="connsiteY211" fmla="*/ 1102020 h 3259433"/>
                <a:gd name="connsiteX212" fmla="*/ 1764030 w 7436821"/>
                <a:gd name="connsiteY212" fmla="*/ 1041060 h 3259433"/>
                <a:gd name="connsiteX213" fmla="*/ 1771650 w 7436821"/>
                <a:gd name="connsiteY213" fmla="*/ 1018200 h 3259433"/>
                <a:gd name="connsiteX214" fmla="*/ 1839278 w 7436821"/>
                <a:gd name="connsiteY214" fmla="*/ 897233 h 3259433"/>
                <a:gd name="connsiteX215" fmla="*/ 1927547 w 7436821"/>
                <a:gd name="connsiteY215" fmla="*/ 898036 h 3259433"/>
                <a:gd name="connsiteX216" fmla="*/ 1938294 w 7436821"/>
                <a:gd name="connsiteY216" fmla="*/ 888494 h 3259433"/>
                <a:gd name="connsiteX217" fmla="*/ 1939664 w 7436821"/>
                <a:gd name="connsiteY217" fmla="*/ 883976 h 3259433"/>
                <a:gd name="connsiteX218" fmla="*/ 1946907 w 7436821"/>
                <a:gd name="connsiteY218" fmla="*/ 867712 h 3259433"/>
                <a:gd name="connsiteX219" fmla="*/ 1946910 w 7436821"/>
                <a:gd name="connsiteY219" fmla="*/ 867705 h 3259433"/>
                <a:gd name="connsiteX220" fmla="*/ 1956435 w 7436821"/>
                <a:gd name="connsiteY220" fmla="*/ 844845 h 3259433"/>
                <a:gd name="connsiteX221" fmla="*/ 1965960 w 7436821"/>
                <a:gd name="connsiteY221" fmla="*/ 821985 h 3259433"/>
                <a:gd name="connsiteX222" fmla="*/ 2080260 w 7436821"/>
                <a:gd name="connsiteY222" fmla="*/ 723878 h 3259433"/>
                <a:gd name="connsiteX223" fmla="*/ 2101215 w 7436821"/>
                <a:gd name="connsiteY223" fmla="*/ 854370 h 3259433"/>
                <a:gd name="connsiteX224" fmla="*/ 2105025 w 7436821"/>
                <a:gd name="connsiteY224" fmla="*/ 874373 h 3259433"/>
                <a:gd name="connsiteX225" fmla="*/ 2210753 w 7436821"/>
                <a:gd name="connsiteY225" fmla="*/ 962955 h 3259433"/>
                <a:gd name="connsiteX226" fmla="*/ 2225040 w 7436821"/>
                <a:gd name="connsiteY226" fmla="*/ 977243 h 3259433"/>
                <a:gd name="connsiteX227" fmla="*/ 2232660 w 7436821"/>
                <a:gd name="connsiteY227" fmla="*/ 996293 h 3259433"/>
                <a:gd name="connsiteX228" fmla="*/ 2269808 w 7436821"/>
                <a:gd name="connsiteY228" fmla="*/ 1064873 h 3259433"/>
                <a:gd name="connsiteX229" fmla="*/ 2371725 w 7436821"/>
                <a:gd name="connsiteY229" fmla="*/ 1142978 h 3259433"/>
                <a:gd name="connsiteX230" fmla="*/ 2384108 w 7436821"/>
                <a:gd name="connsiteY230" fmla="*/ 1150598 h 3259433"/>
                <a:gd name="connsiteX231" fmla="*/ 2397443 w 7436821"/>
                <a:gd name="connsiteY231" fmla="*/ 1161075 h 3259433"/>
                <a:gd name="connsiteX232" fmla="*/ 2431734 w 7436821"/>
                <a:gd name="connsiteY232" fmla="*/ 1266803 h 3259433"/>
                <a:gd name="connsiteX233" fmla="*/ 2390775 w 7436821"/>
                <a:gd name="connsiteY233" fmla="*/ 1254420 h 3259433"/>
                <a:gd name="connsiteX234" fmla="*/ 2414588 w 7436821"/>
                <a:gd name="connsiteY234" fmla="*/ 1354433 h 3259433"/>
                <a:gd name="connsiteX235" fmla="*/ 2405063 w 7436821"/>
                <a:gd name="connsiteY235" fmla="*/ 1374435 h 3259433"/>
                <a:gd name="connsiteX236" fmla="*/ 2460308 w 7436821"/>
                <a:gd name="connsiteY236" fmla="*/ 1570651 h 3259433"/>
                <a:gd name="connsiteX237" fmla="*/ 2478405 w 7436821"/>
                <a:gd name="connsiteY237" fmla="*/ 1590653 h 3259433"/>
                <a:gd name="connsiteX238" fmla="*/ 2724151 w 7436821"/>
                <a:gd name="connsiteY238" fmla="*/ 1651613 h 3259433"/>
                <a:gd name="connsiteX239" fmla="*/ 2684145 w 7436821"/>
                <a:gd name="connsiteY239" fmla="*/ 1490640 h 3259433"/>
                <a:gd name="connsiteX240" fmla="*/ 2687003 w 7436821"/>
                <a:gd name="connsiteY240" fmla="*/ 1473495 h 3259433"/>
                <a:gd name="connsiteX241" fmla="*/ 2748916 w 7436821"/>
                <a:gd name="connsiteY241" fmla="*/ 1396343 h 3259433"/>
                <a:gd name="connsiteX242" fmla="*/ 2792730 w 7436821"/>
                <a:gd name="connsiteY242" fmla="*/ 1368720 h 3259433"/>
                <a:gd name="connsiteX243" fmla="*/ 2806066 w 7436821"/>
                <a:gd name="connsiteY243" fmla="*/ 1349670 h 3259433"/>
                <a:gd name="connsiteX244" fmla="*/ 2905125 w 7436821"/>
                <a:gd name="connsiteY244" fmla="*/ 1244895 h 3259433"/>
                <a:gd name="connsiteX245" fmla="*/ 2904174 w 7436821"/>
                <a:gd name="connsiteY245" fmla="*/ 1225845 h 3259433"/>
                <a:gd name="connsiteX246" fmla="*/ 2904174 w 7436821"/>
                <a:gd name="connsiteY246" fmla="*/ 1188698 h 3259433"/>
                <a:gd name="connsiteX247" fmla="*/ 2982279 w 7436821"/>
                <a:gd name="connsiteY247" fmla="*/ 1062968 h 3259433"/>
                <a:gd name="connsiteX248" fmla="*/ 3023236 w 7436821"/>
                <a:gd name="connsiteY248" fmla="*/ 917235 h 3259433"/>
                <a:gd name="connsiteX249" fmla="*/ 3039429 w 7436821"/>
                <a:gd name="connsiteY249" fmla="*/ 896280 h 3259433"/>
                <a:gd name="connsiteX250" fmla="*/ 3184209 w 7436821"/>
                <a:gd name="connsiteY250" fmla="*/ 724830 h 3259433"/>
                <a:gd name="connsiteX251" fmla="*/ 3187065 w 7436821"/>
                <a:gd name="connsiteY251" fmla="*/ 708638 h 3259433"/>
                <a:gd name="connsiteX252" fmla="*/ 3201354 w 7436821"/>
                <a:gd name="connsiteY252" fmla="*/ 661013 h 3259433"/>
                <a:gd name="connsiteX253" fmla="*/ 3208973 w 7436821"/>
                <a:gd name="connsiteY253" fmla="*/ 641963 h 3259433"/>
                <a:gd name="connsiteX254" fmla="*/ 3317558 w 7436821"/>
                <a:gd name="connsiteY254" fmla="*/ 487658 h 3259433"/>
                <a:gd name="connsiteX255" fmla="*/ 3333751 w 7436821"/>
                <a:gd name="connsiteY255" fmla="*/ 471465 h 3259433"/>
                <a:gd name="connsiteX256" fmla="*/ 3351848 w 7436821"/>
                <a:gd name="connsiteY256" fmla="*/ 450510 h 3259433"/>
                <a:gd name="connsiteX257" fmla="*/ 3422333 w 7436821"/>
                <a:gd name="connsiteY257" fmla="*/ 386693 h 3259433"/>
                <a:gd name="connsiteX258" fmla="*/ 3442335 w 7436821"/>
                <a:gd name="connsiteY258" fmla="*/ 383835 h 3259433"/>
                <a:gd name="connsiteX259" fmla="*/ 3472815 w 7436821"/>
                <a:gd name="connsiteY259" fmla="*/ 366690 h 3259433"/>
                <a:gd name="connsiteX260" fmla="*/ 3540443 w 7436821"/>
                <a:gd name="connsiteY260" fmla="*/ 167618 h 3259433"/>
                <a:gd name="connsiteX261" fmla="*/ 3556636 w 7436821"/>
                <a:gd name="connsiteY261" fmla="*/ 150473 h 3259433"/>
                <a:gd name="connsiteX262" fmla="*/ 3629977 w 7436821"/>
                <a:gd name="connsiteY262" fmla="*/ 66653 h 3259433"/>
                <a:gd name="connsiteX263" fmla="*/ 3646170 w 7436821"/>
                <a:gd name="connsiteY263" fmla="*/ 50460 h 3259433"/>
                <a:gd name="connsiteX264" fmla="*/ 3707130 w 7436821"/>
                <a:gd name="connsiteY264" fmla="*/ 930 h 3259433"/>
                <a:gd name="connsiteX0" fmla="*/ 748270 w 7436821"/>
                <a:gd name="connsiteY0" fmla="*/ 1994253 h 3259433"/>
                <a:gd name="connsiteX1" fmla="*/ 747969 w 7436821"/>
                <a:gd name="connsiteY1" fmla="*/ 1994697 h 3259433"/>
                <a:gd name="connsiteX2" fmla="*/ 748270 w 7436821"/>
                <a:gd name="connsiteY2" fmla="*/ 1994253 h 3259433"/>
                <a:gd name="connsiteX3" fmla="*/ 6114095 w 7436821"/>
                <a:gd name="connsiteY3" fmla="*/ 1805918 h 3259433"/>
                <a:gd name="connsiteX4" fmla="*/ 6111031 w 7436821"/>
                <a:gd name="connsiteY4" fmla="*/ 1811795 h 3259433"/>
                <a:gd name="connsiteX5" fmla="*/ 6115897 w 7436821"/>
                <a:gd name="connsiteY5" fmla="*/ 1832921 h 3259433"/>
                <a:gd name="connsiteX6" fmla="*/ 6120882 w 7436821"/>
                <a:gd name="connsiteY6" fmla="*/ 1823301 h 3259433"/>
                <a:gd name="connsiteX7" fmla="*/ 6114095 w 7436821"/>
                <a:gd name="connsiteY7" fmla="*/ 1805918 h 3259433"/>
                <a:gd name="connsiteX8" fmla="*/ 4571527 w 7436821"/>
                <a:gd name="connsiteY8" fmla="*/ 603642 h 3259433"/>
                <a:gd name="connsiteX9" fmla="*/ 4574994 w 7436821"/>
                <a:gd name="connsiteY9" fmla="*/ 607661 h 3259433"/>
                <a:gd name="connsiteX10" fmla="*/ 4574553 w 7436821"/>
                <a:gd name="connsiteY10" fmla="*/ 606693 h 3259433"/>
                <a:gd name="connsiteX11" fmla="*/ 4571527 w 7436821"/>
                <a:gd name="connsiteY11" fmla="*/ 603642 h 3259433"/>
                <a:gd name="connsiteX12" fmla="*/ 4528455 w 7436821"/>
                <a:gd name="connsiteY12" fmla="*/ 566756 h 3259433"/>
                <a:gd name="connsiteX13" fmla="*/ 4529548 w 7436821"/>
                <a:gd name="connsiteY13" fmla="*/ 569210 h 3259433"/>
                <a:gd name="connsiteX14" fmla="*/ 4537440 w 7436821"/>
                <a:gd name="connsiteY14" fmla="*/ 573026 h 3259433"/>
                <a:gd name="connsiteX15" fmla="*/ 4556825 w 7436821"/>
                <a:gd name="connsiteY15" fmla="*/ 588815 h 3259433"/>
                <a:gd name="connsiteX16" fmla="*/ 4543480 w 7436821"/>
                <a:gd name="connsiteY16" fmla="*/ 575357 h 3259433"/>
                <a:gd name="connsiteX17" fmla="*/ 4528455 w 7436821"/>
                <a:gd name="connsiteY17" fmla="*/ 566756 h 3259433"/>
                <a:gd name="connsiteX18" fmla="*/ 3707130 w 7436821"/>
                <a:gd name="connsiteY18" fmla="*/ 930 h 3259433"/>
                <a:gd name="connsiteX19" fmla="*/ 3793805 w 7436821"/>
                <a:gd name="connsiteY19" fmla="*/ 48555 h 3259433"/>
                <a:gd name="connsiteX20" fmla="*/ 3813807 w 7436821"/>
                <a:gd name="connsiteY20" fmla="*/ 62843 h 3259433"/>
                <a:gd name="connsiteX21" fmla="*/ 3878577 w 7436821"/>
                <a:gd name="connsiteY21" fmla="*/ 206670 h 3259433"/>
                <a:gd name="connsiteX22" fmla="*/ 3881435 w 7436821"/>
                <a:gd name="connsiteY22" fmla="*/ 230483 h 3259433"/>
                <a:gd name="connsiteX23" fmla="*/ 3904295 w 7436821"/>
                <a:gd name="connsiteY23" fmla="*/ 325733 h 3259433"/>
                <a:gd name="connsiteX24" fmla="*/ 3907058 w 7436821"/>
                <a:gd name="connsiteY24" fmla="*/ 340239 h 3259433"/>
                <a:gd name="connsiteX25" fmla="*/ 3908911 w 7436821"/>
                <a:gd name="connsiteY25" fmla="*/ 345080 h 3259433"/>
                <a:gd name="connsiteX26" fmla="*/ 3912314 w 7436821"/>
                <a:gd name="connsiteY26" fmla="*/ 358147 h 3259433"/>
                <a:gd name="connsiteX27" fmla="*/ 3923568 w 7436821"/>
                <a:gd name="connsiteY27" fmla="*/ 391336 h 3259433"/>
                <a:gd name="connsiteX28" fmla="*/ 3971922 w 7436821"/>
                <a:gd name="connsiteY28" fmla="*/ 503850 h 3259433"/>
                <a:gd name="connsiteX29" fmla="*/ 4070030 w 7436821"/>
                <a:gd name="connsiteY29" fmla="*/ 618150 h 3259433"/>
                <a:gd name="connsiteX30" fmla="*/ 4092890 w 7436821"/>
                <a:gd name="connsiteY30" fmla="*/ 631485 h 3259433"/>
                <a:gd name="connsiteX31" fmla="*/ 4295772 w 7436821"/>
                <a:gd name="connsiteY31" fmla="*/ 743880 h 3259433"/>
                <a:gd name="connsiteX32" fmla="*/ 4312917 w 7436821"/>
                <a:gd name="connsiteY32" fmla="*/ 720068 h 3259433"/>
                <a:gd name="connsiteX33" fmla="*/ 4316727 w 7436821"/>
                <a:gd name="connsiteY33" fmla="*/ 702923 h 3259433"/>
                <a:gd name="connsiteX34" fmla="*/ 4312917 w 7436821"/>
                <a:gd name="connsiteY34" fmla="*/ 681968 h 3259433"/>
                <a:gd name="connsiteX35" fmla="*/ 4312917 w 7436821"/>
                <a:gd name="connsiteY35" fmla="*/ 661965 h 3259433"/>
                <a:gd name="connsiteX36" fmla="*/ 4457697 w 7436821"/>
                <a:gd name="connsiteY36" fmla="*/ 461940 h 3259433"/>
                <a:gd name="connsiteX37" fmla="*/ 4549137 w 7436821"/>
                <a:gd name="connsiteY37" fmla="*/ 484800 h 3259433"/>
                <a:gd name="connsiteX38" fmla="*/ 4565330 w 7436821"/>
                <a:gd name="connsiteY38" fmla="*/ 500993 h 3259433"/>
                <a:gd name="connsiteX39" fmla="*/ 4643435 w 7436821"/>
                <a:gd name="connsiteY39" fmla="*/ 645773 h 3259433"/>
                <a:gd name="connsiteX40" fmla="*/ 4647245 w 7436821"/>
                <a:gd name="connsiteY40" fmla="*/ 670538 h 3259433"/>
                <a:gd name="connsiteX41" fmla="*/ 4656770 w 7436821"/>
                <a:gd name="connsiteY41" fmla="*/ 745785 h 3259433"/>
                <a:gd name="connsiteX42" fmla="*/ 4664390 w 7436821"/>
                <a:gd name="connsiteY42" fmla="*/ 761978 h 3259433"/>
                <a:gd name="connsiteX43" fmla="*/ 4671057 w 7436821"/>
                <a:gd name="connsiteY43" fmla="*/ 779123 h 3259433"/>
                <a:gd name="connsiteX44" fmla="*/ 4678677 w 7436821"/>
                <a:gd name="connsiteY44" fmla="*/ 795315 h 3259433"/>
                <a:gd name="connsiteX45" fmla="*/ 4679630 w 7436821"/>
                <a:gd name="connsiteY45" fmla="*/ 818175 h 3259433"/>
                <a:gd name="connsiteX46" fmla="*/ 4689155 w 7436821"/>
                <a:gd name="connsiteY46" fmla="*/ 838178 h 3259433"/>
                <a:gd name="connsiteX47" fmla="*/ 4696775 w 7436821"/>
                <a:gd name="connsiteY47" fmla="*/ 857228 h 3259433"/>
                <a:gd name="connsiteX48" fmla="*/ 4719635 w 7436821"/>
                <a:gd name="connsiteY48" fmla="*/ 894375 h 3259433"/>
                <a:gd name="connsiteX49" fmla="*/ 4732970 w 7436821"/>
                <a:gd name="connsiteY49" fmla="*/ 910568 h 3259433"/>
                <a:gd name="connsiteX50" fmla="*/ 4750115 w 7436821"/>
                <a:gd name="connsiteY50" fmla="*/ 927713 h 3259433"/>
                <a:gd name="connsiteX51" fmla="*/ 4763450 w 7436821"/>
                <a:gd name="connsiteY51" fmla="*/ 944858 h 3259433"/>
                <a:gd name="connsiteX52" fmla="*/ 4787262 w 7436821"/>
                <a:gd name="connsiteY52" fmla="*/ 982958 h 3259433"/>
                <a:gd name="connsiteX53" fmla="*/ 4794882 w 7436821"/>
                <a:gd name="connsiteY53" fmla="*/ 1006770 h 3259433"/>
                <a:gd name="connsiteX54" fmla="*/ 4807265 w 7436821"/>
                <a:gd name="connsiteY54" fmla="*/ 1054395 h 3259433"/>
                <a:gd name="connsiteX55" fmla="*/ 4817742 w 7436821"/>
                <a:gd name="connsiteY55" fmla="*/ 1068683 h 3259433"/>
                <a:gd name="connsiteX56" fmla="*/ 4820600 w 7436821"/>
                <a:gd name="connsiteY56" fmla="*/ 1088685 h 3259433"/>
                <a:gd name="connsiteX57" fmla="*/ 4838697 w 7436821"/>
                <a:gd name="connsiteY57" fmla="*/ 1221083 h 3259433"/>
                <a:gd name="connsiteX58" fmla="*/ 4851080 w 7436821"/>
                <a:gd name="connsiteY58" fmla="*/ 1233465 h 3259433"/>
                <a:gd name="connsiteX59" fmla="*/ 4860605 w 7436821"/>
                <a:gd name="connsiteY59" fmla="*/ 1273470 h 3259433"/>
                <a:gd name="connsiteX60" fmla="*/ 4948235 w 7436821"/>
                <a:gd name="connsiteY60" fmla="*/ 1517310 h 3259433"/>
                <a:gd name="connsiteX61" fmla="*/ 4964427 w 7436821"/>
                <a:gd name="connsiteY61" fmla="*/ 1554458 h 3259433"/>
                <a:gd name="connsiteX62" fmla="*/ 4978715 w 7436821"/>
                <a:gd name="connsiteY62" fmla="*/ 1574460 h 3259433"/>
                <a:gd name="connsiteX63" fmla="*/ 5151117 w 7436821"/>
                <a:gd name="connsiteY63" fmla="*/ 1836398 h 3259433"/>
                <a:gd name="connsiteX64" fmla="*/ 5272085 w 7436821"/>
                <a:gd name="connsiteY64" fmla="*/ 1796393 h 3259433"/>
                <a:gd name="connsiteX65" fmla="*/ 5292087 w 7436821"/>
                <a:gd name="connsiteY65" fmla="*/ 1800203 h 3259433"/>
                <a:gd name="connsiteX66" fmla="*/ 5360667 w 7436821"/>
                <a:gd name="connsiteY66" fmla="*/ 1729718 h 3259433"/>
                <a:gd name="connsiteX67" fmla="*/ 5361620 w 7436821"/>
                <a:gd name="connsiteY67" fmla="*/ 1708763 h 3259433"/>
                <a:gd name="connsiteX68" fmla="*/ 5379360 w 7436821"/>
                <a:gd name="connsiteY68" fmla="*/ 1644231 h 3259433"/>
                <a:gd name="connsiteX69" fmla="*/ 5390153 w 7436821"/>
                <a:gd name="connsiteY69" fmla="*/ 1625966 h 3259433"/>
                <a:gd name="connsiteX70" fmla="*/ 5398929 w 7436821"/>
                <a:gd name="connsiteY70" fmla="*/ 1592273 h 3259433"/>
                <a:gd name="connsiteX71" fmla="*/ 5426863 w 7436821"/>
                <a:gd name="connsiteY71" fmla="*/ 1519262 h 3259433"/>
                <a:gd name="connsiteX72" fmla="*/ 5425795 w 7436821"/>
                <a:gd name="connsiteY72" fmla="*/ 1503975 h 3259433"/>
                <a:gd name="connsiteX73" fmla="*/ 5427342 w 7436821"/>
                <a:gd name="connsiteY73" fmla="*/ 1415393 h 3259433"/>
                <a:gd name="connsiteX74" fmla="*/ 5542595 w 7436821"/>
                <a:gd name="connsiteY74" fmla="*/ 1209653 h 3259433"/>
                <a:gd name="connsiteX75" fmla="*/ 5554977 w 7436821"/>
                <a:gd name="connsiteY75" fmla="*/ 1189650 h 3259433"/>
                <a:gd name="connsiteX76" fmla="*/ 5572122 w 7436821"/>
                <a:gd name="connsiteY76" fmla="*/ 1176315 h 3259433"/>
                <a:gd name="connsiteX77" fmla="*/ 5683565 w 7436821"/>
                <a:gd name="connsiteY77" fmla="*/ 1302045 h 3259433"/>
                <a:gd name="connsiteX78" fmla="*/ 5697852 w 7436821"/>
                <a:gd name="connsiteY78" fmla="*/ 1319190 h 3259433"/>
                <a:gd name="connsiteX79" fmla="*/ 5727380 w 7436821"/>
                <a:gd name="connsiteY79" fmla="*/ 1353480 h 3259433"/>
                <a:gd name="connsiteX80" fmla="*/ 5739762 w 7436821"/>
                <a:gd name="connsiteY80" fmla="*/ 1372530 h 3259433"/>
                <a:gd name="connsiteX81" fmla="*/ 5770242 w 7436821"/>
                <a:gd name="connsiteY81" fmla="*/ 1402058 h 3259433"/>
                <a:gd name="connsiteX82" fmla="*/ 5783577 w 7436821"/>
                <a:gd name="connsiteY82" fmla="*/ 1415393 h 3259433"/>
                <a:gd name="connsiteX83" fmla="*/ 5787387 w 7436821"/>
                <a:gd name="connsiteY83" fmla="*/ 1517310 h 3259433"/>
                <a:gd name="connsiteX84" fmla="*/ 5925500 w 7436821"/>
                <a:gd name="connsiteY84" fmla="*/ 1493498 h 3259433"/>
                <a:gd name="connsiteX85" fmla="*/ 5946455 w 7436821"/>
                <a:gd name="connsiteY85" fmla="*/ 1486830 h 3259433"/>
                <a:gd name="connsiteX86" fmla="*/ 5966457 w 7436821"/>
                <a:gd name="connsiteY86" fmla="*/ 1499213 h 3259433"/>
                <a:gd name="connsiteX87" fmla="*/ 6098855 w 7436821"/>
                <a:gd name="connsiteY87" fmla="*/ 1646851 h 3259433"/>
                <a:gd name="connsiteX88" fmla="*/ 6106475 w 7436821"/>
                <a:gd name="connsiteY88" fmla="*/ 1663043 h 3259433"/>
                <a:gd name="connsiteX89" fmla="*/ 6119810 w 7436821"/>
                <a:gd name="connsiteY89" fmla="*/ 1693523 h 3259433"/>
                <a:gd name="connsiteX90" fmla="*/ 6130287 w 7436821"/>
                <a:gd name="connsiteY90" fmla="*/ 1716383 h 3259433"/>
                <a:gd name="connsiteX91" fmla="*/ 6140765 w 7436821"/>
                <a:gd name="connsiteY91" fmla="*/ 1737338 h 3259433"/>
                <a:gd name="connsiteX92" fmla="*/ 6148385 w 7436821"/>
                <a:gd name="connsiteY92" fmla="*/ 1758293 h 3259433"/>
                <a:gd name="connsiteX93" fmla="*/ 6151242 w 7436821"/>
                <a:gd name="connsiteY93" fmla="*/ 1936410 h 3259433"/>
                <a:gd name="connsiteX94" fmla="*/ 6155052 w 7436821"/>
                <a:gd name="connsiteY94" fmla="*/ 1957365 h 3259433"/>
                <a:gd name="connsiteX95" fmla="*/ 6158862 w 7436821"/>
                <a:gd name="connsiteY95" fmla="*/ 1978320 h 3259433"/>
                <a:gd name="connsiteX96" fmla="*/ 6169340 w 7436821"/>
                <a:gd name="connsiteY96" fmla="*/ 2022135 h 3259433"/>
                <a:gd name="connsiteX97" fmla="*/ 6176007 w 7436821"/>
                <a:gd name="connsiteY97" fmla="*/ 2035470 h 3259433"/>
                <a:gd name="connsiteX98" fmla="*/ 6186485 w 7436821"/>
                <a:gd name="connsiteY98" fmla="*/ 2047853 h 3259433"/>
                <a:gd name="connsiteX99" fmla="*/ 6202677 w 7436821"/>
                <a:gd name="connsiteY99" fmla="*/ 2062140 h 3259433"/>
                <a:gd name="connsiteX100" fmla="*/ 6220775 w 7436821"/>
                <a:gd name="connsiteY100" fmla="*/ 2076428 h 3259433"/>
                <a:gd name="connsiteX101" fmla="*/ 6241730 w 7436821"/>
                <a:gd name="connsiteY101" fmla="*/ 2085953 h 3259433"/>
                <a:gd name="connsiteX102" fmla="*/ 6402464 w 7436821"/>
                <a:gd name="connsiteY102" fmla="*/ 2130021 h 3259433"/>
                <a:gd name="connsiteX103" fmla="*/ 6417089 w 7436821"/>
                <a:gd name="connsiteY103" fmla="*/ 2124324 h 3259433"/>
                <a:gd name="connsiteX104" fmla="*/ 6419843 w 7436821"/>
                <a:gd name="connsiteY104" fmla="*/ 2110517 h 3259433"/>
                <a:gd name="connsiteX105" fmla="*/ 6429692 w 7436821"/>
                <a:gd name="connsiteY105" fmla="*/ 2078028 h 3259433"/>
                <a:gd name="connsiteX106" fmla="*/ 6414371 w 7436821"/>
                <a:gd name="connsiteY106" fmla="*/ 2052735 h 3259433"/>
                <a:gd name="connsiteX107" fmla="*/ 6371270 w 7436821"/>
                <a:gd name="connsiteY107" fmla="*/ 1988798 h 3259433"/>
                <a:gd name="connsiteX108" fmla="*/ 6365555 w 7436821"/>
                <a:gd name="connsiteY108" fmla="*/ 1965938 h 3259433"/>
                <a:gd name="connsiteX109" fmla="*/ 6393177 w 7436821"/>
                <a:gd name="connsiteY109" fmla="*/ 1884976 h 3259433"/>
                <a:gd name="connsiteX110" fmla="*/ 6416037 w 7436821"/>
                <a:gd name="connsiteY110" fmla="*/ 1879260 h 3259433"/>
                <a:gd name="connsiteX111" fmla="*/ 6545577 w 7436821"/>
                <a:gd name="connsiteY111" fmla="*/ 1923076 h 3259433"/>
                <a:gd name="connsiteX112" fmla="*/ 6569390 w 7436821"/>
                <a:gd name="connsiteY112" fmla="*/ 1926885 h 3259433"/>
                <a:gd name="connsiteX113" fmla="*/ 6666545 w 7436821"/>
                <a:gd name="connsiteY113" fmla="*/ 2002133 h 3259433"/>
                <a:gd name="connsiteX114" fmla="*/ 6713217 w 7436821"/>
                <a:gd name="connsiteY114" fmla="*/ 2018326 h 3259433"/>
                <a:gd name="connsiteX115" fmla="*/ 6731315 w 7436821"/>
                <a:gd name="connsiteY115" fmla="*/ 2021183 h 3259433"/>
                <a:gd name="connsiteX116" fmla="*/ 6749412 w 7436821"/>
                <a:gd name="connsiteY116" fmla="*/ 2026898 h 3259433"/>
                <a:gd name="connsiteX117" fmla="*/ 6868475 w 7436821"/>
                <a:gd name="connsiteY117" fmla="*/ 2111670 h 3259433"/>
                <a:gd name="connsiteX118" fmla="*/ 6889430 w 7436821"/>
                <a:gd name="connsiteY118" fmla="*/ 2119291 h 3259433"/>
                <a:gd name="connsiteX119" fmla="*/ 6905622 w 7436821"/>
                <a:gd name="connsiteY119" fmla="*/ 2133578 h 3259433"/>
                <a:gd name="connsiteX120" fmla="*/ 6869427 w 7436821"/>
                <a:gd name="connsiteY120" fmla="*/ 2242163 h 3259433"/>
                <a:gd name="connsiteX121" fmla="*/ 6879946 w 7436821"/>
                <a:gd name="connsiteY121" fmla="*/ 2258313 h 3259433"/>
                <a:gd name="connsiteX122" fmla="*/ 6889342 w 7436821"/>
                <a:gd name="connsiteY122" fmla="*/ 2262487 h 3259433"/>
                <a:gd name="connsiteX123" fmla="*/ 6893809 w 7436821"/>
                <a:gd name="connsiteY123" fmla="*/ 2261261 h 3259433"/>
                <a:gd name="connsiteX124" fmla="*/ 6901194 w 7436821"/>
                <a:gd name="connsiteY124" fmla="*/ 2263287 h 3259433"/>
                <a:gd name="connsiteX125" fmla="*/ 6908573 w 7436821"/>
                <a:gd name="connsiteY125" fmla="*/ 2262439 h 3259433"/>
                <a:gd name="connsiteX126" fmla="*/ 6994205 w 7436821"/>
                <a:gd name="connsiteY126" fmla="*/ 2229781 h 3259433"/>
                <a:gd name="connsiteX127" fmla="*/ 7012302 w 7436821"/>
                <a:gd name="connsiteY127" fmla="*/ 2240258 h 3259433"/>
                <a:gd name="connsiteX128" fmla="*/ 7028495 w 7436821"/>
                <a:gd name="connsiteY128" fmla="*/ 2257403 h 3259433"/>
                <a:gd name="connsiteX129" fmla="*/ 7040877 w 7436821"/>
                <a:gd name="connsiteY129" fmla="*/ 2278358 h 3259433"/>
                <a:gd name="connsiteX130" fmla="*/ 7061832 w 7436821"/>
                <a:gd name="connsiteY130" fmla="*/ 2345033 h 3259433"/>
                <a:gd name="connsiteX131" fmla="*/ 7071357 w 7436821"/>
                <a:gd name="connsiteY131" fmla="*/ 2365988 h 3259433"/>
                <a:gd name="connsiteX132" fmla="*/ 7088502 w 7436821"/>
                <a:gd name="connsiteY132" fmla="*/ 2436473 h 3259433"/>
                <a:gd name="connsiteX133" fmla="*/ 7094217 w 7436821"/>
                <a:gd name="connsiteY133" fmla="*/ 2460286 h 3259433"/>
                <a:gd name="connsiteX134" fmla="*/ 7151367 w 7436821"/>
                <a:gd name="connsiteY134" fmla="*/ 2523151 h 3259433"/>
                <a:gd name="connsiteX135" fmla="*/ 7158987 w 7436821"/>
                <a:gd name="connsiteY135" fmla="*/ 2537438 h 3259433"/>
                <a:gd name="connsiteX136" fmla="*/ 7162797 w 7436821"/>
                <a:gd name="connsiteY136" fmla="*/ 2551726 h 3259433"/>
                <a:gd name="connsiteX137" fmla="*/ 7150415 w 7436821"/>
                <a:gd name="connsiteY137" fmla="*/ 2571728 h 3259433"/>
                <a:gd name="connsiteX138" fmla="*/ 7130412 w 7436821"/>
                <a:gd name="connsiteY138" fmla="*/ 2635545 h 3259433"/>
                <a:gd name="connsiteX139" fmla="*/ 7133270 w 7436821"/>
                <a:gd name="connsiteY139" fmla="*/ 2655548 h 3259433"/>
                <a:gd name="connsiteX140" fmla="*/ 7147557 w 7436821"/>
                <a:gd name="connsiteY140" fmla="*/ 2672693 h 3259433"/>
                <a:gd name="connsiteX141" fmla="*/ 7165655 w 7436821"/>
                <a:gd name="connsiteY141" fmla="*/ 2686980 h 3259433"/>
                <a:gd name="connsiteX142" fmla="*/ 7181847 w 7436821"/>
                <a:gd name="connsiteY142" fmla="*/ 2703173 h 3259433"/>
                <a:gd name="connsiteX143" fmla="*/ 7277097 w 7436821"/>
                <a:gd name="connsiteY143" fmla="*/ 2908913 h 3259433"/>
                <a:gd name="connsiteX144" fmla="*/ 7289480 w 7436821"/>
                <a:gd name="connsiteY144" fmla="*/ 2929868 h 3259433"/>
                <a:gd name="connsiteX145" fmla="*/ 7359965 w 7436821"/>
                <a:gd name="connsiteY145" fmla="*/ 3067980 h 3259433"/>
                <a:gd name="connsiteX146" fmla="*/ 7419972 w 7436821"/>
                <a:gd name="connsiteY146" fmla="*/ 3104176 h 3259433"/>
                <a:gd name="connsiteX147" fmla="*/ 7436165 w 7436821"/>
                <a:gd name="connsiteY147" fmla="*/ 3142276 h 3259433"/>
                <a:gd name="connsiteX148" fmla="*/ 7433307 w 7436821"/>
                <a:gd name="connsiteY148" fmla="*/ 3162278 h 3259433"/>
                <a:gd name="connsiteX149" fmla="*/ 7417115 w 7436821"/>
                <a:gd name="connsiteY149" fmla="*/ 3196568 h 3259433"/>
                <a:gd name="connsiteX150" fmla="*/ 7413305 w 7436821"/>
                <a:gd name="connsiteY150" fmla="*/ 3207998 h 3259433"/>
                <a:gd name="connsiteX151" fmla="*/ 7422830 w 7436821"/>
                <a:gd name="connsiteY151" fmla="*/ 3251813 h 3259433"/>
                <a:gd name="connsiteX152" fmla="*/ 7428545 w 7436821"/>
                <a:gd name="connsiteY152" fmla="*/ 3259433 h 3259433"/>
                <a:gd name="connsiteX153" fmla="*/ 7388540 w 7436821"/>
                <a:gd name="connsiteY153" fmla="*/ 3259433 h 3259433"/>
                <a:gd name="connsiteX154" fmla="*/ 7367585 w 7436821"/>
                <a:gd name="connsiteY154" fmla="*/ 3259433 h 3259433"/>
                <a:gd name="connsiteX155" fmla="*/ 0 w 7436821"/>
                <a:gd name="connsiteY155" fmla="*/ 3259433 h 3259433"/>
                <a:gd name="connsiteX156" fmla="*/ 37148 w 7436821"/>
                <a:gd name="connsiteY156" fmla="*/ 3212761 h 3259433"/>
                <a:gd name="connsiteX157" fmla="*/ 180023 w 7436821"/>
                <a:gd name="connsiteY157" fmla="*/ 2943203 h 3259433"/>
                <a:gd name="connsiteX158" fmla="*/ 196215 w 7436821"/>
                <a:gd name="connsiteY158" fmla="*/ 2902245 h 3259433"/>
                <a:gd name="connsiteX159" fmla="*/ 195263 w 7436821"/>
                <a:gd name="connsiteY159" fmla="*/ 2901293 h 3259433"/>
                <a:gd name="connsiteX160" fmla="*/ 177165 w 7436821"/>
                <a:gd name="connsiteY160" fmla="*/ 2819378 h 3259433"/>
                <a:gd name="connsiteX161" fmla="*/ 296228 w 7436821"/>
                <a:gd name="connsiteY161" fmla="*/ 2586016 h 3259433"/>
                <a:gd name="connsiteX162" fmla="*/ 305753 w 7436821"/>
                <a:gd name="connsiteY162" fmla="*/ 2573633 h 3259433"/>
                <a:gd name="connsiteX163" fmla="*/ 326708 w 7436821"/>
                <a:gd name="connsiteY163" fmla="*/ 2543153 h 3259433"/>
                <a:gd name="connsiteX164" fmla="*/ 354330 w 7436821"/>
                <a:gd name="connsiteY164" fmla="*/ 2401231 h 3259433"/>
                <a:gd name="connsiteX165" fmla="*/ 370523 w 7436821"/>
                <a:gd name="connsiteY165" fmla="*/ 2388848 h 3259433"/>
                <a:gd name="connsiteX166" fmla="*/ 388620 w 7436821"/>
                <a:gd name="connsiteY166" fmla="*/ 2376466 h 3259433"/>
                <a:gd name="connsiteX167" fmla="*/ 401955 w 7436821"/>
                <a:gd name="connsiteY167" fmla="*/ 2366941 h 3259433"/>
                <a:gd name="connsiteX168" fmla="*/ 412433 w 7436821"/>
                <a:gd name="connsiteY168" fmla="*/ 2354558 h 3259433"/>
                <a:gd name="connsiteX169" fmla="*/ 440055 w 7436821"/>
                <a:gd name="connsiteY169" fmla="*/ 2276453 h 3259433"/>
                <a:gd name="connsiteX170" fmla="*/ 446723 w 7436821"/>
                <a:gd name="connsiteY170" fmla="*/ 2256451 h 3259433"/>
                <a:gd name="connsiteX171" fmla="*/ 484823 w 7436821"/>
                <a:gd name="connsiteY171" fmla="*/ 2027851 h 3259433"/>
                <a:gd name="connsiteX172" fmla="*/ 495300 w 7436821"/>
                <a:gd name="connsiteY172" fmla="*/ 2010705 h 3259433"/>
                <a:gd name="connsiteX173" fmla="*/ 529590 w 7436821"/>
                <a:gd name="connsiteY173" fmla="*/ 1910693 h 3259433"/>
                <a:gd name="connsiteX174" fmla="*/ 533400 w 7436821"/>
                <a:gd name="connsiteY174" fmla="*/ 1887833 h 3259433"/>
                <a:gd name="connsiteX175" fmla="*/ 615315 w 7436821"/>
                <a:gd name="connsiteY175" fmla="*/ 1749720 h 3259433"/>
                <a:gd name="connsiteX176" fmla="*/ 636270 w 7436821"/>
                <a:gd name="connsiteY176" fmla="*/ 1742101 h 3259433"/>
                <a:gd name="connsiteX177" fmla="*/ 660083 w 7436821"/>
                <a:gd name="connsiteY177" fmla="*/ 1738290 h 3259433"/>
                <a:gd name="connsiteX178" fmla="*/ 677228 w 7436821"/>
                <a:gd name="connsiteY178" fmla="*/ 1742101 h 3259433"/>
                <a:gd name="connsiteX179" fmla="*/ 689610 w 7436821"/>
                <a:gd name="connsiteY179" fmla="*/ 1751626 h 3259433"/>
                <a:gd name="connsiteX180" fmla="*/ 705803 w 7436821"/>
                <a:gd name="connsiteY180" fmla="*/ 1776390 h 3259433"/>
                <a:gd name="connsiteX181" fmla="*/ 712470 w 7436821"/>
                <a:gd name="connsiteY181" fmla="*/ 1789726 h 3259433"/>
                <a:gd name="connsiteX182" fmla="*/ 794385 w 7436821"/>
                <a:gd name="connsiteY182" fmla="*/ 1924980 h 3259433"/>
                <a:gd name="connsiteX183" fmla="*/ 810578 w 7436821"/>
                <a:gd name="connsiteY183" fmla="*/ 1937363 h 3259433"/>
                <a:gd name="connsiteX184" fmla="*/ 830580 w 7436821"/>
                <a:gd name="connsiteY184" fmla="*/ 1944030 h 3259433"/>
                <a:gd name="connsiteX185" fmla="*/ 912495 w 7436821"/>
                <a:gd name="connsiteY185" fmla="*/ 1977368 h 3259433"/>
                <a:gd name="connsiteX186" fmla="*/ 932498 w 7436821"/>
                <a:gd name="connsiteY186" fmla="*/ 2045948 h 3259433"/>
                <a:gd name="connsiteX187" fmla="*/ 939165 w 7436821"/>
                <a:gd name="connsiteY187" fmla="*/ 2068808 h 3259433"/>
                <a:gd name="connsiteX188" fmla="*/ 970598 w 7436821"/>
                <a:gd name="connsiteY188" fmla="*/ 2176441 h 3259433"/>
                <a:gd name="connsiteX189" fmla="*/ 991553 w 7436821"/>
                <a:gd name="connsiteY189" fmla="*/ 2189776 h 3259433"/>
                <a:gd name="connsiteX190" fmla="*/ 1008883 w 7436821"/>
                <a:gd name="connsiteY190" fmla="*/ 2194502 h 3259433"/>
                <a:gd name="connsiteX191" fmla="*/ 1033558 w 7436821"/>
                <a:gd name="connsiteY191" fmla="*/ 2189170 h 3259433"/>
                <a:gd name="connsiteX192" fmla="*/ 1050608 w 7436821"/>
                <a:gd name="connsiteY192" fmla="*/ 2179298 h 3259433"/>
                <a:gd name="connsiteX193" fmla="*/ 1064895 w 7436821"/>
                <a:gd name="connsiteY193" fmla="*/ 2165011 h 3259433"/>
                <a:gd name="connsiteX194" fmla="*/ 1118235 w 7436821"/>
                <a:gd name="connsiteY194" fmla="*/ 1923076 h 3259433"/>
                <a:gd name="connsiteX195" fmla="*/ 1119188 w 7436821"/>
                <a:gd name="connsiteY195" fmla="*/ 1900215 h 3259433"/>
                <a:gd name="connsiteX196" fmla="*/ 1132523 w 7436821"/>
                <a:gd name="connsiteY196" fmla="*/ 1809728 h 3259433"/>
                <a:gd name="connsiteX197" fmla="*/ 1139190 w 7436821"/>
                <a:gd name="connsiteY197" fmla="*/ 1788773 h 3259433"/>
                <a:gd name="connsiteX198" fmla="*/ 1227773 w 7436821"/>
                <a:gd name="connsiteY198" fmla="*/ 1720193 h 3259433"/>
                <a:gd name="connsiteX199" fmla="*/ 1274446 w 7436821"/>
                <a:gd name="connsiteY199" fmla="*/ 1605893 h 3259433"/>
                <a:gd name="connsiteX200" fmla="*/ 1295401 w 7436821"/>
                <a:gd name="connsiteY200" fmla="*/ 1595415 h 3259433"/>
                <a:gd name="connsiteX201" fmla="*/ 1316356 w 7436821"/>
                <a:gd name="connsiteY201" fmla="*/ 1587795 h 3259433"/>
                <a:gd name="connsiteX202" fmla="*/ 1340169 w 7436821"/>
                <a:gd name="connsiteY202" fmla="*/ 1580176 h 3259433"/>
                <a:gd name="connsiteX203" fmla="*/ 1467803 w 7436821"/>
                <a:gd name="connsiteY203" fmla="*/ 1565888 h 3259433"/>
                <a:gd name="connsiteX204" fmla="*/ 1478280 w 7436821"/>
                <a:gd name="connsiteY204" fmla="*/ 1363958 h 3259433"/>
                <a:gd name="connsiteX205" fmla="*/ 1490663 w 7436821"/>
                <a:gd name="connsiteY205" fmla="*/ 1351576 h 3259433"/>
                <a:gd name="connsiteX206" fmla="*/ 1500188 w 7436821"/>
                <a:gd name="connsiteY206" fmla="*/ 1339193 h 3259433"/>
                <a:gd name="connsiteX207" fmla="*/ 1509713 w 7436821"/>
                <a:gd name="connsiteY207" fmla="*/ 1320143 h 3259433"/>
                <a:gd name="connsiteX208" fmla="*/ 1642110 w 7436821"/>
                <a:gd name="connsiteY208" fmla="*/ 1095353 h 3259433"/>
                <a:gd name="connsiteX209" fmla="*/ 1662114 w 7436821"/>
                <a:gd name="connsiteY209" fmla="*/ 1089638 h 3259433"/>
                <a:gd name="connsiteX210" fmla="*/ 1708785 w 7436821"/>
                <a:gd name="connsiteY210" fmla="*/ 1102020 h 3259433"/>
                <a:gd name="connsiteX211" fmla="*/ 1764030 w 7436821"/>
                <a:gd name="connsiteY211" fmla="*/ 1041060 h 3259433"/>
                <a:gd name="connsiteX212" fmla="*/ 1771650 w 7436821"/>
                <a:gd name="connsiteY212" fmla="*/ 1018200 h 3259433"/>
                <a:gd name="connsiteX213" fmla="*/ 1839278 w 7436821"/>
                <a:gd name="connsiteY213" fmla="*/ 897233 h 3259433"/>
                <a:gd name="connsiteX214" fmla="*/ 1927547 w 7436821"/>
                <a:gd name="connsiteY214" fmla="*/ 898036 h 3259433"/>
                <a:gd name="connsiteX215" fmla="*/ 1938294 w 7436821"/>
                <a:gd name="connsiteY215" fmla="*/ 888494 h 3259433"/>
                <a:gd name="connsiteX216" fmla="*/ 1939664 w 7436821"/>
                <a:gd name="connsiteY216" fmla="*/ 883976 h 3259433"/>
                <a:gd name="connsiteX217" fmla="*/ 1946907 w 7436821"/>
                <a:gd name="connsiteY217" fmla="*/ 867712 h 3259433"/>
                <a:gd name="connsiteX218" fmla="*/ 1946910 w 7436821"/>
                <a:gd name="connsiteY218" fmla="*/ 867705 h 3259433"/>
                <a:gd name="connsiteX219" fmla="*/ 1956435 w 7436821"/>
                <a:gd name="connsiteY219" fmla="*/ 844845 h 3259433"/>
                <a:gd name="connsiteX220" fmla="*/ 1965960 w 7436821"/>
                <a:gd name="connsiteY220" fmla="*/ 821985 h 3259433"/>
                <a:gd name="connsiteX221" fmla="*/ 2080260 w 7436821"/>
                <a:gd name="connsiteY221" fmla="*/ 723878 h 3259433"/>
                <a:gd name="connsiteX222" fmla="*/ 2101215 w 7436821"/>
                <a:gd name="connsiteY222" fmla="*/ 854370 h 3259433"/>
                <a:gd name="connsiteX223" fmla="*/ 2105025 w 7436821"/>
                <a:gd name="connsiteY223" fmla="*/ 874373 h 3259433"/>
                <a:gd name="connsiteX224" fmla="*/ 2210753 w 7436821"/>
                <a:gd name="connsiteY224" fmla="*/ 962955 h 3259433"/>
                <a:gd name="connsiteX225" fmla="*/ 2225040 w 7436821"/>
                <a:gd name="connsiteY225" fmla="*/ 977243 h 3259433"/>
                <a:gd name="connsiteX226" fmla="*/ 2232660 w 7436821"/>
                <a:gd name="connsiteY226" fmla="*/ 996293 h 3259433"/>
                <a:gd name="connsiteX227" fmla="*/ 2269808 w 7436821"/>
                <a:gd name="connsiteY227" fmla="*/ 1064873 h 3259433"/>
                <a:gd name="connsiteX228" fmla="*/ 2371725 w 7436821"/>
                <a:gd name="connsiteY228" fmla="*/ 1142978 h 3259433"/>
                <a:gd name="connsiteX229" fmla="*/ 2384108 w 7436821"/>
                <a:gd name="connsiteY229" fmla="*/ 1150598 h 3259433"/>
                <a:gd name="connsiteX230" fmla="*/ 2397443 w 7436821"/>
                <a:gd name="connsiteY230" fmla="*/ 1161075 h 3259433"/>
                <a:gd name="connsiteX231" fmla="*/ 2431734 w 7436821"/>
                <a:gd name="connsiteY231" fmla="*/ 1266803 h 3259433"/>
                <a:gd name="connsiteX232" fmla="*/ 2390775 w 7436821"/>
                <a:gd name="connsiteY232" fmla="*/ 1254420 h 3259433"/>
                <a:gd name="connsiteX233" fmla="*/ 2414588 w 7436821"/>
                <a:gd name="connsiteY233" fmla="*/ 1354433 h 3259433"/>
                <a:gd name="connsiteX234" fmla="*/ 2405063 w 7436821"/>
                <a:gd name="connsiteY234" fmla="*/ 1374435 h 3259433"/>
                <a:gd name="connsiteX235" fmla="*/ 2460308 w 7436821"/>
                <a:gd name="connsiteY235" fmla="*/ 1570651 h 3259433"/>
                <a:gd name="connsiteX236" fmla="*/ 2478405 w 7436821"/>
                <a:gd name="connsiteY236" fmla="*/ 1590653 h 3259433"/>
                <a:gd name="connsiteX237" fmla="*/ 2724151 w 7436821"/>
                <a:gd name="connsiteY237" fmla="*/ 1651613 h 3259433"/>
                <a:gd name="connsiteX238" fmla="*/ 2684145 w 7436821"/>
                <a:gd name="connsiteY238" fmla="*/ 1490640 h 3259433"/>
                <a:gd name="connsiteX239" fmla="*/ 2687003 w 7436821"/>
                <a:gd name="connsiteY239" fmla="*/ 1473495 h 3259433"/>
                <a:gd name="connsiteX240" fmla="*/ 2748916 w 7436821"/>
                <a:gd name="connsiteY240" fmla="*/ 1396343 h 3259433"/>
                <a:gd name="connsiteX241" fmla="*/ 2792730 w 7436821"/>
                <a:gd name="connsiteY241" fmla="*/ 1368720 h 3259433"/>
                <a:gd name="connsiteX242" fmla="*/ 2806066 w 7436821"/>
                <a:gd name="connsiteY242" fmla="*/ 1349670 h 3259433"/>
                <a:gd name="connsiteX243" fmla="*/ 2905125 w 7436821"/>
                <a:gd name="connsiteY243" fmla="*/ 1244895 h 3259433"/>
                <a:gd name="connsiteX244" fmla="*/ 2904174 w 7436821"/>
                <a:gd name="connsiteY244" fmla="*/ 1225845 h 3259433"/>
                <a:gd name="connsiteX245" fmla="*/ 2904174 w 7436821"/>
                <a:gd name="connsiteY245" fmla="*/ 1188698 h 3259433"/>
                <a:gd name="connsiteX246" fmla="*/ 2982279 w 7436821"/>
                <a:gd name="connsiteY246" fmla="*/ 1062968 h 3259433"/>
                <a:gd name="connsiteX247" fmla="*/ 3023236 w 7436821"/>
                <a:gd name="connsiteY247" fmla="*/ 917235 h 3259433"/>
                <a:gd name="connsiteX248" fmla="*/ 3039429 w 7436821"/>
                <a:gd name="connsiteY248" fmla="*/ 896280 h 3259433"/>
                <a:gd name="connsiteX249" fmla="*/ 3184209 w 7436821"/>
                <a:gd name="connsiteY249" fmla="*/ 724830 h 3259433"/>
                <a:gd name="connsiteX250" fmla="*/ 3187065 w 7436821"/>
                <a:gd name="connsiteY250" fmla="*/ 708638 h 3259433"/>
                <a:gd name="connsiteX251" fmla="*/ 3201354 w 7436821"/>
                <a:gd name="connsiteY251" fmla="*/ 661013 h 3259433"/>
                <a:gd name="connsiteX252" fmla="*/ 3208973 w 7436821"/>
                <a:gd name="connsiteY252" fmla="*/ 641963 h 3259433"/>
                <a:gd name="connsiteX253" fmla="*/ 3317558 w 7436821"/>
                <a:gd name="connsiteY253" fmla="*/ 487658 h 3259433"/>
                <a:gd name="connsiteX254" fmla="*/ 3333751 w 7436821"/>
                <a:gd name="connsiteY254" fmla="*/ 471465 h 3259433"/>
                <a:gd name="connsiteX255" fmla="*/ 3351848 w 7436821"/>
                <a:gd name="connsiteY255" fmla="*/ 450510 h 3259433"/>
                <a:gd name="connsiteX256" fmla="*/ 3422333 w 7436821"/>
                <a:gd name="connsiteY256" fmla="*/ 386693 h 3259433"/>
                <a:gd name="connsiteX257" fmla="*/ 3442335 w 7436821"/>
                <a:gd name="connsiteY257" fmla="*/ 383835 h 3259433"/>
                <a:gd name="connsiteX258" fmla="*/ 3472815 w 7436821"/>
                <a:gd name="connsiteY258" fmla="*/ 366690 h 3259433"/>
                <a:gd name="connsiteX259" fmla="*/ 3540443 w 7436821"/>
                <a:gd name="connsiteY259" fmla="*/ 167618 h 3259433"/>
                <a:gd name="connsiteX260" fmla="*/ 3556636 w 7436821"/>
                <a:gd name="connsiteY260" fmla="*/ 150473 h 3259433"/>
                <a:gd name="connsiteX261" fmla="*/ 3629977 w 7436821"/>
                <a:gd name="connsiteY261" fmla="*/ 66653 h 3259433"/>
                <a:gd name="connsiteX262" fmla="*/ 3646170 w 7436821"/>
                <a:gd name="connsiteY262" fmla="*/ 50460 h 3259433"/>
                <a:gd name="connsiteX263" fmla="*/ 3707130 w 7436821"/>
                <a:gd name="connsiteY263" fmla="*/ 930 h 3259433"/>
                <a:gd name="connsiteX0" fmla="*/ 6114095 w 7436821"/>
                <a:gd name="connsiteY0" fmla="*/ 1805918 h 3259433"/>
                <a:gd name="connsiteX1" fmla="*/ 6111031 w 7436821"/>
                <a:gd name="connsiteY1" fmla="*/ 1811795 h 3259433"/>
                <a:gd name="connsiteX2" fmla="*/ 6115897 w 7436821"/>
                <a:gd name="connsiteY2" fmla="*/ 1832921 h 3259433"/>
                <a:gd name="connsiteX3" fmla="*/ 6120882 w 7436821"/>
                <a:gd name="connsiteY3" fmla="*/ 1823301 h 3259433"/>
                <a:gd name="connsiteX4" fmla="*/ 6114095 w 7436821"/>
                <a:gd name="connsiteY4" fmla="*/ 1805918 h 3259433"/>
                <a:gd name="connsiteX5" fmla="*/ 4571527 w 7436821"/>
                <a:gd name="connsiteY5" fmla="*/ 603642 h 3259433"/>
                <a:gd name="connsiteX6" fmla="*/ 4574994 w 7436821"/>
                <a:gd name="connsiteY6" fmla="*/ 607661 h 3259433"/>
                <a:gd name="connsiteX7" fmla="*/ 4574553 w 7436821"/>
                <a:gd name="connsiteY7" fmla="*/ 606693 h 3259433"/>
                <a:gd name="connsiteX8" fmla="*/ 4571527 w 7436821"/>
                <a:gd name="connsiteY8" fmla="*/ 603642 h 3259433"/>
                <a:gd name="connsiteX9" fmla="*/ 4528455 w 7436821"/>
                <a:gd name="connsiteY9" fmla="*/ 566756 h 3259433"/>
                <a:gd name="connsiteX10" fmla="*/ 4529548 w 7436821"/>
                <a:gd name="connsiteY10" fmla="*/ 569210 h 3259433"/>
                <a:gd name="connsiteX11" fmla="*/ 4537440 w 7436821"/>
                <a:gd name="connsiteY11" fmla="*/ 573026 h 3259433"/>
                <a:gd name="connsiteX12" fmla="*/ 4556825 w 7436821"/>
                <a:gd name="connsiteY12" fmla="*/ 588815 h 3259433"/>
                <a:gd name="connsiteX13" fmla="*/ 4543480 w 7436821"/>
                <a:gd name="connsiteY13" fmla="*/ 575357 h 3259433"/>
                <a:gd name="connsiteX14" fmla="*/ 4528455 w 7436821"/>
                <a:gd name="connsiteY14" fmla="*/ 566756 h 3259433"/>
                <a:gd name="connsiteX15" fmla="*/ 3707130 w 7436821"/>
                <a:gd name="connsiteY15" fmla="*/ 930 h 3259433"/>
                <a:gd name="connsiteX16" fmla="*/ 3793805 w 7436821"/>
                <a:gd name="connsiteY16" fmla="*/ 48555 h 3259433"/>
                <a:gd name="connsiteX17" fmla="*/ 3813807 w 7436821"/>
                <a:gd name="connsiteY17" fmla="*/ 62843 h 3259433"/>
                <a:gd name="connsiteX18" fmla="*/ 3878577 w 7436821"/>
                <a:gd name="connsiteY18" fmla="*/ 206670 h 3259433"/>
                <a:gd name="connsiteX19" fmla="*/ 3881435 w 7436821"/>
                <a:gd name="connsiteY19" fmla="*/ 230483 h 3259433"/>
                <a:gd name="connsiteX20" fmla="*/ 3904295 w 7436821"/>
                <a:gd name="connsiteY20" fmla="*/ 325733 h 3259433"/>
                <a:gd name="connsiteX21" fmla="*/ 3907058 w 7436821"/>
                <a:gd name="connsiteY21" fmla="*/ 340239 h 3259433"/>
                <a:gd name="connsiteX22" fmla="*/ 3908911 w 7436821"/>
                <a:gd name="connsiteY22" fmla="*/ 345080 h 3259433"/>
                <a:gd name="connsiteX23" fmla="*/ 3912314 w 7436821"/>
                <a:gd name="connsiteY23" fmla="*/ 358147 h 3259433"/>
                <a:gd name="connsiteX24" fmla="*/ 3923568 w 7436821"/>
                <a:gd name="connsiteY24" fmla="*/ 391336 h 3259433"/>
                <a:gd name="connsiteX25" fmla="*/ 3971922 w 7436821"/>
                <a:gd name="connsiteY25" fmla="*/ 503850 h 3259433"/>
                <a:gd name="connsiteX26" fmla="*/ 4070030 w 7436821"/>
                <a:gd name="connsiteY26" fmla="*/ 618150 h 3259433"/>
                <a:gd name="connsiteX27" fmla="*/ 4092890 w 7436821"/>
                <a:gd name="connsiteY27" fmla="*/ 631485 h 3259433"/>
                <a:gd name="connsiteX28" fmla="*/ 4295772 w 7436821"/>
                <a:gd name="connsiteY28" fmla="*/ 743880 h 3259433"/>
                <a:gd name="connsiteX29" fmla="*/ 4312917 w 7436821"/>
                <a:gd name="connsiteY29" fmla="*/ 720068 h 3259433"/>
                <a:gd name="connsiteX30" fmla="*/ 4316727 w 7436821"/>
                <a:gd name="connsiteY30" fmla="*/ 702923 h 3259433"/>
                <a:gd name="connsiteX31" fmla="*/ 4312917 w 7436821"/>
                <a:gd name="connsiteY31" fmla="*/ 681968 h 3259433"/>
                <a:gd name="connsiteX32" fmla="*/ 4312917 w 7436821"/>
                <a:gd name="connsiteY32" fmla="*/ 661965 h 3259433"/>
                <a:gd name="connsiteX33" fmla="*/ 4457697 w 7436821"/>
                <a:gd name="connsiteY33" fmla="*/ 461940 h 3259433"/>
                <a:gd name="connsiteX34" fmla="*/ 4549137 w 7436821"/>
                <a:gd name="connsiteY34" fmla="*/ 484800 h 3259433"/>
                <a:gd name="connsiteX35" fmla="*/ 4565330 w 7436821"/>
                <a:gd name="connsiteY35" fmla="*/ 500993 h 3259433"/>
                <a:gd name="connsiteX36" fmla="*/ 4643435 w 7436821"/>
                <a:gd name="connsiteY36" fmla="*/ 645773 h 3259433"/>
                <a:gd name="connsiteX37" fmla="*/ 4647245 w 7436821"/>
                <a:gd name="connsiteY37" fmla="*/ 670538 h 3259433"/>
                <a:gd name="connsiteX38" fmla="*/ 4656770 w 7436821"/>
                <a:gd name="connsiteY38" fmla="*/ 745785 h 3259433"/>
                <a:gd name="connsiteX39" fmla="*/ 4664390 w 7436821"/>
                <a:gd name="connsiteY39" fmla="*/ 761978 h 3259433"/>
                <a:gd name="connsiteX40" fmla="*/ 4671057 w 7436821"/>
                <a:gd name="connsiteY40" fmla="*/ 779123 h 3259433"/>
                <a:gd name="connsiteX41" fmla="*/ 4678677 w 7436821"/>
                <a:gd name="connsiteY41" fmla="*/ 795315 h 3259433"/>
                <a:gd name="connsiteX42" fmla="*/ 4679630 w 7436821"/>
                <a:gd name="connsiteY42" fmla="*/ 818175 h 3259433"/>
                <a:gd name="connsiteX43" fmla="*/ 4689155 w 7436821"/>
                <a:gd name="connsiteY43" fmla="*/ 838178 h 3259433"/>
                <a:gd name="connsiteX44" fmla="*/ 4696775 w 7436821"/>
                <a:gd name="connsiteY44" fmla="*/ 857228 h 3259433"/>
                <a:gd name="connsiteX45" fmla="*/ 4719635 w 7436821"/>
                <a:gd name="connsiteY45" fmla="*/ 894375 h 3259433"/>
                <a:gd name="connsiteX46" fmla="*/ 4732970 w 7436821"/>
                <a:gd name="connsiteY46" fmla="*/ 910568 h 3259433"/>
                <a:gd name="connsiteX47" fmla="*/ 4750115 w 7436821"/>
                <a:gd name="connsiteY47" fmla="*/ 927713 h 3259433"/>
                <a:gd name="connsiteX48" fmla="*/ 4763450 w 7436821"/>
                <a:gd name="connsiteY48" fmla="*/ 944858 h 3259433"/>
                <a:gd name="connsiteX49" fmla="*/ 4787262 w 7436821"/>
                <a:gd name="connsiteY49" fmla="*/ 982958 h 3259433"/>
                <a:gd name="connsiteX50" fmla="*/ 4794882 w 7436821"/>
                <a:gd name="connsiteY50" fmla="*/ 1006770 h 3259433"/>
                <a:gd name="connsiteX51" fmla="*/ 4807265 w 7436821"/>
                <a:gd name="connsiteY51" fmla="*/ 1054395 h 3259433"/>
                <a:gd name="connsiteX52" fmla="*/ 4817742 w 7436821"/>
                <a:gd name="connsiteY52" fmla="*/ 1068683 h 3259433"/>
                <a:gd name="connsiteX53" fmla="*/ 4820600 w 7436821"/>
                <a:gd name="connsiteY53" fmla="*/ 1088685 h 3259433"/>
                <a:gd name="connsiteX54" fmla="*/ 4838697 w 7436821"/>
                <a:gd name="connsiteY54" fmla="*/ 1221083 h 3259433"/>
                <a:gd name="connsiteX55" fmla="*/ 4851080 w 7436821"/>
                <a:gd name="connsiteY55" fmla="*/ 1233465 h 3259433"/>
                <a:gd name="connsiteX56" fmla="*/ 4860605 w 7436821"/>
                <a:gd name="connsiteY56" fmla="*/ 1273470 h 3259433"/>
                <a:gd name="connsiteX57" fmla="*/ 4948235 w 7436821"/>
                <a:gd name="connsiteY57" fmla="*/ 1517310 h 3259433"/>
                <a:gd name="connsiteX58" fmla="*/ 4964427 w 7436821"/>
                <a:gd name="connsiteY58" fmla="*/ 1554458 h 3259433"/>
                <a:gd name="connsiteX59" fmla="*/ 4978715 w 7436821"/>
                <a:gd name="connsiteY59" fmla="*/ 1574460 h 3259433"/>
                <a:gd name="connsiteX60" fmla="*/ 5151117 w 7436821"/>
                <a:gd name="connsiteY60" fmla="*/ 1836398 h 3259433"/>
                <a:gd name="connsiteX61" fmla="*/ 5272085 w 7436821"/>
                <a:gd name="connsiteY61" fmla="*/ 1796393 h 3259433"/>
                <a:gd name="connsiteX62" fmla="*/ 5292087 w 7436821"/>
                <a:gd name="connsiteY62" fmla="*/ 1800203 h 3259433"/>
                <a:gd name="connsiteX63" fmla="*/ 5360667 w 7436821"/>
                <a:gd name="connsiteY63" fmla="*/ 1729718 h 3259433"/>
                <a:gd name="connsiteX64" fmla="*/ 5361620 w 7436821"/>
                <a:gd name="connsiteY64" fmla="*/ 1708763 h 3259433"/>
                <a:gd name="connsiteX65" fmla="*/ 5379360 w 7436821"/>
                <a:gd name="connsiteY65" fmla="*/ 1644231 h 3259433"/>
                <a:gd name="connsiteX66" fmla="*/ 5390153 w 7436821"/>
                <a:gd name="connsiteY66" fmla="*/ 1625966 h 3259433"/>
                <a:gd name="connsiteX67" fmla="*/ 5398929 w 7436821"/>
                <a:gd name="connsiteY67" fmla="*/ 1592273 h 3259433"/>
                <a:gd name="connsiteX68" fmla="*/ 5426863 w 7436821"/>
                <a:gd name="connsiteY68" fmla="*/ 1519262 h 3259433"/>
                <a:gd name="connsiteX69" fmla="*/ 5425795 w 7436821"/>
                <a:gd name="connsiteY69" fmla="*/ 1503975 h 3259433"/>
                <a:gd name="connsiteX70" fmla="*/ 5427342 w 7436821"/>
                <a:gd name="connsiteY70" fmla="*/ 1415393 h 3259433"/>
                <a:gd name="connsiteX71" fmla="*/ 5542595 w 7436821"/>
                <a:gd name="connsiteY71" fmla="*/ 1209653 h 3259433"/>
                <a:gd name="connsiteX72" fmla="*/ 5554977 w 7436821"/>
                <a:gd name="connsiteY72" fmla="*/ 1189650 h 3259433"/>
                <a:gd name="connsiteX73" fmla="*/ 5572122 w 7436821"/>
                <a:gd name="connsiteY73" fmla="*/ 1176315 h 3259433"/>
                <a:gd name="connsiteX74" fmla="*/ 5683565 w 7436821"/>
                <a:gd name="connsiteY74" fmla="*/ 1302045 h 3259433"/>
                <a:gd name="connsiteX75" fmla="*/ 5697852 w 7436821"/>
                <a:gd name="connsiteY75" fmla="*/ 1319190 h 3259433"/>
                <a:gd name="connsiteX76" fmla="*/ 5727380 w 7436821"/>
                <a:gd name="connsiteY76" fmla="*/ 1353480 h 3259433"/>
                <a:gd name="connsiteX77" fmla="*/ 5739762 w 7436821"/>
                <a:gd name="connsiteY77" fmla="*/ 1372530 h 3259433"/>
                <a:gd name="connsiteX78" fmla="*/ 5770242 w 7436821"/>
                <a:gd name="connsiteY78" fmla="*/ 1402058 h 3259433"/>
                <a:gd name="connsiteX79" fmla="*/ 5783577 w 7436821"/>
                <a:gd name="connsiteY79" fmla="*/ 1415393 h 3259433"/>
                <a:gd name="connsiteX80" fmla="*/ 5787387 w 7436821"/>
                <a:gd name="connsiteY80" fmla="*/ 1517310 h 3259433"/>
                <a:gd name="connsiteX81" fmla="*/ 5925500 w 7436821"/>
                <a:gd name="connsiteY81" fmla="*/ 1493498 h 3259433"/>
                <a:gd name="connsiteX82" fmla="*/ 5946455 w 7436821"/>
                <a:gd name="connsiteY82" fmla="*/ 1486830 h 3259433"/>
                <a:gd name="connsiteX83" fmla="*/ 5966457 w 7436821"/>
                <a:gd name="connsiteY83" fmla="*/ 1499213 h 3259433"/>
                <a:gd name="connsiteX84" fmla="*/ 6098855 w 7436821"/>
                <a:gd name="connsiteY84" fmla="*/ 1646851 h 3259433"/>
                <a:gd name="connsiteX85" fmla="*/ 6106475 w 7436821"/>
                <a:gd name="connsiteY85" fmla="*/ 1663043 h 3259433"/>
                <a:gd name="connsiteX86" fmla="*/ 6119810 w 7436821"/>
                <a:gd name="connsiteY86" fmla="*/ 1693523 h 3259433"/>
                <a:gd name="connsiteX87" fmla="*/ 6130287 w 7436821"/>
                <a:gd name="connsiteY87" fmla="*/ 1716383 h 3259433"/>
                <a:gd name="connsiteX88" fmla="*/ 6140765 w 7436821"/>
                <a:gd name="connsiteY88" fmla="*/ 1737338 h 3259433"/>
                <a:gd name="connsiteX89" fmla="*/ 6148385 w 7436821"/>
                <a:gd name="connsiteY89" fmla="*/ 1758293 h 3259433"/>
                <a:gd name="connsiteX90" fmla="*/ 6151242 w 7436821"/>
                <a:gd name="connsiteY90" fmla="*/ 1936410 h 3259433"/>
                <a:gd name="connsiteX91" fmla="*/ 6155052 w 7436821"/>
                <a:gd name="connsiteY91" fmla="*/ 1957365 h 3259433"/>
                <a:gd name="connsiteX92" fmla="*/ 6158862 w 7436821"/>
                <a:gd name="connsiteY92" fmla="*/ 1978320 h 3259433"/>
                <a:gd name="connsiteX93" fmla="*/ 6169340 w 7436821"/>
                <a:gd name="connsiteY93" fmla="*/ 2022135 h 3259433"/>
                <a:gd name="connsiteX94" fmla="*/ 6176007 w 7436821"/>
                <a:gd name="connsiteY94" fmla="*/ 2035470 h 3259433"/>
                <a:gd name="connsiteX95" fmla="*/ 6186485 w 7436821"/>
                <a:gd name="connsiteY95" fmla="*/ 2047853 h 3259433"/>
                <a:gd name="connsiteX96" fmla="*/ 6202677 w 7436821"/>
                <a:gd name="connsiteY96" fmla="*/ 2062140 h 3259433"/>
                <a:gd name="connsiteX97" fmla="*/ 6220775 w 7436821"/>
                <a:gd name="connsiteY97" fmla="*/ 2076428 h 3259433"/>
                <a:gd name="connsiteX98" fmla="*/ 6241730 w 7436821"/>
                <a:gd name="connsiteY98" fmla="*/ 2085953 h 3259433"/>
                <a:gd name="connsiteX99" fmla="*/ 6402464 w 7436821"/>
                <a:gd name="connsiteY99" fmla="*/ 2130021 h 3259433"/>
                <a:gd name="connsiteX100" fmla="*/ 6417089 w 7436821"/>
                <a:gd name="connsiteY100" fmla="*/ 2124324 h 3259433"/>
                <a:gd name="connsiteX101" fmla="*/ 6419843 w 7436821"/>
                <a:gd name="connsiteY101" fmla="*/ 2110517 h 3259433"/>
                <a:gd name="connsiteX102" fmla="*/ 6429692 w 7436821"/>
                <a:gd name="connsiteY102" fmla="*/ 2078028 h 3259433"/>
                <a:gd name="connsiteX103" fmla="*/ 6414371 w 7436821"/>
                <a:gd name="connsiteY103" fmla="*/ 2052735 h 3259433"/>
                <a:gd name="connsiteX104" fmla="*/ 6371270 w 7436821"/>
                <a:gd name="connsiteY104" fmla="*/ 1988798 h 3259433"/>
                <a:gd name="connsiteX105" fmla="*/ 6365555 w 7436821"/>
                <a:gd name="connsiteY105" fmla="*/ 1965938 h 3259433"/>
                <a:gd name="connsiteX106" fmla="*/ 6393177 w 7436821"/>
                <a:gd name="connsiteY106" fmla="*/ 1884976 h 3259433"/>
                <a:gd name="connsiteX107" fmla="*/ 6416037 w 7436821"/>
                <a:gd name="connsiteY107" fmla="*/ 1879260 h 3259433"/>
                <a:gd name="connsiteX108" fmla="*/ 6545577 w 7436821"/>
                <a:gd name="connsiteY108" fmla="*/ 1923076 h 3259433"/>
                <a:gd name="connsiteX109" fmla="*/ 6569390 w 7436821"/>
                <a:gd name="connsiteY109" fmla="*/ 1926885 h 3259433"/>
                <a:gd name="connsiteX110" fmla="*/ 6666545 w 7436821"/>
                <a:gd name="connsiteY110" fmla="*/ 2002133 h 3259433"/>
                <a:gd name="connsiteX111" fmla="*/ 6713217 w 7436821"/>
                <a:gd name="connsiteY111" fmla="*/ 2018326 h 3259433"/>
                <a:gd name="connsiteX112" fmla="*/ 6731315 w 7436821"/>
                <a:gd name="connsiteY112" fmla="*/ 2021183 h 3259433"/>
                <a:gd name="connsiteX113" fmla="*/ 6749412 w 7436821"/>
                <a:gd name="connsiteY113" fmla="*/ 2026898 h 3259433"/>
                <a:gd name="connsiteX114" fmla="*/ 6868475 w 7436821"/>
                <a:gd name="connsiteY114" fmla="*/ 2111670 h 3259433"/>
                <a:gd name="connsiteX115" fmla="*/ 6889430 w 7436821"/>
                <a:gd name="connsiteY115" fmla="*/ 2119291 h 3259433"/>
                <a:gd name="connsiteX116" fmla="*/ 6905622 w 7436821"/>
                <a:gd name="connsiteY116" fmla="*/ 2133578 h 3259433"/>
                <a:gd name="connsiteX117" fmla="*/ 6869427 w 7436821"/>
                <a:gd name="connsiteY117" fmla="*/ 2242163 h 3259433"/>
                <a:gd name="connsiteX118" fmla="*/ 6879946 w 7436821"/>
                <a:gd name="connsiteY118" fmla="*/ 2258313 h 3259433"/>
                <a:gd name="connsiteX119" fmla="*/ 6889342 w 7436821"/>
                <a:gd name="connsiteY119" fmla="*/ 2262487 h 3259433"/>
                <a:gd name="connsiteX120" fmla="*/ 6893809 w 7436821"/>
                <a:gd name="connsiteY120" fmla="*/ 2261261 h 3259433"/>
                <a:gd name="connsiteX121" fmla="*/ 6901194 w 7436821"/>
                <a:gd name="connsiteY121" fmla="*/ 2263287 h 3259433"/>
                <a:gd name="connsiteX122" fmla="*/ 6908573 w 7436821"/>
                <a:gd name="connsiteY122" fmla="*/ 2262439 h 3259433"/>
                <a:gd name="connsiteX123" fmla="*/ 6994205 w 7436821"/>
                <a:gd name="connsiteY123" fmla="*/ 2229781 h 3259433"/>
                <a:gd name="connsiteX124" fmla="*/ 7012302 w 7436821"/>
                <a:gd name="connsiteY124" fmla="*/ 2240258 h 3259433"/>
                <a:gd name="connsiteX125" fmla="*/ 7028495 w 7436821"/>
                <a:gd name="connsiteY125" fmla="*/ 2257403 h 3259433"/>
                <a:gd name="connsiteX126" fmla="*/ 7040877 w 7436821"/>
                <a:gd name="connsiteY126" fmla="*/ 2278358 h 3259433"/>
                <a:gd name="connsiteX127" fmla="*/ 7061832 w 7436821"/>
                <a:gd name="connsiteY127" fmla="*/ 2345033 h 3259433"/>
                <a:gd name="connsiteX128" fmla="*/ 7071357 w 7436821"/>
                <a:gd name="connsiteY128" fmla="*/ 2365988 h 3259433"/>
                <a:gd name="connsiteX129" fmla="*/ 7088502 w 7436821"/>
                <a:gd name="connsiteY129" fmla="*/ 2436473 h 3259433"/>
                <a:gd name="connsiteX130" fmla="*/ 7094217 w 7436821"/>
                <a:gd name="connsiteY130" fmla="*/ 2460286 h 3259433"/>
                <a:gd name="connsiteX131" fmla="*/ 7151367 w 7436821"/>
                <a:gd name="connsiteY131" fmla="*/ 2523151 h 3259433"/>
                <a:gd name="connsiteX132" fmla="*/ 7158987 w 7436821"/>
                <a:gd name="connsiteY132" fmla="*/ 2537438 h 3259433"/>
                <a:gd name="connsiteX133" fmla="*/ 7162797 w 7436821"/>
                <a:gd name="connsiteY133" fmla="*/ 2551726 h 3259433"/>
                <a:gd name="connsiteX134" fmla="*/ 7150415 w 7436821"/>
                <a:gd name="connsiteY134" fmla="*/ 2571728 h 3259433"/>
                <a:gd name="connsiteX135" fmla="*/ 7130412 w 7436821"/>
                <a:gd name="connsiteY135" fmla="*/ 2635545 h 3259433"/>
                <a:gd name="connsiteX136" fmla="*/ 7133270 w 7436821"/>
                <a:gd name="connsiteY136" fmla="*/ 2655548 h 3259433"/>
                <a:gd name="connsiteX137" fmla="*/ 7147557 w 7436821"/>
                <a:gd name="connsiteY137" fmla="*/ 2672693 h 3259433"/>
                <a:gd name="connsiteX138" fmla="*/ 7165655 w 7436821"/>
                <a:gd name="connsiteY138" fmla="*/ 2686980 h 3259433"/>
                <a:gd name="connsiteX139" fmla="*/ 7181847 w 7436821"/>
                <a:gd name="connsiteY139" fmla="*/ 2703173 h 3259433"/>
                <a:gd name="connsiteX140" fmla="*/ 7277097 w 7436821"/>
                <a:gd name="connsiteY140" fmla="*/ 2908913 h 3259433"/>
                <a:gd name="connsiteX141" fmla="*/ 7289480 w 7436821"/>
                <a:gd name="connsiteY141" fmla="*/ 2929868 h 3259433"/>
                <a:gd name="connsiteX142" fmla="*/ 7359965 w 7436821"/>
                <a:gd name="connsiteY142" fmla="*/ 3067980 h 3259433"/>
                <a:gd name="connsiteX143" fmla="*/ 7419972 w 7436821"/>
                <a:gd name="connsiteY143" fmla="*/ 3104176 h 3259433"/>
                <a:gd name="connsiteX144" fmla="*/ 7436165 w 7436821"/>
                <a:gd name="connsiteY144" fmla="*/ 3142276 h 3259433"/>
                <a:gd name="connsiteX145" fmla="*/ 7433307 w 7436821"/>
                <a:gd name="connsiteY145" fmla="*/ 3162278 h 3259433"/>
                <a:gd name="connsiteX146" fmla="*/ 7417115 w 7436821"/>
                <a:gd name="connsiteY146" fmla="*/ 3196568 h 3259433"/>
                <a:gd name="connsiteX147" fmla="*/ 7413305 w 7436821"/>
                <a:gd name="connsiteY147" fmla="*/ 3207998 h 3259433"/>
                <a:gd name="connsiteX148" fmla="*/ 7422830 w 7436821"/>
                <a:gd name="connsiteY148" fmla="*/ 3251813 h 3259433"/>
                <a:gd name="connsiteX149" fmla="*/ 7428545 w 7436821"/>
                <a:gd name="connsiteY149" fmla="*/ 3259433 h 3259433"/>
                <a:gd name="connsiteX150" fmla="*/ 7388540 w 7436821"/>
                <a:gd name="connsiteY150" fmla="*/ 3259433 h 3259433"/>
                <a:gd name="connsiteX151" fmla="*/ 7367585 w 7436821"/>
                <a:gd name="connsiteY151" fmla="*/ 3259433 h 3259433"/>
                <a:gd name="connsiteX152" fmla="*/ 0 w 7436821"/>
                <a:gd name="connsiteY152" fmla="*/ 3259433 h 3259433"/>
                <a:gd name="connsiteX153" fmla="*/ 37148 w 7436821"/>
                <a:gd name="connsiteY153" fmla="*/ 3212761 h 3259433"/>
                <a:gd name="connsiteX154" fmla="*/ 180023 w 7436821"/>
                <a:gd name="connsiteY154" fmla="*/ 2943203 h 3259433"/>
                <a:gd name="connsiteX155" fmla="*/ 196215 w 7436821"/>
                <a:gd name="connsiteY155" fmla="*/ 2902245 h 3259433"/>
                <a:gd name="connsiteX156" fmla="*/ 195263 w 7436821"/>
                <a:gd name="connsiteY156" fmla="*/ 2901293 h 3259433"/>
                <a:gd name="connsiteX157" fmla="*/ 177165 w 7436821"/>
                <a:gd name="connsiteY157" fmla="*/ 2819378 h 3259433"/>
                <a:gd name="connsiteX158" fmla="*/ 296228 w 7436821"/>
                <a:gd name="connsiteY158" fmla="*/ 2586016 h 3259433"/>
                <a:gd name="connsiteX159" fmla="*/ 305753 w 7436821"/>
                <a:gd name="connsiteY159" fmla="*/ 2573633 h 3259433"/>
                <a:gd name="connsiteX160" fmla="*/ 326708 w 7436821"/>
                <a:gd name="connsiteY160" fmla="*/ 2543153 h 3259433"/>
                <a:gd name="connsiteX161" fmla="*/ 354330 w 7436821"/>
                <a:gd name="connsiteY161" fmla="*/ 2401231 h 3259433"/>
                <a:gd name="connsiteX162" fmla="*/ 370523 w 7436821"/>
                <a:gd name="connsiteY162" fmla="*/ 2388848 h 3259433"/>
                <a:gd name="connsiteX163" fmla="*/ 388620 w 7436821"/>
                <a:gd name="connsiteY163" fmla="*/ 2376466 h 3259433"/>
                <a:gd name="connsiteX164" fmla="*/ 401955 w 7436821"/>
                <a:gd name="connsiteY164" fmla="*/ 2366941 h 3259433"/>
                <a:gd name="connsiteX165" fmla="*/ 412433 w 7436821"/>
                <a:gd name="connsiteY165" fmla="*/ 2354558 h 3259433"/>
                <a:gd name="connsiteX166" fmla="*/ 440055 w 7436821"/>
                <a:gd name="connsiteY166" fmla="*/ 2276453 h 3259433"/>
                <a:gd name="connsiteX167" fmla="*/ 446723 w 7436821"/>
                <a:gd name="connsiteY167" fmla="*/ 2256451 h 3259433"/>
                <a:gd name="connsiteX168" fmla="*/ 484823 w 7436821"/>
                <a:gd name="connsiteY168" fmla="*/ 2027851 h 3259433"/>
                <a:gd name="connsiteX169" fmla="*/ 495300 w 7436821"/>
                <a:gd name="connsiteY169" fmla="*/ 2010705 h 3259433"/>
                <a:gd name="connsiteX170" fmla="*/ 529590 w 7436821"/>
                <a:gd name="connsiteY170" fmla="*/ 1910693 h 3259433"/>
                <a:gd name="connsiteX171" fmla="*/ 533400 w 7436821"/>
                <a:gd name="connsiteY171" fmla="*/ 1887833 h 3259433"/>
                <a:gd name="connsiteX172" fmla="*/ 615315 w 7436821"/>
                <a:gd name="connsiteY172" fmla="*/ 1749720 h 3259433"/>
                <a:gd name="connsiteX173" fmla="*/ 636270 w 7436821"/>
                <a:gd name="connsiteY173" fmla="*/ 1742101 h 3259433"/>
                <a:gd name="connsiteX174" fmla="*/ 660083 w 7436821"/>
                <a:gd name="connsiteY174" fmla="*/ 1738290 h 3259433"/>
                <a:gd name="connsiteX175" fmla="*/ 677228 w 7436821"/>
                <a:gd name="connsiteY175" fmla="*/ 1742101 h 3259433"/>
                <a:gd name="connsiteX176" fmla="*/ 689610 w 7436821"/>
                <a:gd name="connsiteY176" fmla="*/ 1751626 h 3259433"/>
                <a:gd name="connsiteX177" fmla="*/ 705803 w 7436821"/>
                <a:gd name="connsiteY177" fmla="*/ 1776390 h 3259433"/>
                <a:gd name="connsiteX178" fmla="*/ 712470 w 7436821"/>
                <a:gd name="connsiteY178" fmla="*/ 1789726 h 3259433"/>
                <a:gd name="connsiteX179" fmla="*/ 794385 w 7436821"/>
                <a:gd name="connsiteY179" fmla="*/ 1924980 h 3259433"/>
                <a:gd name="connsiteX180" fmla="*/ 810578 w 7436821"/>
                <a:gd name="connsiteY180" fmla="*/ 1937363 h 3259433"/>
                <a:gd name="connsiteX181" fmla="*/ 830580 w 7436821"/>
                <a:gd name="connsiteY181" fmla="*/ 1944030 h 3259433"/>
                <a:gd name="connsiteX182" fmla="*/ 912495 w 7436821"/>
                <a:gd name="connsiteY182" fmla="*/ 1977368 h 3259433"/>
                <a:gd name="connsiteX183" fmla="*/ 932498 w 7436821"/>
                <a:gd name="connsiteY183" fmla="*/ 2045948 h 3259433"/>
                <a:gd name="connsiteX184" fmla="*/ 939165 w 7436821"/>
                <a:gd name="connsiteY184" fmla="*/ 2068808 h 3259433"/>
                <a:gd name="connsiteX185" fmla="*/ 970598 w 7436821"/>
                <a:gd name="connsiteY185" fmla="*/ 2176441 h 3259433"/>
                <a:gd name="connsiteX186" fmla="*/ 991553 w 7436821"/>
                <a:gd name="connsiteY186" fmla="*/ 2189776 h 3259433"/>
                <a:gd name="connsiteX187" fmla="*/ 1008883 w 7436821"/>
                <a:gd name="connsiteY187" fmla="*/ 2194502 h 3259433"/>
                <a:gd name="connsiteX188" fmla="*/ 1033558 w 7436821"/>
                <a:gd name="connsiteY188" fmla="*/ 2189170 h 3259433"/>
                <a:gd name="connsiteX189" fmla="*/ 1050608 w 7436821"/>
                <a:gd name="connsiteY189" fmla="*/ 2179298 h 3259433"/>
                <a:gd name="connsiteX190" fmla="*/ 1064895 w 7436821"/>
                <a:gd name="connsiteY190" fmla="*/ 2165011 h 3259433"/>
                <a:gd name="connsiteX191" fmla="*/ 1118235 w 7436821"/>
                <a:gd name="connsiteY191" fmla="*/ 1923076 h 3259433"/>
                <a:gd name="connsiteX192" fmla="*/ 1119188 w 7436821"/>
                <a:gd name="connsiteY192" fmla="*/ 1900215 h 3259433"/>
                <a:gd name="connsiteX193" fmla="*/ 1132523 w 7436821"/>
                <a:gd name="connsiteY193" fmla="*/ 1809728 h 3259433"/>
                <a:gd name="connsiteX194" fmla="*/ 1139190 w 7436821"/>
                <a:gd name="connsiteY194" fmla="*/ 1788773 h 3259433"/>
                <a:gd name="connsiteX195" fmla="*/ 1227773 w 7436821"/>
                <a:gd name="connsiteY195" fmla="*/ 1720193 h 3259433"/>
                <a:gd name="connsiteX196" fmla="*/ 1274446 w 7436821"/>
                <a:gd name="connsiteY196" fmla="*/ 1605893 h 3259433"/>
                <a:gd name="connsiteX197" fmla="*/ 1295401 w 7436821"/>
                <a:gd name="connsiteY197" fmla="*/ 1595415 h 3259433"/>
                <a:gd name="connsiteX198" fmla="*/ 1316356 w 7436821"/>
                <a:gd name="connsiteY198" fmla="*/ 1587795 h 3259433"/>
                <a:gd name="connsiteX199" fmla="*/ 1340169 w 7436821"/>
                <a:gd name="connsiteY199" fmla="*/ 1580176 h 3259433"/>
                <a:gd name="connsiteX200" fmla="*/ 1467803 w 7436821"/>
                <a:gd name="connsiteY200" fmla="*/ 1565888 h 3259433"/>
                <a:gd name="connsiteX201" fmla="*/ 1478280 w 7436821"/>
                <a:gd name="connsiteY201" fmla="*/ 1363958 h 3259433"/>
                <a:gd name="connsiteX202" fmla="*/ 1490663 w 7436821"/>
                <a:gd name="connsiteY202" fmla="*/ 1351576 h 3259433"/>
                <a:gd name="connsiteX203" fmla="*/ 1500188 w 7436821"/>
                <a:gd name="connsiteY203" fmla="*/ 1339193 h 3259433"/>
                <a:gd name="connsiteX204" fmla="*/ 1509713 w 7436821"/>
                <a:gd name="connsiteY204" fmla="*/ 1320143 h 3259433"/>
                <a:gd name="connsiteX205" fmla="*/ 1642110 w 7436821"/>
                <a:gd name="connsiteY205" fmla="*/ 1095353 h 3259433"/>
                <a:gd name="connsiteX206" fmla="*/ 1662114 w 7436821"/>
                <a:gd name="connsiteY206" fmla="*/ 1089638 h 3259433"/>
                <a:gd name="connsiteX207" fmla="*/ 1708785 w 7436821"/>
                <a:gd name="connsiteY207" fmla="*/ 1102020 h 3259433"/>
                <a:gd name="connsiteX208" fmla="*/ 1764030 w 7436821"/>
                <a:gd name="connsiteY208" fmla="*/ 1041060 h 3259433"/>
                <a:gd name="connsiteX209" fmla="*/ 1771650 w 7436821"/>
                <a:gd name="connsiteY209" fmla="*/ 1018200 h 3259433"/>
                <a:gd name="connsiteX210" fmla="*/ 1839278 w 7436821"/>
                <a:gd name="connsiteY210" fmla="*/ 897233 h 3259433"/>
                <a:gd name="connsiteX211" fmla="*/ 1927547 w 7436821"/>
                <a:gd name="connsiteY211" fmla="*/ 898036 h 3259433"/>
                <a:gd name="connsiteX212" fmla="*/ 1938294 w 7436821"/>
                <a:gd name="connsiteY212" fmla="*/ 888494 h 3259433"/>
                <a:gd name="connsiteX213" fmla="*/ 1939664 w 7436821"/>
                <a:gd name="connsiteY213" fmla="*/ 883976 h 3259433"/>
                <a:gd name="connsiteX214" fmla="*/ 1946907 w 7436821"/>
                <a:gd name="connsiteY214" fmla="*/ 867712 h 3259433"/>
                <a:gd name="connsiteX215" fmla="*/ 1946910 w 7436821"/>
                <a:gd name="connsiteY215" fmla="*/ 867705 h 3259433"/>
                <a:gd name="connsiteX216" fmla="*/ 1956435 w 7436821"/>
                <a:gd name="connsiteY216" fmla="*/ 844845 h 3259433"/>
                <a:gd name="connsiteX217" fmla="*/ 1965960 w 7436821"/>
                <a:gd name="connsiteY217" fmla="*/ 821985 h 3259433"/>
                <a:gd name="connsiteX218" fmla="*/ 2080260 w 7436821"/>
                <a:gd name="connsiteY218" fmla="*/ 723878 h 3259433"/>
                <a:gd name="connsiteX219" fmla="*/ 2101215 w 7436821"/>
                <a:gd name="connsiteY219" fmla="*/ 854370 h 3259433"/>
                <a:gd name="connsiteX220" fmla="*/ 2105025 w 7436821"/>
                <a:gd name="connsiteY220" fmla="*/ 874373 h 3259433"/>
                <a:gd name="connsiteX221" fmla="*/ 2210753 w 7436821"/>
                <a:gd name="connsiteY221" fmla="*/ 962955 h 3259433"/>
                <a:gd name="connsiteX222" fmla="*/ 2225040 w 7436821"/>
                <a:gd name="connsiteY222" fmla="*/ 977243 h 3259433"/>
                <a:gd name="connsiteX223" fmla="*/ 2232660 w 7436821"/>
                <a:gd name="connsiteY223" fmla="*/ 996293 h 3259433"/>
                <a:gd name="connsiteX224" fmla="*/ 2269808 w 7436821"/>
                <a:gd name="connsiteY224" fmla="*/ 1064873 h 3259433"/>
                <a:gd name="connsiteX225" fmla="*/ 2371725 w 7436821"/>
                <a:gd name="connsiteY225" fmla="*/ 1142978 h 3259433"/>
                <a:gd name="connsiteX226" fmla="*/ 2384108 w 7436821"/>
                <a:gd name="connsiteY226" fmla="*/ 1150598 h 3259433"/>
                <a:gd name="connsiteX227" fmla="*/ 2397443 w 7436821"/>
                <a:gd name="connsiteY227" fmla="*/ 1161075 h 3259433"/>
                <a:gd name="connsiteX228" fmla="*/ 2431734 w 7436821"/>
                <a:gd name="connsiteY228" fmla="*/ 1266803 h 3259433"/>
                <a:gd name="connsiteX229" fmla="*/ 2390775 w 7436821"/>
                <a:gd name="connsiteY229" fmla="*/ 1254420 h 3259433"/>
                <a:gd name="connsiteX230" fmla="*/ 2414588 w 7436821"/>
                <a:gd name="connsiteY230" fmla="*/ 1354433 h 3259433"/>
                <a:gd name="connsiteX231" fmla="*/ 2405063 w 7436821"/>
                <a:gd name="connsiteY231" fmla="*/ 1374435 h 3259433"/>
                <a:gd name="connsiteX232" fmla="*/ 2460308 w 7436821"/>
                <a:gd name="connsiteY232" fmla="*/ 1570651 h 3259433"/>
                <a:gd name="connsiteX233" fmla="*/ 2478405 w 7436821"/>
                <a:gd name="connsiteY233" fmla="*/ 1590653 h 3259433"/>
                <a:gd name="connsiteX234" fmla="*/ 2724151 w 7436821"/>
                <a:gd name="connsiteY234" fmla="*/ 1651613 h 3259433"/>
                <a:gd name="connsiteX235" fmla="*/ 2684145 w 7436821"/>
                <a:gd name="connsiteY235" fmla="*/ 1490640 h 3259433"/>
                <a:gd name="connsiteX236" fmla="*/ 2687003 w 7436821"/>
                <a:gd name="connsiteY236" fmla="*/ 1473495 h 3259433"/>
                <a:gd name="connsiteX237" fmla="*/ 2748916 w 7436821"/>
                <a:gd name="connsiteY237" fmla="*/ 1396343 h 3259433"/>
                <a:gd name="connsiteX238" fmla="*/ 2792730 w 7436821"/>
                <a:gd name="connsiteY238" fmla="*/ 1368720 h 3259433"/>
                <a:gd name="connsiteX239" fmla="*/ 2806066 w 7436821"/>
                <a:gd name="connsiteY239" fmla="*/ 1349670 h 3259433"/>
                <a:gd name="connsiteX240" fmla="*/ 2905125 w 7436821"/>
                <a:gd name="connsiteY240" fmla="*/ 1244895 h 3259433"/>
                <a:gd name="connsiteX241" fmla="*/ 2904174 w 7436821"/>
                <a:gd name="connsiteY241" fmla="*/ 1225845 h 3259433"/>
                <a:gd name="connsiteX242" fmla="*/ 2904174 w 7436821"/>
                <a:gd name="connsiteY242" fmla="*/ 1188698 h 3259433"/>
                <a:gd name="connsiteX243" fmla="*/ 2982279 w 7436821"/>
                <a:gd name="connsiteY243" fmla="*/ 1062968 h 3259433"/>
                <a:gd name="connsiteX244" fmla="*/ 3023236 w 7436821"/>
                <a:gd name="connsiteY244" fmla="*/ 917235 h 3259433"/>
                <a:gd name="connsiteX245" fmla="*/ 3039429 w 7436821"/>
                <a:gd name="connsiteY245" fmla="*/ 896280 h 3259433"/>
                <a:gd name="connsiteX246" fmla="*/ 3184209 w 7436821"/>
                <a:gd name="connsiteY246" fmla="*/ 724830 h 3259433"/>
                <a:gd name="connsiteX247" fmla="*/ 3187065 w 7436821"/>
                <a:gd name="connsiteY247" fmla="*/ 708638 h 3259433"/>
                <a:gd name="connsiteX248" fmla="*/ 3201354 w 7436821"/>
                <a:gd name="connsiteY248" fmla="*/ 661013 h 3259433"/>
                <a:gd name="connsiteX249" fmla="*/ 3208973 w 7436821"/>
                <a:gd name="connsiteY249" fmla="*/ 641963 h 3259433"/>
                <a:gd name="connsiteX250" fmla="*/ 3317558 w 7436821"/>
                <a:gd name="connsiteY250" fmla="*/ 487658 h 3259433"/>
                <a:gd name="connsiteX251" fmla="*/ 3333751 w 7436821"/>
                <a:gd name="connsiteY251" fmla="*/ 471465 h 3259433"/>
                <a:gd name="connsiteX252" fmla="*/ 3351848 w 7436821"/>
                <a:gd name="connsiteY252" fmla="*/ 450510 h 3259433"/>
                <a:gd name="connsiteX253" fmla="*/ 3422333 w 7436821"/>
                <a:gd name="connsiteY253" fmla="*/ 386693 h 3259433"/>
                <a:gd name="connsiteX254" fmla="*/ 3442335 w 7436821"/>
                <a:gd name="connsiteY254" fmla="*/ 383835 h 3259433"/>
                <a:gd name="connsiteX255" fmla="*/ 3472815 w 7436821"/>
                <a:gd name="connsiteY255" fmla="*/ 366690 h 3259433"/>
                <a:gd name="connsiteX256" fmla="*/ 3540443 w 7436821"/>
                <a:gd name="connsiteY256" fmla="*/ 167618 h 3259433"/>
                <a:gd name="connsiteX257" fmla="*/ 3556636 w 7436821"/>
                <a:gd name="connsiteY257" fmla="*/ 150473 h 3259433"/>
                <a:gd name="connsiteX258" fmla="*/ 3629977 w 7436821"/>
                <a:gd name="connsiteY258" fmla="*/ 66653 h 3259433"/>
                <a:gd name="connsiteX259" fmla="*/ 3646170 w 7436821"/>
                <a:gd name="connsiteY259" fmla="*/ 50460 h 3259433"/>
                <a:gd name="connsiteX260" fmla="*/ 3707130 w 7436821"/>
                <a:gd name="connsiteY260" fmla="*/ 930 h 3259433"/>
                <a:gd name="connsiteX0" fmla="*/ 6120882 w 7436821"/>
                <a:gd name="connsiteY0" fmla="*/ 1823301 h 3259433"/>
                <a:gd name="connsiteX1" fmla="*/ 6111031 w 7436821"/>
                <a:gd name="connsiteY1" fmla="*/ 1811795 h 3259433"/>
                <a:gd name="connsiteX2" fmla="*/ 6115897 w 7436821"/>
                <a:gd name="connsiteY2" fmla="*/ 1832921 h 3259433"/>
                <a:gd name="connsiteX3" fmla="*/ 6120882 w 7436821"/>
                <a:gd name="connsiteY3" fmla="*/ 1823301 h 3259433"/>
                <a:gd name="connsiteX4" fmla="*/ 4571527 w 7436821"/>
                <a:gd name="connsiteY4" fmla="*/ 603642 h 3259433"/>
                <a:gd name="connsiteX5" fmla="*/ 4574994 w 7436821"/>
                <a:gd name="connsiteY5" fmla="*/ 607661 h 3259433"/>
                <a:gd name="connsiteX6" fmla="*/ 4574553 w 7436821"/>
                <a:gd name="connsiteY6" fmla="*/ 606693 h 3259433"/>
                <a:gd name="connsiteX7" fmla="*/ 4571527 w 7436821"/>
                <a:gd name="connsiteY7" fmla="*/ 603642 h 3259433"/>
                <a:gd name="connsiteX8" fmla="*/ 4528455 w 7436821"/>
                <a:gd name="connsiteY8" fmla="*/ 566756 h 3259433"/>
                <a:gd name="connsiteX9" fmla="*/ 4529548 w 7436821"/>
                <a:gd name="connsiteY9" fmla="*/ 569210 h 3259433"/>
                <a:gd name="connsiteX10" fmla="*/ 4537440 w 7436821"/>
                <a:gd name="connsiteY10" fmla="*/ 573026 h 3259433"/>
                <a:gd name="connsiteX11" fmla="*/ 4556825 w 7436821"/>
                <a:gd name="connsiteY11" fmla="*/ 588815 h 3259433"/>
                <a:gd name="connsiteX12" fmla="*/ 4543480 w 7436821"/>
                <a:gd name="connsiteY12" fmla="*/ 575357 h 3259433"/>
                <a:gd name="connsiteX13" fmla="*/ 4528455 w 7436821"/>
                <a:gd name="connsiteY13" fmla="*/ 566756 h 3259433"/>
                <a:gd name="connsiteX14" fmla="*/ 3707130 w 7436821"/>
                <a:gd name="connsiteY14" fmla="*/ 930 h 3259433"/>
                <a:gd name="connsiteX15" fmla="*/ 3793805 w 7436821"/>
                <a:gd name="connsiteY15" fmla="*/ 48555 h 3259433"/>
                <a:gd name="connsiteX16" fmla="*/ 3813807 w 7436821"/>
                <a:gd name="connsiteY16" fmla="*/ 62843 h 3259433"/>
                <a:gd name="connsiteX17" fmla="*/ 3878577 w 7436821"/>
                <a:gd name="connsiteY17" fmla="*/ 206670 h 3259433"/>
                <a:gd name="connsiteX18" fmla="*/ 3881435 w 7436821"/>
                <a:gd name="connsiteY18" fmla="*/ 230483 h 3259433"/>
                <a:gd name="connsiteX19" fmla="*/ 3904295 w 7436821"/>
                <a:gd name="connsiteY19" fmla="*/ 325733 h 3259433"/>
                <a:gd name="connsiteX20" fmla="*/ 3907058 w 7436821"/>
                <a:gd name="connsiteY20" fmla="*/ 340239 h 3259433"/>
                <a:gd name="connsiteX21" fmla="*/ 3908911 w 7436821"/>
                <a:gd name="connsiteY21" fmla="*/ 345080 h 3259433"/>
                <a:gd name="connsiteX22" fmla="*/ 3912314 w 7436821"/>
                <a:gd name="connsiteY22" fmla="*/ 358147 h 3259433"/>
                <a:gd name="connsiteX23" fmla="*/ 3923568 w 7436821"/>
                <a:gd name="connsiteY23" fmla="*/ 391336 h 3259433"/>
                <a:gd name="connsiteX24" fmla="*/ 3971922 w 7436821"/>
                <a:gd name="connsiteY24" fmla="*/ 503850 h 3259433"/>
                <a:gd name="connsiteX25" fmla="*/ 4070030 w 7436821"/>
                <a:gd name="connsiteY25" fmla="*/ 618150 h 3259433"/>
                <a:gd name="connsiteX26" fmla="*/ 4092890 w 7436821"/>
                <a:gd name="connsiteY26" fmla="*/ 631485 h 3259433"/>
                <a:gd name="connsiteX27" fmla="*/ 4295772 w 7436821"/>
                <a:gd name="connsiteY27" fmla="*/ 743880 h 3259433"/>
                <a:gd name="connsiteX28" fmla="*/ 4312917 w 7436821"/>
                <a:gd name="connsiteY28" fmla="*/ 720068 h 3259433"/>
                <a:gd name="connsiteX29" fmla="*/ 4316727 w 7436821"/>
                <a:gd name="connsiteY29" fmla="*/ 702923 h 3259433"/>
                <a:gd name="connsiteX30" fmla="*/ 4312917 w 7436821"/>
                <a:gd name="connsiteY30" fmla="*/ 681968 h 3259433"/>
                <a:gd name="connsiteX31" fmla="*/ 4312917 w 7436821"/>
                <a:gd name="connsiteY31" fmla="*/ 661965 h 3259433"/>
                <a:gd name="connsiteX32" fmla="*/ 4457697 w 7436821"/>
                <a:gd name="connsiteY32" fmla="*/ 461940 h 3259433"/>
                <a:gd name="connsiteX33" fmla="*/ 4549137 w 7436821"/>
                <a:gd name="connsiteY33" fmla="*/ 484800 h 3259433"/>
                <a:gd name="connsiteX34" fmla="*/ 4565330 w 7436821"/>
                <a:gd name="connsiteY34" fmla="*/ 500993 h 3259433"/>
                <a:gd name="connsiteX35" fmla="*/ 4643435 w 7436821"/>
                <a:gd name="connsiteY35" fmla="*/ 645773 h 3259433"/>
                <a:gd name="connsiteX36" fmla="*/ 4647245 w 7436821"/>
                <a:gd name="connsiteY36" fmla="*/ 670538 h 3259433"/>
                <a:gd name="connsiteX37" fmla="*/ 4656770 w 7436821"/>
                <a:gd name="connsiteY37" fmla="*/ 745785 h 3259433"/>
                <a:gd name="connsiteX38" fmla="*/ 4664390 w 7436821"/>
                <a:gd name="connsiteY38" fmla="*/ 761978 h 3259433"/>
                <a:gd name="connsiteX39" fmla="*/ 4671057 w 7436821"/>
                <a:gd name="connsiteY39" fmla="*/ 779123 h 3259433"/>
                <a:gd name="connsiteX40" fmla="*/ 4678677 w 7436821"/>
                <a:gd name="connsiteY40" fmla="*/ 795315 h 3259433"/>
                <a:gd name="connsiteX41" fmla="*/ 4679630 w 7436821"/>
                <a:gd name="connsiteY41" fmla="*/ 818175 h 3259433"/>
                <a:gd name="connsiteX42" fmla="*/ 4689155 w 7436821"/>
                <a:gd name="connsiteY42" fmla="*/ 838178 h 3259433"/>
                <a:gd name="connsiteX43" fmla="*/ 4696775 w 7436821"/>
                <a:gd name="connsiteY43" fmla="*/ 857228 h 3259433"/>
                <a:gd name="connsiteX44" fmla="*/ 4719635 w 7436821"/>
                <a:gd name="connsiteY44" fmla="*/ 894375 h 3259433"/>
                <a:gd name="connsiteX45" fmla="*/ 4732970 w 7436821"/>
                <a:gd name="connsiteY45" fmla="*/ 910568 h 3259433"/>
                <a:gd name="connsiteX46" fmla="*/ 4750115 w 7436821"/>
                <a:gd name="connsiteY46" fmla="*/ 927713 h 3259433"/>
                <a:gd name="connsiteX47" fmla="*/ 4763450 w 7436821"/>
                <a:gd name="connsiteY47" fmla="*/ 944858 h 3259433"/>
                <a:gd name="connsiteX48" fmla="*/ 4787262 w 7436821"/>
                <a:gd name="connsiteY48" fmla="*/ 982958 h 3259433"/>
                <a:gd name="connsiteX49" fmla="*/ 4794882 w 7436821"/>
                <a:gd name="connsiteY49" fmla="*/ 1006770 h 3259433"/>
                <a:gd name="connsiteX50" fmla="*/ 4807265 w 7436821"/>
                <a:gd name="connsiteY50" fmla="*/ 1054395 h 3259433"/>
                <a:gd name="connsiteX51" fmla="*/ 4817742 w 7436821"/>
                <a:gd name="connsiteY51" fmla="*/ 1068683 h 3259433"/>
                <a:gd name="connsiteX52" fmla="*/ 4820600 w 7436821"/>
                <a:gd name="connsiteY52" fmla="*/ 1088685 h 3259433"/>
                <a:gd name="connsiteX53" fmla="*/ 4838697 w 7436821"/>
                <a:gd name="connsiteY53" fmla="*/ 1221083 h 3259433"/>
                <a:gd name="connsiteX54" fmla="*/ 4851080 w 7436821"/>
                <a:gd name="connsiteY54" fmla="*/ 1233465 h 3259433"/>
                <a:gd name="connsiteX55" fmla="*/ 4860605 w 7436821"/>
                <a:gd name="connsiteY55" fmla="*/ 1273470 h 3259433"/>
                <a:gd name="connsiteX56" fmla="*/ 4948235 w 7436821"/>
                <a:gd name="connsiteY56" fmla="*/ 1517310 h 3259433"/>
                <a:gd name="connsiteX57" fmla="*/ 4964427 w 7436821"/>
                <a:gd name="connsiteY57" fmla="*/ 1554458 h 3259433"/>
                <a:gd name="connsiteX58" fmla="*/ 4978715 w 7436821"/>
                <a:gd name="connsiteY58" fmla="*/ 1574460 h 3259433"/>
                <a:gd name="connsiteX59" fmla="*/ 5151117 w 7436821"/>
                <a:gd name="connsiteY59" fmla="*/ 1836398 h 3259433"/>
                <a:gd name="connsiteX60" fmla="*/ 5272085 w 7436821"/>
                <a:gd name="connsiteY60" fmla="*/ 1796393 h 3259433"/>
                <a:gd name="connsiteX61" fmla="*/ 5292087 w 7436821"/>
                <a:gd name="connsiteY61" fmla="*/ 1800203 h 3259433"/>
                <a:gd name="connsiteX62" fmla="*/ 5360667 w 7436821"/>
                <a:gd name="connsiteY62" fmla="*/ 1729718 h 3259433"/>
                <a:gd name="connsiteX63" fmla="*/ 5361620 w 7436821"/>
                <a:gd name="connsiteY63" fmla="*/ 1708763 h 3259433"/>
                <a:gd name="connsiteX64" fmla="*/ 5379360 w 7436821"/>
                <a:gd name="connsiteY64" fmla="*/ 1644231 h 3259433"/>
                <a:gd name="connsiteX65" fmla="*/ 5390153 w 7436821"/>
                <a:gd name="connsiteY65" fmla="*/ 1625966 h 3259433"/>
                <a:gd name="connsiteX66" fmla="*/ 5398929 w 7436821"/>
                <a:gd name="connsiteY66" fmla="*/ 1592273 h 3259433"/>
                <a:gd name="connsiteX67" fmla="*/ 5426863 w 7436821"/>
                <a:gd name="connsiteY67" fmla="*/ 1519262 h 3259433"/>
                <a:gd name="connsiteX68" fmla="*/ 5425795 w 7436821"/>
                <a:gd name="connsiteY68" fmla="*/ 1503975 h 3259433"/>
                <a:gd name="connsiteX69" fmla="*/ 5427342 w 7436821"/>
                <a:gd name="connsiteY69" fmla="*/ 1415393 h 3259433"/>
                <a:gd name="connsiteX70" fmla="*/ 5542595 w 7436821"/>
                <a:gd name="connsiteY70" fmla="*/ 1209653 h 3259433"/>
                <a:gd name="connsiteX71" fmla="*/ 5554977 w 7436821"/>
                <a:gd name="connsiteY71" fmla="*/ 1189650 h 3259433"/>
                <a:gd name="connsiteX72" fmla="*/ 5572122 w 7436821"/>
                <a:gd name="connsiteY72" fmla="*/ 1176315 h 3259433"/>
                <a:gd name="connsiteX73" fmla="*/ 5683565 w 7436821"/>
                <a:gd name="connsiteY73" fmla="*/ 1302045 h 3259433"/>
                <a:gd name="connsiteX74" fmla="*/ 5697852 w 7436821"/>
                <a:gd name="connsiteY74" fmla="*/ 1319190 h 3259433"/>
                <a:gd name="connsiteX75" fmla="*/ 5727380 w 7436821"/>
                <a:gd name="connsiteY75" fmla="*/ 1353480 h 3259433"/>
                <a:gd name="connsiteX76" fmla="*/ 5739762 w 7436821"/>
                <a:gd name="connsiteY76" fmla="*/ 1372530 h 3259433"/>
                <a:gd name="connsiteX77" fmla="*/ 5770242 w 7436821"/>
                <a:gd name="connsiteY77" fmla="*/ 1402058 h 3259433"/>
                <a:gd name="connsiteX78" fmla="*/ 5783577 w 7436821"/>
                <a:gd name="connsiteY78" fmla="*/ 1415393 h 3259433"/>
                <a:gd name="connsiteX79" fmla="*/ 5787387 w 7436821"/>
                <a:gd name="connsiteY79" fmla="*/ 1517310 h 3259433"/>
                <a:gd name="connsiteX80" fmla="*/ 5925500 w 7436821"/>
                <a:gd name="connsiteY80" fmla="*/ 1493498 h 3259433"/>
                <a:gd name="connsiteX81" fmla="*/ 5946455 w 7436821"/>
                <a:gd name="connsiteY81" fmla="*/ 1486830 h 3259433"/>
                <a:gd name="connsiteX82" fmla="*/ 5966457 w 7436821"/>
                <a:gd name="connsiteY82" fmla="*/ 1499213 h 3259433"/>
                <a:gd name="connsiteX83" fmla="*/ 6098855 w 7436821"/>
                <a:gd name="connsiteY83" fmla="*/ 1646851 h 3259433"/>
                <a:gd name="connsiteX84" fmla="*/ 6106475 w 7436821"/>
                <a:gd name="connsiteY84" fmla="*/ 1663043 h 3259433"/>
                <a:gd name="connsiteX85" fmla="*/ 6119810 w 7436821"/>
                <a:gd name="connsiteY85" fmla="*/ 1693523 h 3259433"/>
                <a:gd name="connsiteX86" fmla="*/ 6130287 w 7436821"/>
                <a:gd name="connsiteY86" fmla="*/ 1716383 h 3259433"/>
                <a:gd name="connsiteX87" fmla="*/ 6140765 w 7436821"/>
                <a:gd name="connsiteY87" fmla="*/ 1737338 h 3259433"/>
                <a:gd name="connsiteX88" fmla="*/ 6148385 w 7436821"/>
                <a:gd name="connsiteY88" fmla="*/ 1758293 h 3259433"/>
                <a:gd name="connsiteX89" fmla="*/ 6151242 w 7436821"/>
                <a:gd name="connsiteY89" fmla="*/ 1936410 h 3259433"/>
                <a:gd name="connsiteX90" fmla="*/ 6155052 w 7436821"/>
                <a:gd name="connsiteY90" fmla="*/ 1957365 h 3259433"/>
                <a:gd name="connsiteX91" fmla="*/ 6158862 w 7436821"/>
                <a:gd name="connsiteY91" fmla="*/ 1978320 h 3259433"/>
                <a:gd name="connsiteX92" fmla="*/ 6169340 w 7436821"/>
                <a:gd name="connsiteY92" fmla="*/ 2022135 h 3259433"/>
                <a:gd name="connsiteX93" fmla="*/ 6176007 w 7436821"/>
                <a:gd name="connsiteY93" fmla="*/ 2035470 h 3259433"/>
                <a:gd name="connsiteX94" fmla="*/ 6186485 w 7436821"/>
                <a:gd name="connsiteY94" fmla="*/ 2047853 h 3259433"/>
                <a:gd name="connsiteX95" fmla="*/ 6202677 w 7436821"/>
                <a:gd name="connsiteY95" fmla="*/ 2062140 h 3259433"/>
                <a:gd name="connsiteX96" fmla="*/ 6220775 w 7436821"/>
                <a:gd name="connsiteY96" fmla="*/ 2076428 h 3259433"/>
                <a:gd name="connsiteX97" fmla="*/ 6241730 w 7436821"/>
                <a:gd name="connsiteY97" fmla="*/ 2085953 h 3259433"/>
                <a:gd name="connsiteX98" fmla="*/ 6402464 w 7436821"/>
                <a:gd name="connsiteY98" fmla="*/ 2130021 h 3259433"/>
                <a:gd name="connsiteX99" fmla="*/ 6417089 w 7436821"/>
                <a:gd name="connsiteY99" fmla="*/ 2124324 h 3259433"/>
                <a:gd name="connsiteX100" fmla="*/ 6419843 w 7436821"/>
                <a:gd name="connsiteY100" fmla="*/ 2110517 h 3259433"/>
                <a:gd name="connsiteX101" fmla="*/ 6429692 w 7436821"/>
                <a:gd name="connsiteY101" fmla="*/ 2078028 h 3259433"/>
                <a:gd name="connsiteX102" fmla="*/ 6414371 w 7436821"/>
                <a:gd name="connsiteY102" fmla="*/ 2052735 h 3259433"/>
                <a:gd name="connsiteX103" fmla="*/ 6371270 w 7436821"/>
                <a:gd name="connsiteY103" fmla="*/ 1988798 h 3259433"/>
                <a:gd name="connsiteX104" fmla="*/ 6365555 w 7436821"/>
                <a:gd name="connsiteY104" fmla="*/ 1965938 h 3259433"/>
                <a:gd name="connsiteX105" fmla="*/ 6393177 w 7436821"/>
                <a:gd name="connsiteY105" fmla="*/ 1884976 h 3259433"/>
                <a:gd name="connsiteX106" fmla="*/ 6416037 w 7436821"/>
                <a:gd name="connsiteY106" fmla="*/ 1879260 h 3259433"/>
                <a:gd name="connsiteX107" fmla="*/ 6545577 w 7436821"/>
                <a:gd name="connsiteY107" fmla="*/ 1923076 h 3259433"/>
                <a:gd name="connsiteX108" fmla="*/ 6569390 w 7436821"/>
                <a:gd name="connsiteY108" fmla="*/ 1926885 h 3259433"/>
                <a:gd name="connsiteX109" fmla="*/ 6666545 w 7436821"/>
                <a:gd name="connsiteY109" fmla="*/ 2002133 h 3259433"/>
                <a:gd name="connsiteX110" fmla="*/ 6713217 w 7436821"/>
                <a:gd name="connsiteY110" fmla="*/ 2018326 h 3259433"/>
                <a:gd name="connsiteX111" fmla="*/ 6731315 w 7436821"/>
                <a:gd name="connsiteY111" fmla="*/ 2021183 h 3259433"/>
                <a:gd name="connsiteX112" fmla="*/ 6749412 w 7436821"/>
                <a:gd name="connsiteY112" fmla="*/ 2026898 h 3259433"/>
                <a:gd name="connsiteX113" fmla="*/ 6868475 w 7436821"/>
                <a:gd name="connsiteY113" fmla="*/ 2111670 h 3259433"/>
                <a:gd name="connsiteX114" fmla="*/ 6889430 w 7436821"/>
                <a:gd name="connsiteY114" fmla="*/ 2119291 h 3259433"/>
                <a:gd name="connsiteX115" fmla="*/ 6905622 w 7436821"/>
                <a:gd name="connsiteY115" fmla="*/ 2133578 h 3259433"/>
                <a:gd name="connsiteX116" fmla="*/ 6869427 w 7436821"/>
                <a:gd name="connsiteY116" fmla="*/ 2242163 h 3259433"/>
                <a:gd name="connsiteX117" fmla="*/ 6879946 w 7436821"/>
                <a:gd name="connsiteY117" fmla="*/ 2258313 h 3259433"/>
                <a:gd name="connsiteX118" fmla="*/ 6889342 w 7436821"/>
                <a:gd name="connsiteY118" fmla="*/ 2262487 h 3259433"/>
                <a:gd name="connsiteX119" fmla="*/ 6893809 w 7436821"/>
                <a:gd name="connsiteY119" fmla="*/ 2261261 h 3259433"/>
                <a:gd name="connsiteX120" fmla="*/ 6901194 w 7436821"/>
                <a:gd name="connsiteY120" fmla="*/ 2263287 h 3259433"/>
                <a:gd name="connsiteX121" fmla="*/ 6908573 w 7436821"/>
                <a:gd name="connsiteY121" fmla="*/ 2262439 h 3259433"/>
                <a:gd name="connsiteX122" fmla="*/ 6994205 w 7436821"/>
                <a:gd name="connsiteY122" fmla="*/ 2229781 h 3259433"/>
                <a:gd name="connsiteX123" fmla="*/ 7012302 w 7436821"/>
                <a:gd name="connsiteY123" fmla="*/ 2240258 h 3259433"/>
                <a:gd name="connsiteX124" fmla="*/ 7028495 w 7436821"/>
                <a:gd name="connsiteY124" fmla="*/ 2257403 h 3259433"/>
                <a:gd name="connsiteX125" fmla="*/ 7040877 w 7436821"/>
                <a:gd name="connsiteY125" fmla="*/ 2278358 h 3259433"/>
                <a:gd name="connsiteX126" fmla="*/ 7061832 w 7436821"/>
                <a:gd name="connsiteY126" fmla="*/ 2345033 h 3259433"/>
                <a:gd name="connsiteX127" fmla="*/ 7071357 w 7436821"/>
                <a:gd name="connsiteY127" fmla="*/ 2365988 h 3259433"/>
                <a:gd name="connsiteX128" fmla="*/ 7088502 w 7436821"/>
                <a:gd name="connsiteY128" fmla="*/ 2436473 h 3259433"/>
                <a:gd name="connsiteX129" fmla="*/ 7094217 w 7436821"/>
                <a:gd name="connsiteY129" fmla="*/ 2460286 h 3259433"/>
                <a:gd name="connsiteX130" fmla="*/ 7151367 w 7436821"/>
                <a:gd name="connsiteY130" fmla="*/ 2523151 h 3259433"/>
                <a:gd name="connsiteX131" fmla="*/ 7158987 w 7436821"/>
                <a:gd name="connsiteY131" fmla="*/ 2537438 h 3259433"/>
                <a:gd name="connsiteX132" fmla="*/ 7162797 w 7436821"/>
                <a:gd name="connsiteY132" fmla="*/ 2551726 h 3259433"/>
                <a:gd name="connsiteX133" fmla="*/ 7150415 w 7436821"/>
                <a:gd name="connsiteY133" fmla="*/ 2571728 h 3259433"/>
                <a:gd name="connsiteX134" fmla="*/ 7130412 w 7436821"/>
                <a:gd name="connsiteY134" fmla="*/ 2635545 h 3259433"/>
                <a:gd name="connsiteX135" fmla="*/ 7133270 w 7436821"/>
                <a:gd name="connsiteY135" fmla="*/ 2655548 h 3259433"/>
                <a:gd name="connsiteX136" fmla="*/ 7147557 w 7436821"/>
                <a:gd name="connsiteY136" fmla="*/ 2672693 h 3259433"/>
                <a:gd name="connsiteX137" fmla="*/ 7165655 w 7436821"/>
                <a:gd name="connsiteY137" fmla="*/ 2686980 h 3259433"/>
                <a:gd name="connsiteX138" fmla="*/ 7181847 w 7436821"/>
                <a:gd name="connsiteY138" fmla="*/ 2703173 h 3259433"/>
                <a:gd name="connsiteX139" fmla="*/ 7277097 w 7436821"/>
                <a:gd name="connsiteY139" fmla="*/ 2908913 h 3259433"/>
                <a:gd name="connsiteX140" fmla="*/ 7289480 w 7436821"/>
                <a:gd name="connsiteY140" fmla="*/ 2929868 h 3259433"/>
                <a:gd name="connsiteX141" fmla="*/ 7359965 w 7436821"/>
                <a:gd name="connsiteY141" fmla="*/ 3067980 h 3259433"/>
                <a:gd name="connsiteX142" fmla="*/ 7419972 w 7436821"/>
                <a:gd name="connsiteY142" fmla="*/ 3104176 h 3259433"/>
                <a:gd name="connsiteX143" fmla="*/ 7436165 w 7436821"/>
                <a:gd name="connsiteY143" fmla="*/ 3142276 h 3259433"/>
                <a:gd name="connsiteX144" fmla="*/ 7433307 w 7436821"/>
                <a:gd name="connsiteY144" fmla="*/ 3162278 h 3259433"/>
                <a:gd name="connsiteX145" fmla="*/ 7417115 w 7436821"/>
                <a:gd name="connsiteY145" fmla="*/ 3196568 h 3259433"/>
                <a:gd name="connsiteX146" fmla="*/ 7413305 w 7436821"/>
                <a:gd name="connsiteY146" fmla="*/ 3207998 h 3259433"/>
                <a:gd name="connsiteX147" fmla="*/ 7422830 w 7436821"/>
                <a:gd name="connsiteY147" fmla="*/ 3251813 h 3259433"/>
                <a:gd name="connsiteX148" fmla="*/ 7428545 w 7436821"/>
                <a:gd name="connsiteY148" fmla="*/ 3259433 h 3259433"/>
                <a:gd name="connsiteX149" fmla="*/ 7388540 w 7436821"/>
                <a:gd name="connsiteY149" fmla="*/ 3259433 h 3259433"/>
                <a:gd name="connsiteX150" fmla="*/ 7367585 w 7436821"/>
                <a:gd name="connsiteY150" fmla="*/ 3259433 h 3259433"/>
                <a:gd name="connsiteX151" fmla="*/ 0 w 7436821"/>
                <a:gd name="connsiteY151" fmla="*/ 3259433 h 3259433"/>
                <a:gd name="connsiteX152" fmla="*/ 37148 w 7436821"/>
                <a:gd name="connsiteY152" fmla="*/ 3212761 h 3259433"/>
                <a:gd name="connsiteX153" fmla="*/ 180023 w 7436821"/>
                <a:gd name="connsiteY153" fmla="*/ 2943203 h 3259433"/>
                <a:gd name="connsiteX154" fmla="*/ 196215 w 7436821"/>
                <a:gd name="connsiteY154" fmla="*/ 2902245 h 3259433"/>
                <a:gd name="connsiteX155" fmla="*/ 195263 w 7436821"/>
                <a:gd name="connsiteY155" fmla="*/ 2901293 h 3259433"/>
                <a:gd name="connsiteX156" fmla="*/ 177165 w 7436821"/>
                <a:gd name="connsiteY156" fmla="*/ 2819378 h 3259433"/>
                <a:gd name="connsiteX157" fmla="*/ 296228 w 7436821"/>
                <a:gd name="connsiteY157" fmla="*/ 2586016 h 3259433"/>
                <a:gd name="connsiteX158" fmla="*/ 305753 w 7436821"/>
                <a:gd name="connsiteY158" fmla="*/ 2573633 h 3259433"/>
                <a:gd name="connsiteX159" fmla="*/ 326708 w 7436821"/>
                <a:gd name="connsiteY159" fmla="*/ 2543153 h 3259433"/>
                <a:gd name="connsiteX160" fmla="*/ 354330 w 7436821"/>
                <a:gd name="connsiteY160" fmla="*/ 2401231 h 3259433"/>
                <a:gd name="connsiteX161" fmla="*/ 370523 w 7436821"/>
                <a:gd name="connsiteY161" fmla="*/ 2388848 h 3259433"/>
                <a:gd name="connsiteX162" fmla="*/ 388620 w 7436821"/>
                <a:gd name="connsiteY162" fmla="*/ 2376466 h 3259433"/>
                <a:gd name="connsiteX163" fmla="*/ 401955 w 7436821"/>
                <a:gd name="connsiteY163" fmla="*/ 2366941 h 3259433"/>
                <a:gd name="connsiteX164" fmla="*/ 412433 w 7436821"/>
                <a:gd name="connsiteY164" fmla="*/ 2354558 h 3259433"/>
                <a:gd name="connsiteX165" fmla="*/ 440055 w 7436821"/>
                <a:gd name="connsiteY165" fmla="*/ 2276453 h 3259433"/>
                <a:gd name="connsiteX166" fmla="*/ 446723 w 7436821"/>
                <a:gd name="connsiteY166" fmla="*/ 2256451 h 3259433"/>
                <a:gd name="connsiteX167" fmla="*/ 484823 w 7436821"/>
                <a:gd name="connsiteY167" fmla="*/ 2027851 h 3259433"/>
                <a:gd name="connsiteX168" fmla="*/ 495300 w 7436821"/>
                <a:gd name="connsiteY168" fmla="*/ 2010705 h 3259433"/>
                <a:gd name="connsiteX169" fmla="*/ 529590 w 7436821"/>
                <a:gd name="connsiteY169" fmla="*/ 1910693 h 3259433"/>
                <a:gd name="connsiteX170" fmla="*/ 533400 w 7436821"/>
                <a:gd name="connsiteY170" fmla="*/ 1887833 h 3259433"/>
                <a:gd name="connsiteX171" fmla="*/ 615315 w 7436821"/>
                <a:gd name="connsiteY171" fmla="*/ 1749720 h 3259433"/>
                <a:gd name="connsiteX172" fmla="*/ 636270 w 7436821"/>
                <a:gd name="connsiteY172" fmla="*/ 1742101 h 3259433"/>
                <a:gd name="connsiteX173" fmla="*/ 660083 w 7436821"/>
                <a:gd name="connsiteY173" fmla="*/ 1738290 h 3259433"/>
                <a:gd name="connsiteX174" fmla="*/ 677228 w 7436821"/>
                <a:gd name="connsiteY174" fmla="*/ 1742101 h 3259433"/>
                <a:gd name="connsiteX175" fmla="*/ 689610 w 7436821"/>
                <a:gd name="connsiteY175" fmla="*/ 1751626 h 3259433"/>
                <a:gd name="connsiteX176" fmla="*/ 705803 w 7436821"/>
                <a:gd name="connsiteY176" fmla="*/ 1776390 h 3259433"/>
                <a:gd name="connsiteX177" fmla="*/ 712470 w 7436821"/>
                <a:gd name="connsiteY177" fmla="*/ 1789726 h 3259433"/>
                <a:gd name="connsiteX178" fmla="*/ 794385 w 7436821"/>
                <a:gd name="connsiteY178" fmla="*/ 1924980 h 3259433"/>
                <a:gd name="connsiteX179" fmla="*/ 810578 w 7436821"/>
                <a:gd name="connsiteY179" fmla="*/ 1937363 h 3259433"/>
                <a:gd name="connsiteX180" fmla="*/ 830580 w 7436821"/>
                <a:gd name="connsiteY180" fmla="*/ 1944030 h 3259433"/>
                <a:gd name="connsiteX181" fmla="*/ 912495 w 7436821"/>
                <a:gd name="connsiteY181" fmla="*/ 1977368 h 3259433"/>
                <a:gd name="connsiteX182" fmla="*/ 932498 w 7436821"/>
                <a:gd name="connsiteY182" fmla="*/ 2045948 h 3259433"/>
                <a:gd name="connsiteX183" fmla="*/ 939165 w 7436821"/>
                <a:gd name="connsiteY183" fmla="*/ 2068808 h 3259433"/>
                <a:gd name="connsiteX184" fmla="*/ 970598 w 7436821"/>
                <a:gd name="connsiteY184" fmla="*/ 2176441 h 3259433"/>
                <a:gd name="connsiteX185" fmla="*/ 991553 w 7436821"/>
                <a:gd name="connsiteY185" fmla="*/ 2189776 h 3259433"/>
                <a:gd name="connsiteX186" fmla="*/ 1008883 w 7436821"/>
                <a:gd name="connsiteY186" fmla="*/ 2194502 h 3259433"/>
                <a:gd name="connsiteX187" fmla="*/ 1033558 w 7436821"/>
                <a:gd name="connsiteY187" fmla="*/ 2189170 h 3259433"/>
                <a:gd name="connsiteX188" fmla="*/ 1050608 w 7436821"/>
                <a:gd name="connsiteY188" fmla="*/ 2179298 h 3259433"/>
                <a:gd name="connsiteX189" fmla="*/ 1064895 w 7436821"/>
                <a:gd name="connsiteY189" fmla="*/ 2165011 h 3259433"/>
                <a:gd name="connsiteX190" fmla="*/ 1118235 w 7436821"/>
                <a:gd name="connsiteY190" fmla="*/ 1923076 h 3259433"/>
                <a:gd name="connsiteX191" fmla="*/ 1119188 w 7436821"/>
                <a:gd name="connsiteY191" fmla="*/ 1900215 h 3259433"/>
                <a:gd name="connsiteX192" fmla="*/ 1132523 w 7436821"/>
                <a:gd name="connsiteY192" fmla="*/ 1809728 h 3259433"/>
                <a:gd name="connsiteX193" fmla="*/ 1139190 w 7436821"/>
                <a:gd name="connsiteY193" fmla="*/ 1788773 h 3259433"/>
                <a:gd name="connsiteX194" fmla="*/ 1227773 w 7436821"/>
                <a:gd name="connsiteY194" fmla="*/ 1720193 h 3259433"/>
                <a:gd name="connsiteX195" fmla="*/ 1274446 w 7436821"/>
                <a:gd name="connsiteY195" fmla="*/ 1605893 h 3259433"/>
                <a:gd name="connsiteX196" fmla="*/ 1295401 w 7436821"/>
                <a:gd name="connsiteY196" fmla="*/ 1595415 h 3259433"/>
                <a:gd name="connsiteX197" fmla="*/ 1316356 w 7436821"/>
                <a:gd name="connsiteY197" fmla="*/ 1587795 h 3259433"/>
                <a:gd name="connsiteX198" fmla="*/ 1340169 w 7436821"/>
                <a:gd name="connsiteY198" fmla="*/ 1580176 h 3259433"/>
                <a:gd name="connsiteX199" fmla="*/ 1467803 w 7436821"/>
                <a:gd name="connsiteY199" fmla="*/ 1565888 h 3259433"/>
                <a:gd name="connsiteX200" fmla="*/ 1478280 w 7436821"/>
                <a:gd name="connsiteY200" fmla="*/ 1363958 h 3259433"/>
                <a:gd name="connsiteX201" fmla="*/ 1490663 w 7436821"/>
                <a:gd name="connsiteY201" fmla="*/ 1351576 h 3259433"/>
                <a:gd name="connsiteX202" fmla="*/ 1500188 w 7436821"/>
                <a:gd name="connsiteY202" fmla="*/ 1339193 h 3259433"/>
                <a:gd name="connsiteX203" fmla="*/ 1509713 w 7436821"/>
                <a:gd name="connsiteY203" fmla="*/ 1320143 h 3259433"/>
                <a:gd name="connsiteX204" fmla="*/ 1642110 w 7436821"/>
                <a:gd name="connsiteY204" fmla="*/ 1095353 h 3259433"/>
                <a:gd name="connsiteX205" fmla="*/ 1662114 w 7436821"/>
                <a:gd name="connsiteY205" fmla="*/ 1089638 h 3259433"/>
                <a:gd name="connsiteX206" fmla="*/ 1708785 w 7436821"/>
                <a:gd name="connsiteY206" fmla="*/ 1102020 h 3259433"/>
                <a:gd name="connsiteX207" fmla="*/ 1764030 w 7436821"/>
                <a:gd name="connsiteY207" fmla="*/ 1041060 h 3259433"/>
                <a:gd name="connsiteX208" fmla="*/ 1771650 w 7436821"/>
                <a:gd name="connsiteY208" fmla="*/ 1018200 h 3259433"/>
                <a:gd name="connsiteX209" fmla="*/ 1839278 w 7436821"/>
                <a:gd name="connsiteY209" fmla="*/ 897233 h 3259433"/>
                <a:gd name="connsiteX210" fmla="*/ 1927547 w 7436821"/>
                <a:gd name="connsiteY210" fmla="*/ 898036 h 3259433"/>
                <a:gd name="connsiteX211" fmla="*/ 1938294 w 7436821"/>
                <a:gd name="connsiteY211" fmla="*/ 888494 h 3259433"/>
                <a:gd name="connsiteX212" fmla="*/ 1939664 w 7436821"/>
                <a:gd name="connsiteY212" fmla="*/ 883976 h 3259433"/>
                <a:gd name="connsiteX213" fmla="*/ 1946907 w 7436821"/>
                <a:gd name="connsiteY213" fmla="*/ 867712 h 3259433"/>
                <a:gd name="connsiteX214" fmla="*/ 1946910 w 7436821"/>
                <a:gd name="connsiteY214" fmla="*/ 867705 h 3259433"/>
                <a:gd name="connsiteX215" fmla="*/ 1956435 w 7436821"/>
                <a:gd name="connsiteY215" fmla="*/ 844845 h 3259433"/>
                <a:gd name="connsiteX216" fmla="*/ 1965960 w 7436821"/>
                <a:gd name="connsiteY216" fmla="*/ 821985 h 3259433"/>
                <a:gd name="connsiteX217" fmla="*/ 2080260 w 7436821"/>
                <a:gd name="connsiteY217" fmla="*/ 723878 h 3259433"/>
                <a:gd name="connsiteX218" fmla="*/ 2101215 w 7436821"/>
                <a:gd name="connsiteY218" fmla="*/ 854370 h 3259433"/>
                <a:gd name="connsiteX219" fmla="*/ 2105025 w 7436821"/>
                <a:gd name="connsiteY219" fmla="*/ 874373 h 3259433"/>
                <a:gd name="connsiteX220" fmla="*/ 2210753 w 7436821"/>
                <a:gd name="connsiteY220" fmla="*/ 962955 h 3259433"/>
                <a:gd name="connsiteX221" fmla="*/ 2225040 w 7436821"/>
                <a:gd name="connsiteY221" fmla="*/ 977243 h 3259433"/>
                <a:gd name="connsiteX222" fmla="*/ 2232660 w 7436821"/>
                <a:gd name="connsiteY222" fmla="*/ 996293 h 3259433"/>
                <a:gd name="connsiteX223" fmla="*/ 2269808 w 7436821"/>
                <a:gd name="connsiteY223" fmla="*/ 1064873 h 3259433"/>
                <a:gd name="connsiteX224" fmla="*/ 2371725 w 7436821"/>
                <a:gd name="connsiteY224" fmla="*/ 1142978 h 3259433"/>
                <a:gd name="connsiteX225" fmla="*/ 2384108 w 7436821"/>
                <a:gd name="connsiteY225" fmla="*/ 1150598 h 3259433"/>
                <a:gd name="connsiteX226" fmla="*/ 2397443 w 7436821"/>
                <a:gd name="connsiteY226" fmla="*/ 1161075 h 3259433"/>
                <a:gd name="connsiteX227" fmla="*/ 2431734 w 7436821"/>
                <a:gd name="connsiteY227" fmla="*/ 1266803 h 3259433"/>
                <a:gd name="connsiteX228" fmla="*/ 2390775 w 7436821"/>
                <a:gd name="connsiteY228" fmla="*/ 1254420 h 3259433"/>
                <a:gd name="connsiteX229" fmla="*/ 2414588 w 7436821"/>
                <a:gd name="connsiteY229" fmla="*/ 1354433 h 3259433"/>
                <a:gd name="connsiteX230" fmla="*/ 2405063 w 7436821"/>
                <a:gd name="connsiteY230" fmla="*/ 1374435 h 3259433"/>
                <a:gd name="connsiteX231" fmla="*/ 2460308 w 7436821"/>
                <a:gd name="connsiteY231" fmla="*/ 1570651 h 3259433"/>
                <a:gd name="connsiteX232" fmla="*/ 2478405 w 7436821"/>
                <a:gd name="connsiteY232" fmla="*/ 1590653 h 3259433"/>
                <a:gd name="connsiteX233" fmla="*/ 2724151 w 7436821"/>
                <a:gd name="connsiteY233" fmla="*/ 1651613 h 3259433"/>
                <a:gd name="connsiteX234" fmla="*/ 2684145 w 7436821"/>
                <a:gd name="connsiteY234" fmla="*/ 1490640 h 3259433"/>
                <a:gd name="connsiteX235" fmla="*/ 2687003 w 7436821"/>
                <a:gd name="connsiteY235" fmla="*/ 1473495 h 3259433"/>
                <a:gd name="connsiteX236" fmla="*/ 2748916 w 7436821"/>
                <a:gd name="connsiteY236" fmla="*/ 1396343 h 3259433"/>
                <a:gd name="connsiteX237" fmla="*/ 2792730 w 7436821"/>
                <a:gd name="connsiteY237" fmla="*/ 1368720 h 3259433"/>
                <a:gd name="connsiteX238" fmla="*/ 2806066 w 7436821"/>
                <a:gd name="connsiteY238" fmla="*/ 1349670 h 3259433"/>
                <a:gd name="connsiteX239" fmla="*/ 2905125 w 7436821"/>
                <a:gd name="connsiteY239" fmla="*/ 1244895 h 3259433"/>
                <a:gd name="connsiteX240" fmla="*/ 2904174 w 7436821"/>
                <a:gd name="connsiteY240" fmla="*/ 1225845 h 3259433"/>
                <a:gd name="connsiteX241" fmla="*/ 2904174 w 7436821"/>
                <a:gd name="connsiteY241" fmla="*/ 1188698 h 3259433"/>
                <a:gd name="connsiteX242" fmla="*/ 2982279 w 7436821"/>
                <a:gd name="connsiteY242" fmla="*/ 1062968 h 3259433"/>
                <a:gd name="connsiteX243" fmla="*/ 3023236 w 7436821"/>
                <a:gd name="connsiteY243" fmla="*/ 917235 h 3259433"/>
                <a:gd name="connsiteX244" fmla="*/ 3039429 w 7436821"/>
                <a:gd name="connsiteY244" fmla="*/ 896280 h 3259433"/>
                <a:gd name="connsiteX245" fmla="*/ 3184209 w 7436821"/>
                <a:gd name="connsiteY245" fmla="*/ 724830 h 3259433"/>
                <a:gd name="connsiteX246" fmla="*/ 3187065 w 7436821"/>
                <a:gd name="connsiteY246" fmla="*/ 708638 h 3259433"/>
                <a:gd name="connsiteX247" fmla="*/ 3201354 w 7436821"/>
                <a:gd name="connsiteY247" fmla="*/ 661013 h 3259433"/>
                <a:gd name="connsiteX248" fmla="*/ 3208973 w 7436821"/>
                <a:gd name="connsiteY248" fmla="*/ 641963 h 3259433"/>
                <a:gd name="connsiteX249" fmla="*/ 3317558 w 7436821"/>
                <a:gd name="connsiteY249" fmla="*/ 487658 h 3259433"/>
                <a:gd name="connsiteX250" fmla="*/ 3333751 w 7436821"/>
                <a:gd name="connsiteY250" fmla="*/ 471465 h 3259433"/>
                <a:gd name="connsiteX251" fmla="*/ 3351848 w 7436821"/>
                <a:gd name="connsiteY251" fmla="*/ 450510 h 3259433"/>
                <a:gd name="connsiteX252" fmla="*/ 3422333 w 7436821"/>
                <a:gd name="connsiteY252" fmla="*/ 386693 h 3259433"/>
                <a:gd name="connsiteX253" fmla="*/ 3442335 w 7436821"/>
                <a:gd name="connsiteY253" fmla="*/ 383835 h 3259433"/>
                <a:gd name="connsiteX254" fmla="*/ 3472815 w 7436821"/>
                <a:gd name="connsiteY254" fmla="*/ 366690 h 3259433"/>
                <a:gd name="connsiteX255" fmla="*/ 3540443 w 7436821"/>
                <a:gd name="connsiteY255" fmla="*/ 167618 h 3259433"/>
                <a:gd name="connsiteX256" fmla="*/ 3556636 w 7436821"/>
                <a:gd name="connsiteY256" fmla="*/ 150473 h 3259433"/>
                <a:gd name="connsiteX257" fmla="*/ 3629977 w 7436821"/>
                <a:gd name="connsiteY257" fmla="*/ 66653 h 3259433"/>
                <a:gd name="connsiteX258" fmla="*/ 3646170 w 7436821"/>
                <a:gd name="connsiteY258" fmla="*/ 50460 h 3259433"/>
                <a:gd name="connsiteX259" fmla="*/ 3707130 w 7436821"/>
                <a:gd name="connsiteY259" fmla="*/ 930 h 3259433"/>
                <a:gd name="connsiteX0" fmla="*/ 6115897 w 7436821"/>
                <a:gd name="connsiteY0" fmla="*/ 1832921 h 3259433"/>
                <a:gd name="connsiteX1" fmla="*/ 6111031 w 7436821"/>
                <a:gd name="connsiteY1" fmla="*/ 1811795 h 3259433"/>
                <a:gd name="connsiteX2" fmla="*/ 6115897 w 7436821"/>
                <a:gd name="connsiteY2" fmla="*/ 1832921 h 3259433"/>
                <a:gd name="connsiteX3" fmla="*/ 4571527 w 7436821"/>
                <a:gd name="connsiteY3" fmla="*/ 603642 h 3259433"/>
                <a:gd name="connsiteX4" fmla="*/ 4574994 w 7436821"/>
                <a:gd name="connsiteY4" fmla="*/ 607661 h 3259433"/>
                <a:gd name="connsiteX5" fmla="*/ 4574553 w 7436821"/>
                <a:gd name="connsiteY5" fmla="*/ 606693 h 3259433"/>
                <a:gd name="connsiteX6" fmla="*/ 4571527 w 7436821"/>
                <a:gd name="connsiteY6" fmla="*/ 603642 h 3259433"/>
                <a:gd name="connsiteX7" fmla="*/ 4528455 w 7436821"/>
                <a:gd name="connsiteY7" fmla="*/ 566756 h 3259433"/>
                <a:gd name="connsiteX8" fmla="*/ 4529548 w 7436821"/>
                <a:gd name="connsiteY8" fmla="*/ 569210 h 3259433"/>
                <a:gd name="connsiteX9" fmla="*/ 4537440 w 7436821"/>
                <a:gd name="connsiteY9" fmla="*/ 573026 h 3259433"/>
                <a:gd name="connsiteX10" fmla="*/ 4556825 w 7436821"/>
                <a:gd name="connsiteY10" fmla="*/ 588815 h 3259433"/>
                <a:gd name="connsiteX11" fmla="*/ 4543480 w 7436821"/>
                <a:gd name="connsiteY11" fmla="*/ 575357 h 3259433"/>
                <a:gd name="connsiteX12" fmla="*/ 4528455 w 7436821"/>
                <a:gd name="connsiteY12" fmla="*/ 566756 h 3259433"/>
                <a:gd name="connsiteX13" fmla="*/ 3707130 w 7436821"/>
                <a:gd name="connsiteY13" fmla="*/ 930 h 3259433"/>
                <a:gd name="connsiteX14" fmla="*/ 3793805 w 7436821"/>
                <a:gd name="connsiteY14" fmla="*/ 48555 h 3259433"/>
                <a:gd name="connsiteX15" fmla="*/ 3813807 w 7436821"/>
                <a:gd name="connsiteY15" fmla="*/ 62843 h 3259433"/>
                <a:gd name="connsiteX16" fmla="*/ 3878577 w 7436821"/>
                <a:gd name="connsiteY16" fmla="*/ 206670 h 3259433"/>
                <a:gd name="connsiteX17" fmla="*/ 3881435 w 7436821"/>
                <a:gd name="connsiteY17" fmla="*/ 230483 h 3259433"/>
                <a:gd name="connsiteX18" fmla="*/ 3904295 w 7436821"/>
                <a:gd name="connsiteY18" fmla="*/ 325733 h 3259433"/>
                <a:gd name="connsiteX19" fmla="*/ 3907058 w 7436821"/>
                <a:gd name="connsiteY19" fmla="*/ 340239 h 3259433"/>
                <a:gd name="connsiteX20" fmla="*/ 3908911 w 7436821"/>
                <a:gd name="connsiteY20" fmla="*/ 345080 h 3259433"/>
                <a:gd name="connsiteX21" fmla="*/ 3912314 w 7436821"/>
                <a:gd name="connsiteY21" fmla="*/ 358147 h 3259433"/>
                <a:gd name="connsiteX22" fmla="*/ 3923568 w 7436821"/>
                <a:gd name="connsiteY22" fmla="*/ 391336 h 3259433"/>
                <a:gd name="connsiteX23" fmla="*/ 3971922 w 7436821"/>
                <a:gd name="connsiteY23" fmla="*/ 503850 h 3259433"/>
                <a:gd name="connsiteX24" fmla="*/ 4070030 w 7436821"/>
                <a:gd name="connsiteY24" fmla="*/ 618150 h 3259433"/>
                <a:gd name="connsiteX25" fmla="*/ 4092890 w 7436821"/>
                <a:gd name="connsiteY25" fmla="*/ 631485 h 3259433"/>
                <a:gd name="connsiteX26" fmla="*/ 4295772 w 7436821"/>
                <a:gd name="connsiteY26" fmla="*/ 743880 h 3259433"/>
                <a:gd name="connsiteX27" fmla="*/ 4312917 w 7436821"/>
                <a:gd name="connsiteY27" fmla="*/ 720068 h 3259433"/>
                <a:gd name="connsiteX28" fmla="*/ 4316727 w 7436821"/>
                <a:gd name="connsiteY28" fmla="*/ 702923 h 3259433"/>
                <a:gd name="connsiteX29" fmla="*/ 4312917 w 7436821"/>
                <a:gd name="connsiteY29" fmla="*/ 681968 h 3259433"/>
                <a:gd name="connsiteX30" fmla="*/ 4312917 w 7436821"/>
                <a:gd name="connsiteY30" fmla="*/ 661965 h 3259433"/>
                <a:gd name="connsiteX31" fmla="*/ 4457697 w 7436821"/>
                <a:gd name="connsiteY31" fmla="*/ 461940 h 3259433"/>
                <a:gd name="connsiteX32" fmla="*/ 4549137 w 7436821"/>
                <a:gd name="connsiteY32" fmla="*/ 484800 h 3259433"/>
                <a:gd name="connsiteX33" fmla="*/ 4565330 w 7436821"/>
                <a:gd name="connsiteY33" fmla="*/ 500993 h 3259433"/>
                <a:gd name="connsiteX34" fmla="*/ 4643435 w 7436821"/>
                <a:gd name="connsiteY34" fmla="*/ 645773 h 3259433"/>
                <a:gd name="connsiteX35" fmla="*/ 4647245 w 7436821"/>
                <a:gd name="connsiteY35" fmla="*/ 670538 h 3259433"/>
                <a:gd name="connsiteX36" fmla="*/ 4656770 w 7436821"/>
                <a:gd name="connsiteY36" fmla="*/ 745785 h 3259433"/>
                <a:gd name="connsiteX37" fmla="*/ 4664390 w 7436821"/>
                <a:gd name="connsiteY37" fmla="*/ 761978 h 3259433"/>
                <a:gd name="connsiteX38" fmla="*/ 4671057 w 7436821"/>
                <a:gd name="connsiteY38" fmla="*/ 779123 h 3259433"/>
                <a:gd name="connsiteX39" fmla="*/ 4678677 w 7436821"/>
                <a:gd name="connsiteY39" fmla="*/ 795315 h 3259433"/>
                <a:gd name="connsiteX40" fmla="*/ 4679630 w 7436821"/>
                <a:gd name="connsiteY40" fmla="*/ 818175 h 3259433"/>
                <a:gd name="connsiteX41" fmla="*/ 4689155 w 7436821"/>
                <a:gd name="connsiteY41" fmla="*/ 838178 h 3259433"/>
                <a:gd name="connsiteX42" fmla="*/ 4696775 w 7436821"/>
                <a:gd name="connsiteY42" fmla="*/ 857228 h 3259433"/>
                <a:gd name="connsiteX43" fmla="*/ 4719635 w 7436821"/>
                <a:gd name="connsiteY43" fmla="*/ 894375 h 3259433"/>
                <a:gd name="connsiteX44" fmla="*/ 4732970 w 7436821"/>
                <a:gd name="connsiteY44" fmla="*/ 910568 h 3259433"/>
                <a:gd name="connsiteX45" fmla="*/ 4750115 w 7436821"/>
                <a:gd name="connsiteY45" fmla="*/ 927713 h 3259433"/>
                <a:gd name="connsiteX46" fmla="*/ 4763450 w 7436821"/>
                <a:gd name="connsiteY46" fmla="*/ 944858 h 3259433"/>
                <a:gd name="connsiteX47" fmla="*/ 4787262 w 7436821"/>
                <a:gd name="connsiteY47" fmla="*/ 982958 h 3259433"/>
                <a:gd name="connsiteX48" fmla="*/ 4794882 w 7436821"/>
                <a:gd name="connsiteY48" fmla="*/ 1006770 h 3259433"/>
                <a:gd name="connsiteX49" fmla="*/ 4807265 w 7436821"/>
                <a:gd name="connsiteY49" fmla="*/ 1054395 h 3259433"/>
                <a:gd name="connsiteX50" fmla="*/ 4817742 w 7436821"/>
                <a:gd name="connsiteY50" fmla="*/ 1068683 h 3259433"/>
                <a:gd name="connsiteX51" fmla="*/ 4820600 w 7436821"/>
                <a:gd name="connsiteY51" fmla="*/ 1088685 h 3259433"/>
                <a:gd name="connsiteX52" fmla="*/ 4838697 w 7436821"/>
                <a:gd name="connsiteY52" fmla="*/ 1221083 h 3259433"/>
                <a:gd name="connsiteX53" fmla="*/ 4851080 w 7436821"/>
                <a:gd name="connsiteY53" fmla="*/ 1233465 h 3259433"/>
                <a:gd name="connsiteX54" fmla="*/ 4860605 w 7436821"/>
                <a:gd name="connsiteY54" fmla="*/ 1273470 h 3259433"/>
                <a:gd name="connsiteX55" fmla="*/ 4948235 w 7436821"/>
                <a:gd name="connsiteY55" fmla="*/ 1517310 h 3259433"/>
                <a:gd name="connsiteX56" fmla="*/ 4964427 w 7436821"/>
                <a:gd name="connsiteY56" fmla="*/ 1554458 h 3259433"/>
                <a:gd name="connsiteX57" fmla="*/ 4978715 w 7436821"/>
                <a:gd name="connsiteY57" fmla="*/ 1574460 h 3259433"/>
                <a:gd name="connsiteX58" fmla="*/ 5151117 w 7436821"/>
                <a:gd name="connsiteY58" fmla="*/ 1836398 h 3259433"/>
                <a:gd name="connsiteX59" fmla="*/ 5272085 w 7436821"/>
                <a:gd name="connsiteY59" fmla="*/ 1796393 h 3259433"/>
                <a:gd name="connsiteX60" fmla="*/ 5292087 w 7436821"/>
                <a:gd name="connsiteY60" fmla="*/ 1800203 h 3259433"/>
                <a:gd name="connsiteX61" fmla="*/ 5360667 w 7436821"/>
                <a:gd name="connsiteY61" fmla="*/ 1729718 h 3259433"/>
                <a:gd name="connsiteX62" fmla="*/ 5361620 w 7436821"/>
                <a:gd name="connsiteY62" fmla="*/ 1708763 h 3259433"/>
                <a:gd name="connsiteX63" fmla="*/ 5379360 w 7436821"/>
                <a:gd name="connsiteY63" fmla="*/ 1644231 h 3259433"/>
                <a:gd name="connsiteX64" fmla="*/ 5390153 w 7436821"/>
                <a:gd name="connsiteY64" fmla="*/ 1625966 h 3259433"/>
                <a:gd name="connsiteX65" fmla="*/ 5398929 w 7436821"/>
                <a:gd name="connsiteY65" fmla="*/ 1592273 h 3259433"/>
                <a:gd name="connsiteX66" fmla="*/ 5426863 w 7436821"/>
                <a:gd name="connsiteY66" fmla="*/ 1519262 h 3259433"/>
                <a:gd name="connsiteX67" fmla="*/ 5425795 w 7436821"/>
                <a:gd name="connsiteY67" fmla="*/ 1503975 h 3259433"/>
                <a:gd name="connsiteX68" fmla="*/ 5427342 w 7436821"/>
                <a:gd name="connsiteY68" fmla="*/ 1415393 h 3259433"/>
                <a:gd name="connsiteX69" fmla="*/ 5542595 w 7436821"/>
                <a:gd name="connsiteY69" fmla="*/ 1209653 h 3259433"/>
                <a:gd name="connsiteX70" fmla="*/ 5554977 w 7436821"/>
                <a:gd name="connsiteY70" fmla="*/ 1189650 h 3259433"/>
                <a:gd name="connsiteX71" fmla="*/ 5572122 w 7436821"/>
                <a:gd name="connsiteY71" fmla="*/ 1176315 h 3259433"/>
                <a:gd name="connsiteX72" fmla="*/ 5683565 w 7436821"/>
                <a:gd name="connsiteY72" fmla="*/ 1302045 h 3259433"/>
                <a:gd name="connsiteX73" fmla="*/ 5697852 w 7436821"/>
                <a:gd name="connsiteY73" fmla="*/ 1319190 h 3259433"/>
                <a:gd name="connsiteX74" fmla="*/ 5727380 w 7436821"/>
                <a:gd name="connsiteY74" fmla="*/ 1353480 h 3259433"/>
                <a:gd name="connsiteX75" fmla="*/ 5739762 w 7436821"/>
                <a:gd name="connsiteY75" fmla="*/ 1372530 h 3259433"/>
                <a:gd name="connsiteX76" fmla="*/ 5770242 w 7436821"/>
                <a:gd name="connsiteY76" fmla="*/ 1402058 h 3259433"/>
                <a:gd name="connsiteX77" fmla="*/ 5783577 w 7436821"/>
                <a:gd name="connsiteY77" fmla="*/ 1415393 h 3259433"/>
                <a:gd name="connsiteX78" fmla="*/ 5787387 w 7436821"/>
                <a:gd name="connsiteY78" fmla="*/ 1517310 h 3259433"/>
                <a:gd name="connsiteX79" fmla="*/ 5925500 w 7436821"/>
                <a:gd name="connsiteY79" fmla="*/ 1493498 h 3259433"/>
                <a:gd name="connsiteX80" fmla="*/ 5946455 w 7436821"/>
                <a:gd name="connsiteY80" fmla="*/ 1486830 h 3259433"/>
                <a:gd name="connsiteX81" fmla="*/ 5966457 w 7436821"/>
                <a:gd name="connsiteY81" fmla="*/ 1499213 h 3259433"/>
                <a:gd name="connsiteX82" fmla="*/ 6098855 w 7436821"/>
                <a:gd name="connsiteY82" fmla="*/ 1646851 h 3259433"/>
                <a:gd name="connsiteX83" fmla="*/ 6106475 w 7436821"/>
                <a:gd name="connsiteY83" fmla="*/ 1663043 h 3259433"/>
                <a:gd name="connsiteX84" fmla="*/ 6119810 w 7436821"/>
                <a:gd name="connsiteY84" fmla="*/ 1693523 h 3259433"/>
                <a:gd name="connsiteX85" fmla="*/ 6130287 w 7436821"/>
                <a:gd name="connsiteY85" fmla="*/ 1716383 h 3259433"/>
                <a:gd name="connsiteX86" fmla="*/ 6140765 w 7436821"/>
                <a:gd name="connsiteY86" fmla="*/ 1737338 h 3259433"/>
                <a:gd name="connsiteX87" fmla="*/ 6148385 w 7436821"/>
                <a:gd name="connsiteY87" fmla="*/ 1758293 h 3259433"/>
                <a:gd name="connsiteX88" fmla="*/ 6151242 w 7436821"/>
                <a:gd name="connsiteY88" fmla="*/ 1936410 h 3259433"/>
                <a:gd name="connsiteX89" fmla="*/ 6155052 w 7436821"/>
                <a:gd name="connsiteY89" fmla="*/ 1957365 h 3259433"/>
                <a:gd name="connsiteX90" fmla="*/ 6158862 w 7436821"/>
                <a:gd name="connsiteY90" fmla="*/ 1978320 h 3259433"/>
                <a:gd name="connsiteX91" fmla="*/ 6169340 w 7436821"/>
                <a:gd name="connsiteY91" fmla="*/ 2022135 h 3259433"/>
                <a:gd name="connsiteX92" fmla="*/ 6176007 w 7436821"/>
                <a:gd name="connsiteY92" fmla="*/ 2035470 h 3259433"/>
                <a:gd name="connsiteX93" fmla="*/ 6186485 w 7436821"/>
                <a:gd name="connsiteY93" fmla="*/ 2047853 h 3259433"/>
                <a:gd name="connsiteX94" fmla="*/ 6202677 w 7436821"/>
                <a:gd name="connsiteY94" fmla="*/ 2062140 h 3259433"/>
                <a:gd name="connsiteX95" fmla="*/ 6220775 w 7436821"/>
                <a:gd name="connsiteY95" fmla="*/ 2076428 h 3259433"/>
                <a:gd name="connsiteX96" fmla="*/ 6241730 w 7436821"/>
                <a:gd name="connsiteY96" fmla="*/ 2085953 h 3259433"/>
                <a:gd name="connsiteX97" fmla="*/ 6402464 w 7436821"/>
                <a:gd name="connsiteY97" fmla="*/ 2130021 h 3259433"/>
                <a:gd name="connsiteX98" fmla="*/ 6417089 w 7436821"/>
                <a:gd name="connsiteY98" fmla="*/ 2124324 h 3259433"/>
                <a:gd name="connsiteX99" fmla="*/ 6419843 w 7436821"/>
                <a:gd name="connsiteY99" fmla="*/ 2110517 h 3259433"/>
                <a:gd name="connsiteX100" fmla="*/ 6429692 w 7436821"/>
                <a:gd name="connsiteY100" fmla="*/ 2078028 h 3259433"/>
                <a:gd name="connsiteX101" fmla="*/ 6414371 w 7436821"/>
                <a:gd name="connsiteY101" fmla="*/ 2052735 h 3259433"/>
                <a:gd name="connsiteX102" fmla="*/ 6371270 w 7436821"/>
                <a:gd name="connsiteY102" fmla="*/ 1988798 h 3259433"/>
                <a:gd name="connsiteX103" fmla="*/ 6365555 w 7436821"/>
                <a:gd name="connsiteY103" fmla="*/ 1965938 h 3259433"/>
                <a:gd name="connsiteX104" fmla="*/ 6393177 w 7436821"/>
                <a:gd name="connsiteY104" fmla="*/ 1884976 h 3259433"/>
                <a:gd name="connsiteX105" fmla="*/ 6416037 w 7436821"/>
                <a:gd name="connsiteY105" fmla="*/ 1879260 h 3259433"/>
                <a:gd name="connsiteX106" fmla="*/ 6545577 w 7436821"/>
                <a:gd name="connsiteY106" fmla="*/ 1923076 h 3259433"/>
                <a:gd name="connsiteX107" fmla="*/ 6569390 w 7436821"/>
                <a:gd name="connsiteY107" fmla="*/ 1926885 h 3259433"/>
                <a:gd name="connsiteX108" fmla="*/ 6666545 w 7436821"/>
                <a:gd name="connsiteY108" fmla="*/ 2002133 h 3259433"/>
                <a:gd name="connsiteX109" fmla="*/ 6713217 w 7436821"/>
                <a:gd name="connsiteY109" fmla="*/ 2018326 h 3259433"/>
                <a:gd name="connsiteX110" fmla="*/ 6731315 w 7436821"/>
                <a:gd name="connsiteY110" fmla="*/ 2021183 h 3259433"/>
                <a:gd name="connsiteX111" fmla="*/ 6749412 w 7436821"/>
                <a:gd name="connsiteY111" fmla="*/ 2026898 h 3259433"/>
                <a:gd name="connsiteX112" fmla="*/ 6868475 w 7436821"/>
                <a:gd name="connsiteY112" fmla="*/ 2111670 h 3259433"/>
                <a:gd name="connsiteX113" fmla="*/ 6889430 w 7436821"/>
                <a:gd name="connsiteY113" fmla="*/ 2119291 h 3259433"/>
                <a:gd name="connsiteX114" fmla="*/ 6905622 w 7436821"/>
                <a:gd name="connsiteY114" fmla="*/ 2133578 h 3259433"/>
                <a:gd name="connsiteX115" fmla="*/ 6869427 w 7436821"/>
                <a:gd name="connsiteY115" fmla="*/ 2242163 h 3259433"/>
                <a:gd name="connsiteX116" fmla="*/ 6879946 w 7436821"/>
                <a:gd name="connsiteY116" fmla="*/ 2258313 h 3259433"/>
                <a:gd name="connsiteX117" fmla="*/ 6889342 w 7436821"/>
                <a:gd name="connsiteY117" fmla="*/ 2262487 h 3259433"/>
                <a:gd name="connsiteX118" fmla="*/ 6893809 w 7436821"/>
                <a:gd name="connsiteY118" fmla="*/ 2261261 h 3259433"/>
                <a:gd name="connsiteX119" fmla="*/ 6901194 w 7436821"/>
                <a:gd name="connsiteY119" fmla="*/ 2263287 h 3259433"/>
                <a:gd name="connsiteX120" fmla="*/ 6908573 w 7436821"/>
                <a:gd name="connsiteY120" fmla="*/ 2262439 h 3259433"/>
                <a:gd name="connsiteX121" fmla="*/ 6994205 w 7436821"/>
                <a:gd name="connsiteY121" fmla="*/ 2229781 h 3259433"/>
                <a:gd name="connsiteX122" fmla="*/ 7012302 w 7436821"/>
                <a:gd name="connsiteY122" fmla="*/ 2240258 h 3259433"/>
                <a:gd name="connsiteX123" fmla="*/ 7028495 w 7436821"/>
                <a:gd name="connsiteY123" fmla="*/ 2257403 h 3259433"/>
                <a:gd name="connsiteX124" fmla="*/ 7040877 w 7436821"/>
                <a:gd name="connsiteY124" fmla="*/ 2278358 h 3259433"/>
                <a:gd name="connsiteX125" fmla="*/ 7061832 w 7436821"/>
                <a:gd name="connsiteY125" fmla="*/ 2345033 h 3259433"/>
                <a:gd name="connsiteX126" fmla="*/ 7071357 w 7436821"/>
                <a:gd name="connsiteY126" fmla="*/ 2365988 h 3259433"/>
                <a:gd name="connsiteX127" fmla="*/ 7088502 w 7436821"/>
                <a:gd name="connsiteY127" fmla="*/ 2436473 h 3259433"/>
                <a:gd name="connsiteX128" fmla="*/ 7094217 w 7436821"/>
                <a:gd name="connsiteY128" fmla="*/ 2460286 h 3259433"/>
                <a:gd name="connsiteX129" fmla="*/ 7151367 w 7436821"/>
                <a:gd name="connsiteY129" fmla="*/ 2523151 h 3259433"/>
                <a:gd name="connsiteX130" fmla="*/ 7158987 w 7436821"/>
                <a:gd name="connsiteY130" fmla="*/ 2537438 h 3259433"/>
                <a:gd name="connsiteX131" fmla="*/ 7162797 w 7436821"/>
                <a:gd name="connsiteY131" fmla="*/ 2551726 h 3259433"/>
                <a:gd name="connsiteX132" fmla="*/ 7150415 w 7436821"/>
                <a:gd name="connsiteY132" fmla="*/ 2571728 h 3259433"/>
                <a:gd name="connsiteX133" fmla="*/ 7130412 w 7436821"/>
                <a:gd name="connsiteY133" fmla="*/ 2635545 h 3259433"/>
                <a:gd name="connsiteX134" fmla="*/ 7133270 w 7436821"/>
                <a:gd name="connsiteY134" fmla="*/ 2655548 h 3259433"/>
                <a:gd name="connsiteX135" fmla="*/ 7147557 w 7436821"/>
                <a:gd name="connsiteY135" fmla="*/ 2672693 h 3259433"/>
                <a:gd name="connsiteX136" fmla="*/ 7165655 w 7436821"/>
                <a:gd name="connsiteY136" fmla="*/ 2686980 h 3259433"/>
                <a:gd name="connsiteX137" fmla="*/ 7181847 w 7436821"/>
                <a:gd name="connsiteY137" fmla="*/ 2703173 h 3259433"/>
                <a:gd name="connsiteX138" fmla="*/ 7277097 w 7436821"/>
                <a:gd name="connsiteY138" fmla="*/ 2908913 h 3259433"/>
                <a:gd name="connsiteX139" fmla="*/ 7289480 w 7436821"/>
                <a:gd name="connsiteY139" fmla="*/ 2929868 h 3259433"/>
                <a:gd name="connsiteX140" fmla="*/ 7359965 w 7436821"/>
                <a:gd name="connsiteY140" fmla="*/ 3067980 h 3259433"/>
                <a:gd name="connsiteX141" fmla="*/ 7419972 w 7436821"/>
                <a:gd name="connsiteY141" fmla="*/ 3104176 h 3259433"/>
                <a:gd name="connsiteX142" fmla="*/ 7436165 w 7436821"/>
                <a:gd name="connsiteY142" fmla="*/ 3142276 h 3259433"/>
                <a:gd name="connsiteX143" fmla="*/ 7433307 w 7436821"/>
                <a:gd name="connsiteY143" fmla="*/ 3162278 h 3259433"/>
                <a:gd name="connsiteX144" fmla="*/ 7417115 w 7436821"/>
                <a:gd name="connsiteY144" fmla="*/ 3196568 h 3259433"/>
                <a:gd name="connsiteX145" fmla="*/ 7413305 w 7436821"/>
                <a:gd name="connsiteY145" fmla="*/ 3207998 h 3259433"/>
                <a:gd name="connsiteX146" fmla="*/ 7422830 w 7436821"/>
                <a:gd name="connsiteY146" fmla="*/ 3251813 h 3259433"/>
                <a:gd name="connsiteX147" fmla="*/ 7428545 w 7436821"/>
                <a:gd name="connsiteY147" fmla="*/ 3259433 h 3259433"/>
                <a:gd name="connsiteX148" fmla="*/ 7388540 w 7436821"/>
                <a:gd name="connsiteY148" fmla="*/ 3259433 h 3259433"/>
                <a:gd name="connsiteX149" fmla="*/ 7367585 w 7436821"/>
                <a:gd name="connsiteY149" fmla="*/ 3259433 h 3259433"/>
                <a:gd name="connsiteX150" fmla="*/ 0 w 7436821"/>
                <a:gd name="connsiteY150" fmla="*/ 3259433 h 3259433"/>
                <a:gd name="connsiteX151" fmla="*/ 37148 w 7436821"/>
                <a:gd name="connsiteY151" fmla="*/ 3212761 h 3259433"/>
                <a:gd name="connsiteX152" fmla="*/ 180023 w 7436821"/>
                <a:gd name="connsiteY152" fmla="*/ 2943203 h 3259433"/>
                <a:gd name="connsiteX153" fmla="*/ 196215 w 7436821"/>
                <a:gd name="connsiteY153" fmla="*/ 2902245 h 3259433"/>
                <a:gd name="connsiteX154" fmla="*/ 195263 w 7436821"/>
                <a:gd name="connsiteY154" fmla="*/ 2901293 h 3259433"/>
                <a:gd name="connsiteX155" fmla="*/ 177165 w 7436821"/>
                <a:gd name="connsiteY155" fmla="*/ 2819378 h 3259433"/>
                <a:gd name="connsiteX156" fmla="*/ 296228 w 7436821"/>
                <a:gd name="connsiteY156" fmla="*/ 2586016 h 3259433"/>
                <a:gd name="connsiteX157" fmla="*/ 305753 w 7436821"/>
                <a:gd name="connsiteY157" fmla="*/ 2573633 h 3259433"/>
                <a:gd name="connsiteX158" fmla="*/ 326708 w 7436821"/>
                <a:gd name="connsiteY158" fmla="*/ 2543153 h 3259433"/>
                <a:gd name="connsiteX159" fmla="*/ 354330 w 7436821"/>
                <a:gd name="connsiteY159" fmla="*/ 2401231 h 3259433"/>
                <a:gd name="connsiteX160" fmla="*/ 370523 w 7436821"/>
                <a:gd name="connsiteY160" fmla="*/ 2388848 h 3259433"/>
                <a:gd name="connsiteX161" fmla="*/ 388620 w 7436821"/>
                <a:gd name="connsiteY161" fmla="*/ 2376466 h 3259433"/>
                <a:gd name="connsiteX162" fmla="*/ 401955 w 7436821"/>
                <a:gd name="connsiteY162" fmla="*/ 2366941 h 3259433"/>
                <a:gd name="connsiteX163" fmla="*/ 412433 w 7436821"/>
                <a:gd name="connsiteY163" fmla="*/ 2354558 h 3259433"/>
                <a:gd name="connsiteX164" fmla="*/ 440055 w 7436821"/>
                <a:gd name="connsiteY164" fmla="*/ 2276453 h 3259433"/>
                <a:gd name="connsiteX165" fmla="*/ 446723 w 7436821"/>
                <a:gd name="connsiteY165" fmla="*/ 2256451 h 3259433"/>
                <a:gd name="connsiteX166" fmla="*/ 484823 w 7436821"/>
                <a:gd name="connsiteY166" fmla="*/ 2027851 h 3259433"/>
                <a:gd name="connsiteX167" fmla="*/ 495300 w 7436821"/>
                <a:gd name="connsiteY167" fmla="*/ 2010705 h 3259433"/>
                <a:gd name="connsiteX168" fmla="*/ 529590 w 7436821"/>
                <a:gd name="connsiteY168" fmla="*/ 1910693 h 3259433"/>
                <a:gd name="connsiteX169" fmla="*/ 533400 w 7436821"/>
                <a:gd name="connsiteY169" fmla="*/ 1887833 h 3259433"/>
                <a:gd name="connsiteX170" fmla="*/ 615315 w 7436821"/>
                <a:gd name="connsiteY170" fmla="*/ 1749720 h 3259433"/>
                <a:gd name="connsiteX171" fmla="*/ 636270 w 7436821"/>
                <a:gd name="connsiteY171" fmla="*/ 1742101 h 3259433"/>
                <a:gd name="connsiteX172" fmla="*/ 660083 w 7436821"/>
                <a:gd name="connsiteY172" fmla="*/ 1738290 h 3259433"/>
                <a:gd name="connsiteX173" fmla="*/ 677228 w 7436821"/>
                <a:gd name="connsiteY173" fmla="*/ 1742101 h 3259433"/>
                <a:gd name="connsiteX174" fmla="*/ 689610 w 7436821"/>
                <a:gd name="connsiteY174" fmla="*/ 1751626 h 3259433"/>
                <a:gd name="connsiteX175" fmla="*/ 705803 w 7436821"/>
                <a:gd name="connsiteY175" fmla="*/ 1776390 h 3259433"/>
                <a:gd name="connsiteX176" fmla="*/ 712470 w 7436821"/>
                <a:gd name="connsiteY176" fmla="*/ 1789726 h 3259433"/>
                <a:gd name="connsiteX177" fmla="*/ 794385 w 7436821"/>
                <a:gd name="connsiteY177" fmla="*/ 1924980 h 3259433"/>
                <a:gd name="connsiteX178" fmla="*/ 810578 w 7436821"/>
                <a:gd name="connsiteY178" fmla="*/ 1937363 h 3259433"/>
                <a:gd name="connsiteX179" fmla="*/ 830580 w 7436821"/>
                <a:gd name="connsiteY179" fmla="*/ 1944030 h 3259433"/>
                <a:gd name="connsiteX180" fmla="*/ 912495 w 7436821"/>
                <a:gd name="connsiteY180" fmla="*/ 1977368 h 3259433"/>
                <a:gd name="connsiteX181" fmla="*/ 932498 w 7436821"/>
                <a:gd name="connsiteY181" fmla="*/ 2045948 h 3259433"/>
                <a:gd name="connsiteX182" fmla="*/ 939165 w 7436821"/>
                <a:gd name="connsiteY182" fmla="*/ 2068808 h 3259433"/>
                <a:gd name="connsiteX183" fmla="*/ 970598 w 7436821"/>
                <a:gd name="connsiteY183" fmla="*/ 2176441 h 3259433"/>
                <a:gd name="connsiteX184" fmla="*/ 991553 w 7436821"/>
                <a:gd name="connsiteY184" fmla="*/ 2189776 h 3259433"/>
                <a:gd name="connsiteX185" fmla="*/ 1008883 w 7436821"/>
                <a:gd name="connsiteY185" fmla="*/ 2194502 h 3259433"/>
                <a:gd name="connsiteX186" fmla="*/ 1033558 w 7436821"/>
                <a:gd name="connsiteY186" fmla="*/ 2189170 h 3259433"/>
                <a:gd name="connsiteX187" fmla="*/ 1050608 w 7436821"/>
                <a:gd name="connsiteY187" fmla="*/ 2179298 h 3259433"/>
                <a:gd name="connsiteX188" fmla="*/ 1064895 w 7436821"/>
                <a:gd name="connsiteY188" fmla="*/ 2165011 h 3259433"/>
                <a:gd name="connsiteX189" fmla="*/ 1118235 w 7436821"/>
                <a:gd name="connsiteY189" fmla="*/ 1923076 h 3259433"/>
                <a:gd name="connsiteX190" fmla="*/ 1119188 w 7436821"/>
                <a:gd name="connsiteY190" fmla="*/ 1900215 h 3259433"/>
                <a:gd name="connsiteX191" fmla="*/ 1132523 w 7436821"/>
                <a:gd name="connsiteY191" fmla="*/ 1809728 h 3259433"/>
                <a:gd name="connsiteX192" fmla="*/ 1139190 w 7436821"/>
                <a:gd name="connsiteY192" fmla="*/ 1788773 h 3259433"/>
                <a:gd name="connsiteX193" fmla="*/ 1227773 w 7436821"/>
                <a:gd name="connsiteY193" fmla="*/ 1720193 h 3259433"/>
                <a:gd name="connsiteX194" fmla="*/ 1274446 w 7436821"/>
                <a:gd name="connsiteY194" fmla="*/ 1605893 h 3259433"/>
                <a:gd name="connsiteX195" fmla="*/ 1295401 w 7436821"/>
                <a:gd name="connsiteY195" fmla="*/ 1595415 h 3259433"/>
                <a:gd name="connsiteX196" fmla="*/ 1316356 w 7436821"/>
                <a:gd name="connsiteY196" fmla="*/ 1587795 h 3259433"/>
                <a:gd name="connsiteX197" fmla="*/ 1340169 w 7436821"/>
                <a:gd name="connsiteY197" fmla="*/ 1580176 h 3259433"/>
                <a:gd name="connsiteX198" fmla="*/ 1467803 w 7436821"/>
                <a:gd name="connsiteY198" fmla="*/ 1565888 h 3259433"/>
                <a:gd name="connsiteX199" fmla="*/ 1478280 w 7436821"/>
                <a:gd name="connsiteY199" fmla="*/ 1363958 h 3259433"/>
                <a:gd name="connsiteX200" fmla="*/ 1490663 w 7436821"/>
                <a:gd name="connsiteY200" fmla="*/ 1351576 h 3259433"/>
                <a:gd name="connsiteX201" fmla="*/ 1500188 w 7436821"/>
                <a:gd name="connsiteY201" fmla="*/ 1339193 h 3259433"/>
                <a:gd name="connsiteX202" fmla="*/ 1509713 w 7436821"/>
                <a:gd name="connsiteY202" fmla="*/ 1320143 h 3259433"/>
                <a:gd name="connsiteX203" fmla="*/ 1642110 w 7436821"/>
                <a:gd name="connsiteY203" fmla="*/ 1095353 h 3259433"/>
                <a:gd name="connsiteX204" fmla="*/ 1662114 w 7436821"/>
                <a:gd name="connsiteY204" fmla="*/ 1089638 h 3259433"/>
                <a:gd name="connsiteX205" fmla="*/ 1708785 w 7436821"/>
                <a:gd name="connsiteY205" fmla="*/ 1102020 h 3259433"/>
                <a:gd name="connsiteX206" fmla="*/ 1764030 w 7436821"/>
                <a:gd name="connsiteY206" fmla="*/ 1041060 h 3259433"/>
                <a:gd name="connsiteX207" fmla="*/ 1771650 w 7436821"/>
                <a:gd name="connsiteY207" fmla="*/ 1018200 h 3259433"/>
                <a:gd name="connsiteX208" fmla="*/ 1839278 w 7436821"/>
                <a:gd name="connsiteY208" fmla="*/ 897233 h 3259433"/>
                <a:gd name="connsiteX209" fmla="*/ 1927547 w 7436821"/>
                <a:gd name="connsiteY209" fmla="*/ 898036 h 3259433"/>
                <a:gd name="connsiteX210" fmla="*/ 1938294 w 7436821"/>
                <a:gd name="connsiteY210" fmla="*/ 888494 h 3259433"/>
                <a:gd name="connsiteX211" fmla="*/ 1939664 w 7436821"/>
                <a:gd name="connsiteY211" fmla="*/ 883976 h 3259433"/>
                <a:gd name="connsiteX212" fmla="*/ 1946907 w 7436821"/>
                <a:gd name="connsiteY212" fmla="*/ 867712 h 3259433"/>
                <a:gd name="connsiteX213" fmla="*/ 1946910 w 7436821"/>
                <a:gd name="connsiteY213" fmla="*/ 867705 h 3259433"/>
                <a:gd name="connsiteX214" fmla="*/ 1956435 w 7436821"/>
                <a:gd name="connsiteY214" fmla="*/ 844845 h 3259433"/>
                <a:gd name="connsiteX215" fmla="*/ 1965960 w 7436821"/>
                <a:gd name="connsiteY215" fmla="*/ 821985 h 3259433"/>
                <a:gd name="connsiteX216" fmla="*/ 2080260 w 7436821"/>
                <a:gd name="connsiteY216" fmla="*/ 723878 h 3259433"/>
                <a:gd name="connsiteX217" fmla="*/ 2101215 w 7436821"/>
                <a:gd name="connsiteY217" fmla="*/ 854370 h 3259433"/>
                <a:gd name="connsiteX218" fmla="*/ 2105025 w 7436821"/>
                <a:gd name="connsiteY218" fmla="*/ 874373 h 3259433"/>
                <a:gd name="connsiteX219" fmla="*/ 2210753 w 7436821"/>
                <a:gd name="connsiteY219" fmla="*/ 962955 h 3259433"/>
                <a:gd name="connsiteX220" fmla="*/ 2225040 w 7436821"/>
                <a:gd name="connsiteY220" fmla="*/ 977243 h 3259433"/>
                <a:gd name="connsiteX221" fmla="*/ 2232660 w 7436821"/>
                <a:gd name="connsiteY221" fmla="*/ 996293 h 3259433"/>
                <a:gd name="connsiteX222" fmla="*/ 2269808 w 7436821"/>
                <a:gd name="connsiteY222" fmla="*/ 1064873 h 3259433"/>
                <a:gd name="connsiteX223" fmla="*/ 2371725 w 7436821"/>
                <a:gd name="connsiteY223" fmla="*/ 1142978 h 3259433"/>
                <a:gd name="connsiteX224" fmla="*/ 2384108 w 7436821"/>
                <a:gd name="connsiteY224" fmla="*/ 1150598 h 3259433"/>
                <a:gd name="connsiteX225" fmla="*/ 2397443 w 7436821"/>
                <a:gd name="connsiteY225" fmla="*/ 1161075 h 3259433"/>
                <a:gd name="connsiteX226" fmla="*/ 2431734 w 7436821"/>
                <a:gd name="connsiteY226" fmla="*/ 1266803 h 3259433"/>
                <a:gd name="connsiteX227" fmla="*/ 2390775 w 7436821"/>
                <a:gd name="connsiteY227" fmla="*/ 1254420 h 3259433"/>
                <a:gd name="connsiteX228" fmla="*/ 2414588 w 7436821"/>
                <a:gd name="connsiteY228" fmla="*/ 1354433 h 3259433"/>
                <a:gd name="connsiteX229" fmla="*/ 2405063 w 7436821"/>
                <a:gd name="connsiteY229" fmla="*/ 1374435 h 3259433"/>
                <a:gd name="connsiteX230" fmla="*/ 2460308 w 7436821"/>
                <a:gd name="connsiteY230" fmla="*/ 1570651 h 3259433"/>
                <a:gd name="connsiteX231" fmla="*/ 2478405 w 7436821"/>
                <a:gd name="connsiteY231" fmla="*/ 1590653 h 3259433"/>
                <a:gd name="connsiteX232" fmla="*/ 2724151 w 7436821"/>
                <a:gd name="connsiteY232" fmla="*/ 1651613 h 3259433"/>
                <a:gd name="connsiteX233" fmla="*/ 2684145 w 7436821"/>
                <a:gd name="connsiteY233" fmla="*/ 1490640 h 3259433"/>
                <a:gd name="connsiteX234" fmla="*/ 2687003 w 7436821"/>
                <a:gd name="connsiteY234" fmla="*/ 1473495 h 3259433"/>
                <a:gd name="connsiteX235" fmla="*/ 2748916 w 7436821"/>
                <a:gd name="connsiteY235" fmla="*/ 1396343 h 3259433"/>
                <a:gd name="connsiteX236" fmla="*/ 2792730 w 7436821"/>
                <a:gd name="connsiteY236" fmla="*/ 1368720 h 3259433"/>
                <a:gd name="connsiteX237" fmla="*/ 2806066 w 7436821"/>
                <a:gd name="connsiteY237" fmla="*/ 1349670 h 3259433"/>
                <a:gd name="connsiteX238" fmla="*/ 2905125 w 7436821"/>
                <a:gd name="connsiteY238" fmla="*/ 1244895 h 3259433"/>
                <a:gd name="connsiteX239" fmla="*/ 2904174 w 7436821"/>
                <a:gd name="connsiteY239" fmla="*/ 1225845 h 3259433"/>
                <a:gd name="connsiteX240" fmla="*/ 2904174 w 7436821"/>
                <a:gd name="connsiteY240" fmla="*/ 1188698 h 3259433"/>
                <a:gd name="connsiteX241" fmla="*/ 2982279 w 7436821"/>
                <a:gd name="connsiteY241" fmla="*/ 1062968 h 3259433"/>
                <a:gd name="connsiteX242" fmla="*/ 3023236 w 7436821"/>
                <a:gd name="connsiteY242" fmla="*/ 917235 h 3259433"/>
                <a:gd name="connsiteX243" fmla="*/ 3039429 w 7436821"/>
                <a:gd name="connsiteY243" fmla="*/ 896280 h 3259433"/>
                <a:gd name="connsiteX244" fmla="*/ 3184209 w 7436821"/>
                <a:gd name="connsiteY244" fmla="*/ 724830 h 3259433"/>
                <a:gd name="connsiteX245" fmla="*/ 3187065 w 7436821"/>
                <a:gd name="connsiteY245" fmla="*/ 708638 h 3259433"/>
                <a:gd name="connsiteX246" fmla="*/ 3201354 w 7436821"/>
                <a:gd name="connsiteY246" fmla="*/ 661013 h 3259433"/>
                <a:gd name="connsiteX247" fmla="*/ 3208973 w 7436821"/>
                <a:gd name="connsiteY247" fmla="*/ 641963 h 3259433"/>
                <a:gd name="connsiteX248" fmla="*/ 3317558 w 7436821"/>
                <a:gd name="connsiteY248" fmla="*/ 487658 h 3259433"/>
                <a:gd name="connsiteX249" fmla="*/ 3333751 w 7436821"/>
                <a:gd name="connsiteY249" fmla="*/ 471465 h 3259433"/>
                <a:gd name="connsiteX250" fmla="*/ 3351848 w 7436821"/>
                <a:gd name="connsiteY250" fmla="*/ 450510 h 3259433"/>
                <a:gd name="connsiteX251" fmla="*/ 3422333 w 7436821"/>
                <a:gd name="connsiteY251" fmla="*/ 386693 h 3259433"/>
                <a:gd name="connsiteX252" fmla="*/ 3442335 w 7436821"/>
                <a:gd name="connsiteY252" fmla="*/ 383835 h 3259433"/>
                <a:gd name="connsiteX253" fmla="*/ 3472815 w 7436821"/>
                <a:gd name="connsiteY253" fmla="*/ 366690 h 3259433"/>
                <a:gd name="connsiteX254" fmla="*/ 3540443 w 7436821"/>
                <a:gd name="connsiteY254" fmla="*/ 167618 h 3259433"/>
                <a:gd name="connsiteX255" fmla="*/ 3556636 w 7436821"/>
                <a:gd name="connsiteY255" fmla="*/ 150473 h 3259433"/>
                <a:gd name="connsiteX256" fmla="*/ 3629977 w 7436821"/>
                <a:gd name="connsiteY256" fmla="*/ 66653 h 3259433"/>
                <a:gd name="connsiteX257" fmla="*/ 3646170 w 7436821"/>
                <a:gd name="connsiteY257" fmla="*/ 50460 h 3259433"/>
                <a:gd name="connsiteX258" fmla="*/ 3707130 w 7436821"/>
                <a:gd name="connsiteY258" fmla="*/ 930 h 3259433"/>
                <a:gd name="connsiteX0" fmla="*/ 4571527 w 7436821"/>
                <a:gd name="connsiteY0" fmla="*/ 603642 h 3259433"/>
                <a:gd name="connsiteX1" fmla="*/ 4574994 w 7436821"/>
                <a:gd name="connsiteY1" fmla="*/ 607661 h 3259433"/>
                <a:gd name="connsiteX2" fmla="*/ 4574553 w 7436821"/>
                <a:gd name="connsiteY2" fmla="*/ 606693 h 3259433"/>
                <a:gd name="connsiteX3" fmla="*/ 4571527 w 7436821"/>
                <a:gd name="connsiteY3" fmla="*/ 603642 h 3259433"/>
                <a:gd name="connsiteX4" fmla="*/ 4528455 w 7436821"/>
                <a:gd name="connsiteY4" fmla="*/ 566756 h 3259433"/>
                <a:gd name="connsiteX5" fmla="*/ 4529548 w 7436821"/>
                <a:gd name="connsiteY5" fmla="*/ 569210 h 3259433"/>
                <a:gd name="connsiteX6" fmla="*/ 4537440 w 7436821"/>
                <a:gd name="connsiteY6" fmla="*/ 573026 h 3259433"/>
                <a:gd name="connsiteX7" fmla="*/ 4556825 w 7436821"/>
                <a:gd name="connsiteY7" fmla="*/ 588815 h 3259433"/>
                <a:gd name="connsiteX8" fmla="*/ 4543480 w 7436821"/>
                <a:gd name="connsiteY8" fmla="*/ 575357 h 3259433"/>
                <a:gd name="connsiteX9" fmla="*/ 4528455 w 7436821"/>
                <a:gd name="connsiteY9" fmla="*/ 566756 h 3259433"/>
                <a:gd name="connsiteX10" fmla="*/ 3707130 w 7436821"/>
                <a:gd name="connsiteY10" fmla="*/ 930 h 3259433"/>
                <a:gd name="connsiteX11" fmla="*/ 3793805 w 7436821"/>
                <a:gd name="connsiteY11" fmla="*/ 48555 h 3259433"/>
                <a:gd name="connsiteX12" fmla="*/ 3813807 w 7436821"/>
                <a:gd name="connsiteY12" fmla="*/ 62843 h 3259433"/>
                <a:gd name="connsiteX13" fmla="*/ 3878577 w 7436821"/>
                <a:gd name="connsiteY13" fmla="*/ 206670 h 3259433"/>
                <a:gd name="connsiteX14" fmla="*/ 3881435 w 7436821"/>
                <a:gd name="connsiteY14" fmla="*/ 230483 h 3259433"/>
                <a:gd name="connsiteX15" fmla="*/ 3904295 w 7436821"/>
                <a:gd name="connsiteY15" fmla="*/ 325733 h 3259433"/>
                <a:gd name="connsiteX16" fmla="*/ 3907058 w 7436821"/>
                <a:gd name="connsiteY16" fmla="*/ 340239 h 3259433"/>
                <a:gd name="connsiteX17" fmla="*/ 3908911 w 7436821"/>
                <a:gd name="connsiteY17" fmla="*/ 345080 h 3259433"/>
                <a:gd name="connsiteX18" fmla="*/ 3912314 w 7436821"/>
                <a:gd name="connsiteY18" fmla="*/ 358147 h 3259433"/>
                <a:gd name="connsiteX19" fmla="*/ 3923568 w 7436821"/>
                <a:gd name="connsiteY19" fmla="*/ 391336 h 3259433"/>
                <a:gd name="connsiteX20" fmla="*/ 3971922 w 7436821"/>
                <a:gd name="connsiteY20" fmla="*/ 503850 h 3259433"/>
                <a:gd name="connsiteX21" fmla="*/ 4070030 w 7436821"/>
                <a:gd name="connsiteY21" fmla="*/ 618150 h 3259433"/>
                <a:gd name="connsiteX22" fmla="*/ 4092890 w 7436821"/>
                <a:gd name="connsiteY22" fmla="*/ 631485 h 3259433"/>
                <a:gd name="connsiteX23" fmla="*/ 4295772 w 7436821"/>
                <a:gd name="connsiteY23" fmla="*/ 743880 h 3259433"/>
                <a:gd name="connsiteX24" fmla="*/ 4312917 w 7436821"/>
                <a:gd name="connsiteY24" fmla="*/ 720068 h 3259433"/>
                <a:gd name="connsiteX25" fmla="*/ 4316727 w 7436821"/>
                <a:gd name="connsiteY25" fmla="*/ 702923 h 3259433"/>
                <a:gd name="connsiteX26" fmla="*/ 4312917 w 7436821"/>
                <a:gd name="connsiteY26" fmla="*/ 681968 h 3259433"/>
                <a:gd name="connsiteX27" fmla="*/ 4312917 w 7436821"/>
                <a:gd name="connsiteY27" fmla="*/ 661965 h 3259433"/>
                <a:gd name="connsiteX28" fmla="*/ 4457697 w 7436821"/>
                <a:gd name="connsiteY28" fmla="*/ 461940 h 3259433"/>
                <a:gd name="connsiteX29" fmla="*/ 4549137 w 7436821"/>
                <a:gd name="connsiteY29" fmla="*/ 484800 h 3259433"/>
                <a:gd name="connsiteX30" fmla="*/ 4565330 w 7436821"/>
                <a:gd name="connsiteY30" fmla="*/ 500993 h 3259433"/>
                <a:gd name="connsiteX31" fmla="*/ 4643435 w 7436821"/>
                <a:gd name="connsiteY31" fmla="*/ 645773 h 3259433"/>
                <a:gd name="connsiteX32" fmla="*/ 4647245 w 7436821"/>
                <a:gd name="connsiteY32" fmla="*/ 670538 h 3259433"/>
                <a:gd name="connsiteX33" fmla="*/ 4656770 w 7436821"/>
                <a:gd name="connsiteY33" fmla="*/ 745785 h 3259433"/>
                <a:gd name="connsiteX34" fmla="*/ 4664390 w 7436821"/>
                <a:gd name="connsiteY34" fmla="*/ 761978 h 3259433"/>
                <a:gd name="connsiteX35" fmla="*/ 4671057 w 7436821"/>
                <a:gd name="connsiteY35" fmla="*/ 779123 h 3259433"/>
                <a:gd name="connsiteX36" fmla="*/ 4678677 w 7436821"/>
                <a:gd name="connsiteY36" fmla="*/ 795315 h 3259433"/>
                <a:gd name="connsiteX37" fmla="*/ 4679630 w 7436821"/>
                <a:gd name="connsiteY37" fmla="*/ 818175 h 3259433"/>
                <a:gd name="connsiteX38" fmla="*/ 4689155 w 7436821"/>
                <a:gd name="connsiteY38" fmla="*/ 838178 h 3259433"/>
                <a:gd name="connsiteX39" fmla="*/ 4696775 w 7436821"/>
                <a:gd name="connsiteY39" fmla="*/ 857228 h 3259433"/>
                <a:gd name="connsiteX40" fmla="*/ 4719635 w 7436821"/>
                <a:gd name="connsiteY40" fmla="*/ 894375 h 3259433"/>
                <a:gd name="connsiteX41" fmla="*/ 4732970 w 7436821"/>
                <a:gd name="connsiteY41" fmla="*/ 910568 h 3259433"/>
                <a:gd name="connsiteX42" fmla="*/ 4750115 w 7436821"/>
                <a:gd name="connsiteY42" fmla="*/ 927713 h 3259433"/>
                <a:gd name="connsiteX43" fmla="*/ 4763450 w 7436821"/>
                <a:gd name="connsiteY43" fmla="*/ 944858 h 3259433"/>
                <a:gd name="connsiteX44" fmla="*/ 4787262 w 7436821"/>
                <a:gd name="connsiteY44" fmla="*/ 982958 h 3259433"/>
                <a:gd name="connsiteX45" fmla="*/ 4794882 w 7436821"/>
                <a:gd name="connsiteY45" fmla="*/ 1006770 h 3259433"/>
                <a:gd name="connsiteX46" fmla="*/ 4807265 w 7436821"/>
                <a:gd name="connsiteY46" fmla="*/ 1054395 h 3259433"/>
                <a:gd name="connsiteX47" fmla="*/ 4817742 w 7436821"/>
                <a:gd name="connsiteY47" fmla="*/ 1068683 h 3259433"/>
                <a:gd name="connsiteX48" fmla="*/ 4820600 w 7436821"/>
                <a:gd name="connsiteY48" fmla="*/ 1088685 h 3259433"/>
                <a:gd name="connsiteX49" fmla="*/ 4838697 w 7436821"/>
                <a:gd name="connsiteY49" fmla="*/ 1221083 h 3259433"/>
                <a:gd name="connsiteX50" fmla="*/ 4851080 w 7436821"/>
                <a:gd name="connsiteY50" fmla="*/ 1233465 h 3259433"/>
                <a:gd name="connsiteX51" fmla="*/ 4860605 w 7436821"/>
                <a:gd name="connsiteY51" fmla="*/ 1273470 h 3259433"/>
                <a:gd name="connsiteX52" fmla="*/ 4948235 w 7436821"/>
                <a:gd name="connsiteY52" fmla="*/ 1517310 h 3259433"/>
                <a:gd name="connsiteX53" fmla="*/ 4964427 w 7436821"/>
                <a:gd name="connsiteY53" fmla="*/ 1554458 h 3259433"/>
                <a:gd name="connsiteX54" fmla="*/ 4978715 w 7436821"/>
                <a:gd name="connsiteY54" fmla="*/ 1574460 h 3259433"/>
                <a:gd name="connsiteX55" fmla="*/ 5151117 w 7436821"/>
                <a:gd name="connsiteY55" fmla="*/ 1836398 h 3259433"/>
                <a:gd name="connsiteX56" fmla="*/ 5272085 w 7436821"/>
                <a:gd name="connsiteY56" fmla="*/ 1796393 h 3259433"/>
                <a:gd name="connsiteX57" fmla="*/ 5292087 w 7436821"/>
                <a:gd name="connsiteY57" fmla="*/ 1800203 h 3259433"/>
                <a:gd name="connsiteX58" fmla="*/ 5360667 w 7436821"/>
                <a:gd name="connsiteY58" fmla="*/ 1729718 h 3259433"/>
                <a:gd name="connsiteX59" fmla="*/ 5361620 w 7436821"/>
                <a:gd name="connsiteY59" fmla="*/ 1708763 h 3259433"/>
                <a:gd name="connsiteX60" fmla="*/ 5379360 w 7436821"/>
                <a:gd name="connsiteY60" fmla="*/ 1644231 h 3259433"/>
                <a:gd name="connsiteX61" fmla="*/ 5390153 w 7436821"/>
                <a:gd name="connsiteY61" fmla="*/ 1625966 h 3259433"/>
                <a:gd name="connsiteX62" fmla="*/ 5398929 w 7436821"/>
                <a:gd name="connsiteY62" fmla="*/ 1592273 h 3259433"/>
                <a:gd name="connsiteX63" fmla="*/ 5426863 w 7436821"/>
                <a:gd name="connsiteY63" fmla="*/ 1519262 h 3259433"/>
                <a:gd name="connsiteX64" fmla="*/ 5425795 w 7436821"/>
                <a:gd name="connsiteY64" fmla="*/ 1503975 h 3259433"/>
                <a:gd name="connsiteX65" fmla="*/ 5427342 w 7436821"/>
                <a:gd name="connsiteY65" fmla="*/ 1415393 h 3259433"/>
                <a:gd name="connsiteX66" fmla="*/ 5542595 w 7436821"/>
                <a:gd name="connsiteY66" fmla="*/ 1209653 h 3259433"/>
                <a:gd name="connsiteX67" fmla="*/ 5554977 w 7436821"/>
                <a:gd name="connsiteY67" fmla="*/ 1189650 h 3259433"/>
                <a:gd name="connsiteX68" fmla="*/ 5572122 w 7436821"/>
                <a:gd name="connsiteY68" fmla="*/ 1176315 h 3259433"/>
                <a:gd name="connsiteX69" fmla="*/ 5683565 w 7436821"/>
                <a:gd name="connsiteY69" fmla="*/ 1302045 h 3259433"/>
                <a:gd name="connsiteX70" fmla="*/ 5697852 w 7436821"/>
                <a:gd name="connsiteY70" fmla="*/ 1319190 h 3259433"/>
                <a:gd name="connsiteX71" fmla="*/ 5727380 w 7436821"/>
                <a:gd name="connsiteY71" fmla="*/ 1353480 h 3259433"/>
                <a:gd name="connsiteX72" fmla="*/ 5739762 w 7436821"/>
                <a:gd name="connsiteY72" fmla="*/ 1372530 h 3259433"/>
                <a:gd name="connsiteX73" fmla="*/ 5770242 w 7436821"/>
                <a:gd name="connsiteY73" fmla="*/ 1402058 h 3259433"/>
                <a:gd name="connsiteX74" fmla="*/ 5783577 w 7436821"/>
                <a:gd name="connsiteY74" fmla="*/ 1415393 h 3259433"/>
                <a:gd name="connsiteX75" fmla="*/ 5787387 w 7436821"/>
                <a:gd name="connsiteY75" fmla="*/ 1517310 h 3259433"/>
                <a:gd name="connsiteX76" fmla="*/ 5925500 w 7436821"/>
                <a:gd name="connsiteY76" fmla="*/ 1493498 h 3259433"/>
                <a:gd name="connsiteX77" fmla="*/ 5946455 w 7436821"/>
                <a:gd name="connsiteY77" fmla="*/ 1486830 h 3259433"/>
                <a:gd name="connsiteX78" fmla="*/ 5966457 w 7436821"/>
                <a:gd name="connsiteY78" fmla="*/ 1499213 h 3259433"/>
                <a:gd name="connsiteX79" fmla="*/ 6098855 w 7436821"/>
                <a:gd name="connsiteY79" fmla="*/ 1646851 h 3259433"/>
                <a:gd name="connsiteX80" fmla="*/ 6106475 w 7436821"/>
                <a:gd name="connsiteY80" fmla="*/ 1663043 h 3259433"/>
                <a:gd name="connsiteX81" fmla="*/ 6119810 w 7436821"/>
                <a:gd name="connsiteY81" fmla="*/ 1693523 h 3259433"/>
                <a:gd name="connsiteX82" fmla="*/ 6130287 w 7436821"/>
                <a:gd name="connsiteY82" fmla="*/ 1716383 h 3259433"/>
                <a:gd name="connsiteX83" fmla="*/ 6140765 w 7436821"/>
                <a:gd name="connsiteY83" fmla="*/ 1737338 h 3259433"/>
                <a:gd name="connsiteX84" fmla="*/ 6148385 w 7436821"/>
                <a:gd name="connsiteY84" fmla="*/ 1758293 h 3259433"/>
                <a:gd name="connsiteX85" fmla="*/ 6151242 w 7436821"/>
                <a:gd name="connsiteY85" fmla="*/ 1936410 h 3259433"/>
                <a:gd name="connsiteX86" fmla="*/ 6155052 w 7436821"/>
                <a:gd name="connsiteY86" fmla="*/ 1957365 h 3259433"/>
                <a:gd name="connsiteX87" fmla="*/ 6158862 w 7436821"/>
                <a:gd name="connsiteY87" fmla="*/ 1978320 h 3259433"/>
                <a:gd name="connsiteX88" fmla="*/ 6169340 w 7436821"/>
                <a:gd name="connsiteY88" fmla="*/ 2022135 h 3259433"/>
                <a:gd name="connsiteX89" fmla="*/ 6176007 w 7436821"/>
                <a:gd name="connsiteY89" fmla="*/ 2035470 h 3259433"/>
                <a:gd name="connsiteX90" fmla="*/ 6186485 w 7436821"/>
                <a:gd name="connsiteY90" fmla="*/ 2047853 h 3259433"/>
                <a:gd name="connsiteX91" fmla="*/ 6202677 w 7436821"/>
                <a:gd name="connsiteY91" fmla="*/ 2062140 h 3259433"/>
                <a:gd name="connsiteX92" fmla="*/ 6220775 w 7436821"/>
                <a:gd name="connsiteY92" fmla="*/ 2076428 h 3259433"/>
                <a:gd name="connsiteX93" fmla="*/ 6241730 w 7436821"/>
                <a:gd name="connsiteY93" fmla="*/ 2085953 h 3259433"/>
                <a:gd name="connsiteX94" fmla="*/ 6402464 w 7436821"/>
                <a:gd name="connsiteY94" fmla="*/ 2130021 h 3259433"/>
                <a:gd name="connsiteX95" fmla="*/ 6417089 w 7436821"/>
                <a:gd name="connsiteY95" fmla="*/ 2124324 h 3259433"/>
                <a:gd name="connsiteX96" fmla="*/ 6419843 w 7436821"/>
                <a:gd name="connsiteY96" fmla="*/ 2110517 h 3259433"/>
                <a:gd name="connsiteX97" fmla="*/ 6429692 w 7436821"/>
                <a:gd name="connsiteY97" fmla="*/ 2078028 h 3259433"/>
                <a:gd name="connsiteX98" fmla="*/ 6414371 w 7436821"/>
                <a:gd name="connsiteY98" fmla="*/ 2052735 h 3259433"/>
                <a:gd name="connsiteX99" fmla="*/ 6371270 w 7436821"/>
                <a:gd name="connsiteY99" fmla="*/ 1988798 h 3259433"/>
                <a:gd name="connsiteX100" fmla="*/ 6365555 w 7436821"/>
                <a:gd name="connsiteY100" fmla="*/ 1965938 h 3259433"/>
                <a:gd name="connsiteX101" fmla="*/ 6393177 w 7436821"/>
                <a:gd name="connsiteY101" fmla="*/ 1884976 h 3259433"/>
                <a:gd name="connsiteX102" fmla="*/ 6416037 w 7436821"/>
                <a:gd name="connsiteY102" fmla="*/ 1879260 h 3259433"/>
                <a:gd name="connsiteX103" fmla="*/ 6545577 w 7436821"/>
                <a:gd name="connsiteY103" fmla="*/ 1923076 h 3259433"/>
                <a:gd name="connsiteX104" fmla="*/ 6569390 w 7436821"/>
                <a:gd name="connsiteY104" fmla="*/ 1926885 h 3259433"/>
                <a:gd name="connsiteX105" fmla="*/ 6666545 w 7436821"/>
                <a:gd name="connsiteY105" fmla="*/ 2002133 h 3259433"/>
                <a:gd name="connsiteX106" fmla="*/ 6713217 w 7436821"/>
                <a:gd name="connsiteY106" fmla="*/ 2018326 h 3259433"/>
                <a:gd name="connsiteX107" fmla="*/ 6731315 w 7436821"/>
                <a:gd name="connsiteY107" fmla="*/ 2021183 h 3259433"/>
                <a:gd name="connsiteX108" fmla="*/ 6749412 w 7436821"/>
                <a:gd name="connsiteY108" fmla="*/ 2026898 h 3259433"/>
                <a:gd name="connsiteX109" fmla="*/ 6868475 w 7436821"/>
                <a:gd name="connsiteY109" fmla="*/ 2111670 h 3259433"/>
                <a:gd name="connsiteX110" fmla="*/ 6889430 w 7436821"/>
                <a:gd name="connsiteY110" fmla="*/ 2119291 h 3259433"/>
                <a:gd name="connsiteX111" fmla="*/ 6905622 w 7436821"/>
                <a:gd name="connsiteY111" fmla="*/ 2133578 h 3259433"/>
                <a:gd name="connsiteX112" fmla="*/ 6869427 w 7436821"/>
                <a:gd name="connsiteY112" fmla="*/ 2242163 h 3259433"/>
                <a:gd name="connsiteX113" fmla="*/ 6879946 w 7436821"/>
                <a:gd name="connsiteY113" fmla="*/ 2258313 h 3259433"/>
                <a:gd name="connsiteX114" fmla="*/ 6889342 w 7436821"/>
                <a:gd name="connsiteY114" fmla="*/ 2262487 h 3259433"/>
                <a:gd name="connsiteX115" fmla="*/ 6893809 w 7436821"/>
                <a:gd name="connsiteY115" fmla="*/ 2261261 h 3259433"/>
                <a:gd name="connsiteX116" fmla="*/ 6901194 w 7436821"/>
                <a:gd name="connsiteY116" fmla="*/ 2263287 h 3259433"/>
                <a:gd name="connsiteX117" fmla="*/ 6908573 w 7436821"/>
                <a:gd name="connsiteY117" fmla="*/ 2262439 h 3259433"/>
                <a:gd name="connsiteX118" fmla="*/ 6994205 w 7436821"/>
                <a:gd name="connsiteY118" fmla="*/ 2229781 h 3259433"/>
                <a:gd name="connsiteX119" fmla="*/ 7012302 w 7436821"/>
                <a:gd name="connsiteY119" fmla="*/ 2240258 h 3259433"/>
                <a:gd name="connsiteX120" fmla="*/ 7028495 w 7436821"/>
                <a:gd name="connsiteY120" fmla="*/ 2257403 h 3259433"/>
                <a:gd name="connsiteX121" fmla="*/ 7040877 w 7436821"/>
                <a:gd name="connsiteY121" fmla="*/ 2278358 h 3259433"/>
                <a:gd name="connsiteX122" fmla="*/ 7061832 w 7436821"/>
                <a:gd name="connsiteY122" fmla="*/ 2345033 h 3259433"/>
                <a:gd name="connsiteX123" fmla="*/ 7071357 w 7436821"/>
                <a:gd name="connsiteY123" fmla="*/ 2365988 h 3259433"/>
                <a:gd name="connsiteX124" fmla="*/ 7088502 w 7436821"/>
                <a:gd name="connsiteY124" fmla="*/ 2436473 h 3259433"/>
                <a:gd name="connsiteX125" fmla="*/ 7094217 w 7436821"/>
                <a:gd name="connsiteY125" fmla="*/ 2460286 h 3259433"/>
                <a:gd name="connsiteX126" fmla="*/ 7151367 w 7436821"/>
                <a:gd name="connsiteY126" fmla="*/ 2523151 h 3259433"/>
                <a:gd name="connsiteX127" fmla="*/ 7158987 w 7436821"/>
                <a:gd name="connsiteY127" fmla="*/ 2537438 h 3259433"/>
                <a:gd name="connsiteX128" fmla="*/ 7162797 w 7436821"/>
                <a:gd name="connsiteY128" fmla="*/ 2551726 h 3259433"/>
                <a:gd name="connsiteX129" fmla="*/ 7150415 w 7436821"/>
                <a:gd name="connsiteY129" fmla="*/ 2571728 h 3259433"/>
                <a:gd name="connsiteX130" fmla="*/ 7130412 w 7436821"/>
                <a:gd name="connsiteY130" fmla="*/ 2635545 h 3259433"/>
                <a:gd name="connsiteX131" fmla="*/ 7133270 w 7436821"/>
                <a:gd name="connsiteY131" fmla="*/ 2655548 h 3259433"/>
                <a:gd name="connsiteX132" fmla="*/ 7147557 w 7436821"/>
                <a:gd name="connsiteY132" fmla="*/ 2672693 h 3259433"/>
                <a:gd name="connsiteX133" fmla="*/ 7165655 w 7436821"/>
                <a:gd name="connsiteY133" fmla="*/ 2686980 h 3259433"/>
                <a:gd name="connsiteX134" fmla="*/ 7181847 w 7436821"/>
                <a:gd name="connsiteY134" fmla="*/ 2703173 h 3259433"/>
                <a:gd name="connsiteX135" fmla="*/ 7277097 w 7436821"/>
                <a:gd name="connsiteY135" fmla="*/ 2908913 h 3259433"/>
                <a:gd name="connsiteX136" fmla="*/ 7289480 w 7436821"/>
                <a:gd name="connsiteY136" fmla="*/ 2929868 h 3259433"/>
                <a:gd name="connsiteX137" fmla="*/ 7359965 w 7436821"/>
                <a:gd name="connsiteY137" fmla="*/ 3067980 h 3259433"/>
                <a:gd name="connsiteX138" fmla="*/ 7419972 w 7436821"/>
                <a:gd name="connsiteY138" fmla="*/ 3104176 h 3259433"/>
                <a:gd name="connsiteX139" fmla="*/ 7436165 w 7436821"/>
                <a:gd name="connsiteY139" fmla="*/ 3142276 h 3259433"/>
                <a:gd name="connsiteX140" fmla="*/ 7433307 w 7436821"/>
                <a:gd name="connsiteY140" fmla="*/ 3162278 h 3259433"/>
                <a:gd name="connsiteX141" fmla="*/ 7417115 w 7436821"/>
                <a:gd name="connsiteY141" fmla="*/ 3196568 h 3259433"/>
                <a:gd name="connsiteX142" fmla="*/ 7413305 w 7436821"/>
                <a:gd name="connsiteY142" fmla="*/ 3207998 h 3259433"/>
                <a:gd name="connsiteX143" fmla="*/ 7422830 w 7436821"/>
                <a:gd name="connsiteY143" fmla="*/ 3251813 h 3259433"/>
                <a:gd name="connsiteX144" fmla="*/ 7428545 w 7436821"/>
                <a:gd name="connsiteY144" fmla="*/ 3259433 h 3259433"/>
                <a:gd name="connsiteX145" fmla="*/ 7388540 w 7436821"/>
                <a:gd name="connsiteY145" fmla="*/ 3259433 h 3259433"/>
                <a:gd name="connsiteX146" fmla="*/ 7367585 w 7436821"/>
                <a:gd name="connsiteY146" fmla="*/ 3259433 h 3259433"/>
                <a:gd name="connsiteX147" fmla="*/ 0 w 7436821"/>
                <a:gd name="connsiteY147" fmla="*/ 3259433 h 3259433"/>
                <a:gd name="connsiteX148" fmla="*/ 37148 w 7436821"/>
                <a:gd name="connsiteY148" fmla="*/ 3212761 h 3259433"/>
                <a:gd name="connsiteX149" fmla="*/ 180023 w 7436821"/>
                <a:gd name="connsiteY149" fmla="*/ 2943203 h 3259433"/>
                <a:gd name="connsiteX150" fmla="*/ 196215 w 7436821"/>
                <a:gd name="connsiteY150" fmla="*/ 2902245 h 3259433"/>
                <a:gd name="connsiteX151" fmla="*/ 195263 w 7436821"/>
                <a:gd name="connsiteY151" fmla="*/ 2901293 h 3259433"/>
                <a:gd name="connsiteX152" fmla="*/ 177165 w 7436821"/>
                <a:gd name="connsiteY152" fmla="*/ 2819378 h 3259433"/>
                <a:gd name="connsiteX153" fmla="*/ 296228 w 7436821"/>
                <a:gd name="connsiteY153" fmla="*/ 2586016 h 3259433"/>
                <a:gd name="connsiteX154" fmla="*/ 305753 w 7436821"/>
                <a:gd name="connsiteY154" fmla="*/ 2573633 h 3259433"/>
                <a:gd name="connsiteX155" fmla="*/ 326708 w 7436821"/>
                <a:gd name="connsiteY155" fmla="*/ 2543153 h 3259433"/>
                <a:gd name="connsiteX156" fmla="*/ 354330 w 7436821"/>
                <a:gd name="connsiteY156" fmla="*/ 2401231 h 3259433"/>
                <a:gd name="connsiteX157" fmla="*/ 370523 w 7436821"/>
                <a:gd name="connsiteY157" fmla="*/ 2388848 h 3259433"/>
                <a:gd name="connsiteX158" fmla="*/ 388620 w 7436821"/>
                <a:gd name="connsiteY158" fmla="*/ 2376466 h 3259433"/>
                <a:gd name="connsiteX159" fmla="*/ 401955 w 7436821"/>
                <a:gd name="connsiteY159" fmla="*/ 2366941 h 3259433"/>
                <a:gd name="connsiteX160" fmla="*/ 412433 w 7436821"/>
                <a:gd name="connsiteY160" fmla="*/ 2354558 h 3259433"/>
                <a:gd name="connsiteX161" fmla="*/ 440055 w 7436821"/>
                <a:gd name="connsiteY161" fmla="*/ 2276453 h 3259433"/>
                <a:gd name="connsiteX162" fmla="*/ 446723 w 7436821"/>
                <a:gd name="connsiteY162" fmla="*/ 2256451 h 3259433"/>
                <a:gd name="connsiteX163" fmla="*/ 484823 w 7436821"/>
                <a:gd name="connsiteY163" fmla="*/ 2027851 h 3259433"/>
                <a:gd name="connsiteX164" fmla="*/ 495300 w 7436821"/>
                <a:gd name="connsiteY164" fmla="*/ 2010705 h 3259433"/>
                <a:gd name="connsiteX165" fmla="*/ 529590 w 7436821"/>
                <a:gd name="connsiteY165" fmla="*/ 1910693 h 3259433"/>
                <a:gd name="connsiteX166" fmla="*/ 533400 w 7436821"/>
                <a:gd name="connsiteY166" fmla="*/ 1887833 h 3259433"/>
                <a:gd name="connsiteX167" fmla="*/ 615315 w 7436821"/>
                <a:gd name="connsiteY167" fmla="*/ 1749720 h 3259433"/>
                <a:gd name="connsiteX168" fmla="*/ 636270 w 7436821"/>
                <a:gd name="connsiteY168" fmla="*/ 1742101 h 3259433"/>
                <a:gd name="connsiteX169" fmla="*/ 660083 w 7436821"/>
                <a:gd name="connsiteY169" fmla="*/ 1738290 h 3259433"/>
                <a:gd name="connsiteX170" fmla="*/ 677228 w 7436821"/>
                <a:gd name="connsiteY170" fmla="*/ 1742101 h 3259433"/>
                <a:gd name="connsiteX171" fmla="*/ 689610 w 7436821"/>
                <a:gd name="connsiteY171" fmla="*/ 1751626 h 3259433"/>
                <a:gd name="connsiteX172" fmla="*/ 705803 w 7436821"/>
                <a:gd name="connsiteY172" fmla="*/ 1776390 h 3259433"/>
                <a:gd name="connsiteX173" fmla="*/ 712470 w 7436821"/>
                <a:gd name="connsiteY173" fmla="*/ 1789726 h 3259433"/>
                <a:gd name="connsiteX174" fmla="*/ 794385 w 7436821"/>
                <a:gd name="connsiteY174" fmla="*/ 1924980 h 3259433"/>
                <a:gd name="connsiteX175" fmla="*/ 810578 w 7436821"/>
                <a:gd name="connsiteY175" fmla="*/ 1937363 h 3259433"/>
                <a:gd name="connsiteX176" fmla="*/ 830580 w 7436821"/>
                <a:gd name="connsiteY176" fmla="*/ 1944030 h 3259433"/>
                <a:gd name="connsiteX177" fmla="*/ 912495 w 7436821"/>
                <a:gd name="connsiteY177" fmla="*/ 1977368 h 3259433"/>
                <a:gd name="connsiteX178" fmla="*/ 932498 w 7436821"/>
                <a:gd name="connsiteY178" fmla="*/ 2045948 h 3259433"/>
                <a:gd name="connsiteX179" fmla="*/ 939165 w 7436821"/>
                <a:gd name="connsiteY179" fmla="*/ 2068808 h 3259433"/>
                <a:gd name="connsiteX180" fmla="*/ 970598 w 7436821"/>
                <a:gd name="connsiteY180" fmla="*/ 2176441 h 3259433"/>
                <a:gd name="connsiteX181" fmla="*/ 991553 w 7436821"/>
                <a:gd name="connsiteY181" fmla="*/ 2189776 h 3259433"/>
                <a:gd name="connsiteX182" fmla="*/ 1008883 w 7436821"/>
                <a:gd name="connsiteY182" fmla="*/ 2194502 h 3259433"/>
                <a:gd name="connsiteX183" fmla="*/ 1033558 w 7436821"/>
                <a:gd name="connsiteY183" fmla="*/ 2189170 h 3259433"/>
                <a:gd name="connsiteX184" fmla="*/ 1050608 w 7436821"/>
                <a:gd name="connsiteY184" fmla="*/ 2179298 h 3259433"/>
                <a:gd name="connsiteX185" fmla="*/ 1064895 w 7436821"/>
                <a:gd name="connsiteY185" fmla="*/ 2165011 h 3259433"/>
                <a:gd name="connsiteX186" fmla="*/ 1118235 w 7436821"/>
                <a:gd name="connsiteY186" fmla="*/ 1923076 h 3259433"/>
                <a:gd name="connsiteX187" fmla="*/ 1119188 w 7436821"/>
                <a:gd name="connsiteY187" fmla="*/ 1900215 h 3259433"/>
                <a:gd name="connsiteX188" fmla="*/ 1132523 w 7436821"/>
                <a:gd name="connsiteY188" fmla="*/ 1809728 h 3259433"/>
                <a:gd name="connsiteX189" fmla="*/ 1139190 w 7436821"/>
                <a:gd name="connsiteY189" fmla="*/ 1788773 h 3259433"/>
                <a:gd name="connsiteX190" fmla="*/ 1227773 w 7436821"/>
                <a:gd name="connsiteY190" fmla="*/ 1720193 h 3259433"/>
                <a:gd name="connsiteX191" fmla="*/ 1274446 w 7436821"/>
                <a:gd name="connsiteY191" fmla="*/ 1605893 h 3259433"/>
                <a:gd name="connsiteX192" fmla="*/ 1295401 w 7436821"/>
                <a:gd name="connsiteY192" fmla="*/ 1595415 h 3259433"/>
                <a:gd name="connsiteX193" fmla="*/ 1316356 w 7436821"/>
                <a:gd name="connsiteY193" fmla="*/ 1587795 h 3259433"/>
                <a:gd name="connsiteX194" fmla="*/ 1340169 w 7436821"/>
                <a:gd name="connsiteY194" fmla="*/ 1580176 h 3259433"/>
                <a:gd name="connsiteX195" fmla="*/ 1467803 w 7436821"/>
                <a:gd name="connsiteY195" fmla="*/ 1565888 h 3259433"/>
                <a:gd name="connsiteX196" fmla="*/ 1478280 w 7436821"/>
                <a:gd name="connsiteY196" fmla="*/ 1363958 h 3259433"/>
                <a:gd name="connsiteX197" fmla="*/ 1490663 w 7436821"/>
                <a:gd name="connsiteY197" fmla="*/ 1351576 h 3259433"/>
                <a:gd name="connsiteX198" fmla="*/ 1500188 w 7436821"/>
                <a:gd name="connsiteY198" fmla="*/ 1339193 h 3259433"/>
                <a:gd name="connsiteX199" fmla="*/ 1509713 w 7436821"/>
                <a:gd name="connsiteY199" fmla="*/ 1320143 h 3259433"/>
                <a:gd name="connsiteX200" fmla="*/ 1642110 w 7436821"/>
                <a:gd name="connsiteY200" fmla="*/ 1095353 h 3259433"/>
                <a:gd name="connsiteX201" fmla="*/ 1662114 w 7436821"/>
                <a:gd name="connsiteY201" fmla="*/ 1089638 h 3259433"/>
                <a:gd name="connsiteX202" fmla="*/ 1708785 w 7436821"/>
                <a:gd name="connsiteY202" fmla="*/ 1102020 h 3259433"/>
                <a:gd name="connsiteX203" fmla="*/ 1764030 w 7436821"/>
                <a:gd name="connsiteY203" fmla="*/ 1041060 h 3259433"/>
                <a:gd name="connsiteX204" fmla="*/ 1771650 w 7436821"/>
                <a:gd name="connsiteY204" fmla="*/ 1018200 h 3259433"/>
                <a:gd name="connsiteX205" fmla="*/ 1839278 w 7436821"/>
                <a:gd name="connsiteY205" fmla="*/ 897233 h 3259433"/>
                <a:gd name="connsiteX206" fmla="*/ 1927547 w 7436821"/>
                <a:gd name="connsiteY206" fmla="*/ 898036 h 3259433"/>
                <a:gd name="connsiteX207" fmla="*/ 1938294 w 7436821"/>
                <a:gd name="connsiteY207" fmla="*/ 888494 h 3259433"/>
                <a:gd name="connsiteX208" fmla="*/ 1939664 w 7436821"/>
                <a:gd name="connsiteY208" fmla="*/ 883976 h 3259433"/>
                <a:gd name="connsiteX209" fmla="*/ 1946907 w 7436821"/>
                <a:gd name="connsiteY209" fmla="*/ 867712 h 3259433"/>
                <a:gd name="connsiteX210" fmla="*/ 1946910 w 7436821"/>
                <a:gd name="connsiteY210" fmla="*/ 867705 h 3259433"/>
                <a:gd name="connsiteX211" fmla="*/ 1956435 w 7436821"/>
                <a:gd name="connsiteY211" fmla="*/ 844845 h 3259433"/>
                <a:gd name="connsiteX212" fmla="*/ 1965960 w 7436821"/>
                <a:gd name="connsiteY212" fmla="*/ 821985 h 3259433"/>
                <a:gd name="connsiteX213" fmla="*/ 2080260 w 7436821"/>
                <a:gd name="connsiteY213" fmla="*/ 723878 h 3259433"/>
                <a:gd name="connsiteX214" fmla="*/ 2101215 w 7436821"/>
                <a:gd name="connsiteY214" fmla="*/ 854370 h 3259433"/>
                <a:gd name="connsiteX215" fmla="*/ 2105025 w 7436821"/>
                <a:gd name="connsiteY215" fmla="*/ 874373 h 3259433"/>
                <a:gd name="connsiteX216" fmla="*/ 2210753 w 7436821"/>
                <a:gd name="connsiteY216" fmla="*/ 962955 h 3259433"/>
                <a:gd name="connsiteX217" fmla="*/ 2225040 w 7436821"/>
                <a:gd name="connsiteY217" fmla="*/ 977243 h 3259433"/>
                <a:gd name="connsiteX218" fmla="*/ 2232660 w 7436821"/>
                <a:gd name="connsiteY218" fmla="*/ 996293 h 3259433"/>
                <a:gd name="connsiteX219" fmla="*/ 2269808 w 7436821"/>
                <a:gd name="connsiteY219" fmla="*/ 1064873 h 3259433"/>
                <a:gd name="connsiteX220" fmla="*/ 2371725 w 7436821"/>
                <a:gd name="connsiteY220" fmla="*/ 1142978 h 3259433"/>
                <a:gd name="connsiteX221" fmla="*/ 2384108 w 7436821"/>
                <a:gd name="connsiteY221" fmla="*/ 1150598 h 3259433"/>
                <a:gd name="connsiteX222" fmla="*/ 2397443 w 7436821"/>
                <a:gd name="connsiteY222" fmla="*/ 1161075 h 3259433"/>
                <a:gd name="connsiteX223" fmla="*/ 2431734 w 7436821"/>
                <a:gd name="connsiteY223" fmla="*/ 1266803 h 3259433"/>
                <a:gd name="connsiteX224" fmla="*/ 2390775 w 7436821"/>
                <a:gd name="connsiteY224" fmla="*/ 1254420 h 3259433"/>
                <a:gd name="connsiteX225" fmla="*/ 2414588 w 7436821"/>
                <a:gd name="connsiteY225" fmla="*/ 1354433 h 3259433"/>
                <a:gd name="connsiteX226" fmla="*/ 2405063 w 7436821"/>
                <a:gd name="connsiteY226" fmla="*/ 1374435 h 3259433"/>
                <a:gd name="connsiteX227" fmla="*/ 2460308 w 7436821"/>
                <a:gd name="connsiteY227" fmla="*/ 1570651 h 3259433"/>
                <a:gd name="connsiteX228" fmla="*/ 2478405 w 7436821"/>
                <a:gd name="connsiteY228" fmla="*/ 1590653 h 3259433"/>
                <a:gd name="connsiteX229" fmla="*/ 2724151 w 7436821"/>
                <a:gd name="connsiteY229" fmla="*/ 1651613 h 3259433"/>
                <a:gd name="connsiteX230" fmla="*/ 2684145 w 7436821"/>
                <a:gd name="connsiteY230" fmla="*/ 1490640 h 3259433"/>
                <a:gd name="connsiteX231" fmla="*/ 2687003 w 7436821"/>
                <a:gd name="connsiteY231" fmla="*/ 1473495 h 3259433"/>
                <a:gd name="connsiteX232" fmla="*/ 2748916 w 7436821"/>
                <a:gd name="connsiteY232" fmla="*/ 1396343 h 3259433"/>
                <a:gd name="connsiteX233" fmla="*/ 2792730 w 7436821"/>
                <a:gd name="connsiteY233" fmla="*/ 1368720 h 3259433"/>
                <a:gd name="connsiteX234" fmla="*/ 2806066 w 7436821"/>
                <a:gd name="connsiteY234" fmla="*/ 1349670 h 3259433"/>
                <a:gd name="connsiteX235" fmla="*/ 2905125 w 7436821"/>
                <a:gd name="connsiteY235" fmla="*/ 1244895 h 3259433"/>
                <a:gd name="connsiteX236" fmla="*/ 2904174 w 7436821"/>
                <a:gd name="connsiteY236" fmla="*/ 1225845 h 3259433"/>
                <a:gd name="connsiteX237" fmla="*/ 2904174 w 7436821"/>
                <a:gd name="connsiteY237" fmla="*/ 1188698 h 3259433"/>
                <a:gd name="connsiteX238" fmla="*/ 2982279 w 7436821"/>
                <a:gd name="connsiteY238" fmla="*/ 1062968 h 3259433"/>
                <a:gd name="connsiteX239" fmla="*/ 3023236 w 7436821"/>
                <a:gd name="connsiteY239" fmla="*/ 917235 h 3259433"/>
                <a:gd name="connsiteX240" fmla="*/ 3039429 w 7436821"/>
                <a:gd name="connsiteY240" fmla="*/ 896280 h 3259433"/>
                <a:gd name="connsiteX241" fmla="*/ 3184209 w 7436821"/>
                <a:gd name="connsiteY241" fmla="*/ 724830 h 3259433"/>
                <a:gd name="connsiteX242" fmla="*/ 3187065 w 7436821"/>
                <a:gd name="connsiteY242" fmla="*/ 708638 h 3259433"/>
                <a:gd name="connsiteX243" fmla="*/ 3201354 w 7436821"/>
                <a:gd name="connsiteY243" fmla="*/ 661013 h 3259433"/>
                <a:gd name="connsiteX244" fmla="*/ 3208973 w 7436821"/>
                <a:gd name="connsiteY244" fmla="*/ 641963 h 3259433"/>
                <a:gd name="connsiteX245" fmla="*/ 3317558 w 7436821"/>
                <a:gd name="connsiteY245" fmla="*/ 487658 h 3259433"/>
                <a:gd name="connsiteX246" fmla="*/ 3333751 w 7436821"/>
                <a:gd name="connsiteY246" fmla="*/ 471465 h 3259433"/>
                <a:gd name="connsiteX247" fmla="*/ 3351848 w 7436821"/>
                <a:gd name="connsiteY247" fmla="*/ 450510 h 3259433"/>
                <a:gd name="connsiteX248" fmla="*/ 3422333 w 7436821"/>
                <a:gd name="connsiteY248" fmla="*/ 386693 h 3259433"/>
                <a:gd name="connsiteX249" fmla="*/ 3442335 w 7436821"/>
                <a:gd name="connsiteY249" fmla="*/ 383835 h 3259433"/>
                <a:gd name="connsiteX250" fmla="*/ 3472815 w 7436821"/>
                <a:gd name="connsiteY250" fmla="*/ 366690 h 3259433"/>
                <a:gd name="connsiteX251" fmla="*/ 3540443 w 7436821"/>
                <a:gd name="connsiteY251" fmla="*/ 167618 h 3259433"/>
                <a:gd name="connsiteX252" fmla="*/ 3556636 w 7436821"/>
                <a:gd name="connsiteY252" fmla="*/ 150473 h 3259433"/>
                <a:gd name="connsiteX253" fmla="*/ 3629977 w 7436821"/>
                <a:gd name="connsiteY253" fmla="*/ 66653 h 3259433"/>
                <a:gd name="connsiteX254" fmla="*/ 3646170 w 7436821"/>
                <a:gd name="connsiteY254" fmla="*/ 50460 h 3259433"/>
                <a:gd name="connsiteX255" fmla="*/ 3707130 w 7436821"/>
                <a:gd name="connsiteY255" fmla="*/ 930 h 3259433"/>
                <a:gd name="connsiteX0" fmla="*/ 4571527 w 7436821"/>
                <a:gd name="connsiteY0" fmla="*/ 603642 h 3259433"/>
                <a:gd name="connsiteX1" fmla="*/ 4574994 w 7436821"/>
                <a:gd name="connsiteY1" fmla="*/ 607661 h 3259433"/>
                <a:gd name="connsiteX2" fmla="*/ 4574553 w 7436821"/>
                <a:gd name="connsiteY2" fmla="*/ 606693 h 3259433"/>
                <a:gd name="connsiteX3" fmla="*/ 4571527 w 7436821"/>
                <a:gd name="connsiteY3" fmla="*/ 603642 h 3259433"/>
                <a:gd name="connsiteX4" fmla="*/ 4543480 w 7436821"/>
                <a:gd name="connsiteY4" fmla="*/ 575357 h 3259433"/>
                <a:gd name="connsiteX5" fmla="*/ 4529548 w 7436821"/>
                <a:gd name="connsiteY5" fmla="*/ 569210 h 3259433"/>
                <a:gd name="connsiteX6" fmla="*/ 4537440 w 7436821"/>
                <a:gd name="connsiteY6" fmla="*/ 573026 h 3259433"/>
                <a:gd name="connsiteX7" fmla="*/ 4556825 w 7436821"/>
                <a:gd name="connsiteY7" fmla="*/ 588815 h 3259433"/>
                <a:gd name="connsiteX8" fmla="*/ 4543480 w 7436821"/>
                <a:gd name="connsiteY8" fmla="*/ 575357 h 3259433"/>
                <a:gd name="connsiteX9" fmla="*/ 3707130 w 7436821"/>
                <a:gd name="connsiteY9" fmla="*/ 930 h 3259433"/>
                <a:gd name="connsiteX10" fmla="*/ 3793805 w 7436821"/>
                <a:gd name="connsiteY10" fmla="*/ 48555 h 3259433"/>
                <a:gd name="connsiteX11" fmla="*/ 3813807 w 7436821"/>
                <a:gd name="connsiteY11" fmla="*/ 62843 h 3259433"/>
                <a:gd name="connsiteX12" fmla="*/ 3878577 w 7436821"/>
                <a:gd name="connsiteY12" fmla="*/ 206670 h 3259433"/>
                <a:gd name="connsiteX13" fmla="*/ 3881435 w 7436821"/>
                <a:gd name="connsiteY13" fmla="*/ 230483 h 3259433"/>
                <a:gd name="connsiteX14" fmla="*/ 3904295 w 7436821"/>
                <a:gd name="connsiteY14" fmla="*/ 325733 h 3259433"/>
                <a:gd name="connsiteX15" fmla="*/ 3907058 w 7436821"/>
                <a:gd name="connsiteY15" fmla="*/ 340239 h 3259433"/>
                <a:gd name="connsiteX16" fmla="*/ 3908911 w 7436821"/>
                <a:gd name="connsiteY16" fmla="*/ 345080 h 3259433"/>
                <a:gd name="connsiteX17" fmla="*/ 3912314 w 7436821"/>
                <a:gd name="connsiteY17" fmla="*/ 358147 h 3259433"/>
                <a:gd name="connsiteX18" fmla="*/ 3923568 w 7436821"/>
                <a:gd name="connsiteY18" fmla="*/ 391336 h 3259433"/>
                <a:gd name="connsiteX19" fmla="*/ 3971922 w 7436821"/>
                <a:gd name="connsiteY19" fmla="*/ 503850 h 3259433"/>
                <a:gd name="connsiteX20" fmla="*/ 4070030 w 7436821"/>
                <a:gd name="connsiteY20" fmla="*/ 618150 h 3259433"/>
                <a:gd name="connsiteX21" fmla="*/ 4092890 w 7436821"/>
                <a:gd name="connsiteY21" fmla="*/ 631485 h 3259433"/>
                <a:gd name="connsiteX22" fmla="*/ 4295772 w 7436821"/>
                <a:gd name="connsiteY22" fmla="*/ 743880 h 3259433"/>
                <a:gd name="connsiteX23" fmla="*/ 4312917 w 7436821"/>
                <a:gd name="connsiteY23" fmla="*/ 720068 h 3259433"/>
                <a:gd name="connsiteX24" fmla="*/ 4316727 w 7436821"/>
                <a:gd name="connsiteY24" fmla="*/ 702923 h 3259433"/>
                <a:gd name="connsiteX25" fmla="*/ 4312917 w 7436821"/>
                <a:gd name="connsiteY25" fmla="*/ 681968 h 3259433"/>
                <a:gd name="connsiteX26" fmla="*/ 4312917 w 7436821"/>
                <a:gd name="connsiteY26" fmla="*/ 661965 h 3259433"/>
                <a:gd name="connsiteX27" fmla="*/ 4457697 w 7436821"/>
                <a:gd name="connsiteY27" fmla="*/ 461940 h 3259433"/>
                <a:gd name="connsiteX28" fmla="*/ 4549137 w 7436821"/>
                <a:gd name="connsiteY28" fmla="*/ 484800 h 3259433"/>
                <a:gd name="connsiteX29" fmla="*/ 4565330 w 7436821"/>
                <a:gd name="connsiteY29" fmla="*/ 500993 h 3259433"/>
                <a:gd name="connsiteX30" fmla="*/ 4643435 w 7436821"/>
                <a:gd name="connsiteY30" fmla="*/ 645773 h 3259433"/>
                <a:gd name="connsiteX31" fmla="*/ 4647245 w 7436821"/>
                <a:gd name="connsiteY31" fmla="*/ 670538 h 3259433"/>
                <a:gd name="connsiteX32" fmla="*/ 4656770 w 7436821"/>
                <a:gd name="connsiteY32" fmla="*/ 745785 h 3259433"/>
                <a:gd name="connsiteX33" fmla="*/ 4664390 w 7436821"/>
                <a:gd name="connsiteY33" fmla="*/ 761978 h 3259433"/>
                <a:gd name="connsiteX34" fmla="*/ 4671057 w 7436821"/>
                <a:gd name="connsiteY34" fmla="*/ 779123 h 3259433"/>
                <a:gd name="connsiteX35" fmla="*/ 4678677 w 7436821"/>
                <a:gd name="connsiteY35" fmla="*/ 795315 h 3259433"/>
                <a:gd name="connsiteX36" fmla="*/ 4679630 w 7436821"/>
                <a:gd name="connsiteY36" fmla="*/ 818175 h 3259433"/>
                <a:gd name="connsiteX37" fmla="*/ 4689155 w 7436821"/>
                <a:gd name="connsiteY37" fmla="*/ 838178 h 3259433"/>
                <a:gd name="connsiteX38" fmla="*/ 4696775 w 7436821"/>
                <a:gd name="connsiteY38" fmla="*/ 857228 h 3259433"/>
                <a:gd name="connsiteX39" fmla="*/ 4719635 w 7436821"/>
                <a:gd name="connsiteY39" fmla="*/ 894375 h 3259433"/>
                <a:gd name="connsiteX40" fmla="*/ 4732970 w 7436821"/>
                <a:gd name="connsiteY40" fmla="*/ 910568 h 3259433"/>
                <a:gd name="connsiteX41" fmla="*/ 4750115 w 7436821"/>
                <a:gd name="connsiteY41" fmla="*/ 927713 h 3259433"/>
                <a:gd name="connsiteX42" fmla="*/ 4763450 w 7436821"/>
                <a:gd name="connsiteY42" fmla="*/ 944858 h 3259433"/>
                <a:gd name="connsiteX43" fmla="*/ 4787262 w 7436821"/>
                <a:gd name="connsiteY43" fmla="*/ 982958 h 3259433"/>
                <a:gd name="connsiteX44" fmla="*/ 4794882 w 7436821"/>
                <a:gd name="connsiteY44" fmla="*/ 1006770 h 3259433"/>
                <a:gd name="connsiteX45" fmla="*/ 4807265 w 7436821"/>
                <a:gd name="connsiteY45" fmla="*/ 1054395 h 3259433"/>
                <a:gd name="connsiteX46" fmla="*/ 4817742 w 7436821"/>
                <a:gd name="connsiteY46" fmla="*/ 1068683 h 3259433"/>
                <a:gd name="connsiteX47" fmla="*/ 4820600 w 7436821"/>
                <a:gd name="connsiteY47" fmla="*/ 1088685 h 3259433"/>
                <a:gd name="connsiteX48" fmla="*/ 4838697 w 7436821"/>
                <a:gd name="connsiteY48" fmla="*/ 1221083 h 3259433"/>
                <a:gd name="connsiteX49" fmla="*/ 4851080 w 7436821"/>
                <a:gd name="connsiteY49" fmla="*/ 1233465 h 3259433"/>
                <a:gd name="connsiteX50" fmla="*/ 4860605 w 7436821"/>
                <a:gd name="connsiteY50" fmla="*/ 1273470 h 3259433"/>
                <a:gd name="connsiteX51" fmla="*/ 4948235 w 7436821"/>
                <a:gd name="connsiteY51" fmla="*/ 1517310 h 3259433"/>
                <a:gd name="connsiteX52" fmla="*/ 4964427 w 7436821"/>
                <a:gd name="connsiteY52" fmla="*/ 1554458 h 3259433"/>
                <a:gd name="connsiteX53" fmla="*/ 4978715 w 7436821"/>
                <a:gd name="connsiteY53" fmla="*/ 1574460 h 3259433"/>
                <a:gd name="connsiteX54" fmla="*/ 5151117 w 7436821"/>
                <a:gd name="connsiteY54" fmla="*/ 1836398 h 3259433"/>
                <a:gd name="connsiteX55" fmla="*/ 5272085 w 7436821"/>
                <a:gd name="connsiteY55" fmla="*/ 1796393 h 3259433"/>
                <a:gd name="connsiteX56" fmla="*/ 5292087 w 7436821"/>
                <a:gd name="connsiteY56" fmla="*/ 1800203 h 3259433"/>
                <a:gd name="connsiteX57" fmla="*/ 5360667 w 7436821"/>
                <a:gd name="connsiteY57" fmla="*/ 1729718 h 3259433"/>
                <a:gd name="connsiteX58" fmla="*/ 5361620 w 7436821"/>
                <a:gd name="connsiteY58" fmla="*/ 1708763 h 3259433"/>
                <a:gd name="connsiteX59" fmla="*/ 5379360 w 7436821"/>
                <a:gd name="connsiteY59" fmla="*/ 1644231 h 3259433"/>
                <a:gd name="connsiteX60" fmla="*/ 5390153 w 7436821"/>
                <a:gd name="connsiteY60" fmla="*/ 1625966 h 3259433"/>
                <a:gd name="connsiteX61" fmla="*/ 5398929 w 7436821"/>
                <a:gd name="connsiteY61" fmla="*/ 1592273 h 3259433"/>
                <a:gd name="connsiteX62" fmla="*/ 5426863 w 7436821"/>
                <a:gd name="connsiteY62" fmla="*/ 1519262 h 3259433"/>
                <a:gd name="connsiteX63" fmla="*/ 5425795 w 7436821"/>
                <a:gd name="connsiteY63" fmla="*/ 1503975 h 3259433"/>
                <a:gd name="connsiteX64" fmla="*/ 5427342 w 7436821"/>
                <a:gd name="connsiteY64" fmla="*/ 1415393 h 3259433"/>
                <a:gd name="connsiteX65" fmla="*/ 5542595 w 7436821"/>
                <a:gd name="connsiteY65" fmla="*/ 1209653 h 3259433"/>
                <a:gd name="connsiteX66" fmla="*/ 5554977 w 7436821"/>
                <a:gd name="connsiteY66" fmla="*/ 1189650 h 3259433"/>
                <a:gd name="connsiteX67" fmla="*/ 5572122 w 7436821"/>
                <a:gd name="connsiteY67" fmla="*/ 1176315 h 3259433"/>
                <a:gd name="connsiteX68" fmla="*/ 5683565 w 7436821"/>
                <a:gd name="connsiteY68" fmla="*/ 1302045 h 3259433"/>
                <a:gd name="connsiteX69" fmla="*/ 5697852 w 7436821"/>
                <a:gd name="connsiteY69" fmla="*/ 1319190 h 3259433"/>
                <a:gd name="connsiteX70" fmla="*/ 5727380 w 7436821"/>
                <a:gd name="connsiteY70" fmla="*/ 1353480 h 3259433"/>
                <a:gd name="connsiteX71" fmla="*/ 5739762 w 7436821"/>
                <a:gd name="connsiteY71" fmla="*/ 1372530 h 3259433"/>
                <a:gd name="connsiteX72" fmla="*/ 5770242 w 7436821"/>
                <a:gd name="connsiteY72" fmla="*/ 1402058 h 3259433"/>
                <a:gd name="connsiteX73" fmla="*/ 5783577 w 7436821"/>
                <a:gd name="connsiteY73" fmla="*/ 1415393 h 3259433"/>
                <a:gd name="connsiteX74" fmla="*/ 5787387 w 7436821"/>
                <a:gd name="connsiteY74" fmla="*/ 1517310 h 3259433"/>
                <a:gd name="connsiteX75" fmla="*/ 5925500 w 7436821"/>
                <a:gd name="connsiteY75" fmla="*/ 1493498 h 3259433"/>
                <a:gd name="connsiteX76" fmla="*/ 5946455 w 7436821"/>
                <a:gd name="connsiteY76" fmla="*/ 1486830 h 3259433"/>
                <a:gd name="connsiteX77" fmla="*/ 5966457 w 7436821"/>
                <a:gd name="connsiteY77" fmla="*/ 1499213 h 3259433"/>
                <a:gd name="connsiteX78" fmla="*/ 6098855 w 7436821"/>
                <a:gd name="connsiteY78" fmla="*/ 1646851 h 3259433"/>
                <a:gd name="connsiteX79" fmla="*/ 6106475 w 7436821"/>
                <a:gd name="connsiteY79" fmla="*/ 1663043 h 3259433"/>
                <a:gd name="connsiteX80" fmla="*/ 6119810 w 7436821"/>
                <a:gd name="connsiteY80" fmla="*/ 1693523 h 3259433"/>
                <a:gd name="connsiteX81" fmla="*/ 6130287 w 7436821"/>
                <a:gd name="connsiteY81" fmla="*/ 1716383 h 3259433"/>
                <a:gd name="connsiteX82" fmla="*/ 6140765 w 7436821"/>
                <a:gd name="connsiteY82" fmla="*/ 1737338 h 3259433"/>
                <a:gd name="connsiteX83" fmla="*/ 6148385 w 7436821"/>
                <a:gd name="connsiteY83" fmla="*/ 1758293 h 3259433"/>
                <a:gd name="connsiteX84" fmla="*/ 6151242 w 7436821"/>
                <a:gd name="connsiteY84" fmla="*/ 1936410 h 3259433"/>
                <a:gd name="connsiteX85" fmla="*/ 6155052 w 7436821"/>
                <a:gd name="connsiteY85" fmla="*/ 1957365 h 3259433"/>
                <a:gd name="connsiteX86" fmla="*/ 6158862 w 7436821"/>
                <a:gd name="connsiteY86" fmla="*/ 1978320 h 3259433"/>
                <a:gd name="connsiteX87" fmla="*/ 6169340 w 7436821"/>
                <a:gd name="connsiteY87" fmla="*/ 2022135 h 3259433"/>
                <a:gd name="connsiteX88" fmla="*/ 6176007 w 7436821"/>
                <a:gd name="connsiteY88" fmla="*/ 2035470 h 3259433"/>
                <a:gd name="connsiteX89" fmla="*/ 6186485 w 7436821"/>
                <a:gd name="connsiteY89" fmla="*/ 2047853 h 3259433"/>
                <a:gd name="connsiteX90" fmla="*/ 6202677 w 7436821"/>
                <a:gd name="connsiteY90" fmla="*/ 2062140 h 3259433"/>
                <a:gd name="connsiteX91" fmla="*/ 6220775 w 7436821"/>
                <a:gd name="connsiteY91" fmla="*/ 2076428 h 3259433"/>
                <a:gd name="connsiteX92" fmla="*/ 6241730 w 7436821"/>
                <a:gd name="connsiteY92" fmla="*/ 2085953 h 3259433"/>
                <a:gd name="connsiteX93" fmla="*/ 6402464 w 7436821"/>
                <a:gd name="connsiteY93" fmla="*/ 2130021 h 3259433"/>
                <a:gd name="connsiteX94" fmla="*/ 6417089 w 7436821"/>
                <a:gd name="connsiteY94" fmla="*/ 2124324 h 3259433"/>
                <a:gd name="connsiteX95" fmla="*/ 6419843 w 7436821"/>
                <a:gd name="connsiteY95" fmla="*/ 2110517 h 3259433"/>
                <a:gd name="connsiteX96" fmla="*/ 6429692 w 7436821"/>
                <a:gd name="connsiteY96" fmla="*/ 2078028 h 3259433"/>
                <a:gd name="connsiteX97" fmla="*/ 6414371 w 7436821"/>
                <a:gd name="connsiteY97" fmla="*/ 2052735 h 3259433"/>
                <a:gd name="connsiteX98" fmla="*/ 6371270 w 7436821"/>
                <a:gd name="connsiteY98" fmla="*/ 1988798 h 3259433"/>
                <a:gd name="connsiteX99" fmla="*/ 6365555 w 7436821"/>
                <a:gd name="connsiteY99" fmla="*/ 1965938 h 3259433"/>
                <a:gd name="connsiteX100" fmla="*/ 6393177 w 7436821"/>
                <a:gd name="connsiteY100" fmla="*/ 1884976 h 3259433"/>
                <a:gd name="connsiteX101" fmla="*/ 6416037 w 7436821"/>
                <a:gd name="connsiteY101" fmla="*/ 1879260 h 3259433"/>
                <a:gd name="connsiteX102" fmla="*/ 6545577 w 7436821"/>
                <a:gd name="connsiteY102" fmla="*/ 1923076 h 3259433"/>
                <a:gd name="connsiteX103" fmla="*/ 6569390 w 7436821"/>
                <a:gd name="connsiteY103" fmla="*/ 1926885 h 3259433"/>
                <a:gd name="connsiteX104" fmla="*/ 6666545 w 7436821"/>
                <a:gd name="connsiteY104" fmla="*/ 2002133 h 3259433"/>
                <a:gd name="connsiteX105" fmla="*/ 6713217 w 7436821"/>
                <a:gd name="connsiteY105" fmla="*/ 2018326 h 3259433"/>
                <a:gd name="connsiteX106" fmla="*/ 6731315 w 7436821"/>
                <a:gd name="connsiteY106" fmla="*/ 2021183 h 3259433"/>
                <a:gd name="connsiteX107" fmla="*/ 6749412 w 7436821"/>
                <a:gd name="connsiteY107" fmla="*/ 2026898 h 3259433"/>
                <a:gd name="connsiteX108" fmla="*/ 6868475 w 7436821"/>
                <a:gd name="connsiteY108" fmla="*/ 2111670 h 3259433"/>
                <a:gd name="connsiteX109" fmla="*/ 6889430 w 7436821"/>
                <a:gd name="connsiteY109" fmla="*/ 2119291 h 3259433"/>
                <a:gd name="connsiteX110" fmla="*/ 6905622 w 7436821"/>
                <a:gd name="connsiteY110" fmla="*/ 2133578 h 3259433"/>
                <a:gd name="connsiteX111" fmla="*/ 6869427 w 7436821"/>
                <a:gd name="connsiteY111" fmla="*/ 2242163 h 3259433"/>
                <a:gd name="connsiteX112" fmla="*/ 6879946 w 7436821"/>
                <a:gd name="connsiteY112" fmla="*/ 2258313 h 3259433"/>
                <a:gd name="connsiteX113" fmla="*/ 6889342 w 7436821"/>
                <a:gd name="connsiteY113" fmla="*/ 2262487 h 3259433"/>
                <a:gd name="connsiteX114" fmla="*/ 6893809 w 7436821"/>
                <a:gd name="connsiteY114" fmla="*/ 2261261 h 3259433"/>
                <a:gd name="connsiteX115" fmla="*/ 6901194 w 7436821"/>
                <a:gd name="connsiteY115" fmla="*/ 2263287 h 3259433"/>
                <a:gd name="connsiteX116" fmla="*/ 6908573 w 7436821"/>
                <a:gd name="connsiteY116" fmla="*/ 2262439 h 3259433"/>
                <a:gd name="connsiteX117" fmla="*/ 6994205 w 7436821"/>
                <a:gd name="connsiteY117" fmla="*/ 2229781 h 3259433"/>
                <a:gd name="connsiteX118" fmla="*/ 7012302 w 7436821"/>
                <a:gd name="connsiteY118" fmla="*/ 2240258 h 3259433"/>
                <a:gd name="connsiteX119" fmla="*/ 7028495 w 7436821"/>
                <a:gd name="connsiteY119" fmla="*/ 2257403 h 3259433"/>
                <a:gd name="connsiteX120" fmla="*/ 7040877 w 7436821"/>
                <a:gd name="connsiteY120" fmla="*/ 2278358 h 3259433"/>
                <a:gd name="connsiteX121" fmla="*/ 7061832 w 7436821"/>
                <a:gd name="connsiteY121" fmla="*/ 2345033 h 3259433"/>
                <a:gd name="connsiteX122" fmla="*/ 7071357 w 7436821"/>
                <a:gd name="connsiteY122" fmla="*/ 2365988 h 3259433"/>
                <a:gd name="connsiteX123" fmla="*/ 7088502 w 7436821"/>
                <a:gd name="connsiteY123" fmla="*/ 2436473 h 3259433"/>
                <a:gd name="connsiteX124" fmla="*/ 7094217 w 7436821"/>
                <a:gd name="connsiteY124" fmla="*/ 2460286 h 3259433"/>
                <a:gd name="connsiteX125" fmla="*/ 7151367 w 7436821"/>
                <a:gd name="connsiteY125" fmla="*/ 2523151 h 3259433"/>
                <a:gd name="connsiteX126" fmla="*/ 7158987 w 7436821"/>
                <a:gd name="connsiteY126" fmla="*/ 2537438 h 3259433"/>
                <a:gd name="connsiteX127" fmla="*/ 7162797 w 7436821"/>
                <a:gd name="connsiteY127" fmla="*/ 2551726 h 3259433"/>
                <a:gd name="connsiteX128" fmla="*/ 7150415 w 7436821"/>
                <a:gd name="connsiteY128" fmla="*/ 2571728 h 3259433"/>
                <a:gd name="connsiteX129" fmla="*/ 7130412 w 7436821"/>
                <a:gd name="connsiteY129" fmla="*/ 2635545 h 3259433"/>
                <a:gd name="connsiteX130" fmla="*/ 7133270 w 7436821"/>
                <a:gd name="connsiteY130" fmla="*/ 2655548 h 3259433"/>
                <a:gd name="connsiteX131" fmla="*/ 7147557 w 7436821"/>
                <a:gd name="connsiteY131" fmla="*/ 2672693 h 3259433"/>
                <a:gd name="connsiteX132" fmla="*/ 7165655 w 7436821"/>
                <a:gd name="connsiteY132" fmla="*/ 2686980 h 3259433"/>
                <a:gd name="connsiteX133" fmla="*/ 7181847 w 7436821"/>
                <a:gd name="connsiteY133" fmla="*/ 2703173 h 3259433"/>
                <a:gd name="connsiteX134" fmla="*/ 7277097 w 7436821"/>
                <a:gd name="connsiteY134" fmla="*/ 2908913 h 3259433"/>
                <a:gd name="connsiteX135" fmla="*/ 7289480 w 7436821"/>
                <a:gd name="connsiteY135" fmla="*/ 2929868 h 3259433"/>
                <a:gd name="connsiteX136" fmla="*/ 7359965 w 7436821"/>
                <a:gd name="connsiteY136" fmla="*/ 3067980 h 3259433"/>
                <a:gd name="connsiteX137" fmla="*/ 7419972 w 7436821"/>
                <a:gd name="connsiteY137" fmla="*/ 3104176 h 3259433"/>
                <a:gd name="connsiteX138" fmla="*/ 7436165 w 7436821"/>
                <a:gd name="connsiteY138" fmla="*/ 3142276 h 3259433"/>
                <a:gd name="connsiteX139" fmla="*/ 7433307 w 7436821"/>
                <a:gd name="connsiteY139" fmla="*/ 3162278 h 3259433"/>
                <a:gd name="connsiteX140" fmla="*/ 7417115 w 7436821"/>
                <a:gd name="connsiteY140" fmla="*/ 3196568 h 3259433"/>
                <a:gd name="connsiteX141" fmla="*/ 7413305 w 7436821"/>
                <a:gd name="connsiteY141" fmla="*/ 3207998 h 3259433"/>
                <a:gd name="connsiteX142" fmla="*/ 7422830 w 7436821"/>
                <a:gd name="connsiteY142" fmla="*/ 3251813 h 3259433"/>
                <a:gd name="connsiteX143" fmla="*/ 7428545 w 7436821"/>
                <a:gd name="connsiteY143" fmla="*/ 3259433 h 3259433"/>
                <a:gd name="connsiteX144" fmla="*/ 7388540 w 7436821"/>
                <a:gd name="connsiteY144" fmla="*/ 3259433 h 3259433"/>
                <a:gd name="connsiteX145" fmla="*/ 7367585 w 7436821"/>
                <a:gd name="connsiteY145" fmla="*/ 3259433 h 3259433"/>
                <a:gd name="connsiteX146" fmla="*/ 0 w 7436821"/>
                <a:gd name="connsiteY146" fmla="*/ 3259433 h 3259433"/>
                <a:gd name="connsiteX147" fmla="*/ 37148 w 7436821"/>
                <a:gd name="connsiteY147" fmla="*/ 3212761 h 3259433"/>
                <a:gd name="connsiteX148" fmla="*/ 180023 w 7436821"/>
                <a:gd name="connsiteY148" fmla="*/ 2943203 h 3259433"/>
                <a:gd name="connsiteX149" fmla="*/ 196215 w 7436821"/>
                <a:gd name="connsiteY149" fmla="*/ 2902245 h 3259433"/>
                <a:gd name="connsiteX150" fmla="*/ 195263 w 7436821"/>
                <a:gd name="connsiteY150" fmla="*/ 2901293 h 3259433"/>
                <a:gd name="connsiteX151" fmla="*/ 177165 w 7436821"/>
                <a:gd name="connsiteY151" fmla="*/ 2819378 h 3259433"/>
                <a:gd name="connsiteX152" fmla="*/ 296228 w 7436821"/>
                <a:gd name="connsiteY152" fmla="*/ 2586016 h 3259433"/>
                <a:gd name="connsiteX153" fmla="*/ 305753 w 7436821"/>
                <a:gd name="connsiteY153" fmla="*/ 2573633 h 3259433"/>
                <a:gd name="connsiteX154" fmla="*/ 326708 w 7436821"/>
                <a:gd name="connsiteY154" fmla="*/ 2543153 h 3259433"/>
                <a:gd name="connsiteX155" fmla="*/ 354330 w 7436821"/>
                <a:gd name="connsiteY155" fmla="*/ 2401231 h 3259433"/>
                <a:gd name="connsiteX156" fmla="*/ 370523 w 7436821"/>
                <a:gd name="connsiteY156" fmla="*/ 2388848 h 3259433"/>
                <a:gd name="connsiteX157" fmla="*/ 388620 w 7436821"/>
                <a:gd name="connsiteY157" fmla="*/ 2376466 h 3259433"/>
                <a:gd name="connsiteX158" fmla="*/ 401955 w 7436821"/>
                <a:gd name="connsiteY158" fmla="*/ 2366941 h 3259433"/>
                <a:gd name="connsiteX159" fmla="*/ 412433 w 7436821"/>
                <a:gd name="connsiteY159" fmla="*/ 2354558 h 3259433"/>
                <a:gd name="connsiteX160" fmla="*/ 440055 w 7436821"/>
                <a:gd name="connsiteY160" fmla="*/ 2276453 h 3259433"/>
                <a:gd name="connsiteX161" fmla="*/ 446723 w 7436821"/>
                <a:gd name="connsiteY161" fmla="*/ 2256451 h 3259433"/>
                <a:gd name="connsiteX162" fmla="*/ 484823 w 7436821"/>
                <a:gd name="connsiteY162" fmla="*/ 2027851 h 3259433"/>
                <a:gd name="connsiteX163" fmla="*/ 495300 w 7436821"/>
                <a:gd name="connsiteY163" fmla="*/ 2010705 h 3259433"/>
                <a:gd name="connsiteX164" fmla="*/ 529590 w 7436821"/>
                <a:gd name="connsiteY164" fmla="*/ 1910693 h 3259433"/>
                <a:gd name="connsiteX165" fmla="*/ 533400 w 7436821"/>
                <a:gd name="connsiteY165" fmla="*/ 1887833 h 3259433"/>
                <a:gd name="connsiteX166" fmla="*/ 615315 w 7436821"/>
                <a:gd name="connsiteY166" fmla="*/ 1749720 h 3259433"/>
                <a:gd name="connsiteX167" fmla="*/ 636270 w 7436821"/>
                <a:gd name="connsiteY167" fmla="*/ 1742101 h 3259433"/>
                <a:gd name="connsiteX168" fmla="*/ 660083 w 7436821"/>
                <a:gd name="connsiteY168" fmla="*/ 1738290 h 3259433"/>
                <a:gd name="connsiteX169" fmla="*/ 677228 w 7436821"/>
                <a:gd name="connsiteY169" fmla="*/ 1742101 h 3259433"/>
                <a:gd name="connsiteX170" fmla="*/ 689610 w 7436821"/>
                <a:gd name="connsiteY170" fmla="*/ 1751626 h 3259433"/>
                <a:gd name="connsiteX171" fmla="*/ 705803 w 7436821"/>
                <a:gd name="connsiteY171" fmla="*/ 1776390 h 3259433"/>
                <a:gd name="connsiteX172" fmla="*/ 712470 w 7436821"/>
                <a:gd name="connsiteY172" fmla="*/ 1789726 h 3259433"/>
                <a:gd name="connsiteX173" fmla="*/ 794385 w 7436821"/>
                <a:gd name="connsiteY173" fmla="*/ 1924980 h 3259433"/>
                <a:gd name="connsiteX174" fmla="*/ 810578 w 7436821"/>
                <a:gd name="connsiteY174" fmla="*/ 1937363 h 3259433"/>
                <a:gd name="connsiteX175" fmla="*/ 830580 w 7436821"/>
                <a:gd name="connsiteY175" fmla="*/ 1944030 h 3259433"/>
                <a:gd name="connsiteX176" fmla="*/ 912495 w 7436821"/>
                <a:gd name="connsiteY176" fmla="*/ 1977368 h 3259433"/>
                <a:gd name="connsiteX177" fmla="*/ 932498 w 7436821"/>
                <a:gd name="connsiteY177" fmla="*/ 2045948 h 3259433"/>
                <a:gd name="connsiteX178" fmla="*/ 939165 w 7436821"/>
                <a:gd name="connsiteY178" fmla="*/ 2068808 h 3259433"/>
                <a:gd name="connsiteX179" fmla="*/ 970598 w 7436821"/>
                <a:gd name="connsiteY179" fmla="*/ 2176441 h 3259433"/>
                <a:gd name="connsiteX180" fmla="*/ 991553 w 7436821"/>
                <a:gd name="connsiteY180" fmla="*/ 2189776 h 3259433"/>
                <a:gd name="connsiteX181" fmla="*/ 1008883 w 7436821"/>
                <a:gd name="connsiteY181" fmla="*/ 2194502 h 3259433"/>
                <a:gd name="connsiteX182" fmla="*/ 1033558 w 7436821"/>
                <a:gd name="connsiteY182" fmla="*/ 2189170 h 3259433"/>
                <a:gd name="connsiteX183" fmla="*/ 1050608 w 7436821"/>
                <a:gd name="connsiteY183" fmla="*/ 2179298 h 3259433"/>
                <a:gd name="connsiteX184" fmla="*/ 1064895 w 7436821"/>
                <a:gd name="connsiteY184" fmla="*/ 2165011 h 3259433"/>
                <a:gd name="connsiteX185" fmla="*/ 1118235 w 7436821"/>
                <a:gd name="connsiteY185" fmla="*/ 1923076 h 3259433"/>
                <a:gd name="connsiteX186" fmla="*/ 1119188 w 7436821"/>
                <a:gd name="connsiteY186" fmla="*/ 1900215 h 3259433"/>
                <a:gd name="connsiteX187" fmla="*/ 1132523 w 7436821"/>
                <a:gd name="connsiteY187" fmla="*/ 1809728 h 3259433"/>
                <a:gd name="connsiteX188" fmla="*/ 1139190 w 7436821"/>
                <a:gd name="connsiteY188" fmla="*/ 1788773 h 3259433"/>
                <a:gd name="connsiteX189" fmla="*/ 1227773 w 7436821"/>
                <a:gd name="connsiteY189" fmla="*/ 1720193 h 3259433"/>
                <a:gd name="connsiteX190" fmla="*/ 1274446 w 7436821"/>
                <a:gd name="connsiteY190" fmla="*/ 1605893 h 3259433"/>
                <a:gd name="connsiteX191" fmla="*/ 1295401 w 7436821"/>
                <a:gd name="connsiteY191" fmla="*/ 1595415 h 3259433"/>
                <a:gd name="connsiteX192" fmla="*/ 1316356 w 7436821"/>
                <a:gd name="connsiteY192" fmla="*/ 1587795 h 3259433"/>
                <a:gd name="connsiteX193" fmla="*/ 1340169 w 7436821"/>
                <a:gd name="connsiteY193" fmla="*/ 1580176 h 3259433"/>
                <a:gd name="connsiteX194" fmla="*/ 1467803 w 7436821"/>
                <a:gd name="connsiteY194" fmla="*/ 1565888 h 3259433"/>
                <a:gd name="connsiteX195" fmla="*/ 1478280 w 7436821"/>
                <a:gd name="connsiteY195" fmla="*/ 1363958 h 3259433"/>
                <a:gd name="connsiteX196" fmla="*/ 1490663 w 7436821"/>
                <a:gd name="connsiteY196" fmla="*/ 1351576 h 3259433"/>
                <a:gd name="connsiteX197" fmla="*/ 1500188 w 7436821"/>
                <a:gd name="connsiteY197" fmla="*/ 1339193 h 3259433"/>
                <a:gd name="connsiteX198" fmla="*/ 1509713 w 7436821"/>
                <a:gd name="connsiteY198" fmla="*/ 1320143 h 3259433"/>
                <a:gd name="connsiteX199" fmla="*/ 1642110 w 7436821"/>
                <a:gd name="connsiteY199" fmla="*/ 1095353 h 3259433"/>
                <a:gd name="connsiteX200" fmla="*/ 1662114 w 7436821"/>
                <a:gd name="connsiteY200" fmla="*/ 1089638 h 3259433"/>
                <a:gd name="connsiteX201" fmla="*/ 1708785 w 7436821"/>
                <a:gd name="connsiteY201" fmla="*/ 1102020 h 3259433"/>
                <a:gd name="connsiteX202" fmla="*/ 1764030 w 7436821"/>
                <a:gd name="connsiteY202" fmla="*/ 1041060 h 3259433"/>
                <a:gd name="connsiteX203" fmla="*/ 1771650 w 7436821"/>
                <a:gd name="connsiteY203" fmla="*/ 1018200 h 3259433"/>
                <a:gd name="connsiteX204" fmla="*/ 1839278 w 7436821"/>
                <a:gd name="connsiteY204" fmla="*/ 897233 h 3259433"/>
                <a:gd name="connsiteX205" fmla="*/ 1927547 w 7436821"/>
                <a:gd name="connsiteY205" fmla="*/ 898036 h 3259433"/>
                <a:gd name="connsiteX206" fmla="*/ 1938294 w 7436821"/>
                <a:gd name="connsiteY206" fmla="*/ 888494 h 3259433"/>
                <a:gd name="connsiteX207" fmla="*/ 1939664 w 7436821"/>
                <a:gd name="connsiteY207" fmla="*/ 883976 h 3259433"/>
                <a:gd name="connsiteX208" fmla="*/ 1946907 w 7436821"/>
                <a:gd name="connsiteY208" fmla="*/ 867712 h 3259433"/>
                <a:gd name="connsiteX209" fmla="*/ 1946910 w 7436821"/>
                <a:gd name="connsiteY209" fmla="*/ 867705 h 3259433"/>
                <a:gd name="connsiteX210" fmla="*/ 1956435 w 7436821"/>
                <a:gd name="connsiteY210" fmla="*/ 844845 h 3259433"/>
                <a:gd name="connsiteX211" fmla="*/ 1965960 w 7436821"/>
                <a:gd name="connsiteY211" fmla="*/ 821985 h 3259433"/>
                <a:gd name="connsiteX212" fmla="*/ 2080260 w 7436821"/>
                <a:gd name="connsiteY212" fmla="*/ 723878 h 3259433"/>
                <a:gd name="connsiteX213" fmla="*/ 2101215 w 7436821"/>
                <a:gd name="connsiteY213" fmla="*/ 854370 h 3259433"/>
                <a:gd name="connsiteX214" fmla="*/ 2105025 w 7436821"/>
                <a:gd name="connsiteY214" fmla="*/ 874373 h 3259433"/>
                <a:gd name="connsiteX215" fmla="*/ 2210753 w 7436821"/>
                <a:gd name="connsiteY215" fmla="*/ 962955 h 3259433"/>
                <a:gd name="connsiteX216" fmla="*/ 2225040 w 7436821"/>
                <a:gd name="connsiteY216" fmla="*/ 977243 h 3259433"/>
                <a:gd name="connsiteX217" fmla="*/ 2232660 w 7436821"/>
                <a:gd name="connsiteY217" fmla="*/ 996293 h 3259433"/>
                <a:gd name="connsiteX218" fmla="*/ 2269808 w 7436821"/>
                <a:gd name="connsiteY218" fmla="*/ 1064873 h 3259433"/>
                <a:gd name="connsiteX219" fmla="*/ 2371725 w 7436821"/>
                <a:gd name="connsiteY219" fmla="*/ 1142978 h 3259433"/>
                <a:gd name="connsiteX220" fmla="*/ 2384108 w 7436821"/>
                <a:gd name="connsiteY220" fmla="*/ 1150598 h 3259433"/>
                <a:gd name="connsiteX221" fmla="*/ 2397443 w 7436821"/>
                <a:gd name="connsiteY221" fmla="*/ 1161075 h 3259433"/>
                <a:gd name="connsiteX222" fmla="*/ 2431734 w 7436821"/>
                <a:gd name="connsiteY222" fmla="*/ 1266803 h 3259433"/>
                <a:gd name="connsiteX223" fmla="*/ 2390775 w 7436821"/>
                <a:gd name="connsiteY223" fmla="*/ 1254420 h 3259433"/>
                <a:gd name="connsiteX224" fmla="*/ 2414588 w 7436821"/>
                <a:gd name="connsiteY224" fmla="*/ 1354433 h 3259433"/>
                <a:gd name="connsiteX225" fmla="*/ 2405063 w 7436821"/>
                <a:gd name="connsiteY225" fmla="*/ 1374435 h 3259433"/>
                <a:gd name="connsiteX226" fmla="*/ 2460308 w 7436821"/>
                <a:gd name="connsiteY226" fmla="*/ 1570651 h 3259433"/>
                <a:gd name="connsiteX227" fmla="*/ 2478405 w 7436821"/>
                <a:gd name="connsiteY227" fmla="*/ 1590653 h 3259433"/>
                <a:gd name="connsiteX228" fmla="*/ 2724151 w 7436821"/>
                <a:gd name="connsiteY228" fmla="*/ 1651613 h 3259433"/>
                <a:gd name="connsiteX229" fmla="*/ 2684145 w 7436821"/>
                <a:gd name="connsiteY229" fmla="*/ 1490640 h 3259433"/>
                <a:gd name="connsiteX230" fmla="*/ 2687003 w 7436821"/>
                <a:gd name="connsiteY230" fmla="*/ 1473495 h 3259433"/>
                <a:gd name="connsiteX231" fmla="*/ 2748916 w 7436821"/>
                <a:gd name="connsiteY231" fmla="*/ 1396343 h 3259433"/>
                <a:gd name="connsiteX232" fmla="*/ 2792730 w 7436821"/>
                <a:gd name="connsiteY232" fmla="*/ 1368720 h 3259433"/>
                <a:gd name="connsiteX233" fmla="*/ 2806066 w 7436821"/>
                <a:gd name="connsiteY233" fmla="*/ 1349670 h 3259433"/>
                <a:gd name="connsiteX234" fmla="*/ 2905125 w 7436821"/>
                <a:gd name="connsiteY234" fmla="*/ 1244895 h 3259433"/>
                <a:gd name="connsiteX235" fmla="*/ 2904174 w 7436821"/>
                <a:gd name="connsiteY235" fmla="*/ 1225845 h 3259433"/>
                <a:gd name="connsiteX236" fmla="*/ 2904174 w 7436821"/>
                <a:gd name="connsiteY236" fmla="*/ 1188698 h 3259433"/>
                <a:gd name="connsiteX237" fmla="*/ 2982279 w 7436821"/>
                <a:gd name="connsiteY237" fmla="*/ 1062968 h 3259433"/>
                <a:gd name="connsiteX238" fmla="*/ 3023236 w 7436821"/>
                <a:gd name="connsiteY238" fmla="*/ 917235 h 3259433"/>
                <a:gd name="connsiteX239" fmla="*/ 3039429 w 7436821"/>
                <a:gd name="connsiteY239" fmla="*/ 896280 h 3259433"/>
                <a:gd name="connsiteX240" fmla="*/ 3184209 w 7436821"/>
                <a:gd name="connsiteY240" fmla="*/ 724830 h 3259433"/>
                <a:gd name="connsiteX241" fmla="*/ 3187065 w 7436821"/>
                <a:gd name="connsiteY241" fmla="*/ 708638 h 3259433"/>
                <a:gd name="connsiteX242" fmla="*/ 3201354 w 7436821"/>
                <a:gd name="connsiteY242" fmla="*/ 661013 h 3259433"/>
                <a:gd name="connsiteX243" fmla="*/ 3208973 w 7436821"/>
                <a:gd name="connsiteY243" fmla="*/ 641963 h 3259433"/>
                <a:gd name="connsiteX244" fmla="*/ 3317558 w 7436821"/>
                <a:gd name="connsiteY244" fmla="*/ 487658 h 3259433"/>
                <a:gd name="connsiteX245" fmla="*/ 3333751 w 7436821"/>
                <a:gd name="connsiteY245" fmla="*/ 471465 h 3259433"/>
                <a:gd name="connsiteX246" fmla="*/ 3351848 w 7436821"/>
                <a:gd name="connsiteY246" fmla="*/ 450510 h 3259433"/>
                <a:gd name="connsiteX247" fmla="*/ 3422333 w 7436821"/>
                <a:gd name="connsiteY247" fmla="*/ 386693 h 3259433"/>
                <a:gd name="connsiteX248" fmla="*/ 3442335 w 7436821"/>
                <a:gd name="connsiteY248" fmla="*/ 383835 h 3259433"/>
                <a:gd name="connsiteX249" fmla="*/ 3472815 w 7436821"/>
                <a:gd name="connsiteY249" fmla="*/ 366690 h 3259433"/>
                <a:gd name="connsiteX250" fmla="*/ 3540443 w 7436821"/>
                <a:gd name="connsiteY250" fmla="*/ 167618 h 3259433"/>
                <a:gd name="connsiteX251" fmla="*/ 3556636 w 7436821"/>
                <a:gd name="connsiteY251" fmla="*/ 150473 h 3259433"/>
                <a:gd name="connsiteX252" fmla="*/ 3629977 w 7436821"/>
                <a:gd name="connsiteY252" fmla="*/ 66653 h 3259433"/>
                <a:gd name="connsiteX253" fmla="*/ 3646170 w 7436821"/>
                <a:gd name="connsiteY253" fmla="*/ 50460 h 3259433"/>
                <a:gd name="connsiteX254" fmla="*/ 3707130 w 7436821"/>
                <a:gd name="connsiteY254" fmla="*/ 930 h 3259433"/>
                <a:gd name="connsiteX0" fmla="*/ 4571527 w 7436821"/>
                <a:gd name="connsiteY0" fmla="*/ 603642 h 3259433"/>
                <a:gd name="connsiteX1" fmla="*/ 4574994 w 7436821"/>
                <a:gd name="connsiteY1" fmla="*/ 607661 h 3259433"/>
                <a:gd name="connsiteX2" fmla="*/ 4574553 w 7436821"/>
                <a:gd name="connsiteY2" fmla="*/ 606693 h 3259433"/>
                <a:gd name="connsiteX3" fmla="*/ 4571527 w 7436821"/>
                <a:gd name="connsiteY3" fmla="*/ 603642 h 3259433"/>
                <a:gd name="connsiteX4" fmla="*/ 4556825 w 7436821"/>
                <a:gd name="connsiteY4" fmla="*/ 588815 h 3259433"/>
                <a:gd name="connsiteX5" fmla="*/ 4529548 w 7436821"/>
                <a:gd name="connsiteY5" fmla="*/ 569210 h 3259433"/>
                <a:gd name="connsiteX6" fmla="*/ 4537440 w 7436821"/>
                <a:gd name="connsiteY6" fmla="*/ 573026 h 3259433"/>
                <a:gd name="connsiteX7" fmla="*/ 4556825 w 7436821"/>
                <a:gd name="connsiteY7" fmla="*/ 588815 h 3259433"/>
                <a:gd name="connsiteX8" fmla="*/ 3707130 w 7436821"/>
                <a:gd name="connsiteY8" fmla="*/ 930 h 3259433"/>
                <a:gd name="connsiteX9" fmla="*/ 3793805 w 7436821"/>
                <a:gd name="connsiteY9" fmla="*/ 48555 h 3259433"/>
                <a:gd name="connsiteX10" fmla="*/ 3813807 w 7436821"/>
                <a:gd name="connsiteY10" fmla="*/ 62843 h 3259433"/>
                <a:gd name="connsiteX11" fmla="*/ 3878577 w 7436821"/>
                <a:gd name="connsiteY11" fmla="*/ 206670 h 3259433"/>
                <a:gd name="connsiteX12" fmla="*/ 3881435 w 7436821"/>
                <a:gd name="connsiteY12" fmla="*/ 230483 h 3259433"/>
                <a:gd name="connsiteX13" fmla="*/ 3904295 w 7436821"/>
                <a:gd name="connsiteY13" fmla="*/ 325733 h 3259433"/>
                <a:gd name="connsiteX14" fmla="*/ 3907058 w 7436821"/>
                <a:gd name="connsiteY14" fmla="*/ 340239 h 3259433"/>
                <a:gd name="connsiteX15" fmla="*/ 3908911 w 7436821"/>
                <a:gd name="connsiteY15" fmla="*/ 345080 h 3259433"/>
                <a:gd name="connsiteX16" fmla="*/ 3912314 w 7436821"/>
                <a:gd name="connsiteY16" fmla="*/ 358147 h 3259433"/>
                <a:gd name="connsiteX17" fmla="*/ 3923568 w 7436821"/>
                <a:gd name="connsiteY17" fmla="*/ 391336 h 3259433"/>
                <a:gd name="connsiteX18" fmla="*/ 3971922 w 7436821"/>
                <a:gd name="connsiteY18" fmla="*/ 503850 h 3259433"/>
                <a:gd name="connsiteX19" fmla="*/ 4070030 w 7436821"/>
                <a:gd name="connsiteY19" fmla="*/ 618150 h 3259433"/>
                <a:gd name="connsiteX20" fmla="*/ 4092890 w 7436821"/>
                <a:gd name="connsiteY20" fmla="*/ 631485 h 3259433"/>
                <a:gd name="connsiteX21" fmla="*/ 4295772 w 7436821"/>
                <a:gd name="connsiteY21" fmla="*/ 743880 h 3259433"/>
                <a:gd name="connsiteX22" fmla="*/ 4312917 w 7436821"/>
                <a:gd name="connsiteY22" fmla="*/ 720068 h 3259433"/>
                <a:gd name="connsiteX23" fmla="*/ 4316727 w 7436821"/>
                <a:gd name="connsiteY23" fmla="*/ 702923 h 3259433"/>
                <a:gd name="connsiteX24" fmla="*/ 4312917 w 7436821"/>
                <a:gd name="connsiteY24" fmla="*/ 681968 h 3259433"/>
                <a:gd name="connsiteX25" fmla="*/ 4312917 w 7436821"/>
                <a:gd name="connsiteY25" fmla="*/ 661965 h 3259433"/>
                <a:gd name="connsiteX26" fmla="*/ 4457697 w 7436821"/>
                <a:gd name="connsiteY26" fmla="*/ 461940 h 3259433"/>
                <a:gd name="connsiteX27" fmla="*/ 4549137 w 7436821"/>
                <a:gd name="connsiteY27" fmla="*/ 484800 h 3259433"/>
                <a:gd name="connsiteX28" fmla="*/ 4565330 w 7436821"/>
                <a:gd name="connsiteY28" fmla="*/ 500993 h 3259433"/>
                <a:gd name="connsiteX29" fmla="*/ 4643435 w 7436821"/>
                <a:gd name="connsiteY29" fmla="*/ 645773 h 3259433"/>
                <a:gd name="connsiteX30" fmla="*/ 4647245 w 7436821"/>
                <a:gd name="connsiteY30" fmla="*/ 670538 h 3259433"/>
                <a:gd name="connsiteX31" fmla="*/ 4656770 w 7436821"/>
                <a:gd name="connsiteY31" fmla="*/ 745785 h 3259433"/>
                <a:gd name="connsiteX32" fmla="*/ 4664390 w 7436821"/>
                <a:gd name="connsiteY32" fmla="*/ 761978 h 3259433"/>
                <a:gd name="connsiteX33" fmla="*/ 4671057 w 7436821"/>
                <a:gd name="connsiteY33" fmla="*/ 779123 h 3259433"/>
                <a:gd name="connsiteX34" fmla="*/ 4678677 w 7436821"/>
                <a:gd name="connsiteY34" fmla="*/ 795315 h 3259433"/>
                <a:gd name="connsiteX35" fmla="*/ 4679630 w 7436821"/>
                <a:gd name="connsiteY35" fmla="*/ 818175 h 3259433"/>
                <a:gd name="connsiteX36" fmla="*/ 4689155 w 7436821"/>
                <a:gd name="connsiteY36" fmla="*/ 838178 h 3259433"/>
                <a:gd name="connsiteX37" fmla="*/ 4696775 w 7436821"/>
                <a:gd name="connsiteY37" fmla="*/ 857228 h 3259433"/>
                <a:gd name="connsiteX38" fmla="*/ 4719635 w 7436821"/>
                <a:gd name="connsiteY38" fmla="*/ 894375 h 3259433"/>
                <a:gd name="connsiteX39" fmla="*/ 4732970 w 7436821"/>
                <a:gd name="connsiteY39" fmla="*/ 910568 h 3259433"/>
                <a:gd name="connsiteX40" fmla="*/ 4750115 w 7436821"/>
                <a:gd name="connsiteY40" fmla="*/ 927713 h 3259433"/>
                <a:gd name="connsiteX41" fmla="*/ 4763450 w 7436821"/>
                <a:gd name="connsiteY41" fmla="*/ 944858 h 3259433"/>
                <a:gd name="connsiteX42" fmla="*/ 4787262 w 7436821"/>
                <a:gd name="connsiteY42" fmla="*/ 982958 h 3259433"/>
                <a:gd name="connsiteX43" fmla="*/ 4794882 w 7436821"/>
                <a:gd name="connsiteY43" fmla="*/ 1006770 h 3259433"/>
                <a:gd name="connsiteX44" fmla="*/ 4807265 w 7436821"/>
                <a:gd name="connsiteY44" fmla="*/ 1054395 h 3259433"/>
                <a:gd name="connsiteX45" fmla="*/ 4817742 w 7436821"/>
                <a:gd name="connsiteY45" fmla="*/ 1068683 h 3259433"/>
                <a:gd name="connsiteX46" fmla="*/ 4820600 w 7436821"/>
                <a:gd name="connsiteY46" fmla="*/ 1088685 h 3259433"/>
                <a:gd name="connsiteX47" fmla="*/ 4838697 w 7436821"/>
                <a:gd name="connsiteY47" fmla="*/ 1221083 h 3259433"/>
                <a:gd name="connsiteX48" fmla="*/ 4851080 w 7436821"/>
                <a:gd name="connsiteY48" fmla="*/ 1233465 h 3259433"/>
                <a:gd name="connsiteX49" fmla="*/ 4860605 w 7436821"/>
                <a:gd name="connsiteY49" fmla="*/ 1273470 h 3259433"/>
                <a:gd name="connsiteX50" fmla="*/ 4948235 w 7436821"/>
                <a:gd name="connsiteY50" fmla="*/ 1517310 h 3259433"/>
                <a:gd name="connsiteX51" fmla="*/ 4964427 w 7436821"/>
                <a:gd name="connsiteY51" fmla="*/ 1554458 h 3259433"/>
                <a:gd name="connsiteX52" fmla="*/ 4978715 w 7436821"/>
                <a:gd name="connsiteY52" fmla="*/ 1574460 h 3259433"/>
                <a:gd name="connsiteX53" fmla="*/ 5151117 w 7436821"/>
                <a:gd name="connsiteY53" fmla="*/ 1836398 h 3259433"/>
                <a:gd name="connsiteX54" fmla="*/ 5272085 w 7436821"/>
                <a:gd name="connsiteY54" fmla="*/ 1796393 h 3259433"/>
                <a:gd name="connsiteX55" fmla="*/ 5292087 w 7436821"/>
                <a:gd name="connsiteY55" fmla="*/ 1800203 h 3259433"/>
                <a:gd name="connsiteX56" fmla="*/ 5360667 w 7436821"/>
                <a:gd name="connsiteY56" fmla="*/ 1729718 h 3259433"/>
                <a:gd name="connsiteX57" fmla="*/ 5361620 w 7436821"/>
                <a:gd name="connsiteY57" fmla="*/ 1708763 h 3259433"/>
                <a:gd name="connsiteX58" fmla="*/ 5379360 w 7436821"/>
                <a:gd name="connsiteY58" fmla="*/ 1644231 h 3259433"/>
                <a:gd name="connsiteX59" fmla="*/ 5390153 w 7436821"/>
                <a:gd name="connsiteY59" fmla="*/ 1625966 h 3259433"/>
                <a:gd name="connsiteX60" fmla="*/ 5398929 w 7436821"/>
                <a:gd name="connsiteY60" fmla="*/ 1592273 h 3259433"/>
                <a:gd name="connsiteX61" fmla="*/ 5426863 w 7436821"/>
                <a:gd name="connsiteY61" fmla="*/ 1519262 h 3259433"/>
                <a:gd name="connsiteX62" fmla="*/ 5425795 w 7436821"/>
                <a:gd name="connsiteY62" fmla="*/ 1503975 h 3259433"/>
                <a:gd name="connsiteX63" fmla="*/ 5427342 w 7436821"/>
                <a:gd name="connsiteY63" fmla="*/ 1415393 h 3259433"/>
                <a:gd name="connsiteX64" fmla="*/ 5542595 w 7436821"/>
                <a:gd name="connsiteY64" fmla="*/ 1209653 h 3259433"/>
                <a:gd name="connsiteX65" fmla="*/ 5554977 w 7436821"/>
                <a:gd name="connsiteY65" fmla="*/ 1189650 h 3259433"/>
                <a:gd name="connsiteX66" fmla="*/ 5572122 w 7436821"/>
                <a:gd name="connsiteY66" fmla="*/ 1176315 h 3259433"/>
                <a:gd name="connsiteX67" fmla="*/ 5683565 w 7436821"/>
                <a:gd name="connsiteY67" fmla="*/ 1302045 h 3259433"/>
                <a:gd name="connsiteX68" fmla="*/ 5697852 w 7436821"/>
                <a:gd name="connsiteY68" fmla="*/ 1319190 h 3259433"/>
                <a:gd name="connsiteX69" fmla="*/ 5727380 w 7436821"/>
                <a:gd name="connsiteY69" fmla="*/ 1353480 h 3259433"/>
                <a:gd name="connsiteX70" fmla="*/ 5739762 w 7436821"/>
                <a:gd name="connsiteY70" fmla="*/ 1372530 h 3259433"/>
                <a:gd name="connsiteX71" fmla="*/ 5770242 w 7436821"/>
                <a:gd name="connsiteY71" fmla="*/ 1402058 h 3259433"/>
                <a:gd name="connsiteX72" fmla="*/ 5783577 w 7436821"/>
                <a:gd name="connsiteY72" fmla="*/ 1415393 h 3259433"/>
                <a:gd name="connsiteX73" fmla="*/ 5787387 w 7436821"/>
                <a:gd name="connsiteY73" fmla="*/ 1517310 h 3259433"/>
                <a:gd name="connsiteX74" fmla="*/ 5925500 w 7436821"/>
                <a:gd name="connsiteY74" fmla="*/ 1493498 h 3259433"/>
                <a:gd name="connsiteX75" fmla="*/ 5946455 w 7436821"/>
                <a:gd name="connsiteY75" fmla="*/ 1486830 h 3259433"/>
                <a:gd name="connsiteX76" fmla="*/ 5966457 w 7436821"/>
                <a:gd name="connsiteY76" fmla="*/ 1499213 h 3259433"/>
                <a:gd name="connsiteX77" fmla="*/ 6098855 w 7436821"/>
                <a:gd name="connsiteY77" fmla="*/ 1646851 h 3259433"/>
                <a:gd name="connsiteX78" fmla="*/ 6106475 w 7436821"/>
                <a:gd name="connsiteY78" fmla="*/ 1663043 h 3259433"/>
                <a:gd name="connsiteX79" fmla="*/ 6119810 w 7436821"/>
                <a:gd name="connsiteY79" fmla="*/ 1693523 h 3259433"/>
                <a:gd name="connsiteX80" fmla="*/ 6130287 w 7436821"/>
                <a:gd name="connsiteY80" fmla="*/ 1716383 h 3259433"/>
                <a:gd name="connsiteX81" fmla="*/ 6140765 w 7436821"/>
                <a:gd name="connsiteY81" fmla="*/ 1737338 h 3259433"/>
                <a:gd name="connsiteX82" fmla="*/ 6148385 w 7436821"/>
                <a:gd name="connsiteY82" fmla="*/ 1758293 h 3259433"/>
                <a:gd name="connsiteX83" fmla="*/ 6151242 w 7436821"/>
                <a:gd name="connsiteY83" fmla="*/ 1936410 h 3259433"/>
                <a:gd name="connsiteX84" fmla="*/ 6155052 w 7436821"/>
                <a:gd name="connsiteY84" fmla="*/ 1957365 h 3259433"/>
                <a:gd name="connsiteX85" fmla="*/ 6158862 w 7436821"/>
                <a:gd name="connsiteY85" fmla="*/ 1978320 h 3259433"/>
                <a:gd name="connsiteX86" fmla="*/ 6169340 w 7436821"/>
                <a:gd name="connsiteY86" fmla="*/ 2022135 h 3259433"/>
                <a:gd name="connsiteX87" fmla="*/ 6176007 w 7436821"/>
                <a:gd name="connsiteY87" fmla="*/ 2035470 h 3259433"/>
                <a:gd name="connsiteX88" fmla="*/ 6186485 w 7436821"/>
                <a:gd name="connsiteY88" fmla="*/ 2047853 h 3259433"/>
                <a:gd name="connsiteX89" fmla="*/ 6202677 w 7436821"/>
                <a:gd name="connsiteY89" fmla="*/ 2062140 h 3259433"/>
                <a:gd name="connsiteX90" fmla="*/ 6220775 w 7436821"/>
                <a:gd name="connsiteY90" fmla="*/ 2076428 h 3259433"/>
                <a:gd name="connsiteX91" fmla="*/ 6241730 w 7436821"/>
                <a:gd name="connsiteY91" fmla="*/ 2085953 h 3259433"/>
                <a:gd name="connsiteX92" fmla="*/ 6402464 w 7436821"/>
                <a:gd name="connsiteY92" fmla="*/ 2130021 h 3259433"/>
                <a:gd name="connsiteX93" fmla="*/ 6417089 w 7436821"/>
                <a:gd name="connsiteY93" fmla="*/ 2124324 h 3259433"/>
                <a:gd name="connsiteX94" fmla="*/ 6419843 w 7436821"/>
                <a:gd name="connsiteY94" fmla="*/ 2110517 h 3259433"/>
                <a:gd name="connsiteX95" fmla="*/ 6429692 w 7436821"/>
                <a:gd name="connsiteY95" fmla="*/ 2078028 h 3259433"/>
                <a:gd name="connsiteX96" fmla="*/ 6414371 w 7436821"/>
                <a:gd name="connsiteY96" fmla="*/ 2052735 h 3259433"/>
                <a:gd name="connsiteX97" fmla="*/ 6371270 w 7436821"/>
                <a:gd name="connsiteY97" fmla="*/ 1988798 h 3259433"/>
                <a:gd name="connsiteX98" fmla="*/ 6365555 w 7436821"/>
                <a:gd name="connsiteY98" fmla="*/ 1965938 h 3259433"/>
                <a:gd name="connsiteX99" fmla="*/ 6393177 w 7436821"/>
                <a:gd name="connsiteY99" fmla="*/ 1884976 h 3259433"/>
                <a:gd name="connsiteX100" fmla="*/ 6416037 w 7436821"/>
                <a:gd name="connsiteY100" fmla="*/ 1879260 h 3259433"/>
                <a:gd name="connsiteX101" fmla="*/ 6545577 w 7436821"/>
                <a:gd name="connsiteY101" fmla="*/ 1923076 h 3259433"/>
                <a:gd name="connsiteX102" fmla="*/ 6569390 w 7436821"/>
                <a:gd name="connsiteY102" fmla="*/ 1926885 h 3259433"/>
                <a:gd name="connsiteX103" fmla="*/ 6666545 w 7436821"/>
                <a:gd name="connsiteY103" fmla="*/ 2002133 h 3259433"/>
                <a:gd name="connsiteX104" fmla="*/ 6713217 w 7436821"/>
                <a:gd name="connsiteY104" fmla="*/ 2018326 h 3259433"/>
                <a:gd name="connsiteX105" fmla="*/ 6731315 w 7436821"/>
                <a:gd name="connsiteY105" fmla="*/ 2021183 h 3259433"/>
                <a:gd name="connsiteX106" fmla="*/ 6749412 w 7436821"/>
                <a:gd name="connsiteY106" fmla="*/ 2026898 h 3259433"/>
                <a:gd name="connsiteX107" fmla="*/ 6868475 w 7436821"/>
                <a:gd name="connsiteY107" fmla="*/ 2111670 h 3259433"/>
                <a:gd name="connsiteX108" fmla="*/ 6889430 w 7436821"/>
                <a:gd name="connsiteY108" fmla="*/ 2119291 h 3259433"/>
                <a:gd name="connsiteX109" fmla="*/ 6905622 w 7436821"/>
                <a:gd name="connsiteY109" fmla="*/ 2133578 h 3259433"/>
                <a:gd name="connsiteX110" fmla="*/ 6869427 w 7436821"/>
                <a:gd name="connsiteY110" fmla="*/ 2242163 h 3259433"/>
                <a:gd name="connsiteX111" fmla="*/ 6879946 w 7436821"/>
                <a:gd name="connsiteY111" fmla="*/ 2258313 h 3259433"/>
                <a:gd name="connsiteX112" fmla="*/ 6889342 w 7436821"/>
                <a:gd name="connsiteY112" fmla="*/ 2262487 h 3259433"/>
                <a:gd name="connsiteX113" fmla="*/ 6893809 w 7436821"/>
                <a:gd name="connsiteY113" fmla="*/ 2261261 h 3259433"/>
                <a:gd name="connsiteX114" fmla="*/ 6901194 w 7436821"/>
                <a:gd name="connsiteY114" fmla="*/ 2263287 h 3259433"/>
                <a:gd name="connsiteX115" fmla="*/ 6908573 w 7436821"/>
                <a:gd name="connsiteY115" fmla="*/ 2262439 h 3259433"/>
                <a:gd name="connsiteX116" fmla="*/ 6994205 w 7436821"/>
                <a:gd name="connsiteY116" fmla="*/ 2229781 h 3259433"/>
                <a:gd name="connsiteX117" fmla="*/ 7012302 w 7436821"/>
                <a:gd name="connsiteY117" fmla="*/ 2240258 h 3259433"/>
                <a:gd name="connsiteX118" fmla="*/ 7028495 w 7436821"/>
                <a:gd name="connsiteY118" fmla="*/ 2257403 h 3259433"/>
                <a:gd name="connsiteX119" fmla="*/ 7040877 w 7436821"/>
                <a:gd name="connsiteY119" fmla="*/ 2278358 h 3259433"/>
                <a:gd name="connsiteX120" fmla="*/ 7061832 w 7436821"/>
                <a:gd name="connsiteY120" fmla="*/ 2345033 h 3259433"/>
                <a:gd name="connsiteX121" fmla="*/ 7071357 w 7436821"/>
                <a:gd name="connsiteY121" fmla="*/ 2365988 h 3259433"/>
                <a:gd name="connsiteX122" fmla="*/ 7088502 w 7436821"/>
                <a:gd name="connsiteY122" fmla="*/ 2436473 h 3259433"/>
                <a:gd name="connsiteX123" fmla="*/ 7094217 w 7436821"/>
                <a:gd name="connsiteY123" fmla="*/ 2460286 h 3259433"/>
                <a:gd name="connsiteX124" fmla="*/ 7151367 w 7436821"/>
                <a:gd name="connsiteY124" fmla="*/ 2523151 h 3259433"/>
                <a:gd name="connsiteX125" fmla="*/ 7158987 w 7436821"/>
                <a:gd name="connsiteY125" fmla="*/ 2537438 h 3259433"/>
                <a:gd name="connsiteX126" fmla="*/ 7162797 w 7436821"/>
                <a:gd name="connsiteY126" fmla="*/ 2551726 h 3259433"/>
                <a:gd name="connsiteX127" fmla="*/ 7150415 w 7436821"/>
                <a:gd name="connsiteY127" fmla="*/ 2571728 h 3259433"/>
                <a:gd name="connsiteX128" fmla="*/ 7130412 w 7436821"/>
                <a:gd name="connsiteY128" fmla="*/ 2635545 h 3259433"/>
                <a:gd name="connsiteX129" fmla="*/ 7133270 w 7436821"/>
                <a:gd name="connsiteY129" fmla="*/ 2655548 h 3259433"/>
                <a:gd name="connsiteX130" fmla="*/ 7147557 w 7436821"/>
                <a:gd name="connsiteY130" fmla="*/ 2672693 h 3259433"/>
                <a:gd name="connsiteX131" fmla="*/ 7165655 w 7436821"/>
                <a:gd name="connsiteY131" fmla="*/ 2686980 h 3259433"/>
                <a:gd name="connsiteX132" fmla="*/ 7181847 w 7436821"/>
                <a:gd name="connsiteY132" fmla="*/ 2703173 h 3259433"/>
                <a:gd name="connsiteX133" fmla="*/ 7277097 w 7436821"/>
                <a:gd name="connsiteY133" fmla="*/ 2908913 h 3259433"/>
                <a:gd name="connsiteX134" fmla="*/ 7289480 w 7436821"/>
                <a:gd name="connsiteY134" fmla="*/ 2929868 h 3259433"/>
                <a:gd name="connsiteX135" fmla="*/ 7359965 w 7436821"/>
                <a:gd name="connsiteY135" fmla="*/ 3067980 h 3259433"/>
                <a:gd name="connsiteX136" fmla="*/ 7419972 w 7436821"/>
                <a:gd name="connsiteY136" fmla="*/ 3104176 h 3259433"/>
                <a:gd name="connsiteX137" fmla="*/ 7436165 w 7436821"/>
                <a:gd name="connsiteY137" fmla="*/ 3142276 h 3259433"/>
                <a:gd name="connsiteX138" fmla="*/ 7433307 w 7436821"/>
                <a:gd name="connsiteY138" fmla="*/ 3162278 h 3259433"/>
                <a:gd name="connsiteX139" fmla="*/ 7417115 w 7436821"/>
                <a:gd name="connsiteY139" fmla="*/ 3196568 h 3259433"/>
                <a:gd name="connsiteX140" fmla="*/ 7413305 w 7436821"/>
                <a:gd name="connsiteY140" fmla="*/ 3207998 h 3259433"/>
                <a:gd name="connsiteX141" fmla="*/ 7422830 w 7436821"/>
                <a:gd name="connsiteY141" fmla="*/ 3251813 h 3259433"/>
                <a:gd name="connsiteX142" fmla="*/ 7428545 w 7436821"/>
                <a:gd name="connsiteY142" fmla="*/ 3259433 h 3259433"/>
                <a:gd name="connsiteX143" fmla="*/ 7388540 w 7436821"/>
                <a:gd name="connsiteY143" fmla="*/ 3259433 h 3259433"/>
                <a:gd name="connsiteX144" fmla="*/ 7367585 w 7436821"/>
                <a:gd name="connsiteY144" fmla="*/ 3259433 h 3259433"/>
                <a:gd name="connsiteX145" fmla="*/ 0 w 7436821"/>
                <a:gd name="connsiteY145" fmla="*/ 3259433 h 3259433"/>
                <a:gd name="connsiteX146" fmla="*/ 37148 w 7436821"/>
                <a:gd name="connsiteY146" fmla="*/ 3212761 h 3259433"/>
                <a:gd name="connsiteX147" fmla="*/ 180023 w 7436821"/>
                <a:gd name="connsiteY147" fmla="*/ 2943203 h 3259433"/>
                <a:gd name="connsiteX148" fmla="*/ 196215 w 7436821"/>
                <a:gd name="connsiteY148" fmla="*/ 2902245 h 3259433"/>
                <a:gd name="connsiteX149" fmla="*/ 195263 w 7436821"/>
                <a:gd name="connsiteY149" fmla="*/ 2901293 h 3259433"/>
                <a:gd name="connsiteX150" fmla="*/ 177165 w 7436821"/>
                <a:gd name="connsiteY150" fmla="*/ 2819378 h 3259433"/>
                <a:gd name="connsiteX151" fmla="*/ 296228 w 7436821"/>
                <a:gd name="connsiteY151" fmla="*/ 2586016 h 3259433"/>
                <a:gd name="connsiteX152" fmla="*/ 305753 w 7436821"/>
                <a:gd name="connsiteY152" fmla="*/ 2573633 h 3259433"/>
                <a:gd name="connsiteX153" fmla="*/ 326708 w 7436821"/>
                <a:gd name="connsiteY153" fmla="*/ 2543153 h 3259433"/>
                <a:gd name="connsiteX154" fmla="*/ 354330 w 7436821"/>
                <a:gd name="connsiteY154" fmla="*/ 2401231 h 3259433"/>
                <a:gd name="connsiteX155" fmla="*/ 370523 w 7436821"/>
                <a:gd name="connsiteY155" fmla="*/ 2388848 h 3259433"/>
                <a:gd name="connsiteX156" fmla="*/ 388620 w 7436821"/>
                <a:gd name="connsiteY156" fmla="*/ 2376466 h 3259433"/>
                <a:gd name="connsiteX157" fmla="*/ 401955 w 7436821"/>
                <a:gd name="connsiteY157" fmla="*/ 2366941 h 3259433"/>
                <a:gd name="connsiteX158" fmla="*/ 412433 w 7436821"/>
                <a:gd name="connsiteY158" fmla="*/ 2354558 h 3259433"/>
                <a:gd name="connsiteX159" fmla="*/ 440055 w 7436821"/>
                <a:gd name="connsiteY159" fmla="*/ 2276453 h 3259433"/>
                <a:gd name="connsiteX160" fmla="*/ 446723 w 7436821"/>
                <a:gd name="connsiteY160" fmla="*/ 2256451 h 3259433"/>
                <a:gd name="connsiteX161" fmla="*/ 484823 w 7436821"/>
                <a:gd name="connsiteY161" fmla="*/ 2027851 h 3259433"/>
                <a:gd name="connsiteX162" fmla="*/ 495300 w 7436821"/>
                <a:gd name="connsiteY162" fmla="*/ 2010705 h 3259433"/>
                <a:gd name="connsiteX163" fmla="*/ 529590 w 7436821"/>
                <a:gd name="connsiteY163" fmla="*/ 1910693 h 3259433"/>
                <a:gd name="connsiteX164" fmla="*/ 533400 w 7436821"/>
                <a:gd name="connsiteY164" fmla="*/ 1887833 h 3259433"/>
                <a:gd name="connsiteX165" fmla="*/ 615315 w 7436821"/>
                <a:gd name="connsiteY165" fmla="*/ 1749720 h 3259433"/>
                <a:gd name="connsiteX166" fmla="*/ 636270 w 7436821"/>
                <a:gd name="connsiteY166" fmla="*/ 1742101 h 3259433"/>
                <a:gd name="connsiteX167" fmla="*/ 660083 w 7436821"/>
                <a:gd name="connsiteY167" fmla="*/ 1738290 h 3259433"/>
                <a:gd name="connsiteX168" fmla="*/ 677228 w 7436821"/>
                <a:gd name="connsiteY168" fmla="*/ 1742101 h 3259433"/>
                <a:gd name="connsiteX169" fmla="*/ 689610 w 7436821"/>
                <a:gd name="connsiteY169" fmla="*/ 1751626 h 3259433"/>
                <a:gd name="connsiteX170" fmla="*/ 705803 w 7436821"/>
                <a:gd name="connsiteY170" fmla="*/ 1776390 h 3259433"/>
                <a:gd name="connsiteX171" fmla="*/ 712470 w 7436821"/>
                <a:gd name="connsiteY171" fmla="*/ 1789726 h 3259433"/>
                <a:gd name="connsiteX172" fmla="*/ 794385 w 7436821"/>
                <a:gd name="connsiteY172" fmla="*/ 1924980 h 3259433"/>
                <a:gd name="connsiteX173" fmla="*/ 810578 w 7436821"/>
                <a:gd name="connsiteY173" fmla="*/ 1937363 h 3259433"/>
                <a:gd name="connsiteX174" fmla="*/ 830580 w 7436821"/>
                <a:gd name="connsiteY174" fmla="*/ 1944030 h 3259433"/>
                <a:gd name="connsiteX175" fmla="*/ 912495 w 7436821"/>
                <a:gd name="connsiteY175" fmla="*/ 1977368 h 3259433"/>
                <a:gd name="connsiteX176" fmla="*/ 932498 w 7436821"/>
                <a:gd name="connsiteY176" fmla="*/ 2045948 h 3259433"/>
                <a:gd name="connsiteX177" fmla="*/ 939165 w 7436821"/>
                <a:gd name="connsiteY177" fmla="*/ 2068808 h 3259433"/>
                <a:gd name="connsiteX178" fmla="*/ 970598 w 7436821"/>
                <a:gd name="connsiteY178" fmla="*/ 2176441 h 3259433"/>
                <a:gd name="connsiteX179" fmla="*/ 991553 w 7436821"/>
                <a:gd name="connsiteY179" fmla="*/ 2189776 h 3259433"/>
                <a:gd name="connsiteX180" fmla="*/ 1008883 w 7436821"/>
                <a:gd name="connsiteY180" fmla="*/ 2194502 h 3259433"/>
                <a:gd name="connsiteX181" fmla="*/ 1033558 w 7436821"/>
                <a:gd name="connsiteY181" fmla="*/ 2189170 h 3259433"/>
                <a:gd name="connsiteX182" fmla="*/ 1050608 w 7436821"/>
                <a:gd name="connsiteY182" fmla="*/ 2179298 h 3259433"/>
                <a:gd name="connsiteX183" fmla="*/ 1064895 w 7436821"/>
                <a:gd name="connsiteY183" fmla="*/ 2165011 h 3259433"/>
                <a:gd name="connsiteX184" fmla="*/ 1118235 w 7436821"/>
                <a:gd name="connsiteY184" fmla="*/ 1923076 h 3259433"/>
                <a:gd name="connsiteX185" fmla="*/ 1119188 w 7436821"/>
                <a:gd name="connsiteY185" fmla="*/ 1900215 h 3259433"/>
                <a:gd name="connsiteX186" fmla="*/ 1132523 w 7436821"/>
                <a:gd name="connsiteY186" fmla="*/ 1809728 h 3259433"/>
                <a:gd name="connsiteX187" fmla="*/ 1139190 w 7436821"/>
                <a:gd name="connsiteY187" fmla="*/ 1788773 h 3259433"/>
                <a:gd name="connsiteX188" fmla="*/ 1227773 w 7436821"/>
                <a:gd name="connsiteY188" fmla="*/ 1720193 h 3259433"/>
                <a:gd name="connsiteX189" fmla="*/ 1274446 w 7436821"/>
                <a:gd name="connsiteY189" fmla="*/ 1605893 h 3259433"/>
                <a:gd name="connsiteX190" fmla="*/ 1295401 w 7436821"/>
                <a:gd name="connsiteY190" fmla="*/ 1595415 h 3259433"/>
                <a:gd name="connsiteX191" fmla="*/ 1316356 w 7436821"/>
                <a:gd name="connsiteY191" fmla="*/ 1587795 h 3259433"/>
                <a:gd name="connsiteX192" fmla="*/ 1340169 w 7436821"/>
                <a:gd name="connsiteY192" fmla="*/ 1580176 h 3259433"/>
                <a:gd name="connsiteX193" fmla="*/ 1467803 w 7436821"/>
                <a:gd name="connsiteY193" fmla="*/ 1565888 h 3259433"/>
                <a:gd name="connsiteX194" fmla="*/ 1478280 w 7436821"/>
                <a:gd name="connsiteY194" fmla="*/ 1363958 h 3259433"/>
                <a:gd name="connsiteX195" fmla="*/ 1490663 w 7436821"/>
                <a:gd name="connsiteY195" fmla="*/ 1351576 h 3259433"/>
                <a:gd name="connsiteX196" fmla="*/ 1500188 w 7436821"/>
                <a:gd name="connsiteY196" fmla="*/ 1339193 h 3259433"/>
                <a:gd name="connsiteX197" fmla="*/ 1509713 w 7436821"/>
                <a:gd name="connsiteY197" fmla="*/ 1320143 h 3259433"/>
                <a:gd name="connsiteX198" fmla="*/ 1642110 w 7436821"/>
                <a:gd name="connsiteY198" fmla="*/ 1095353 h 3259433"/>
                <a:gd name="connsiteX199" fmla="*/ 1662114 w 7436821"/>
                <a:gd name="connsiteY199" fmla="*/ 1089638 h 3259433"/>
                <a:gd name="connsiteX200" fmla="*/ 1708785 w 7436821"/>
                <a:gd name="connsiteY200" fmla="*/ 1102020 h 3259433"/>
                <a:gd name="connsiteX201" fmla="*/ 1764030 w 7436821"/>
                <a:gd name="connsiteY201" fmla="*/ 1041060 h 3259433"/>
                <a:gd name="connsiteX202" fmla="*/ 1771650 w 7436821"/>
                <a:gd name="connsiteY202" fmla="*/ 1018200 h 3259433"/>
                <a:gd name="connsiteX203" fmla="*/ 1839278 w 7436821"/>
                <a:gd name="connsiteY203" fmla="*/ 897233 h 3259433"/>
                <a:gd name="connsiteX204" fmla="*/ 1927547 w 7436821"/>
                <a:gd name="connsiteY204" fmla="*/ 898036 h 3259433"/>
                <a:gd name="connsiteX205" fmla="*/ 1938294 w 7436821"/>
                <a:gd name="connsiteY205" fmla="*/ 888494 h 3259433"/>
                <a:gd name="connsiteX206" fmla="*/ 1939664 w 7436821"/>
                <a:gd name="connsiteY206" fmla="*/ 883976 h 3259433"/>
                <a:gd name="connsiteX207" fmla="*/ 1946907 w 7436821"/>
                <a:gd name="connsiteY207" fmla="*/ 867712 h 3259433"/>
                <a:gd name="connsiteX208" fmla="*/ 1946910 w 7436821"/>
                <a:gd name="connsiteY208" fmla="*/ 867705 h 3259433"/>
                <a:gd name="connsiteX209" fmla="*/ 1956435 w 7436821"/>
                <a:gd name="connsiteY209" fmla="*/ 844845 h 3259433"/>
                <a:gd name="connsiteX210" fmla="*/ 1965960 w 7436821"/>
                <a:gd name="connsiteY210" fmla="*/ 821985 h 3259433"/>
                <a:gd name="connsiteX211" fmla="*/ 2080260 w 7436821"/>
                <a:gd name="connsiteY211" fmla="*/ 723878 h 3259433"/>
                <a:gd name="connsiteX212" fmla="*/ 2101215 w 7436821"/>
                <a:gd name="connsiteY212" fmla="*/ 854370 h 3259433"/>
                <a:gd name="connsiteX213" fmla="*/ 2105025 w 7436821"/>
                <a:gd name="connsiteY213" fmla="*/ 874373 h 3259433"/>
                <a:gd name="connsiteX214" fmla="*/ 2210753 w 7436821"/>
                <a:gd name="connsiteY214" fmla="*/ 962955 h 3259433"/>
                <a:gd name="connsiteX215" fmla="*/ 2225040 w 7436821"/>
                <a:gd name="connsiteY215" fmla="*/ 977243 h 3259433"/>
                <a:gd name="connsiteX216" fmla="*/ 2232660 w 7436821"/>
                <a:gd name="connsiteY216" fmla="*/ 996293 h 3259433"/>
                <a:gd name="connsiteX217" fmla="*/ 2269808 w 7436821"/>
                <a:gd name="connsiteY217" fmla="*/ 1064873 h 3259433"/>
                <a:gd name="connsiteX218" fmla="*/ 2371725 w 7436821"/>
                <a:gd name="connsiteY218" fmla="*/ 1142978 h 3259433"/>
                <a:gd name="connsiteX219" fmla="*/ 2384108 w 7436821"/>
                <a:gd name="connsiteY219" fmla="*/ 1150598 h 3259433"/>
                <a:gd name="connsiteX220" fmla="*/ 2397443 w 7436821"/>
                <a:gd name="connsiteY220" fmla="*/ 1161075 h 3259433"/>
                <a:gd name="connsiteX221" fmla="*/ 2431734 w 7436821"/>
                <a:gd name="connsiteY221" fmla="*/ 1266803 h 3259433"/>
                <a:gd name="connsiteX222" fmla="*/ 2390775 w 7436821"/>
                <a:gd name="connsiteY222" fmla="*/ 1254420 h 3259433"/>
                <a:gd name="connsiteX223" fmla="*/ 2414588 w 7436821"/>
                <a:gd name="connsiteY223" fmla="*/ 1354433 h 3259433"/>
                <a:gd name="connsiteX224" fmla="*/ 2405063 w 7436821"/>
                <a:gd name="connsiteY224" fmla="*/ 1374435 h 3259433"/>
                <a:gd name="connsiteX225" fmla="*/ 2460308 w 7436821"/>
                <a:gd name="connsiteY225" fmla="*/ 1570651 h 3259433"/>
                <a:gd name="connsiteX226" fmla="*/ 2478405 w 7436821"/>
                <a:gd name="connsiteY226" fmla="*/ 1590653 h 3259433"/>
                <a:gd name="connsiteX227" fmla="*/ 2724151 w 7436821"/>
                <a:gd name="connsiteY227" fmla="*/ 1651613 h 3259433"/>
                <a:gd name="connsiteX228" fmla="*/ 2684145 w 7436821"/>
                <a:gd name="connsiteY228" fmla="*/ 1490640 h 3259433"/>
                <a:gd name="connsiteX229" fmla="*/ 2687003 w 7436821"/>
                <a:gd name="connsiteY229" fmla="*/ 1473495 h 3259433"/>
                <a:gd name="connsiteX230" fmla="*/ 2748916 w 7436821"/>
                <a:gd name="connsiteY230" fmla="*/ 1396343 h 3259433"/>
                <a:gd name="connsiteX231" fmla="*/ 2792730 w 7436821"/>
                <a:gd name="connsiteY231" fmla="*/ 1368720 h 3259433"/>
                <a:gd name="connsiteX232" fmla="*/ 2806066 w 7436821"/>
                <a:gd name="connsiteY232" fmla="*/ 1349670 h 3259433"/>
                <a:gd name="connsiteX233" fmla="*/ 2905125 w 7436821"/>
                <a:gd name="connsiteY233" fmla="*/ 1244895 h 3259433"/>
                <a:gd name="connsiteX234" fmla="*/ 2904174 w 7436821"/>
                <a:gd name="connsiteY234" fmla="*/ 1225845 h 3259433"/>
                <a:gd name="connsiteX235" fmla="*/ 2904174 w 7436821"/>
                <a:gd name="connsiteY235" fmla="*/ 1188698 h 3259433"/>
                <a:gd name="connsiteX236" fmla="*/ 2982279 w 7436821"/>
                <a:gd name="connsiteY236" fmla="*/ 1062968 h 3259433"/>
                <a:gd name="connsiteX237" fmla="*/ 3023236 w 7436821"/>
                <a:gd name="connsiteY237" fmla="*/ 917235 h 3259433"/>
                <a:gd name="connsiteX238" fmla="*/ 3039429 w 7436821"/>
                <a:gd name="connsiteY238" fmla="*/ 896280 h 3259433"/>
                <a:gd name="connsiteX239" fmla="*/ 3184209 w 7436821"/>
                <a:gd name="connsiteY239" fmla="*/ 724830 h 3259433"/>
                <a:gd name="connsiteX240" fmla="*/ 3187065 w 7436821"/>
                <a:gd name="connsiteY240" fmla="*/ 708638 h 3259433"/>
                <a:gd name="connsiteX241" fmla="*/ 3201354 w 7436821"/>
                <a:gd name="connsiteY241" fmla="*/ 661013 h 3259433"/>
                <a:gd name="connsiteX242" fmla="*/ 3208973 w 7436821"/>
                <a:gd name="connsiteY242" fmla="*/ 641963 h 3259433"/>
                <a:gd name="connsiteX243" fmla="*/ 3317558 w 7436821"/>
                <a:gd name="connsiteY243" fmla="*/ 487658 h 3259433"/>
                <a:gd name="connsiteX244" fmla="*/ 3333751 w 7436821"/>
                <a:gd name="connsiteY244" fmla="*/ 471465 h 3259433"/>
                <a:gd name="connsiteX245" fmla="*/ 3351848 w 7436821"/>
                <a:gd name="connsiteY245" fmla="*/ 450510 h 3259433"/>
                <a:gd name="connsiteX246" fmla="*/ 3422333 w 7436821"/>
                <a:gd name="connsiteY246" fmla="*/ 386693 h 3259433"/>
                <a:gd name="connsiteX247" fmla="*/ 3442335 w 7436821"/>
                <a:gd name="connsiteY247" fmla="*/ 383835 h 3259433"/>
                <a:gd name="connsiteX248" fmla="*/ 3472815 w 7436821"/>
                <a:gd name="connsiteY248" fmla="*/ 366690 h 3259433"/>
                <a:gd name="connsiteX249" fmla="*/ 3540443 w 7436821"/>
                <a:gd name="connsiteY249" fmla="*/ 167618 h 3259433"/>
                <a:gd name="connsiteX250" fmla="*/ 3556636 w 7436821"/>
                <a:gd name="connsiteY250" fmla="*/ 150473 h 3259433"/>
                <a:gd name="connsiteX251" fmla="*/ 3629977 w 7436821"/>
                <a:gd name="connsiteY251" fmla="*/ 66653 h 3259433"/>
                <a:gd name="connsiteX252" fmla="*/ 3646170 w 7436821"/>
                <a:gd name="connsiteY252" fmla="*/ 50460 h 3259433"/>
                <a:gd name="connsiteX253" fmla="*/ 3707130 w 7436821"/>
                <a:gd name="connsiteY253" fmla="*/ 930 h 3259433"/>
                <a:gd name="connsiteX0" fmla="*/ 4571527 w 7436821"/>
                <a:gd name="connsiteY0" fmla="*/ 603642 h 3259433"/>
                <a:gd name="connsiteX1" fmla="*/ 4574994 w 7436821"/>
                <a:gd name="connsiteY1" fmla="*/ 607661 h 3259433"/>
                <a:gd name="connsiteX2" fmla="*/ 4574553 w 7436821"/>
                <a:gd name="connsiteY2" fmla="*/ 606693 h 3259433"/>
                <a:gd name="connsiteX3" fmla="*/ 4571527 w 7436821"/>
                <a:gd name="connsiteY3" fmla="*/ 603642 h 3259433"/>
                <a:gd name="connsiteX4" fmla="*/ 4537440 w 7436821"/>
                <a:gd name="connsiteY4" fmla="*/ 573026 h 3259433"/>
                <a:gd name="connsiteX5" fmla="*/ 4529548 w 7436821"/>
                <a:gd name="connsiteY5" fmla="*/ 569210 h 3259433"/>
                <a:gd name="connsiteX6" fmla="*/ 4537440 w 7436821"/>
                <a:gd name="connsiteY6" fmla="*/ 573026 h 3259433"/>
                <a:gd name="connsiteX7" fmla="*/ 3707130 w 7436821"/>
                <a:gd name="connsiteY7" fmla="*/ 930 h 3259433"/>
                <a:gd name="connsiteX8" fmla="*/ 3793805 w 7436821"/>
                <a:gd name="connsiteY8" fmla="*/ 48555 h 3259433"/>
                <a:gd name="connsiteX9" fmla="*/ 3813807 w 7436821"/>
                <a:gd name="connsiteY9" fmla="*/ 62843 h 3259433"/>
                <a:gd name="connsiteX10" fmla="*/ 3878577 w 7436821"/>
                <a:gd name="connsiteY10" fmla="*/ 206670 h 3259433"/>
                <a:gd name="connsiteX11" fmla="*/ 3881435 w 7436821"/>
                <a:gd name="connsiteY11" fmla="*/ 230483 h 3259433"/>
                <a:gd name="connsiteX12" fmla="*/ 3904295 w 7436821"/>
                <a:gd name="connsiteY12" fmla="*/ 325733 h 3259433"/>
                <a:gd name="connsiteX13" fmla="*/ 3907058 w 7436821"/>
                <a:gd name="connsiteY13" fmla="*/ 340239 h 3259433"/>
                <a:gd name="connsiteX14" fmla="*/ 3908911 w 7436821"/>
                <a:gd name="connsiteY14" fmla="*/ 345080 h 3259433"/>
                <a:gd name="connsiteX15" fmla="*/ 3912314 w 7436821"/>
                <a:gd name="connsiteY15" fmla="*/ 358147 h 3259433"/>
                <a:gd name="connsiteX16" fmla="*/ 3923568 w 7436821"/>
                <a:gd name="connsiteY16" fmla="*/ 391336 h 3259433"/>
                <a:gd name="connsiteX17" fmla="*/ 3971922 w 7436821"/>
                <a:gd name="connsiteY17" fmla="*/ 503850 h 3259433"/>
                <a:gd name="connsiteX18" fmla="*/ 4070030 w 7436821"/>
                <a:gd name="connsiteY18" fmla="*/ 618150 h 3259433"/>
                <a:gd name="connsiteX19" fmla="*/ 4092890 w 7436821"/>
                <a:gd name="connsiteY19" fmla="*/ 631485 h 3259433"/>
                <a:gd name="connsiteX20" fmla="*/ 4295772 w 7436821"/>
                <a:gd name="connsiteY20" fmla="*/ 743880 h 3259433"/>
                <a:gd name="connsiteX21" fmla="*/ 4312917 w 7436821"/>
                <a:gd name="connsiteY21" fmla="*/ 720068 h 3259433"/>
                <a:gd name="connsiteX22" fmla="*/ 4316727 w 7436821"/>
                <a:gd name="connsiteY22" fmla="*/ 702923 h 3259433"/>
                <a:gd name="connsiteX23" fmla="*/ 4312917 w 7436821"/>
                <a:gd name="connsiteY23" fmla="*/ 681968 h 3259433"/>
                <a:gd name="connsiteX24" fmla="*/ 4312917 w 7436821"/>
                <a:gd name="connsiteY24" fmla="*/ 661965 h 3259433"/>
                <a:gd name="connsiteX25" fmla="*/ 4457697 w 7436821"/>
                <a:gd name="connsiteY25" fmla="*/ 461940 h 3259433"/>
                <a:gd name="connsiteX26" fmla="*/ 4549137 w 7436821"/>
                <a:gd name="connsiteY26" fmla="*/ 484800 h 3259433"/>
                <a:gd name="connsiteX27" fmla="*/ 4565330 w 7436821"/>
                <a:gd name="connsiteY27" fmla="*/ 500993 h 3259433"/>
                <a:gd name="connsiteX28" fmla="*/ 4643435 w 7436821"/>
                <a:gd name="connsiteY28" fmla="*/ 645773 h 3259433"/>
                <a:gd name="connsiteX29" fmla="*/ 4647245 w 7436821"/>
                <a:gd name="connsiteY29" fmla="*/ 670538 h 3259433"/>
                <a:gd name="connsiteX30" fmla="*/ 4656770 w 7436821"/>
                <a:gd name="connsiteY30" fmla="*/ 745785 h 3259433"/>
                <a:gd name="connsiteX31" fmla="*/ 4664390 w 7436821"/>
                <a:gd name="connsiteY31" fmla="*/ 761978 h 3259433"/>
                <a:gd name="connsiteX32" fmla="*/ 4671057 w 7436821"/>
                <a:gd name="connsiteY32" fmla="*/ 779123 h 3259433"/>
                <a:gd name="connsiteX33" fmla="*/ 4678677 w 7436821"/>
                <a:gd name="connsiteY33" fmla="*/ 795315 h 3259433"/>
                <a:gd name="connsiteX34" fmla="*/ 4679630 w 7436821"/>
                <a:gd name="connsiteY34" fmla="*/ 818175 h 3259433"/>
                <a:gd name="connsiteX35" fmla="*/ 4689155 w 7436821"/>
                <a:gd name="connsiteY35" fmla="*/ 838178 h 3259433"/>
                <a:gd name="connsiteX36" fmla="*/ 4696775 w 7436821"/>
                <a:gd name="connsiteY36" fmla="*/ 857228 h 3259433"/>
                <a:gd name="connsiteX37" fmla="*/ 4719635 w 7436821"/>
                <a:gd name="connsiteY37" fmla="*/ 894375 h 3259433"/>
                <a:gd name="connsiteX38" fmla="*/ 4732970 w 7436821"/>
                <a:gd name="connsiteY38" fmla="*/ 910568 h 3259433"/>
                <a:gd name="connsiteX39" fmla="*/ 4750115 w 7436821"/>
                <a:gd name="connsiteY39" fmla="*/ 927713 h 3259433"/>
                <a:gd name="connsiteX40" fmla="*/ 4763450 w 7436821"/>
                <a:gd name="connsiteY40" fmla="*/ 944858 h 3259433"/>
                <a:gd name="connsiteX41" fmla="*/ 4787262 w 7436821"/>
                <a:gd name="connsiteY41" fmla="*/ 982958 h 3259433"/>
                <a:gd name="connsiteX42" fmla="*/ 4794882 w 7436821"/>
                <a:gd name="connsiteY42" fmla="*/ 1006770 h 3259433"/>
                <a:gd name="connsiteX43" fmla="*/ 4807265 w 7436821"/>
                <a:gd name="connsiteY43" fmla="*/ 1054395 h 3259433"/>
                <a:gd name="connsiteX44" fmla="*/ 4817742 w 7436821"/>
                <a:gd name="connsiteY44" fmla="*/ 1068683 h 3259433"/>
                <a:gd name="connsiteX45" fmla="*/ 4820600 w 7436821"/>
                <a:gd name="connsiteY45" fmla="*/ 1088685 h 3259433"/>
                <a:gd name="connsiteX46" fmla="*/ 4838697 w 7436821"/>
                <a:gd name="connsiteY46" fmla="*/ 1221083 h 3259433"/>
                <a:gd name="connsiteX47" fmla="*/ 4851080 w 7436821"/>
                <a:gd name="connsiteY47" fmla="*/ 1233465 h 3259433"/>
                <a:gd name="connsiteX48" fmla="*/ 4860605 w 7436821"/>
                <a:gd name="connsiteY48" fmla="*/ 1273470 h 3259433"/>
                <a:gd name="connsiteX49" fmla="*/ 4948235 w 7436821"/>
                <a:gd name="connsiteY49" fmla="*/ 1517310 h 3259433"/>
                <a:gd name="connsiteX50" fmla="*/ 4964427 w 7436821"/>
                <a:gd name="connsiteY50" fmla="*/ 1554458 h 3259433"/>
                <a:gd name="connsiteX51" fmla="*/ 4978715 w 7436821"/>
                <a:gd name="connsiteY51" fmla="*/ 1574460 h 3259433"/>
                <a:gd name="connsiteX52" fmla="*/ 5151117 w 7436821"/>
                <a:gd name="connsiteY52" fmla="*/ 1836398 h 3259433"/>
                <a:gd name="connsiteX53" fmla="*/ 5272085 w 7436821"/>
                <a:gd name="connsiteY53" fmla="*/ 1796393 h 3259433"/>
                <a:gd name="connsiteX54" fmla="*/ 5292087 w 7436821"/>
                <a:gd name="connsiteY54" fmla="*/ 1800203 h 3259433"/>
                <a:gd name="connsiteX55" fmla="*/ 5360667 w 7436821"/>
                <a:gd name="connsiteY55" fmla="*/ 1729718 h 3259433"/>
                <a:gd name="connsiteX56" fmla="*/ 5361620 w 7436821"/>
                <a:gd name="connsiteY56" fmla="*/ 1708763 h 3259433"/>
                <a:gd name="connsiteX57" fmla="*/ 5379360 w 7436821"/>
                <a:gd name="connsiteY57" fmla="*/ 1644231 h 3259433"/>
                <a:gd name="connsiteX58" fmla="*/ 5390153 w 7436821"/>
                <a:gd name="connsiteY58" fmla="*/ 1625966 h 3259433"/>
                <a:gd name="connsiteX59" fmla="*/ 5398929 w 7436821"/>
                <a:gd name="connsiteY59" fmla="*/ 1592273 h 3259433"/>
                <a:gd name="connsiteX60" fmla="*/ 5426863 w 7436821"/>
                <a:gd name="connsiteY60" fmla="*/ 1519262 h 3259433"/>
                <a:gd name="connsiteX61" fmla="*/ 5425795 w 7436821"/>
                <a:gd name="connsiteY61" fmla="*/ 1503975 h 3259433"/>
                <a:gd name="connsiteX62" fmla="*/ 5427342 w 7436821"/>
                <a:gd name="connsiteY62" fmla="*/ 1415393 h 3259433"/>
                <a:gd name="connsiteX63" fmla="*/ 5542595 w 7436821"/>
                <a:gd name="connsiteY63" fmla="*/ 1209653 h 3259433"/>
                <a:gd name="connsiteX64" fmla="*/ 5554977 w 7436821"/>
                <a:gd name="connsiteY64" fmla="*/ 1189650 h 3259433"/>
                <a:gd name="connsiteX65" fmla="*/ 5572122 w 7436821"/>
                <a:gd name="connsiteY65" fmla="*/ 1176315 h 3259433"/>
                <a:gd name="connsiteX66" fmla="*/ 5683565 w 7436821"/>
                <a:gd name="connsiteY66" fmla="*/ 1302045 h 3259433"/>
                <a:gd name="connsiteX67" fmla="*/ 5697852 w 7436821"/>
                <a:gd name="connsiteY67" fmla="*/ 1319190 h 3259433"/>
                <a:gd name="connsiteX68" fmla="*/ 5727380 w 7436821"/>
                <a:gd name="connsiteY68" fmla="*/ 1353480 h 3259433"/>
                <a:gd name="connsiteX69" fmla="*/ 5739762 w 7436821"/>
                <a:gd name="connsiteY69" fmla="*/ 1372530 h 3259433"/>
                <a:gd name="connsiteX70" fmla="*/ 5770242 w 7436821"/>
                <a:gd name="connsiteY70" fmla="*/ 1402058 h 3259433"/>
                <a:gd name="connsiteX71" fmla="*/ 5783577 w 7436821"/>
                <a:gd name="connsiteY71" fmla="*/ 1415393 h 3259433"/>
                <a:gd name="connsiteX72" fmla="*/ 5787387 w 7436821"/>
                <a:gd name="connsiteY72" fmla="*/ 1517310 h 3259433"/>
                <a:gd name="connsiteX73" fmla="*/ 5925500 w 7436821"/>
                <a:gd name="connsiteY73" fmla="*/ 1493498 h 3259433"/>
                <a:gd name="connsiteX74" fmla="*/ 5946455 w 7436821"/>
                <a:gd name="connsiteY74" fmla="*/ 1486830 h 3259433"/>
                <a:gd name="connsiteX75" fmla="*/ 5966457 w 7436821"/>
                <a:gd name="connsiteY75" fmla="*/ 1499213 h 3259433"/>
                <a:gd name="connsiteX76" fmla="*/ 6098855 w 7436821"/>
                <a:gd name="connsiteY76" fmla="*/ 1646851 h 3259433"/>
                <a:gd name="connsiteX77" fmla="*/ 6106475 w 7436821"/>
                <a:gd name="connsiteY77" fmla="*/ 1663043 h 3259433"/>
                <a:gd name="connsiteX78" fmla="*/ 6119810 w 7436821"/>
                <a:gd name="connsiteY78" fmla="*/ 1693523 h 3259433"/>
                <a:gd name="connsiteX79" fmla="*/ 6130287 w 7436821"/>
                <a:gd name="connsiteY79" fmla="*/ 1716383 h 3259433"/>
                <a:gd name="connsiteX80" fmla="*/ 6140765 w 7436821"/>
                <a:gd name="connsiteY80" fmla="*/ 1737338 h 3259433"/>
                <a:gd name="connsiteX81" fmla="*/ 6148385 w 7436821"/>
                <a:gd name="connsiteY81" fmla="*/ 1758293 h 3259433"/>
                <a:gd name="connsiteX82" fmla="*/ 6151242 w 7436821"/>
                <a:gd name="connsiteY82" fmla="*/ 1936410 h 3259433"/>
                <a:gd name="connsiteX83" fmla="*/ 6155052 w 7436821"/>
                <a:gd name="connsiteY83" fmla="*/ 1957365 h 3259433"/>
                <a:gd name="connsiteX84" fmla="*/ 6158862 w 7436821"/>
                <a:gd name="connsiteY84" fmla="*/ 1978320 h 3259433"/>
                <a:gd name="connsiteX85" fmla="*/ 6169340 w 7436821"/>
                <a:gd name="connsiteY85" fmla="*/ 2022135 h 3259433"/>
                <a:gd name="connsiteX86" fmla="*/ 6176007 w 7436821"/>
                <a:gd name="connsiteY86" fmla="*/ 2035470 h 3259433"/>
                <a:gd name="connsiteX87" fmla="*/ 6186485 w 7436821"/>
                <a:gd name="connsiteY87" fmla="*/ 2047853 h 3259433"/>
                <a:gd name="connsiteX88" fmla="*/ 6202677 w 7436821"/>
                <a:gd name="connsiteY88" fmla="*/ 2062140 h 3259433"/>
                <a:gd name="connsiteX89" fmla="*/ 6220775 w 7436821"/>
                <a:gd name="connsiteY89" fmla="*/ 2076428 h 3259433"/>
                <a:gd name="connsiteX90" fmla="*/ 6241730 w 7436821"/>
                <a:gd name="connsiteY90" fmla="*/ 2085953 h 3259433"/>
                <a:gd name="connsiteX91" fmla="*/ 6402464 w 7436821"/>
                <a:gd name="connsiteY91" fmla="*/ 2130021 h 3259433"/>
                <a:gd name="connsiteX92" fmla="*/ 6417089 w 7436821"/>
                <a:gd name="connsiteY92" fmla="*/ 2124324 h 3259433"/>
                <a:gd name="connsiteX93" fmla="*/ 6419843 w 7436821"/>
                <a:gd name="connsiteY93" fmla="*/ 2110517 h 3259433"/>
                <a:gd name="connsiteX94" fmla="*/ 6429692 w 7436821"/>
                <a:gd name="connsiteY94" fmla="*/ 2078028 h 3259433"/>
                <a:gd name="connsiteX95" fmla="*/ 6414371 w 7436821"/>
                <a:gd name="connsiteY95" fmla="*/ 2052735 h 3259433"/>
                <a:gd name="connsiteX96" fmla="*/ 6371270 w 7436821"/>
                <a:gd name="connsiteY96" fmla="*/ 1988798 h 3259433"/>
                <a:gd name="connsiteX97" fmla="*/ 6365555 w 7436821"/>
                <a:gd name="connsiteY97" fmla="*/ 1965938 h 3259433"/>
                <a:gd name="connsiteX98" fmla="*/ 6393177 w 7436821"/>
                <a:gd name="connsiteY98" fmla="*/ 1884976 h 3259433"/>
                <a:gd name="connsiteX99" fmla="*/ 6416037 w 7436821"/>
                <a:gd name="connsiteY99" fmla="*/ 1879260 h 3259433"/>
                <a:gd name="connsiteX100" fmla="*/ 6545577 w 7436821"/>
                <a:gd name="connsiteY100" fmla="*/ 1923076 h 3259433"/>
                <a:gd name="connsiteX101" fmla="*/ 6569390 w 7436821"/>
                <a:gd name="connsiteY101" fmla="*/ 1926885 h 3259433"/>
                <a:gd name="connsiteX102" fmla="*/ 6666545 w 7436821"/>
                <a:gd name="connsiteY102" fmla="*/ 2002133 h 3259433"/>
                <a:gd name="connsiteX103" fmla="*/ 6713217 w 7436821"/>
                <a:gd name="connsiteY103" fmla="*/ 2018326 h 3259433"/>
                <a:gd name="connsiteX104" fmla="*/ 6731315 w 7436821"/>
                <a:gd name="connsiteY104" fmla="*/ 2021183 h 3259433"/>
                <a:gd name="connsiteX105" fmla="*/ 6749412 w 7436821"/>
                <a:gd name="connsiteY105" fmla="*/ 2026898 h 3259433"/>
                <a:gd name="connsiteX106" fmla="*/ 6868475 w 7436821"/>
                <a:gd name="connsiteY106" fmla="*/ 2111670 h 3259433"/>
                <a:gd name="connsiteX107" fmla="*/ 6889430 w 7436821"/>
                <a:gd name="connsiteY107" fmla="*/ 2119291 h 3259433"/>
                <a:gd name="connsiteX108" fmla="*/ 6905622 w 7436821"/>
                <a:gd name="connsiteY108" fmla="*/ 2133578 h 3259433"/>
                <a:gd name="connsiteX109" fmla="*/ 6869427 w 7436821"/>
                <a:gd name="connsiteY109" fmla="*/ 2242163 h 3259433"/>
                <a:gd name="connsiteX110" fmla="*/ 6879946 w 7436821"/>
                <a:gd name="connsiteY110" fmla="*/ 2258313 h 3259433"/>
                <a:gd name="connsiteX111" fmla="*/ 6889342 w 7436821"/>
                <a:gd name="connsiteY111" fmla="*/ 2262487 h 3259433"/>
                <a:gd name="connsiteX112" fmla="*/ 6893809 w 7436821"/>
                <a:gd name="connsiteY112" fmla="*/ 2261261 h 3259433"/>
                <a:gd name="connsiteX113" fmla="*/ 6901194 w 7436821"/>
                <a:gd name="connsiteY113" fmla="*/ 2263287 h 3259433"/>
                <a:gd name="connsiteX114" fmla="*/ 6908573 w 7436821"/>
                <a:gd name="connsiteY114" fmla="*/ 2262439 h 3259433"/>
                <a:gd name="connsiteX115" fmla="*/ 6994205 w 7436821"/>
                <a:gd name="connsiteY115" fmla="*/ 2229781 h 3259433"/>
                <a:gd name="connsiteX116" fmla="*/ 7012302 w 7436821"/>
                <a:gd name="connsiteY116" fmla="*/ 2240258 h 3259433"/>
                <a:gd name="connsiteX117" fmla="*/ 7028495 w 7436821"/>
                <a:gd name="connsiteY117" fmla="*/ 2257403 h 3259433"/>
                <a:gd name="connsiteX118" fmla="*/ 7040877 w 7436821"/>
                <a:gd name="connsiteY118" fmla="*/ 2278358 h 3259433"/>
                <a:gd name="connsiteX119" fmla="*/ 7061832 w 7436821"/>
                <a:gd name="connsiteY119" fmla="*/ 2345033 h 3259433"/>
                <a:gd name="connsiteX120" fmla="*/ 7071357 w 7436821"/>
                <a:gd name="connsiteY120" fmla="*/ 2365988 h 3259433"/>
                <a:gd name="connsiteX121" fmla="*/ 7088502 w 7436821"/>
                <a:gd name="connsiteY121" fmla="*/ 2436473 h 3259433"/>
                <a:gd name="connsiteX122" fmla="*/ 7094217 w 7436821"/>
                <a:gd name="connsiteY122" fmla="*/ 2460286 h 3259433"/>
                <a:gd name="connsiteX123" fmla="*/ 7151367 w 7436821"/>
                <a:gd name="connsiteY123" fmla="*/ 2523151 h 3259433"/>
                <a:gd name="connsiteX124" fmla="*/ 7158987 w 7436821"/>
                <a:gd name="connsiteY124" fmla="*/ 2537438 h 3259433"/>
                <a:gd name="connsiteX125" fmla="*/ 7162797 w 7436821"/>
                <a:gd name="connsiteY125" fmla="*/ 2551726 h 3259433"/>
                <a:gd name="connsiteX126" fmla="*/ 7150415 w 7436821"/>
                <a:gd name="connsiteY126" fmla="*/ 2571728 h 3259433"/>
                <a:gd name="connsiteX127" fmla="*/ 7130412 w 7436821"/>
                <a:gd name="connsiteY127" fmla="*/ 2635545 h 3259433"/>
                <a:gd name="connsiteX128" fmla="*/ 7133270 w 7436821"/>
                <a:gd name="connsiteY128" fmla="*/ 2655548 h 3259433"/>
                <a:gd name="connsiteX129" fmla="*/ 7147557 w 7436821"/>
                <a:gd name="connsiteY129" fmla="*/ 2672693 h 3259433"/>
                <a:gd name="connsiteX130" fmla="*/ 7165655 w 7436821"/>
                <a:gd name="connsiteY130" fmla="*/ 2686980 h 3259433"/>
                <a:gd name="connsiteX131" fmla="*/ 7181847 w 7436821"/>
                <a:gd name="connsiteY131" fmla="*/ 2703173 h 3259433"/>
                <a:gd name="connsiteX132" fmla="*/ 7277097 w 7436821"/>
                <a:gd name="connsiteY132" fmla="*/ 2908913 h 3259433"/>
                <a:gd name="connsiteX133" fmla="*/ 7289480 w 7436821"/>
                <a:gd name="connsiteY133" fmla="*/ 2929868 h 3259433"/>
                <a:gd name="connsiteX134" fmla="*/ 7359965 w 7436821"/>
                <a:gd name="connsiteY134" fmla="*/ 3067980 h 3259433"/>
                <a:gd name="connsiteX135" fmla="*/ 7419972 w 7436821"/>
                <a:gd name="connsiteY135" fmla="*/ 3104176 h 3259433"/>
                <a:gd name="connsiteX136" fmla="*/ 7436165 w 7436821"/>
                <a:gd name="connsiteY136" fmla="*/ 3142276 h 3259433"/>
                <a:gd name="connsiteX137" fmla="*/ 7433307 w 7436821"/>
                <a:gd name="connsiteY137" fmla="*/ 3162278 h 3259433"/>
                <a:gd name="connsiteX138" fmla="*/ 7417115 w 7436821"/>
                <a:gd name="connsiteY138" fmla="*/ 3196568 h 3259433"/>
                <a:gd name="connsiteX139" fmla="*/ 7413305 w 7436821"/>
                <a:gd name="connsiteY139" fmla="*/ 3207998 h 3259433"/>
                <a:gd name="connsiteX140" fmla="*/ 7422830 w 7436821"/>
                <a:gd name="connsiteY140" fmla="*/ 3251813 h 3259433"/>
                <a:gd name="connsiteX141" fmla="*/ 7428545 w 7436821"/>
                <a:gd name="connsiteY141" fmla="*/ 3259433 h 3259433"/>
                <a:gd name="connsiteX142" fmla="*/ 7388540 w 7436821"/>
                <a:gd name="connsiteY142" fmla="*/ 3259433 h 3259433"/>
                <a:gd name="connsiteX143" fmla="*/ 7367585 w 7436821"/>
                <a:gd name="connsiteY143" fmla="*/ 3259433 h 3259433"/>
                <a:gd name="connsiteX144" fmla="*/ 0 w 7436821"/>
                <a:gd name="connsiteY144" fmla="*/ 3259433 h 3259433"/>
                <a:gd name="connsiteX145" fmla="*/ 37148 w 7436821"/>
                <a:gd name="connsiteY145" fmla="*/ 3212761 h 3259433"/>
                <a:gd name="connsiteX146" fmla="*/ 180023 w 7436821"/>
                <a:gd name="connsiteY146" fmla="*/ 2943203 h 3259433"/>
                <a:gd name="connsiteX147" fmla="*/ 196215 w 7436821"/>
                <a:gd name="connsiteY147" fmla="*/ 2902245 h 3259433"/>
                <a:gd name="connsiteX148" fmla="*/ 195263 w 7436821"/>
                <a:gd name="connsiteY148" fmla="*/ 2901293 h 3259433"/>
                <a:gd name="connsiteX149" fmla="*/ 177165 w 7436821"/>
                <a:gd name="connsiteY149" fmla="*/ 2819378 h 3259433"/>
                <a:gd name="connsiteX150" fmla="*/ 296228 w 7436821"/>
                <a:gd name="connsiteY150" fmla="*/ 2586016 h 3259433"/>
                <a:gd name="connsiteX151" fmla="*/ 305753 w 7436821"/>
                <a:gd name="connsiteY151" fmla="*/ 2573633 h 3259433"/>
                <a:gd name="connsiteX152" fmla="*/ 326708 w 7436821"/>
                <a:gd name="connsiteY152" fmla="*/ 2543153 h 3259433"/>
                <a:gd name="connsiteX153" fmla="*/ 354330 w 7436821"/>
                <a:gd name="connsiteY153" fmla="*/ 2401231 h 3259433"/>
                <a:gd name="connsiteX154" fmla="*/ 370523 w 7436821"/>
                <a:gd name="connsiteY154" fmla="*/ 2388848 h 3259433"/>
                <a:gd name="connsiteX155" fmla="*/ 388620 w 7436821"/>
                <a:gd name="connsiteY155" fmla="*/ 2376466 h 3259433"/>
                <a:gd name="connsiteX156" fmla="*/ 401955 w 7436821"/>
                <a:gd name="connsiteY156" fmla="*/ 2366941 h 3259433"/>
                <a:gd name="connsiteX157" fmla="*/ 412433 w 7436821"/>
                <a:gd name="connsiteY157" fmla="*/ 2354558 h 3259433"/>
                <a:gd name="connsiteX158" fmla="*/ 440055 w 7436821"/>
                <a:gd name="connsiteY158" fmla="*/ 2276453 h 3259433"/>
                <a:gd name="connsiteX159" fmla="*/ 446723 w 7436821"/>
                <a:gd name="connsiteY159" fmla="*/ 2256451 h 3259433"/>
                <a:gd name="connsiteX160" fmla="*/ 484823 w 7436821"/>
                <a:gd name="connsiteY160" fmla="*/ 2027851 h 3259433"/>
                <a:gd name="connsiteX161" fmla="*/ 495300 w 7436821"/>
                <a:gd name="connsiteY161" fmla="*/ 2010705 h 3259433"/>
                <a:gd name="connsiteX162" fmla="*/ 529590 w 7436821"/>
                <a:gd name="connsiteY162" fmla="*/ 1910693 h 3259433"/>
                <a:gd name="connsiteX163" fmla="*/ 533400 w 7436821"/>
                <a:gd name="connsiteY163" fmla="*/ 1887833 h 3259433"/>
                <a:gd name="connsiteX164" fmla="*/ 615315 w 7436821"/>
                <a:gd name="connsiteY164" fmla="*/ 1749720 h 3259433"/>
                <a:gd name="connsiteX165" fmla="*/ 636270 w 7436821"/>
                <a:gd name="connsiteY165" fmla="*/ 1742101 h 3259433"/>
                <a:gd name="connsiteX166" fmla="*/ 660083 w 7436821"/>
                <a:gd name="connsiteY166" fmla="*/ 1738290 h 3259433"/>
                <a:gd name="connsiteX167" fmla="*/ 677228 w 7436821"/>
                <a:gd name="connsiteY167" fmla="*/ 1742101 h 3259433"/>
                <a:gd name="connsiteX168" fmla="*/ 689610 w 7436821"/>
                <a:gd name="connsiteY168" fmla="*/ 1751626 h 3259433"/>
                <a:gd name="connsiteX169" fmla="*/ 705803 w 7436821"/>
                <a:gd name="connsiteY169" fmla="*/ 1776390 h 3259433"/>
                <a:gd name="connsiteX170" fmla="*/ 712470 w 7436821"/>
                <a:gd name="connsiteY170" fmla="*/ 1789726 h 3259433"/>
                <a:gd name="connsiteX171" fmla="*/ 794385 w 7436821"/>
                <a:gd name="connsiteY171" fmla="*/ 1924980 h 3259433"/>
                <a:gd name="connsiteX172" fmla="*/ 810578 w 7436821"/>
                <a:gd name="connsiteY172" fmla="*/ 1937363 h 3259433"/>
                <a:gd name="connsiteX173" fmla="*/ 830580 w 7436821"/>
                <a:gd name="connsiteY173" fmla="*/ 1944030 h 3259433"/>
                <a:gd name="connsiteX174" fmla="*/ 912495 w 7436821"/>
                <a:gd name="connsiteY174" fmla="*/ 1977368 h 3259433"/>
                <a:gd name="connsiteX175" fmla="*/ 932498 w 7436821"/>
                <a:gd name="connsiteY175" fmla="*/ 2045948 h 3259433"/>
                <a:gd name="connsiteX176" fmla="*/ 939165 w 7436821"/>
                <a:gd name="connsiteY176" fmla="*/ 2068808 h 3259433"/>
                <a:gd name="connsiteX177" fmla="*/ 970598 w 7436821"/>
                <a:gd name="connsiteY177" fmla="*/ 2176441 h 3259433"/>
                <a:gd name="connsiteX178" fmla="*/ 991553 w 7436821"/>
                <a:gd name="connsiteY178" fmla="*/ 2189776 h 3259433"/>
                <a:gd name="connsiteX179" fmla="*/ 1008883 w 7436821"/>
                <a:gd name="connsiteY179" fmla="*/ 2194502 h 3259433"/>
                <a:gd name="connsiteX180" fmla="*/ 1033558 w 7436821"/>
                <a:gd name="connsiteY180" fmla="*/ 2189170 h 3259433"/>
                <a:gd name="connsiteX181" fmla="*/ 1050608 w 7436821"/>
                <a:gd name="connsiteY181" fmla="*/ 2179298 h 3259433"/>
                <a:gd name="connsiteX182" fmla="*/ 1064895 w 7436821"/>
                <a:gd name="connsiteY182" fmla="*/ 2165011 h 3259433"/>
                <a:gd name="connsiteX183" fmla="*/ 1118235 w 7436821"/>
                <a:gd name="connsiteY183" fmla="*/ 1923076 h 3259433"/>
                <a:gd name="connsiteX184" fmla="*/ 1119188 w 7436821"/>
                <a:gd name="connsiteY184" fmla="*/ 1900215 h 3259433"/>
                <a:gd name="connsiteX185" fmla="*/ 1132523 w 7436821"/>
                <a:gd name="connsiteY185" fmla="*/ 1809728 h 3259433"/>
                <a:gd name="connsiteX186" fmla="*/ 1139190 w 7436821"/>
                <a:gd name="connsiteY186" fmla="*/ 1788773 h 3259433"/>
                <a:gd name="connsiteX187" fmla="*/ 1227773 w 7436821"/>
                <a:gd name="connsiteY187" fmla="*/ 1720193 h 3259433"/>
                <a:gd name="connsiteX188" fmla="*/ 1274446 w 7436821"/>
                <a:gd name="connsiteY188" fmla="*/ 1605893 h 3259433"/>
                <a:gd name="connsiteX189" fmla="*/ 1295401 w 7436821"/>
                <a:gd name="connsiteY189" fmla="*/ 1595415 h 3259433"/>
                <a:gd name="connsiteX190" fmla="*/ 1316356 w 7436821"/>
                <a:gd name="connsiteY190" fmla="*/ 1587795 h 3259433"/>
                <a:gd name="connsiteX191" fmla="*/ 1340169 w 7436821"/>
                <a:gd name="connsiteY191" fmla="*/ 1580176 h 3259433"/>
                <a:gd name="connsiteX192" fmla="*/ 1467803 w 7436821"/>
                <a:gd name="connsiteY192" fmla="*/ 1565888 h 3259433"/>
                <a:gd name="connsiteX193" fmla="*/ 1478280 w 7436821"/>
                <a:gd name="connsiteY193" fmla="*/ 1363958 h 3259433"/>
                <a:gd name="connsiteX194" fmla="*/ 1490663 w 7436821"/>
                <a:gd name="connsiteY194" fmla="*/ 1351576 h 3259433"/>
                <a:gd name="connsiteX195" fmla="*/ 1500188 w 7436821"/>
                <a:gd name="connsiteY195" fmla="*/ 1339193 h 3259433"/>
                <a:gd name="connsiteX196" fmla="*/ 1509713 w 7436821"/>
                <a:gd name="connsiteY196" fmla="*/ 1320143 h 3259433"/>
                <a:gd name="connsiteX197" fmla="*/ 1642110 w 7436821"/>
                <a:gd name="connsiteY197" fmla="*/ 1095353 h 3259433"/>
                <a:gd name="connsiteX198" fmla="*/ 1662114 w 7436821"/>
                <a:gd name="connsiteY198" fmla="*/ 1089638 h 3259433"/>
                <a:gd name="connsiteX199" fmla="*/ 1708785 w 7436821"/>
                <a:gd name="connsiteY199" fmla="*/ 1102020 h 3259433"/>
                <a:gd name="connsiteX200" fmla="*/ 1764030 w 7436821"/>
                <a:gd name="connsiteY200" fmla="*/ 1041060 h 3259433"/>
                <a:gd name="connsiteX201" fmla="*/ 1771650 w 7436821"/>
                <a:gd name="connsiteY201" fmla="*/ 1018200 h 3259433"/>
                <a:gd name="connsiteX202" fmla="*/ 1839278 w 7436821"/>
                <a:gd name="connsiteY202" fmla="*/ 897233 h 3259433"/>
                <a:gd name="connsiteX203" fmla="*/ 1927547 w 7436821"/>
                <a:gd name="connsiteY203" fmla="*/ 898036 h 3259433"/>
                <a:gd name="connsiteX204" fmla="*/ 1938294 w 7436821"/>
                <a:gd name="connsiteY204" fmla="*/ 888494 h 3259433"/>
                <a:gd name="connsiteX205" fmla="*/ 1939664 w 7436821"/>
                <a:gd name="connsiteY205" fmla="*/ 883976 h 3259433"/>
                <a:gd name="connsiteX206" fmla="*/ 1946907 w 7436821"/>
                <a:gd name="connsiteY206" fmla="*/ 867712 h 3259433"/>
                <a:gd name="connsiteX207" fmla="*/ 1946910 w 7436821"/>
                <a:gd name="connsiteY207" fmla="*/ 867705 h 3259433"/>
                <a:gd name="connsiteX208" fmla="*/ 1956435 w 7436821"/>
                <a:gd name="connsiteY208" fmla="*/ 844845 h 3259433"/>
                <a:gd name="connsiteX209" fmla="*/ 1965960 w 7436821"/>
                <a:gd name="connsiteY209" fmla="*/ 821985 h 3259433"/>
                <a:gd name="connsiteX210" fmla="*/ 2080260 w 7436821"/>
                <a:gd name="connsiteY210" fmla="*/ 723878 h 3259433"/>
                <a:gd name="connsiteX211" fmla="*/ 2101215 w 7436821"/>
                <a:gd name="connsiteY211" fmla="*/ 854370 h 3259433"/>
                <a:gd name="connsiteX212" fmla="*/ 2105025 w 7436821"/>
                <a:gd name="connsiteY212" fmla="*/ 874373 h 3259433"/>
                <a:gd name="connsiteX213" fmla="*/ 2210753 w 7436821"/>
                <a:gd name="connsiteY213" fmla="*/ 962955 h 3259433"/>
                <a:gd name="connsiteX214" fmla="*/ 2225040 w 7436821"/>
                <a:gd name="connsiteY214" fmla="*/ 977243 h 3259433"/>
                <a:gd name="connsiteX215" fmla="*/ 2232660 w 7436821"/>
                <a:gd name="connsiteY215" fmla="*/ 996293 h 3259433"/>
                <a:gd name="connsiteX216" fmla="*/ 2269808 w 7436821"/>
                <a:gd name="connsiteY216" fmla="*/ 1064873 h 3259433"/>
                <a:gd name="connsiteX217" fmla="*/ 2371725 w 7436821"/>
                <a:gd name="connsiteY217" fmla="*/ 1142978 h 3259433"/>
                <a:gd name="connsiteX218" fmla="*/ 2384108 w 7436821"/>
                <a:gd name="connsiteY218" fmla="*/ 1150598 h 3259433"/>
                <a:gd name="connsiteX219" fmla="*/ 2397443 w 7436821"/>
                <a:gd name="connsiteY219" fmla="*/ 1161075 h 3259433"/>
                <a:gd name="connsiteX220" fmla="*/ 2431734 w 7436821"/>
                <a:gd name="connsiteY220" fmla="*/ 1266803 h 3259433"/>
                <a:gd name="connsiteX221" fmla="*/ 2390775 w 7436821"/>
                <a:gd name="connsiteY221" fmla="*/ 1254420 h 3259433"/>
                <a:gd name="connsiteX222" fmla="*/ 2414588 w 7436821"/>
                <a:gd name="connsiteY222" fmla="*/ 1354433 h 3259433"/>
                <a:gd name="connsiteX223" fmla="*/ 2405063 w 7436821"/>
                <a:gd name="connsiteY223" fmla="*/ 1374435 h 3259433"/>
                <a:gd name="connsiteX224" fmla="*/ 2460308 w 7436821"/>
                <a:gd name="connsiteY224" fmla="*/ 1570651 h 3259433"/>
                <a:gd name="connsiteX225" fmla="*/ 2478405 w 7436821"/>
                <a:gd name="connsiteY225" fmla="*/ 1590653 h 3259433"/>
                <a:gd name="connsiteX226" fmla="*/ 2724151 w 7436821"/>
                <a:gd name="connsiteY226" fmla="*/ 1651613 h 3259433"/>
                <a:gd name="connsiteX227" fmla="*/ 2684145 w 7436821"/>
                <a:gd name="connsiteY227" fmla="*/ 1490640 h 3259433"/>
                <a:gd name="connsiteX228" fmla="*/ 2687003 w 7436821"/>
                <a:gd name="connsiteY228" fmla="*/ 1473495 h 3259433"/>
                <a:gd name="connsiteX229" fmla="*/ 2748916 w 7436821"/>
                <a:gd name="connsiteY229" fmla="*/ 1396343 h 3259433"/>
                <a:gd name="connsiteX230" fmla="*/ 2792730 w 7436821"/>
                <a:gd name="connsiteY230" fmla="*/ 1368720 h 3259433"/>
                <a:gd name="connsiteX231" fmla="*/ 2806066 w 7436821"/>
                <a:gd name="connsiteY231" fmla="*/ 1349670 h 3259433"/>
                <a:gd name="connsiteX232" fmla="*/ 2905125 w 7436821"/>
                <a:gd name="connsiteY232" fmla="*/ 1244895 h 3259433"/>
                <a:gd name="connsiteX233" fmla="*/ 2904174 w 7436821"/>
                <a:gd name="connsiteY233" fmla="*/ 1225845 h 3259433"/>
                <a:gd name="connsiteX234" fmla="*/ 2904174 w 7436821"/>
                <a:gd name="connsiteY234" fmla="*/ 1188698 h 3259433"/>
                <a:gd name="connsiteX235" fmla="*/ 2982279 w 7436821"/>
                <a:gd name="connsiteY235" fmla="*/ 1062968 h 3259433"/>
                <a:gd name="connsiteX236" fmla="*/ 3023236 w 7436821"/>
                <a:gd name="connsiteY236" fmla="*/ 917235 h 3259433"/>
                <a:gd name="connsiteX237" fmla="*/ 3039429 w 7436821"/>
                <a:gd name="connsiteY237" fmla="*/ 896280 h 3259433"/>
                <a:gd name="connsiteX238" fmla="*/ 3184209 w 7436821"/>
                <a:gd name="connsiteY238" fmla="*/ 724830 h 3259433"/>
                <a:gd name="connsiteX239" fmla="*/ 3187065 w 7436821"/>
                <a:gd name="connsiteY239" fmla="*/ 708638 h 3259433"/>
                <a:gd name="connsiteX240" fmla="*/ 3201354 w 7436821"/>
                <a:gd name="connsiteY240" fmla="*/ 661013 h 3259433"/>
                <a:gd name="connsiteX241" fmla="*/ 3208973 w 7436821"/>
                <a:gd name="connsiteY241" fmla="*/ 641963 h 3259433"/>
                <a:gd name="connsiteX242" fmla="*/ 3317558 w 7436821"/>
                <a:gd name="connsiteY242" fmla="*/ 487658 h 3259433"/>
                <a:gd name="connsiteX243" fmla="*/ 3333751 w 7436821"/>
                <a:gd name="connsiteY243" fmla="*/ 471465 h 3259433"/>
                <a:gd name="connsiteX244" fmla="*/ 3351848 w 7436821"/>
                <a:gd name="connsiteY244" fmla="*/ 450510 h 3259433"/>
                <a:gd name="connsiteX245" fmla="*/ 3422333 w 7436821"/>
                <a:gd name="connsiteY245" fmla="*/ 386693 h 3259433"/>
                <a:gd name="connsiteX246" fmla="*/ 3442335 w 7436821"/>
                <a:gd name="connsiteY246" fmla="*/ 383835 h 3259433"/>
                <a:gd name="connsiteX247" fmla="*/ 3472815 w 7436821"/>
                <a:gd name="connsiteY247" fmla="*/ 366690 h 3259433"/>
                <a:gd name="connsiteX248" fmla="*/ 3540443 w 7436821"/>
                <a:gd name="connsiteY248" fmla="*/ 167618 h 3259433"/>
                <a:gd name="connsiteX249" fmla="*/ 3556636 w 7436821"/>
                <a:gd name="connsiteY249" fmla="*/ 150473 h 3259433"/>
                <a:gd name="connsiteX250" fmla="*/ 3629977 w 7436821"/>
                <a:gd name="connsiteY250" fmla="*/ 66653 h 3259433"/>
                <a:gd name="connsiteX251" fmla="*/ 3646170 w 7436821"/>
                <a:gd name="connsiteY251" fmla="*/ 50460 h 3259433"/>
                <a:gd name="connsiteX252" fmla="*/ 3707130 w 7436821"/>
                <a:gd name="connsiteY252" fmla="*/ 930 h 3259433"/>
                <a:gd name="connsiteX0" fmla="*/ 4574553 w 7436821"/>
                <a:gd name="connsiteY0" fmla="*/ 606693 h 3259433"/>
                <a:gd name="connsiteX1" fmla="*/ 4574994 w 7436821"/>
                <a:gd name="connsiteY1" fmla="*/ 607661 h 3259433"/>
                <a:gd name="connsiteX2" fmla="*/ 4574553 w 7436821"/>
                <a:gd name="connsiteY2" fmla="*/ 606693 h 3259433"/>
                <a:gd name="connsiteX3" fmla="*/ 4537440 w 7436821"/>
                <a:gd name="connsiteY3" fmla="*/ 573026 h 3259433"/>
                <a:gd name="connsiteX4" fmla="*/ 4529548 w 7436821"/>
                <a:gd name="connsiteY4" fmla="*/ 569210 h 3259433"/>
                <a:gd name="connsiteX5" fmla="*/ 4537440 w 7436821"/>
                <a:gd name="connsiteY5" fmla="*/ 573026 h 3259433"/>
                <a:gd name="connsiteX6" fmla="*/ 3707130 w 7436821"/>
                <a:gd name="connsiteY6" fmla="*/ 930 h 3259433"/>
                <a:gd name="connsiteX7" fmla="*/ 3793805 w 7436821"/>
                <a:gd name="connsiteY7" fmla="*/ 48555 h 3259433"/>
                <a:gd name="connsiteX8" fmla="*/ 3813807 w 7436821"/>
                <a:gd name="connsiteY8" fmla="*/ 62843 h 3259433"/>
                <a:gd name="connsiteX9" fmla="*/ 3878577 w 7436821"/>
                <a:gd name="connsiteY9" fmla="*/ 206670 h 3259433"/>
                <a:gd name="connsiteX10" fmla="*/ 3881435 w 7436821"/>
                <a:gd name="connsiteY10" fmla="*/ 230483 h 3259433"/>
                <a:gd name="connsiteX11" fmla="*/ 3904295 w 7436821"/>
                <a:gd name="connsiteY11" fmla="*/ 325733 h 3259433"/>
                <a:gd name="connsiteX12" fmla="*/ 3907058 w 7436821"/>
                <a:gd name="connsiteY12" fmla="*/ 340239 h 3259433"/>
                <a:gd name="connsiteX13" fmla="*/ 3908911 w 7436821"/>
                <a:gd name="connsiteY13" fmla="*/ 345080 h 3259433"/>
                <a:gd name="connsiteX14" fmla="*/ 3912314 w 7436821"/>
                <a:gd name="connsiteY14" fmla="*/ 358147 h 3259433"/>
                <a:gd name="connsiteX15" fmla="*/ 3923568 w 7436821"/>
                <a:gd name="connsiteY15" fmla="*/ 391336 h 3259433"/>
                <a:gd name="connsiteX16" fmla="*/ 3971922 w 7436821"/>
                <a:gd name="connsiteY16" fmla="*/ 503850 h 3259433"/>
                <a:gd name="connsiteX17" fmla="*/ 4070030 w 7436821"/>
                <a:gd name="connsiteY17" fmla="*/ 618150 h 3259433"/>
                <a:gd name="connsiteX18" fmla="*/ 4092890 w 7436821"/>
                <a:gd name="connsiteY18" fmla="*/ 631485 h 3259433"/>
                <a:gd name="connsiteX19" fmla="*/ 4295772 w 7436821"/>
                <a:gd name="connsiteY19" fmla="*/ 743880 h 3259433"/>
                <a:gd name="connsiteX20" fmla="*/ 4312917 w 7436821"/>
                <a:gd name="connsiteY20" fmla="*/ 720068 h 3259433"/>
                <a:gd name="connsiteX21" fmla="*/ 4316727 w 7436821"/>
                <a:gd name="connsiteY21" fmla="*/ 702923 h 3259433"/>
                <a:gd name="connsiteX22" fmla="*/ 4312917 w 7436821"/>
                <a:gd name="connsiteY22" fmla="*/ 681968 h 3259433"/>
                <a:gd name="connsiteX23" fmla="*/ 4312917 w 7436821"/>
                <a:gd name="connsiteY23" fmla="*/ 661965 h 3259433"/>
                <a:gd name="connsiteX24" fmla="*/ 4457697 w 7436821"/>
                <a:gd name="connsiteY24" fmla="*/ 461940 h 3259433"/>
                <a:gd name="connsiteX25" fmla="*/ 4549137 w 7436821"/>
                <a:gd name="connsiteY25" fmla="*/ 484800 h 3259433"/>
                <a:gd name="connsiteX26" fmla="*/ 4565330 w 7436821"/>
                <a:gd name="connsiteY26" fmla="*/ 500993 h 3259433"/>
                <a:gd name="connsiteX27" fmla="*/ 4643435 w 7436821"/>
                <a:gd name="connsiteY27" fmla="*/ 645773 h 3259433"/>
                <a:gd name="connsiteX28" fmla="*/ 4647245 w 7436821"/>
                <a:gd name="connsiteY28" fmla="*/ 670538 h 3259433"/>
                <a:gd name="connsiteX29" fmla="*/ 4656770 w 7436821"/>
                <a:gd name="connsiteY29" fmla="*/ 745785 h 3259433"/>
                <a:gd name="connsiteX30" fmla="*/ 4664390 w 7436821"/>
                <a:gd name="connsiteY30" fmla="*/ 761978 h 3259433"/>
                <a:gd name="connsiteX31" fmla="*/ 4671057 w 7436821"/>
                <a:gd name="connsiteY31" fmla="*/ 779123 h 3259433"/>
                <a:gd name="connsiteX32" fmla="*/ 4678677 w 7436821"/>
                <a:gd name="connsiteY32" fmla="*/ 795315 h 3259433"/>
                <a:gd name="connsiteX33" fmla="*/ 4679630 w 7436821"/>
                <a:gd name="connsiteY33" fmla="*/ 818175 h 3259433"/>
                <a:gd name="connsiteX34" fmla="*/ 4689155 w 7436821"/>
                <a:gd name="connsiteY34" fmla="*/ 838178 h 3259433"/>
                <a:gd name="connsiteX35" fmla="*/ 4696775 w 7436821"/>
                <a:gd name="connsiteY35" fmla="*/ 857228 h 3259433"/>
                <a:gd name="connsiteX36" fmla="*/ 4719635 w 7436821"/>
                <a:gd name="connsiteY36" fmla="*/ 894375 h 3259433"/>
                <a:gd name="connsiteX37" fmla="*/ 4732970 w 7436821"/>
                <a:gd name="connsiteY37" fmla="*/ 910568 h 3259433"/>
                <a:gd name="connsiteX38" fmla="*/ 4750115 w 7436821"/>
                <a:gd name="connsiteY38" fmla="*/ 927713 h 3259433"/>
                <a:gd name="connsiteX39" fmla="*/ 4763450 w 7436821"/>
                <a:gd name="connsiteY39" fmla="*/ 944858 h 3259433"/>
                <a:gd name="connsiteX40" fmla="*/ 4787262 w 7436821"/>
                <a:gd name="connsiteY40" fmla="*/ 982958 h 3259433"/>
                <a:gd name="connsiteX41" fmla="*/ 4794882 w 7436821"/>
                <a:gd name="connsiteY41" fmla="*/ 1006770 h 3259433"/>
                <a:gd name="connsiteX42" fmla="*/ 4807265 w 7436821"/>
                <a:gd name="connsiteY42" fmla="*/ 1054395 h 3259433"/>
                <a:gd name="connsiteX43" fmla="*/ 4817742 w 7436821"/>
                <a:gd name="connsiteY43" fmla="*/ 1068683 h 3259433"/>
                <a:gd name="connsiteX44" fmla="*/ 4820600 w 7436821"/>
                <a:gd name="connsiteY44" fmla="*/ 1088685 h 3259433"/>
                <a:gd name="connsiteX45" fmla="*/ 4838697 w 7436821"/>
                <a:gd name="connsiteY45" fmla="*/ 1221083 h 3259433"/>
                <a:gd name="connsiteX46" fmla="*/ 4851080 w 7436821"/>
                <a:gd name="connsiteY46" fmla="*/ 1233465 h 3259433"/>
                <a:gd name="connsiteX47" fmla="*/ 4860605 w 7436821"/>
                <a:gd name="connsiteY47" fmla="*/ 1273470 h 3259433"/>
                <a:gd name="connsiteX48" fmla="*/ 4948235 w 7436821"/>
                <a:gd name="connsiteY48" fmla="*/ 1517310 h 3259433"/>
                <a:gd name="connsiteX49" fmla="*/ 4964427 w 7436821"/>
                <a:gd name="connsiteY49" fmla="*/ 1554458 h 3259433"/>
                <a:gd name="connsiteX50" fmla="*/ 4978715 w 7436821"/>
                <a:gd name="connsiteY50" fmla="*/ 1574460 h 3259433"/>
                <a:gd name="connsiteX51" fmla="*/ 5151117 w 7436821"/>
                <a:gd name="connsiteY51" fmla="*/ 1836398 h 3259433"/>
                <a:gd name="connsiteX52" fmla="*/ 5272085 w 7436821"/>
                <a:gd name="connsiteY52" fmla="*/ 1796393 h 3259433"/>
                <a:gd name="connsiteX53" fmla="*/ 5292087 w 7436821"/>
                <a:gd name="connsiteY53" fmla="*/ 1800203 h 3259433"/>
                <a:gd name="connsiteX54" fmla="*/ 5360667 w 7436821"/>
                <a:gd name="connsiteY54" fmla="*/ 1729718 h 3259433"/>
                <a:gd name="connsiteX55" fmla="*/ 5361620 w 7436821"/>
                <a:gd name="connsiteY55" fmla="*/ 1708763 h 3259433"/>
                <a:gd name="connsiteX56" fmla="*/ 5379360 w 7436821"/>
                <a:gd name="connsiteY56" fmla="*/ 1644231 h 3259433"/>
                <a:gd name="connsiteX57" fmla="*/ 5390153 w 7436821"/>
                <a:gd name="connsiteY57" fmla="*/ 1625966 h 3259433"/>
                <a:gd name="connsiteX58" fmla="*/ 5398929 w 7436821"/>
                <a:gd name="connsiteY58" fmla="*/ 1592273 h 3259433"/>
                <a:gd name="connsiteX59" fmla="*/ 5426863 w 7436821"/>
                <a:gd name="connsiteY59" fmla="*/ 1519262 h 3259433"/>
                <a:gd name="connsiteX60" fmla="*/ 5425795 w 7436821"/>
                <a:gd name="connsiteY60" fmla="*/ 1503975 h 3259433"/>
                <a:gd name="connsiteX61" fmla="*/ 5427342 w 7436821"/>
                <a:gd name="connsiteY61" fmla="*/ 1415393 h 3259433"/>
                <a:gd name="connsiteX62" fmla="*/ 5542595 w 7436821"/>
                <a:gd name="connsiteY62" fmla="*/ 1209653 h 3259433"/>
                <a:gd name="connsiteX63" fmla="*/ 5554977 w 7436821"/>
                <a:gd name="connsiteY63" fmla="*/ 1189650 h 3259433"/>
                <a:gd name="connsiteX64" fmla="*/ 5572122 w 7436821"/>
                <a:gd name="connsiteY64" fmla="*/ 1176315 h 3259433"/>
                <a:gd name="connsiteX65" fmla="*/ 5683565 w 7436821"/>
                <a:gd name="connsiteY65" fmla="*/ 1302045 h 3259433"/>
                <a:gd name="connsiteX66" fmla="*/ 5697852 w 7436821"/>
                <a:gd name="connsiteY66" fmla="*/ 1319190 h 3259433"/>
                <a:gd name="connsiteX67" fmla="*/ 5727380 w 7436821"/>
                <a:gd name="connsiteY67" fmla="*/ 1353480 h 3259433"/>
                <a:gd name="connsiteX68" fmla="*/ 5739762 w 7436821"/>
                <a:gd name="connsiteY68" fmla="*/ 1372530 h 3259433"/>
                <a:gd name="connsiteX69" fmla="*/ 5770242 w 7436821"/>
                <a:gd name="connsiteY69" fmla="*/ 1402058 h 3259433"/>
                <a:gd name="connsiteX70" fmla="*/ 5783577 w 7436821"/>
                <a:gd name="connsiteY70" fmla="*/ 1415393 h 3259433"/>
                <a:gd name="connsiteX71" fmla="*/ 5787387 w 7436821"/>
                <a:gd name="connsiteY71" fmla="*/ 1517310 h 3259433"/>
                <a:gd name="connsiteX72" fmla="*/ 5925500 w 7436821"/>
                <a:gd name="connsiteY72" fmla="*/ 1493498 h 3259433"/>
                <a:gd name="connsiteX73" fmla="*/ 5946455 w 7436821"/>
                <a:gd name="connsiteY73" fmla="*/ 1486830 h 3259433"/>
                <a:gd name="connsiteX74" fmla="*/ 5966457 w 7436821"/>
                <a:gd name="connsiteY74" fmla="*/ 1499213 h 3259433"/>
                <a:gd name="connsiteX75" fmla="*/ 6098855 w 7436821"/>
                <a:gd name="connsiteY75" fmla="*/ 1646851 h 3259433"/>
                <a:gd name="connsiteX76" fmla="*/ 6106475 w 7436821"/>
                <a:gd name="connsiteY76" fmla="*/ 1663043 h 3259433"/>
                <a:gd name="connsiteX77" fmla="*/ 6119810 w 7436821"/>
                <a:gd name="connsiteY77" fmla="*/ 1693523 h 3259433"/>
                <a:gd name="connsiteX78" fmla="*/ 6130287 w 7436821"/>
                <a:gd name="connsiteY78" fmla="*/ 1716383 h 3259433"/>
                <a:gd name="connsiteX79" fmla="*/ 6140765 w 7436821"/>
                <a:gd name="connsiteY79" fmla="*/ 1737338 h 3259433"/>
                <a:gd name="connsiteX80" fmla="*/ 6148385 w 7436821"/>
                <a:gd name="connsiteY80" fmla="*/ 1758293 h 3259433"/>
                <a:gd name="connsiteX81" fmla="*/ 6151242 w 7436821"/>
                <a:gd name="connsiteY81" fmla="*/ 1936410 h 3259433"/>
                <a:gd name="connsiteX82" fmla="*/ 6155052 w 7436821"/>
                <a:gd name="connsiteY82" fmla="*/ 1957365 h 3259433"/>
                <a:gd name="connsiteX83" fmla="*/ 6158862 w 7436821"/>
                <a:gd name="connsiteY83" fmla="*/ 1978320 h 3259433"/>
                <a:gd name="connsiteX84" fmla="*/ 6169340 w 7436821"/>
                <a:gd name="connsiteY84" fmla="*/ 2022135 h 3259433"/>
                <a:gd name="connsiteX85" fmla="*/ 6176007 w 7436821"/>
                <a:gd name="connsiteY85" fmla="*/ 2035470 h 3259433"/>
                <a:gd name="connsiteX86" fmla="*/ 6186485 w 7436821"/>
                <a:gd name="connsiteY86" fmla="*/ 2047853 h 3259433"/>
                <a:gd name="connsiteX87" fmla="*/ 6202677 w 7436821"/>
                <a:gd name="connsiteY87" fmla="*/ 2062140 h 3259433"/>
                <a:gd name="connsiteX88" fmla="*/ 6220775 w 7436821"/>
                <a:gd name="connsiteY88" fmla="*/ 2076428 h 3259433"/>
                <a:gd name="connsiteX89" fmla="*/ 6241730 w 7436821"/>
                <a:gd name="connsiteY89" fmla="*/ 2085953 h 3259433"/>
                <a:gd name="connsiteX90" fmla="*/ 6402464 w 7436821"/>
                <a:gd name="connsiteY90" fmla="*/ 2130021 h 3259433"/>
                <a:gd name="connsiteX91" fmla="*/ 6417089 w 7436821"/>
                <a:gd name="connsiteY91" fmla="*/ 2124324 h 3259433"/>
                <a:gd name="connsiteX92" fmla="*/ 6419843 w 7436821"/>
                <a:gd name="connsiteY92" fmla="*/ 2110517 h 3259433"/>
                <a:gd name="connsiteX93" fmla="*/ 6429692 w 7436821"/>
                <a:gd name="connsiteY93" fmla="*/ 2078028 h 3259433"/>
                <a:gd name="connsiteX94" fmla="*/ 6414371 w 7436821"/>
                <a:gd name="connsiteY94" fmla="*/ 2052735 h 3259433"/>
                <a:gd name="connsiteX95" fmla="*/ 6371270 w 7436821"/>
                <a:gd name="connsiteY95" fmla="*/ 1988798 h 3259433"/>
                <a:gd name="connsiteX96" fmla="*/ 6365555 w 7436821"/>
                <a:gd name="connsiteY96" fmla="*/ 1965938 h 3259433"/>
                <a:gd name="connsiteX97" fmla="*/ 6393177 w 7436821"/>
                <a:gd name="connsiteY97" fmla="*/ 1884976 h 3259433"/>
                <a:gd name="connsiteX98" fmla="*/ 6416037 w 7436821"/>
                <a:gd name="connsiteY98" fmla="*/ 1879260 h 3259433"/>
                <a:gd name="connsiteX99" fmla="*/ 6545577 w 7436821"/>
                <a:gd name="connsiteY99" fmla="*/ 1923076 h 3259433"/>
                <a:gd name="connsiteX100" fmla="*/ 6569390 w 7436821"/>
                <a:gd name="connsiteY100" fmla="*/ 1926885 h 3259433"/>
                <a:gd name="connsiteX101" fmla="*/ 6666545 w 7436821"/>
                <a:gd name="connsiteY101" fmla="*/ 2002133 h 3259433"/>
                <a:gd name="connsiteX102" fmla="*/ 6713217 w 7436821"/>
                <a:gd name="connsiteY102" fmla="*/ 2018326 h 3259433"/>
                <a:gd name="connsiteX103" fmla="*/ 6731315 w 7436821"/>
                <a:gd name="connsiteY103" fmla="*/ 2021183 h 3259433"/>
                <a:gd name="connsiteX104" fmla="*/ 6749412 w 7436821"/>
                <a:gd name="connsiteY104" fmla="*/ 2026898 h 3259433"/>
                <a:gd name="connsiteX105" fmla="*/ 6868475 w 7436821"/>
                <a:gd name="connsiteY105" fmla="*/ 2111670 h 3259433"/>
                <a:gd name="connsiteX106" fmla="*/ 6889430 w 7436821"/>
                <a:gd name="connsiteY106" fmla="*/ 2119291 h 3259433"/>
                <a:gd name="connsiteX107" fmla="*/ 6905622 w 7436821"/>
                <a:gd name="connsiteY107" fmla="*/ 2133578 h 3259433"/>
                <a:gd name="connsiteX108" fmla="*/ 6869427 w 7436821"/>
                <a:gd name="connsiteY108" fmla="*/ 2242163 h 3259433"/>
                <a:gd name="connsiteX109" fmla="*/ 6879946 w 7436821"/>
                <a:gd name="connsiteY109" fmla="*/ 2258313 h 3259433"/>
                <a:gd name="connsiteX110" fmla="*/ 6889342 w 7436821"/>
                <a:gd name="connsiteY110" fmla="*/ 2262487 h 3259433"/>
                <a:gd name="connsiteX111" fmla="*/ 6893809 w 7436821"/>
                <a:gd name="connsiteY111" fmla="*/ 2261261 h 3259433"/>
                <a:gd name="connsiteX112" fmla="*/ 6901194 w 7436821"/>
                <a:gd name="connsiteY112" fmla="*/ 2263287 h 3259433"/>
                <a:gd name="connsiteX113" fmla="*/ 6908573 w 7436821"/>
                <a:gd name="connsiteY113" fmla="*/ 2262439 h 3259433"/>
                <a:gd name="connsiteX114" fmla="*/ 6994205 w 7436821"/>
                <a:gd name="connsiteY114" fmla="*/ 2229781 h 3259433"/>
                <a:gd name="connsiteX115" fmla="*/ 7012302 w 7436821"/>
                <a:gd name="connsiteY115" fmla="*/ 2240258 h 3259433"/>
                <a:gd name="connsiteX116" fmla="*/ 7028495 w 7436821"/>
                <a:gd name="connsiteY116" fmla="*/ 2257403 h 3259433"/>
                <a:gd name="connsiteX117" fmla="*/ 7040877 w 7436821"/>
                <a:gd name="connsiteY117" fmla="*/ 2278358 h 3259433"/>
                <a:gd name="connsiteX118" fmla="*/ 7061832 w 7436821"/>
                <a:gd name="connsiteY118" fmla="*/ 2345033 h 3259433"/>
                <a:gd name="connsiteX119" fmla="*/ 7071357 w 7436821"/>
                <a:gd name="connsiteY119" fmla="*/ 2365988 h 3259433"/>
                <a:gd name="connsiteX120" fmla="*/ 7088502 w 7436821"/>
                <a:gd name="connsiteY120" fmla="*/ 2436473 h 3259433"/>
                <a:gd name="connsiteX121" fmla="*/ 7094217 w 7436821"/>
                <a:gd name="connsiteY121" fmla="*/ 2460286 h 3259433"/>
                <a:gd name="connsiteX122" fmla="*/ 7151367 w 7436821"/>
                <a:gd name="connsiteY122" fmla="*/ 2523151 h 3259433"/>
                <a:gd name="connsiteX123" fmla="*/ 7158987 w 7436821"/>
                <a:gd name="connsiteY123" fmla="*/ 2537438 h 3259433"/>
                <a:gd name="connsiteX124" fmla="*/ 7162797 w 7436821"/>
                <a:gd name="connsiteY124" fmla="*/ 2551726 h 3259433"/>
                <a:gd name="connsiteX125" fmla="*/ 7150415 w 7436821"/>
                <a:gd name="connsiteY125" fmla="*/ 2571728 h 3259433"/>
                <a:gd name="connsiteX126" fmla="*/ 7130412 w 7436821"/>
                <a:gd name="connsiteY126" fmla="*/ 2635545 h 3259433"/>
                <a:gd name="connsiteX127" fmla="*/ 7133270 w 7436821"/>
                <a:gd name="connsiteY127" fmla="*/ 2655548 h 3259433"/>
                <a:gd name="connsiteX128" fmla="*/ 7147557 w 7436821"/>
                <a:gd name="connsiteY128" fmla="*/ 2672693 h 3259433"/>
                <a:gd name="connsiteX129" fmla="*/ 7165655 w 7436821"/>
                <a:gd name="connsiteY129" fmla="*/ 2686980 h 3259433"/>
                <a:gd name="connsiteX130" fmla="*/ 7181847 w 7436821"/>
                <a:gd name="connsiteY130" fmla="*/ 2703173 h 3259433"/>
                <a:gd name="connsiteX131" fmla="*/ 7277097 w 7436821"/>
                <a:gd name="connsiteY131" fmla="*/ 2908913 h 3259433"/>
                <a:gd name="connsiteX132" fmla="*/ 7289480 w 7436821"/>
                <a:gd name="connsiteY132" fmla="*/ 2929868 h 3259433"/>
                <a:gd name="connsiteX133" fmla="*/ 7359965 w 7436821"/>
                <a:gd name="connsiteY133" fmla="*/ 3067980 h 3259433"/>
                <a:gd name="connsiteX134" fmla="*/ 7419972 w 7436821"/>
                <a:gd name="connsiteY134" fmla="*/ 3104176 h 3259433"/>
                <a:gd name="connsiteX135" fmla="*/ 7436165 w 7436821"/>
                <a:gd name="connsiteY135" fmla="*/ 3142276 h 3259433"/>
                <a:gd name="connsiteX136" fmla="*/ 7433307 w 7436821"/>
                <a:gd name="connsiteY136" fmla="*/ 3162278 h 3259433"/>
                <a:gd name="connsiteX137" fmla="*/ 7417115 w 7436821"/>
                <a:gd name="connsiteY137" fmla="*/ 3196568 h 3259433"/>
                <a:gd name="connsiteX138" fmla="*/ 7413305 w 7436821"/>
                <a:gd name="connsiteY138" fmla="*/ 3207998 h 3259433"/>
                <a:gd name="connsiteX139" fmla="*/ 7422830 w 7436821"/>
                <a:gd name="connsiteY139" fmla="*/ 3251813 h 3259433"/>
                <a:gd name="connsiteX140" fmla="*/ 7428545 w 7436821"/>
                <a:gd name="connsiteY140" fmla="*/ 3259433 h 3259433"/>
                <a:gd name="connsiteX141" fmla="*/ 7388540 w 7436821"/>
                <a:gd name="connsiteY141" fmla="*/ 3259433 h 3259433"/>
                <a:gd name="connsiteX142" fmla="*/ 7367585 w 7436821"/>
                <a:gd name="connsiteY142" fmla="*/ 3259433 h 3259433"/>
                <a:gd name="connsiteX143" fmla="*/ 0 w 7436821"/>
                <a:gd name="connsiteY143" fmla="*/ 3259433 h 3259433"/>
                <a:gd name="connsiteX144" fmla="*/ 37148 w 7436821"/>
                <a:gd name="connsiteY144" fmla="*/ 3212761 h 3259433"/>
                <a:gd name="connsiteX145" fmla="*/ 180023 w 7436821"/>
                <a:gd name="connsiteY145" fmla="*/ 2943203 h 3259433"/>
                <a:gd name="connsiteX146" fmla="*/ 196215 w 7436821"/>
                <a:gd name="connsiteY146" fmla="*/ 2902245 h 3259433"/>
                <a:gd name="connsiteX147" fmla="*/ 195263 w 7436821"/>
                <a:gd name="connsiteY147" fmla="*/ 2901293 h 3259433"/>
                <a:gd name="connsiteX148" fmla="*/ 177165 w 7436821"/>
                <a:gd name="connsiteY148" fmla="*/ 2819378 h 3259433"/>
                <a:gd name="connsiteX149" fmla="*/ 296228 w 7436821"/>
                <a:gd name="connsiteY149" fmla="*/ 2586016 h 3259433"/>
                <a:gd name="connsiteX150" fmla="*/ 305753 w 7436821"/>
                <a:gd name="connsiteY150" fmla="*/ 2573633 h 3259433"/>
                <a:gd name="connsiteX151" fmla="*/ 326708 w 7436821"/>
                <a:gd name="connsiteY151" fmla="*/ 2543153 h 3259433"/>
                <a:gd name="connsiteX152" fmla="*/ 354330 w 7436821"/>
                <a:gd name="connsiteY152" fmla="*/ 2401231 h 3259433"/>
                <a:gd name="connsiteX153" fmla="*/ 370523 w 7436821"/>
                <a:gd name="connsiteY153" fmla="*/ 2388848 h 3259433"/>
                <a:gd name="connsiteX154" fmla="*/ 388620 w 7436821"/>
                <a:gd name="connsiteY154" fmla="*/ 2376466 h 3259433"/>
                <a:gd name="connsiteX155" fmla="*/ 401955 w 7436821"/>
                <a:gd name="connsiteY155" fmla="*/ 2366941 h 3259433"/>
                <a:gd name="connsiteX156" fmla="*/ 412433 w 7436821"/>
                <a:gd name="connsiteY156" fmla="*/ 2354558 h 3259433"/>
                <a:gd name="connsiteX157" fmla="*/ 440055 w 7436821"/>
                <a:gd name="connsiteY157" fmla="*/ 2276453 h 3259433"/>
                <a:gd name="connsiteX158" fmla="*/ 446723 w 7436821"/>
                <a:gd name="connsiteY158" fmla="*/ 2256451 h 3259433"/>
                <a:gd name="connsiteX159" fmla="*/ 484823 w 7436821"/>
                <a:gd name="connsiteY159" fmla="*/ 2027851 h 3259433"/>
                <a:gd name="connsiteX160" fmla="*/ 495300 w 7436821"/>
                <a:gd name="connsiteY160" fmla="*/ 2010705 h 3259433"/>
                <a:gd name="connsiteX161" fmla="*/ 529590 w 7436821"/>
                <a:gd name="connsiteY161" fmla="*/ 1910693 h 3259433"/>
                <a:gd name="connsiteX162" fmla="*/ 533400 w 7436821"/>
                <a:gd name="connsiteY162" fmla="*/ 1887833 h 3259433"/>
                <a:gd name="connsiteX163" fmla="*/ 615315 w 7436821"/>
                <a:gd name="connsiteY163" fmla="*/ 1749720 h 3259433"/>
                <a:gd name="connsiteX164" fmla="*/ 636270 w 7436821"/>
                <a:gd name="connsiteY164" fmla="*/ 1742101 h 3259433"/>
                <a:gd name="connsiteX165" fmla="*/ 660083 w 7436821"/>
                <a:gd name="connsiteY165" fmla="*/ 1738290 h 3259433"/>
                <a:gd name="connsiteX166" fmla="*/ 677228 w 7436821"/>
                <a:gd name="connsiteY166" fmla="*/ 1742101 h 3259433"/>
                <a:gd name="connsiteX167" fmla="*/ 689610 w 7436821"/>
                <a:gd name="connsiteY167" fmla="*/ 1751626 h 3259433"/>
                <a:gd name="connsiteX168" fmla="*/ 705803 w 7436821"/>
                <a:gd name="connsiteY168" fmla="*/ 1776390 h 3259433"/>
                <a:gd name="connsiteX169" fmla="*/ 712470 w 7436821"/>
                <a:gd name="connsiteY169" fmla="*/ 1789726 h 3259433"/>
                <a:gd name="connsiteX170" fmla="*/ 794385 w 7436821"/>
                <a:gd name="connsiteY170" fmla="*/ 1924980 h 3259433"/>
                <a:gd name="connsiteX171" fmla="*/ 810578 w 7436821"/>
                <a:gd name="connsiteY171" fmla="*/ 1937363 h 3259433"/>
                <a:gd name="connsiteX172" fmla="*/ 830580 w 7436821"/>
                <a:gd name="connsiteY172" fmla="*/ 1944030 h 3259433"/>
                <a:gd name="connsiteX173" fmla="*/ 912495 w 7436821"/>
                <a:gd name="connsiteY173" fmla="*/ 1977368 h 3259433"/>
                <a:gd name="connsiteX174" fmla="*/ 932498 w 7436821"/>
                <a:gd name="connsiteY174" fmla="*/ 2045948 h 3259433"/>
                <a:gd name="connsiteX175" fmla="*/ 939165 w 7436821"/>
                <a:gd name="connsiteY175" fmla="*/ 2068808 h 3259433"/>
                <a:gd name="connsiteX176" fmla="*/ 970598 w 7436821"/>
                <a:gd name="connsiteY176" fmla="*/ 2176441 h 3259433"/>
                <a:gd name="connsiteX177" fmla="*/ 991553 w 7436821"/>
                <a:gd name="connsiteY177" fmla="*/ 2189776 h 3259433"/>
                <a:gd name="connsiteX178" fmla="*/ 1008883 w 7436821"/>
                <a:gd name="connsiteY178" fmla="*/ 2194502 h 3259433"/>
                <a:gd name="connsiteX179" fmla="*/ 1033558 w 7436821"/>
                <a:gd name="connsiteY179" fmla="*/ 2189170 h 3259433"/>
                <a:gd name="connsiteX180" fmla="*/ 1050608 w 7436821"/>
                <a:gd name="connsiteY180" fmla="*/ 2179298 h 3259433"/>
                <a:gd name="connsiteX181" fmla="*/ 1064895 w 7436821"/>
                <a:gd name="connsiteY181" fmla="*/ 2165011 h 3259433"/>
                <a:gd name="connsiteX182" fmla="*/ 1118235 w 7436821"/>
                <a:gd name="connsiteY182" fmla="*/ 1923076 h 3259433"/>
                <a:gd name="connsiteX183" fmla="*/ 1119188 w 7436821"/>
                <a:gd name="connsiteY183" fmla="*/ 1900215 h 3259433"/>
                <a:gd name="connsiteX184" fmla="*/ 1132523 w 7436821"/>
                <a:gd name="connsiteY184" fmla="*/ 1809728 h 3259433"/>
                <a:gd name="connsiteX185" fmla="*/ 1139190 w 7436821"/>
                <a:gd name="connsiteY185" fmla="*/ 1788773 h 3259433"/>
                <a:gd name="connsiteX186" fmla="*/ 1227773 w 7436821"/>
                <a:gd name="connsiteY186" fmla="*/ 1720193 h 3259433"/>
                <a:gd name="connsiteX187" fmla="*/ 1274446 w 7436821"/>
                <a:gd name="connsiteY187" fmla="*/ 1605893 h 3259433"/>
                <a:gd name="connsiteX188" fmla="*/ 1295401 w 7436821"/>
                <a:gd name="connsiteY188" fmla="*/ 1595415 h 3259433"/>
                <a:gd name="connsiteX189" fmla="*/ 1316356 w 7436821"/>
                <a:gd name="connsiteY189" fmla="*/ 1587795 h 3259433"/>
                <a:gd name="connsiteX190" fmla="*/ 1340169 w 7436821"/>
                <a:gd name="connsiteY190" fmla="*/ 1580176 h 3259433"/>
                <a:gd name="connsiteX191" fmla="*/ 1467803 w 7436821"/>
                <a:gd name="connsiteY191" fmla="*/ 1565888 h 3259433"/>
                <a:gd name="connsiteX192" fmla="*/ 1478280 w 7436821"/>
                <a:gd name="connsiteY192" fmla="*/ 1363958 h 3259433"/>
                <a:gd name="connsiteX193" fmla="*/ 1490663 w 7436821"/>
                <a:gd name="connsiteY193" fmla="*/ 1351576 h 3259433"/>
                <a:gd name="connsiteX194" fmla="*/ 1500188 w 7436821"/>
                <a:gd name="connsiteY194" fmla="*/ 1339193 h 3259433"/>
                <a:gd name="connsiteX195" fmla="*/ 1509713 w 7436821"/>
                <a:gd name="connsiteY195" fmla="*/ 1320143 h 3259433"/>
                <a:gd name="connsiteX196" fmla="*/ 1642110 w 7436821"/>
                <a:gd name="connsiteY196" fmla="*/ 1095353 h 3259433"/>
                <a:gd name="connsiteX197" fmla="*/ 1662114 w 7436821"/>
                <a:gd name="connsiteY197" fmla="*/ 1089638 h 3259433"/>
                <a:gd name="connsiteX198" fmla="*/ 1708785 w 7436821"/>
                <a:gd name="connsiteY198" fmla="*/ 1102020 h 3259433"/>
                <a:gd name="connsiteX199" fmla="*/ 1764030 w 7436821"/>
                <a:gd name="connsiteY199" fmla="*/ 1041060 h 3259433"/>
                <a:gd name="connsiteX200" fmla="*/ 1771650 w 7436821"/>
                <a:gd name="connsiteY200" fmla="*/ 1018200 h 3259433"/>
                <a:gd name="connsiteX201" fmla="*/ 1839278 w 7436821"/>
                <a:gd name="connsiteY201" fmla="*/ 897233 h 3259433"/>
                <a:gd name="connsiteX202" fmla="*/ 1927547 w 7436821"/>
                <a:gd name="connsiteY202" fmla="*/ 898036 h 3259433"/>
                <a:gd name="connsiteX203" fmla="*/ 1938294 w 7436821"/>
                <a:gd name="connsiteY203" fmla="*/ 888494 h 3259433"/>
                <a:gd name="connsiteX204" fmla="*/ 1939664 w 7436821"/>
                <a:gd name="connsiteY204" fmla="*/ 883976 h 3259433"/>
                <a:gd name="connsiteX205" fmla="*/ 1946907 w 7436821"/>
                <a:gd name="connsiteY205" fmla="*/ 867712 h 3259433"/>
                <a:gd name="connsiteX206" fmla="*/ 1946910 w 7436821"/>
                <a:gd name="connsiteY206" fmla="*/ 867705 h 3259433"/>
                <a:gd name="connsiteX207" fmla="*/ 1956435 w 7436821"/>
                <a:gd name="connsiteY207" fmla="*/ 844845 h 3259433"/>
                <a:gd name="connsiteX208" fmla="*/ 1965960 w 7436821"/>
                <a:gd name="connsiteY208" fmla="*/ 821985 h 3259433"/>
                <a:gd name="connsiteX209" fmla="*/ 2080260 w 7436821"/>
                <a:gd name="connsiteY209" fmla="*/ 723878 h 3259433"/>
                <a:gd name="connsiteX210" fmla="*/ 2101215 w 7436821"/>
                <a:gd name="connsiteY210" fmla="*/ 854370 h 3259433"/>
                <a:gd name="connsiteX211" fmla="*/ 2105025 w 7436821"/>
                <a:gd name="connsiteY211" fmla="*/ 874373 h 3259433"/>
                <a:gd name="connsiteX212" fmla="*/ 2210753 w 7436821"/>
                <a:gd name="connsiteY212" fmla="*/ 962955 h 3259433"/>
                <a:gd name="connsiteX213" fmla="*/ 2225040 w 7436821"/>
                <a:gd name="connsiteY213" fmla="*/ 977243 h 3259433"/>
                <a:gd name="connsiteX214" fmla="*/ 2232660 w 7436821"/>
                <a:gd name="connsiteY214" fmla="*/ 996293 h 3259433"/>
                <a:gd name="connsiteX215" fmla="*/ 2269808 w 7436821"/>
                <a:gd name="connsiteY215" fmla="*/ 1064873 h 3259433"/>
                <a:gd name="connsiteX216" fmla="*/ 2371725 w 7436821"/>
                <a:gd name="connsiteY216" fmla="*/ 1142978 h 3259433"/>
                <a:gd name="connsiteX217" fmla="*/ 2384108 w 7436821"/>
                <a:gd name="connsiteY217" fmla="*/ 1150598 h 3259433"/>
                <a:gd name="connsiteX218" fmla="*/ 2397443 w 7436821"/>
                <a:gd name="connsiteY218" fmla="*/ 1161075 h 3259433"/>
                <a:gd name="connsiteX219" fmla="*/ 2431734 w 7436821"/>
                <a:gd name="connsiteY219" fmla="*/ 1266803 h 3259433"/>
                <a:gd name="connsiteX220" fmla="*/ 2390775 w 7436821"/>
                <a:gd name="connsiteY220" fmla="*/ 1254420 h 3259433"/>
                <a:gd name="connsiteX221" fmla="*/ 2414588 w 7436821"/>
                <a:gd name="connsiteY221" fmla="*/ 1354433 h 3259433"/>
                <a:gd name="connsiteX222" fmla="*/ 2405063 w 7436821"/>
                <a:gd name="connsiteY222" fmla="*/ 1374435 h 3259433"/>
                <a:gd name="connsiteX223" fmla="*/ 2460308 w 7436821"/>
                <a:gd name="connsiteY223" fmla="*/ 1570651 h 3259433"/>
                <a:gd name="connsiteX224" fmla="*/ 2478405 w 7436821"/>
                <a:gd name="connsiteY224" fmla="*/ 1590653 h 3259433"/>
                <a:gd name="connsiteX225" fmla="*/ 2724151 w 7436821"/>
                <a:gd name="connsiteY225" fmla="*/ 1651613 h 3259433"/>
                <a:gd name="connsiteX226" fmla="*/ 2684145 w 7436821"/>
                <a:gd name="connsiteY226" fmla="*/ 1490640 h 3259433"/>
                <a:gd name="connsiteX227" fmla="*/ 2687003 w 7436821"/>
                <a:gd name="connsiteY227" fmla="*/ 1473495 h 3259433"/>
                <a:gd name="connsiteX228" fmla="*/ 2748916 w 7436821"/>
                <a:gd name="connsiteY228" fmla="*/ 1396343 h 3259433"/>
                <a:gd name="connsiteX229" fmla="*/ 2792730 w 7436821"/>
                <a:gd name="connsiteY229" fmla="*/ 1368720 h 3259433"/>
                <a:gd name="connsiteX230" fmla="*/ 2806066 w 7436821"/>
                <a:gd name="connsiteY230" fmla="*/ 1349670 h 3259433"/>
                <a:gd name="connsiteX231" fmla="*/ 2905125 w 7436821"/>
                <a:gd name="connsiteY231" fmla="*/ 1244895 h 3259433"/>
                <a:gd name="connsiteX232" fmla="*/ 2904174 w 7436821"/>
                <a:gd name="connsiteY232" fmla="*/ 1225845 h 3259433"/>
                <a:gd name="connsiteX233" fmla="*/ 2904174 w 7436821"/>
                <a:gd name="connsiteY233" fmla="*/ 1188698 h 3259433"/>
                <a:gd name="connsiteX234" fmla="*/ 2982279 w 7436821"/>
                <a:gd name="connsiteY234" fmla="*/ 1062968 h 3259433"/>
                <a:gd name="connsiteX235" fmla="*/ 3023236 w 7436821"/>
                <a:gd name="connsiteY235" fmla="*/ 917235 h 3259433"/>
                <a:gd name="connsiteX236" fmla="*/ 3039429 w 7436821"/>
                <a:gd name="connsiteY236" fmla="*/ 896280 h 3259433"/>
                <a:gd name="connsiteX237" fmla="*/ 3184209 w 7436821"/>
                <a:gd name="connsiteY237" fmla="*/ 724830 h 3259433"/>
                <a:gd name="connsiteX238" fmla="*/ 3187065 w 7436821"/>
                <a:gd name="connsiteY238" fmla="*/ 708638 h 3259433"/>
                <a:gd name="connsiteX239" fmla="*/ 3201354 w 7436821"/>
                <a:gd name="connsiteY239" fmla="*/ 661013 h 3259433"/>
                <a:gd name="connsiteX240" fmla="*/ 3208973 w 7436821"/>
                <a:gd name="connsiteY240" fmla="*/ 641963 h 3259433"/>
                <a:gd name="connsiteX241" fmla="*/ 3317558 w 7436821"/>
                <a:gd name="connsiteY241" fmla="*/ 487658 h 3259433"/>
                <a:gd name="connsiteX242" fmla="*/ 3333751 w 7436821"/>
                <a:gd name="connsiteY242" fmla="*/ 471465 h 3259433"/>
                <a:gd name="connsiteX243" fmla="*/ 3351848 w 7436821"/>
                <a:gd name="connsiteY243" fmla="*/ 450510 h 3259433"/>
                <a:gd name="connsiteX244" fmla="*/ 3422333 w 7436821"/>
                <a:gd name="connsiteY244" fmla="*/ 386693 h 3259433"/>
                <a:gd name="connsiteX245" fmla="*/ 3442335 w 7436821"/>
                <a:gd name="connsiteY245" fmla="*/ 383835 h 3259433"/>
                <a:gd name="connsiteX246" fmla="*/ 3472815 w 7436821"/>
                <a:gd name="connsiteY246" fmla="*/ 366690 h 3259433"/>
                <a:gd name="connsiteX247" fmla="*/ 3540443 w 7436821"/>
                <a:gd name="connsiteY247" fmla="*/ 167618 h 3259433"/>
                <a:gd name="connsiteX248" fmla="*/ 3556636 w 7436821"/>
                <a:gd name="connsiteY248" fmla="*/ 150473 h 3259433"/>
                <a:gd name="connsiteX249" fmla="*/ 3629977 w 7436821"/>
                <a:gd name="connsiteY249" fmla="*/ 66653 h 3259433"/>
                <a:gd name="connsiteX250" fmla="*/ 3646170 w 7436821"/>
                <a:gd name="connsiteY250" fmla="*/ 50460 h 3259433"/>
                <a:gd name="connsiteX251" fmla="*/ 3707130 w 7436821"/>
                <a:gd name="connsiteY251" fmla="*/ 930 h 3259433"/>
                <a:gd name="connsiteX0" fmla="*/ 4574553 w 7436821"/>
                <a:gd name="connsiteY0" fmla="*/ 606693 h 3259433"/>
                <a:gd name="connsiteX1" fmla="*/ 4574994 w 7436821"/>
                <a:gd name="connsiteY1" fmla="*/ 607661 h 3259433"/>
                <a:gd name="connsiteX2" fmla="*/ 4574553 w 7436821"/>
                <a:gd name="connsiteY2" fmla="*/ 606693 h 3259433"/>
                <a:gd name="connsiteX3" fmla="*/ 3707130 w 7436821"/>
                <a:gd name="connsiteY3" fmla="*/ 930 h 3259433"/>
                <a:gd name="connsiteX4" fmla="*/ 3793805 w 7436821"/>
                <a:gd name="connsiteY4" fmla="*/ 48555 h 3259433"/>
                <a:gd name="connsiteX5" fmla="*/ 3813807 w 7436821"/>
                <a:gd name="connsiteY5" fmla="*/ 62843 h 3259433"/>
                <a:gd name="connsiteX6" fmla="*/ 3878577 w 7436821"/>
                <a:gd name="connsiteY6" fmla="*/ 206670 h 3259433"/>
                <a:gd name="connsiteX7" fmla="*/ 3881435 w 7436821"/>
                <a:gd name="connsiteY7" fmla="*/ 230483 h 3259433"/>
                <a:gd name="connsiteX8" fmla="*/ 3904295 w 7436821"/>
                <a:gd name="connsiteY8" fmla="*/ 325733 h 3259433"/>
                <a:gd name="connsiteX9" fmla="*/ 3907058 w 7436821"/>
                <a:gd name="connsiteY9" fmla="*/ 340239 h 3259433"/>
                <a:gd name="connsiteX10" fmla="*/ 3908911 w 7436821"/>
                <a:gd name="connsiteY10" fmla="*/ 345080 h 3259433"/>
                <a:gd name="connsiteX11" fmla="*/ 3912314 w 7436821"/>
                <a:gd name="connsiteY11" fmla="*/ 358147 h 3259433"/>
                <a:gd name="connsiteX12" fmla="*/ 3923568 w 7436821"/>
                <a:gd name="connsiteY12" fmla="*/ 391336 h 3259433"/>
                <a:gd name="connsiteX13" fmla="*/ 3971922 w 7436821"/>
                <a:gd name="connsiteY13" fmla="*/ 503850 h 3259433"/>
                <a:gd name="connsiteX14" fmla="*/ 4070030 w 7436821"/>
                <a:gd name="connsiteY14" fmla="*/ 618150 h 3259433"/>
                <a:gd name="connsiteX15" fmla="*/ 4092890 w 7436821"/>
                <a:gd name="connsiteY15" fmla="*/ 631485 h 3259433"/>
                <a:gd name="connsiteX16" fmla="*/ 4295772 w 7436821"/>
                <a:gd name="connsiteY16" fmla="*/ 743880 h 3259433"/>
                <a:gd name="connsiteX17" fmla="*/ 4312917 w 7436821"/>
                <a:gd name="connsiteY17" fmla="*/ 720068 h 3259433"/>
                <a:gd name="connsiteX18" fmla="*/ 4316727 w 7436821"/>
                <a:gd name="connsiteY18" fmla="*/ 702923 h 3259433"/>
                <a:gd name="connsiteX19" fmla="*/ 4312917 w 7436821"/>
                <a:gd name="connsiteY19" fmla="*/ 681968 h 3259433"/>
                <a:gd name="connsiteX20" fmla="*/ 4312917 w 7436821"/>
                <a:gd name="connsiteY20" fmla="*/ 661965 h 3259433"/>
                <a:gd name="connsiteX21" fmla="*/ 4457697 w 7436821"/>
                <a:gd name="connsiteY21" fmla="*/ 461940 h 3259433"/>
                <a:gd name="connsiteX22" fmla="*/ 4549137 w 7436821"/>
                <a:gd name="connsiteY22" fmla="*/ 484800 h 3259433"/>
                <a:gd name="connsiteX23" fmla="*/ 4565330 w 7436821"/>
                <a:gd name="connsiteY23" fmla="*/ 500993 h 3259433"/>
                <a:gd name="connsiteX24" fmla="*/ 4643435 w 7436821"/>
                <a:gd name="connsiteY24" fmla="*/ 645773 h 3259433"/>
                <a:gd name="connsiteX25" fmla="*/ 4647245 w 7436821"/>
                <a:gd name="connsiteY25" fmla="*/ 670538 h 3259433"/>
                <a:gd name="connsiteX26" fmla="*/ 4656770 w 7436821"/>
                <a:gd name="connsiteY26" fmla="*/ 745785 h 3259433"/>
                <a:gd name="connsiteX27" fmla="*/ 4664390 w 7436821"/>
                <a:gd name="connsiteY27" fmla="*/ 761978 h 3259433"/>
                <a:gd name="connsiteX28" fmla="*/ 4671057 w 7436821"/>
                <a:gd name="connsiteY28" fmla="*/ 779123 h 3259433"/>
                <a:gd name="connsiteX29" fmla="*/ 4678677 w 7436821"/>
                <a:gd name="connsiteY29" fmla="*/ 795315 h 3259433"/>
                <a:gd name="connsiteX30" fmla="*/ 4679630 w 7436821"/>
                <a:gd name="connsiteY30" fmla="*/ 818175 h 3259433"/>
                <a:gd name="connsiteX31" fmla="*/ 4689155 w 7436821"/>
                <a:gd name="connsiteY31" fmla="*/ 838178 h 3259433"/>
                <a:gd name="connsiteX32" fmla="*/ 4696775 w 7436821"/>
                <a:gd name="connsiteY32" fmla="*/ 857228 h 3259433"/>
                <a:gd name="connsiteX33" fmla="*/ 4719635 w 7436821"/>
                <a:gd name="connsiteY33" fmla="*/ 894375 h 3259433"/>
                <a:gd name="connsiteX34" fmla="*/ 4732970 w 7436821"/>
                <a:gd name="connsiteY34" fmla="*/ 910568 h 3259433"/>
                <a:gd name="connsiteX35" fmla="*/ 4750115 w 7436821"/>
                <a:gd name="connsiteY35" fmla="*/ 927713 h 3259433"/>
                <a:gd name="connsiteX36" fmla="*/ 4763450 w 7436821"/>
                <a:gd name="connsiteY36" fmla="*/ 944858 h 3259433"/>
                <a:gd name="connsiteX37" fmla="*/ 4787262 w 7436821"/>
                <a:gd name="connsiteY37" fmla="*/ 982958 h 3259433"/>
                <a:gd name="connsiteX38" fmla="*/ 4794882 w 7436821"/>
                <a:gd name="connsiteY38" fmla="*/ 1006770 h 3259433"/>
                <a:gd name="connsiteX39" fmla="*/ 4807265 w 7436821"/>
                <a:gd name="connsiteY39" fmla="*/ 1054395 h 3259433"/>
                <a:gd name="connsiteX40" fmla="*/ 4817742 w 7436821"/>
                <a:gd name="connsiteY40" fmla="*/ 1068683 h 3259433"/>
                <a:gd name="connsiteX41" fmla="*/ 4820600 w 7436821"/>
                <a:gd name="connsiteY41" fmla="*/ 1088685 h 3259433"/>
                <a:gd name="connsiteX42" fmla="*/ 4838697 w 7436821"/>
                <a:gd name="connsiteY42" fmla="*/ 1221083 h 3259433"/>
                <a:gd name="connsiteX43" fmla="*/ 4851080 w 7436821"/>
                <a:gd name="connsiteY43" fmla="*/ 1233465 h 3259433"/>
                <a:gd name="connsiteX44" fmla="*/ 4860605 w 7436821"/>
                <a:gd name="connsiteY44" fmla="*/ 1273470 h 3259433"/>
                <a:gd name="connsiteX45" fmla="*/ 4948235 w 7436821"/>
                <a:gd name="connsiteY45" fmla="*/ 1517310 h 3259433"/>
                <a:gd name="connsiteX46" fmla="*/ 4964427 w 7436821"/>
                <a:gd name="connsiteY46" fmla="*/ 1554458 h 3259433"/>
                <a:gd name="connsiteX47" fmla="*/ 4978715 w 7436821"/>
                <a:gd name="connsiteY47" fmla="*/ 1574460 h 3259433"/>
                <a:gd name="connsiteX48" fmla="*/ 5151117 w 7436821"/>
                <a:gd name="connsiteY48" fmla="*/ 1836398 h 3259433"/>
                <a:gd name="connsiteX49" fmla="*/ 5272085 w 7436821"/>
                <a:gd name="connsiteY49" fmla="*/ 1796393 h 3259433"/>
                <a:gd name="connsiteX50" fmla="*/ 5292087 w 7436821"/>
                <a:gd name="connsiteY50" fmla="*/ 1800203 h 3259433"/>
                <a:gd name="connsiteX51" fmla="*/ 5360667 w 7436821"/>
                <a:gd name="connsiteY51" fmla="*/ 1729718 h 3259433"/>
                <a:gd name="connsiteX52" fmla="*/ 5361620 w 7436821"/>
                <a:gd name="connsiteY52" fmla="*/ 1708763 h 3259433"/>
                <a:gd name="connsiteX53" fmla="*/ 5379360 w 7436821"/>
                <a:gd name="connsiteY53" fmla="*/ 1644231 h 3259433"/>
                <a:gd name="connsiteX54" fmla="*/ 5390153 w 7436821"/>
                <a:gd name="connsiteY54" fmla="*/ 1625966 h 3259433"/>
                <a:gd name="connsiteX55" fmla="*/ 5398929 w 7436821"/>
                <a:gd name="connsiteY55" fmla="*/ 1592273 h 3259433"/>
                <a:gd name="connsiteX56" fmla="*/ 5426863 w 7436821"/>
                <a:gd name="connsiteY56" fmla="*/ 1519262 h 3259433"/>
                <a:gd name="connsiteX57" fmla="*/ 5425795 w 7436821"/>
                <a:gd name="connsiteY57" fmla="*/ 1503975 h 3259433"/>
                <a:gd name="connsiteX58" fmla="*/ 5427342 w 7436821"/>
                <a:gd name="connsiteY58" fmla="*/ 1415393 h 3259433"/>
                <a:gd name="connsiteX59" fmla="*/ 5542595 w 7436821"/>
                <a:gd name="connsiteY59" fmla="*/ 1209653 h 3259433"/>
                <a:gd name="connsiteX60" fmla="*/ 5554977 w 7436821"/>
                <a:gd name="connsiteY60" fmla="*/ 1189650 h 3259433"/>
                <a:gd name="connsiteX61" fmla="*/ 5572122 w 7436821"/>
                <a:gd name="connsiteY61" fmla="*/ 1176315 h 3259433"/>
                <a:gd name="connsiteX62" fmla="*/ 5683565 w 7436821"/>
                <a:gd name="connsiteY62" fmla="*/ 1302045 h 3259433"/>
                <a:gd name="connsiteX63" fmla="*/ 5697852 w 7436821"/>
                <a:gd name="connsiteY63" fmla="*/ 1319190 h 3259433"/>
                <a:gd name="connsiteX64" fmla="*/ 5727380 w 7436821"/>
                <a:gd name="connsiteY64" fmla="*/ 1353480 h 3259433"/>
                <a:gd name="connsiteX65" fmla="*/ 5739762 w 7436821"/>
                <a:gd name="connsiteY65" fmla="*/ 1372530 h 3259433"/>
                <a:gd name="connsiteX66" fmla="*/ 5770242 w 7436821"/>
                <a:gd name="connsiteY66" fmla="*/ 1402058 h 3259433"/>
                <a:gd name="connsiteX67" fmla="*/ 5783577 w 7436821"/>
                <a:gd name="connsiteY67" fmla="*/ 1415393 h 3259433"/>
                <a:gd name="connsiteX68" fmla="*/ 5787387 w 7436821"/>
                <a:gd name="connsiteY68" fmla="*/ 1517310 h 3259433"/>
                <a:gd name="connsiteX69" fmla="*/ 5925500 w 7436821"/>
                <a:gd name="connsiteY69" fmla="*/ 1493498 h 3259433"/>
                <a:gd name="connsiteX70" fmla="*/ 5946455 w 7436821"/>
                <a:gd name="connsiteY70" fmla="*/ 1486830 h 3259433"/>
                <a:gd name="connsiteX71" fmla="*/ 5966457 w 7436821"/>
                <a:gd name="connsiteY71" fmla="*/ 1499213 h 3259433"/>
                <a:gd name="connsiteX72" fmla="*/ 6098855 w 7436821"/>
                <a:gd name="connsiteY72" fmla="*/ 1646851 h 3259433"/>
                <a:gd name="connsiteX73" fmla="*/ 6106475 w 7436821"/>
                <a:gd name="connsiteY73" fmla="*/ 1663043 h 3259433"/>
                <a:gd name="connsiteX74" fmla="*/ 6119810 w 7436821"/>
                <a:gd name="connsiteY74" fmla="*/ 1693523 h 3259433"/>
                <a:gd name="connsiteX75" fmla="*/ 6130287 w 7436821"/>
                <a:gd name="connsiteY75" fmla="*/ 1716383 h 3259433"/>
                <a:gd name="connsiteX76" fmla="*/ 6140765 w 7436821"/>
                <a:gd name="connsiteY76" fmla="*/ 1737338 h 3259433"/>
                <a:gd name="connsiteX77" fmla="*/ 6148385 w 7436821"/>
                <a:gd name="connsiteY77" fmla="*/ 1758293 h 3259433"/>
                <a:gd name="connsiteX78" fmla="*/ 6151242 w 7436821"/>
                <a:gd name="connsiteY78" fmla="*/ 1936410 h 3259433"/>
                <a:gd name="connsiteX79" fmla="*/ 6155052 w 7436821"/>
                <a:gd name="connsiteY79" fmla="*/ 1957365 h 3259433"/>
                <a:gd name="connsiteX80" fmla="*/ 6158862 w 7436821"/>
                <a:gd name="connsiteY80" fmla="*/ 1978320 h 3259433"/>
                <a:gd name="connsiteX81" fmla="*/ 6169340 w 7436821"/>
                <a:gd name="connsiteY81" fmla="*/ 2022135 h 3259433"/>
                <a:gd name="connsiteX82" fmla="*/ 6176007 w 7436821"/>
                <a:gd name="connsiteY82" fmla="*/ 2035470 h 3259433"/>
                <a:gd name="connsiteX83" fmla="*/ 6186485 w 7436821"/>
                <a:gd name="connsiteY83" fmla="*/ 2047853 h 3259433"/>
                <a:gd name="connsiteX84" fmla="*/ 6202677 w 7436821"/>
                <a:gd name="connsiteY84" fmla="*/ 2062140 h 3259433"/>
                <a:gd name="connsiteX85" fmla="*/ 6220775 w 7436821"/>
                <a:gd name="connsiteY85" fmla="*/ 2076428 h 3259433"/>
                <a:gd name="connsiteX86" fmla="*/ 6241730 w 7436821"/>
                <a:gd name="connsiteY86" fmla="*/ 2085953 h 3259433"/>
                <a:gd name="connsiteX87" fmla="*/ 6402464 w 7436821"/>
                <a:gd name="connsiteY87" fmla="*/ 2130021 h 3259433"/>
                <a:gd name="connsiteX88" fmla="*/ 6417089 w 7436821"/>
                <a:gd name="connsiteY88" fmla="*/ 2124324 h 3259433"/>
                <a:gd name="connsiteX89" fmla="*/ 6419843 w 7436821"/>
                <a:gd name="connsiteY89" fmla="*/ 2110517 h 3259433"/>
                <a:gd name="connsiteX90" fmla="*/ 6429692 w 7436821"/>
                <a:gd name="connsiteY90" fmla="*/ 2078028 h 3259433"/>
                <a:gd name="connsiteX91" fmla="*/ 6414371 w 7436821"/>
                <a:gd name="connsiteY91" fmla="*/ 2052735 h 3259433"/>
                <a:gd name="connsiteX92" fmla="*/ 6371270 w 7436821"/>
                <a:gd name="connsiteY92" fmla="*/ 1988798 h 3259433"/>
                <a:gd name="connsiteX93" fmla="*/ 6365555 w 7436821"/>
                <a:gd name="connsiteY93" fmla="*/ 1965938 h 3259433"/>
                <a:gd name="connsiteX94" fmla="*/ 6393177 w 7436821"/>
                <a:gd name="connsiteY94" fmla="*/ 1884976 h 3259433"/>
                <a:gd name="connsiteX95" fmla="*/ 6416037 w 7436821"/>
                <a:gd name="connsiteY95" fmla="*/ 1879260 h 3259433"/>
                <a:gd name="connsiteX96" fmla="*/ 6545577 w 7436821"/>
                <a:gd name="connsiteY96" fmla="*/ 1923076 h 3259433"/>
                <a:gd name="connsiteX97" fmla="*/ 6569390 w 7436821"/>
                <a:gd name="connsiteY97" fmla="*/ 1926885 h 3259433"/>
                <a:gd name="connsiteX98" fmla="*/ 6666545 w 7436821"/>
                <a:gd name="connsiteY98" fmla="*/ 2002133 h 3259433"/>
                <a:gd name="connsiteX99" fmla="*/ 6713217 w 7436821"/>
                <a:gd name="connsiteY99" fmla="*/ 2018326 h 3259433"/>
                <a:gd name="connsiteX100" fmla="*/ 6731315 w 7436821"/>
                <a:gd name="connsiteY100" fmla="*/ 2021183 h 3259433"/>
                <a:gd name="connsiteX101" fmla="*/ 6749412 w 7436821"/>
                <a:gd name="connsiteY101" fmla="*/ 2026898 h 3259433"/>
                <a:gd name="connsiteX102" fmla="*/ 6868475 w 7436821"/>
                <a:gd name="connsiteY102" fmla="*/ 2111670 h 3259433"/>
                <a:gd name="connsiteX103" fmla="*/ 6889430 w 7436821"/>
                <a:gd name="connsiteY103" fmla="*/ 2119291 h 3259433"/>
                <a:gd name="connsiteX104" fmla="*/ 6905622 w 7436821"/>
                <a:gd name="connsiteY104" fmla="*/ 2133578 h 3259433"/>
                <a:gd name="connsiteX105" fmla="*/ 6869427 w 7436821"/>
                <a:gd name="connsiteY105" fmla="*/ 2242163 h 3259433"/>
                <a:gd name="connsiteX106" fmla="*/ 6879946 w 7436821"/>
                <a:gd name="connsiteY106" fmla="*/ 2258313 h 3259433"/>
                <a:gd name="connsiteX107" fmla="*/ 6889342 w 7436821"/>
                <a:gd name="connsiteY107" fmla="*/ 2262487 h 3259433"/>
                <a:gd name="connsiteX108" fmla="*/ 6893809 w 7436821"/>
                <a:gd name="connsiteY108" fmla="*/ 2261261 h 3259433"/>
                <a:gd name="connsiteX109" fmla="*/ 6901194 w 7436821"/>
                <a:gd name="connsiteY109" fmla="*/ 2263287 h 3259433"/>
                <a:gd name="connsiteX110" fmla="*/ 6908573 w 7436821"/>
                <a:gd name="connsiteY110" fmla="*/ 2262439 h 3259433"/>
                <a:gd name="connsiteX111" fmla="*/ 6994205 w 7436821"/>
                <a:gd name="connsiteY111" fmla="*/ 2229781 h 3259433"/>
                <a:gd name="connsiteX112" fmla="*/ 7012302 w 7436821"/>
                <a:gd name="connsiteY112" fmla="*/ 2240258 h 3259433"/>
                <a:gd name="connsiteX113" fmla="*/ 7028495 w 7436821"/>
                <a:gd name="connsiteY113" fmla="*/ 2257403 h 3259433"/>
                <a:gd name="connsiteX114" fmla="*/ 7040877 w 7436821"/>
                <a:gd name="connsiteY114" fmla="*/ 2278358 h 3259433"/>
                <a:gd name="connsiteX115" fmla="*/ 7061832 w 7436821"/>
                <a:gd name="connsiteY115" fmla="*/ 2345033 h 3259433"/>
                <a:gd name="connsiteX116" fmla="*/ 7071357 w 7436821"/>
                <a:gd name="connsiteY116" fmla="*/ 2365988 h 3259433"/>
                <a:gd name="connsiteX117" fmla="*/ 7088502 w 7436821"/>
                <a:gd name="connsiteY117" fmla="*/ 2436473 h 3259433"/>
                <a:gd name="connsiteX118" fmla="*/ 7094217 w 7436821"/>
                <a:gd name="connsiteY118" fmla="*/ 2460286 h 3259433"/>
                <a:gd name="connsiteX119" fmla="*/ 7151367 w 7436821"/>
                <a:gd name="connsiteY119" fmla="*/ 2523151 h 3259433"/>
                <a:gd name="connsiteX120" fmla="*/ 7158987 w 7436821"/>
                <a:gd name="connsiteY120" fmla="*/ 2537438 h 3259433"/>
                <a:gd name="connsiteX121" fmla="*/ 7162797 w 7436821"/>
                <a:gd name="connsiteY121" fmla="*/ 2551726 h 3259433"/>
                <a:gd name="connsiteX122" fmla="*/ 7150415 w 7436821"/>
                <a:gd name="connsiteY122" fmla="*/ 2571728 h 3259433"/>
                <a:gd name="connsiteX123" fmla="*/ 7130412 w 7436821"/>
                <a:gd name="connsiteY123" fmla="*/ 2635545 h 3259433"/>
                <a:gd name="connsiteX124" fmla="*/ 7133270 w 7436821"/>
                <a:gd name="connsiteY124" fmla="*/ 2655548 h 3259433"/>
                <a:gd name="connsiteX125" fmla="*/ 7147557 w 7436821"/>
                <a:gd name="connsiteY125" fmla="*/ 2672693 h 3259433"/>
                <a:gd name="connsiteX126" fmla="*/ 7165655 w 7436821"/>
                <a:gd name="connsiteY126" fmla="*/ 2686980 h 3259433"/>
                <a:gd name="connsiteX127" fmla="*/ 7181847 w 7436821"/>
                <a:gd name="connsiteY127" fmla="*/ 2703173 h 3259433"/>
                <a:gd name="connsiteX128" fmla="*/ 7277097 w 7436821"/>
                <a:gd name="connsiteY128" fmla="*/ 2908913 h 3259433"/>
                <a:gd name="connsiteX129" fmla="*/ 7289480 w 7436821"/>
                <a:gd name="connsiteY129" fmla="*/ 2929868 h 3259433"/>
                <a:gd name="connsiteX130" fmla="*/ 7359965 w 7436821"/>
                <a:gd name="connsiteY130" fmla="*/ 3067980 h 3259433"/>
                <a:gd name="connsiteX131" fmla="*/ 7419972 w 7436821"/>
                <a:gd name="connsiteY131" fmla="*/ 3104176 h 3259433"/>
                <a:gd name="connsiteX132" fmla="*/ 7436165 w 7436821"/>
                <a:gd name="connsiteY132" fmla="*/ 3142276 h 3259433"/>
                <a:gd name="connsiteX133" fmla="*/ 7433307 w 7436821"/>
                <a:gd name="connsiteY133" fmla="*/ 3162278 h 3259433"/>
                <a:gd name="connsiteX134" fmla="*/ 7417115 w 7436821"/>
                <a:gd name="connsiteY134" fmla="*/ 3196568 h 3259433"/>
                <a:gd name="connsiteX135" fmla="*/ 7413305 w 7436821"/>
                <a:gd name="connsiteY135" fmla="*/ 3207998 h 3259433"/>
                <a:gd name="connsiteX136" fmla="*/ 7422830 w 7436821"/>
                <a:gd name="connsiteY136" fmla="*/ 3251813 h 3259433"/>
                <a:gd name="connsiteX137" fmla="*/ 7428545 w 7436821"/>
                <a:gd name="connsiteY137" fmla="*/ 3259433 h 3259433"/>
                <a:gd name="connsiteX138" fmla="*/ 7388540 w 7436821"/>
                <a:gd name="connsiteY138" fmla="*/ 3259433 h 3259433"/>
                <a:gd name="connsiteX139" fmla="*/ 7367585 w 7436821"/>
                <a:gd name="connsiteY139" fmla="*/ 3259433 h 3259433"/>
                <a:gd name="connsiteX140" fmla="*/ 0 w 7436821"/>
                <a:gd name="connsiteY140" fmla="*/ 3259433 h 3259433"/>
                <a:gd name="connsiteX141" fmla="*/ 37148 w 7436821"/>
                <a:gd name="connsiteY141" fmla="*/ 3212761 h 3259433"/>
                <a:gd name="connsiteX142" fmla="*/ 180023 w 7436821"/>
                <a:gd name="connsiteY142" fmla="*/ 2943203 h 3259433"/>
                <a:gd name="connsiteX143" fmla="*/ 196215 w 7436821"/>
                <a:gd name="connsiteY143" fmla="*/ 2902245 h 3259433"/>
                <a:gd name="connsiteX144" fmla="*/ 195263 w 7436821"/>
                <a:gd name="connsiteY144" fmla="*/ 2901293 h 3259433"/>
                <a:gd name="connsiteX145" fmla="*/ 177165 w 7436821"/>
                <a:gd name="connsiteY145" fmla="*/ 2819378 h 3259433"/>
                <a:gd name="connsiteX146" fmla="*/ 296228 w 7436821"/>
                <a:gd name="connsiteY146" fmla="*/ 2586016 h 3259433"/>
                <a:gd name="connsiteX147" fmla="*/ 305753 w 7436821"/>
                <a:gd name="connsiteY147" fmla="*/ 2573633 h 3259433"/>
                <a:gd name="connsiteX148" fmla="*/ 326708 w 7436821"/>
                <a:gd name="connsiteY148" fmla="*/ 2543153 h 3259433"/>
                <a:gd name="connsiteX149" fmla="*/ 354330 w 7436821"/>
                <a:gd name="connsiteY149" fmla="*/ 2401231 h 3259433"/>
                <a:gd name="connsiteX150" fmla="*/ 370523 w 7436821"/>
                <a:gd name="connsiteY150" fmla="*/ 2388848 h 3259433"/>
                <a:gd name="connsiteX151" fmla="*/ 388620 w 7436821"/>
                <a:gd name="connsiteY151" fmla="*/ 2376466 h 3259433"/>
                <a:gd name="connsiteX152" fmla="*/ 401955 w 7436821"/>
                <a:gd name="connsiteY152" fmla="*/ 2366941 h 3259433"/>
                <a:gd name="connsiteX153" fmla="*/ 412433 w 7436821"/>
                <a:gd name="connsiteY153" fmla="*/ 2354558 h 3259433"/>
                <a:gd name="connsiteX154" fmla="*/ 440055 w 7436821"/>
                <a:gd name="connsiteY154" fmla="*/ 2276453 h 3259433"/>
                <a:gd name="connsiteX155" fmla="*/ 446723 w 7436821"/>
                <a:gd name="connsiteY155" fmla="*/ 2256451 h 3259433"/>
                <a:gd name="connsiteX156" fmla="*/ 484823 w 7436821"/>
                <a:gd name="connsiteY156" fmla="*/ 2027851 h 3259433"/>
                <a:gd name="connsiteX157" fmla="*/ 495300 w 7436821"/>
                <a:gd name="connsiteY157" fmla="*/ 2010705 h 3259433"/>
                <a:gd name="connsiteX158" fmla="*/ 529590 w 7436821"/>
                <a:gd name="connsiteY158" fmla="*/ 1910693 h 3259433"/>
                <a:gd name="connsiteX159" fmla="*/ 533400 w 7436821"/>
                <a:gd name="connsiteY159" fmla="*/ 1887833 h 3259433"/>
                <a:gd name="connsiteX160" fmla="*/ 615315 w 7436821"/>
                <a:gd name="connsiteY160" fmla="*/ 1749720 h 3259433"/>
                <a:gd name="connsiteX161" fmla="*/ 636270 w 7436821"/>
                <a:gd name="connsiteY161" fmla="*/ 1742101 h 3259433"/>
                <a:gd name="connsiteX162" fmla="*/ 660083 w 7436821"/>
                <a:gd name="connsiteY162" fmla="*/ 1738290 h 3259433"/>
                <a:gd name="connsiteX163" fmla="*/ 677228 w 7436821"/>
                <a:gd name="connsiteY163" fmla="*/ 1742101 h 3259433"/>
                <a:gd name="connsiteX164" fmla="*/ 689610 w 7436821"/>
                <a:gd name="connsiteY164" fmla="*/ 1751626 h 3259433"/>
                <a:gd name="connsiteX165" fmla="*/ 705803 w 7436821"/>
                <a:gd name="connsiteY165" fmla="*/ 1776390 h 3259433"/>
                <a:gd name="connsiteX166" fmla="*/ 712470 w 7436821"/>
                <a:gd name="connsiteY166" fmla="*/ 1789726 h 3259433"/>
                <a:gd name="connsiteX167" fmla="*/ 794385 w 7436821"/>
                <a:gd name="connsiteY167" fmla="*/ 1924980 h 3259433"/>
                <a:gd name="connsiteX168" fmla="*/ 810578 w 7436821"/>
                <a:gd name="connsiteY168" fmla="*/ 1937363 h 3259433"/>
                <a:gd name="connsiteX169" fmla="*/ 830580 w 7436821"/>
                <a:gd name="connsiteY169" fmla="*/ 1944030 h 3259433"/>
                <a:gd name="connsiteX170" fmla="*/ 912495 w 7436821"/>
                <a:gd name="connsiteY170" fmla="*/ 1977368 h 3259433"/>
                <a:gd name="connsiteX171" fmla="*/ 932498 w 7436821"/>
                <a:gd name="connsiteY171" fmla="*/ 2045948 h 3259433"/>
                <a:gd name="connsiteX172" fmla="*/ 939165 w 7436821"/>
                <a:gd name="connsiteY172" fmla="*/ 2068808 h 3259433"/>
                <a:gd name="connsiteX173" fmla="*/ 970598 w 7436821"/>
                <a:gd name="connsiteY173" fmla="*/ 2176441 h 3259433"/>
                <a:gd name="connsiteX174" fmla="*/ 991553 w 7436821"/>
                <a:gd name="connsiteY174" fmla="*/ 2189776 h 3259433"/>
                <a:gd name="connsiteX175" fmla="*/ 1008883 w 7436821"/>
                <a:gd name="connsiteY175" fmla="*/ 2194502 h 3259433"/>
                <a:gd name="connsiteX176" fmla="*/ 1033558 w 7436821"/>
                <a:gd name="connsiteY176" fmla="*/ 2189170 h 3259433"/>
                <a:gd name="connsiteX177" fmla="*/ 1050608 w 7436821"/>
                <a:gd name="connsiteY177" fmla="*/ 2179298 h 3259433"/>
                <a:gd name="connsiteX178" fmla="*/ 1064895 w 7436821"/>
                <a:gd name="connsiteY178" fmla="*/ 2165011 h 3259433"/>
                <a:gd name="connsiteX179" fmla="*/ 1118235 w 7436821"/>
                <a:gd name="connsiteY179" fmla="*/ 1923076 h 3259433"/>
                <a:gd name="connsiteX180" fmla="*/ 1119188 w 7436821"/>
                <a:gd name="connsiteY180" fmla="*/ 1900215 h 3259433"/>
                <a:gd name="connsiteX181" fmla="*/ 1132523 w 7436821"/>
                <a:gd name="connsiteY181" fmla="*/ 1809728 h 3259433"/>
                <a:gd name="connsiteX182" fmla="*/ 1139190 w 7436821"/>
                <a:gd name="connsiteY182" fmla="*/ 1788773 h 3259433"/>
                <a:gd name="connsiteX183" fmla="*/ 1227773 w 7436821"/>
                <a:gd name="connsiteY183" fmla="*/ 1720193 h 3259433"/>
                <a:gd name="connsiteX184" fmla="*/ 1274446 w 7436821"/>
                <a:gd name="connsiteY184" fmla="*/ 1605893 h 3259433"/>
                <a:gd name="connsiteX185" fmla="*/ 1295401 w 7436821"/>
                <a:gd name="connsiteY185" fmla="*/ 1595415 h 3259433"/>
                <a:gd name="connsiteX186" fmla="*/ 1316356 w 7436821"/>
                <a:gd name="connsiteY186" fmla="*/ 1587795 h 3259433"/>
                <a:gd name="connsiteX187" fmla="*/ 1340169 w 7436821"/>
                <a:gd name="connsiteY187" fmla="*/ 1580176 h 3259433"/>
                <a:gd name="connsiteX188" fmla="*/ 1467803 w 7436821"/>
                <a:gd name="connsiteY188" fmla="*/ 1565888 h 3259433"/>
                <a:gd name="connsiteX189" fmla="*/ 1478280 w 7436821"/>
                <a:gd name="connsiteY189" fmla="*/ 1363958 h 3259433"/>
                <a:gd name="connsiteX190" fmla="*/ 1490663 w 7436821"/>
                <a:gd name="connsiteY190" fmla="*/ 1351576 h 3259433"/>
                <a:gd name="connsiteX191" fmla="*/ 1500188 w 7436821"/>
                <a:gd name="connsiteY191" fmla="*/ 1339193 h 3259433"/>
                <a:gd name="connsiteX192" fmla="*/ 1509713 w 7436821"/>
                <a:gd name="connsiteY192" fmla="*/ 1320143 h 3259433"/>
                <a:gd name="connsiteX193" fmla="*/ 1642110 w 7436821"/>
                <a:gd name="connsiteY193" fmla="*/ 1095353 h 3259433"/>
                <a:gd name="connsiteX194" fmla="*/ 1662114 w 7436821"/>
                <a:gd name="connsiteY194" fmla="*/ 1089638 h 3259433"/>
                <a:gd name="connsiteX195" fmla="*/ 1708785 w 7436821"/>
                <a:gd name="connsiteY195" fmla="*/ 1102020 h 3259433"/>
                <a:gd name="connsiteX196" fmla="*/ 1764030 w 7436821"/>
                <a:gd name="connsiteY196" fmla="*/ 1041060 h 3259433"/>
                <a:gd name="connsiteX197" fmla="*/ 1771650 w 7436821"/>
                <a:gd name="connsiteY197" fmla="*/ 1018200 h 3259433"/>
                <a:gd name="connsiteX198" fmla="*/ 1839278 w 7436821"/>
                <a:gd name="connsiteY198" fmla="*/ 897233 h 3259433"/>
                <a:gd name="connsiteX199" fmla="*/ 1927547 w 7436821"/>
                <a:gd name="connsiteY199" fmla="*/ 898036 h 3259433"/>
                <a:gd name="connsiteX200" fmla="*/ 1938294 w 7436821"/>
                <a:gd name="connsiteY200" fmla="*/ 888494 h 3259433"/>
                <a:gd name="connsiteX201" fmla="*/ 1939664 w 7436821"/>
                <a:gd name="connsiteY201" fmla="*/ 883976 h 3259433"/>
                <a:gd name="connsiteX202" fmla="*/ 1946907 w 7436821"/>
                <a:gd name="connsiteY202" fmla="*/ 867712 h 3259433"/>
                <a:gd name="connsiteX203" fmla="*/ 1946910 w 7436821"/>
                <a:gd name="connsiteY203" fmla="*/ 867705 h 3259433"/>
                <a:gd name="connsiteX204" fmla="*/ 1956435 w 7436821"/>
                <a:gd name="connsiteY204" fmla="*/ 844845 h 3259433"/>
                <a:gd name="connsiteX205" fmla="*/ 1965960 w 7436821"/>
                <a:gd name="connsiteY205" fmla="*/ 821985 h 3259433"/>
                <a:gd name="connsiteX206" fmla="*/ 2080260 w 7436821"/>
                <a:gd name="connsiteY206" fmla="*/ 723878 h 3259433"/>
                <a:gd name="connsiteX207" fmla="*/ 2101215 w 7436821"/>
                <a:gd name="connsiteY207" fmla="*/ 854370 h 3259433"/>
                <a:gd name="connsiteX208" fmla="*/ 2105025 w 7436821"/>
                <a:gd name="connsiteY208" fmla="*/ 874373 h 3259433"/>
                <a:gd name="connsiteX209" fmla="*/ 2210753 w 7436821"/>
                <a:gd name="connsiteY209" fmla="*/ 962955 h 3259433"/>
                <a:gd name="connsiteX210" fmla="*/ 2225040 w 7436821"/>
                <a:gd name="connsiteY210" fmla="*/ 977243 h 3259433"/>
                <a:gd name="connsiteX211" fmla="*/ 2232660 w 7436821"/>
                <a:gd name="connsiteY211" fmla="*/ 996293 h 3259433"/>
                <a:gd name="connsiteX212" fmla="*/ 2269808 w 7436821"/>
                <a:gd name="connsiteY212" fmla="*/ 1064873 h 3259433"/>
                <a:gd name="connsiteX213" fmla="*/ 2371725 w 7436821"/>
                <a:gd name="connsiteY213" fmla="*/ 1142978 h 3259433"/>
                <a:gd name="connsiteX214" fmla="*/ 2384108 w 7436821"/>
                <a:gd name="connsiteY214" fmla="*/ 1150598 h 3259433"/>
                <a:gd name="connsiteX215" fmla="*/ 2397443 w 7436821"/>
                <a:gd name="connsiteY215" fmla="*/ 1161075 h 3259433"/>
                <a:gd name="connsiteX216" fmla="*/ 2431734 w 7436821"/>
                <a:gd name="connsiteY216" fmla="*/ 1266803 h 3259433"/>
                <a:gd name="connsiteX217" fmla="*/ 2390775 w 7436821"/>
                <a:gd name="connsiteY217" fmla="*/ 1254420 h 3259433"/>
                <a:gd name="connsiteX218" fmla="*/ 2414588 w 7436821"/>
                <a:gd name="connsiteY218" fmla="*/ 1354433 h 3259433"/>
                <a:gd name="connsiteX219" fmla="*/ 2405063 w 7436821"/>
                <a:gd name="connsiteY219" fmla="*/ 1374435 h 3259433"/>
                <a:gd name="connsiteX220" fmla="*/ 2460308 w 7436821"/>
                <a:gd name="connsiteY220" fmla="*/ 1570651 h 3259433"/>
                <a:gd name="connsiteX221" fmla="*/ 2478405 w 7436821"/>
                <a:gd name="connsiteY221" fmla="*/ 1590653 h 3259433"/>
                <a:gd name="connsiteX222" fmla="*/ 2724151 w 7436821"/>
                <a:gd name="connsiteY222" fmla="*/ 1651613 h 3259433"/>
                <a:gd name="connsiteX223" fmla="*/ 2684145 w 7436821"/>
                <a:gd name="connsiteY223" fmla="*/ 1490640 h 3259433"/>
                <a:gd name="connsiteX224" fmla="*/ 2687003 w 7436821"/>
                <a:gd name="connsiteY224" fmla="*/ 1473495 h 3259433"/>
                <a:gd name="connsiteX225" fmla="*/ 2748916 w 7436821"/>
                <a:gd name="connsiteY225" fmla="*/ 1396343 h 3259433"/>
                <a:gd name="connsiteX226" fmla="*/ 2792730 w 7436821"/>
                <a:gd name="connsiteY226" fmla="*/ 1368720 h 3259433"/>
                <a:gd name="connsiteX227" fmla="*/ 2806066 w 7436821"/>
                <a:gd name="connsiteY227" fmla="*/ 1349670 h 3259433"/>
                <a:gd name="connsiteX228" fmla="*/ 2905125 w 7436821"/>
                <a:gd name="connsiteY228" fmla="*/ 1244895 h 3259433"/>
                <a:gd name="connsiteX229" fmla="*/ 2904174 w 7436821"/>
                <a:gd name="connsiteY229" fmla="*/ 1225845 h 3259433"/>
                <a:gd name="connsiteX230" fmla="*/ 2904174 w 7436821"/>
                <a:gd name="connsiteY230" fmla="*/ 1188698 h 3259433"/>
                <a:gd name="connsiteX231" fmla="*/ 2982279 w 7436821"/>
                <a:gd name="connsiteY231" fmla="*/ 1062968 h 3259433"/>
                <a:gd name="connsiteX232" fmla="*/ 3023236 w 7436821"/>
                <a:gd name="connsiteY232" fmla="*/ 917235 h 3259433"/>
                <a:gd name="connsiteX233" fmla="*/ 3039429 w 7436821"/>
                <a:gd name="connsiteY233" fmla="*/ 896280 h 3259433"/>
                <a:gd name="connsiteX234" fmla="*/ 3184209 w 7436821"/>
                <a:gd name="connsiteY234" fmla="*/ 724830 h 3259433"/>
                <a:gd name="connsiteX235" fmla="*/ 3187065 w 7436821"/>
                <a:gd name="connsiteY235" fmla="*/ 708638 h 3259433"/>
                <a:gd name="connsiteX236" fmla="*/ 3201354 w 7436821"/>
                <a:gd name="connsiteY236" fmla="*/ 661013 h 3259433"/>
                <a:gd name="connsiteX237" fmla="*/ 3208973 w 7436821"/>
                <a:gd name="connsiteY237" fmla="*/ 641963 h 3259433"/>
                <a:gd name="connsiteX238" fmla="*/ 3317558 w 7436821"/>
                <a:gd name="connsiteY238" fmla="*/ 487658 h 3259433"/>
                <a:gd name="connsiteX239" fmla="*/ 3333751 w 7436821"/>
                <a:gd name="connsiteY239" fmla="*/ 471465 h 3259433"/>
                <a:gd name="connsiteX240" fmla="*/ 3351848 w 7436821"/>
                <a:gd name="connsiteY240" fmla="*/ 450510 h 3259433"/>
                <a:gd name="connsiteX241" fmla="*/ 3422333 w 7436821"/>
                <a:gd name="connsiteY241" fmla="*/ 386693 h 3259433"/>
                <a:gd name="connsiteX242" fmla="*/ 3442335 w 7436821"/>
                <a:gd name="connsiteY242" fmla="*/ 383835 h 3259433"/>
                <a:gd name="connsiteX243" fmla="*/ 3472815 w 7436821"/>
                <a:gd name="connsiteY243" fmla="*/ 366690 h 3259433"/>
                <a:gd name="connsiteX244" fmla="*/ 3540443 w 7436821"/>
                <a:gd name="connsiteY244" fmla="*/ 167618 h 3259433"/>
                <a:gd name="connsiteX245" fmla="*/ 3556636 w 7436821"/>
                <a:gd name="connsiteY245" fmla="*/ 150473 h 3259433"/>
                <a:gd name="connsiteX246" fmla="*/ 3629977 w 7436821"/>
                <a:gd name="connsiteY246" fmla="*/ 66653 h 3259433"/>
                <a:gd name="connsiteX247" fmla="*/ 3646170 w 7436821"/>
                <a:gd name="connsiteY247" fmla="*/ 50460 h 3259433"/>
                <a:gd name="connsiteX248" fmla="*/ 3707130 w 7436821"/>
                <a:gd name="connsiteY248" fmla="*/ 930 h 3259433"/>
                <a:gd name="connsiteX0" fmla="*/ 3707130 w 7436821"/>
                <a:gd name="connsiteY0" fmla="*/ 0 h 3258503"/>
                <a:gd name="connsiteX1" fmla="*/ 3793805 w 7436821"/>
                <a:gd name="connsiteY1" fmla="*/ 47625 h 3258503"/>
                <a:gd name="connsiteX2" fmla="*/ 3813807 w 7436821"/>
                <a:gd name="connsiteY2" fmla="*/ 61913 h 3258503"/>
                <a:gd name="connsiteX3" fmla="*/ 3878577 w 7436821"/>
                <a:gd name="connsiteY3" fmla="*/ 205740 h 3258503"/>
                <a:gd name="connsiteX4" fmla="*/ 3881435 w 7436821"/>
                <a:gd name="connsiteY4" fmla="*/ 229553 h 3258503"/>
                <a:gd name="connsiteX5" fmla="*/ 3904295 w 7436821"/>
                <a:gd name="connsiteY5" fmla="*/ 324803 h 3258503"/>
                <a:gd name="connsiteX6" fmla="*/ 3907058 w 7436821"/>
                <a:gd name="connsiteY6" fmla="*/ 339309 h 3258503"/>
                <a:gd name="connsiteX7" fmla="*/ 3908911 w 7436821"/>
                <a:gd name="connsiteY7" fmla="*/ 344150 h 3258503"/>
                <a:gd name="connsiteX8" fmla="*/ 3912314 w 7436821"/>
                <a:gd name="connsiteY8" fmla="*/ 357217 h 3258503"/>
                <a:gd name="connsiteX9" fmla="*/ 3923568 w 7436821"/>
                <a:gd name="connsiteY9" fmla="*/ 390406 h 3258503"/>
                <a:gd name="connsiteX10" fmla="*/ 3971922 w 7436821"/>
                <a:gd name="connsiteY10" fmla="*/ 502920 h 3258503"/>
                <a:gd name="connsiteX11" fmla="*/ 4070030 w 7436821"/>
                <a:gd name="connsiteY11" fmla="*/ 617220 h 3258503"/>
                <a:gd name="connsiteX12" fmla="*/ 4092890 w 7436821"/>
                <a:gd name="connsiteY12" fmla="*/ 630555 h 3258503"/>
                <a:gd name="connsiteX13" fmla="*/ 4295772 w 7436821"/>
                <a:gd name="connsiteY13" fmla="*/ 742950 h 3258503"/>
                <a:gd name="connsiteX14" fmla="*/ 4312917 w 7436821"/>
                <a:gd name="connsiteY14" fmla="*/ 719138 h 3258503"/>
                <a:gd name="connsiteX15" fmla="*/ 4316727 w 7436821"/>
                <a:gd name="connsiteY15" fmla="*/ 701993 h 3258503"/>
                <a:gd name="connsiteX16" fmla="*/ 4312917 w 7436821"/>
                <a:gd name="connsiteY16" fmla="*/ 681038 h 3258503"/>
                <a:gd name="connsiteX17" fmla="*/ 4312917 w 7436821"/>
                <a:gd name="connsiteY17" fmla="*/ 661035 h 3258503"/>
                <a:gd name="connsiteX18" fmla="*/ 4457697 w 7436821"/>
                <a:gd name="connsiteY18" fmla="*/ 461010 h 3258503"/>
                <a:gd name="connsiteX19" fmla="*/ 4549137 w 7436821"/>
                <a:gd name="connsiteY19" fmla="*/ 483870 h 3258503"/>
                <a:gd name="connsiteX20" fmla="*/ 4565330 w 7436821"/>
                <a:gd name="connsiteY20" fmla="*/ 500063 h 3258503"/>
                <a:gd name="connsiteX21" fmla="*/ 4643435 w 7436821"/>
                <a:gd name="connsiteY21" fmla="*/ 644843 h 3258503"/>
                <a:gd name="connsiteX22" fmla="*/ 4647245 w 7436821"/>
                <a:gd name="connsiteY22" fmla="*/ 669608 h 3258503"/>
                <a:gd name="connsiteX23" fmla="*/ 4656770 w 7436821"/>
                <a:gd name="connsiteY23" fmla="*/ 744855 h 3258503"/>
                <a:gd name="connsiteX24" fmla="*/ 4664390 w 7436821"/>
                <a:gd name="connsiteY24" fmla="*/ 761048 h 3258503"/>
                <a:gd name="connsiteX25" fmla="*/ 4671057 w 7436821"/>
                <a:gd name="connsiteY25" fmla="*/ 778193 h 3258503"/>
                <a:gd name="connsiteX26" fmla="*/ 4678677 w 7436821"/>
                <a:gd name="connsiteY26" fmla="*/ 794385 h 3258503"/>
                <a:gd name="connsiteX27" fmla="*/ 4679630 w 7436821"/>
                <a:gd name="connsiteY27" fmla="*/ 817245 h 3258503"/>
                <a:gd name="connsiteX28" fmla="*/ 4689155 w 7436821"/>
                <a:gd name="connsiteY28" fmla="*/ 837248 h 3258503"/>
                <a:gd name="connsiteX29" fmla="*/ 4696775 w 7436821"/>
                <a:gd name="connsiteY29" fmla="*/ 856298 h 3258503"/>
                <a:gd name="connsiteX30" fmla="*/ 4719635 w 7436821"/>
                <a:gd name="connsiteY30" fmla="*/ 893445 h 3258503"/>
                <a:gd name="connsiteX31" fmla="*/ 4732970 w 7436821"/>
                <a:gd name="connsiteY31" fmla="*/ 909638 h 3258503"/>
                <a:gd name="connsiteX32" fmla="*/ 4750115 w 7436821"/>
                <a:gd name="connsiteY32" fmla="*/ 926783 h 3258503"/>
                <a:gd name="connsiteX33" fmla="*/ 4763450 w 7436821"/>
                <a:gd name="connsiteY33" fmla="*/ 943928 h 3258503"/>
                <a:gd name="connsiteX34" fmla="*/ 4787262 w 7436821"/>
                <a:gd name="connsiteY34" fmla="*/ 982028 h 3258503"/>
                <a:gd name="connsiteX35" fmla="*/ 4794882 w 7436821"/>
                <a:gd name="connsiteY35" fmla="*/ 1005840 h 3258503"/>
                <a:gd name="connsiteX36" fmla="*/ 4807265 w 7436821"/>
                <a:gd name="connsiteY36" fmla="*/ 1053465 h 3258503"/>
                <a:gd name="connsiteX37" fmla="*/ 4817742 w 7436821"/>
                <a:gd name="connsiteY37" fmla="*/ 1067753 h 3258503"/>
                <a:gd name="connsiteX38" fmla="*/ 4820600 w 7436821"/>
                <a:gd name="connsiteY38" fmla="*/ 1087755 h 3258503"/>
                <a:gd name="connsiteX39" fmla="*/ 4838697 w 7436821"/>
                <a:gd name="connsiteY39" fmla="*/ 1220153 h 3258503"/>
                <a:gd name="connsiteX40" fmla="*/ 4851080 w 7436821"/>
                <a:gd name="connsiteY40" fmla="*/ 1232535 h 3258503"/>
                <a:gd name="connsiteX41" fmla="*/ 4860605 w 7436821"/>
                <a:gd name="connsiteY41" fmla="*/ 1272540 h 3258503"/>
                <a:gd name="connsiteX42" fmla="*/ 4948235 w 7436821"/>
                <a:gd name="connsiteY42" fmla="*/ 1516380 h 3258503"/>
                <a:gd name="connsiteX43" fmla="*/ 4964427 w 7436821"/>
                <a:gd name="connsiteY43" fmla="*/ 1553528 h 3258503"/>
                <a:gd name="connsiteX44" fmla="*/ 4978715 w 7436821"/>
                <a:gd name="connsiteY44" fmla="*/ 1573530 h 3258503"/>
                <a:gd name="connsiteX45" fmla="*/ 5151117 w 7436821"/>
                <a:gd name="connsiteY45" fmla="*/ 1835468 h 3258503"/>
                <a:gd name="connsiteX46" fmla="*/ 5272085 w 7436821"/>
                <a:gd name="connsiteY46" fmla="*/ 1795463 h 3258503"/>
                <a:gd name="connsiteX47" fmla="*/ 5292087 w 7436821"/>
                <a:gd name="connsiteY47" fmla="*/ 1799273 h 3258503"/>
                <a:gd name="connsiteX48" fmla="*/ 5360667 w 7436821"/>
                <a:gd name="connsiteY48" fmla="*/ 1728788 h 3258503"/>
                <a:gd name="connsiteX49" fmla="*/ 5361620 w 7436821"/>
                <a:gd name="connsiteY49" fmla="*/ 1707833 h 3258503"/>
                <a:gd name="connsiteX50" fmla="*/ 5379360 w 7436821"/>
                <a:gd name="connsiteY50" fmla="*/ 1643301 h 3258503"/>
                <a:gd name="connsiteX51" fmla="*/ 5390153 w 7436821"/>
                <a:gd name="connsiteY51" fmla="*/ 1625036 h 3258503"/>
                <a:gd name="connsiteX52" fmla="*/ 5398929 w 7436821"/>
                <a:gd name="connsiteY52" fmla="*/ 1591343 h 3258503"/>
                <a:gd name="connsiteX53" fmla="*/ 5426863 w 7436821"/>
                <a:gd name="connsiteY53" fmla="*/ 1518332 h 3258503"/>
                <a:gd name="connsiteX54" fmla="*/ 5425795 w 7436821"/>
                <a:gd name="connsiteY54" fmla="*/ 1503045 h 3258503"/>
                <a:gd name="connsiteX55" fmla="*/ 5427342 w 7436821"/>
                <a:gd name="connsiteY55" fmla="*/ 1414463 h 3258503"/>
                <a:gd name="connsiteX56" fmla="*/ 5542595 w 7436821"/>
                <a:gd name="connsiteY56" fmla="*/ 1208723 h 3258503"/>
                <a:gd name="connsiteX57" fmla="*/ 5554977 w 7436821"/>
                <a:gd name="connsiteY57" fmla="*/ 1188720 h 3258503"/>
                <a:gd name="connsiteX58" fmla="*/ 5572122 w 7436821"/>
                <a:gd name="connsiteY58" fmla="*/ 1175385 h 3258503"/>
                <a:gd name="connsiteX59" fmla="*/ 5683565 w 7436821"/>
                <a:gd name="connsiteY59" fmla="*/ 1301115 h 3258503"/>
                <a:gd name="connsiteX60" fmla="*/ 5697852 w 7436821"/>
                <a:gd name="connsiteY60" fmla="*/ 1318260 h 3258503"/>
                <a:gd name="connsiteX61" fmla="*/ 5727380 w 7436821"/>
                <a:gd name="connsiteY61" fmla="*/ 1352550 h 3258503"/>
                <a:gd name="connsiteX62" fmla="*/ 5739762 w 7436821"/>
                <a:gd name="connsiteY62" fmla="*/ 1371600 h 3258503"/>
                <a:gd name="connsiteX63" fmla="*/ 5770242 w 7436821"/>
                <a:gd name="connsiteY63" fmla="*/ 1401128 h 3258503"/>
                <a:gd name="connsiteX64" fmla="*/ 5783577 w 7436821"/>
                <a:gd name="connsiteY64" fmla="*/ 1414463 h 3258503"/>
                <a:gd name="connsiteX65" fmla="*/ 5787387 w 7436821"/>
                <a:gd name="connsiteY65" fmla="*/ 1516380 h 3258503"/>
                <a:gd name="connsiteX66" fmla="*/ 5925500 w 7436821"/>
                <a:gd name="connsiteY66" fmla="*/ 1492568 h 3258503"/>
                <a:gd name="connsiteX67" fmla="*/ 5946455 w 7436821"/>
                <a:gd name="connsiteY67" fmla="*/ 1485900 h 3258503"/>
                <a:gd name="connsiteX68" fmla="*/ 5966457 w 7436821"/>
                <a:gd name="connsiteY68" fmla="*/ 1498283 h 3258503"/>
                <a:gd name="connsiteX69" fmla="*/ 6098855 w 7436821"/>
                <a:gd name="connsiteY69" fmla="*/ 1645921 h 3258503"/>
                <a:gd name="connsiteX70" fmla="*/ 6106475 w 7436821"/>
                <a:gd name="connsiteY70" fmla="*/ 1662113 h 3258503"/>
                <a:gd name="connsiteX71" fmla="*/ 6119810 w 7436821"/>
                <a:gd name="connsiteY71" fmla="*/ 1692593 h 3258503"/>
                <a:gd name="connsiteX72" fmla="*/ 6130287 w 7436821"/>
                <a:gd name="connsiteY72" fmla="*/ 1715453 h 3258503"/>
                <a:gd name="connsiteX73" fmla="*/ 6140765 w 7436821"/>
                <a:gd name="connsiteY73" fmla="*/ 1736408 h 3258503"/>
                <a:gd name="connsiteX74" fmla="*/ 6148385 w 7436821"/>
                <a:gd name="connsiteY74" fmla="*/ 1757363 h 3258503"/>
                <a:gd name="connsiteX75" fmla="*/ 6151242 w 7436821"/>
                <a:gd name="connsiteY75" fmla="*/ 1935480 h 3258503"/>
                <a:gd name="connsiteX76" fmla="*/ 6155052 w 7436821"/>
                <a:gd name="connsiteY76" fmla="*/ 1956435 h 3258503"/>
                <a:gd name="connsiteX77" fmla="*/ 6158862 w 7436821"/>
                <a:gd name="connsiteY77" fmla="*/ 1977390 h 3258503"/>
                <a:gd name="connsiteX78" fmla="*/ 6169340 w 7436821"/>
                <a:gd name="connsiteY78" fmla="*/ 2021205 h 3258503"/>
                <a:gd name="connsiteX79" fmla="*/ 6176007 w 7436821"/>
                <a:gd name="connsiteY79" fmla="*/ 2034540 h 3258503"/>
                <a:gd name="connsiteX80" fmla="*/ 6186485 w 7436821"/>
                <a:gd name="connsiteY80" fmla="*/ 2046923 h 3258503"/>
                <a:gd name="connsiteX81" fmla="*/ 6202677 w 7436821"/>
                <a:gd name="connsiteY81" fmla="*/ 2061210 h 3258503"/>
                <a:gd name="connsiteX82" fmla="*/ 6220775 w 7436821"/>
                <a:gd name="connsiteY82" fmla="*/ 2075498 h 3258503"/>
                <a:gd name="connsiteX83" fmla="*/ 6241730 w 7436821"/>
                <a:gd name="connsiteY83" fmla="*/ 2085023 h 3258503"/>
                <a:gd name="connsiteX84" fmla="*/ 6402464 w 7436821"/>
                <a:gd name="connsiteY84" fmla="*/ 2129091 h 3258503"/>
                <a:gd name="connsiteX85" fmla="*/ 6417089 w 7436821"/>
                <a:gd name="connsiteY85" fmla="*/ 2123394 h 3258503"/>
                <a:gd name="connsiteX86" fmla="*/ 6419843 w 7436821"/>
                <a:gd name="connsiteY86" fmla="*/ 2109587 h 3258503"/>
                <a:gd name="connsiteX87" fmla="*/ 6429692 w 7436821"/>
                <a:gd name="connsiteY87" fmla="*/ 2077098 h 3258503"/>
                <a:gd name="connsiteX88" fmla="*/ 6414371 w 7436821"/>
                <a:gd name="connsiteY88" fmla="*/ 2051805 h 3258503"/>
                <a:gd name="connsiteX89" fmla="*/ 6371270 w 7436821"/>
                <a:gd name="connsiteY89" fmla="*/ 1987868 h 3258503"/>
                <a:gd name="connsiteX90" fmla="*/ 6365555 w 7436821"/>
                <a:gd name="connsiteY90" fmla="*/ 1965008 h 3258503"/>
                <a:gd name="connsiteX91" fmla="*/ 6393177 w 7436821"/>
                <a:gd name="connsiteY91" fmla="*/ 1884046 h 3258503"/>
                <a:gd name="connsiteX92" fmla="*/ 6416037 w 7436821"/>
                <a:gd name="connsiteY92" fmla="*/ 1878330 h 3258503"/>
                <a:gd name="connsiteX93" fmla="*/ 6545577 w 7436821"/>
                <a:gd name="connsiteY93" fmla="*/ 1922146 h 3258503"/>
                <a:gd name="connsiteX94" fmla="*/ 6569390 w 7436821"/>
                <a:gd name="connsiteY94" fmla="*/ 1925955 h 3258503"/>
                <a:gd name="connsiteX95" fmla="*/ 6666545 w 7436821"/>
                <a:gd name="connsiteY95" fmla="*/ 2001203 h 3258503"/>
                <a:gd name="connsiteX96" fmla="*/ 6713217 w 7436821"/>
                <a:gd name="connsiteY96" fmla="*/ 2017396 h 3258503"/>
                <a:gd name="connsiteX97" fmla="*/ 6731315 w 7436821"/>
                <a:gd name="connsiteY97" fmla="*/ 2020253 h 3258503"/>
                <a:gd name="connsiteX98" fmla="*/ 6749412 w 7436821"/>
                <a:gd name="connsiteY98" fmla="*/ 2025968 h 3258503"/>
                <a:gd name="connsiteX99" fmla="*/ 6868475 w 7436821"/>
                <a:gd name="connsiteY99" fmla="*/ 2110740 h 3258503"/>
                <a:gd name="connsiteX100" fmla="*/ 6889430 w 7436821"/>
                <a:gd name="connsiteY100" fmla="*/ 2118361 h 3258503"/>
                <a:gd name="connsiteX101" fmla="*/ 6905622 w 7436821"/>
                <a:gd name="connsiteY101" fmla="*/ 2132648 h 3258503"/>
                <a:gd name="connsiteX102" fmla="*/ 6869427 w 7436821"/>
                <a:gd name="connsiteY102" fmla="*/ 2241233 h 3258503"/>
                <a:gd name="connsiteX103" fmla="*/ 6879946 w 7436821"/>
                <a:gd name="connsiteY103" fmla="*/ 2257383 h 3258503"/>
                <a:gd name="connsiteX104" fmla="*/ 6889342 w 7436821"/>
                <a:gd name="connsiteY104" fmla="*/ 2261557 h 3258503"/>
                <a:gd name="connsiteX105" fmla="*/ 6893809 w 7436821"/>
                <a:gd name="connsiteY105" fmla="*/ 2260331 h 3258503"/>
                <a:gd name="connsiteX106" fmla="*/ 6901194 w 7436821"/>
                <a:gd name="connsiteY106" fmla="*/ 2262357 h 3258503"/>
                <a:gd name="connsiteX107" fmla="*/ 6908573 w 7436821"/>
                <a:gd name="connsiteY107" fmla="*/ 2261509 h 3258503"/>
                <a:gd name="connsiteX108" fmla="*/ 6994205 w 7436821"/>
                <a:gd name="connsiteY108" fmla="*/ 2228851 h 3258503"/>
                <a:gd name="connsiteX109" fmla="*/ 7012302 w 7436821"/>
                <a:gd name="connsiteY109" fmla="*/ 2239328 h 3258503"/>
                <a:gd name="connsiteX110" fmla="*/ 7028495 w 7436821"/>
                <a:gd name="connsiteY110" fmla="*/ 2256473 h 3258503"/>
                <a:gd name="connsiteX111" fmla="*/ 7040877 w 7436821"/>
                <a:gd name="connsiteY111" fmla="*/ 2277428 h 3258503"/>
                <a:gd name="connsiteX112" fmla="*/ 7061832 w 7436821"/>
                <a:gd name="connsiteY112" fmla="*/ 2344103 h 3258503"/>
                <a:gd name="connsiteX113" fmla="*/ 7071357 w 7436821"/>
                <a:gd name="connsiteY113" fmla="*/ 2365058 h 3258503"/>
                <a:gd name="connsiteX114" fmla="*/ 7088502 w 7436821"/>
                <a:gd name="connsiteY114" fmla="*/ 2435543 h 3258503"/>
                <a:gd name="connsiteX115" fmla="*/ 7094217 w 7436821"/>
                <a:gd name="connsiteY115" fmla="*/ 2459356 h 3258503"/>
                <a:gd name="connsiteX116" fmla="*/ 7151367 w 7436821"/>
                <a:gd name="connsiteY116" fmla="*/ 2522221 h 3258503"/>
                <a:gd name="connsiteX117" fmla="*/ 7158987 w 7436821"/>
                <a:gd name="connsiteY117" fmla="*/ 2536508 h 3258503"/>
                <a:gd name="connsiteX118" fmla="*/ 7162797 w 7436821"/>
                <a:gd name="connsiteY118" fmla="*/ 2550796 h 3258503"/>
                <a:gd name="connsiteX119" fmla="*/ 7150415 w 7436821"/>
                <a:gd name="connsiteY119" fmla="*/ 2570798 h 3258503"/>
                <a:gd name="connsiteX120" fmla="*/ 7130412 w 7436821"/>
                <a:gd name="connsiteY120" fmla="*/ 2634615 h 3258503"/>
                <a:gd name="connsiteX121" fmla="*/ 7133270 w 7436821"/>
                <a:gd name="connsiteY121" fmla="*/ 2654618 h 3258503"/>
                <a:gd name="connsiteX122" fmla="*/ 7147557 w 7436821"/>
                <a:gd name="connsiteY122" fmla="*/ 2671763 h 3258503"/>
                <a:gd name="connsiteX123" fmla="*/ 7165655 w 7436821"/>
                <a:gd name="connsiteY123" fmla="*/ 2686050 h 3258503"/>
                <a:gd name="connsiteX124" fmla="*/ 7181847 w 7436821"/>
                <a:gd name="connsiteY124" fmla="*/ 2702243 h 3258503"/>
                <a:gd name="connsiteX125" fmla="*/ 7277097 w 7436821"/>
                <a:gd name="connsiteY125" fmla="*/ 2907983 h 3258503"/>
                <a:gd name="connsiteX126" fmla="*/ 7289480 w 7436821"/>
                <a:gd name="connsiteY126" fmla="*/ 2928938 h 3258503"/>
                <a:gd name="connsiteX127" fmla="*/ 7359965 w 7436821"/>
                <a:gd name="connsiteY127" fmla="*/ 3067050 h 3258503"/>
                <a:gd name="connsiteX128" fmla="*/ 7419972 w 7436821"/>
                <a:gd name="connsiteY128" fmla="*/ 3103246 h 3258503"/>
                <a:gd name="connsiteX129" fmla="*/ 7436165 w 7436821"/>
                <a:gd name="connsiteY129" fmla="*/ 3141346 h 3258503"/>
                <a:gd name="connsiteX130" fmla="*/ 7433307 w 7436821"/>
                <a:gd name="connsiteY130" fmla="*/ 3161348 h 3258503"/>
                <a:gd name="connsiteX131" fmla="*/ 7417115 w 7436821"/>
                <a:gd name="connsiteY131" fmla="*/ 3195638 h 3258503"/>
                <a:gd name="connsiteX132" fmla="*/ 7413305 w 7436821"/>
                <a:gd name="connsiteY132" fmla="*/ 3207068 h 3258503"/>
                <a:gd name="connsiteX133" fmla="*/ 7422830 w 7436821"/>
                <a:gd name="connsiteY133" fmla="*/ 3250883 h 3258503"/>
                <a:gd name="connsiteX134" fmla="*/ 7428545 w 7436821"/>
                <a:gd name="connsiteY134" fmla="*/ 3258503 h 3258503"/>
                <a:gd name="connsiteX135" fmla="*/ 7388540 w 7436821"/>
                <a:gd name="connsiteY135" fmla="*/ 3258503 h 3258503"/>
                <a:gd name="connsiteX136" fmla="*/ 7367585 w 7436821"/>
                <a:gd name="connsiteY136" fmla="*/ 3258503 h 3258503"/>
                <a:gd name="connsiteX137" fmla="*/ 0 w 7436821"/>
                <a:gd name="connsiteY137" fmla="*/ 3258503 h 3258503"/>
                <a:gd name="connsiteX138" fmla="*/ 37148 w 7436821"/>
                <a:gd name="connsiteY138" fmla="*/ 3211831 h 3258503"/>
                <a:gd name="connsiteX139" fmla="*/ 180023 w 7436821"/>
                <a:gd name="connsiteY139" fmla="*/ 2942273 h 3258503"/>
                <a:gd name="connsiteX140" fmla="*/ 196215 w 7436821"/>
                <a:gd name="connsiteY140" fmla="*/ 2901315 h 3258503"/>
                <a:gd name="connsiteX141" fmla="*/ 195263 w 7436821"/>
                <a:gd name="connsiteY141" fmla="*/ 2900363 h 3258503"/>
                <a:gd name="connsiteX142" fmla="*/ 177165 w 7436821"/>
                <a:gd name="connsiteY142" fmla="*/ 2818448 h 3258503"/>
                <a:gd name="connsiteX143" fmla="*/ 296228 w 7436821"/>
                <a:gd name="connsiteY143" fmla="*/ 2585086 h 3258503"/>
                <a:gd name="connsiteX144" fmla="*/ 305753 w 7436821"/>
                <a:gd name="connsiteY144" fmla="*/ 2572703 h 3258503"/>
                <a:gd name="connsiteX145" fmla="*/ 326708 w 7436821"/>
                <a:gd name="connsiteY145" fmla="*/ 2542223 h 3258503"/>
                <a:gd name="connsiteX146" fmla="*/ 354330 w 7436821"/>
                <a:gd name="connsiteY146" fmla="*/ 2400301 h 3258503"/>
                <a:gd name="connsiteX147" fmla="*/ 370523 w 7436821"/>
                <a:gd name="connsiteY147" fmla="*/ 2387918 h 3258503"/>
                <a:gd name="connsiteX148" fmla="*/ 388620 w 7436821"/>
                <a:gd name="connsiteY148" fmla="*/ 2375536 h 3258503"/>
                <a:gd name="connsiteX149" fmla="*/ 401955 w 7436821"/>
                <a:gd name="connsiteY149" fmla="*/ 2366011 h 3258503"/>
                <a:gd name="connsiteX150" fmla="*/ 412433 w 7436821"/>
                <a:gd name="connsiteY150" fmla="*/ 2353628 h 3258503"/>
                <a:gd name="connsiteX151" fmla="*/ 440055 w 7436821"/>
                <a:gd name="connsiteY151" fmla="*/ 2275523 h 3258503"/>
                <a:gd name="connsiteX152" fmla="*/ 446723 w 7436821"/>
                <a:gd name="connsiteY152" fmla="*/ 2255521 h 3258503"/>
                <a:gd name="connsiteX153" fmla="*/ 484823 w 7436821"/>
                <a:gd name="connsiteY153" fmla="*/ 2026921 h 3258503"/>
                <a:gd name="connsiteX154" fmla="*/ 495300 w 7436821"/>
                <a:gd name="connsiteY154" fmla="*/ 2009775 h 3258503"/>
                <a:gd name="connsiteX155" fmla="*/ 529590 w 7436821"/>
                <a:gd name="connsiteY155" fmla="*/ 1909763 h 3258503"/>
                <a:gd name="connsiteX156" fmla="*/ 533400 w 7436821"/>
                <a:gd name="connsiteY156" fmla="*/ 1886903 h 3258503"/>
                <a:gd name="connsiteX157" fmla="*/ 615315 w 7436821"/>
                <a:gd name="connsiteY157" fmla="*/ 1748790 h 3258503"/>
                <a:gd name="connsiteX158" fmla="*/ 636270 w 7436821"/>
                <a:gd name="connsiteY158" fmla="*/ 1741171 h 3258503"/>
                <a:gd name="connsiteX159" fmla="*/ 660083 w 7436821"/>
                <a:gd name="connsiteY159" fmla="*/ 1737360 h 3258503"/>
                <a:gd name="connsiteX160" fmla="*/ 677228 w 7436821"/>
                <a:gd name="connsiteY160" fmla="*/ 1741171 h 3258503"/>
                <a:gd name="connsiteX161" fmla="*/ 689610 w 7436821"/>
                <a:gd name="connsiteY161" fmla="*/ 1750696 h 3258503"/>
                <a:gd name="connsiteX162" fmla="*/ 705803 w 7436821"/>
                <a:gd name="connsiteY162" fmla="*/ 1775460 h 3258503"/>
                <a:gd name="connsiteX163" fmla="*/ 712470 w 7436821"/>
                <a:gd name="connsiteY163" fmla="*/ 1788796 h 3258503"/>
                <a:gd name="connsiteX164" fmla="*/ 794385 w 7436821"/>
                <a:gd name="connsiteY164" fmla="*/ 1924050 h 3258503"/>
                <a:gd name="connsiteX165" fmla="*/ 810578 w 7436821"/>
                <a:gd name="connsiteY165" fmla="*/ 1936433 h 3258503"/>
                <a:gd name="connsiteX166" fmla="*/ 830580 w 7436821"/>
                <a:gd name="connsiteY166" fmla="*/ 1943100 h 3258503"/>
                <a:gd name="connsiteX167" fmla="*/ 912495 w 7436821"/>
                <a:gd name="connsiteY167" fmla="*/ 1976438 h 3258503"/>
                <a:gd name="connsiteX168" fmla="*/ 932498 w 7436821"/>
                <a:gd name="connsiteY168" fmla="*/ 2045018 h 3258503"/>
                <a:gd name="connsiteX169" fmla="*/ 939165 w 7436821"/>
                <a:gd name="connsiteY169" fmla="*/ 2067878 h 3258503"/>
                <a:gd name="connsiteX170" fmla="*/ 970598 w 7436821"/>
                <a:gd name="connsiteY170" fmla="*/ 2175511 h 3258503"/>
                <a:gd name="connsiteX171" fmla="*/ 991553 w 7436821"/>
                <a:gd name="connsiteY171" fmla="*/ 2188846 h 3258503"/>
                <a:gd name="connsiteX172" fmla="*/ 1008883 w 7436821"/>
                <a:gd name="connsiteY172" fmla="*/ 2193572 h 3258503"/>
                <a:gd name="connsiteX173" fmla="*/ 1033558 w 7436821"/>
                <a:gd name="connsiteY173" fmla="*/ 2188240 h 3258503"/>
                <a:gd name="connsiteX174" fmla="*/ 1050608 w 7436821"/>
                <a:gd name="connsiteY174" fmla="*/ 2178368 h 3258503"/>
                <a:gd name="connsiteX175" fmla="*/ 1064895 w 7436821"/>
                <a:gd name="connsiteY175" fmla="*/ 2164081 h 3258503"/>
                <a:gd name="connsiteX176" fmla="*/ 1118235 w 7436821"/>
                <a:gd name="connsiteY176" fmla="*/ 1922146 h 3258503"/>
                <a:gd name="connsiteX177" fmla="*/ 1119188 w 7436821"/>
                <a:gd name="connsiteY177" fmla="*/ 1899285 h 3258503"/>
                <a:gd name="connsiteX178" fmla="*/ 1132523 w 7436821"/>
                <a:gd name="connsiteY178" fmla="*/ 1808798 h 3258503"/>
                <a:gd name="connsiteX179" fmla="*/ 1139190 w 7436821"/>
                <a:gd name="connsiteY179" fmla="*/ 1787843 h 3258503"/>
                <a:gd name="connsiteX180" fmla="*/ 1227773 w 7436821"/>
                <a:gd name="connsiteY180" fmla="*/ 1719263 h 3258503"/>
                <a:gd name="connsiteX181" fmla="*/ 1274446 w 7436821"/>
                <a:gd name="connsiteY181" fmla="*/ 1604963 h 3258503"/>
                <a:gd name="connsiteX182" fmla="*/ 1295401 w 7436821"/>
                <a:gd name="connsiteY182" fmla="*/ 1594485 h 3258503"/>
                <a:gd name="connsiteX183" fmla="*/ 1316356 w 7436821"/>
                <a:gd name="connsiteY183" fmla="*/ 1586865 h 3258503"/>
                <a:gd name="connsiteX184" fmla="*/ 1340169 w 7436821"/>
                <a:gd name="connsiteY184" fmla="*/ 1579246 h 3258503"/>
                <a:gd name="connsiteX185" fmla="*/ 1467803 w 7436821"/>
                <a:gd name="connsiteY185" fmla="*/ 1564958 h 3258503"/>
                <a:gd name="connsiteX186" fmla="*/ 1478280 w 7436821"/>
                <a:gd name="connsiteY186" fmla="*/ 1363028 h 3258503"/>
                <a:gd name="connsiteX187" fmla="*/ 1490663 w 7436821"/>
                <a:gd name="connsiteY187" fmla="*/ 1350646 h 3258503"/>
                <a:gd name="connsiteX188" fmla="*/ 1500188 w 7436821"/>
                <a:gd name="connsiteY188" fmla="*/ 1338263 h 3258503"/>
                <a:gd name="connsiteX189" fmla="*/ 1509713 w 7436821"/>
                <a:gd name="connsiteY189" fmla="*/ 1319213 h 3258503"/>
                <a:gd name="connsiteX190" fmla="*/ 1642110 w 7436821"/>
                <a:gd name="connsiteY190" fmla="*/ 1094423 h 3258503"/>
                <a:gd name="connsiteX191" fmla="*/ 1662114 w 7436821"/>
                <a:gd name="connsiteY191" fmla="*/ 1088708 h 3258503"/>
                <a:gd name="connsiteX192" fmla="*/ 1708785 w 7436821"/>
                <a:gd name="connsiteY192" fmla="*/ 1101090 h 3258503"/>
                <a:gd name="connsiteX193" fmla="*/ 1764030 w 7436821"/>
                <a:gd name="connsiteY193" fmla="*/ 1040130 h 3258503"/>
                <a:gd name="connsiteX194" fmla="*/ 1771650 w 7436821"/>
                <a:gd name="connsiteY194" fmla="*/ 1017270 h 3258503"/>
                <a:gd name="connsiteX195" fmla="*/ 1839278 w 7436821"/>
                <a:gd name="connsiteY195" fmla="*/ 896303 h 3258503"/>
                <a:gd name="connsiteX196" fmla="*/ 1927547 w 7436821"/>
                <a:gd name="connsiteY196" fmla="*/ 897106 h 3258503"/>
                <a:gd name="connsiteX197" fmla="*/ 1938294 w 7436821"/>
                <a:gd name="connsiteY197" fmla="*/ 887564 h 3258503"/>
                <a:gd name="connsiteX198" fmla="*/ 1939664 w 7436821"/>
                <a:gd name="connsiteY198" fmla="*/ 883046 h 3258503"/>
                <a:gd name="connsiteX199" fmla="*/ 1946907 w 7436821"/>
                <a:gd name="connsiteY199" fmla="*/ 866782 h 3258503"/>
                <a:gd name="connsiteX200" fmla="*/ 1946910 w 7436821"/>
                <a:gd name="connsiteY200" fmla="*/ 866775 h 3258503"/>
                <a:gd name="connsiteX201" fmla="*/ 1956435 w 7436821"/>
                <a:gd name="connsiteY201" fmla="*/ 843915 h 3258503"/>
                <a:gd name="connsiteX202" fmla="*/ 1965960 w 7436821"/>
                <a:gd name="connsiteY202" fmla="*/ 821055 h 3258503"/>
                <a:gd name="connsiteX203" fmla="*/ 2080260 w 7436821"/>
                <a:gd name="connsiteY203" fmla="*/ 722948 h 3258503"/>
                <a:gd name="connsiteX204" fmla="*/ 2101215 w 7436821"/>
                <a:gd name="connsiteY204" fmla="*/ 853440 h 3258503"/>
                <a:gd name="connsiteX205" fmla="*/ 2105025 w 7436821"/>
                <a:gd name="connsiteY205" fmla="*/ 873443 h 3258503"/>
                <a:gd name="connsiteX206" fmla="*/ 2210753 w 7436821"/>
                <a:gd name="connsiteY206" fmla="*/ 962025 h 3258503"/>
                <a:gd name="connsiteX207" fmla="*/ 2225040 w 7436821"/>
                <a:gd name="connsiteY207" fmla="*/ 976313 h 3258503"/>
                <a:gd name="connsiteX208" fmla="*/ 2232660 w 7436821"/>
                <a:gd name="connsiteY208" fmla="*/ 995363 h 3258503"/>
                <a:gd name="connsiteX209" fmla="*/ 2269808 w 7436821"/>
                <a:gd name="connsiteY209" fmla="*/ 1063943 h 3258503"/>
                <a:gd name="connsiteX210" fmla="*/ 2371725 w 7436821"/>
                <a:gd name="connsiteY210" fmla="*/ 1142048 h 3258503"/>
                <a:gd name="connsiteX211" fmla="*/ 2384108 w 7436821"/>
                <a:gd name="connsiteY211" fmla="*/ 1149668 h 3258503"/>
                <a:gd name="connsiteX212" fmla="*/ 2397443 w 7436821"/>
                <a:gd name="connsiteY212" fmla="*/ 1160145 h 3258503"/>
                <a:gd name="connsiteX213" fmla="*/ 2431734 w 7436821"/>
                <a:gd name="connsiteY213" fmla="*/ 1265873 h 3258503"/>
                <a:gd name="connsiteX214" fmla="*/ 2390775 w 7436821"/>
                <a:gd name="connsiteY214" fmla="*/ 1253490 h 3258503"/>
                <a:gd name="connsiteX215" fmla="*/ 2414588 w 7436821"/>
                <a:gd name="connsiteY215" fmla="*/ 1353503 h 3258503"/>
                <a:gd name="connsiteX216" fmla="*/ 2405063 w 7436821"/>
                <a:gd name="connsiteY216" fmla="*/ 1373505 h 3258503"/>
                <a:gd name="connsiteX217" fmla="*/ 2460308 w 7436821"/>
                <a:gd name="connsiteY217" fmla="*/ 1569721 h 3258503"/>
                <a:gd name="connsiteX218" fmla="*/ 2478405 w 7436821"/>
                <a:gd name="connsiteY218" fmla="*/ 1589723 h 3258503"/>
                <a:gd name="connsiteX219" fmla="*/ 2724151 w 7436821"/>
                <a:gd name="connsiteY219" fmla="*/ 1650683 h 3258503"/>
                <a:gd name="connsiteX220" fmla="*/ 2684145 w 7436821"/>
                <a:gd name="connsiteY220" fmla="*/ 1489710 h 3258503"/>
                <a:gd name="connsiteX221" fmla="*/ 2687003 w 7436821"/>
                <a:gd name="connsiteY221" fmla="*/ 1472565 h 3258503"/>
                <a:gd name="connsiteX222" fmla="*/ 2748916 w 7436821"/>
                <a:gd name="connsiteY222" fmla="*/ 1395413 h 3258503"/>
                <a:gd name="connsiteX223" fmla="*/ 2792730 w 7436821"/>
                <a:gd name="connsiteY223" fmla="*/ 1367790 h 3258503"/>
                <a:gd name="connsiteX224" fmla="*/ 2806066 w 7436821"/>
                <a:gd name="connsiteY224" fmla="*/ 1348740 h 3258503"/>
                <a:gd name="connsiteX225" fmla="*/ 2905125 w 7436821"/>
                <a:gd name="connsiteY225" fmla="*/ 1243965 h 3258503"/>
                <a:gd name="connsiteX226" fmla="*/ 2904174 w 7436821"/>
                <a:gd name="connsiteY226" fmla="*/ 1224915 h 3258503"/>
                <a:gd name="connsiteX227" fmla="*/ 2904174 w 7436821"/>
                <a:gd name="connsiteY227" fmla="*/ 1187768 h 3258503"/>
                <a:gd name="connsiteX228" fmla="*/ 2982279 w 7436821"/>
                <a:gd name="connsiteY228" fmla="*/ 1062038 h 3258503"/>
                <a:gd name="connsiteX229" fmla="*/ 3023236 w 7436821"/>
                <a:gd name="connsiteY229" fmla="*/ 916305 h 3258503"/>
                <a:gd name="connsiteX230" fmla="*/ 3039429 w 7436821"/>
                <a:gd name="connsiteY230" fmla="*/ 895350 h 3258503"/>
                <a:gd name="connsiteX231" fmla="*/ 3184209 w 7436821"/>
                <a:gd name="connsiteY231" fmla="*/ 723900 h 3258503"/>
                <a:gd name="connsiteX232" fmla="*/ 3187065 w 7436821"/>
                <a:gd name="connsiteY232" fmla="*/ 707708 h 3258503"/>
                <a:gd name="connsiteX233" fmla="*/ 3201354 w 7436821"/>
                <a:gd name="connsiteY233" fmla="*/ 660083 h 3258503"/>
                <a:gd name="connsiteX234" fmla="*/ 3208973 w 7436821"/>
                <a:gd name="connsiteY234" fmla="*/ 641033 h 3258503"/>
                <a:gd name="connsiteX235" fmla="*/ 3317558 w 7436821"/>
                <a:gd name="connsiteY235" fmla="*/ 486728 h 3258503"/>
                <a:gd name="connsiteX236" fmla="*/ 3333751 w 7436821"/>
                <a:gd name="connsiteY236" fmla="*/ 470535 h 3258503"/>
                <a:gd name="connsiteX237" fmla="*/ 3351848 w 7436821"/>
                <a:gd name="connsiteY237" fmla="*/ 449580 h 3258503"/>
                <a:gd name="connsiteX238" fmla="*/ 3422333 w 7436821"/>
                <a:gd name="connsiteY238" fmla="*/ 385763 h 3258503"/>
                <a:gd name="connsiteX239" fmla="*/ 3442335 w 7436821"/>
                <a:gd name="connsiteY239" fmla="*/ 382905 h 3258503"/>
                <a:gd name="connsiteX240" fmla="*/ 3472815 w 7436821"/>
                <a:gd name="connsiteY240" fmla="*/ 365760 h 3258503"/>
                <a:gd name="connsiteX241" fmla="*/ 3540443 w 7436821"/>
                <a:gd name="connsiteY241" fmla="*/ 166688 h 3258503"/>
                <a:gd name="connsiteX242" fmla="*/ 3556636 w 7436821"/>
                <a:gd name="connsiteY242" fmla="*/ 149543 h 3258503"/>
                <a:gd name="connsiteX243" fmla="*/ 3629977 w 7436821"/>
                <a:gd name="connsiteY243" fmla="*/ 65723 h 3258503"/>
                <a:gd name="connsiteX244" fmla="*/ 3646170 w 7436821"/>
                <a:gd name="connsiteY244" fmla="*/ 49530 h 3258503"/>
                <a:gd name="connsiteX245" fmla="*/ 3749677 w 7436821"/>
                <a:gd name="connsiteY245" fmla="*/ 47719 h 3258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</a:cxnLst>
              <a:rect l="l" t="t" r="r" b="b"/>
              <a:pathLst>
                <a:path w="7436821" h="3258503">
                  <a:close/>
                  <a:moveTo>
                    <a:pt x="3707130" y="0"/>
                  </a:moveTo>
                  <a:cubicBezTo>
                    <a:pt x="3735702" y="13335"/>
                    <a:pt x="3767135" y="28575"/>
                    <a:pt x="3793805" y="47625"/>
                  </a:cubicBezTo>
                  <a:cubicBezTo>
                    <a:pt x="3800472" y="52388"/>
                    <a:pt x="3807140" y="58103"/>
                    <a:pt x="3813807" y="61913"/>
                  </a:cubicBezTo>
                  <a:cubicBezTo>
                    <a:pt x="3854765" y="104775"/>
                    <a:pt x="3870957" y="154305"/>
                    <a:pt x="3878577" y="205740"/>
                  </a:cubicBezTo>
                  <a:cubicBezTo>
                    <a:pt x="3878577" y="213360"/>
                    <a:pt x="3880482" y="221933"/>
                    <a:pt x="3881435" y="229553"/>
                  </a:cubicBezTo>
                  <a:cubicBezTo>
                    <a:pt x="3891912" y="260033"/>
                    <a:pt x="3897627" y="293370"/>
                    <a:pt x="3904295" y="324803"/>
                  </a:cubicBezTo>
                  <a:lnTo>
                    <a:pt x="3907058" y="339309"/>
                  </a:lnTo>
                  <a:lnTo>
                    <a:pt x="3908911" y="344150"/>
                  </a:lnTo>
                  <a:lnTo>
                    <a:pt x="3912314" y="357217"/>
                  </a:lnTo>
                  <a:lnTo>
                    <a:pt x="3923568" y="390406"/>
                  </a:lnTo>
                  <a:cubicBezTo>
                    <a:pt x="3938883" y="431661"/>
                    <a:pt x="3954063" y="462201"/>
                    <a:pt x="3971922" y="502920"/>
                  </a:cubicBezTo>
                  <a:cubicBezTo>
                    <a:pt x="3989067" y="550545"/>
                    <a:pt x="4025262" y="589598"/>
                    <a:pt x="4070030" y="617220"/>
                  </a:cubicBezTo>
                  <a:cubicBezTo>
                    <a:pt x="4078602" y="622935"/>
                    <a:pt x="4086222" y="626745"/>
                    <a:pt x="4092890" y="630555"/>
                  </a:cubicBezTo>
                  <a:cubicBezTo>
                    <a:pt x="4157660" y="669608"/>
                    <a:pt x="4217667" y="783908"/>
                    <a:pt x="4295772" y="742950"/>
                  </a:cubicBezTo>
                  <a:cubicBezTo>
                    <a:pt x="4303392" y="738188"/>
                    <a:pt x="4309107" y="729615"/>
                    <a:pt x="4312917" y="719138"/>
                  </a:cubicBezTo>
                  <a:cubicBezTo>
                    <a:pt x="4313870" y="714375"/>
                    <a:pt x="4315775" y="708660"/>
                    <a:pt x="4316727" y="701993"/>
                  </a:cubicBezTo>
                  <a:cubicBezTo>
                    <a:pt x="4315775" y="694373"/>
                    <a:pt x="4313870" y="687705"/>
                    <a:pt x="4312917" y="681038"/>
                  </a:cubicBezTo>
                  <a:lnTo>
                    <a:pt x="4312917" y="661035"/>
                  </a:lnTo>
                  <a:cubicBezTo>
                    <a:pt x="4325300" y="569595"/>
                    <a:pt x="4384355" y="497205"/>
                    <a:pt x="4457697" y="461010"/>
                  </a:cubicBezTo>
                  <a:cubicBezTo>
                    <a:pt x="4491987" y="441008"/>
                    <a:pt x="4522467" y="459105"/>
                    <a:pt x="4549137" y="483870"/>
                  </a:cubicBezTo>
                  <a:lnTo>
                    <a:pt x="4565330" y="500063"/>
                  </a:lnTo>
                  <a:cubicBezTo>
                    <a:pt x="4600572" y="540068"/>
                    <a:pt x="4636767" y="587693"/>
                    <a:pt x="4643435" y="644843"/>
                  </a:cubicBezTo>
                  <a:cubicBezTo>
                    <a:pt x="4644387" y="652463"/>
                    <a:pt x="4646292" y="660083"/>
                    <a:pt x="4647245" y="669608"/>
                  </a:cubicBezTo>
                  <a:cubicBezTo>
                    <a:pt x="4650102" y="693420"/>
                    <a:pt x="4652960" y="720090"/>
                    <a:pt x="4656770" y="744855"/>
                  </a:cubicBezTo>
                  <a:cubicBezTo>
                    <a:pt x="4658675" y="750570"/>
                    <a:pt x="4661532" y="755333"/>
                    <a:pt x="4664390" y="761048"/>
                  </a:cubicBezTo>
                  <a:cubicBezTo>
                    <a:pt x="4667247" y="765810"/>
                    <a:pt x="4670105" y="771525"/>
                    <a:pt x="4671057" y="778193"/>
                  </a:cubicBezTo>
                  <a:cubicBezTo>
                    <a:pt x="4672962" y="783908"/>
                    <a:pt x="4675820" y="788670"/>
                    <a:pt x="4678677" y="794385"/>
                  </a:cubicBezTo>
                  <a:cubicBezTo>
                    <a:pt x="4678677" y="802958"/>
                    <a:pt x="4678677" y="810578"/>
                    <a:pt x="4679630" y="817245"/>
                  </a:cubicBezTo>
                  <a:cubicBezTo>
                    <a:pt x="4682487" y="823913"/>
                    <a:pt x="4685345" y="830580"/>
                    <a:pt x="4689155" y="837248"/>
                  </a:cubicBezTo>
                  <a:cubicBezTo>
                    <a:pt x="4691060" y="843915"/>
                    <a:pt x="4693917" y="850583"/>
                    <a:pt x="4696775" y="856298"/>
                  </a:cubicBezTo>
                  <a:cubicBezTo>
                    <a:pt x="4702490" y="869633"/>
                    <a:pt x="4713920" y="881063"/>
                    <a:pt x="4719635" y="893445"/>
                  </a:cubicBezTo>
                  <a:cubicBezTo>
                    <a:pt x="4723445" y="899160"/>
                    <a:pt x="4729160" y="903923"/>
                    <a:pt x="4732970" y="909638"/>
                  </a:cubicBezTo>
                  <a:cubicBezTo>
                    <a:pt x="4737732" y="916305"/>
                    <a:pt x="4743447" y="921068"/>
                    <a:pt x="4750115" y="926783"/>
                  </a:cubicBezTo>
                  <a:cubicBezTo>
                    <a:pt x="4753925" y="931545"/>
                    <a:pt x="4759640" y="938213"/>
                    <a:pt x="4763450" y="943928"/>
                  </a:cubicBezTo>
                  <a:cubicBezTo>
                    <a:pt x="4772975" y="955358"/>
                    <a:pt x="4780595" y="968693"/>
                    <a:pt x="4787262" y="982028"/>
                  </a:cubicBezTo>
                  <a:cubicBezTo>
                    <a:pt x="4789167" y="989648"/>
                    <a:pt x="4792025" y="998220"/>
                    <a:pt x="4794882" y="1005840"/>
                  </a:cubicBezTo>
                  <a:cubicBezTo>
                    <a:pt x="4800597" y="1022033"/>
                    <a:pt x="4803455" y="1037273"/>
                    <a:pt x="4807265" y="1053465"/>
                  </a:cubicBezTo>
                  <a:cubicBezTo>
                    <a:pt x="4810122" y="1058228"/>
                    <a:pt x="4813932" y="1062038"/>
                    <a:pt x="4817742" y="1067753"/>
                  </a:cubicBezTo>
                  <a:cubicBezTo>
                    <a:pt x="4819647" y="1074420"/>
                    <a:pt x="4820600" y="1081088"/>
                    <a:pt x="4820600" y="1087755"/>
                  </a:cubicBezTo>
                  <a:cubicBezTo>
                    <a:pt x="4822505" y="1131570"/>
                    <a:pt x="4808217" y="1183005"/>
                    <a:pt x="4838697" y="1220153"/>
                  </a:cubicBezTo>
                  <a:lnTo>
                    <a:pt x="4851080" y="1232535"/>
                  </a:lnTo>
                  <a:cubicBezTo>
                    <a:pt x="4859652" y="1239203"/>
                    <a:pt x="4864415" y="1264921"/>
                    <a:pt x="4860605" y="1272540"/>
                  </a:cubicBezTo>
                  <a:cubicBezTo>
                    <a:pt x="4893942" y="1354455"/>
                    <a:pt x="4972047" y="1414463"/>
                    <a:pt x="4948235" y="1516380"/>
                  </a:cubicBezTo>
                  <a:cubicBezTo>
                    <a:pt x="4948235" y="1528763"/>
                    <a:pt x="4960617" y="1540193"/>
                    <a:pt x="4964427" y="1553528"/>
                  </a:cubicBezTo>
                  <a:cubicBezTo>
                    <a:pt x="4968237" y="1560196"/>
                    <a:pt x="4973000" y="1566863"/>
                    <a:pt x="4978715" y="1573530"/>
                  </a:cubicBezTo>
                  <a:cubicBezTo>
                    <a:pt x="5042532" y="1650683"/>
                    <a:pt x="5169215" y="1709738"/>
                    <a:pt x="5151117" y="1835468"/>
                  </a:cubicBezTo>
                  <a:cubicBezTo>
                    <a:pt x="5193980" y="1822133"/>
                    <a:pt x="5224460" y="1768793"/>
                    <a:pt x="5272085" y="1795463"/>
                  </a:cubicBezTo>
                  <a:cubicBezTo>
                    <a:pt x="5279705" y="1798321"/>
                    <a:pt x="5286372" y="1799273"/>
                    <a:pt x="5292087" y="1799273"/>
                  </a:cubicBezTo>
                  <a:cubicBezTo>
                    <a:pt x="5339712" y="1799273"/>
                    <a:pt x="5356857" y="1764983"/>
                    <a:pt x="5360667" y="1728788"/>
                  </a:cubicBezTo>
                  <a:cubicBezTo>
                    <a:pt x="5361620" y="1722121"/>
                    <a:pt x="5361620" y="1714500"/>
                    <a:pt x="5361620" y="1707833"/>
                  </a:cubicBezTo>
                  <a:cubicBezTo>
                    <a:pt x="5364478" y="1684497"/>
                    <a:pt x="5370431" y="1663542"/>
                    <a:pt x="5379360" y="1643301"/>
                  </a:cubicBezTo>
                  <a:lnTo>
                    <a:pt x="5390153" y="1625036"/>
                  </a:lnTo>
                  <a:lnTo>
                    <a:pt x="5398929" y="1591343"/>
                  </a:lnTo>
                  <a:lnTo>
                    <a:pt x="5426863" y="1518332"/>
                  </a:lnTo>
                  <a:lnTo>
                    <a:pt x="5425795" y="1503045"/>
                  </a:lnTo>
                  <a:cubicBezTo>
                    <a:pt x="5421389" y="1473041"/>
                    <a:pt x="5415436" y="1441609"/>
                    <a:pt x="5427342" y="1414463"/>
                  </a:cubicBezTo>
                  <a:cubicBezTo>
                    <a:pt x="5462585" y="1343025"/>
                    <a:pt x="5522592" y="1289685"/>
                    <a:pt x="5542595" y="1208723"/>
                  </a:cubicBezTo>
                  <a:cubicBezTo>
                    <a:pt x="5547357" y="1201103"/>
                    <a:pt x="5549262" y="1194435"/>
                    <a:pt x="5554977" y="1188720"/>
                  </a:cubicBezTo>
                  <a:cubicBezTo>
                    <a:pt x="5558787" y="1182053"/>
                    <a:pt x="5564502" y="1178243"/>
                    <a:pt x="5572122" y="1175385"/>
                  </a:cubicBezTo>
                  <a:cubicBezTo>
                    <a:pt x="5632130" y="1151573"/>
                    <a:pt x="5636892" y="1263968"/>
                    <a:pt x="5683565" y="1301115"/>
                  </a:cubicBezTo>
                  <a:cubicBezTo>
                    <a:pt x="5688327" y="1305878"/>
                    <a:pt x="5694042" y="1311593"/>
                    <a:pt x="5697852" y="1318260"/>
                  </a:cubicBezTo>
                  <a:cubicBezTo>
                    <a:pt x="5709282" y="1328738"/>
                    <a:pt x="5717855" y="1340168"/>
                    <a:pt x="5727380" y="1352550"/>
                  </a:cubicBezTo>
                  <a:cubicBezTo>
                    <a:pt x="5732142" y="1359218"/>
                    <a:pt x="5735952" y="1364933"/>
                    <a:pt x="5739762" y="1371600"/>
                  </a:cubicBezTo>
                  <a:cubicBezTo>
                    <a:pt x="5750240" y="1382078"/>
                    <a:pt x="5759765" y="1391603"/>
                    <a:pt x="5770242" y="1401128"/>
                  </a:cubicBezTo>
                  <a:lnTo>
                    <a:pt x="5783577" y="1414463"/>
                  </a:lnTo>
                  <a:cubicBezTo>
                    <a:pt x="5811200" y="1438275"/>
                    <a:pt x="5811200" y="1486853"/>
                    <a:pt x="5787387" y="1516380"/>
                  </a:cubicBezTo>
                  <a:cubicBezTo>
                    <a:pt x="5835012" y="1516380"/>
                    <a:pt x="5877875" y="1468755"/>
                    <a:pt x="5925500" y="1492568"/>
                  </a:cubicBezTo>
                  <a:cubicBezTo>
                    <a:pt x="5918832" y="1480185"/>
                    <a:pt x="5933120" y="1478280"/>
                    <a:pt x="5946455" y="1485900"/>
                  </a:cubicBezTo>
                  <a:cubicBezTo>
                    <a:pt x="5953122" y="1490663"/>
                    <a:pt x="5959790" y="1494473"/>
                    <a:pt x="5966457" y="1498283"/>
                  </a:cubicBezTo>
                  <a:cubicBezTo>
                    <a:pt x="6020750" y="1535430"/>
                    <a:pt x="6068375" y="1583055"/>
                    <a:pt x="6098855" y="1645921"/>
                  </a:cubicBezTo>
                  <a:cubicBezTo>
                    <a:pt x="6100760" y="1651635"/>
                    <a:pt x="6103617" y="1656398"/>
                    <a:pt x="6106475" y="1662113"/>
                  </a:cubicBezTo>
                  <a:cubicBezTo>
                    <a:pt x="6112190" y="1671638"/>
                    <a:pt x="6116000" y="1682115"/>
                    <a:pt x="6119810" y="1692593"/>
                  </a:cubicBezTo>
                  <a:cubicBezTo>
                    <a:pt x="6123620" y="1701165"/>
                    <a:pt x="6127430" y="1708785"/>
                    <a:pt x="6130287" y="1715453"/>
                  </a:cubicBezTo>
                  <a:cubicBezTo>
                    <a:pt x="6134097" y="1723073"/>
                    <a:pt x="6137907" y="1729740"/>
                    <a:pt x="6140765" y="1736408"/>
                  </a:cubicBezTo>
                  <a:cubicBezTo>
                    <a:pt x="6144575" y="1743075"/>
                    <a:pt x="6145527" y="1750696"/>
                    <a:pt x="6148385" y="1757363"/>
                  </a:cubicBezTo>
                  <a:cubicBezTo>
                    <a:pt x="6168387" y="1814513"/>
                    <a:pt x="6175055" y="1868805"/>
                    <a:pt x="6151242" y="1935480"/>
                  </a:cubicBezTo>
                  <a:cubicBezTo>
                    <a:pt x="6152195" y="1942148"/>
                    <a:pt x="6154100" y="1948815"/>
                    <a:pt x="6155052" y="1956435"/>
                  </a:cubicBezTo>
                  <a:cubicBezTo>
                    <a:pt x="6156005" y="1963103"/>
                    <a:pt x="6157910" y="1970723"/>
                    <a:pt x="6158862" y="1977390"/>
                  </a:cubicBezTo>
                  <a:cubicBezTo>
                    <a:pt x="6161720" y="1991678"/>
                    <a:pt x="6165530" y="2006918"/>
                    <a:pt x="6169340" y="2021205"/>
                  </a:cubicBezTo>
                  <a:cubicBezTo>
                    <a:pt x="6170292" y="2025015"/>
                    <a:pt x="6173150" y="2028825"/>
                    <a:pt x="6176007" y="2034540"/>
                  </a:cubicBezTo>
                  <a:cubicBezTo>
                    <a:pt x="6178865" y="2039303"/>
                    <a:pt x="6182675" y="2043113"/>
                    <a:pt x="6186485" y="2046923"/>
                  </a:cubicBezTo>
                  <a:cubicBezTo>
                    <a:pt x="6192200" y="2051685"/>
                    <a:pt x="6196962" y="2057400"/>
                    <a:pt x="6202677" y="2061210"/>
                  </a:cubicBezTo>
                  <a:cubicBezTo>
                    <a:pt x="6207440" y="2065973"/>
                    <a:pt x="6214107" y="2071688"/>
                    <a:pt x="6220775" y="2075498"/>
                  </a:cubicBezTo>
                  <a:cubicBezTo>
                    <a:pt x="6227442" y="2078355"/>
                    <a:pt x="6234110" y="2082165"/>
                    <a:pt x="6241730" y="2085023"/>
                  </a:cubicBezTo>
                  <a:cubicBezTo>
                    <a:pt x="6291022" y="2095024"/>
                    <a:pt x="6360674" y="2135029"/>
                    <a:pt x="6402464" y="2129091"/>
                  </a:cubicBezTo>
                  <a:lnTo>
                    <a:pt x="6417089" y="2123394"/>
                  </a:lnTo>
                  <a:lnTo>
                    <a:pt x="6419843" y="2109587"/>
                  </a:lnTo>
                  <a:lnTo>
                    <a:pt x="6429692" y="2077098"/>
                  </a:lnTo>
                  <a:lnTo>
                    <a:pt x="6414371" y="2051805"/>
                  </a:lnTo>
                  <a:cubicBezTo>
                    <a:pt x="6399845" y="2031921"/>
                    <a:pt x="6381271" y="2010252"/>
                    <a:pt x="6371270" y="1987868"/>
                  </a:cubicBezTo>
                  <a:cubicBezTo>
                    <a:pt x="6368412" y="1979296"/>
                    <a:pt x="6366507" y="1972628"/>
                    <a:pt x="6365555" y="1965008"/>
                  </a:cubicBezTo>
                  <a:cubicBezTo>
                    <a:pt x="6361745" y="1935480"/>
                    <a:pt x="6365555" y="1907858"/>
                    <a:pt x="6393177" y="1884046"/>
                  </a:cubicBezTo>
                  <a:cubicBezTo>
                    <a:pt x="6401750" y="1881188"/>
                    <a:pt x="6408417" y="1878330"/>
                    <a:pt x="6416037" y="1878330"/>
                  </a:cubicBezTo>
                  <a:cubicBezTo>
                    <a:pt x="6458900" y="1872615"/>
                    <a:pt x="6501762" y="1909763"/>
                    <a:pt x="6545577" y="1922146"/>
                  </a:cubicBezTo>
                  <a:cubicBezTo>
                    <a:pt x="6553197" y="1923098"/>
                    <a:pt x="6561770" y="1925003"/>
                    <a:pt x="6569390" y="1925955"/>
                  </a:cubicBezTo>
                  <a:cubicBezTo>
                    <a:pt x="6611300" y="1933575"/>
                    <a:pt x="6648447" y="1947863"/>
                    <a:pt x="6666545" y="2001203"/>
                  </a:cubicBezTo>
                  <a:cubicBezTo>
                    <a:pt x="6666545" y="2013585"/>
                    <a:pt x="6697025" y="2013585"/>
                    <a:pt x="6713217" y="2017396"/>
                  </a:cubicBezTo>
                  <a:cubicBezTo>
                    <a:pt x="6718932" y="2019300"/>
                    <a:pt x="6725600" y="2020253"/>
                    <a:pt x="6731315" y="2020253"/>
                  </a:cubicBezTo>
                  <a:cubicBezTo>
                    <a:pt x="6737030" y="2022158"/>
                    <a:pt x="6743697" y="2025015"/>
                    <a:pt x="6749412" y="2025968"/>
                  </a:cubicBezTo>
                  <a:cubicBezTo>
                    <a:pt x="6791322" y="2044065"/>
                    <a:pt x="6803705" y="2109788"/>
                    <a:pt x="6868475" y="2110740"/>
                  </a:cubicBezTo>
                  <a:cubicBezTo>
                    <a:pt x="6876095" y="2111693"/>
                    <a:pt x="6882762" y="2114551"/>
                    <a:pt x="6889430" y="2118361"/>
                  </a:cubicBezTo>
                  <a:cubicBezTo>
                    <a:pt x="6896097" y="2120265"/>
                    <a:pt x="6901812" y="2125981"/>
                    <a:pt x="6905622" y="2132648"/>
                  </a:cubicBezTo>
                  <a:cubicBezTo>
                    <a:pt x="6922767" y="2167890"/>
                    <a:pt x="6857045" y="2198371"/>
                    <a:pt x="6869427" y="2241233"/>
                  </a:cubicBezTo>
                  <a:cubicBezTo>
                    <a:pt x="6872404" y="2248615"/>
                    <a:pt x="6875946" y="2253854"/>
                    <a:pt x="6879946" y="2257383"/>
                  </a:cubicBezTo>
                  <a:lnTo>
                    <a:pt x="6889342" y="2261557"/>
                  </a:lnTo>
                  <a:lnTo>
                    <a:pt x="6893809" y="2260331"/>
                  </a:lnTo>
                  <a:lnTo>
                    <a:pt x="6901194" y="2262357"/>
                  </a:lnTo>
                  <a:lnTo>
                    <a:pt x="6908573" y="2261509"/>
                  </a:lnTo>
                  <a:cubicBezTo>
                    <a:pt x="6935567" y="2253631"/>
                    <a:pt x="6968606" y="2224684"/>
                    <a:pt x="6994205" y="2228851"/>
                  </a:cubicBezTo>
                  <a:cubicBezTo>
                    <a:pt x="6999920" y="2231708"/>
                    <a:pt x="7006587" y="2235518"/>
                    <a:pt x="7012302" y="2239328"/>
                  </a:cubicBezTo>
                  <a:cubicBezTo>
                    <a:pt x="7018017" y="2244090"/>
                    <a:pt x="7022780" y="2249806"/>
                    <a:pt x="7028495" y="2256473"/>
                  </a:cubicBezTo>
                  <a:cubicBezTo>
                    <a:pt x="7033257" y="2263140"/>
                    <a:pt x="7037067" y="2269808"/>
                    <a:pt x="7040877" y="2277428"/>
                  </a:cubicBezTo>
                  <a:cubicBezTo>
                    <a:pt x="7044687" y="2300288"/>
                    <a:pt x="7052307" y="2323148"/>
                    <a:pt x="7061832" y="2344103"/>
                  </a:cubicBezTo>
                  <a:cubicBezTo>
                    <a:pt x="7064690" y="2350771"/>
                    <a:pt x="7067547" y="2358390"/>
                    <a:pt x="7071357" y="2365058"/>
                  </a:cubicBezTo>
                  <a:cubicBezTo>
                    <a:pt x="7080882" y="2386013"/>
                    <a:pt x="7084692" y="2411731"/>
                    <a:pt x="7088502" y="2435543"/>
                  </a:cubicBezTo>
                  <a:cubicBezTo>
                    <a:pt x="7090407" y="2443163"/>
                    <a:pt x="7091360" y="2451736"/>
                    <a:pt x="7094217" y="2459356"/>
                  </a:cubicBezTo>
                  <a:cubicBezTo>
                    <a:pt x="7103742" y="2486025"/>
                    <a:pt x="7115172" y="2527936"/>
                    <a:pt x="7151367" y="2522221"/>
                  </a:cubicBezTo>
                  <a:cubicBezTo>
                    <a:pt x="7151367" y="2526983"/>
                    <a:pt x="7155177" y="2532698"/>
                    <a:pt x="7158987" y="2536508"/>
                  </a:cubicBezTo>
                  <a:cubicBezTo>
                    <a:pt x="7162797" y="2541271"/>
                    <a:pt x="7165655" y="2545081"/>
                    <a:pt x="7162797" y="2550796"/>
                  </a:cubicBezTo>
                  <a:cubicBezTo>
                    <a:pt x="7158035" y="2557463"/>
                    <a:pt x="7154225" y="2564131"/>
                    <a:pt x="7150415" y="2570798"/>
                  </a:cubicBezTo>
                  <a:cubicBezTo>
                    <a:pt x="7131365" y="2587943"/>
                    <a:pt x="7131365" y="2611756"/>
                    <a:pt x="7130412" y="2634615"/>
                  </a:cubicBezTo>
                  <a:cubicBezTo>
                    <a:pt x="7130412" y="2641283"/>
                    <a:pt x="7132317" y="2648903"/>
                    <a:pt x="7133270" y="2654618"/>
                  </a:cubicBezTo>
                  <a:cubicBezTo>
                    <a:pt x="7135175" y="2661286"/>
                    <a:pt x="7140890" y="2666048"/>
                    <a:pt x="7147557" y="2671763"/>
                  </a:cubicBezTo>
                  <a:cubicBezTo>
                    <a:pt x="7152320" y="2676525"/>
                    <a:pt x="7158035" y="2682240"/>
                    <a:pt x="7165655" y="2686050"/>
                  </a:cubicBezTo>
                  <a:lnTo>
                    <a:pt x="7181847" y="2702243"/>
                  </a:lnTo>
                  <a:cubicBezTo>
                    <a:pt x="7232330" y="2759393"/>
                    <a:pt x="7245665" y="2840356"/>
                    <a:pt x="7277097" y="2907983"/>
                  </a:cubicBezTo>
                  <a:cubicBezTo>
                    <a:pt x="7281860" y="2914650"/>
                    <a:pt x="7285670" y="2922271"/>
                    <a:pt x="7289480" y="2928938"/>
                  </a:cubicBezTo>
                  <a:cubicBezTo>
                    <a:pt x="7313292" y="2973706"/>
                    <a:pt x="7336152" y="3019425"/>
                    <a:pt x="7359965" y="3067050"/>
                  </a:cubicBezTo>
                  <a:cubicBezTo>
                    <a:pt x="7365680" y="3079433"/>
                    <a:pt x="7389492" y="3103246"/>
                    <a:pt x="7419972" y="3103246"/>
                  </a:cubicBezTo>
                  <a:cubicBezTo>
                    <a:pt x="7432355" y="3108008"/>
                    <a:pt x="7439022" y="3127058"/>
                    <a:pt x="7436165" y="3141346"/>
                  </a:cubicBezTo>
                  <a:cubicBezTo>
                    <a:pt x="7436165" y="3148013"/>
                    <a:pt x="7436165" y="3154681"/>
                    <a:pt x="7433307" y="3161348"/>
                  </a:cubicBezTo>
                  <a:cubicBezTo>
                    <a:pt x="7430450" y="3174683"/>
                    <a:pt x="7422830" y="3186113"/>
                    <a:pt x="7417115" y="3195638"/>
                  </a:cubicBezTo>
                  <a:cubicBezTo>
                    <a:pt x="7417115" y="3195638"/>
                    <a:pt x="7415210" y="3200400"/>
                    <a:pt x="7413305" y="3207068"/>
                  </a:cubicBezTo>
                  <a:cubicBezTo>
                    <a:pt x="7406637" y="3223261"/>
                    <a:pt x="7413305" y="3234690"/>
                    <a:pt x="7422830" y="3250883"/>
                  </a:cubicBezTo>
                  <a:cubicBezTo>
                    <a:pt x="7425687" y="3255646"/>
                    <a:pt x="7428545" y="3258503"/>
                    <a:pt x="7428545" y="3258503"/>
                  </a:cubicBezTo>
                  <a:lnTo>
                    <a:pt x="7388540" y="3258503"/>
                  </a:lnTo>
                  <a:lnTo>
                    <a:pt x="7367585" y="3258503"/>
                  </a:lnTo>
                  <a:lnTo>
                    <a:pt x="0" y="3258503"/>
                  </a:lnTo>
                  <a:lnTo>
                    <a:pt x="37148" y="3211831"/>
                  </a:lnTo>
                  <a:cubicBezTo>
                    <a:pt x="37148" y="3210878"/>
                    <a:pt x="128588" y="3048000"/>
                    <a:pt x="180023" y="2942273"/>
                  </a:cubicBezTo>
                  <a:cubicBezTo>
                    <a:pt x="190500" y="2918461"/>
                    <a:pt x="195263" y="2907031"/>
                    <a:pt x="196215" y="2901315"/>
                  </a:cubicBezTo>
                  <a:cubicBezTo>
                    <a:pt x="196215" y="2901315"/>
                    <a:pt x="195263" y="2901315"/>
                    <a:pt x="195263" y="2900363"/>
                  </a:cubicBezTo>
                  <a:cubicBezTo>
                    <a:pt x="186690" y="2889886"/>
                    <a:pt x="167640" y="2868931"/>
                    <a:pt x="177165" y="2818448"/>
                  </a:cubicBezTo>
                  <a:cubicBezTo>
                    <a:pt x="187643" y="2759393"/>
                    <a:pt x="228600" y="2680336"/>
                    <a:pt x="296228" y="2585086"/>
                  </a:cubicBezTo>
                  <a:cubicBezTo>
                    <a:pt x="300038" y="2580323"/>
                    <a:pt x="302895" y="2576513"/>
                    <a:pt x="305753" y="2572703"/>
                  </a:cubicBezTo>
                  <a:cubicBezTo>
                    <a:pt x="314325" y="2566036"/>
                    <a:pt x="320993" y="2554606"/>
                    <a:pt x="326708" y="2542223"/>
                  </a:cubicBezTo>
                  <a:cubicBezTo>
                    <a:pt x="336233" y="2495550"/>
                    <a:pt x="326708" y="2434590"/>
                    <a:pt x="354330" y="2400301"/>
                  </a:cubicBezTo>
                  <a:cubicBezTo>
                    <a:pt x="358140" y="2395538"/>
                    <a:pt x="363855" y="2390776"/>
                    <a:pt x="370523" y="2387918"/>
                  </a:cubicBezTo>
                  <a:cubicBezTo>
                    <a:pt x="376238" y="2383156"/>
                    <a:pt x="382905" y="2379346"/>
                    <a:pt x="388620" y="2375536"/>
                  </a:cubicBezTo>
                  <a:cubicBezTo>
                    <a:pt x="394335" y="2372678"/>
                    <a:pt x="398145" y="2369821"/>
                    <a:pt x="401955" y="2366011"/>
                  </a:cubicBezTo>
                  <a:cubicBezTo>
                    <a:pt x="405765" y="2361248"/>
                    <a:pt x="409575" y="2357438"/>
                    <a:pt x="412433" y="2353628"/>
                  </a:cubicBezTo>
                  <a:cubicBezTo>
                    <a:pt x="420053" y="2326958"/>
                    <a:pt x="432435" y="2302193"/>
                    <a:pt x="440055" y="2275523"/>
                  </a:cubicBezTo>
                  <a:cubicBezTo>
                    <a:pt x="442913" y="2268856"/>
                    <a:pt x="443865" y="2262188"/>
                    <a:pt x="446723" y="2255521"/>
                  </a:cubicBezTo>
                  <a:cubicBezTo>
                    <a:pt x="475298" y="2174558"/>
                    <a:pt x="434340" y="2097406"/>
                    <a:pt x="484823" y="2026921"/>
                  </a:cubicBezTo>
                  <a:cubicBezTo>
                    <a:pt x="487680" y="2022158"/>
                    <a:pt x="491490" y="2015490"/>
                    <a:pt x="495300" y="2009775"/>
                  </a:cubicBezTo>
                  <a:cubicBezTo>
                    <a:pt x="512445" y="1980248"/>
                    <a:pt x="529590" y="1949768"/>
                    <a:pt x="529590" y="1909763"/>
                  </a:cubicBezTo>
                  <a:cubicBezTo>
                    <a:pt x="530543" y="1901190"/>
                    <a:pt x="532448" y="1893571"/>
                    <a:pt x="533400" y="1886903"/>
                  </a:cubicBezTo>
                  <a:cubicBezTo>
                    <a:pt x="543878" y="1832610"/>
                    <a:pt x="558165" y="1780223"/>
                    <a:pt x="615315" y="1748790"/>
                  </a:cubicBezTo>
                  <a:cubicBezTo>
                    <a:pt x="621983" y="1744980"/>
                    <a:pt x="628650" y="1742123"/>
                    <a:pt x="636270" y="1741171"/>
                  </a:cubicBezTo>
                  <a:cubicBezTo>
                    <a:pt x="643890" y="1738313"/>
                    <a:pt x="652463" y="1737360"/>
                    <a:pt x="660083" y="1737360"/>
                  </a:cubicBezTo>
                  <a:cubicBezTo>
                    <a:pt x="666750" y="1737360"/>
                    <a:pt x="671513" y="1738313"/>
                    <a:pt x="677228" y="1741171"/>
                  </a:cubicBezTo>
                  <a:cubicBezTo>
                    <a:pt x="681990" y="1743075"/>
                    <a:pt x="685800" y="1746885"/>
                    <a:pt x="689610" y="1750696"/>
                  </a:cubicBezTo>
                  <a:cubicBezTo>
                    <a:pt x="695325" y="1758315"/>
                    <a:pt x="700088" y="1767840"/>
                    <a:pt x="705803" y="1775460"/>
                  </a:cubicBezTo>
                  <a:cubicBezTo>
                    <a:pt x="708660" y="1781175"/>
                    <a:pt x="709613" y="1784985"/>
                    <a:pt x="712470" y="1788796"/>
                  </a:cubicBezTo>
                  <a:cubicBezTo>
                    <a:pt x="744855" y="1832610"/>
                    <a:pt x="757238" y="1886903"/>
                    <a:pt x="794385" y="1924050"/>
                  </a:cubicBezTo>
                  <a:cubicBezTo>
                    <a:pt x="800100" y="1929765"/>
                    <a:pt x="804863" y="1932623"/>
                    <a:pt x="810578" y="1936433"/>
                  </a:cubicBezTo>
                  <a:cubicBezTo>
                    <a:pt x="817245" y="1939290"/>
                    <a:pt x="823913" y="1942148"/>
                    <a:pt x="830580" y="1943100"/>
                  </a:cubicBezTo>
                  <a:cubicBezTo>
                    <a:pt x="858203" y="1946910"/>
                    <a:pt x="900113" y="1940243"/>
                    <a:pt x="912495" y="1976438"/>
                  </a:cubicBezTo>
                  <a:cubicBezTo>
                    <a:pt x="919163" y="1998346"/>
                    <a:pt x="925830" y="2022158"/>
                    <a:pt x="932498" y="2045018"/>
                  </a:cubicBezTo>
                  <a:cubicBezTo>
                    <a:pt x="933450" y="2053590"/>
                    <a:pt x="936308" y="2061210"/>
                    <a:pt x="939165" y="2067878"/>
                  </a:cubicBezTo>
                  <a:cubicBezTo>
                    <a:pt x="946785" y="2102168"/>
                    <a:pt x="943928" y="2148840"/>
                    <a:pt x="970598" y="2175511"/>
                  </a:cubicBezTo>
                  <a:cubicBezTo>
                    <a:pt x="975360" y="2181226"/>
                    <a:pt x="983933" y="2185036"/>
                    <a:pt x="991553" y="2188846"/>
                  </a:cubicBezTo>
                  <a:lnTo>
                    <a:pt x="1008883" y="2193572"/>
                  </a:lnTo>
                  <a:lnTo>
                    <a:pt x="1033558" y="2188240"/>
                  </a:lnTo>
                  <a:lnTo>
                    <a:pt x="1050608" y="2178368"/>
                  </a:lnTo>
                  <a:cubicBezTo>
                    <a:pt x="1055370" y="2174558"/>
                    <a:pt x="1059180" y="2169796"/>
                    <a:pt x="1064895" y="2164081"/>
                  </a:cubicBezTo>
                  <a:cubicBezTo>
                    <a:pt x="1168718" y="2109788"/>
                    <a:pt x="1139190" y="2012633"/>
                    <a:pt x="1118235" y="1922146"/>
                  </a:cubicBezTo>
                  <a:cubicBezTo>
                    <a:pt x="1119188" y="1913573"/>
                    <a:pt x="1119188" y="1905953"/>
                    <a:pt x="1119188" y="1899285"/>
                  </a:cubicBezTo>
                  <a:cubicBezTo>
                    <a:pt x="1122045" y="1868805"/>
                    <a:pt x="1124903" y="1839278"/>
                    <a:pt x="1132523" y="1808798"/>
                  </a:cubicBezTo>
                  <a:cubicBezTo>
                    <a:pt x="1135380" y="1802130"/>
                    <a:pt x="1136333" y="1795463"/>
                    <a:pt x="1139190" y="1787843"/>
                  </a:cubicBezTo>
                  <a:cubicBezTo>
                    <a:pt x="1156335" y="1749743"/>
                    <a:pt x="1191578" y="1738313"/>
                    <a:pt x="1227773" y="1719263"/>
                  </a:cubicBezTo>
                  <a:cubicBezTo>
                    <a:pt x="1263968" y="1702118"/>
                    <a:pt x="1227773" y="1628775"/>
                    <a:pt x="1274446" y="1604963"/>
                  </a:cubicBezTo>
                  <a:cubicBezTo>
                    <a:pt x="1281113" y="1601153"/>
                    <a:pt x="1287780" y="1598296"/>
                    <a:pt x="1295401" y="1594485"/>
                  </a:cubicBezTo>
                  <a:cubicBezTo>
                    <a:pt x="1302068" y="1592580"/>
                    <a:pt x="1308736" y="1589723"/>
                    <a:pt x="1316356" y="1586865"/>
                  </a:cubicBezTo>
                  <a:cubicBezTo>
                    <a:pt x="1323976" y="1584960"/>
                    <a:pt x="1332548" y="1582103"/>
                    <a:pt x="1340169" y="1579246"/>
                  </a:cubicBezTo>
                  <a:cubicBezTo>
                    <a:pt x="1383983" y="1558290"/>
                    <a:pt x="1449705" y="1601153"/>
                    <a:pt x="1467803" y="1564958"/>
                  </a:cubicBezTo>
                  <a:cubicBezTo>
                    <a:pt x="1498283" y="1504950"/>
                    <a:pt x="1389698" y="1407796"/>
                    <a:pt x="1478280" y="1363028"/>
                  </a:cubicBezTo>
                  <a:lnTo>
                    <a:pt x="1490663" y="1350646"/>
                  </a:lnTo>
                  <a:cubicBezTo>
                    <a:pt x="1493520" y="1345883"/>
                    <a:pt x="1497330" y="1342073"/>
                    <a:pt x="1500188" y="1338263"/>
                  </a:cubicBezTo>
                  <a:cubicBezTo>
                    <a:pt x="1503998" y="1331596"/>
                    <a:pt x="1506855" y="1325880"/>
                    <a:pt x="1509713" y="1319213"/>
                  </a:cubicBezTo>
                  <a:cubicBezTo>
                    <a:pt x="1558290" y="1243965"/>
                    <a:pt x="1564005" y="1143953"/>
                    <a:pt x="1642110" y="1094423"/>
                  </a:cubicBezTo>
                  <a:cubicBezTo>
                    <a:pt x="1648778" y="1091565"/>
                    <a:pt x="1655446" y="1088708"/>
                    <a:pt x="1662114" y="1088708"/>
                  </a:cubicBezTo>
                  <a:cubicBezTo>
                    <a:pt x="1677353" y="1087755"/>
                    <a:pt x="1691640" y="1090613"/>
                    <a:pt x="1708785" y="1101090"/>
                  </a:cubicBezTo>
                  <a:cubicBezTo>
                    <a:pt x="1720215" y="1107758"/>
                    <a:pt x="1756410" y="1077278"/>
                    <a:pt x="1764030" y="1040130"/>
                  </a:cubicBezTo>
                  <a:cubicBezTo>
                    <a:pt x="1765935" y="1031558"/>
                    <a:pt x="1768793" y="1023938"/>
                    <a:pt x="1771650" y="1017270"/>
                  </a:cubicBezTo>
                  <a:cubicBezTo>
                    <a:pt x="1788795" y="971550"/>
                    <a:pt x="1808798" y="929640"/>
                    <a:pt x="1839278" y="896303"/>
                  </a:cubicBezTo>
                  <a:cubicBezTo>
                    <a:pt x="1853565" y="883444"/>
                    <a:pt x="1899999" y="910769"/>
                    <a:pt x="1927547" y="897106"/>
                  </a:cubicBezTo>
                  <a:lnTo>
                    <a:pt x="1938294" y="887564"/>
                  </a:lnTo>
                  <a:lnTo>
                    <a:pt x="1939664" y="883046"/>
                  </a:lnTo>
                  <a:lnTo>
                    <a:pt x="1946907" y="866782"/>
                  </a:lnTo>
                  <a:cubicBezTo>
                    <a:pt x="1946908" y="866780"/>
                    <a:pt x="1946909" y="866777"/>
                    <a:pt x="1946910" y="866775"/>
                  </a:cubicBezTo>
                  <a:cubicBezTo>
                    <a:pt x="1949768" y="860108"/>
                    <a:pt x="1952625" y="851535"/>
                    <a:pt x="1956435" y="843915"/>
                  </a:cubicBezTo>
                  <a:cubicBezTo>
                    <a:pt x="1959292" y="837248"/>
                    <a:pt x="1962150" y="828675"/>
                    <a:pt x="1965960" y="821055"/>
                  </a:cubicBezTo>
                  <a:cubicBezTo>
                    <a:pt x="1989773" y="776288"/>
                    <a:pt x="2032635" y="685800"/>
                    <a:pt x="2080260" y="722948"/>
                  </a:cubicBezTo>
                  <a:cubicBezTo>
                    <a:pt x="2108835" y="747713"/>
                    <a:pt x="2091690" y="806768"/>
                    <a:pt x="2101215" y="853440"/>
                  </a:cubicBezTo>
                  <a:cubicBezTo>
                    <a:pt x="2102168" y="860108"/>
                    <a:pt x="2104073" y="866775"/>
                    <a:pt x="2105025" y="873443"/>
                  </a:cubicBezTo>
                  <a:cubicBezTo>
                    <a:pt x="2115503" y="925830"/>
                    <a:pt x="2167890" y="938213"/>
                    <a:pt x="2210753" y="962025"/>
                  </a:cubicBezTo>
                  <a:cubicBezTo>
                    <a:pt x="2217420" y="965835"/>
                    <a:pt x="2221230" y="970598"/>
                    <a:pt x="2225040" y="976313"/>
                  </a:cubicBezTo>
                  <a:cubicBezTo>
                    <a:pt x="2226945" y="982028"/>
                    <a:pt x="2229803" y="988695"/>
                    <a:pt x="2232660" y="995363"/>
                  </a:cubicBezTo>
                  <a:cubicBezTo>
                    <a:pt x="2240280" y="1027748"/>
                    <a:pt x="2252663" y="1051560"/>
                    <a:pt x="2269808" y="1063943"/>
                  </a:cubicBezTo>
                  <a:cubicBezTo>
                    <a:pt x="2311718" y="1087755"/>
                    <a:pt x="2335530" y="1118235"/>
                    <a:pt x="2371725" y="1142048"/>
                  </a:cubicBezTo>
                  <a:cubicBezTo>
                    <a:pt x="2376488" y="1143000"/>
                    <a:pt x="2380298" y="1145858"/>
                    <a:pt x="2384108" y="1149668"/>
                  </a:cubicBezTo>
                  <a:cubicBezTo>
                    <a:pt x="2389823" y="1152525"/>
                    <a:pt x="2393633" y="1156335"/>
                    <a:pt x="2397443" y="1160145"/>
                  </a:cubicBezTo>
                  <a:cubicBezTo>
                    <a:pt x="2431734" y="1188720"/>
                    <a:pt x="2414588" y="1229678"/>
                    <a:pt x="2431734" y="1265873"/>
                  </a:cubicBezTo>
                  <a:cubicBezTo>
                    <a:pt x="2420304" y="1260158"/>
                    <a:pt x="2403159" y="1260158"/>
                    <a:pt x="2390775" y="1253490"/>
                  </a:cubicBezTo>
                  <a:cubicBezTo>
                    <a:pt x="2431734" y="1288733"/>
                    <a:pt x="2427924" y="1319213"/>
                    <a:pt x="2414588" y="1353503"/>
                  </a:cubicBezTo>
                  <a:cubicBezTo>
                    <a:pt x="2411730" y="1360171"/>
                    <a:pt x="2407920" y="1366838"/>
                    <a:pt x="2405063" y="1373505"/>
                  </a:cubicBezTo>
                  <a:cubicBezTo>
                    <a:pt x="2392681" y="1445896"/>
                    <a:pt x="2416493" y="1513523"/>
                    <a:pt x="2460308" y="1569721"/>
                  </a:cubicBezTo>
                  <a:cubicBezTo>
                    <a:pt x="2465070" y="1576388"/>
                    <a:pt x="2471738" y="1583055"/>
                    <a:pt x="2478405" y="1589723"/>
                  </a:cubicBezTo>
                  <a:cubicBezTo>
                    <a:pt x="2545080" y="1656398"/>
                    <a:pt x="2659381" y="1739265"/>
                    <a:pt x="2724151" y="1650683"/>
                  </a:cubicBezTo>
                  <a:cubicBezTo>
                    <a:pt x="2761298" y="1601153"/>
                    <a:pt x="2652713" y="1553528"/>
                    <a:pt x="2684145" y="1489710"/>
                  </a:cubicBezTo>
                  <a:cubicBezTo>
                    <a:pt x="2684145" y="1484948"/>
                    <a:pt x="2686051" y="1478280"/>
                    <a:pt x="2687003" y="1472565"/>
                  </a:cubicBezTo>
                  <a:cubicBezTo>
                    <a:pt x="2699386" y="1412558"/>
                    <a:pt x="2718436" y="1399223"/>
                    <a:pt x="2748916" y="1395413"/>
                  </a:cubicBezTo>
                  <a:cubicBezTo>
                    <a:pt x="2762251" y="1394460"/>
                    <a:pt x="2774634" y="1392555"/>
                    <a:pt x="2792730" y="1367790"/>
                  </a:cubicBezTo>
                  <a:cubicBezTo>
                    <a:pt x="2796540" y="1361123"/>
                    <a:pt x="2802255" y="1354455"/>
                    <a:pt x="2806066" y="1348740"/>
                  </a:cubicBezTo>
                  <a:cubicBezTo>
                    <a:pt x="2849880" y="1319213"/>
                    <a:pt x="2904174" y="1287780"/>
                    <a:pt x="2905125" y="1243965"/>
                  </a:cubicBezTo>
                  <a:cubicBezTo>
                    <a:pt x="2905125" y="1238250"/>
                    <a:pt x="2905125" y="1231583"/>
                    <a:pt x="2904174" y="1224915"/>
                  </a:cubicBezTo>
                  <a:lnTo>
                    <a:pt x="2904174" y="1187768"/>
                  </a:lnTo>
                  <a:cubicBezTo>
                    <a:pt x="2915604" y="1133475"/>
                    <a:pt x="2987993" y="1109663"/>
                    <a:pt x="2982279" y="1062038"/>
                  </a:cubicBezTo>
                  <a:cubicBezTo>
                    <a:pt x="2976563" y="1004888"/>
                    <a:pt x="2993708" y="957263"/>
                    <a:pt x="3023236" y="916305"/>
                  </a:cubicBezTo>
                  <a:cubicBezTo>
                    <a:pt x="3028951" y="909638"/>
                    <a:pt x="3033713" y="902018"/>
                    <a:pt x="3039429" y="895350"/>
                  </a:cubicBezTo>
                  <a:cubicBezTo>
                    <a:pt x="3107055" y="845820"/>
                    <a:pt x="3215641" y="834390"/>
                    <a:pt x="3184209" y="723900"/>
                  </a:cubicBezTo>
                  <a:cubicBezTo>
                    <a:pt x="3186114" y="718185"/>
                    <a:pt x="3186114" y="713423"/>
                    <a:pt x="3187065" y="707708"/>
                  </a:cubicBezTo>
                  <a:cubicBezTo>
                    <a:pt x="3188970" y="694373"/>
                    <a:pt x="3193733" y="679133"/>
                    <a:pt x="3201354" y="660083"/>
                  </a:cubicBezTo>
                  <a:cubicBezTo>
                    <a:pt x="3202306" y="654368"/>
                    <a:pt x="3205164" y="647700"/>
                    <a:pt x="3208973" y="641033"/>
                  </a:cubicBezTo>
                  <a:cubicBezTo>
                    <a:pt x="3232786" y="581978"/>
                    <a:pt x="3268028" y="527685"/>
                    <a:pt x="3317558" y="486728"/>
                  </a:cubicBezTo>
                  <a:cubicBezTo>
                    <a:pt x="3321369" y="481013"/>
                    <a:pt x="3327082" y="476250"/>
                    <a:pt x="3333751" y="470535"/>
                  </a:cubicBezTo>
                  <a:cubicBezTo>
                    <a:pt x="3338513" y="463868"/>
                    <a:pt x="3345181" y="457200"/>
                    <a:pt x="3351848" y="449580"/>
                  </a:cubicBezTo>
                  <a:cubicBezTo>
                    <a:pt x="3390900" y="408623"/>
                    <a:pt x="3408046" y="392430"/>
                    <a:pt x="3422333" y="385763"/>
                  </a:cubicBezTo>
                  <a:cubicBezTo>
                    <a:pt x="3429000" y="382905"/>
                    <a:pt x="3435668" y="382905"/>
                    <a:pt x="3442335" y="382905"/>
                  </a:cubicBezTo>
                  <a:cubicBezTo>
                    <a:pt x="3460433" y="389573"/>
                    <a:pt x="3466148" y="378143"/>
                    <a:pt x="3472815" y="365760"/>
                  </a:cubicBezTo>
                  <a:cubicBezTo>
                    <a:pt x="3515678" y="300990"/>
                    <a:pt x="3500438" y="222885"/>
                    <a:pt x="3540443" y="166688"/>
                  </a:cubicBezTo>
                  <a:cubicBezTo>
                    <a:pt x="3546158" y="161925"/>
                    <a:pt x="3550920" y="156210"/>
                    <a:pt x="3556636" y="149543"/>
                  </a:cubicBezTo>
                  <a:cubicBezTo>
                    <a:pt x="3583304" y="122873"/>
                    <a:pt x="3606164" y="93345"/>
                    <a:pt x="3629977" y="65723"/>
                  </a:cubicBezTo>
                  <a:cubicBezTo>
                    <a:pt x="3635693" y="60008"/>
                    <a:pt x="3640454" y="53340"/>
                    <a:pt x="3646170" y="49530"/>
                  </a:cubicBezTo>
                  <a:cubicBezTo>
                    <a:pt x="3664267" y="23813"/>
                    <a:pt x="3694748" y="-6667"/>
                    <a:pt x="3749677" y="4771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37" name="Group 836">
            <a:extLst>
              <a:ext uri="{FF2B5EF4-FFF2-40B4-BE49-F238E27FC236}">
                <a16:creationId xmlns:a16="http://schemas.microsoft.com/office/drawing/2014/main" id="{868A5443-3502-4017-9583-C121DE759011}"/>
              </a:ext>
            </a:extLst>
          </p:cNvPr>
          <p:cNvGrpSpPr/>
          <p:nvPr/>
        </p:nvGrpSpPr>
        <p:grpSpPr>
          <a:xfrm>
            <a:off x="5777865" y="2013012"/>
            <a:ext cx="830997" cy="830997"/>
            <a:chOff x="3686782" y="1692612"/>
            <a:chExt cx="1235413" cy="1235413"/>
          </a:xfrm>
        </p:grpSpPr>
        <p:sp>
          <p:nvSpPr>
            <p:cNvPr id="838" name="Teardrop 837">
              <a:extLst>
                <a:ext uri="{FF2B5EF4-FFF2-40B4-BE49-F238E27FC236}">
                  <a16:creationId xmlns:a16="http://schemas.microsoft.com/office/drawing/2014/main" id="{70E4BEDE-AB51-4FAE-AA98-1F5CC6525FD1}"/>
                </a:ext>
              </a:extLst>
            </p:cNvPr>
            <p:cNvSpPr/>
            <p:nvPr/>
          </p:nvSpPr>
          <p:spPr>
            <a:xfrm rot="8100000">
              <a:off x="3686782" y="1692612"/>
              <a:ext cx="1235413" cy="1235413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" name="Oval 838">
              <a:extLst>
                <a:ext uri="{FF2B5EF4-FFF2-40B4-BE49-F238E27FC236}">
                  <a16:creationId xmlns:a16="http://schemas.microsoft.com/office/drawing/2014/main" id="{D385BEC3-3C17-4BBB-8F6F-95620554B8FF}"/>
                </a:ext>
              </a:extLst>
            </p:cNvPr>
            <p:cNvSpPr/>
            <p:nvPr/>
          </p:nvSpPr>
          <p:spPr>
            <a:xfrm>
              <a:off x="3780149" y="1785979"/>
              <a:ext cx="1048679" cy="104867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0" name="Group 839">
            <a:extLst>
              <a:ext uri="{FF2B5EF4-FFF2-40B4-BE49-F238E27FC236}">
                <a16:creationId xmlns:a16="http://schemas.microsoft.com/office/drawing/2014/main" id="{E9977AE0-5814-439C-9A44-EE5FE17033F2}"/>
              </a:ext>
            </a:extLst>
          </p:cNvPr>
          <p:cNvGrpSpPr/>
          <p:nvPr/>
        </p:nvGrpSpPr>
        <p:grpSpPr>
          <a:xfrm rot="10800000">
            <a:off x="5190261" y="5204156"/>
            <a:ext cx="830997" cy="830997"/>
            <a:chOff x="3686782" y="1692612"/>
            <a:chExt cx="1235413" cy="1235413"/>
          </a:xfrm>
        </p:grpSpPr>
        <p:sp>
          <p:nvSpPr>
            <p:cNvPr id="841" name="Teardrop 840">
              <a:extLst>
                <a:ext uri="{FF2B5EF4-FFF2-40B4-BE49-F238E27FC236}">
                  <a16:creationId xmlns:a16="http://schemas.microsoft.com/office/drawing/2014/main" id="{F5FC531C-402D-4894-B541-DAF7EAA2F642}"/>
                </a:ext>
              </a:extLst>
            </p:cNvPr>
            <p:cNvSpPr/>
            <p:nvPr/>
          </p:nvSpPr>
          <p:spPr>
            <a:xfrm rot="8100000">
              <a:off x="3686782" y="1692612"/>
              <a:ext cx="1235413" cy="1235413"/>
            </a:xfrm>
            <a:prstGeom prst="teardrop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2" name="Oval 841">
              <a:extLst>
                <a:ext uri="{FF2B5EF4-FFF2-40B4-BE49-F238E27FC236}">
                  <a16:creationId xmlns:a16="http://schemas.microsoft.com/office/drawing/2014/main" id="{1A1F7B01-6E02-4472-826D-80CA405FC732}"/>
                </a:ext>
              </a:extLst>
            </p:cNvPr>
            <p:cNvSpPr/>
            <p:nvPr/>
          </p:nvSpPr>
          <p:spPr>
            <a:xfrm>
              <a:off x="3780149" y="1785979"/>
              <a:ext cx="1048679" cy="104867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3" name="Group 842">
            <a:extLst>
              <a:ext uri="{FF2B5EF4-FFF2-40B4-BE49-F238E27FC236}">
                <a16:creationId xmlns:a16="http://schemas.microsoft.com/office/drawing/2014/main" id="{D2F89136-31F0-410F-9537-C475DE3D9040}"/>
              </a:ext>
            </a:extLst>
          </p:cNvPr>
          <p:cNvGrpSpPr/>
          <p:nvPr/>
        </p:nvGrpSpPr>
        <p:grpSpPr>
          <a:xfrm>
            <a:off x="8322332" y="4995936"/>
            <a:ext cx="2487510" cy="1099865"/>
            <a:chOff x="1636030" y="4917230"/>
            <a:chExt cx="3359796" cy="1099865"/>
          </a:xfrm>
        </p:grpSpPr>
        <p:sp>
          <p:nvSpPr>
            <p:cNvPr id="844" name="TextBox 843">
              <a:extLst>
                <a:ext uri="{FF2B5EF4-FFF2-40B4-BE49-F238E27FC236}">
                  <a16:creationId xmlns:a16="http://schemas.microsoft.com/office/drawing/2014/main" id="{A883744C-1A80-4EA1-B731-BAED39DC54AC}"/>
                </a:ext>
              </a:extLst>
            </p:cNvPr>
            <p:cNvSpPr txBox="1"/>
            <p:nvPr/>
          </p:nvSpPr>
          <p:spPr>
            <a:xfrm>
              <a:off x="1636030" y="5186098"/>
              <a:ext cx="33597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</p:txBody>
        </p:sp>
        <p:sp>
          <p:nvSpPr>
            <p:cNvPr id="845" name="TextBox 844">
              <a:extLst>
                <a:ext uri="{FF2B5EF4-FFF2-40B4-BE49-F238E27FC236}">
                  <a16:creationId xmlns:a16="http://schemas.microsoft.com/office/drawing/2014/main" id="{E58F36A0-EC74-4100-9513-47BA6DA51AF7}"/>
                </a:ext>
              </a:extLst>
            </p:cNvPr>
            <p:cNvSpPr txBox="1"/>
            <p:nvPr/>
          </p:nvSpPr>
          <p:spPr>
            <a:xfrm>
              <a:off x="1636030" y="4917230"/>
              <a:ext cx="33597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4"/>
                  </a:solidFill>
                </a:rPr>
                <a:t>Add Contents Title</a:t>
              </a:r>
              <a:endParaRPr lang="ko-KR" altLang="en-US" sz="1400" b="1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846" name="Group 845">
            <a:extLst>
              <a:ext uri="{FF2B5EF4-FFF2-40B4-BE49-F238E27FC236}">
                <a16:creationId xmlns:a16="http://schemas.microsoft.com/office/drawing/2014/main" id="{4C378DE6-CCC1-46AC-A116-BFA9928DB90D}"/>
              </a:ext>
            </a:extLst>
          </p:cNvPr>
          <p:cNvGrpSpPr/>
          <p:nvPr/>
        </p:nvGrpSpPr>
        <p:grpSpPr>
          <a:xfrm>
            <a:off x="1813570" y="1848246"/>
            <a:ext cx="2487510" cy="1099865"/>
            <a:chOff x="1636030" y="4917230"/>
            <a:chExt cx="3359796" cy="1099865"/>
          </a:xfrm>
        </p:grpSpPr>
        <p:sp>
          <p:nvSpPr>
            <p:cNvPr id="847" name="TextBox 846">
              <a:extLst>
                <a:ext uri="{FF2B5EF4-FFF2-40B4-BE49-F238E27FC236}">
                  <a16:creationId xmlns:a16="http://schemas.microsoft.com/office/drawing/2014/main" id="{FC28288A-CED2-4DAE-B023-729B489F91FD}"/>
                </a:ext>
              </a:extLst>
            </p:cNvPr>
            <p:cNvSpPr txBox="1"/>
            <p:nvPr/>
          </p:nvSpPr>
          <p:spPr>
            <a:xfrm>
              <a:off x="1636030" y="5186098"/>
              <a:ext cx="33597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</p:txBody>
        </p:sp>
        <p:sp>
          <p:nvSpPr>
            <p:cNvPr id="848" name="TextBox 847">
              <a:extLst>
                <a:ext uri="{FF2B5EF4-FFF2-40B4-BE49-F238E27FC236}">
                  <a16:creationId xmlns:a16="http://schemas.microsoft.com/office/drawing/2014/main" id="{4BD5E0C5-0EA1-41F8-A9D9-C84B0629019A}"/>
                </a:ext>
              </a:extLst>
            </p:cNvPr>
            <p:cNvSpPr txBox="1"/>
            <p:nvPr/>
          </p:nvSpPr>
          <p:spPr>
            <a:xfrm>
              <a:off x="1636030" y="4917230"/>
              <a:ext cx="33597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</a:rPr>
                <a:t>Add Contents Title</a:t>
              </a:r>
              <a:endParaRPr lang="ko-KR" altLang="en-US" sz="1400" b="1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849" name="Rounded Rectangle 27">
            <a:extLst>
              <a:ext uri="{FF2B5EF4-FFF2-40B4-BE49-F238E27FC236}">
                <a16:creationId xmlns:a16="http://schemas.microsoft.com/office/drawing/2014/main" id="{C7214BB0-D0A1-4DC8-8BDB-57060CC1A3AF}"/>
              </a:ext>
            </a:extLst>
          </p:cNvPr>
          <p:cNvSpPr/>
          <p:nvPr/>
        </p:nvSpPr>
        <p:spPr>
          <a:xfrm>
            <a:off x="5415397" y="5468994"/>
            <a:ext cx="380723" cy="29244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50" name="Rounded Rectangle 7">
            <a:extLst>
              <a:ext uri="{FF2B5EF4-FFF2-40B4-BE49-F238E27FC236}">
                <a16:creationId xmlns:a16="http://schemas.microsoft.com/office/drawing/2014/main" id="{9C22F08F-4866-43AE-85E3-2FF55A9DF3D1}"/>
              </a:ext>
            </a:extLst>
          </p:cNvPr>
          <p:cNvSpPr/>
          <p:nvPr/>
        </p:nvSpPr>
        <p:spPr>
          <a:xfrm>
            <a:off x="6021258" y="2245199"/>
            <a:ext cx="380723" cy="32855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851" name="Group 850">
            <a:extLst>
              <a:ext uri="{FF2B5EF4-FFF2-40B4-BE49-F238E27FC236}">
                <a16:creationId xmlns:a16="http://schemas.microsoft.com/office/drawing/2014/main" id="{34BF741A-7126-4AB5-8FF5-0755C532EB7C}"/>
              </a:ext>
            </a:extLst>
          </p:cNvPr>
          <p:cNvGrpSpPr/>
          <p:nvPr/>
        </p:nvGrpSpPr>
        <p:grpSpPr>
          <a:xfrm>
            <a:off x="1261640" y="2227508"/>
            <a:ext cx="9668721" cy="3506518"/>
            <a:chOff x="1387483" y="2019284"/>
            <a:chExt cx="9668721" cy="3506518"/>
          </a:xfrm>
        </p:grpSpPr>
        <p:grpSp>
          <p:nvGrpSpPr>
            <p:cNvPr id="852" name="Group 851">
              <a:extLst>
                <a:ext uri="{FF2B5EF4-FFF2-40B4-BE49-F238E27FC236}">
                  <a16:creationId xmlns:a16="http://schemas.microsoft.com/office/drawing/2014/main" id="{0DA697A4-24BA-4003-A875-308E7136CDFF}"/>
                </a:ext>
              </a:extLst>
            </p:cNvPr>
            <p:cNvGrpSpPr/>
            <p:nvPr/>
          </p:nvGrpSpPr>
          <p:grpSpPr>
            <a:xfrm>
              <a:off x="7696408" y="2019284"/>
              <a:ext cx="3359796" cy="1270002"/>
              <a:chOff x="1636030" y="3252293"/>
              <a:chExt cx="3359796" cy="1270002"/>
            </a:xfrm>
          </p:grpSpPr>
          <p:sp>
            <p:nvSpPr>
              <p:cNvPr id="856" name="TextBox 855">
                <a:extLst>
                  <a:ext uri="{FF2B5EF4-FFF2-40B4-BE49-F238E27FC236}">
                    <a16:creationId xmlns:a16="http://schemas.microsoft.com/office/drawing/2014/main" id="{1A17CB8D-DB4F-4F67-9622-E3EAF58A2D72}"/>
                  </a:ext>
                </a:extLst>
              </p:cNvPr>
              <p:cNvSpPr txBox="1"/>
              <p:nvPr/>
            </p:nvSpPr>
            <p:spPr>
              <a:xfrm>
                <a:off x="1636030" y="3506632"/>
                <a:ext cx="335979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Get a modern PowerPoint  Presentation that is beautifully designed. I hope and I believe that this Template will your Time, Money and Reputation. Easy to change colors, photos and Text.</a:t>
                </a:r>
                <a:r>
                  <a:rPr lang="ko-KR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You can simply impress your audience. </a:t>
                </a:r>
              </a:p>
            </p:txBody>
          </p:sp>
          <p:sp>
            <p:nvSpPr>
              <p:cNvPr id="857" name="TextBox 856">
                <a:extLst>
                  <a:ext uri="{FF2B5EF4-FFF2-40B4-BE49-F238E27FC236}">
                    <a16:creationId xmlns:a16="http://schemas.microsoft.com/office/drawing/2014/main" id="{18B92B40-6A4A-490F-9B86-E8B3702F39A8}"/>
                  </a:ext>
                </a:extLst>
              </p:cNvPr>
              <p:cNvSpPr txBox="1"/>
              <p:nvPr/>
            </p:nvSpPr>
            <p:spPr>
              <a:xfrm>
                <a:off x="1636030" y="3252293"/>
                <a:ext cx="33597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Add Contents Title</a:t>
                </a:r>
                <a:endParaRPr lang="ko-KR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853" name="Group 852">
              <a:extLst>
                <a:ext uri="{FF2B5EF4-FFF2-40B4-BE49-F238E27FC236}">
                  <a16:creationId xmlns:a16="http://schemas.microsoft.com/office/drawing/2014/main" id="{FDBA6913-79DF-4478-8427-70F4A02DBF83}"/>
                </a:ext>
              </a:extLst>
            </p:cNvPr>
            <p:cNvGrpSpPr/>
            <p:nvPr/>
          </p:nvGrpSpPr>
          <p:grpSpPr>
            <a:xfrm>
              <a:off x="1387483" y="4255800"/>
              <a:ext cx="3359796" cy="1270002"/>
              <a:chOff x="1636030" y="3252293"/>
              <a:chExt cx="3359796" cy="1270002"/>
            </a:xfrm>
          </p:grpSpPr>
          <p:sp>
            <p:nvSpPr>
              <p:cNvPr id="854" name="TextBox 853">
                <a:extLst>
                  <a:ext uri="{FF2B5EF4-FFF2-40B4-BE49-F238E27FC236}">
                    <a16:creationId xmlns:a16="http://schemas.microsoft.com/office/drawing/2014/main" id="{A4976D84-F335-4634-8D56-D5ED17248414}"/>
                  </a:ext>
                </a:extLst>
              </p:cNvPr>
              <p:cNvSpPr txBox="1"/>
              <p:nvPr/>
            </p:nvSpPr>
            <p:spPr>
              <a:xfrm>
                <a:off x="1636030" y="3506632"/>
                <a:ext cx="335979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Get a modern PowerPoint  Presentation that is beautifully designed. I hope and I believe that this Template will your Time, Money and Reputation. Easy to change colors, photos and Text.</a:t>
                </a:r>
                <a:r>
                  <a:rPr lang="ko-KR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You can simply impress your audience. </a:t>
                </a:r>
              </a:p>
            </p:txBody>
          </p:sp>
          <p:sp>
            <p:nvSpPr>
              <p:cNvPr id="855" name="TextBox 854">
                <a:extLst>
                  <a:ext uri="{FF2B5EF4-FFF2-40B4-BE49-F238E27FC236}">
                    <a16:creationId xmlns:a16="http://schemas.microsoft.com/office/drawing/2014/main" id="{BAF809C2-4D18-4729-9B47-14C48E8120F8}"/>
                  </a:ext>
                </a:extLst>
              </p:cNvPr>
              <p:cNvSpPr txBox="1"/>
              <p:nvPr/>
            </p:nvSpPr>
            <p:spPr>
              <a:xfrm>
                <a:off x="1636030" y="3252293"/>
                <a:ext cx="33597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Add Contents Title</a:t>
                </a:r>
                <a:endParaRPr lang="ko-KR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COLOR-A38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2C2F45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11198</TotalTime>
  <Words>150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51</cp:revision>
  <dcterms:created xsi:type="dcterms:W3CDTF">2018-02-18T19:39:47Z</dcterms:created>
  <dcterms:modified xsi:type="dcterms:W3CDTF">2020-08-31T06:24:02Z</dcterms:modified>
</cp:coreProperties>
</file>