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2" t="45202" r="63514" b="40586"/>
          <a:stretch/>
        </p:blipFill>
        <p:spPr bwMode="auto">
          <a:xfrm>
            <a:off x="3718560" y="2011680"/>
            <a:ext cx="4800600" cy="309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553200" y="2110740"/>
            <a:ext cx="134112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78</cp:revision>
  <dcterms:created xsi:type="dcterms:W3CDTF">2018-01-28T07:11:08Z</dcterms:created>
  <dcterms:modified xsi:type="dcterms:W3CDTF">2022-08-27T08:01:12Z</dcterms:modified>
</cp:coreProperties>
</file>