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x-wav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embeddedFontLst>
    <p:embeddedFont>
      <p:font typeface="Calibri Light" pitchFamily="34" charset="0"/>
      <p:regular r:id="rId14"/>
      <p:italic r:id="rId15"/>
    </p:embeddedFont>
    <p:embeddedFont>
      <p:font typeface="Tahoma" pitchFamily="34" charset="0"/>
      <p:regular r:id="rId16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7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15/5/2020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6.xml"/><Relationship Id="rId18" Type="http://schemas.openxmlformats.org/officeDocument/2006/relationships/image" Target="../media/image17.png"/><Relationship Id="rId26" Type="http://schemas.openxmlformats.org/officeDocument/2006/relationships/image" Target="../media/image22.png"/><Relationship Id="rId3" Type="http://schemas.openxmlformats.org/officeDocument/2006/relationships/image" Target="../media/image7.jpeg"/><Relationship Id="rId21" Type="http://schemas.openxmlformats.org/officeDocument/2006/relationships/image" Target="../media/image19.png"/><Relationship Id="rId34" Type="http://schemas.openxmlformats.org/officeDocument/2006/relationships/image" Target="../media/image26.gif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5" Type="http://schemas.openxmlformats.org/officeDocument/2006/relationships/slide" Target="slide10.xml"/><Relationship Id="rId33" Type="http://schemas.openxmlformats.org/officeDocument/2006/relationships/image" Target="../media/image5.png"/><Relationship Id="rId2" Type="http://schemas.openxmlformats.org/officeDocument/2006/relationships/image" Target="../media/image6.jpg"/><Relationship Id="rId16" Type="http://schemas.openxmlformats.org/officeDocument/2006/relationships/slide" Target="slide7.xml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24" Type="http://schemas.openxmlformats.org/officeDocument/2006/relationships/image" Target="../media/image21.png"/><Relationship Id="rId32" Type="http://schemas.openxmlformats.org/officeDocument/2006/relationships/image" Target="../media/image4.png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Relationship Id="rId22" Type="http://schemas.openxmlformats.org/officeDocument/2006/relationships/slide" Target="slide9.xml"/><Relationship Id="rId27" Type="http://schemas.openxmlformats.org/officeDocument/2006/relationships/image" Target="../media/image23.png"/><Relationship Id="rId30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31.gif"/><Relationship Id="rId5" Type="http://schemas.openxmlformats.org/officeDocument/2006/relationships/image" Target="../media/image28.gif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4" Type="http://schemas.openxmlformats.org/officeDocument/2006/relationships/image" Target="../media/image27.PNG"/><Relationship Id="rId9" Type="http://schemas.openxmlformats.org/officeDocument/2006/relationships/slide" Target="slide2.xml"/><Relationship Id="rId14" Type="http://schemas.openxmlformats.org/officeDocument/2006/relationships/image" Target="../media/image3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146" y="5062286"/>
            <a:ext cx="1969179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421" y="4550177"/>
            <a:ext cx="2060627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8: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điền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Hạn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ruộng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đất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hầu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quý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tộc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9: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cảnh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2"/>
            <a:ext cx="8985136" cy="174810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Nhằm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mục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đích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truyền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17,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sĩ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Tây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La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ghi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âm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tiếng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=&gt;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87062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10: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trương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việc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2744" y="2131121"/>
            <a:ext cx="9870621" cy="15337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cốt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:a16="http://schemas.microsoft.com/office/drawing/2014/main" xmlns="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:a16="http://schemas.microsoft.com/office/drawing/2014/main" xmlns="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đội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gồm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973070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phận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Cấm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địa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phương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889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2: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Triều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sơ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6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Lễ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…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5075B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5075B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sĩ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”,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Giết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giặc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Mông</a:t>
            </a:r>
            <a:r>
              <a:rPr lang="en-US" sz="32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Cổ</a:t>
            </a:r>
            <a:endParaRPr lang="en-US" sz="32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400406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4: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5400" b="1" dirty="0" smtClean="0">
                <a:solidFill>
                  <a:srgbClr val="05075B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Lang</a:t>
            </a:r>
            <a:endParaRPr lang="en-US" sz="5400" b="1" dirty="0">
              <a:solidFill>
                <a:srgbClr val="05075B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Đền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–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thờ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8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vị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vua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Lý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dựng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Sơn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Bắc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Ninh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645104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6: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Mông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xâm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lược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mấy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Lần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thứ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50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vạn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quân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</a:t>
            </a:r>
            <a:r>
              <a:rPr lang="en-US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611032" y="275771"/>
            <a:ext cx="10542492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7: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đầu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tiên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tiền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giấy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thay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tiền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ta? 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98153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Hồ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Quý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Ly (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1396)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352</Words>
  <PresentationFormat>Custom</PresentationFormat>
  <Paragraphs>42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 Light</vt:lpstr>
      <vt:lpstr>Times New Roman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2018-05-24T12:43:45Z</dcterms:created>
  <dcterms:modified xsi:type="dcterms:W3CDTF">2020-05-15T15:48:18Z</dcterms:modified>
</cp:coreProperties>
</file>