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032" y="39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372"/>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77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77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51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694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52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yellow 1">
      <a:dk1>
        <a:srgbClr val="1A242E"/>
      </a:dk1>
      <a:lt1>
        <a:srgbClr val="FFFFFF"/>
      </a:lt1>
      <a:dk2>
        <a:srgbClr val="2C3E50"/>
      </a:dk2>
      <a:lt2>
        <a:srgbClr val="FFFFFF"/>
      </a:lt2>
      <a:accent1>
        <a:srgbClr val="FFC118"/>
      </a:accent1>
      <a:accent2>
        <a:srgbClr val="FD9144"/>
      </a:accent2>
      <a:accent3>
        <a:srgbClr val="FD7845"/>
      </a:accent3>
      <a:accent4>
        <a:srgbClr val="FE6046"/>
      </a:accent4>
      <a:accent5>
        <a:srgbClr val="FE4847"/>
      </a:accent5>
      <a:accent6>
        <a:srgbClr val="FF2F48"/>
      </a:accent6>
      <a:hlink>
        <a:srgbClr val="00B0F0"/>
      </a:hlink>
      <a:folHlink>
        <a:srgbClr val="0070C0"/>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13585</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670</cp:revision>
  <dcterms:created xsi:type="dcterms:W3CDTF">2018-11-06T00:42:49Z</dcterms:created>
  <dcterms:modified xsi:type="dcterms:W3CDTF">2020-11-27T08:40:01Z</dcterms:modified>
</cp:coreProperties>
</file>