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30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1DD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5A144-BE2B-454C-82A3-CF752564DBE4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C2903-8FD9-4F6F-8568-B4E76EF5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0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5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  <p:sldLayoutId id="214748386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3AD57-CBD1-4BE5-9441-20BBD8247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11802"/>
            <a:ext cx="7633252" cy="1265208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PHẦN MỀM ỨNG DỤNG 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DỊCH VỤ PHẦN MỀM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8A956-FD96-406F-BA07-92C809613EB9}"/>
              </a:ext>
            </a:extLst>
          </p:cNvPr>
          <p:cNvSpPr txBox="1"/>
          <p:nvPr/>
        </p:nvSpPr>
        <p:spPr>
          <a:xfrm>
            <a:off x="1004503" y="2443505"/>
            <a:ext cx="4383423" cy="346267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indent="406400" algn="just">
              <a:lnSpc>
                <a:spcPct val="120000"/>
              </a:lnSpc>
              <a:spcAft>
                <a:spcPts val="400"/>
              </a:spcAft>
            </a:pP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Phần mềm thương mại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60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phần mềm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tiền mua đ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dù dó là phần mềm ứng dụng hay OS.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lớn phần mềm ứng dụng là phần mềm thương mại.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>
              <a:lnSpc>
                <a:spcPct val="120000"/>
              </a:lnSpc>
              <a:spcAft>
                <a:spcPts val="4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VD: MS Office, Windows,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037756-1EC8-4E92-9279-BA09C111E714}"/>
              </a:ext>
            </a:extLst>
          </p:cNvPr>
          <p:cNvSpPr txBox="1">
            <a:spLocks/>
          </p:cNvSpPr>
          <p:nvPr/>
        </p:nvSpPr>
        <p:spPr>
          <a:xfrm>
            <a:off x="321099" y="1736034"/>
            <a:ext cx="4383423" cy="48361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loại phần mềm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95694-834E-46BA-AB98-F73737D276ED}"/>
              </a:ext>
            </a:extLst>
          </p:cNvPr>
          <p:cNvSpPr txBox="1"/>
          <p:nvPr/>
        </p:nvSpPr>
        <p:spPr>
          <a:xfrm>
            <a:off x="5830957" y="2443505"/>
            <a:ext cx="6239122" cy="2451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6400" algn="just">
              <a:lnSpc>
                <a:spcPct val="120000"/>
              </a:lnSpc>
            </a:pP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 m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 mi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ễ</a:t>
            </a: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 ph</a:t>
            </a:r>
            <a:r>
              <a:rPr lang="en-US" sz="2600" i="1"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í: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dùng không phải trả chi phí và có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cài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ặt trên máy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sử dụng.</a:t>
            </a:r>
            <a:endParaRPr lang="en-US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>
              <a:lnSpc>
                <a:spcPct val="120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 dụ: Dev C++, Python, Java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OpenOffice,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4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A30514-A8BC-42AE-A2E6-6155178975D2}"/>
              </a:ext>
            </a:extLst>
          </p:cNvPr>
          <p:cNvSpPr txBox="1"/>
          <p:nvPr/>
        </p:nvSpPr>
        <p:spPr>
          <a:xfrm>
            <a:off x="371061" y="615538"/>
            <a:ext cx="11237843" cy="321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93700" algn="just">
              <a:lnSpc>
                <a:spcPct val="129000"/>
              </a:lnSpc>
              <a:spcAft>
                <a:spcPts val="400"/>
              </a:spcAft>
            </a:pP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Phần mềm nguồn đóng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được cung cấp dưới dạng các mô đun chương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Phần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thương m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ạ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thường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cung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dưới dạng nguồn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óng.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 algn="just">
              <a:lnSpc>
                <a:spcPct val="127000"/>
              </a:lnSpc>
              <a:spcAft>
                <a:spcPts val="400"/>
              </a:spcAft>
            </a:pP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Phần mềm nguồn m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ở: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cung cấp dưới dạng các mô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chương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viết trên một ngôn ngữ lập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bậc cao.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93700" algn="just">
              <a:lnSpc>
                <a:spcPct val="127000"/>
              </a:lnSpc>
              <a:spcAft>
                <a:spcPts val="40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VD: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 phần mềm OpenOffice là phần mềm nguồn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có các kh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năng như một bộ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mềm văn phòng đi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hình.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7FA31F-5428-4B0C-B0E8-F4AC8B67C293}"/>
              </a:ext>
            </a:extLst>
          </p:cNvPr>
          <p:cNvSpPr txBox="1"/>
          <p:nvPr/>
        </p:nvSpPr>
        <p:spPr>
          <a:xfrm>
            <a:off x="331304" y="578764"/>
            <a:ext cx="11277599" cy="4684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06400" algn="just">
              <a:lnSpc>
                <a:spcPct val="129000"/>
              </a:lnSpc>
              <a:spcAft>
                <a:spcPts val="400"/>
              </a:spcAft>
            </a:pP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Phần mềm khai thác trực tuy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 i="1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chỉ c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sử dụng trên môi trường vveb, có thể miễn phí hoặc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tr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cho từng phiên s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 algn="just">
              <a:lnSpc>
                <a:spcPct val="127000"/>
              </a:lnSpc>
            </a:pP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khai thác trực tuyến đóng vai trò quan trọng trong cuộc sống ngày nay.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06400">
              <a:lnSpc>
                <a:spcPct val="127000"/>
              </a:lnSpc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+ Ví dụ: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mềm tra cứu b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chỉ d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ường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(maps.google.com),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dịch văn bản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(translate.goog1e.com)</a:t>
            </a:r>
            <a:r>
              <a:rPr lang="en-US" sz="2600" i="1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 thống văn ph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ò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trực tuyến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(docs.google.com)</a:t>
            </a:r>
            <a:r>
              <a:rPr lang="en-US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 thống phục vụ dạy học trực tuy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vi-VN" sz="2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(meet google.com),...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+ 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ph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khai thác trực tuy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cung c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dưới hai dạng: mi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ễ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phí </a:t>
            </a:r>
            <a:r>
              <a:rPr lang="en-US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 có</a:t>
            </a:r>
            <a:r>
              <a:rPr lang="vi-VN" sz="2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trả phí</a:t>
            </a: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AC9A4-9FF9-4EB8-92A0-AA3195C16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55" y="407233"/>
            <a:ext cx="11145683" cy="1792628"/>
          </a:xfrm>
        </p:spPr>
        <p:txBody>
          <a:bodyPr>
            <a:noAutofit/>
          </a:bodyPr>
          <a:lstStyle/>
          <a:p>
            <a:pPr marL="36900" indent="0" algn="just">
              <a:buNone/>
            </a:pPr>
            <a:r>
              <a:rPr lang="vi-VN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y phép ph</a:t>
            </a:r>
            <a:r>
              <a:rPr lang="en-US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mề</a:t>
            </a:r>
            <a:r>
              <a:rPr lang="vi-VN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 c</a:t>
            </a:r>
            <a:r>
              <a:rPr lang="en-US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600" b="1" i="1">
                <a:solidFill>
                  <a:schemeClr val="tx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 cộng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iết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là GNU GPL hay ng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gọn hơn là GPL (General Public License). GPL là giấy phép phần mềm phố biến nhất trong lĩnh vực phần mềm tự do nguồn m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Nó đ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bảo cho người dùng 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tự do khai thác, nghiên cứu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sửa </a:t>
            </a:r>
            <a:r>
              <a:rPr lang="en-US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vi-VN" sz="26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và chia sẻ phần mềm.</a:t>
            </a:r>
            <a:endParaRPr lang="en-US" sz="260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900" indent="0">
              <a:buNone/>
            </a:pPr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0FF07C-4E2D-44B7-9230-C34E836144D5}"/>
              </a:ext>
            </a:extLst>
          </p:cNvPr>
          <p:cNvSpPr txBox="1">
            <a:spLocks/>
          </p:cNvSpPr>
          <p:nvPr/>
        </p:nvSpPr>
        <p:spPr>
          <a:xfrm>
            <a:off x="370455" y="2199861"/>
            <a:ext cx="8813302" cy="48361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khai thác một số phần mềm trực tuyến. (SGK)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0E15A-2BD8-1FCD-2AE3-B37C3F861420}"/>
              </a:ext>
            </a:extLst>
          </p:cNvPr>
          <p:cNvSpPr txBox="1"/>
          <p:nvPr/>
        </p:nvSpPr>
        <p:spPr>
          <a:xfrm>
            <a:off x="431800" y="2907437"/>
            <a:ext cx="8102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Tài liệu được chia sẻ bởi Website VnTeach.Com</a:t>
            </a:r>
          </a:p>
          <a:p>
            <a:r>
              <a:rPr lang="en-US" sz="2000"/>
              <a:t>https://www.vnteach.com</a:t>
            </a:r>
          </a:p>
          <a:p>
            <a:r>
              <a:rPr lang="en-US" sz="2000"/>
              <a:t>Một sản phẩm của cộng đồng facebook Thư Viện VnTeach.Com</a:t>
            </a:r>
          </a:p>
          <a:p>
            <a:r>
              <a:rPr lang="en-US" sz="2000"/>
              <a:t>https://www.facebook.com/groups/vnteach/</a:t>
            </a:r>
          </a:p>
          <a:p>
            <a:r>
              <a:rPr lang="en-US" sz="2000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39742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3253823" cy="110062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468" y="291548"/>
            <a:ext cx="5841043" cy="37447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AE7A-6B1B-4C3F-85DB-89A45944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801343" y="291548"/>
            <a:ext cx="5387126" cy="37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88</TotalTime>
  <Words>550</Words>
  <Application>Microsoft Office PowerPoint</Application>
  <PresentationFormat>Widescreen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.VnArabiaH</vt:lpstr>
      <vt:lpstr>Calibri</vt:lpstr>
      <vt:lpstr>Calisto MT</vt:lpstr>
      <vt:lpstr>Times New Roman</vt:lpstr>
      <vt:lpstr>Wingdings 2</vt:lpstr>
      <vt:lpstr>Slate</vt:lpstr>
      <vt:lpstr>Bài 5: PHẦN MỀM ỨNG DỤNG  VÀ DỊCH VỤ PHẦN MỀM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5: PHẦN MỀM ỨNG DỤNG  VÀ DỊCH VỤ PHẦN MỀM</dc:title>
  <dc:creator>VnTeach.Com</dc:creator>
  <cp:keywords>VnTeach.Com</cp:keywords>
  <cp:lastModifiedBy>Admin</cp:lastModifiedBy>
  <cp:revision>1</cp:revision>
  <dcterms:created xsi:type="dcterms:W3CDTF">2023-07-20T02:16:50Z</dcterms:created>
  <dcterms:modified xsi:type="dcterms:W3CDTF">2023-08-25T04:18:35Z</dcterms:modified>
</cp:coreProperties>
</file>