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3" r:id="rId4"/>
    <p:sldId id="274" r:id="rId5"/>
    <p:sldId id="276" r:id="rId6"/>
    <p:sldId id="277" r:id="rId7"/>
    <p:sldId id="275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 varScale="1">
        <p:scale>
          <a:sx n="63" d="100"/>
          <a:sy n="63" d="100"/>
        </p:scale>
        <p:origin x="-504" y="-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Cau%20hoi/Cau%205.pptx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Cau%20hoi/Cau%201.pptx" TargetMode="External"/><Relationship Id="rId11" Type="http://schemas.openxmlformats.org/officeDocument/2006/relationships/hyperlink" Target="Cau%20hoi/Cau%203.pptx" TargetMode="External"/><Relationship Id="rId5" Type="http://schemas.openxmlformats.org/officeDocument/2006/relationships/image" Target="../media/image9.jp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8.png"/><Relationship Id="rId9" Type="http://schemas.openxmlformats.org/officeDocument/2006/relationships/hyperlink" Target="Cau%20hoi/Cau%206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93" name="Group 9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41" name="Group 40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58" name="Picture 5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59" name="Picture 58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60" name="Picture 59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61" name="Picture 60">
            <a:hlinkClick r:id="rId10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97" name="Picture 96">
            <a:hlinkClick r:id="rId11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LUYỆN TẬP (T1)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t="36454" r="22306" b="7545"/>
          <a:stretch/>
        </p:blipFill>
        <p:spPr bwMode="auto">
          <a:xfrm>
            <a:off x="8769663" y="1825662"/>
            <a:ext cx="7291821" cy="425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64792" b="63421"/>
          <a:stretch/>
        </p:blipFill>
        <p:spPr bwMode="auto">
          <a:xfrm>
            <a:off x="1194231" y="1825662"/>
            <a:ext cx="2501607" cy="7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3120" y="281940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 : 3  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120" y="2819400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12 : 3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5365" y="284308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72 : 9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120" y="3901986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: 4  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9261" y="390198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: 5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5365" y="3925669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48 : 6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1405" y="280399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9255" y="28194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3373" y="284308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1405" y="39019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2469" y="390198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3373" y="390198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119" y="5044986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 : 7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9260" y="5044986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 : 7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8074" y="506866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: 8 = 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9374" y="50449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2468" y="504498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3372" y="504498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3119" y="6019800"/>
            <a:ext cx="9368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Những phép chia nào có kết quả bằng 1? </a:t>
            </a:r>
            <a:endParaRPr lang="en-US" sz="3600" b="1" i="1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719" y="2779587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12175" y="387638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72333" y="5017459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82457" y="5020799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51405" y="7394359"/>
            <a:ext cx="120869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 số nào chia cho chính nó thì có kết quả bằng 1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LUYỆN TẬP (T1)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63568" b="64010"/>
          <a:stretch/>
        </p:blipFill>
        <p:spPr bwMode="auto">
          <a:xfrm>
            <a:off x="1356519" y="1702997"/>
            <a:ext cx="3239544" cy="93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49976" r="36141" b="44614"/>
          <a:stretch/>
        </p:blipFill>
        <p:spPr bwMode="auto">
          <a:xfrm>
            <a:off x="2194719" y="4572000"/>
            <a:ext cx="785164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58054" r="25446" b="9474"/>
          <a:stretch/>
        </p:blipFill>
        <p:spPr bwMode="auto">
          <a:xfrm>
            <a:off x="4089805" y="5243500"/>
            <a:ext cx="8981895" cy="3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35990" r="22303" b="58138"/>
          <a:stretch/>
        </p:blipFill>
        <p:spPr bwMode="auto">
          <a:xfrm>
            <a:off x="2214648" y="2669926"/>
            <a:ext cx="12479091" cy="83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95454" y="2791328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= 4</a:t>
            </a:r>
            <a:endParaRPr lang="en-US" sz="3600" b="1"/>
          </a:p>
        </p:txBody>
      </p:sp>
      <p:sp>
        <p:nvSpPr>
          <p:cNvPr id="34" name="TextBox 33"/>
          <p:cNvSpPr txBox="1"/>
          <p:nvPr/>
        </p:nvSpPr>
        <p:spPr>
          <a:xfrm>
            <a:off x="6907165" y="2788461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= 7</a:t>
            </a:r>
            <a:endParaRPr lang="en-US" sz="3600" b="1"/>
          </a:p>
        </p:txBody>
      </p:sp>
      <p:sp>
        <p:nvSpPr>
          <p:cNvPr id="35" name="TextBox 34"/>
          <p:cNvSpPr txBox="1"/>
          <p:nvPr/>
        </p:nvSpPr>
        <p:spPr>
          <a:xfrm>
            <a:off x="10271919" y="2788460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= 5</a:t>
            </a:r>
            <a:endParaRPr lang="en-US" sz="3600" b="1"/>
          </a:p>
        </p:txBody>
      </p:sp>
      <p:sp>
        <p:nvSpPr>
          <p:cNvPr id="36" name="TextBox 35"/>
          <p:cNvSpPr txBox="1"/>
          <p:nvPr/>
        </p:nvSpPr>
        <p:spPr>
          <a:xfrm>
            <a:off x="13777119" y="2783304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= 1</a:t>
            </a:r>
            <a:endParaRPr lang="en-US" sz="3600" b="1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t="43628" r="22403" b="51665"/>
          <a:stretch/>
        </p:blipFill>
        <p:spPr bwMode="auto">
          <a:xfrm>
            <a:off x="2253739" y="3842951"/>
            <a:ext cx="11523380" cy="57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LUYỆN TẬP (T1)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27369" r="26844" b="38652"/>
          <a:stretch/>
        </p:blipFill>
        <p:spPr bwMode="auto">
          <a:xfrm>
            <a:off x="1280319" y="1670912"/>
            <a:ext cx="13944600" cy="58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1" t="62041" r="32375" b="33979"/>
          <a:stretch/>
        </p:blipFill>
        <p:spPr bwMode="auto">
          <a:xfrm>
            <a:off x="2965621" y="7688179"/>
            <a:ext cx="10552671" cy="6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309519" y="1041400"/>
            <a:ext cx="378444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LUYỆN TẬP (T1)</a:t>
            </a:r>
            <a:endParaRPr lang="en-US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65790" r="30639" b="22105"/>
          <a:stretch/>
        </p:blipFill>
        <p:spPr bwMode="auto">
          <a:xfrm>
            <a:off x="1245185" y="1828800"/>
            <a:ext cx="14110606" cy="2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47319" y="2743200"/>
            <a:ext cx="88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0" name="TextBox 9"/>
          <p:cNvSpPr txBox="1"/>
          <p:nvPr/>
        </p:nvSpPr>
        <p:spPr>
          <a:xfrm>
            <a:off x="3952960" y="350520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1" name="TextBox 10"/>
          <p:cNvSpPr txBox="1"/>
          <p:nvPr/>
        </p:nvSpPr>
        <p:spPr>
          <a:xfrm>
            <a:off x="9213502" y="2725472"/>
            <a:ext cx="88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2" name="TextBox 11"/>
          <p:cNvSpPr txBox="1"/>
          <p:nvPr/>
        </p:nvSpPr>
        <p:spPr>
          <a:xfrm>
            <a:off x="9219143" y="351153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3" name="TextBox 12"/>
          <p:cNvSpPr txBox="1"/>
          <p:nvPr/>
        </p:nvSpPr>
        <p:spPr>
          <a:xfrm>
            <a:off x="14539119" y="2743200"/>
            <a:ext cx="88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sp>
        <p:nvSpPr>
          <p:cNvPr id="14" name="TextBox 13"/>
          <p:cNvSpPr txBox="1"/>
          <p:nvPr/>
        </p:nvSpPr>
        <p:spPr>
          <a:xfrm>
            <a:off x="14544760" y="350520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= 4</a:t>
            </a:r>
            <a:endParaRPr lang="en-US" sz="4000" b="1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78597" r="30639" b="7544"/>
          <a:stretch/>
        </p:blipFill>
        <p:spPr bwMode="auto">
          <a:xfrm>
            <a:off x="1245185" y="4463716"/>
            <a:ext cx="14110606" cy="285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291233" y="632460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23319" y="7162800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: 1 = 8</a:t>
            </a:r>
            <a:endParaRPr lang="en-US" sz="4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7549" y="6344362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66719" y="72871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 có phép chia cho 0 </a:t>
            </a:r>
            <a:endParaRPr lang="en-US" sz="4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789253" y="6324600"/>
            <a:ext cx="2362200" cy="697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988423" y="7267399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 có phép chia cho 0 </a:t>
            </a:r>
            <a:endParaRPr lang="en-US" sz="4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/>
      <p:bldP spid="18" grpId="0" animBg="1"/>
      <p:bldP spid="19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8979" y="3282941"/>
            <a:ext cx="7167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vi-VN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tường đang phơi 6 túm ngô, mỗi túm ngô có 8  bắp ngô. Hỏi có tất cả bao nhiêu bắp ngô ?</a:t>
            </a:r>
            <a:endParaRPr lang="en-US" sz="3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36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vi-VN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sân có 12 quả bí ngô, xếp đều vào 6 rổ. Hỏi mỗi rổ có mấy quả bí ngô?</a:t>
            </a:r>
            <a:endParaRPr lang="en-US" sz="3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36989" r="19442" b="10175"/>
          <a:stretch/>
        </p:blipFill>
        <p:spPr bwMode="auto">
          <a:xfrm>
            <a:off x="7990549" y="3048001"/>
            <a:ext cx="791146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8772" r="34485" b="62958"/>
          <a:stretch/>
        </p:blipFill>
        <p:spPr bwMode="auto">
          <a:xfrm>
            <a:off x="1196737" y="2082874"/>
            <a:ext cx="10065782" cy="97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08919" y="7239000"/>
            <a:ext cx="137922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năm nay 8 tuổi. Tuổi của bà An gấp 9 lần tuổi của An. Hỏi năm nay bà An bao nhiêu tuổi?</a:t>
            </a:r>
            <a:endParaRPr lang="en-US" sz="36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319</Words>
  <Application>Microsoft Office PowerPoint</Application>
  <PresentationFormat>Custom</PresentationFormat>
  <Paragraphs>64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263</cp:revision>
  <dcterms:created xsi:type="dcterms:W3CDTF">2022-07-10T01:37:20Z</dcterms:created>
  <dcterms:modified xsi:type="dcterms:W3CDTF">2022-08-27T14:46:06Z</dcterms:modified>
</cp:coreProperties>
</file>