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258" r:id="rId3"/>
    <p:sldId id="259" r:id="rId4"/>
    <p:sldId id="260" r:id="rId5"/>
    <p:sldId id="261" r:id="rId6"/>
    <p:sldId id="278" r:id="rId7"/>
    <p:sldId id="263" r:id="rId8"/>
    <p:sldId id="279" r:id="rId9"/>
    <p:sldId id="264" r:id="rId10"/>
    <p:sldId id="265" r:id="rId11"/>
    <p:sldId id="266" r:id="rId12"/>
    <p:sldId id="275" r:id="rId13"/>
    <p:sldId id="276" r:id="rId14"/>
    <p:sldId id="277"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99FF33"/>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1" d="100"/>
          <a:sy n="61" d="100"/>
        </p:scale>
        <p:origin x="-91" y="-22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4046A7-2BA6-43E2-AAE1-75BDA9D24EB1}"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4993B1A6-899B-46F4-8041-DC90A2EED590}">
      <dgm:prSet phldrT="[Text]" custT="1"/>
      <dgm:spPr>
        <a:solidFill>
          <a:schemeClr val="accent2">
            <a:lumMod val="40000"/>
            <a:lumOff val="60000"/>
          </a:schemeClr>
        </a:solidFill>
      </dgm:spPr>
      <dgm:t>
        <a:bodyPr/>
        <a:lstStyle/>
        <a:p>
          <a:r>
            <a:rPr lang="en-US" sz="2000" b="1" dirty="0" smtClean="0">
              <a:solidFill>
                <a:srgbClr val="FF0000"/>
              </a:solidFill>
              <a:latin typeface="Cambria" panose="02040503050406030204" pitchFamily="18" charset="0"/>
              <a:ea typeface="Cambria" panose="02040503050406030204" pitchFamily="18" charset="0"/>
            </a:rPr>
            <a:t>THỦY QUYỂN</a:t>
          </a:r>
          <a:endParaRPr lang="en-US" sz="2000" b="1" dirty="0">
            <a:solidFill>
              <a:srgbClr val="FF0000"/>
            </a:solidFill>
            <a:latin typeface="Cambria" panose="02040503050406030204" pitchFamily="18" charset="0"/>
            <a:ea typeface="Cambria" panose="02040503050406030204" pitchFamily="18" charset="0"/>
          </a:endParaRPr>
        </a:p>
      </dgm:t>
    </dgm:pt>
    <dgm:pt modelId="{1C219428-3266-43E6-BFFD-EDBD0B5658EB}" type="parTrans" cxnId="{20C0966B-79AC-4AAC-8870-0098F175C935}">
      <dgm:prSet/>
      <dgm:spPr/>
      <dgm:t>
        <a:bodyPr/>
        <a:lstStyle/>
        <a:p>
          <a:endParaRPr lang="en-US"/>
        </a:p>
      </dgm:t>
    </dgm:pt>
    <dgm:pt modelId="{3AB41AE7-E2DF-437B-9825-2EAD15062E2D}" type="sibTrans" cxnId="{20C0966B-79AC-4AAC-8870-0098F175C935}">
      <dgm:prSet/>
      <dgm:spPr/>
      <dgm:t>
        <a:bodyPr/>
        <a:lstStyle/>
        <a:p>
          <a:endParaRPr lang="en-US"/>
        </a:p>
      </dgm:t>
    </dgm:pt>
    <dgm:pt modelId="{594D2FA2-4925-4F80-B426-7CDC26FDD928}">
      <dgm:prSet phldrT="[Text]" custT="1"/>
      <dgm:spPr/>
      <dgm:t>
        <a:bodyPr/>
        <a:lstStyle/>
        <a:p>
          <a:r>
            <a:rPr lang="en-US" sz="2000" b="0" dirty="0" err="1" smtClean="0">
              <a:solidFill>
                <a:srgbClr val="FFFF00"/>
              </a:solidFill>
              <a:latin typeface="Cambria" panose="02040503050406030204" pitchFamily="18" charset="0"/>
              <a:ea typeface="Cambria" panose="02040503050406030204" pitchFamily="18" charset="0"/>
            </a:rPr>
            <a:t>Nước</a:t>
          </a:r>
          <a:r>
            <a:rPr lang="en-US" sz="2000" b="0" dirty="0" smtClean="0">
              <a:solidFill>
                <a:srgbClr val="FFFF00"/>
              </a:solidFill>
              <a:latin typeface="Cambria" panose="02040503050406030204" pitchFamily="18" charset="0"/>
              <a:ea typeface="Cambria" panose="02040503050406030204" pitchFamily="18" charset="0"/>
            </a:rPr>
            <a:t> </a:t>
          </a:r>
          <a:r>
            <a:rPr lang="en-US" sz="2000" b="0" dirty="0" err="1" smtClean="0">
              <a:solidFill>
                <a:srgbClr val="FFFF00"/>
              </a:solidFill>
              <a:latin typeface="Cambria" panose="02040503050406030204" pitchFamily="18" charset="0"/>
              <a:ea typeface="Cambria" panose="02040503050406030204" pitchFamily="18" charset="0"/>
            </a:rPr>
            <a:t>trong</a:t>
          </a:r>
          <a:r>
            <a:rPr lang="en-US" sz="2000" b="0" dirty="0" smtClean="0">
              <a:solidFill>
                <a:srgbClr val="FFFF00"/>
              </a:solidFill>
              <a:latin typeface="Cambria" panose="02040503050406030204" pitchFamily="18" charset="0"/>
              <a:ea typeface="Cambria" panose="02040503050406030204" pitchFamily="18" charset="0"/>
            </a:rPr>
            <a:t> </a:t>
          </a:r>
          <a:r>
            <a:rPr lang="en-US" sz="2000" b="0" dirty="0" err="1" smtClean="0">
              <a:solidFill>
                <a:srgbClr val="FFFF00"/>
              </a:solidFill>
              <a:latin typeface="Cambria" panose="02040503050406030204" pitchFamily="18" charset="0"/>
              <a:ea typeface="Cambria" panose="02040503050406030204" pitchFamily="18" charset="0"/>
            </a:rPr>
            <a:t>các</a:t>
          </a:r>
          <a:r>
            <a:rPr lang="en-US" sz="2000" b="0" dirty="0" smtClean="0">
              <a:solidFill>
                <a:srgbClr val="FFFF00"/>
              </a:solidFill>
              <a:latin typeface="Cambria" panose="02040503050406030204" pitchFamily="18" charset="0"/>
              <a:ea typeface="Cambria" panose="02040503050406030204" pitchFamily="18" charset="0"/>
            </a:rPr>
            <a:t> </a:t>
          </a:r>
          <a:r>
            <a:rPr lang="en-US" sz="2000" b="0" dirty="0" err="1" smtClean="0">
              <a:solidFill>
                <a:srgbClr val="FFFF00"/>
              </a:solidFill>
              <a:latin typeface="Cambria" panose="02040503050406030204" pitchFamily="18" charset="0"/>
              <a:ea typeface="Cambria" panose="02040503050406030204" pitchFamily="18" charset="0"/>
            </a:rPr>
            <a:t>biển</a:t>
          </a:r>
          <a:r>
            <a:rPr lang="en-US" sz="2000" b="0" dirty="0" smtClean="0">
              <a:solidFill>
                <a:srgbClr val="FFFF00"/>
              </a:solidFill>
              <a:latin typeface="Cambria" panose="02040503050406030204" pitchFamily="18" charset="0"/>
              <a:ea typeface="Cambria" panose="02040503050406030204" pitchFamily="18" charset="0"/>
            </a:rPr>
            <a:t> </a:t>
          </a:r>
          <a:r>
            <a:rPr lang="en-US" sz="2000" b="0" dirty="0" err="1" smtClean="0">
              <a:solidFill>
                <a:srgbClr val="FFFF00"/>
              </a:solidFill>
              <a:latin typeface="Cambria" panose="02040503050406030204" pitchFamily="18" charset="0"/>
              <a:ea typeface="Cambria" panose="02040503050406030204" pitchFamily="18" charset="0"/>
            </a:rPr>
            <a:t>và</a:t>
          </a:r>
          <a:r>
            <a:rPr lang="en-US" sz="2000" b="0" dirty="0" smtClean="0">
              <a:solidFill>
                <a:srgbClr val="FFFF00"/>
              </a:solidFill>
              <a:latin typeface="Cambria" panose="02040503050406030204" pitchFamily="18" charset="0"/>
              <a:ea typeface="Cambria" panose="02040503050406030204" pitchFamily="18" charset="0"/>
            </a:rPr>
            <a:t> </a:t>
          </a:r>
          <a:r>
            <a:rPr lang="en-US" sz="2000" b="0" dirty="0" err="1" smtClean="0">
              <a:solidFill>
                <a:srgbClr val="FFFF00"/>
              </a:solidFill>
              <a:latin typeface="Cambria" panose="02040503050406030204" pitchFamily="18" charset="0"/>
              <a:ea typeface="Cambria" panose="02040503050406030204" pitchFamily="18" charset="0"/>
            </a:rPr>
            <a:t>đại</a:t>
          </a:r>
          <a:r>
            <a:rPr lang="en-US" sz="2000" b="0" dirty="0" smtClean="0">
              <a:solidFill>
                <a:srgbClr val="FFFF00"/>
              </a:solidFill>
              <a:latin typeface="Cambria" panose="02040503050406030204" pitchFamily="18" charset="0"/>
              <a:ea typeface="Cambria" panose="02040503050406030204" pitchFamily="18" charset="0"/>
            </a:rPr>
            <a:t> </a:t>
          </a:r>
          <a:r>
            <a:rPr lang="en-US" sz="2000" b="0" dirty="0" err="1" smtClean="0">
              <a:solidFill>
                <a:srgbClr val="FFFF00"/>
              </a:solidFill>
              <a:latin typeface="Cambria" panose="02040503050406030204" pitchFamily="18" charset="0"/>
              <a:ea typeface="Cambria" panose="02040503050406030204" pitchFamily="18" charset="0"/>
            </a:rPr>
            <a:t>dương</a:t>
          </a:r>
          <a:endParaRPr lang="en-US" sz="2000" b="0" dirty="0">
            <a:solidFill>
              <a:srgbClr val="FFFF00"/>
            </a:solidFill>
            <a:latin typeface="Cambria" panose="02040503050406030204" pitchFamily="18" charset="0"/>
            <a:ea typeface="Cambria" panose="02040503050406030204" pitchFamily="18" charset="0"/>
          </a:endParaRPr>
        </a:p>
      </dgm:t>
    </dgm:pt>
    <dgm:pt modelId="{05F1A843-838F-483C-A3DE-D374136ED27A}" type="parTrans" cxnId="{4A315E07-5458-41DA-A323-508649B12FDF}">
      <dgm:prSet/>
      <dgm:spPr/>
      <dgm:t>
        <a:bodyPr/>
        <a:lstStyle/>
        <a:p>
          <a:endParaRPr lang="en-US"/>
        </a:p>
      </dgm:t>
    </dgm:pt>
    <dgm:pt modelId="{043997AB-AEB9-43AF-BE6C-0D7EEA22098B}" type="sibTrans" cxnId="{4A315E07-5458-41DA-A323-508649B12FDF}">
      <dgm:prSet/>
      <dgm:spPr/>
      <dgm:t>
        <a:bodyPr/>
        <a:lstStyle/>
        <a:p>
          <a:endParaRPr lang="en-US"/>
        </a:p>
      </dgm:t>
    </dgm:pt>
    <dgm:pt modelId="{FA3E696F-9253-4F06-A4AA-2451A428930B}">
      <dgm:prSet phldrT="[Text]" custT="1"/>
      <dgm:spPr>
        <a:solidFill>
          <a:srgbClr val="92D050"/>
        </a:solidFill>
      </dgm:spPr>
      <dgm:t>
        <a:bodyPr/>
        <a:lstStyle/>
        <a:p>
          <a:r>
            <a:rPr lang="en-US" sz="2000" dirty="0" err="1" smtClean="0">
              <a:solidFill>
                <a:schemeClr val="tx1"/>
              </a:solidFill>
              <a:latin typeface="Cambria" panose="02040503050406030204" pitchFamily="18" charset="0"/>
              <a:ea typeface="Cambria" panose="02040503050406030204" pitchFamily="18" charset="0"/>
            </a:rPr>
            <a:t>Sông</a:t>
          </a:r>
          <a:r>
            <a:rPr lang="en-US" sz="2000" dirty="0" smtClean="0">
              <a:solidFill>
                <a:schemeClr val="tx1"/>
              </a:solidFill>
              <a:latin typeface="Cambria" panose="02040503050406030204" pitchFamily="18" charset="0"/>
              <a:ea typeface="Cambria" panose="02040503050406030204" pitchFamily="18" charset="0"/>
            </a:rPr>
            <a:t>, </a:t>
          </a:r>
          <a:r>
            <a:rPr lang="en-US" sz="2000" dirty="0" err="1" smtClean="0">
              <a:solidFill>
                <a:schemeClr val="tx1"/>
              </a:solidFill>
              <a:latin typeface="Cambria" panose="02040503050406030204" pitchFamily="18" charset="0"/>
              <a:ea typeface="Cambria" panose="02040503050406030204" pitchFamily="18" charset="0"/>
            </a:rPr>
            <a:t>hồ</a:t>
          </a:r>
          <a:endParaRPr lang="en-US" sz="2000" dirty="0">
            <a:solidFill>
              <a:schemeClr val="tx1"/>
            </a:solidFill>
            <a:latin typeface="Cambria" panose="02040503050406030204" pitchFamily="18" charset="0"/>
            <a:ea typeface="Cambria" panose="02040503050406030204" pitchFamily="18" charset="0"/>
          </a:endParaRPr>
        </a:p>
      </dgm:t>
    </dgm:pt>
    <dgm:pt modelId="{0F79E56E-2D39-4E1B-99BF-EFBC12C8CE25}" type="parTrans" cxnId="{E1B36C64-3078-4A6C-9055-E99773F343EB}">
      <dgm:prSet/>
      <dgm:spPr/>
      <dgm:t>
        <a:bodyPr/>
        <a:lstStyle/>
        <a:p>
          <a:endParaRPr lang="en-US"/>
        </a:p>
      </dgm:t>
    </dgm:pt>
    <dgm:pt modelId="{4BCD30F5-694A-453B-9948-49B0878F4729}" type="sibTrans" cxnId="{E1B36C64-3078-4A6C-9055-E99773F343EB}">
      <dgm:prSet/>
      <dgm:spPr/>
      <dgm:t>
        <a:bodyPr/>
        <a:lstStyle/>
        <a:p>
          <a:endParaRPr lang="en-US"/>
        </a:p>
      </dgm:t>
    </dgm:pt>
    <dgm:pt modelId="{5B513A09-E4C8-4230-A173-15DEA7521999}">
      <dgm:prSet phldrT="[Text]" custT="1"/>
      <dgm:spPr>
        <a:solidFill>
          <a:srgbClr val="92D050"/>
        </a:solidFill>
      </dgm:spPr>
      <dgm:t>
        <a:bodyPr/>
        <a:lstStyle/>
        <a:p>
          <a:r>
            <a:rPr lang="en-US" sz="2000" dirty="0" err="1" smtClean="0">
              <a:solidFill>
                <a:schemeClr val="tx1"/>
              </a:solidFill>
              <a:latin typeface="Cambria" panose="02040503050406030204" pitchFamily="18" charset="0"/>
              <a:ea typeface="Cambria" panose="02040503050406030204" pitchFamily="18" charset="0"/>
            </a:rPr>
            <a:t>Băng</a:t>
          </a:r>
          <a:r>
            <a:rPr lang="en-US" sz="2000" dirty="0" smtClean="0">
              <a:solidFill>
                <a:schemeClr val="tx1"/>
              </a:solidFill>
              <a:latin typeface="Cambria" panose="02040503050406030204" pitchFamily="18" charset="0"/>
              <a:ea typeface="Cambria" panose="02040503050406030204" pitchFamily="18" charset="0"/>
            </a:rPr>
            <a:t>, </a:t>
          </a:r>
          <a:r>
            <a:rPr lang="en-US" sz="2000" dirty="0" err="1" smtClean="0">
              <a:solidFill>
                <a:schemeClr val="tx1"/>
              </a:solidFill>
              <a:latin typeface="Cambria" panose="02040503050406030204" pitchFamily="18" charset="0"/>
              <a:ea typeface="Cambria" panose="02040503050406030204" pitchFamily="18" charset="0"/>
            </a:rPr>
            <a:t>tuyết</a:t>
          </a:r>
          <a:endParaRPr lang="en-US" sz="2000" dirty="0">
            <a:solidFill>
              <a:schemeClr val="tx1"/>
            </a:solidFill>
            <a:latin typeface="Cambria" panose="02040503050406030204" pitchFamily="18" charset="0"/>
            <a:ea typeface="Cambria" panose="02040503050406030204" pitchFamily="18" charset="0"/>
          </a:endParaRPr>
        </a:p>
      </dgm:t>
    </dgm:pt>
    <dgm:pt modelId="{92CC8C51-1896-46B1-BC5E-1E7D60D6BBB0}" type="parTrans" cxnId="{EAC4EBD3-A397-4274-AE3E-C00D2849D119}">
      <dgm:prSet/>
      <dgm:spPr/>
      <dgm:t>
        <a:bodyPr/>
        <a:lstStyle/>
        <a:p>
          <a:endParaRPr lang="en-US"/>
        </a:p>
      </dgm:t>
    </dgm:pt>
    <dgm:pt modelId="{0464BAD6-FE11-4C54-B91D-D4E33D596314}" type="sibTrans" cxnId="{EAC4EBD3-A397-4274-AE3E-C00D2849D119}">
      <dgm:prSet/>
      <dgm:spPr/>
      <dgm:t>
        <a:bodyPr/>
        <a:lstStyle/>
        <a:p>
          <a:endParaRPr lang="en-US"/>
        </a:p>
      </dgm:t>
    </dgm:pt>
    <dgm:pt modelId="{24F5F800-13A0-472E-A310-7CFA274D0345}">
      <dgm:prSet phldrT="[Text]" custT="1"/>
      <dgm:spPr/>
      <dgm:t>
        <a:bodyPr/>
        <a:lstStyle/>
        <a:p>
          <a:r>
            <a:rPr lang="en-US" sz="2000" dirty="0" err="1" smtClean="0">
              <a:solidFill>
                <a:srgbClr val="FFFF00"/>
              </a:solidFill>
              <a:latin typeface="Cambria" panose="02040503050406030204" pitchFamily="18" charset="0"/>
              <a:ea typeface="Cambria" panose="02040503050406030204" pitchFamily="18" charset="0"/>
            </a:rPr>
            <a:t>Hơi</a:t>
          </a:r>
          <a:r>
            <a:rPr lang="en-US" sz="2000" dirty="0" smtClean="0">
              <a:solidFill>
                <a:srgbClr val="FFFF00"/>
              </a:solidFill>
              <a:latin typeface="Cambria" panose="02040503050406030204" pitchFamily="18" charset="0"/>
              <a:ea typeface="Cambria" panose="02040503050406030204" pitchFamily="18" charset="0"/>
            </a:rPr>
            <a:t> </a:t>
          </a:r>
          <a:r>
            <a:rPr lang="en-US" sz="2000" dirty="0" err="1" smtClean="0">
              <a:solidFill>
                <a:srgbClr val="FFFF00"/>
              </a:solidFill>
              <a:latin typeface="Cambria" panose="02040503050406030204" pitchFamily="18" charset="0"/>
              <a:ea typeface="Cambria" panose="02040503050406030204" pitchFamily="18" charset="0"/>
            </a:rPr>
            <a:t>nước</a:t>
          </a:r>
          <a:r>
            <a:rPr lang="en-US" sz="2000" dirty="0" smtClean="0">
              <a:solidFill>
                <a:srgbClr val="FFFF00"/>
              </a:solidFill>
              <a:latin typeface="Cambria" panose="02040503050406030204" pitchFamily="18" charset="0"/>
              <a:ea typeface="Cambria" panose="02040503050406030204" pitchFamily="18" charset="0"/>
            </a:rPr>
            <a:t> </a:t>
          </a:r>
          <a:r>
            <a:rPr lang="en-US" sz="2000" dirty="0" err="1" smtClean="0">
              <a:solidFill>
                <a:srgbClr val="FFFF00"/>
              </a:solidFill>
              <a:latin typeface="Cambria" panose="02040503050406030204" pitchFamily="18" charset="0"/>
              <a:ea typeface="Cambria" panose="02040503050406030204" pitchFamily="18" charset="0"/>
            </a:rPr>
            <a:t>trong</a:t>
          </a:r>
          <a:r>
            <a:rPr lang="en-US" sz="2000" dirty="0" smtClean="0">
              <a:solidFill>
                <a:srgbClr val="FFFF00"/>
              </a:solidFill>
              <a:latin typeface="Cambria" panose="02040503050406030204" pitchFamily="18" charset="0"/>
              <a:ea typeface="Cambria" panose="02040503050406030204" pitchFamily="18" charset="0"/>
            </a:rPr>
            <a:t> </a:t>
          </a:r>
          <a:r>
            <a:rPr lang="en-US" sz="2000" dirty="0" err="1" smtClean="0">
              <a:solidFill>
                <a:srgbClr val="FFFF00"/>
              </a:solidFill>
              <a:latin typeface="Cambria" panose="02040503050406030204" pitchFamily="18" charset="0"/>
              <a:ea typeface="Cambria" panose="02040503050406030204" pitchFamily="18" charset="0"/>
            </a:rPr>
            <a:t>khí</a:t>
          </a:r>
          <a:r>
            <a:rPr lang="en-US" sz="2000" dirty="0" smtClean="0">
              <a:solidFill>
                <a:srgbClr val="FFFF00"/>
              </a:solidFill>
              <a:latin typeface="Cambria" panose="02040503050406030204" pitchFamily="18" charset="0"/>
              <a:ea typeface="Cambria" panose="02040503050406030204" pitchFamily="18" charset="0"/>
            </a:rPr>
            <a:t> </a:t>
          </a:r>
          <a:r>
            <a:rPr lang="en-US" sz="2000" dirty="0" err="1" smtClean="0">
              <a:solidFill>
                <a:srgbClr val="FFFF00"/>
              </a:solidFill>
              <a:latin typeface="Cambria" panose="02040503050406030204" pitchFamily="18" charset="0"/>
              <a:ea typeface="Cambria" panose="02040503050406030204" pitchFamily="18" charset="0"/>
            </a:rPr>
            <a:t>quyển</a:t>
          </a:r>
          <a:endParaRPr lang="en-US" sz="2000" dirty="0">
            <a:solidFill>
              <a:srgbClr val="FFFF00"/>
            </a:solidFill>
            <a:latin typeface="Cambria" panose="02040503050406030204" pitchFamily="18" charset="0"/>
            <a:ea typeface="Cambria" panose="02040503050406030204" pitchFamily="18" charset="0"/>
          </a:endParaRPr>
        </a:p>
      </dgm:t>
    </dgm:pt>
    <dgm:pt modelId="{C93FA91C-4828-4F32-8019-9F10C12C29C8}" type="parTrans" cxnId="{95598D7F-B1C0-4DE8-9FDF-3C35AB6EDE91}">
      <dgm:prSet/>
      <dgm:spPr/>
      <dgm:t>
        <a:bodyPr/>
        <a:lstStyle/>
        <a:p>
          <a:endParaRPr lang="en-US"/>
        </a:p>
      </dgm:t>
    </dgm:pt>
    <dgm:pt modelId="{BA96256E-6E7A-45BD-BA3B-D2FE5A4F2CE7}" type="sibTrans" cxnId="{95598D7F-B1C0-4DE8-9FDF-3C35AB6EDE91}">
      <dgm:prSet/>
      <dgm:spPr/>
      <dgm:t>
        <a:bodyPr/>
        <a:lstStyle/>
        <a:p>
          <a:endParaRPr lang="en-US"/>
        </a:p>
      </dgm:t>
    </dgm:pt>
    <dgm:pt modelId="{D308C98B-A054-44A5-9587-C31968FC42B4}">
      <dgm:prSet phldrT="[Text]" custT="1"/>
      <dgm:spPr/>
      <dgm:t>
        <a:bodyPr/>
        <a:lstStyle/>
        <a:p>
          <a:r>
            <a:rPr lang="en-US" sz="2000" dirty="0" err="1" smtClean="0">
              <a:solidFill>
                <a:srgbClr val="FFFF00"/>
              </a:solidFill>
              <a:latin typeface="Cambria" panose="02040503050406030204" pitchFamily="18" charset="0"/>
              <a:ea typeface="Cambria" panose="02040503050406030204" pitchFamily="18" charset="0"/>
            </a:rPr>
            <a:t>Nước</a:t>
          </a:r>
          <a:r>
            <a:rPr lang="en-US" sz="2000" dirty="0" smtClean="0">
              <a:solidFill>
                <a:srgbClr val="FFFF00"/>
              </a:solidFill>
              <a:latin typeface="Cambria" panose="02040503050406030204" pitchFamily="18" charset="0"/>
              <a:ea typeface="Cambria" panose="02040503050406030204" pitchFamily="18" charset="0"/>
            </a:rPr>
            <a:t> </a:t>
          </a:r>
          <a:r>
            <a:rPr lang="en-US" sz="2000" dirty="0" err="1" smtClean="0">
              <a:solidFill>
                <a:srgbClr val="FFFF00"/>
              </a:solidFill>
              <a:latin typeface="Cambria" panose="02040503050406030204" pitchFamily="18" charset="0"/>
              <a:ea typeface="Cambria" panose="02040503050406030204" pitchFamily="18" charset="0"/>
            </a:rPr>
            <a:t>trên</a:t>
          </a:r>
          <a:r>
            <a:rPr lang="en-US" sz="2000" dirty="0" smtClean="0">
              <a:solidFill>
                <a:srgbClr val="FFFF00"/>
              </a:solidFill>
              <a:latin typeface="Cambria" panose="02040503050406030204" pitchFamily="18" charset="0"/>
              <a:ea typeface="Cambria" panose="02040503050406030204" pitchFamily="18" charset="0"/>
            </a:rPr>
            <a:t> </a:t>
          </a:r>
          <a:r>
            <a:rPr lang="en-US" sz="2000" dirty="0" err="1" smtClean="0">
              <a:solidFill>
                <a:srgbClr val="FFFF00"/>
              </a:solidFill>
              <a:latin typeface="Cambria" panose="02040503050406030204" pitchFamily="18" charset="0"/>
              <a:ea typeface="Cambria" panose="02040503050406030204" pitchFamily="18" charset="0"/>
            </a:rPr>
            <a:t>lục</a:t>
          </a:r>
          <a:r>
            <a:rPr lang="en-US" sz="2000" dirty="0" smtClean="0">
              <a:solidFill>
                <a:srgbClr val="FFFF00"/>
              </a:solidFill>
              <a:latin typeface="Cambria" panose="02040503050406030204" pitchFamily="18" charset="0"/>
              <a:ea typeface="Cambria" panose="02040503050406030204" pitchFamily="18" charset="0"/>
            </a:rPr>
            <a:t> </a:t>
          </a:r>
          <a:r>
            <a:rPr lang="en-US" sz="2000" dirty="0" err="1" smtClean="0">
              <a:solidFill>
                <a:srgbClr val="FFFF00"/>
              </a:solidFill>
              <a:latin typeface="Cambria" panose="02040503050406030204" pitchFamily="18" charset="0"/>
              <a:ea typeface="Cambria" panose="02040503050406030204" pitchFamily="18" charset="0"/>
            </a:rPr>
            <a:t>địa</a:t>
          </a:r>
          <a:endParaRPr lang="en-US" sz="2000" dirty="0">
            <a:solidFill>
              <a:srgbClr val="FFFF00"/>
            </a:solidFill>
            <a:latin typeface="Cambria" panose="02040503050406030204" pitchFamily="18" charset="0"/>
            <a:ea typeface="Cambria" panose="02040503050406030204" pitchFamily="18" charset="0"/>
          </a:endParaRPr>
        </a:p>
      </dgm:t>
    </dgm:pt>
    <dgm:pt modelId="{1AB626E8-3593-476B-A90D-28D6B085A1A1}" type="parTrans" cxnId="{06DA5125-8E6F-41DF-A157-F3B1373E83B2}">
      <dgm:prSet/>
      <dgm:spPr/>
      <dgm:t>
        <a:bodyPr/>
        <a:lstStyle/>
        <a:p>
          <a:endParaRPr lang="en-US"/>
        </a:p>
      </dgm:t>
    </dgm:pt>
    <dgm:pt modelId="{4BAA44CC-484A-41FD-BF01-AEA98C03E84B}" type="sibTrans" cxnId="{06DA5125-8E6F-41DF-A157-F3B1373E83B2}">
      <dgm:prSet/>
      <dgm:spPr/>
      <dgm:t>
        <a:bodyPr/>
        <a:lstStyle/>
        <a:p>
          <a:endParaRPr lang="en-US"/>
        </a:p>
      </dgm:t>
    </dgm:pt>
    <dgm:pt modelId="{CBBD0C13-614D-41DA-BB6C-976F8228E049}">
      <dgm:prSet phldrT="[Text]" custT="1"/>
      <dgm:spPr>
        <a:solidFill>
          <a:srgbClr val="92D050"/>
        </a:solidFill>
      </dgm:spPr>
      <dgm:t>
        <a:bodyPr/>
        <a:lstStyle/>
        <a:p>
          <a:r>
            <a:rPr lang="en-US" sz="2000" dirty="0" err="1" smtClean="0">
              <a:solidFill>
                <a:schemeClr val="tx1"/>
              </a:solidFill>
              <a:latin typeface="Cambria" panose="02040503050406030204" pitchFamily="18" charset="0"/>
              <a:ea typeface="Cambria" panose="02040503050406030204" pitchFamily="18" charset="0"/>
            </a:rPr>
            <a:t>Nước</a:t>
          </a:r>
          <a:r>
            <a:rPr lang="en-US" sz="2000" dirty="0" smtClean="0">
              <a:solidFill>
                <a:schemeClr val="tx1"/>
              </a:solidFill>
              <a:latin typeface="Cambria" panose="02040503050406030204" pitchFamily="18" charset="0"/>
              <a:ea typeface="Cambria" panose="02040503050406030204" pitchFamily="18" charset="0"/>
            </a:rPr>
            <a:t> </a:t>
          </a:r>
          <a:r>
            <a:rPr lang="en-US" sz="2000" dirty="0" err="1" smtClean="0">
              <a:solidFill>
                <a:schemeClr val="tx1"/>
              </a:solidFill>
              <a:latin typeface="Cambria" panose="02040503050406030204" pitchFamily="18" charset="0"/>
              <a:ea typeface="Cambria" panose="02040503050406030204" pitchFamily="18" charset="0"/>
            </a:rPr>
            <a:t>ngầm</a:t>
          </a:r>
          <a:endParaRPr lang="en-US" sz="2000" dirty="0">
            <a:solidFill>
              <a:schemeClr val="tx1"/>
            </a:solidFill>
            <a:latin typeface="Cambria" panose="02040503050406030204" pitchFamily="18" charset="0"/>
            <a:ea typeface="Cambria" panose="02040503050406030204" pitchFamily="18" charset="0"/>
          </a:endParaRPr>
        </a:p>
      </dgm:t>
    </dgm:pt>
    <dgm:pt modelId="{8AEBE915-D848-4195-B2DC-055DDD4994AF}" type="parTrans" cxnId="{ABC7862F-4E94-43C6-8701-1A39B655F848}">
      <dgm:prSet/>
      <dgm:spPr/>
      <dgm:t>
        <a:bodyPr/>
        <a:lstStyle/>
        <a:p>
          <a:endParaRPr lang="en-US"/>
        </a:p>
      </dgm:t>
    </dgm:pt>
    <dgm:pt modelId="{891CC14E-847D-4423-9077-D627EDFD4619}" type="sibTrans" cxnId="{ABC7862F-4E94-43C6-8701-1A39B655F848}">
      <dgm:prSet/>
      <dgm:spPr/>
      <dgm:t>
        <a:bodyPr/>
        <a:lstStyle/>
        <a:p>
          <a:endParaRPr lang="en-US"/>
        </a:p>
      </dgm:t>
    </dgm:pt>
    <dgm:pt modelId="{69717F9E-6A94-4A96-ADDC-3673DC940652}" type="pres">
      <dgm:prSet presAssocID="{4E4046A7-2BA6-43E2-AAE1-75BDA9D24EB1}" presName="mainComposite" presStyleCnt="0">
        <dgm:presLayoutVars>
          <dgm:chPref val="1"/>
          <dgm:dir/>
          <dgm:animOne val="branch"/>
          <dgm:animLvl val="lvl"/>
          <dgm:resizeHandles val="exact"/>
        </dgm:presLayoutVars>
      </dgm:prSet>
      <dgm:spPr/>
      <dgm:t>
        <a:bodyPr/>
        <a:lstStyle/>
        <a:p>
          <a:endParaRPr lang="en-US"/>
        </a:p>
      </dgm:t>
    </dgm:pt>
    <dgm:pt modelId="{1A47C5B5-C7E9-4AE2-A4FA-B9CE3B996FFB}" type="pres">
      <dgm:prSet presAssocID="{4E4046A7-2BA6-43E2-AAE1-75BDA9D24EB1}" presName="hierFlow" presStyleCnt="0"/>
      <dgm:spPr/>
    </dgm:pt>
    <dgm:pt modelId="{4E0131F2-2358-46B4-8716-B0EC033D0528}" type="pres">
      <dgm:prSet presAssocID="{4E4046A7-2BA6-43E2-AAE1-75BDA9D24EB1}" presName="hierChild1" presStyleCnt="0">
        <dgm:presLayoutVars>
          <dgm:chPref val="1"/>
          <dgm:animOne val="branch"/>
          <dgm:animLvl val="lvl"/>
        </dgm:presLayoutVars>
      </dgm:prSet>
      <dgm:spPr/>
    </dgm:pt>
    <dgm:pt modelId="{AD80DAC0-CF42-4C97-A567-EF55FC703221}" type="pres">
      <dgm:prSet presAssocID="{4993B1A6-899B-46F4-8041-DC90A2EED590}" presName="Name14" presStyleCnt="0"/>
      <dgm:spPr/>
    </dgm:pt>
    <dgm:pt modelId="{2A7A19CD-6D41-4AD9-9768-E3BC6A9AC3C2}" type="pres">
      <dgm:prSet presAssocID="{4993B1A6-899B-46F4-8041-DC90A2EED590}" presName="level1Shape" presStyleLbl="node0" presStyleIdx="0" presStyleCnt="1">
        <dgm:presLayoutVars>
          <dgm:chPref val="3"/>
        </dgm:presLayoutVars>
      </dgm:prSet>
      <dgm:spPr/>
      <dgm:t>
        <a:bodyPr/>
        <a:lstStyle/>
        <a:p>
          <a:endParaRPr lang="en-US"/>
        </a:p>
      </dgm:t>
    </dgm:pt>
    <dgm:pt modelId="{60CA2A52-BD40-4D47-909E-75E0C4622C0F}" type="pres">
      <dgm:prSet presAssocID="{4993B1A6-899B-46F4-8041-DC90A2EED590}" presName="hierChild2" presStyleCnt="0"/>
      <dgm:spPr/>
    </dgm:pt>
    <dgm:pt modelId="{6ADB3738-3FF1-4B9C-9C42-AF9EFDAC30B9}" type="pres">
      <dgm:prSet presAssocID="{05F1A843-838F-483C-A3DE-D374136ED27A}" presName="Name19" presStyleLbl="parChTrans1D2" presStyleIdx="0" presStyleCnt="3"/>
      <dgm:spPr/>
      <dgm:t>
        <a:bodyPr/>
        <a:lstStyle/>
        <a:p>
          <a:endParaRPr lang="en-US"/>
        </a:p>
      </dgm:t>
    </dgm:pt>
    <dgm:pt modelId="{58DD910B-9747-4501-A9D1-4DF4CA55DE4F}" type="pres">
      <dgm:prSet presAssocID="{594D2FA2-4925-4F80-B426-7CDC26FDD928}" presName="Name21" presStyleCnt="0"/>
      <dgm:spPr/>
    </dgm:pt>
    <dgm:pt modelId="{EDA7BA34-C6A5-4DCE-BF5A-F8F88282042B}" type="pres">
      <dgm:prSet presAssocID="{594D2FA2-4925-4F80-B426-7CDC26FDD928}" presName="level2Shape" presStyleLbl="node2" presStyleIdx="0" presStyleCnt="3"/>
      <dgm:spPr/>
      <dgm:t>
        <a:bodyPr/>
        <a:lstStyle/>
        <a:p>
          <a:endParaRPr lang="en-US"/>
        </a:p>
      </dgm:t>
    </dgm:pt>
    <dgm:pt modelId="{A89414F5-D482-49F0-AEFB-77E7E2305C35}" type="pres">
      <dgm:prSet presAssocID="{594D2FA2-4925-4F80-B426-7CDC26FDD928}" presName="hierChild3" presStyleCnt="0"/>
      <dgm:spPr/>
    </dgm:pt>
    <dgm:pt modelId="{EAA6532F-A3A3-4E3B-8807-E5BCF937F368}" type="pres">
      <dgm:prSet presAssocID="{1AB626E8-3593-476B-A90D-28D6B085A1A1}" presName="Name19" presStyleLbl="parChTrans1D2" presStyleIdx="1" presStyleCnt="3"/>
      <dgm:spPr/>
      <dgm:t>
        <a:bodyPr/>
        <a:lstStyle/>
        <a:p>
          <a:endParaRPr lang="en-US"/>
        </a:p>
      </dgm:t>
    </dgm:pt>
    <dgm:pt modelId="{97E406CF-13E5-4053-A850-B35A6BB9A745}" type="pres">
      <dgm:prSet presAssocID="{D308C98B-A054-44A5-9587-C31968FC42B4}" presName="Name21" presStyleCnt="0"/>
      <dgm:spPr/>
    </dgm:pt>
    <dgm:pt modelId="{876F4162-3F6B-45B6-BE11-F46FAA2A0223}" type="pres">
      <dgm:prSet presAssocID="{D308C98B-A054-44A5-9587-C31968FC42B4}" presName="level2Shape" presStyleLbl="node2" presStyleIdx="1" presStyleCnt="3"/>
      <dgm:spPr/>
      <dgm:t>
        <a:bodyPr/>
        <a:lstStyle/>
        <a:p>
          <a:endParaRPr lang="en-US"/>
        </a:p>
      </dgm:t>
    </dgm:pt>
    <dgm:pt modelId="{451EF64F-07ED-4038-8738-B1CBB9BBE12A}" type="pres">
      <dgm:prSet presAssocID="{D308C98B-A054-44A5-9587-C31968FC42B4}" presName="hierChild3" presStyleCnt="0"/>
      <dgm:spPr/>
    </dgm:pt>
    <dgm:pt modelId="{0146023C-5B97-4703-969A-BC32D7298540}" type="pres">
      <dgm:prSet presAssocID="{0F79E56E-2D39-4E1B-99BF-EFBC12C8CE25}" presName="Name19" presStyleLbl="parChTrans1D3" presStyleIdx="0" presStyleCnt="3"/>
      <dgm:spPr/>
      <dgm:t>
        <a:bodyPr/>
        <a:lstStyle/>
        <a:p>
          <a:endParaRPr lang="en-US"/>
        </a:p>
      </dgm:t>
    </dgm:pt>
    <dgm:pt modelId="{86CF44B2-E278-417B-A67F-092B2E8BC495}" type="pres">
      <dgm:prSet presAssocID="{FA3E696F-9253-4F06-A4AA-2451A428930B}" presName="Name21" presStyleCnt="0"/>
      <dgm:spPr/>
    </dgm:pt>
    <dgm:pt modelId="{1147A515-FBAB-4761-A236-95059371FA17}" type="pres">
      <dgm:prSet presAssocID="{FA3E696F-9253-4F06-A4AA-2451A428930B}" presName="level2Shape" presStyleLbl="node3" presStyleIdx="0" presStyleCnt="3"/>
      <dgm:spPr/>
      <dgm:t>
        <a:bodyPr/>
        <a:lstStyle/>
        <a:p>
          <a:endParaRPr lang="en-US"/>
        </a:p>
      </dgm:t>
    </dgm:pt>
    <dgm:pt modelId="{2B728B85-AF26-4F27-A9F2-345D96ABB8D0}" type="pres">
      <dgm:prSet presAssocID="{FA3E696F-9253-4F06-A4AA-2451A428930B}" presName="hierChild3" presStyleCnt="0"/>
      <dgm:spPr/>
    </dgm:pt>
    <dgm:pt modelId="{55D7FBF6-AE12-4CD9-AFD7-3329759F1FAB}" type="pres">
      <dgm:prSet presAssocID="{92CC8C51-1896-46B1-BC5E-1E7D60D6BBB0}" presName="Name19" presStyleLbl="parChTrans1D3" presStyleIdx="1" presStyleCnt="3"/>
      <dgm:spPr/>
      <dgm:t>
        <a:bodyPr/>
        <a:lstStyle/>
        <a:p>
          <a:endParaRPr lang="en-US"/>
        </a:p>
      </dgm:t>
    </dgm:pt>
    <dgm:pt modelId="{63361C99-2280-447E-941A-60745237B3B9}" type="pres">
      <dgm:prSet presAssocID="{5B513A09-E4C8-4230-A173-15DEA7521999}" presName="Name21" presStyleCnt="0"/>
      <dgm:spPr/>
    </dgm:pt>
    <dgm:pt modelId="{FDD20608-BBDF-4CED-B537-53E7677284B5}" type="pres">
      <dgm:prSet presAssocID="{5B513A09-E4C8-4230-A173-15DEA7521999}" presName="level2Shape" presStyleLbl="node3" presStyleIdx="1" presStyleCnt="3"/>
      <dgm:spPr/>
      <dgm:t>
        <a:bodyPr/>
        <a:lstStyle/>
        <a:p>
          <a:endParaRPr lang="en-US"/>
        </a:p>
      </dgm:t>
    </dgm:pt>
    <dgm:pt modelId="{B7F82A3B-6B48-4C86-8629-28BF3CC08480}" type="pres">
      <dgm:prSet presAssocID="{5B513A09-E4C8-4230-A173-15DEA7521999}" presName="hierChild3" presStyleCnt="0"/>
      <dgm:spPr/>
    </dgm:pt>
    <dgm:pt modelId="{CD94CD5D-9A34-4662-9A4A-FEC0CAB614D6}" type="pres">
      <dgm:prSet presAssocID="{8AEBE915-D848-4195-B2DC-055DDD4994AF}" presName="Name19" presStyleLbl="parChTrans1D3" presStyleIdx="2" presStyleCnt="3"/>
      <dgm:spPr/>
      <dgm:t>
        <a:bodyPr/>
        <a:lstStyle/>
        <a:p>
          <a:endParaRPr lang="en-US"/>
        </a:p>
      </dgm:t>
    </dgm:pt>
    <dgm:pt modelId="{01859B78-AFCE-48EF-93A7-DCEF206B6080}" type="pres">
      <dgm:prSet presAssocID="{CBBD0C13-614D-41DA-BB6C-976F8228E049}" presName="Name21" presStyleCnt="0"/>
      <dgm:spPr/>
    </dgm:pt>
    <dgm:pt modelId="{37943C60-B950-4F91-B915-B63DED909B7B}" type="pres">
      <dgm:prSet presAssocID="{CBBD0C13-614D-41DA-BB6C-976F8228E049}" presName="level2Shape" presStyleLbl="node3" presStyleIdx="2" presStyleCnt="3"/>
      <dgm:spPr/>
      <dgm:t>
        <a:bodyPr/>
        <a:lstStyle/>
        <a:p>
          <a:endParaRPr lang="en-US"/>
        </a:p>
      </dgm:t>
    </dgm:pt>
    <dgm:pt modelId="{7EB433C8-5BFB-4ADA-B383-B23E61A64B3E}" type="pres">
      <dgm:prSet presAssocID="{CBBD0C13-614D-41DA-BB6C-976F8228E049}" presName="hierChild3" presStyleCnt="0"/>
      <dgm:spPr/>
    </dgm:pt>
    <dgm:pt modelId="{3E4DDF2D-0EDB-4954-AE12-7E6C1B6057CA}" type="pres">
      <dgm:prSet presAssocID="{C93FA91C-4828-4F32-8019-9F10C12C29C8}" presName="Name19" presStyleLbl="parChTrans1D2" presStyleIdx="2" presStyleCnt="3"/>
      <dgm:spPr/>
      <dgm:t>
        <a:bodyPr/>
        <a:lstStyle/>
        <a:p>
          <a:endParaRPr lang="en-US"/>
        </a:p>
      </dgm:t>
    </dgm:pt>
    <dgm:pt modelId="{020D17D1-4221-405E-91BB-2FBA90B4B8DC}" type="pres">
      <dgm:prSet presAssocID="{24F5F800-13A0-472E-A310-7CFA274D0345}" presName="Name21" presStyleCnt="0"/>
      <dgm:spPr/>
    </dgm:pt>
    <dgm:pt modelId="{0FFD7BDE-C456-41F1-8399-87183A4DE9E4}" type="pres">
      <dgm:prSet presAssocID="{24F5F800-13A0-472E-A310-7CFA274D0345}" presName="level2Shape" presStyleLbl="node2" presStyleIdx="2" presStyleCnt="3"/>
      <dgm:spPr/>
      <dgm:t>
        <a:bodyPr/>
        <a:lstStyle/>
        <a:p>
          <a:endParaRPr lang="en-US"/>
        </a:p>
      </dgm:t>
    </dgm:pt>
    <dgm:pt modelId="{C804BB76-DBD4-44C7-A75F-93A3806BF0AF}" type="pres">
      <dgm:prSet presAssocID="{24F5F800-13A0-472E-A310-7CFA274D0345}" presName="hierChild3" presStyleCnt="0"/>
      <dgm:spPr/>
    </dgm:pt>
    <dgm:pt modelId="{637BFA1F-B6D1-444F-B502-4F95983CE7EB}" type="pres">
      <dgm:prSet presAssocID="{4E4046A7-2BA6-43E2-AAE1-75BDA9D24EB1}" presName="bgShapesFlow" presStyleCnt="0"/>
      <dgm:spPr/>
    </dgm:pt>
  </dgm:ptLst>
  <dgm:cxnLst>
    <dgm:cxn modelId="{06DA5125-8E6F-41DF-A157-F3B1373E83B2}" srcId="{4993B1A6-899B-46F4-8041-DC90A2EED590}" destId="{D308C98B-A054-44A5-9587-C31968FC42B4}" srcOrd="1" destOrd="0" parTransId="{1AB626E8-3593-476B-A90D-28D6B085A1A1}" sibTransId="{4BAA44CC-484A-41FD-BF01-AEA98C03E84B}"/>
    <dgm:cxn modelId="{61BCEB82-7447-4BF7-A01C-39242CB31631}" type="presOf" srcId="{4E4046A7-2BA6-43E2-AAE1-75BDA9D24EB1}" destId="{69717F9E-6A94-4A96-ADDC-3673DC940652}" srcOrd="0" destOrd="0" presId="urn:microsoft.com/office/officeart/2005/8/layout/hierarchy6"/>
    <dgm:cxn modelId="{3626AEF9-4E53-4A95-857E-72DC8832F3A4}" type="presOf" srcId="{4993B1A6-899B-46F4-8041-DC90A2EED590}" destId="{2A7A19CD-6D41-4AD9-9768-E3BC6A9AC3C2}" srcOrd="0" destOrd="0" presId="urn:microsoft.com/office/officeart/2005/8/layout/hierarchy6"/>
    <dgm:cxn modelId="{BA7BF064-25BB-4186-B213-9F5DEE46DD57}" type="presOf" srcId="{5B513A09-E4C8-4230-A173-15DEA7521999}" destId="{FDD20608-BBDF-4CED-B537-53E7677284B5}" srcOrd="0" destOrd="0" presId="urn:microsoft.com/office/officeart/2005/8/layout/hierarchy6"/>
    <dgm:cxn modelId="{20C0966B-79AC-4AAC-8870-0098F175C935}" srcId="{4E4046A7-2BA6-43E2-AAE1-75BDA9D24EB1}" destId="{4993B1A6-899B-46F4-8041-DC90A2EED590}" srcOrd="0" destOrd="0" parTransId="{1C219428-3266-43E6-BFFD-EDBD0B5658EB}" sibTransId="{3AB41AE7-E2DF-437B-9825-2EAD15062E2D}"/>
    <dgm:cxn modelId="{4DE61E32-B03D-4B02-8BFB-ABEA999E1D73}" type="presOf" srcId="{D308C98B-A054-44A5-9587-C31968FC42B4}" destId="{876F4162-3F6B-45B6-BE11-F46FAA2A0223}" srcOrd="0" destOrd="0" presId="urn:microsoft.com/office/officeart/2005/8/layout/hierarchy6"/>
    <dgm:cxn modelId="{BEA302CD-AB19-4D1D-AB19-D89FDCDA70E3}" type="presOf" srcId="{C93FA91C-4828-4F32-8019-9F10C12C29C8}" destId="{3E4DDF2D-0EDB-4954-AE12-7E6C1B6057CA}" srcOrd="0" destOrd="0" presId="urn:microsoft.com/office/officeart/2005/8/layout/hierarchy6"/>
    <dgm:cxn modelId="{E1B36C64-3078-4A6C-9055-E99773F343EB}" srcId="{D308C98B-A054-44A5-9587-C31968FC42B4}" destId="{FA3E696F-9253-4F06-A4AA-2451A428930B}" srcOrd="0" destOrd="0" parTransId="{0F79E56E-2D39-4E1B-99BF-EFBC12C8CE25}" sibTransId="{4BCD30F5-694A-453B-9948-49B0878F4729}"/>
    <dgm:cxn modelId="{EAC4EBD3-A397-4274-AE3E-C00D2849D119}" srcId="{D308C98B-A054-44A5-9587-C31968FC42B4}" destId="{5B513A09-E4C8-4230-A173-15DEA7521999}" srcOrd="1" destOrd="0" parTransId="{92CC8C51-1896-46B1-BC5E-1E7D60D6BBB0}" sibTransId="{0464BAD6-FE11-4C54-B91D-D4E33D596314}"/>
    <dgm:cxn modelId="{1490FCBD-1BF0-48F7-9C60-74043C6D50E6}" type="presOf" srcId="{FA3E696F-9253-4F06-A4AA-2451A428930B}" destId="{1147A515-FBAB-4761-A236-95059371FA17}" srcOrd="0" destOrd="0" presId="urn:microsoft.com/office/officeart/2005/8/layout/hierarchy6"/>
    <dgm:cxn modelId="{4A315E07-5458-41DA-A323-508649B12FDF}" srcId="{4993B1A6-899B-46F4-8041-DC90A2EED590}" destId="{594D2FA2-4925-4F80-B426-7CDC26FDD928}" srcOrd="0" destOrd="0" parTransId="{05F1A843-838F-483C-A3DE-D374136ED27A}" sibTransId="{043997AB-AEB9-43AF-BE6C-0D7EEA22098B}"/>
    <dgm:cxn modelId="{C3F17494-83B9-40BA-AE27-90A96F2C7133}" type="presOf" srcId="{1AB626E8-3593-476B-A90D-28D6B085A1A1}" destId="{EAA6532F-A3A3-4E3B-8807-E5BCF937F368}" srcOrd="0" destOrd="0" presId="urn:microsoft.com/office/officeart/2005/8/layout/hierarchy6"/>
    <dgm:cxn modelId="{42ED2C31-877F-4112-A26F-2991C0C2D787}" type="presOf" srcId="{05F1A843-838F-483C-A3DE-D374136ED27A}" destId="{6ADB3738-3FF1-4B9C-9C42-AF9EFDAC30B9}" srcOrd="0" destOrd="0" presId="urn:microsoft.com/office/officeart/2005/8/layout/hierarchy6"/>
    <dgm:cxn modelId="{3D58E5F9-9481-4A27-9FEB-8D28A6F59FE6}" type="presOf" srcId="{0F79E56E-2D39-4E1B-99BF-EFBC12C8CE25}" destId="{0146023C-5B97-4703-969A-BC32D7298540}" srcOrd="0" destOrd="0" presId="urn:microsoft.com/office/officeart/2005/8/layout/hierarchy6"/>
    <dgm:cxn modelId="{2AC7C65C-A776-4E8A-87DA-F9F0CD90E638}" type="presOf" srcId="{CBBD0C13-614D-41DA-BB6C-976F8228E049}" destId="{37943C60-B950-4F91-B915-B63DED909B7B}" srcOrd="0" destOrd="0" presId="urn:microsoft.com/office/officeart/2005/8/layout/hierarchy6"/>
    <dgm:cxn modelId="{A71E87D8-F443-41E2-A940-EB8041AE190C}" type="presOf" srcId="{8AEBE915-D848-4195-B2DC-055DDD4994AF}" destId="{CD94CD5D-9A34-4662-9A4A-FEC0CAB614D6}" srcOrd="0" destOrd="0" presId="urn:microsoft.com/office/officeart/2005/8/layout/hierarchy6"/>
    <dgm:cxn modelId="{95598D7F-B1C0-4DE8-9FDF-3C35AB6EDE91}" srcId="{4993B1A6-899B-46F4-8041-DC90A2EED590}" destId="{24F5F800-13A0-472E-A310-7CFA274D0345}" srcOrd="2" destOrd="0" parTransId="{C93FA91C-4828-4F32-8019-9F10C12C29C8}" sibTransId="{BA96256E-6E7A-45BD-BA3B-D2FE5A4F2CE7}"/>
    <dgm:cxn modelId="{7660C84B-7336-4A66-9266-2D2882DE108A}" type="presOf" srcId="{24F5F800-13A0-472E-A310-7CFA274D0345}" destId="{0FFD7BDE-C456-41F1-8399-87183A4DE9E4}" srcOrd="0" destOrd="0" presId="urn:microsoft.com/office/officeart/2005/8/layout/hierarchy6"/>
    <dgm:cxn modelId="{9CF4212D-E9FB-4F14-AE60-816A9184AF8E}" type="presOf" srcId="{594D2FA2-4925-4F80-B426-7CDC26FDD928}" destId="{EDA7BA34-C6A5-4DCE-BF5A-F8F88282042B}" srcOrd="0" destOrd="0" presId="urn:microsoft.com/office/officeart/2005/8/layout/hierarchy6"/>
    <dgm:cxn modelId="{ABC7862F-4E94-43C6-8701-1A39B655F848}" srcId="{D308C98B-A054-44A5-9587-C31968FC42B4}" destId="{CBBD0C13-614D-41DA-BB6C-976F8228E049}" srcOrd="2" destOrd="0" parTransId="{8AEBE915-D848-4195-B2DC-055DDD4994AF}" sibTransId="{891CC14E-847D-4423-9077-D627EDFD4619}"/>
    <dgm:cxn modelId="{CCA40D7B-7ABD-430C-A21E-84C4EA4EB4EF}" type="presOf" srcId="{92CC8C51-1896-46B1-BC5E-1E7D60D6BBB0}" destId="{55D7FBF6-AE12-4CD9-AFD7-3329759F1FAB}" srcOrd="0" destOrd="0" presId="urn:microsoft.com/office/officeart/2005/8/layout/hierarchy6"/>
    <dgm:cxn modelId="{CE796A73-D8CB-4811-8C8C-D36D6950B73E}" type="presParOf" srcId="{69717F9E-6A94-4A96-ADDC-3673DC940652}" destId="{1A47C5B5-C7E9-4AE2-A4FA-B9CE3B996FFB}" srcOrd="0" destOrd="0" presId="urn:microsoft.com/office/officeart/2005/8/layout/hierarchy6"/>
    <dgm:cxn modelId="{72639A98-FF2F-475D-94D8-D5329CDC2B4A}" type="presParOf" srcId="{1A47C5B5-C7E9-4AE2-A4FA-B9CE3B996FFB}" destId="{4E0131F2-2358-46B4-8716-B0EC033D0528}" srcOrd="0" destOrd="0" presId="urn:microsoft.com/office/officeart/2005/8/layout/hierarchy6"/>
    <dgm:cxn modelId="{AA626049-30A2-45FA-886B-21B42C3FC073}" type="presParOf" srcId="{4E0131F2-2358-46B4-8716-B0EC033D0528}" destId="{AD80DAC0-CF42-4C97-A567-EF55FC703221}" srcOrd="0" destOrd="0" presId="urn:microsoft.com/office/officeart/2005/8/layout/hierarchy6"/>
    <dgm:cxn modelId="{D14AEDC3-7175-445C-9C45-661E3DEF2D1C}" type="presParOf" srcId="{AD80DAC0-CF42-4C97-A567-EF55FC703221}" destId="{2A7A19CD-6D41-4AD9-9768-E3BC6A9AC3C2}" srcOrd="0" destOrd="0" presId="urn:microsoft.com/office/officeart/2005/8/layout/hierarchy6"/>
    <dgm:cxn modelId="{15D57CA4-252C-4EB9-B411-1E02AFAD82E8}" type="presParOf" srcId="{AD80DAC0-CF42-4C97-A567-EF55FC703221}" destId="{60CA2A52-BD40-4D47-909E-75E0C4622C0F}" srcOrd="1" destOrd="0" presId="urn:microsoft.com/office/officeart/2005/8/layout/hierarchy6"/>
    <dgm:cxn modelId="{BBCC8322-CFC9-4C0E-8553-966401DBF567}" type="presParOf" srcId="{60CA2A52-BD40-4D47-909E-75E0C4622C0F}" destId="{6ADB3738-3FF1-4B9C-9C42-AF9EFDAC30B9}" srcOrd="0" destOrd="0" presId="urn:microsoft.com/office/officeart/2005/8/layout/hierarchy6"/>
    <dgm:cxn modelId="{D4DFE627-3A09-4495-BBEC-D67A364A9B6D}" type="presParOf" srcId="{60CA2A52-BD40-4D47-909E-75E0C4622C0F}" destId="{58DD910B-9747-4501-A9D1-4DF4CA55DE4F}" srcOrd="1" destOrd="0" presId="urn:microsoft.com/office/officeart/2005/8/layout/hierarchy6"/>
    <dgm:cxn modelId="{6A717AF0-7774-4B1C-9AB5-46CE060B27C0}" type="presParOf" srcId="{58DD910B-9747-4501-A9D1-4DF4CA55DE4F}" destId="{EDA7BA34-C6A5-4DCE-BF5A-F8F88282042B}" srcOrd="0" destOrd="0" presId="urn:microsoft.com/office/officeart/2005/8/layout/hierarchy6"/>
    <dgm:cxn modelId="{CC0F16B0-CA52-44C6-BF41-E6D2B00315FF}" type="presParOf" srcId="{58DD910B-9747-4501-A9D1-4DF4CA55DE4F}" destId="{A89414F5-D482-49F0-AEFB-77E7E2305C35}" srcOrd="1" destOrd="0" presId="urn:microsoft.com/office/officeart/2005/8/layout/hierarchy6"/>
    <dgm:cxn modelId="{7EF0EE0F-2DCF-49F0-8708-001FF5D91986}" type="presParOf" srcId="{60CA2A52-BD40-4D47-909E-75E0C4622C0F}" destId="{EAA6532F-A3A3-4E3B-8807-E5BCF937F368}" srcOrd="2" destOrd="0" presId="urn:microsoft.com/office/officeart/2005/8/layout/hierarchy6"/>
    <dgm:cxn modelId="{ABF3176B-9C4C-46A1-A774-EC8628D227E8}" type="presParOf" srcId="{60CA2A52-BD40-4D47-909E-75E0C4622C0F}" destId="{97E406CF-13E5-4053-A850-B35A6BB9A745}" srcOrd="3" destOrd="0" presId="urn:microsoft.com/office/officeart/2005/8/layout/hierarchy6"/>
    <dgm:cxn modelId="{E0E156C1-2763-4165-840F-E72AB396E6E8}" type="presParOf" srcId="{97E406CF-13E5-4053-A850-B35A6BB9A745}" destId="{876F4162-3F6B-45B6-BE11-F46FAA2A0223}" srcOrd="0" destOrd="0" presId="urn:microsoft.com/office/officeart/2005/8/layout/hierarchy6"/>
    <dgm:cxn modelId="{BDF49A9D-E892-4CED-A486-C59202466925}" type="presParOf" srcId="{97E406CF-13E5-4053-A850-B35A6BB9A745}" destId="{451EF64F-07ED-4038-8738-B1CBB9BBE12A}" srcOrd="1" destOrd="0" presId="urn:microsoft.com/office/officeart/2005/8/layout/hierarchy6"/>
    <dgm:cxn modelId="{EA67B795-B022-4830-9978-1E03A7D422F6}" type="presParOf" srcId="{451EF64F-07ED-4038-8738-B1CBB9BBE12A}" destId="{0146023C-5B97-4703-969A-BC32D7298540}" srcOrd="0" destOrd="0" presId="urn:microsoft.com/office/officeart/2005/8/layout/hierarchy6"/>
    <dgm:cxn modelId="{53860C89-81B5-40C1-BC0A-9920AE7D3ABC}" type="presParOf" srcId="{451EF64F-07ED-4038-8738-B1CBB9BBE12A}" destId="{86CF44B2-E278-417B-A67F-092B2E8BC495}" srcOrd="1" destOrd="0" presId="urn:microsoft.com/office/officeart/2005/8/layout/hierarchy6"/>
    <dgm:cxn modelId="{7874822C-1E65-4CEE-B88C-7B6760C5EBD6}" type="presParOf" srcId="{86CF44B2-E278-417B-A67F-092B2E8BC495}" destId="{1147A515-FBAB-4761-A236-95059371FA17}" srcOrd="0" destOrd="0" presId="urn:microsoft.com/office/officeart/2005/8/layout/hierarchy6"/>
    <dgm:cxn modelId="{FABCBEB8-E5FA-42A0-9F78-4E7059023A28}" type="presParOf" srcId="{86CF44B2-E278-417B-A67F-092B2E8BC495}" destId="{2B728B85-AF26-4F27-A9F2-345D96ABB8D0}" srcOrd="1" destOrd="0" presId="urn:microsoft.com/office/officeart/2005/8/layout/hierarchy6"/>
    <dgm:cxn modelId="{2F955009-5C45-4279-89E9-FCE7E0DB1673}" type="presParOf" srcId="{451EF64F-07ED-4038-8738-B1CBB9BBE12A}" destId="{55D7FBF6-AE12-4CD9-AFD7-3329759F1FAB}" srcOrd="2" destOrd="0" presId="urn:microsoft.com/office/officeart/2005/8/layout/hierarchy6"/>
    <dgm:cxn modelId="{1F9AD9E4-3D9C-4726-89E2-6C61066BC576}" type="presParOf" srcId="{451EF64F-07ED-4038-8738-B1CBB9BBE12A}" destId="{63361C99-2280-447E-941A-60745237B3B9}" srcOrd="3" destOrd="0" presId="urn:microsoft.com/office/officeart/2005/8/layout/hierarchy6"/>
    <dgm:cxn modelId="{F9880B93-CC4D-49E0-8AC1-A1C8453064B7}" type="presParOf" srcId="{63361C99-2280-447E-941A-60745237B3B9}" destId="{FDD20608-BBDF-4CED-B537-53E7677284B5}" srcOrd="0" destOrd="0" presId="urn:microsoft.com/office/officeart/2005/8/layout/hierarchy6"/>
    <dgm:cxn modelId="{BF7B4754-AFED-40B6-88A4-30A25C2073C1}" type="presParOf" srcId="{63361C99-2280-447E-941A-60745237B3B9}" destId="{B7F82A3B-6B48-4C86-8629-28BF3CC08480}" srcOrd="1" destOrd="0" presId="urn:microsoft.com/office/officeart/2005/8/layout/hierarchy6"/>
    <dgm:cxn modelId="{49A3DD9B-473E-4CD3-AA80-D2FE274E0174}" type="presParOf" srcId="{451EF64F-07ED-4038-8738-B1CBB9BBE12A}" destId="{CD94CD5D-9A34-4662-9A4A-FEC0CAB614D6}" srcOrd="4" destOrd="0" presId="urn:microsoft.com/office/officeart/2005/8/layout/hierarchy6"/>
    <dgm:cxn modelId="{45E91352-7EA4-4742-A4F8-E87D8781B94E}" type="presParOf" srcId="{451EF64F-07ED-4038-8738-B1CBB9BBE12A}" destId="{01859B78-AFCE-48EF-93A7-DCEF206B6080}" srcOrd="5" destOrd="0" presId="urn:microsoft.com/office/officeart/2005/8/layout/hierarchy6"/>
    <dgm:cxn modelId="{9BC6BCF2-48F4-4A50-8487-16E6A1624B47}" type="presParOf" srcId="{01859B78-AFCE-48EF-93A7-DCEF206B6080}" destId="{37943C60-B950-4F91-B915-B63DED909B7B}" srcOrd="0" destOrd="0" presId="urn:microsoft.com/office/officeart/2005/8/layout/hierarchy6"/>
    <dgm:cxn modelId="{FA155C14-500B-459F-8BF1-75618BF404E4}" type="presParOf" srcId="{01859B78-AFCE-48EF-93A7-DCEF206B6080}" destId="{7EB433C8-5BFB-4ADA-B383-B23E61A64B3E}" srcOrd="1" destOrd="0" presId="urn:microsoft.com/office/officeart/2005/8/layout/hierarchy6"/>
    <dgm:cxn modelId="{6251ADEA-631B-4AD0-A4F5-EEF653F2721A}" type="presParOf" srcId="{60CA2A52-BD40-4D47-909E-75E0C4622C0F}" destId="{3E4DDF2D-0EDB-4954-AE12-7E6C1B6057CA}" srcOrd="4" destOrd="0" presId="urn:microsoft.com/office/officeart/2005/8/layout/hierarchy6"/>
    <dgm:cxn modelId="{3BC957A2-7CE7-4F9E-8388-F8658FC8A75F}" type="presParOf" srcId="{60CA2A52-BD40-4D47-909E-75E0C4622C0F}" destId="{020D17D1-4221-405E-91BB-2FBA90B4B8DC}" srcOrd="5" destOrd="0" presId="urn:microsoft.com/office/officeart/2005/8/layout/hierarchy6"/>
    <dgm:cxn modelId="{9AB2384C-2EF7-44F0-B3AF-603AB6FEDA50}" type="presParOf" srcId="{020D17D1-4221-405E-91BB-2FBA90B4B8DC}" destId="{0FFD7BDE-C456-41F1-8399-87183A4DE9E4}" srcOrd="0" destOrd="0" presId="urn:microsoft.com/office/officeart/2005/8/layout/hierarchy6"/>
    <dgm:cxn modelId="{BE83361D-539E-4AD9-A01C-31D7C75C719C}" type="presParOf" srcId="{020D17D1-4221-405E-91BB-2FBA90B4B8DC}" destId="{C804BB76-DBD4-44C7-A75F-93A3806BF0AF}" srcOrd="1" destOrd="0" presId="urn:microsoft.com/office/officeart/2005/8/layout/hierarchy6"/>
    <dgm:cxn modelId="{FE52E1CF-1EED-4A48-89AB-B67F975A19EB}" type="presParOf" srcId="{69717F9E-6A94-4A96-ADDC-3673DC940652}" destId="{637BFA1F-B6D1-444F-B502-4F95983CE7EB}" srcOrd="1" destOrd="0" presId="urn:microsoft.com/office/officeart/2005/8/layout/hierarchy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7A19CD-6D41-4AD9-9768-E3BC6A9AC3C2}">
      <dsp:nvSpPr>
        <dsp:cNvPr id="0" name=""/>
        <dsp:cNvSpPr/>
      </dsp:nvSpPr>
      <dsp:spPr>
        <a:xfrm>
          <a:off x="2137767" y="0"/>
          <a:ext cx="1515665" cy="1010443"/>
        </a:xfrm>
        <a:prstGeom prst="roundRect">
          <a:avLst>
            <a:gd name="adj" fmla="val 10000"/>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rgbClr val="FF0000"/>
              </a:solidFill>
              <a:latin typeface="Cambria" panose="02040503050406030204" pitchFamily="18" charset="0"/>
              <a:ea typeface="Cambria" panose="02040503050406030204" pitchFamily="18" charset="0"/>
            </a:rPr>
            <a:t>THỦY QUYỂN</a:t>
          </a:r>
          <a:endParaRPr lang="en-US" sz="2000" b="1" kern="1200" dirty="0">
            <a:solidFill>
              <a:srgbClr val="FF0000"/>
            </a:solidFill>
            <a:latin typeface="Cambria" panose="02040503050406030204" pitchFamily="18" charset="0"/>
            <a:ea typeface="Cambria" panose="02040503050406030204" pitchFamily="18" charset="0"/>
          </a:endParaRPr>
        </a:p>
      </dsp:txBody>
      <dsp:txXfrm>
        <a:off x="2167362" y="29595"/>
        <a:ext cx="1456475" cy="951253"/>
      </dsp:txXfrm>
    </dsp:sp>
    <dsp:sp modelId="{6ADB3738-3FF1-4B9C-9C42-AF9EFDAC30B9}">
      <dsp:nvSpPr>
        <dsp:cNvPr id="0" name=""/>
        <dsp:cNvSpPr/>
      </dsp:nvSpPr>
      <dsp:spPr>
        <a:xfrm>
          <a:off x="925234" y="1010443"/>
          <a:ext cx="1970365" cy="404177"/>
        </a:xfrm>
        <a:custGeom>
          <a:avLst/>
          <a:gdLst/>
          <a:ahLst/>
          <a:cxnLst/>
          <a:rect l="0" t="0" r="0" b="0"/>
          <a:pathLst>
            <a:path>
              <a:moveTo>
                <a:pt x="1970365" y="0"/>
              </a:moveTo>
              <a:lnTo>
                <a:pt x="1970365" y="202088"/>
              </a:lnTo>
              <a:lnTo>
                <a:pt x="0" y="202088"/>
              </a:lnTo>
              <a:lnTo>
                <a:pt x="0" y="40417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A7BA34-C6A5-4DCE-BF5A-F8F88282042B}">
      <dsp:nvSpPr>
        <dsp:cNvPr id="0" name=""/>
        <dsp:cNvSpPr/>
      </dsp:nvSpPr>
      <dsp:spPr>
        <a:xfrm>
          <a:off x="167401" y="1414621"/>
          <a:ext cx="1515665" cy="101044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err="1" smtClean="0">
              <a:solidFill>
                <a:srgbClr val="FFFF00"/>
              </a:solidFill>
              <a:latin typeface="Cambria" panose="02040503050406030204" pitchFamily="18" charset="0"/>
              <a:ea typeface="Cambria" panose="02040503050406030204" pitchFamily="18" charset="0"/>
            </a:rPr>
            <a:t>Nước</a:t>
          </a:r>
          <a:r>
            <a:rPr lang="en-US" sz="2000" b="0" kern="1200" dirty="0" smtClean="0">
              <a:solidFill>
                <a:srgbClr val="FFFF00"/>
              </a:solidFill>
              <a:latin typeface="Cambria" panose="02040503050406030204" pitchFamily="18" charset="0"/>
              <a:ea typeface="Cambria" panose="02040503050406030204" pitchFamily="18" charset="0"/>
            </a:rPr>
            <a:t> </a:t>
          </a:r>
          <a:r>
            <a:rPr lang="en-US" sz="2000" b="0" kern="1200" dirty="0" err="1" smtClean="0">
              <a:solidFill>
                <a:srgbClr val="FFFF00"/>
              </a:solidFill>
              <a:latin typeface="Cambria" panose="02040503050406030204" pitchFamily="18" charset="0"/>
              <a:ea typeface="Cambria" panose="02040503050406030204" pitchFamily="18" charset="0"/>
            </a:rPr>
            <a:t>trong</a:t>
          </a:r>
          <a:r>
            <a:rPr lang="en-US" sz="2000" b="0" kern="1200" dirty="0" smtClean="0">
              <a:solidFill>
                <a:srgbClr val="FFFF00"/>
              </a:solidFill>
              <a:latin typeface="Cambria" panose="02040503050406030204" pitchFamily="18" charset="0"/>
              <a:ea typeface="Cambria" panose="02040503050406030204" pitchFamily="18" charset="0"/>
            </a:rPr>
            <a:t> </a:t>
          </a:r>
          <a:r>
            <a:rPr lang="en-US" sz="2000" b="0" kern="1200" dirty="0" err="1" smtClean="0">
              <a:solidFill>
                <a:srgbClr val="FFFF00"/>
              </a:solidFill>
              <a:latin typeface="Cambria" panose="02040503050406030204" pitchFamily="18" charset="0"/>
              <a:ea typeface="Cambria" panose="02040503050406030204" pitchFamily="18" charset="0"/>
            </a:rPr>
            <a:t>các</a:t>
          </a:r>
          <a:r>
            <a:rPr lang="en-US" sz="2000" b="0" kern="1200" dirty="0" smtClean="0">
              <a:solidFill>
                <a:srgbClr val="FFFF00"/>
              </a:solidFill>
              <a:latin typeface="Cambria" panose="02040503050406030204" pitchFamily="18" charset="0"/>
              <a:ea typeface="Cambria" panose="02040503050406030204" pitchFamily="18" charset="0"/>
            </a:rPr>
            <a:t> </a:t>
          </a:r>
          <a:r>
            <a:rPr lang="en-US" sz="2000" b="0" kern="1200" dirty="0" err="1" smtClean="0">
              <a:solidFill>
                <a:srgbClr val="FFFF00"/>
              </a:solidFill>
              <a:latin typeface="Cambria" panose="02040503050406030204" pitchFamily="18" charset="0"/>
              <a:ea typeface="Cambria" panose="02040503050406030204" pitchFamily="18" charset="0"/>
            </a:rPr>
            <a:t>biển</a:t>
          </a:r>
          <a:r>
            <a:rPr lang="en-US" sz="2000" b="0" kern="1200" dirty="0" smtClean="0">
              <a:solidFill>
                <a:srgbClr val="FFFF00"/>
              </a:solidFill>
              <a:latin typeface="Cambria" panose="02040503050406030204" pitchFamily="18" charset="0"/>
              <a:ea typeface="Cambria" panose="02040503050406030204" pitchFamily="18" charset="0"/>
            </a:rPr>
            <a:t> </a:t>
          </a:r>
          <a:r>
            <a:rPr lang="en-US" sz="2000" b="0" kern="1200" dirty="0" err="1" smtClean="0">
              <a:solidFill>
                <a:srgbClr val="FFFF00"/>
              </a:solidFill>
              <a:latin typeface="Cambria" panose="02040503050406030204" pitchFamily="18" charset="0"/>
              <a:ea typeface="Cambria" panose="02040503050406030204" pitchFamily="18" charset="0"/>
            </a:rPr>
            <a:t>và</a:t>
          </a:r>
          <a:r>
            <a:rPr lang="en-US" sz="2000" b="0" kern="1200" dirty="0" smtClean="0">
              <a:solidFill>
                <a:srgbClr val="FFFF00"/>
              </a:solidFill>
              <a:latin typeface="Cambria" panose="02040503050406030204" pitchFamily="18" charset="0"/>
              <a:ea typeface="Cambria" panose="02040503050406030204" pitchFamily="18" charset="0"/>
            </a:rPr>
            <a:t> </a:t>
          </a:r>
          <a:r>
            <a:rPr lang="en-US" sz="2000" b="0" kern="1200" dirty="0" err="1" smtClean="0">
              <a:solidFill>
                <a:srgbClr val="FFFF00"/>
              </a:solidFill>
              <a:latin typeface="Cambria" panose="02040503050406030204" pitchFamily="18" charset="0"/>
              <a:ea typeface="Cambria" panose="02040503050406030204" pitchFamily="18" charset="0"/>
            </a:rPr>
            <a:t>đại</a:t>
          </a:r>
          <a:r>
            <a:rPr lang="en-US" sz="2000" b="0" kern="1200" dirty="0" smtClean="0">
              <a:solidFill>
                <a:srgbClr val="FFFF00"/>
              </a:solidFill>
              <a:latin typeface="Cambria" panose="02040503050406030204" pitchFamily="18" charset="0"/>
              <a:ea typeface="Cambria" panose="02040503050406030204" pitchFamily="18" charset="0"/>
            </a:rPr>
            <a:t> </a:t>
          </a:r>
          <a:r>
            <a:rPr lang="en-US" sz="2000" b="0" kern="1200" dirty="0" err="1" smtClean="0">
              <a:solidFill>
                <a:srgbClr val="FFFF00"/>
              </a:solidFill>
              <a:latin typeface="Cambria" panose="02040503050406030204" pitchFamily="18" charset="0"/>
              <a:ea typeface="Cambria" panose="02040503050406030204" pitchFamily="18" charset="0"/>
            </a:rPr>
            <a:t>dương</a:t>
          </a:r>
          <a:endParaRPr lang="en-US" sz="2000" b="0" kern="1200" dirty="0">
            <a:solidFill>
              <a:srgbClr val="FFFF00"/>
            </a:solidFill>
            <a:latin typeface="Cambria" panose="02040503050406030204" pitchFamily="18" charset="0"/>
            <a:ea typeface="Cambria" panose="02040503050406030204" pitchFamily="18" charset="0"/>
          </a:endParaRPr>
        </a:p>
      </dsp:txBody>
      <dsp:txXfrm>
        <a:off x="196996" y="1444216"/>
        <a:ext cx="1456475" cy="951253"/>
      </dsp:txXfrm>
    </dsp:sp>
    <dsp:sp modelId="{EAA6532F-A3A3-4E3B-8807-E5BCF937F368}">
      <dsp:nvSpPr>
        <dsp:cNvPr id="0" name=""/>
        <dsp:cNvSpPr/>
      </dsp:nvSpPr>
      <dsp:spPr>
        <a:xfrm>
          <a:off x="2849880" y="1010443"/>
          <a:ext cx="91440" cy="404177"/>
        </a:xfrm>
        <a:custGeom>
          <a:avLst/>
          <a:gdLst/>
          <a:ahLst/>
          <a:cxnLst/>
          <a:rect l="0" t="0" r="0" b="0"/>
          <a:pathLst>
            <a:path>
              <a:moveTo>
                <a:pt x="45720" y="0"/>
              </a:moveTo>
              <a:lnTo>
                <a:pt x="45720" y="40417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6F4162-3F6B-45B6-BE11-F46FAA2A0223}">
      <dsp:nvSpPr>
        <dsp:cNvPr id="0" name=""/>
        <dsp:cNvSpPr/>
      </dsp:nvSpPr>
      <dsp:spPr>
        <a:xfrm>
          <a:off x="2137767" y="1414621"/>
          <a:ext cx="1515665" cy="101044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solidFill>
                <a:srgbClr val="FFFF00"/>
              </a:solidFill>
              <a:latin typeface="Cambria" panose="02040503050406030204" pitchFamily="18" charset="0"/>
              <a:ea typeface="Cambria" panose="02040503050406030204" pitchFamily="18" charset="0"/>
            </a:rPr>
            <a:t>Nước</a:t>
          </a:r>
          <a:r>
            <a:rPr lang="en-US" sz="2000" kern="1200" dirty="0" smtClean="0">
              <a:solidFill>
                <a:srgbClr val="FFFF00"/>
              </a:solidFill>
              <a:latin typeface="Cambria" panose="02040503050406030204" pitchFamily="18" charset="0"/>
              <a:ea typeface="Cambria" panose="02040503050406030204" pitchFamily="18" charset="0"/>
            </a:rPr>
            <a:t> </a:t>
          </a:r>
          <a:r>
            <a:rPr lang="en-US" sz="2000" kern="1200" dirty="0" err="1" smtClean="0">
              <a:solidFill>
                <a:srgbClr val="FFFF00"/>
              </a:solidFill>
              <a:latin typeface="Cambria" panose="02040503050406030204" pitchFamily="18" charset="0"/>
              <a:ea typeface="Cambria" panose="02040503050406030204" pitchFamily="18" charset="0"/>
            </a:rPr>
            <a:t>trên</a:t>
          </a:r>
          <a:r>
            <a:rPr lang="en-US" sz="2000" kern="1200" dirty="0" smtClean="0">
              <a:solidFill>
                <a:srgbClr val="FFFF00"/>
              </a:solidFill>
              <a:latin typeface="Cambria" panose="02040503050406030204" pitchFamily="18" charset="0"/>
              <a:ea typeface="Cambria" panose="02040503050406030204" pitchFamily="18" charset="0"/>
            </a:rPr>
            <a:t> </a:t>
          </a:r>
          <a:r>
            <a:rPr lang="en-US" sz="2000" kern="1200" dirty="0" err="1" smtClean="0">
              <a:solidFill>
                <a:srgbClr val="FFFF00"/>
              </a:solidFill>
              <a:latin typeface="Cambria" panose="02040503050406030204" pitchFamily="18" charset="0"/>
              <a:ea typeface="Cambria" panose="02040503050406030204" pitchFamily="18" charset="0"/>
            </a:rPr>
            <a:t>lục</a:t>
          </a:r>
          <a:r>
            <a:rPr lang="en-US" sz="2000" kern="1200" dirty="0" smtClean="0">
              <a:solidFill>
                <a:srgbClr val="FFFF00"/>
              </a:solidFill>
              <a:latin typeface="Cambria" panose="02040503050406030204" pitchFamily="18" charset="0"/>
              <a:ea typeface="Cambria" panose="02040503050406030204" pitchFamily="18" charset="0"/>
            </a:rPr>
            <a:t> </a:t>
          </a:r>
          <a:r>
            <a:rPr lang="en-US" sz="2000" kern="1200" dirty="0" err="1" smtClean="0">
              <a:solidFill>
                <a:srgbClr val="FFFF00"/>
              </a:solidFill>
              <a:latin typeface="Cambria" panose="02040503050406030204" pitchFamily="18" charset="0"/>
              <a:ea typeface="Cambria" panose="02040503050406030204" pitchFamily="18" charset="0"/>
            </a:rPr>
            <a:t>địa</a:t>
          </a:r>
          <a:endParaRPr lang="en-US" sz="2000" kern="1200" dirty="0">
            <a:solidFill>
              <a:srgbClr val="FFFF00"/>
            </a:solidFill>
            <a:latin typeface="Cambria" panose="02040503050406030204" pitchFamily="18" charset="0"/>
            <a:ea typeface="Cambria" panose="02040503050406030204" pitchFamily="18" charset="0"/>
          </a:endParaRPr>
        </a:p>
      </dsp:txBody>
      <dsp:txXfrm>
        <a:off x="2167362" y="1444216"/>
        <a:ext cx="1456475" cy="951253"/>
      </dsp:txXfrm>
    </dsp:sp>
    <dsp:sp modelId="{0146023C-5B97-4703-969A-BC32D7298540}">
      <dsp:nvSpPr>
        <dsp:cNvPr id="0" name=""/>
        <dsp:cNvSpPr/>
      </dsp:nvSpPr>
      <dsp:spPr>
        <a:xfrm>
          <a:off x="925234" y="2425065"/>
          <a:ext cx="1970365" cy="404177"/>
        </a:xfrm>
        <a:custGeom>
          <a:avLst/>
          <a:gdLst/>
          <a:ahLst/>
          <a:cxnLst/>
          <a:rect l="0" t="0" r="0" b="0"/>
          <a:pathLst>
            <a:path>
              <a:moveTo>
                <a:pt x="1970365" y="0"/>
              </a:moveTo>
              <a:lnTo>
                <a:pt x="1970365" y="202088"/>
              </a:lnTo>
              <a:lnTo>
                <a:pt x="0" y="202088"/>
              </a:lnTo>
              <a:lnTo>
                <a:pt x="0" y="4041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147A515-FBAB-4761-A236-95059371FA17}">
      <dsp:nvSpPr>
        <dsp:cNvPr id="0" name=""/>
        <dsp:cNvSpPr/>
      </dsp:nvSpPr>
      <dsp:spPr>
        <a:xfrm>
          <a:off x="167401" y="2829242"/>
          <a:ext cx="1515665" cy="1010443"/>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solidFill>
                <a:schemeClr val="tx1"/>
              </a:solidFill>
              <a:latin typeface="Cambria" panose="02040503050406030204" pitchFamily="18" charset="0"/>
              <a:ea typeface="Cambria" panose="02040503050406030204" pitchFamily="18" charset="0"/>
            </a:rPr>
            <a:t>Sông</a:t>
          </a:r>
          <a:r>
            <a:rPr lang="en-US" sz="2000" kern="1200" dirty="0" smtClean="0">
              <a:solidFill>
                <a:schemeClr val="tx1"/>
              </a:solidFill>
              <a:latin typeface="Cambria" panose="02040503050406030204" pitchFamily="18" charset="0"/>
              <a:ea typeface="Cambria" panose="02040503050406030204" pitchFamily="18" charset="0"/>
            </a:rPr>
            <a:t>, </a:t>
          </a:r>
          <a:r>
            <a:rPr lang="en-US" sz="2000" kern="1200" dirty="0" err="1" smtClean="0">
              <a:solidFill>
                <a:schemeClr val="tx1"/>
              </a:solidFill>
              <a:latin typeface="Cambria" panose="02040503050406030204" pitchFamily="18" charset="0"/>
              <a:ea typeface="Cambria" panose="02040503050406030204" pitchFamily="18" charset="0"/>
            </a:rPr>
            <a:t>hồ</a:t>
          </a:r>
          <a:endParaRPr lang="en-US" sz="2000" kern="1200" dirty="0">
            <a:solidFill>
              <a:schemeClr val="tx1"/>
            </a:solidFill>
            <a:latin typeface="Cambria" panose="02040503050406030204" pitchFamily="18" charset="0"/>
            <a:ea typeface="Cambria" panose="02040503050406030204" pitchFamily="18" charset="0"/>
          </a:endParaRPr>
        </a:p>
      </dsp:txBody>
      <dsp:txXfrm>
        <a:off x="196996" y="2858837"/>
        <a:ext cx="1456475" cy="951253"/>
      </dsp:txXfrm>
    </dsp:sp>
    <dsp:sp modelId="{55D7FBF6-AE12-4CD9-AFD7-3329759F1FAB}">
      <dsp:nvSpPr>
        <dsp:cNvPr id="0" name=""/>
        <dsp:cNvSpPr/>
      </dsp:nvSpPr>
      <dsp:spPr>
        <a:xfrm>
          <a:off x="2849880" y="2425065"/>
          <a:ext cx="91440" cy="404177"/>
        </a:xfrm>
        <a:custGeom>
          <a:avLst/>
          <a:gdLst/>
          <a:ahLst/>
          <a:cxnLst/>
          <a:rect l="0" t="0" r="0" b="0"/>
          <a:pathLst>
            <a:path>
              <a:moveTo>
                <a:pt x="45720" y="0"/>
              </a:moveTo>
              <a:lnTo>
                <a:pt x="45720" y="4041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D20608-BBDF-4CED-B537-53E7677284B5}">
      <dsp:nvSpPr>
        <dsp:cNvPr id="0" name=""/>
        <dsp:cNvSpPr/>
      </dsp:nvSpPr>
      <dsp:spPr>
        <a:xfrm>
          <a:off x="2137767" y="2829242"/>
          <a:ext cx="1515665" cy="1010443"/>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solidFill>
                <a:schemeClr val="tx1"/>
              </a:solidFill>
              <a:latin typeface="Cambria" panose="02040503050406030204" pitchFamily="18" charset="0"/>
              <a:ea typeface="Cambria" panose="02040503050406030204" pitchFamily="18" charset="0"/>
            </a:rPr>
            <a:t>Băng</a:t>
          </a:r>
          <a:r>
            <a:rPr lang="en-US" sz="2000" kern="1200" dirty="0" smtClean="0">
              <a:solidFill>
                <a:schemeClr val="tx1"/>
              </a:solidFill>
              <a:latin typeface="Cambria" panose="02040503050406030204" pitchFamily="18" charset="0"/>
              <a:ea typeface="Cambria" panose="02040503050406030204" pitchFamily="18" charset="0"/>
            </a:rPr>
            <a:t>, </a:t>
          </a:r>
          <a:r>
            <a:rPr lang="en-US" sz="2000" kern="1200" dirty="0" err="1" smtClean="0">
              <a:solidFill>
                <a:schemeClr val="tx1"/>
              </a:solidFill>
              <a:latin typeface="Cambria" panose="02040503050406030204" pitchFamily="18" charset="0"/>
              <a:ea typeface="Cambria" panose="02040503050406030204" pitchFamily="18" charset="0"/>
            </a:rPr>
            <a:t>tuyết</a:t>
          </a:r>
          <a:endParaRPr lang="en-US" sz="2000" kern="1200" dirty="0">
            <a:solidFill>
              <a:schemeClr val="tx1"/>
            </a:solidFill>
            <a:latin typeface="Cambria" panose="02040503050406030204" pitchFamily="18" charset="0"/>
            <a:ea typeface="Cambria" panose="02040503050406030204" pitchFamily="18" charset="0"/>
          </a:endParaRPr>
        </a:p>
      </dsp:txBody>
      <dsp:txXfrm>
        <a:off x="2167362" y="2858837"/>
        <a:ext cx="1456475" cy="951253"/>
      </dsp:txXfrm>
    </dsp:sp>
    <dsp:sp modelId="{CD94CD5D-9A34-4662-9A4A-FEC0CAB614D6}">
      <dsp:nvSpPr>
        <dsp:cNvPr id="0" name=""/>
        <dsp:cNvSpPr/>
      </dsp:nvSpPr>
      <dsp:spPr>
        <a:xfrm>
          <a:off x="2895600" y="2425065"/>
          <a:ext cx="1970365" cy="404177"/>
        </a:xfrm>
        <a:custGeom>
          <a:avLst/>
          <a:gdLst/>
          <a:ahLst/>
          <a:cxnLst/>
          <a:rect l="0" t="0" r="0" b="0"/>
          <a:pathLst>
            <a:path>
              <a:moveTo>
                <a:pt x="0" y="0"/>
              </a:moveTo>
              <a:lnTo>
                <a:pt x="0" y="202088"/>
              </a:lnTo>
              <a:lnTo>
                <a:pt x="1970365" y="202088"/>
              </a:lnTo>
              <a:lnTo>
                <a:pt x="1970365" y="4041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7943C60-B950-4F91-B915-B63DED909B7B}">
      <dsp:nvSpPr>
        <dsp:cNvPr id="0" name=""/>
        <dsp:cNvSpPr/>
      </dsp:nvSpPr>
      <dsp:spPr>
        <a:xfrm>
          <a:off x="4108132" y="2829242"/>
          <a:ext cx="1515665" cy="1010443"/>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solidFill>
                <a:schemeClr val="tx1"/>
              </a:solidFill>
              <a:latin typeface="Cambria" panose="02040503050406030204" pitchFamily="18" charset="0"/>
              <a:ea typeface="Cambria" panose="02040503050406030204" pitchFamily="18" charset="0"/>
            </a:rPr>
            <a:t>Nước</a:t>
          </a:r>
          <a:r>
            <a:rPr lang="en-US" sz="2000" kern="1200" dirty="0" smtClean="0">
              <a:solidFill>
                <a:schemeClr val="tx1"/>
              </a:solidFill>
              <a:latin typeface="Cambria" panose="02040503050406030204" pitchFamily="18" charset="0"/>
              <a:ea typeface="Cambria" panose="02040503050406030204" pitchFamily="18" charset="0"/>
            </a:rPr>
            <a:t> </a:t>
          </a:r>
          <a:r>
            <a:rPr lang="en-US" sz="2000" kern="1200" dirty="0" err="1" smtClean="0">
              <a:solidFill>
                <a:schemeClr val="tx1"/>
              </a:solidFill>
              <a:latin typeface="Cambria" panose="02040503050406030204" pitchFamily="18" charset="0"/>
              <a:ea typeface="Cambria" panose="02040503050406030204" pitchFamily="18" charset="0"/>
            </a:rPr>
            <a:t>ngầm</a:t>
          </a:r>
          <a:endParaRPr lang="en-US" sz="2000" kern="1200" dirty="0">
            <a:solidFill>
              <a:schemeClr val="tx1"/>
            </a:solidFill>
            <a:latin typeface="Cambria" panose="02040503050406030204" pitchFamily="18" charset="0"/>
            <a:ea typeface="Cambria" panose="02040503050406030204" pitchFamily="18" charset="0"/>
          </a:endParaRPr>
        </a:p>
      </dsp:txBody>
      <dsp:txXfrm>
        <a:off x="4137727" y="2858837"/>
        <a:ext cx="1456475" cy="951253"/>
      </dsp:txXfrm>
    </dsp:sp>
    <dsp:sp modelId="{3E4DDF2D-0EDB-4954-AE12-7E6C1B6057CA}">
      <dsp:nvSpPr>
        <dsp:cNvPr id="0" name=""/>
        <dsp:cNvSpPr/>
      </dsp:nvSpPr>
      <dsp:spPr>
        <a:xfrm>
          <a:off x="2895600" y="1010443"/>
          <a:ext cx="1970365" cy="404177"/>
        </a:xfrm>
        <a:custGeom>
          <a:avLst/>
          <a:gdLst/>
          <a:ahLst/>
          <a:cxnLst/>
          <a:rect l="0" t="0" r="0" b="0"/>
          <a:pathLst>
            <a:path>
              <a:moveTo>
                <a:pt x="0" y="0"/>
              </a:moveTo>
              <a:lnTo>
                <a:pt x="0" y="202088"/>
              </a:lnTo>
              <a:lnTo>
                <a:pt x="1970365" y="202088"/>
              </a:lnTo>
              <a:lnTo>
                <a:pt x="1970365" y="40417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FD7BDE-C456-41F1-8399-87183A4DE9E4}">
      <dsp:nvSpPr>
        <dsp:cNvPr id="0" name=""/>
        <dsp:cNvSpPr/>
      </dsp:nvSpPr>
      <dsp:spPr>
        <a:xfrm>
          <a:off x="4108132" y="1414621"/>
          <a:ext cx="1515665" cy="101044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solidFill>
                <a:srgbClr val="FFFF00"/>
              </a:solidFill>
              <a:latin typeface="Cambria" panose="02040503050406030204" pitchFamily="18" charset="0"/>
              <a:ea typeface="Cambria" panose="02040503050406030204" pitchFamily="18" charset="0"/>
            </a:rPr>
            <a:t>Hơi</a:t>
          </a:r>
          <a:r>
            <a:rPr lang="en-US" sz="2000" kern="1200" dirty="0" smtClean="0">
              <a:solidFill>
                <a:srgbClr val="FFFF00"/>
              </a:solidFill>
              <a:latin typeface="Cambria" panose="02040503050406030204" pitchFamily="18" charset="0"/>
              <a:ea typeface="Cambria" panose="02040503050406030204" pitchFamily="18" charset="0"/>
            </a:rPr>
            <a:t> </a:t>
          </a:r>
          <a:r>
            <a:rPr lang="en-US" sz="2000" kern="1200" dirty="0" err="1" smtClean="0">
              <a:solidFill>
                <a:srgbClr val="FFFF00"/>
              </a:solidFill>
              <a:latin typeface="Cambria" panose="02040503050406030204" pitchFamily="18" charset="0"/>
              <a:ea typeface="Cambria" panose="02040503050406030204" pitchFamily="18" charset="0"/>
            </a:rPr>
            <a:t>nước</a:t>
          </a:r>
          <a:r>
            <a:rPr lang="en-US" sz="2000" kern="1200" dirty="0" smtClean="0">
              <a:solidFill>
                <a:srgbClr val="FFFF00"/>
              </a:solidFill>
              <a:latin typeface="Cambria" panose="02040503050406030204" pitchFamily="18" charset="0"/>
              <a:ea typeface="Cambria" panose="02040503050406030204" pitchFamily="18" charset="0"/>
            </a:rPr>
            <a:t> </a:t>
          </a:r>
          <a:r>
            <a:rPr lang="en-US" sz="2000" kern="1200" dirty="0" err="1" smtClean="0">
              <a:solidFill>
                <a:srgbClr val="FFFF00"/>
              </a:solidFill>
              <a:latin typeface="Cambria" panose="02040503050406030204" pitchFamily="18" charset="0"/>
              <a:ea typeface="Cambria" panose="02040503050406030204" pitchFamily="18" charset="0"/>
            </a:rPr>
            <a:t>trong</a:t>
          </a:r>
          <a:r>
            <a:rPr lang="en-US" sz="2000" kern="1200" dirty="0" smtClean="0">
              <a:solidFill>
                <a:srgbClr val="FFFF00"/>
              </a:solidFill>
              <a:latin typeface="Cambria" panose="02040503050406030204" pitchFamily="18" charset="0"/>
              <a:ea typeface="Cambria" panose="02040503050406030204" pitchFamily="18" charset="0"/>
            </a:rPr>
            <a:t> </a:t>
          </a:r>
          <a:r>
            <a:rPr lang="en-US" sz="2000" kern="1200" dirty="0" err="1" smtClean="0">
              <a:solidFill>
                <a:srgbClr val="FFFF00"/>
              </a:solidFill>
              <a:latin typeface="Cambria" panose="02040503050406030204" pitchFamily="18" charset="0"/>
              <a:ea typeface="Cambria" panose="02040503050406030204" pitchFamily="18" charset="0"/>
            </a:rPr>
            <a:t>khí</a:t>
          </a:r>
          <a:r>
            <a:rPr lang="en-US" sz="2000" kern="1200" dirty="0" smtClean="0">
              <a:solidFill>
                <a:srgbClr val="FFFF00"/>
              </a:solidFill>
              <a:latin typeface="Cambria" panose="02040503050406030204" pitchFamily="18" charset="0"/>
              <a:ea typeface="Cambria" panose="02040503050406030204" pitchFamily="18" charset="0"/>
            </a:rPr>
            <a:t> </a:t>
          </a:r>
          <a:r>
            <a:rPr lang="en-US" sz="2000" kern="1200" dirty="0" err="1" smtClean="0">
              <a:solidFill>
                <a:srgbClr val="FFFF00"/>
              </a:solidFill>
              <a:latin typeface="Cambria" panose="02040503050406030204" pitchFamily="18" charset="0"/>
              <a:ea typeface="Cambria" panose="02040503050406030204" pitchFamily="18" charset="0"/>
            </a:rPr>
            <a:t>quyển</a:t>
          </a:r>
          <a:endParaRPr lang="en-US" sz="2000" kern="1200" dirty="0">
            <a:solidFill>
              <a:srgbClr val="FFFF00"/>
            </a:solidFill>
            <a:latin typeface="Cambria" panose="02040503050406030204" pitchFamily="18" charset="0"/>
            <a:ea typeface="Cambria" panose="02040503050406030204" pitchFamily="18" charset="0"/>
          </a:endParaRPr>
        </a:p>
      </dsp:txBody>
      <dsp:txXfrm>
        <a:off x="4137727" y="1444216"/>
        <a:ext cx="1456475" cy="95125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9F642B-BD8F-47F0-AFB0-EF0785EB6F20}" type="datetimeFigureOut">
              <a:rPr lang="en-US" smtClean="0"/>
              <a:t>8/27/2021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0824CB-A889-4BEE-B9EB-6E73F49F5870}" type="slidenum">
              <a:rPr lang="en-US" smtClean="0"/>
              <a:t>‹#›</a:t>
            </a:fld>
            <a:endParaRPr lang="en-US"/>
          </a:p>
        </p:txBody>
      </p:sp>
    </p:spTree>
    <p:extLst>
      <p:ext uri="{BB962C8B-B14F-4D97-AF65-F5344CB8AC3E}">
        <p14:creationId xmlns:p14="http://schemas.microsoft.com/office/powerpoint/2010/main" val="513488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3</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3C7863-D39B-4ECD-8A1A-EAEA00DD2C52}" type="datetimeFigureOut">
              <a:rPr lang="en-US" smtClean="0"/>
              <a:t>8/27/2021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FDC1CB-701E-414E-A0DB-EBEC4B0CCF0C}" type="slidenum">
              <a:rPr lang="en-US" smtClean="0"/>
              <a:t>‹#›</a:t>
            </a:fld>
            <a:endParaRPr lang="en-US"/>
          </a:p>
        </p:txBody>
      </p:sp>
    </p:spTree>
    <p:extLst>
      <p:ext uri="{BB962C8B-B14F-4D97-AF65-F5344CB8AC3E}">
        <p14:creationId xmlns:p14="http://schemas.microsoft.com/office/powerpoint/2010/main" val="763991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3C7863-D39B-4ECD-8A1A-EAEA00DD2C52}" type="datetimeFigureOut">
              <a:rPr lang="en-US" smtClean="0"/>
              <a:t>8/27/2021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FDC1CB-701E-414E-A0DB-EBEC4B0CCF0C}" type="slidenum">
              <a:rPr lang="en-US" smtClean="0"/>
              <a:t>‹#›</a:t>
            </a:fld>
            <a:endParaRPr lang="en-US"/>
          </a:p>
        </p:txBody>
      </p:sp>
    </p:spTree>
    <p:extLst>
      <p:ext uri="{BB962C8B-B14F-4D97-AF65-F5344CB8AC3E}">
        <p14:creationId xmlns:p14="http://schemas.microsoft.com/office/powerpoint/2010/main" val="1306508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3C7863-D39B-4ECD-8A1A-EAEA00DD2C52}" type="datetimeFigureOut">
              <a:rPr lang="en-US" smtClean="0"/>
              <a:t>8/27/2021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FDC1CB-701E-414E-A0DB-EBEC4B0CCF0C}" type="slidenum">
              <a:rPr lang="en-US" smtClean="0"/>
              <a:t>‹#›</a:t>
            </a:fld>
            <a:endParaRPr lang="en-US"/>
          </a:p>
        </p:txBody>
      </p:sp>
    </p:spTree>
    <p:extLst>
      <p:ext uri="{BB962C8B-B14F-4D97-AF65-F5344CB8AC3E}">
        <p14:creationId xmlns:p14="http://schemas.microsoft.com/office/powerpoint/2010/main" val="955289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3C7863-D39B-4ECD-8A1A-EAEA00DD2C52}" type="datetimeFigureOut">
              <a:rPr lang="en-US" smtClean="0"/>
              <a:t>8/27/2021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FDC1CB-701E-414E-A0DB-EBEC4B0CCF0C}" type="slidenum">
              <a:rPr lang="en-US" smtClean="0"/>
              <a:t>‹#›</a:t>
            </a:fld>
            <a:endParaRPr lang="en-US"/>
          </a:p>
        </p:txBody>
      </p:sp>
    </p:spTree>
    <p:extLst>
      <p:ext uri="{BB962C8B-B14F-4D97-AF65-F5344CB8AC3E}">
        <p14:creationId xmlns:p14="http://schemas.microsoft.com/office/powerpoint/2010/main" val="2874856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3C7863-D39B-4ECD-8A1A-EAEA00DD2C52}" type="datetimeFigureOut">
              <a:rPr lang="en-US" smtClean="0"/>
              <a:t>8/27/2021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FDC1CB-701E-414E-A0DB-EBEC4B0CCF0C}" type="slidenum">
              <a:rPr lang="en-US" smtClean="0"/>
              <a:t>‹#›</a:t>
            </a:fld>
            <a:endParaRPr lang="en-US"/>
          </a:p>
        </p:txBody>
      </p:sp>
    </p:spTree>
    <p:extLst>
      <p:ext uri="{BB962C8B-B14F-4D97-AF65-F5344CB8AC3E}">
        <p14:creationId xmlns:p14="http://schemas.microsoft.com/office/powerpoint/2010/main" val="303364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3C7863-D39B-4ECD-8A1A-EAEA00DD2C52}" type="datetimeFigureOut">
              <a:rPr lang="en-US" smtClean="0"/>
              <a:t>8/27/2021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FDC1CB-701E-414E-A0DB-EBEC4B0CCF0C}" type="slidenum">
              <a:rPr lang="en-US" smtClean="0"/>
              <a:t>‹#›</a:t>
            </a:fld>
            <a:endParaRPr lang="en-US"/>
          </a:p>
        </p:txBody>
      </p:sp>
    </p:spTree>
    <p:extLst>
      <p:ext uri="{BB962C8B-B14F-4D97-AF65-F5344CB8AC3E}">
        <p14:creationId xmlns:p14="http://schemas.microsoft.com/office/powerpoint/2010/main" val="2295893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3C7863-D39B-4ECD-8A1A-EAEA00DD2C52}" type="datetimeFigureOut">
              <a:rPr lang="en-US" smtClean="0"/>
              <a:t>8/27/2021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FDC1CB-701E-414E-A0DB-EBEC4B0CCF0C}" type="slidenum">
              <a:rPr lang="en-US" smtClean="0"/>
              <a:t>‹#›</a:t>
            </a:fld>
            <a:endParaRPr lang="en-US"/>
          </a:p>
        </p:txBody>
      </p:sp>
    </p:spTree>
    <p:extLst>
      <p:ext uri="{BB962C8B-B14F-4D97-AF65-F5344CB8AC3E}">
        <p14:creationId xmlns:p14="http://schemas.microsoft.com/office/powerpoint/2010/main" val="4025608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3C7863-D39B-4ECD-8A1A-EAEA00DD2C52}" type="datetimeFigureOut">
              <a:rPr lang="en-US" smtClean="0"/>
              <a:t>8/27/2021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FDC1CB-701E-414E-A0DB-EBEC4B0CCF0C}" type="slidenum">
              <a:rPr lang="en-US" smtClean="0"/>
              <a:t>‹#›</a:t>
            </a:fld>
            <a:endParaRPr lang="en-US"/>
          </a:p>
        </p:txBody>
      </p:sp>
    </p:spTree>
    <p:extLst>
      <p:ext uri="{BB962C8B-B14F-4D97-AF65-F5344CB8AC3E}">
        <p14:creationId xmlns:p14="http://schemas.microsoft.com/office/powerpoint/2010/main" val="4148666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3C7863-D39B-4ECD-8A1A-EAEA00DD2C52}" type="datetimeFigureOut">
              <a:rPr lang="en-US" smtClean="0"/>
              <a:t>8/27/2021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FDC1CB-701E-414E-A0DB-EBEC4B0CCF0C}" type="slidenum">
              <a:rPr lang="en-US" smtClean="0"/>
              <a:t>‹#›</a:t>
            </a:fld>
            <a:endParaRPr lang="en-US"/>
          </a:p>
        </p:txBody>
      </p:sp>
    </p:spTree>
    <p:extLst>
      <p:ext uri="{BB962C8B-B14F-4D97-AF65-F5344CB8AC3E}">
        <p14:creationId xmlns:p14="http://schemas.microsoft.com/office/powerpoint/2010/main" val="72393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3C7863-D39B-4ECD-8A1A-EAEA00DD2C52}" type="datetimeFigureOut">
              <a:rPr lang="en-US" smtClean="0"/>
              <a:t>8/27/2021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FDC1CB-701E-414E-A0DB-EBEC4B0CCF0C}" type="slidenum">
              <a:rPr lang="en-US" smtClean="0"/>
              <a:t>‹#›</a:t>
            </a:fld>
            <a:endParaRPr lang="en-US"/>
          </a:p>
        </p:txBody>
      </p:sp>
    </p:spTree>
    <p:extLst>
      <p:ext uri="{BB962C8B-B14F-4D97-AF65-F5344CB8AC3E}">
        <p14:creationId xmlns:p14="http://schemas.microsoft.com/office/powerpoint/2010/main" val="151081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3C7863-D39B-4ECD-8A1A-EAEA00DD2C52}" type="datetimeFigureOut">
              <a:rPr lang="en-US" smtClean="0"/>
              <a:t>8/27/2021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FDC1CB-701E-414E-A0DB-EBEC4B0CCF0C}" type="slidenum">
              <a:rPr lang="en-US" smtClean="0"/>
              <a:t>‹#›</a:t>
            </a:fld>
            <a:endParaRPr lang="en-US"/>
          </a:p>
        </p:txBody>
      </p:sp>
    </p:spTree>
    <p:extLst>
      <p:ext uri="{BB962C8B-B14F-4D97-AF65-F5344CB8AC3E}">
        <p14:creationId xmlns:p14="http://schemas.microsoft.com/office/powerpoint/2010/main" val="235018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3C7863-D39B-4ECD-8A1A-EAEA00DD2C52}" type="datetimeFigureOut">
              <a:rPr lang="en-US" smtClean="0"/>
              <a:t>8/27/2021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FDC1CB-701E-414E-A0DB-EBEC4B0CCF0C}" type="slidenum">
              <a:rPr lang="en-US" smtClean="0"/>
              <a:t>‹#›</a:t>
            </a:fld>
            <a:endParaRPr lang="en-US"/>
          </a:p>
        </p:txBody>
      </p:sp>
    </p:spTree>
    <p:extLst>
      <p:ext uri="{BB962C8B-B14F-4D97-AF65-F5344CB8AC3E}">
        <p14:creationId xmlns:p14="http://schemas.microsoft.com/office/powerpoint/2010/main" val="2986743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1.xml"/><Relationship Id="rId7" Type="http://schemas.openxmlformats.org/officeDocument/2006/relationships/image" Target="../media/image9.gif"/><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8.jpeg"/><Relationship Id="rId11" Type="http://schemas.openxmlformats.org/officeDocument/2006/relationships/image" Target="../media/image15.png"/><Relationship Id="rId5" Type="http://schemas.openxmlformats.org/officeDocument/2006/relationships/image" Target="../media/image2.png"/><Relationship Id="rId10" Type="http://schemas.openxmlformats.org/officeDocument/2006/relationships/image" Target="../media/image12.jpeg"/><Relationship Id="rId4" Type="http://schemas.openxmlformats.org/officeDocument/2006/relationships/image" Target="../media/image7.png"/><Relationship Id="rId9"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2.png"/><Relationship Id="rId7" Type="http://schemas.openxmlformats.org/officeDocument/2006/relationships/diagramData" Target="../diagrams/data1.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0.jpeg"/><Relationship Id="rId11" Type="http://schemas.microsoft.com/office/2007/relationships/diagramDrawing" Target="../diagrams/drawing1.xml"/><Relationship Id="rId5" Type="http://schemas.openxmlformats.org/officeDocument/2006/relationships/image" Target="../media/image9.gif"/><Relationship Id="rId10" Type="http://schemas.openxmlformats.org/officeDocument/2006/relationships/diagramColors" Target="../diagrams/colors1.xml"/><Relationship Id="rId4" Type="http://schemas.openxmlformats.org/officeDocument/2006/relationships/image" Target="../media/image8.jpeg"/><Relationship Id="rId9"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2.png"/><Relationship Id="rId7" Type="http://schemas.openxmlformats.org/officeDocument/2006/relationships/image" Target="../media/image11.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gif"/><Relationship Id="rId10" Type="http://schemas.microsoft.com/office/2007/relationships/hdphoto" Target="../media/hdphoto2.wdp"/><Relationship Id="rId4" Type="http://schemas.openxmlformats.org/officeDocument/2006/relationships/image" Target="../media/image8.jpeg"/><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2.png"/><Relationship Id="rId7" Type="http://schemas.openxmlformats.org/officeDocument/2006/relationships/image" Target="../media/image11.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gif"/><Relationship Id="rId10" Type="http://schemas.openxmlformats.org/officeDocument/2006/relationships/image" Target="../media/image17.jpeg"/><Relationship Id="rId4" Type="http://schemas.openxmlformats.org/officeDocument/2006/relationships/image" Target="../media/image8.jpeg"/><Relationship Id="rId9" Type="http://schemas.openxmlformats.org/officeDocument/2006/relationships/image" Target="../media/image1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2.png"/><Relationship Id="rId7" Type="http://schemas.openxmlformats.org/officeDocument/2006/relationships/image" Target="../media/image11.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gif"/><Relationship Id="rId10" Type="http://schemas.microsoft.com/office/2007/relationships/hdphoto" Target="../media/hdphoto1.wdp"/><Relationship Id="rId4" Type="http://schemas.openxmlformats.org/officeDocument/2006/relationships/image" Target="../media/image8.jpe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2.png"/><Relationship Id="rId7" Type="http://schemas.openxmlformats.org/officeDocument/2006/relationships/image" Target="../media/image11.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gif"/><Relationship Id="rId10" Type="http://schemas.microsoft.com/office/2007/relationships/hdphoto" Target="../media/hdphoto1.wdp"/><Relationship Id="rId4" Type="http://schemas.openxmlformats.org/officeDocument/2006/relationships/image" Target="../media/image8.jpe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2.png"/><Relationship Id="rId7" Type="http://schemas.openxmlformats.org/officeDocument/2006/relationships/image" Target="../media/image11.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gif"/><Relationship Id="rId10" Type="http://schemas.microsoft.com/office/2007/relationships/hdphoto" Target="../media/hdphoto2.wdp"/><Relationship Id="rId4" Type="http://schemas.openxmlformats.org/officeDocument/2006/relationships/image" Target="../media/image8.jpe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1.xml"/><Relationship Id="rId7" Type="http://schemas.openxmlformats.org/officeDocument/2006/relationships/image" Target="../media/image9.gif"/><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8.jpeg"/><Relationship Id="rId11" Type="http://schemas.openxmlformats.org/officeDocument/2006/relationships/image" Target="../media/image15.png"/><Relationship Id="rId5" Type="http://schemas.openxmlformats.org/officeDocument/2006/relationships/image" Target="../media/image2.png"/><Relationship Id="rId10" Type="http://schemas.openxmlformats.org/officeDocument/2006/relationships/image" Target="../media/image12.jpeg"/><Relationship Id="rId4" Type="http://schemas.openxmlformats.org/officeDocument/2006/relationships/image" Target="../media/image7.png"/><Relationship Id="rId9"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95400" y="1295400"/>
            <a:ext cx="6732270" cy="2216765"/>
            <a:chOff x="1143000" y="1143000"/>
            <a:chExt cx="7620000" cy="2743200"/>
          </a:xfrm>
        </p:grpSpPr>
        <p:sp>
          <p:nvSpPr>
            <p:cNvPr id="3" name="Rectangle 2"/>
            <p:cNvSpPr/>
            <p:nvPr/>
          </p:nvSpPr>
          <p:spPr>
            <a:xfrm>
              <a:off x="1905000" y="1143000"/>
              <a:ext cx="762000" cy="685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6" name="Rectangle 5"/>
            <p:cNvSpPr/>
            <p:nvPr/>
          </p:nvSpPr>
          <p:spPr>
            <a:xfrm>
              <a:off x="2667000" y="1143000"/>
              <a:ext cx="762000" cy="685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7" name="Rectangle 6"/>
            <p:cNvSpPr/>
            <p:nvPr/>
          </p:nvSpPr>
          <p:spPr>
            <a:xfrm>
              <a:off x="3429000" y="1143000"/>
              <a:ext cx="762000" cy="685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8" name="Rectangle 7"/>
            <p:cNvSpPr/>
            <p:nvPr/>
          </p:nvSpPr>
          <p:spPr>
            <a:xfrm>
              <a:off x="4191000" y="1143000"/>
              <a:ext cx="762000" cy="685800"/>
            </a:xfrm>
            <a:prstGeom prst="rect">
              <a:avLst/>
            </a:prstGeom>
            <a:solidFill>
              <a:srgbClr val="0D30D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9" name="Rectangle 8"/>
            <p:cNvSpPr/>
            <p:nvPr/>
          </p:nvSpPr>
          <p:spPr>
            <a:xfrm>
              <a:off x="4953000" y="1143000"/>
              <a:ext cx="762000" cy="685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0" name="Rectangle 9"/>
            <p:cNvSpPr/>
            <p:nvPr/>
          </p:nvSpPr>
          <p:spPr>
            <a:xfrm>
              <a:off x="5715000" y="1143000"/>
              <a:ext cx="762000" cy="685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11" name="Rectangle 10"/>
            <p:cNvSpPr/>
            <p:nvPr/>
          </p:nvSpPr>
          <p:spPr>
            <a:xfrm>
              <a:off x="6477000" y="1143000"/>
              <a:ext cx="762000" cy="685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2" name="Rectangle 11"/>
            <p:cNvSpPr/>
            <p:nvPr/>
          </p:nvSpPr>
          <p:spPr>
            <a:xfrm>
              <a:off x="7239000" y="1143000"/>
              <a:ext cx="762000" cy="685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13" name="Rectangle 12"/>
            <p:cNvSpPr/>
            <p:nvPr/>
          </p:nvSpPr>
          <p:spPr>
            <a:xfrm>
              <a:off x="1143000" y="1828800"/>
              <a:ext cx="762000" cy="685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4" name="Rectangle 13"/>
            <p:cNvSpPr/>
            <p:nvPr/>
          </p:nvSpPr>
          <p:spPr>
            <a:xfrm>
              <a:off x="1905000" y="1828800"/>
              <a:ext cx="762000" cy="685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15" name="Rectangle 14"/>
            <p:cNvSpPr/>
            <p:nvPr/>
          </p:nvSpPr>
          <p:spPr>
            <a:xfrm>
              <a:off x="2667000" y="1828800"/>
              <a:ext cx="762000" cy="685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6" name="Rectangle 15"/>
            <p:cNvSpPr/>
            <p:nvPr/>
          </p:nvSpPr>
          <p:spPr>
            <a:xfrm>
              <a:off x="3429000" y="1828800"/>
              <a:ext cx="762000" cy="685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17" name="Rectangle 16"/>
            <p:cNvSpPr/>
            <p:nvPr/>
          </p:nvSpPr>
          <p:spPr>
            <a:xfrm>
              <a:off x="4191000" y="1828800"/>
              <a:ext cx="762000" cy="685800"/>
            </a:xfrm>
            <a:prstGeom prst="rect">
              <a:avLst/>
            </a:prstGeom>
            <a:solidFill>
              <a:srgbClr val="0D30D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20" name="Rectangle 19"/>
            <p:cNvSpPr/>
            <p:nvPr/>
          </p:nvSpPr>
          <p:spPr>
            <a:xfrm>
              <a:off x="4953000" y="1828800"/>
              <a:ext cx="762000" cy="685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21" name="Rectangle 20"/>
            <p:cNvSpPr/>
            <p:nvPr/>
          </p:nvSpPr>
          <p:spPr>
            <a:xfrm>
              <a:off x="1143000" y="2514600"/>
              <a:ext cx="762000" cy="685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22" name="Rectangle 21"/>
            <p:cNvSpPr/>
            <p:nvPr/>
          </p:nvSpPr>
          <p:spPr>
            <a:xfrm>
              <a:off x="1905000" y="2514600"/>
              <a:ext cx="762000" cy="685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23" name="Rectangle 22"/>
            <p:cNvSpPr/>
            <p:nvPr/>
          </p:nvSpPr>
          <p:spPr>
            <a:xfrm>
              <a:off x="2667000" y="2514600"/>
              <a:ext cx="762000" cy="685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24" name="Rectangle 23"/>
            <p:cNvSpPr/>
            <p:nvPr/>
          </p:nvSpPr>
          <p:spPr>
            <a:xfrm>
              <a:off x="3429000" y="2514600"/>
              <a:ext cx="762000" cy="685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25" name="Rectangle 24"/>
            <p:cNvSpPr/>
            <p:nvPr/>
          </p:nvSpPr>
          <p:spPr>
            <a:xfrm>
              <a:off x="4191000" y="2514600"/>
              <a:ext cx="762000" cy="685800"/>
            </a:xfrm>
            <a:prstGeom prst="rect">
              <a:avLst/>
            </a:prstGeom>
            <a:solidFill>
              <a:srgbClr val="0D30D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26" name="Rectangle 25"/>
            <p:cNvSpPr/>
            <p:nvPr/>
          </p:nvSpPr>
          <p:spPr>
            <a:xfrm>
              <a:off x="4953000" y="2514600"/>
              <a:ext cx="762000" cy="685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27" name="Rectangle 26"/>
            <p:cNvSpPr/>
            <p:nvPr/>
          </p:nvSpPr>
          <p:spPr>
            <a:xfrm>
              <a:off x="2667000" y="3200400"/>
              <a:ext cx="762000" cy="685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28" name="Rectangle 27"/>
            <p:cNvSpPr/>
            <p:nvPr/>
          </p:nvSpPr>
          <p:spPr>
            <a:xfrm>
              <a:off x="3429000" y="3200400"/>
              <a:ext cx="762000" cy="685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29" name="Rectangle 28"/>
            <p:cNvSpPr/>
            <p:nvPr/>
          </p:nvSpPr>
          <p:spPr>
            <a:xfrm>
              <a:off x="4191000" y="3200400"/>
              <a:ext cx="762000" cy="685800"/>
            </a:xfrm>
            <a:prstGeom prst="rect">
              <a:avLst/>
            </a:prstGeom>
            <a:solidFill>
              <a:srgbClr val="0D30D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30" name="Rectangle 29"/>
            <p:cNvSpPr/>
            <p:nvPr/>
          </p:nvSpPr>
          <p:spPr>
            <a:xfrm>
              <a:off x="4953000" y="3200400"/>
              <a:ext cx="762000" cy="685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31" name="Rectangle 30"/>
            <p:cNvSpPr/>
            <p:nvPr/>
          </p:nvSpPr>
          <p:spPr>
            <a:xfrm>
              <a:off x="5715000" y="3200400"/>
              <a:ext cx="762000" cy="685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32" name="Rectangle 31"/>
            <p:cNvSpPr/>
            <p:nvPr/>
          </p:nvSpPr>
          <p:spPr>
            <a:xfrm>
              <a:off x="6477000" y="3200400"/>
              <a:ext cx="762000" cy="685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33" name="Rectangle 32"/>
            <p:cNvSpPr/>
            <p:nvPr/>
          </p:nvSpPr>
          <p:spPr>
            <a:xfrm>
              <a:off x="7239000" y="3200400"/>
              <a:ext cx="762000" cy="685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34" name="Rectangle 33"/>
            <p:cNvSpPr/>
            <p:nvPr/>
          </p:nvSpPr>
          <p:spPr>
            <a:xfrm>
              <a:off x="8001000" y="3200400"/>
              <a:ext cx="762000" cy="685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grpSp>
      <p:sp>
        <p:nvSpPr>
          <p:cNvPr id="35" name="Rectangle 34"/>
          <p:cNvSpPr/>
          <p:nvPr/>
        </p:nvSpPr>
        <p:spPr>
          <a:xfrm>
            <a:off x="2286000" y="76200"/>
            <a:ext cx="4724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TRÒ CHƠI Ô CHỮ</a:t>
            </a:r>
            <a:endParaRPr lang="en-US" sz="3500" b="1" dirty="0">
              <a:solidFill>
                <a:srgbClr val="FF0000"/>
              </a:solidFill>
              <a:latin typeface="Cambria" panose="02040503050406030204" pitchFamily="18" charset="0"/>
              <a:ea typeface="Cambria" panose="02040503050406030204" pitchFamily="18" charset="0"/>
            </a:endParaRPr>
          </a:p>
        </p:txBody>
      </p:sp>
      <p:sp>
        <p:nvSpPr>
          <p:cNvPr id="36" name="Rectangle 35"/>
          <p:cNvSpPr/>
          <p:nvPr/>
        </p:nvSpPr>
        <p:spPr>
          <a:xfrm>
            <a:off x="0" y="3718679"/>
            <a:ext cx="9144000" cy="3139321"/>
          </a:xfrm>
          <a:prstGeom prst="rect">
            <a:avLst/>
          </a:prstGeom>
        </p:spPr>
        <p:txBody>
          <a:bodyPr wrap="square">
            <a:spAutoFit/>
          </a:bodyPr>
          <a:lstStyle/>
          <a:p>
            <a:pPr algn="ctr"/>
            <a:r>
              <a:rPr lang="en-US" sz="2200" b="1" dirty="0" smtClean="0">
                <a:solidFill>
                  <a:srgbClr val="FF0000"/>
                </a:solidFill>
                <a:latin typeface="Cambria" panose="02040503050406030204" pitchFamily="18" charset="0"/>
                <a:ea typeface="Cambria" panose="02040503050406030204" pitchFamily="18" charset="0"/>
              </a:rPr>
              <a:t>L</a:t>
            </a:r>
            <a:r>
              <a:rPr lang="vi-VN" sz="2200" b="1" dirty="0" smtClean="0">
                <a:solidFill>
                  <a:srgbClr val="FF0000"/>
                </a:solidFill>
                <a:latin typeface="Cambria" panose="02040503050406030204" pitchFamily="18" charset="0"/>
                <a:ea typeface="Cambria" panose="02040503050406030204" pitchFamily="18" charset="0"/>
              </a:rPr>
              <a:t>UẬT CHƠI</a:t>
            </a:r>
          </a:p>
          <a:p>
            <a:pPr algn="just"/>
            <a:r>
              <a:rPr lang="vi-VN" sz="2200" b="1" dirty="0" smtClean="0">
                <a:solidFill>
                  <a:srgbClr val="0D30DD"/>
                </a:solidFill>
                <a:latin typeface="Cambria" panose="02040503050406030204" pitchFamily="18" charset="0"/>
                <a:ea typeface="Cambria" panose="02040503050406030204" pitchFamily="18" charset="0"/>
              </a:rPr>
              <a:t>- </a:t>
            </a:r>
            <a:r>
              <a:rPr lang="vi-VN" sz="2200" b="1" dirty="0">
                <a:solidFill>
                  <a:srgbClr val="0D30DD"/>
                </a:solidFill>
                <a:latin typeface="Cambria" panose="02040503050406030204" pitchFamily="18" charset="0"/>
                <a:ea typeface="Cambria" panose="02040503050406030204" pitchFamily="18" charset="0"/>
              </a:rPr>
              <a:t>Trò chơi ô chữ gồm 4 ô chữ hàng ngang được đánh số từ 1 đến 4 sẽ tương ứng với 4 câu hỏi và 1 ô từ khóa hàng dọc A.</a:t>
            </a:r>
          </a:p>
          <a:p>
            <a:pPr algn="just"/>
            <a:r>
              <a:rPr lang="vi-VN" sz="2200" b="1" dirty="0">
                <a:solidFill>
                  <a:srgbClr val="0D30DD"/>
                </a:solidFill>
                <a:latin typeface="Cambria" panose="02040503050406030204" pitchFamily="18" charset="0"/>
                <a:ea typeface="Cambria" panose="02040503050406030204" pitchFamily="18" charset="0"/>
              </a:rPr>
              <a:t>- Các em dựa vào </a:t>
            </a:r>
            <a:r>
              <a:rPr lang="vi-VN" sz="2200" b="1" dirty="0" smtClean="0">
                <a:solidFill>
                  <a:srgbClr val="0D30DD"/>
                </a:solidFill>
                <a:latin typeface="Cambria" panose="02040503050406030204" pitchFamily="18" charset="0"/>
                <a:ea typeface="Cambria" panose="02040503050406030204" pitchFamily="18" charset="0"/>
              </a:rPr>
              <a:t>T</a:t>
            </a:r>
            <a:r>
              <a:rPr lang="en-US" sz="2200" b="1" dirty="0" err="1" smtClean="0">
                <a:solidFill>
                  <a:srgbClr val="0D30DD"/>
                </a:solidFill>
                <a:latin typeface="Cambria" panose="02040503050406030204" pitchFamily="18" charset="0"/>
                <a:ea typeface="Cambria" panose="02040503050406030204" pitchFamily="18" charset="0"/>
              </a:rPr>
              <a:t>ập</a:t>
            </a:r>
            <a:r>
              <a:rPr lang="en-US" sz="2200" b="1" dirty="0" smtClean="0">
                <a:solidFill>
                  <a:srgbClr val="0D30DD"/>
                </a:solidFill>
                <a:latin typeface="Cambria" panose="02040503050406030204" pitchFamily="18" charset="0"/>
                <a:ea typeface="Cambria" panose="02040503050406030204" pitchFamily="18" charset="0"/>
              </a:rPr>
              <a:t> </a:t>
            </a:r>
            <a:r>
              <a:rPr lang="en-US" sz="2200" b="1" dirty="0" err="1" smtClean="0">
                <a:solidFill>
                  <a:srgbClr val="0D30DD"/>
                </a:solidFill>
                <a:latin typeface="Cambria" panose="02040503050406030204" pitchFamily="18" charset="0"/>
                <a:ea typeface="Cambria" panose="02040503050406030204" pitchFamily="18" charset="0"/>
              </a:rPr>
              <a:t>bản</a:t>
            </a:r>
            <a:r>
              <a:rPr lang="en-US" sz="2200" b="1" dirty="0" smtClean="0">
                <a:solidFill>
                  <a:srgbClr val="0D30DD"/>
                </a:solidFill>
                <a:latin typeface="Cambria" panose="02040503050406030204" pitchFamily="18" charset="0"/>
                <a:ea typeface="Cambria" panose="02040503050406030204" pitchFamily="18" charset="0"/>
              </a:rPr>
              <a:t> </a:t>
            </a:r>
            <a:r>
              <a:rPr lang="en-US" sz="2200" b="1" dirty="0" err="1" smtClean="0">
                <a:solidFill>
                  <a:srgbClr val="0D30DD"/>
                </a:solidFill>
                <a:latin typeface="Cambria" panose="02040503050406030204" pitchFamily="18" charset="0"/>
                <a:ea typeface="Cambria" panose="02040503050406030204" pitchFamily="18" charset="0"/>
              </a:rPr>
              <a:t>đồ</a:t>
            </a:r>
            <a:r>
              <a:rPr lang="vi-VN" sz="2200" b="1" dirty="0" smtClean="0">
                <a:solidFill>
                  <a:srgbClr val="0D30DD"/>
                </a:solidFill>
                <a:latin typeface="Cambria" panose="02040503050406030204" pitchFamily="18" charset="0"/>
                <a:ea typeface="Cambria" panose="02040503050406030204" pitchFamily="18" charset="0"/>
              </a:rPr>
              <a:t> </a:t>
            </a:r>
            <a:r>
              <a:rPr lang="vi-VN" sz="2200" b="1" dirty="0">
                <a:solidFill>
                  <a:srgbClr val="0D30DD"/>
                </a:solidFill>
                <a:latin typeface="Cambria" panose="02040503050406030204" pitchFamily="18" charset="0"/>
                <a:ea typeface="Cambria" panose="02040503050406030204" pitchFamily="18" charset="0"/>
              </a:rPr>
              <a:t>Địa lí 6 và kiến thức đã học để trả lời, </a:t>
            </a:r>
            <a:r>
              <a:rPr lang="vi-VN" sz="2200" b="1" dirty="0" smtClean="0">
                <a:solidFill>
                  <a:srgbClr val="0D30DD"/>
                </a:solidFill>
                <a:latin typeface="Cambria" panose="02040503050406030204" pitchFamily="18" charset="0"/>
                <a:ea typeface="Cambria" panose="02040503050406030204" pitchFamily="18" charset="0"/>
              </a:rPr>
              <a:t>mỗi </a:t>
            </a:r>
            <a:r>
              <a:rPr lang="vi-VN" sz="2200" b="1" dirty="0">
                <a:solidFill>
                  <a:srgbClr val="0D30DD"/>
                </a:solidFill>
                <a:latin typeface="Cambria" panose="02040503050406030204" pitchFamily="18" charset="0"/>
                <a:ea typeface="Cambria" panose="02040503050406030204" pitchFamily="18" charset="0"/>
              </a:rPr>
              <a:t>câu hỏi có </a:t>
            </a:r>
            <a:r>
              <a:rPr lang="en-US" sz="2200" b="1" dirty="0" smtClean="0">
                <a:solidFill>
                  <a:srgbClr val="0D30DD"/>
                </a:solidFill>
                <a:latin typeface="Cambria" panose="02040503050406030204" pitchFamily="18" charset="0"/>
                <a:ea typeface="Cambria" panose="02040503050406030204" pitchFamily="18" charset="0"/>
              </a:rPr>
              <a:t>1</a:t>
            </a:r>
            <a:r>
              <a:rPr lang="vi-VN" sz="2200" b="1" dirty="0" smtClean="0">
                <a:solidFill>
                  <a:srgbClr val="0D30DD"/>
                </a:solidFill>
                <a:latin typeface="Cambria" panose="02040503050406030204" pitchFamily="18" charset="0"/>
                <a:ea typeface="Cambria" panose="02040503050406030204" pitchFamily="18" charset="0"/>
              </a:rPr>
              <a:t> </a:t>
            </a:r>
            <a:r>
              <a:rPr lang="vi-VN" sz="2200" b="1" dirty="0">
                <a:solidFill>
                  <a:srgbClr val="0D30DD"/>
                </a:solidFill>
                <a:latin typeface="Cambria" panose="02040503050406030204" pitchFamily="18" charset="0"/>
                <a:ea typeface="Cambria" panose="02040503050406030204" pitchFamily="18" charset="0"/>
              </a:rPr>
              <a:t>lượt trả lời.</a:t>
            </a:r>
          </a:p>
          <a:p>
            <a:pPr algn="just"/>
            <a:r>
              <a:rPr lang="en-US" sz="2200" b="1" dirty="0" smtClean="0">
                <a:solidFill>
                  <a:srgbClr val="0D30DD"/>
                </a:solidFill>
                <a:latin typeface="Cambria" panose="02040503050406030204" pitchFamily="18" charset="0"/>
                <a:ea typeface="Cambria" panose="02040503050406030204" pitchFamily="18" charset="0"/>
              </a:rPr>
              <a:t>- </a:t>
            </a:r>
            <a:r>
              <a:rPr lang="vi-VN" sz="2200" b="1" dirty="0" smtClean="0">
                <a:solidFill>
                  <a:srgbClr val="0D30DD"/>
                </a:solidFill>
                <a:latin typeface="Cambria" panose="02040503050406030204" pitchFamily="18" charset="0"/>
                <a:ea typeface="Cambria" panose="02040503050406030204" pitchFamily="18" charset="0"/>
              </a:rPr>
              <a:t>Em </a:t>
            </a:r>
            <a:r>
              <a:rPr lang="vi-VN" sz="2200" b="1" dirty="0">
                <a:solidFill>
                  <a:srgbClr val="0D30DD"/>
                </a:solidFill>
                <a:latin typeface="Cambria" panose="02040503050406030204" pitchFamily="18" charset="0"/>
                <a:ea typeface="Cambria" panose="02040503050406030204" pitchFamily="18" charset="0"/>
              </a:rPr>
              <a:t>nào trả lời đúng sẽ nhận được 1 </a:t>
            </a:r>
            <a:r>
              <a:rPr lang="vi-VN" sz="2200" b="1" dirty="0" smtClean="0">
                <a:solidFill>
                  <a:srgbClr val="0D30DD"/>
                </a:solidFill>
                <a:latin typeface="Cambria" panose="02040503050406030204" pitchFamily="18" charset="0"/>
                <a:ea typeface="Cambria" panose="02040503050406030204" pitchFamily="18" charset="0"/>
              </a:rPr>
              <a:t>phần quà nhỏ và </a:t>
            </a:r>
            <a:r>
              <a:rPr lang="vi-VN" sz="2200" b="1" dirty="0">
                <a:solidFill>
                  <a:srgbClr val="0D30DD"/>
                </a:solidFill>
                <a:latin typeface="Cambria" panose="02040503050406030204" pitchFamily="18" charset="0"/>
                <a:ea typeface="Cambria" panose="02040503050406030204" pitchFamily="18" charset="0"/>
              </a:rPr>
              <a:t>ô chữ sẽ hiện ra các chữ cái tương ứng, trả lời sai ô chữ sẽ bị khóa </a:t>
            </a:r>
            <a:r>
              <a:rPr lang="vi-VN" sz="2200" b="1" dirty="0" smtClean="0">
                <a:solidFill>
                  <a:srgbClr val="0D30DD"/>
                </a:solidFill>
                <a:latin typeface="Cambria" panose="02040503050406030204" pitchFamily="18" charset="0"/>
                <a:ea typeface="Cambria" panose="02040503050406030204" pitchFamily="18" charset="0"/>
              </a:rPr>
              <a:t>lại</a:t>
            </a:r>
            <a:r>
              <a:rPr lang="en-US" sz="2200" b="1" dirty="0" smtClean="0">
                <a:solidFill>
                  <a:srgbClr val="0D30DD"/>
                </a:solidFill>
                <a:latin typeface="Cambria" panose="02040503050406030204" pitchFamily="18" charset="0"/>
                <a:ea typeface="Cambria" panose="02040503050406030204" pitchFamily="18" charset="0"/>
              </a:rPr>
              <a:t>.</a:t>
            </a:r>
          </a:p>
          <a:p>
            <a:pPr algn="just"/>
            <a:r>
              <a:rPr lang="en-US" sz="2200" b="1" dirty="0" smtClean="0">
                <a:solidFill>
                  <a:srgbClr val="0D30DD"/>
                </a:solidFill>
                <a:latin typeface="Cambria" panose="02040503050406030204" pitchFamily="18" charset="0"/>
                <a:ea typeface="Cambria" panose="02040503050406030204" pitchFamily="18" charset="0"/>
              </a:rPr>
              <a:t>- </a:t>
            </a:r>
            <a:r>
              <a:rPr lang="en-US" sz="2200" b="1" dirty="0">
                <a:solidFill>
                  <a:srgbClr val="0D30DD"/>
                </a:solidFill>
                <a:latin typeface="Cambria" panose="02040503050406030204" pitchFamily="18" charset="0"/>
                <a:ea typeface="Cambria" panose="02040503050406030204" pitchFamily="18" charset="0"/>
              </a:rPr>
              <a:t>T</a:t>
            </a:r>
            <a:r>
              <a:rPr lang="vi-VN" sz="2200" b="1" dirty="0" smtClean="0">
                <a:solidFill>
                  <a:srgbClr val="0D30DD"/>
                </a:solidFill>
                <a:latin typeface="Cambria" panose="02040503050406030204" pitchFamily="18" charset="0"/>
                <a:ea typeface="Cambria" panose="02040503050406030204" pitchFamily="18" charset="0"/>
              </a:rPr>
              <a:t>rong </a:t>
            </a:r>
            <a:r>
              <a:rPr lang="vi-VN" sz="2200" b="1" dirty="0">
                <a:solidFill>
                  <a:srgbClr val="0D30DD"/>
                </a:solidFill>
                <a:latin typeface="Cambria" panose="02040503050406030204" pitchFamily="18" charset="0"/>
                <a:ea typeface="Cambria" panose="02040503050406030204" pitchFamily="18" charset="0"/>
              </a:rPr>
              <a:t>quá trình trả lời, em nào trả lời đúng tên từ khóa thì sẽ nhận được phần quà lớn </a:t>
            </a:r>
            <a:r>
              <a:rPr lang="vi-VN" sz="2200" b="1" dirty="0" smtClean="0">
                <a:solidFill>
                  <a:srgbClr val="0D30DD"/>
                </a:solidFill>
                <a:latin typeface="Cambria" panose="02040503050406030204" pitchFamily="18" charset="0"/>
                <a:ea typeface="Cambria" panose="02040503050406030204" pitchFamily="18" charset="0"/>
              </a:rPr>
              <a:t>hơn</a:t>
            </a:r>
            <a:r>
              <a:rPr lang="en-US" sz="2200" b="1" dirty="0" smtClean="0">
                <a:solidFill>
                  <a:srgbClr val="0D30DD"/>
                </a:solidFill>
                <a:latin typeface="Cambria" panose="02040503050406030204" pitchFamily="18" charset="0"/>
                <a:ea typeface="Cambria" panose="02040503050406030204" pitchFamily="18" charset="0"/>
              </a:rPr>
              <a:t>.</a:t>
            </a:r>
            <a:endParaRPr lang="vi-VN" sz="2200" b="1" dirty="0">
              <a:solidFill>
                <a:srgbClr val="0D30DD"/>
              </a:solidFill>
              <a:latin typeface="Cambria" panose="02040503050406030204" pitchFamily="18" charset="0"/>
              <a:ea typeface="Cambria" panose="02040503050406030204" pitchFamily="18" charset="0"/>
            </a:endParaRPr>
          </a:p>
        </p:txBody>
      </p:sp>
      <p:sp>
        <p:nvSpPr>
          <p:cNvPr id="49" name="TextBox 48"/>
          <p:cNvSpPr txBox="1"/>
          <p:nvPr/>
        </p:nvSpPr>
        <p:spPr>
          <a:xfrm>
            <a:off x="1524000" y="1219200"/>
            <a:ext cx="838200" cy="630942"/>
          </a:xfrm>
          <a:prstGeom prst="rect">
            <a:avLst/>
          </a:prstGeom>
          <a:noFill/>
        </p:spPr>
        <p:txBody>
          <a:bodyPr wrap="square" rtlCol="0">
            <a:spAutoFit/>
          </a:bodyPr>
          <a:lstStyle/>
          <a:p>
            <a:r>
              <a:rPr lang="en-US" sz="3500" dirty="0" smtClean="0">
                <a:latin typeface="Cambria" panose="02040503050406030204" pitchFamily="18" charset="0"/>
                <a:ea typeface="Cambria" panose="02040503050406030204" pitchFamily="18" charset="0"/>
              </a:rPr>
              <a:t>1</a:t>
            </a:r>
            <a:endParaRPr lang="en-US" sz="3500" dirty="0">
              <a:latin typeface="Cambria" panose="02040503050406030204" pitchFamily="18" charset="0"/>
              <a:ea typeface="Cambria" panose="02040503050406030204" pitchFamily="18" charset="0"/>
            </a:endParaRPr>
          </a:p>
        </p:txBody>
      </p:sp>
      <p:sp>
        <p:nvSpPr>
          <p:cNvPr id="50" name="TextBox 49"/>
          <p:cNvSpPr txBox="1"/>
          <p:nvPr/>
        </p:nvSpPr>
        <p:spPr>
          <a:xfrm>
            <a:off x="838200" y="1807458"/>
            <a:ext cx="838200" cy="630942"/>
          </a:xfrm>
          <a:prstGeom prst="rect">
            <a:avLst/>
          </a:prstGeom>
          <a:noFill/>
        </p:spPr>
        <p:txBody>
          <a:bodyPr wrap="square" rtlCol="0">
            <a:spAutoFit/>
          </a:bodyPr>
          <a:lstStyle/>
          <a:p>
            <a:r>
              <a:rPr lang="en-US" sz="3500" dirty="0">
                <a:latin typeface="Cambria" panose="02040503050406030204" pitchFamily="18" charset="0"/>
                <a:ea typeface="Cambria" panose="02040503050406030204" pitchFamily="18" charset="0"/>
              </a:rPr>
              <a:t>2</a:t>
            </a:r>
          </a:p>
        </p:txBody>
      </p:sp>
      <p:sp>
        <p:nvSpPr>
          <p:cNvPr id="51" name="TextBox 50"/>
          <p:cNvSpPr txBox="1"/>
          <p:nvPr/>
        </p:nvSpPr>
        <p:spPr>
          <a:xfrm>
            <a:off x="838200" y="2362200"/>
            <a:ext cx="838200" cy="630942"/>
          </a:xfrm>
          <a:prstGeom prst="rect">
            <a:avLst/>
          </a:prstGeom>
          <a:noFill/>
        </p:spPr>
        <p:txBody>
          <a:bodyPr wrap="square" rtlCol="0">
            <a:spAutoFit/>
          </a:bodyPr>
          <a:lstStyle/>
          <a:p>
            <a:r>
              <a:rPr lang="en-US" sz="3500" dirty="0" smtClean="0">
                <a:latin typeface="Cambria" panose="02040503050406030204" pitchFamily="18" charset="0"/>
                <a:ea typeface="Cambria" panose="02040503050406030204" pitchFamily="18" charset="0"/>
              </a:rPr>
              <a:t>3</a:t>
            </a:r>
            <a:endParaRPr lang="en-US" sz="3500" dirty="0">
              <a:latin typeface="Cambria" panose="02040503050406030204" pitchFamily="18" charset="0"/>
              <a:ea typeface="Cambria" panose="02040503050406030204" pitchFamily="18" charset="0"/>
            </a:endParaRPr>
          </a:p>
        </p:txBody>
      </p:sp>
      <p:sp>
        <p:nvSpPr>
          <p:cNvPr id="52" name="TextBox 51"/>
          <p:cNvSpPr txBox="1"/>
          <p:nvPr/>
        </p:nvSpPr>
        <p:spPr>
          <a:xfrm>
            <a:off x="2133600" y="2950458"/>
            <a:ext cx="838200" cy="630942"/>
          </a:xfrm>
          <a:prstGeom prst="rect">
            <a:avLst/>
          </a:prstGeom>
          <a:noFill/>
        </p:spPr>
        <p:txBody>
          <a:bodyPr wrap="square" rtlCol="0">
            <a:spAutoFit/>
          </a:bodyPr>
          <a:lstStyle/>
          <a:p>
            <a:r>
              <a:rPr lang="en-US" sz="3500" dirty="0">
                <a:latin typeface="Cambria" panose="02040503050406030204" pitchFamily="18" charset="0"/>
                <a:ea typeface="Cambria" panose="02040503050406030204" pitchFamily="18" charset="0"/>
              </a:rPr>
              <a:t>4</a:t>
            </a:r>
          </a:p>
        </p:txBody>
      </p:sp>
      <p:sp>
        <p:nvSpPr>
          <p:cNvPr id="53" name="TextBox 52"/>
          <p:cNvSpPr txBox="1"/>
          <p:nvPr/>
        </p:nvSpPr>
        <p:spPr>
          <a:xfrm>
            <a:off x="3962400" y="663714"/>
            <a:ext cx="838200"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A</a:t>
            </a: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708986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12" dur="500"/>
                                        <p:tgtEl>
                                          <p:spTgt spid="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17" dur="500"/>
                                        <p:tgtEl>
                                          <p:spTgt spid="3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22" dur="500"/>
                                        <p:tgtEl>
                                          <p:spTgt spid="3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6">
                                            <p:txEl>
                                              <p:pRg st="4" end="4"/>
                                            </p:txEl>
                                          </p:spTgt>
                                        </p:tgtEl>
                                        <p:attrNameLst>
                                          <p:attrName>style.visibility</p:attrName>
                                        </p:attrNameLst>
                                      </p:cBhvr>
                                      <p:to>
                                        <p:strVal val="visible"/>
                                      </p:to>
                                    </p:set>
                                    <p:animEffect transition="in" filter="randombar(horizontal)">
                                      <p:cBhvr>
                                        <p:cTn id="27" dur="500"/>
                                        <p:tgtEl>
                                          <p:spTgt spid="3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5"/>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7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7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19</a:t>
            </a: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5"/>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pic>
        <p:nvPicPr>
          <p:cNvPr id="1032" name="Picture 8" descr="http://rs826.pbsrc.com/albums/zz186/willisnowell/Gifs/question_marks_bubbling_md_clr.gif~c200"/>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343400" y="1295400"/>
            <a:ext cx="4474760" cy="2057401"/>
          </a:xfrm>
          <a:prstGeom prst="wedgeRoundRectCallout">
            <a:avLst>
              <a:gd name="adj1" fmla="val 24364"/>
              <a:gd name="adj2" fmla="val 997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219201"/>
            <a:ext cx="3875966" cy="2133600"/>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685800" y="1524000"/>
            <a:ext cx="3200400" cy="1508105"/>
          </a:xfrm>
          <a:prstGeom prst="rect">
            <a:avLst/>
          </a:prstGeom>
        </p:spPr>
        <p:txBody>
          <a:bodyPr wrap="square">
            <a:spAutoFit/>
          </a:bodyPr>
          <a:lstStyle/>
          <a:p>
            <a:pPr algn="ctr"/>
            <a:r>
              <a:rPr lang="en-US" sz="2300" i="1" dirty="0" err="1" smtClean="0">
                <a:solidFill>
                  <a:srgbClr val="FF0000"/>
                </a:solidFill>
                <a:latin typeface="Cambria" panose="02040503050406030204" pitchFamily="18" charset="0"/>
                <a:ea typeface="Cambria" panose="02040503050406030204" pitchFamily="18" charset="0"/>
              </a:rPr>
              <a:t>Xem</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đoạn</a:t>
            </a:r>
            <a:r>
              <a:rPr lang="en-US" sz="2300" i="1" dirty="0" smtClean="0">
                <a:solidFill>
                  <a:srgbClr val="FF0000"/>
                </a:solidFill>
                <a:latin typeface="Cambria" panose="02040503050406030204" pitchFamily="18" charset="0"/>
                <a:ea typeface="Cambria" panose="02040503050406030204" pitchFamily="18" charset="0"/>
              </a:rPr>
              <a:t> video clip </a:t>
            </a:r>
            <a:r>
              <a:rPr lang="en-US" sz="2300" i="1" dirty="0" err="1" smtClean="0">
                <a:solidFill>
                  <a:srgbClr val="FF0000"/>
                </a:solidFill>
                <a:latin typeface="Cambria" panose="02040503050406030204" pitchFamily="18" charset="0"/>
                <a:ea typeface="Cambria" panose="02040503050406030204" pitchFamily="18" charset="0"/>
              </a:rPr>
              <a:t>sau</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đây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em</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mô</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tả</a:t>
            </a:r>
            <a:r>
              <a:rPr lang="en-US" sz="2300" i="1" dirty="0" smtClean="0">
                <a:solidFill>
                  <a:srgbClr val="FF0000"/>
                </a:solidFill>
                <a:latin typeface="Cambria" panose="02040503050406030204" pitchFamily="18" charset="0"/>
                <a:ea typeface="Cambria" panose="02040503050406030204" pitchFamily="18" charset="0"/>
              </a:rPr>
              <a:t> </a:t>
            </a:r>
          </a:p>
          <a:p>
            <a:pPr algn="ctr"/>
            <a:r>
              <a:rPr lang="vi-VN" sz="2300" i="1" dirty="0" smtClean="0">
                <a:solidFill>
                  <a:srgbClr val="FF0000"/>
                </a:solidFill>
                <a:latin typeface="Cambria" panose="02040503050406030204" pitchFamily="18" charset="0"/>
                <a:ea typeface="Cambria" panose="02040503050406030204" pitchFamily="18" charset="0"/>
              </a:rPr>
              <a:t>vòng </a:t>
            </a:r>
            <a:r>
              <a:rPr lang="vi-VN" sz="2300" i="1" dirty="0">
                <a:solidFill>
                  <a:srgbClr val="FF0000"/>
                </a:solidFill>
                <a:latin typeface="Cambria" panose="02040503050406030204" pitchFamily="18" charset="0"/>
                <a:ea typeface="Cambria" panose="02040503050406030204" pitchFamily="18" charset="0"/>
              </a:rPr>
              <a:t>tuần hoàn </a:t>
            </a:r>
            <a:r>
              <a:rPr lang="en-US" sz="2300" i="1" dirty="0" err="1" smtClean="0">
                <a:solidFill>
                  <a:srgbClr val="FF0000"/>
                </a:solidFill>
                <a:latin typeface="Cambria" panose="02040503050406030204" pitchFamily="18" charset="0"/>
                <a:ea typeface="Cambria" panose="02040503050406030204" pitchFamily="18" charset="0"/>
              </a:rPr>
              <a:t>lớn</a:t>
            </a:r>
            <a:endParaRPr lang="en-US" sz="2300" i="1" dirty="0" smtClean="0">
              <a:solidFill>
                <a:srgbClr val="FF0000"/>
              </a:solidFill>
              <a:latin typeface="Cambria" panose="02040503050406030204" pitchFamily="18" charset="0"/>
              <a:ea typeface="Cambria" panose="02040503050406030204" pitchFamily="18" charset="0"/>
            </a:endParaRPr>
          </a:p>
          <a:p>
            <a:pPr algn="ctr"/>
            <a:r>
              <a:rPr lang="vi-VN" sz="2300" i="1" dirty="0" smtClean="0">
                <a:solidFill>
                  <a:srgbClr val="FF0000"/>
                </a:solidFill>
                <a:latin typeface="Cambria" panose="02040503050406030204" pitchFamily="18" charset="0"/>
                <a:ea typeface="Cambria" panose="02040503050406030204" pitchFamily="18" charset="0"/>
              </a:rPr>
              <a:t> </a:t>
            </a:r>
            <a:r>
              <a:rPr lang="vi-VN" sz="2300" i="1" dirty="0">
                <a:solidFill>
                  <a:srgbClr val="FF0000"/>
                </a:solidFill>
                <a:latin typeface="Cambria" panose="02040503050406030204" pitchFamily="18" charset="0"/>
                <a:ea typeface="Cambria" panose="02040503050406030204" pitchFamily="18" charset="0"/>
              </a:rPr>
              <a:t>của </a:t>
            </a:r>
            <a:r>
              <a:rPr lang="vi-VN" sz="2300" i="1" dirty="0" smtClean="0">
                <a:solidFill>
                  <a:srgbClr val="FF0000"/>
                </a:solidFill>
                <a:latin typeface="Cambria" panose="02040503050406030204" pitchFamily="18" charset="0"/>
                <a:ea typeface="Cambria" panose="02040503050406030204" pitchFamily="18" charset="0"/>
              </a:rPr>
              <a:t>nước.</a:t>
            </a:r>
            <a:endParaRPr lang="en-US" sz="2300" dirty="0">
              <a:solidFill>
                <a:srgbClr val="FF0000"/>
              </a:solidFill>
              <a:latin typeface="Cambria" panose="02040503050406030204" pitchFamily="18" charset="0"/>
              <a:ea typeface="Cambria" panose="02040503050406030204" pitchFamily="18" charset="0"/>
            </a:endParaRPr>
          </a:p>
        </p:txBody>
      </p:sp>
      <p:sp>
        <p:nvSpPr>
          <p:cNvPr id="17" name="Rectangle 16"/>
          <p:cNvSpPr/>
          <p:nvPr/>
        </p:nvSpPr>
        <p:spPr>
          <a:xfrm>
            <a:off x="4362218" y="1243786"/>
            <a:ext cx="4400782" cy="2185214"/>
          </a:xfrm>
          <a:prstGeom prst="rect">
            <a:avLst/>
          </a:prstGeom>
        </p:spPr>
        <p:txBody>
          <a:bodyPr wrap="square">
            <a:spAutoFit/>
          </a:bodyPr>
          <a:lstStyle/>
          <a:p>
            <a:pPr algn="just"/>
            <a:r>
              <a:rPr lang="en-US" sz="1700" dirty="0" smtClean="0">
                <a:latin typeface="Cambria" panose="02040503050406030204" pitchFamily="18" charset="0"/>
                <a:ea typeface="Cambria" panose="02040503050406030204" pitchFamily="18" charset="0"/>
              </a:rPr>
              <a:t>- </a:t>
            </a:r>
            <a:r>
              <a:rPr lang="en-US" sz="1700" dirty="0" err="1" smtClean="0">
                <a:latin typeface="Cambria" panose="02040503050406030204" pitchFamily="18" charset="0"/>
                <a:ea typeface="Cambria" panose="02040503050406030204" pitchFamily="18" charset="0"/>
              </a:rPr>
              <a:t>Nước</a:t>
            </a:r>
            <a:r>
              <a:rPr lang="en-US" sz="1700" dirty="0" smtClean="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biển</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và</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đại</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dương</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bốc</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hơi</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tạo</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thành</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mây</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Gió</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đưa</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mây</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vào</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đất</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liền</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và</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gây</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mưa</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tại</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đây</a:t>
            </a:r>
            <a:r>
              <a:rPr lang="en-US" sz="1700" dirty="0">
                <a:latin typeface="Cambria" panose="02040503050406030204" pitchFamily="18" charset="0"/>
                <a:ea typeface="Cambria" panose="02040503050406030204" pitchFamily="18" charset="0"/>
              </a:rPr>
              <a:t>; ở </a:t>
            </a:r>
            <a:r>
              <a:rPr lang="en-US" sz="1700" dirty="0" err="1">
                <a:latin typeface="Cambria" panose="02040503050406030204" pitchFamily="18" charset="0"/>
                <a:ea typeface="Cambria" panose="02040503050406030204" pitchFamily="18" charset="0"/>
              </a:rPr>
              <a:t>vùng</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núi</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cao</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mây</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gặp</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lạnh</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tạo</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thành</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tuyết</a:t>
            </a:r>
            <a:r>
              <a:rPr lang="en-US" sz="1700" dirty="0">
                <a:latin typeface="Cambria" panose="02040503050406030204" pitchFamily="18" charset="0"/>
                <a:ea typeface="Cambria" panose="02040503050406030204" pitchFamily="18" charset="0"/>
              </a:rPr>
              <a:t>. </a:t>
            </a:r>
            <a:endParaRPr lang="en-US" sz="1700" dirty="0" smtClean="0">
              <a:latin typeface="Cambria" panose="02040503050406030204" pitchFamily="18" charset="0"/>
              <a:ea typeface="Cambria" panose="02040503050406030204" pitchFamily="18" charset="0"/>
            </a:endParaRPr>
          </a:p>
          <a:p>
            <a:pPr algn="just"/>
            <a:r>
              <a:rPr lang="en-US" sz="1700" dirty="0" smtClean="0">
                <a:latin typeface="Cambria" panose="02040503050406030204" pitchFamily="18" charset="0"/>
                <a:ea typeface="Cambria" panose="02040503050406030204" pitchFamily="18" charset="0"/>
              </a:rPr>
              <a:t>- </a:t>
            </a:r>
            <a:r>
              <a:rPr lang="en-US" sz="1700" dirty="0" err="1" smtClean="0">
                <a:latin typeface="Cambria" panose="02040503050406030204" pitchFamily="18" charset="0"/>
                <a:ea typeface="Cambria" panose="02040503050406030204" pitchFamily="18" charset="0"/>
              </a:rPr>
              <a:t>Một</a:t>
            </a:r>
            <a:r>
              <a:rPr lang="en-US" sz="1700" dirty="0" smtClean="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phần</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nước</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mưa</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và</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tuyết</a:t>
            </a:r>
            <a:r>
              <a:rPr lang="en-US" sz="1700" dirty="0">
                <a:latin typeface="Cambria" panose="02040503050406030204" pitchFamily="18" charset="0"/>
                <a:ea typeface="Cambria" panose="02040503050406030204" pitchFamily="18" charset="0"/>
              </a:rPr>
              <a:t> tan</a:t>
            </a:r>
            <a:r>
              <a:rPr lang="en-US" sz="1700" b="1"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tụ</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lại</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thành</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các</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dòng</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sông</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rồi</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chảy</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ra</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biển</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một</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phần</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khác</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ngấm</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xuống</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đất</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thành</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nước</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ngầm</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rồi</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chảy</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ra</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biển</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và</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đại</a:t>
            </a:r>
            <a:r>
              <a:rPr lang="en-US" sz="1700" dirty="0">
                <a:latin typeface="Cambria" panose="02040503050406030204" pitchFamily="18" charset="0"/>
                <a:ea typeface="Cambria" panose="02040503050406030204" pitchFamily="18" charset="0"/>
              </a:rPr>
              <a:t> </a:t>
            </a:r>
            <a:r>
              <a:rPr lang="en-US" sz="1700" dirty="0" err="1">
                <a:latin typeface="Cambria" panose="02040503050406030204" pitchFamily="18" charset="0"/>
                <a:ea typeface="Cambria" panose="02040503050406030204" pitchFamily="18" charset="0"/>
              </a:rPr>
              <a:t>dương</a:t>
            </a:r>
            <a:r>
              <a:rPr lang="en-US" sz="1700" dirty="0">
                <a:latin typeface="Cambria" panose="02040503050406030204" pitchFamily="18" charset="0"/>
                <a:ea typeface="Cambria" panose="02040503050406030204" pitchFamily="18" charset="0"/>
              </a:rPr>
              <a:t>.</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Vòng</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tuần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hoàn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lớn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của</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nước</a:t>
            </a:r>
            <a:endParaRPr lang="en-US" sz="2400" b="1" dirty="0">
              <a:solidFill>
                <a:srgbClr val="0D30DD"/>
              </a:solidFill>
              <a:latin typeface="Cambria" pitchFamily="18" charset="0"/>
            </a:endParaRPr>
          </a:p>
        </p:txBody>
      </p:sp>
      <p:pic>
        <p:nvPicPr>
          <p:cNvPr id="2" name="Vòng tuần hoàn của nước trên Trái Đấ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286000" y="3733800"/>
            <a:ext cx="4415264" cy="2635986"/>
          </a:xfrm>
          <a:prstGeom prst="rect">
            <a:avLst/>
          </a:prstGeom>
          <a:ln>
            <a:solidFill>
              <a:srgbClr val="99FF33"/>
            </a:solidFill>
          </a:ln>
        </p:spPr>
      </p:pic>
    </p:spTree>
    <p:extLst>
      <p:ext uri="{BB962C8B-B14F-4D97-AF65-F5344CB8AC3E}">
        <p14:creationId xmlns:p14="http://schemas.microsoft.com/office/powerpoint/2010/main" val="5197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fade">
                                      <p:cBhvr>
                                        <p:cTn id="28" dur="500"/>
                                        <p:tgtEl>
                                          <p:spTgt spid="1036"/>
                                        </p:tgtEl>
                                      </p:cBhvr>
                                    </p:animEffect>
                                  </p:childTnLst>
                                </p:cTn>
                              </p:par>
                              <p:par>
                                <p:cTn id="29" presetID="10"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fade">
                                      <p:cBhvr>
                                        <p:cTn id="31" dur="500"/>
                                        <p:tgtEl>
                                          <p:spTgt spid="103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036"/>
                                        </p:tgtEl>
                                        <p:attrNameLst>
                                          <p:attrName>r</p:attrName>
                                        </p:attrNameLst>
                                      </p:cBhvr>
                                    </p:animRot>
                                    <p:animRot by="-240000">
                                      <p:cBhvr>
                                        <p:cTn id="34" dur="200" fill="hold">
                                          <p:stCondLst>
                                            <p:cond delay="200"/>
                                          </p:stCondLst>
                                        </p:cTn>
                                        <p:tgtEl>
                                          <p:spTgt spid="1036"/>
                                        </p:tgtEl>
                                        <p:attrNameLst>
                                          <p:attrName>r</p:attrName>
                                        </p:attrNameLst>
                                      </p:cBhvr>
                                    </p:animRot>
                                    <p:animRot by="240000">
                                      <p:cBhvr>
                                        <p:cTn id="35" dur="200" fill="hold">
                                          <p:stCondLst>
                                            <p:cond delay="400"/>
                                          </p:stCondLst>
                                        </p:cTn>
                                        <p:tgtEl>
                                          <p:spTgt spid="1036"/>
                                        </p:tgtEl>
                                        <p:attrNameLst>
                                          <p:attrName>r</p:attrName>
                                        </p:attrNameLst>
                                      </p:cBhvr>
                                    </p:animRot>
                                    <p:animRot by="-240000">
                                      <p:cBhvr>
                                        <p:cTn id="36" dur="200" fill="hold">
                                          <p:stCondLst>
                                            <p:cond delay="600"/>
                                          </p:stCondLst>
                                        </p:cTn>
                                        <p:tgtEl>
                                          <p:spTgt spid="1036"/>
                                        </p:tgtEl>
                                        <p:attrNameLst>
                                          <p:attrName>r</p:attrName>
                                        </p:attrNameLst>
                                      </p:cBhvr>
                                    </p:animRot>
                                    <p:animRot by="120000">
                                      <p:cBhvr>
                                        <p:cTn id="37" dur="200" fill="hold">
                                          <p:stCondLst>
                                            <p:cond delay="800"/>
                                          </p:stCondLst>
                                        </p:cTn>
                                        <p:tgtEl>
                                          <p:spTgt spid="1036"/>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50" dur="500"/>
                                        <p:tgtEl>
                                          <p:spTgt spid="17">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55"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6" fill="hold" display="0">
                  <p:stCondLst>
                    <p:cond delay="indefinite"/>
                  </p:stCondLst>
                </p:cTn>
                <p:tgtEl>
                  <p:spTgt spid="2"/>
                </p:tgtEl>
              </p:cMediaNode>
            </p:video>
          </p:childTnLst>
        </p:cTn>
      </p:par>
    </p:tnLst>
    <p:bldLst>
      <p:bldP spid="24" grpId="0" animBg="1"/>
      <p:bldP spid="14" grpId="0" animBg="1"/>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7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7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19</a:t>
            </a: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pic>
        <p:nvPicPr>
          <p:cNvPr id="1034"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609600" y="1642914"/>
            <a:ext cx="6629399" cy="3386286"/>
          </a:xfrm>
          <a:prstGeom prst="wedgeRoundRectCallout">
            <a:avLst>
              <a:gd name="adj1" fmla="val 47146"/>
              <a:gd name="adj2" fmla="val 7069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7" name="Rectangle 16"/>
          <p:cNvSpPr/>
          <p:nvPr/>
        </p:nvSpPr>
        <p:spPr>
          <a:xfrm>
            <a:off x="762000" y="1753612"/>
            <a:ext cx="6248399" cy="3046988"/>
          </a:xfrm>
          <a:prstGeom prst="rect">
            <a:avLst/>
          </a:prstGeom>
        </p:spPr>
        <p:txBody>
          <a:bodyPr wrap="square">
            <a:spAutoFit/>
          </a:bodyPr>
          <a:lstStyle/>
          <a:p>
            <a:pPr algn="just"/>
            <a:r>
              <a:rPr lang="vi-VN" sz="2400" dirty="0">
                <a:latin typeface="Cambria" panose="02040503050406030204" pitchFamily="18" charset="0"/>
                <a:ea typeface="Cambria" panose="02040503050406030204" pitchFamily="18" charset="0"/>
              </a:rPr>
              <a:t>- Nước biển và đại dương bốc hơi tạo thành mây. Gió đưa mây vào đất liền và gây mưa tại đây; ở vùng núi cao, mây gặp lạnh tạo thành tuyết. </a:t>
            </a:r>
          </a:p>
          <a:p>
            <a:pPr algn="just"/>
            <a:r>
              <a:rPr lang="vi-VN" sz="2400" dirty="0">
                <a:latin typeface="Cambria" panose="02040503050406030204" pitchFamily="18" charset="0"/>
                <a:ea typeface="Cambria" panose="02040503050406030204" pitchFamily="18" charset="0"/>
              </a:rPr>
              <a:t>- Một phần nước mưa và tuyết tan tụ lại thành các dòng sông rồi chảy ra biển, một phần khác ngấm xuống đất thành nước ngầm rồi chảy ra biển và đại dương.</a:t>
            </a:r>
          </a:p>
        </p:txBody>
      </p:sp>
      <p:sp>
        <p:nvSpPr>
          <p:cNvPr id="31" name="Title 1"/>
          <p:cNvSpPr txBox="1">
            <a:spLocks/>
          </p:cNvSpPr>
          <p:nvPr/>
        </p:nvSpPr>
        <p:spPr>
          <a:xfrm>
            <a:off x="23756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Vòng</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tuần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hoàn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lớn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của</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nước</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8958385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animEffect transition="in" filter="fade">
                                      <p:cBhvr>
                                        <p:cTn id="7" dur="500"/>
                                        <p:tgtEl>
                                          <p:spTgt spid="1036"/>
                                        </p:tgtEl>
                                      </p:cBhvr>
                                    </p:animEffect>
                                  </p:childTnLst>
                                </p:cTn>
                              </p:par>
                              <p:par>
                                <p:cTn id="8" presetID="10" presetClass="entr" presetSubtype="0" fill="hold" nodeType="withEffect">
                                  <p:stCondLst>
                                    <p:cond delay="0"/>
                                  </p:stCondLst>
                                  <p:childTnLst>
                                    <p:set>
                                      <p:cBhvr>
                                        <p:cTn id="9" dur="1" fill="hold">
                                          <p:stCondLst>
                                            <p:cond delay="0"/>
                                          </p:stCondLst>
                                        </p:cTn>
                                        <p:tgtEl>
                                          <p:spTgt spid="1034"/>
                                        </p:tgtEl>
                                        <p:attrNameLst>
                                          <p:attrName>style.visibility</p:attrName>
                                        </p:attrNameLst>
                                      </p:cBhvr>
                                      <p:to>
                                        <p:strVal val="visible"/>
                                      </p:to>
                                    </p:set>
                                    <p:animEffect transition="in" filter="fade">
                                      <p:cBhvr>
                                        <p:cTn id="10" dur="500"/>
                                        <p:tgtEl>
                                          <p:spTgt spid="1034"/>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36"/>
                                        </p:tgtEl>
                                        <p:attrNameLst>
                                          <p:attrName>r</p:attrName>
                                        </p:attrNameLst>
                                      </p:cBhvr>
                                    </p:animRot>
                                    <p:animRot by="-240000">
                                      <p:cBhvr>
                                        <p:cTn id="13" dur="200" fill="hold">
                                          <p:stCondLst>
                                            <p:cond delay="200"/>
                                          </p:stCondLst>
                                        </p:cTn>
                                        <p:tgtEl>
                                          <p:spTgt spid="1036"/>
                                        </p:tgtEl>
                                        <p:attrNameLst>
                                          <p:attrName>r</p:attrName>
                                        </p:attrNameLst>
                                      </p:cBhvr>
                                    </p:animRot>
                                    <p:animRot by="240000">
                                      <p:cBhvr>
                                        <p:cTn id="14" dur="200" fill="hold">
                                          <p:stCondLst>
                                            <p:cond delay="400"/>
                                          </p:stCondLst>
                                        </p:cTn>
                                        <p:tgtEl>
                                          <p:spTgt spid="1036"/>
                                        </p:tgtEl>
                                        <p:attrNameLst>
                                          <p:attrName>r</p:attrName>
                                        </p:attrNameLst>
                                      </p:cBhvr>
                                    </p:animRot>
                                    <p:animRot by="-240000">
                                      <p:cBhvr>
                                        <p:cTn id="15" dur="200" fill="hold">
                                          <p:stCondLst>
                                            <p:cond delay="600"/>
                                          </p:stCondLst>
                                        </p:cTn>
                                        <p:tgtEl>
                                          <p:spTgt spid="1036"/>
                                        </p:tgtEl>
                                        <p:attrNameLst>
                                          <p:attrName>r</p:attrName>
                                        </p:attrNameLst>
                                      </p:cBhvr>
                                    </p:animRot>
                                    <p:animRot by="120000">
                                      <p:cBhvr>
                                        <p:cTn id="16" dur="200" fill="hold">
                                          <p:stCondLst>
                                            <p:cond delay="800"/>
                                          </p:stCondLst>
                                        </p:cTn>
                                        <p:tgtEl>
                                          <p:spTgt spid="103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9" dur="500"/>
                                        <p:tgtEl>
                                          <p:spTgt spid="1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34"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7183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905000"/>
            <a:ext cx="3875966" cy="1600199"/>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609600" y="2029361"/>
            <a:ext cx="3352800" cy="1323439"/>
          </a:xfrm>
          <a:prstGeom prst="rect">
            <a:avLst/>
          </a:prstGeom>
        </p:spPr>
        <p:txBody>
          <a:bodyPr wrap="square">
            <a:spAutoFit/>
          </a:bodyPr>
          <a:lstStyle/>
          <a:p>
            <a:pPr algn="ctr"/>
            <a:r>
              <a:rPr lang="vi-VN" sz="2000" i="1" dirty="0">
                <a:solidFill>
                  <a:srgbClr val="FF0000"/>
                </a:solidFill>
                <a:latin typeface="Cambria" panose="02040503050406030204" pitchFamily="18" charset="0"/>
                <a:ea typeface="Cambria" panose="02040503050406030204" pitchFamily="18" charset="0"/>
              </a:rPr>
              <a:t>Dựa vào </a:t>
            </a:r>
            <a:r>
              <a:rPr lang="en-US" sz="2000" i="1" dirty="0" err="1" smtClean="0">
                <a:solidFill>
                  <a:srgbClr val="FF0000"/>
                </a:solidFill>
                <a:latin typeface="Cambria" panose="02040503050406030204" pitchFamily="18" charset="0"/>
                <a:ea typeface="Cambria" panose="02040503050406030204" pitchFamily="18" charset="0"/>
              </a:rPr>
              <a:t>kiến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thức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đã</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học</a:t>
            </a:r>
            <a:r>
              <a:rPr lang="en-US" sz="2000" i="1" dirty="0" smtClean="0">
                <a:solidFill>
                  <a:srgbClr val="FF0000"/>
                </a:solidFill>
                <a:latin typeface="Cambria" panose="02040503050406030204" pitchFamily="18" charset="0"/>
                <a:ea typeface="Cambria" panose="02040503050406030204" pitchFamily="18" charset="0"/>
              </a:rPr>
              <a:t>, </a:t>
            </a:r>
          </a:p>
          <a:p>
            <a:pPr algn="ctr"/>
            <a:r>
              <a:rPr lang="en-US" sz="2000" i="1" dirty="0" err="1" smtClean="0">
                <a:solidFill>
                  <a:srgbClr val="FF0000"/>
                </a:solidFill>
                <a:latin typeface="Cambria" panose="02040503050406030204" pitchFamily="18" charset="0"/>
                <a:ea typeface="Cambria" panose="02040503050406030204" pitchFamily="18" charset="0"/>
              </a:rPr>
              <a:t>em</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a:solidFill>
                  <a:srgbClr val="FF0000"/>
                </a:solidFill>
                <a:latin typeface="Cambria" panose="02040503050406030204" pitchFamily="18" charset="0"/>
                <a:ea typeface="Cambria" panose="02040503050406030204" pitchFamily="18" charset="0"/>
              </a:rPr>
              <a:t>v</a:t>
            </a:r>
            <a:r>
              <a:rPr lang="vi-VN" sz="2000" i="1" dirty="0" smtClean="0">
                <a:solidFill>
                  <a:srgbClr val="FF0000"/>
                </a:solidFill>
                <a:latin typeface="Cambria" panose="02040503050406030204" pitchFamily="18" charset="0"/>
                <a:ea typeface="Cambria" panose="02040503050406030204" pitchFamily="18" charset="0"/>
              </a:rPr>
              <a:t>ẽ sơ đồ thể hiện các thành phần chủ yếu </a:t>
            </a:r>
            <a:endParaRPr lang="en-US" sz="2000" i="1" dirty="0" smtClean="0">
              <a:solidFill>
                <a:srgbClr val="FF0000"/>
              </a:solidFill>
              <a:latin typeface="Cambria" panose="02040503050406030204" pitchFamily="18" charset="0"/>
              <a:ea typeface="Cambria" panose="02040503050406030204" pitchFamily="18" charset="0"/>
            </a:endParaRPr>
          </a:p>
          <a:p>
            <a:pPr algn="ctr"/>
            <a:r>
              <a:rPr lang="vi-VN" sz="2000" i="1" dirty="0" smtClean="0">
                <a:solidFill>
                  <a:srgbClr val="FF0000"/>
                </a:solidFill>
                <a:latin typeface="Cambria" panose="02040503050406030204" pitchFamily="18" charset="0"/>
                <a:ea typeface="Cambria" panose="02040503050406030204" pitchFamily="18" charset="0"/>
              </a:rPr>
              <a:t>của thủy quyển.</a:t>
            </a:r>
            <a:endParaRPr lang="en-US" sz="2000"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503373" y="228600"/>
            <a:ext cx="656442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Luyện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tập</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và</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vận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dụng</a:t>
            </a:r>
            <a:endParaRPr lang="en-US" sz="2400" b="1" dirty="0">
              <a:solidFill>
                <a:srgbClr val="0D30DD"/>
              </a:solidFill>
              <a:latin typeface="Cambria" pitchFamily="18" charset="0"/>
            </a:endParaRPr>
          </a:p>
        </p:txBody>
      </p:sp>
      <p:sp>
        <p:nvSpPr>
          <p:cNvPr id="25" name="Rectangle 24"/>
          <p:cNvSpPr/>
          <p:nvPr/>
        </p:nvSpPr>
        <p:spPr>
          <a:xfrm>
            <a:off x="152401" y="120515"/>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4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4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19</a:t>
            </a:r>
            <a:endParaRPr lang="en-US" sz="24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26" name="Text Box 9"/>
          <p:cNvSpPr txBox="1">
            <a:spLocks noChangeArrowheads="1"/>
          </p:cNvSpPr>
          <p:nvPr/>
        </p:nvSpPr>
        <p:spPr bwMode="auto">
          <a:xfrm>
            <a:off x="289263" y="1219200"/>
            <a:ext cx="3901737" cy="461665"/>
          </a:xfrm>
          <a:prstGeom prst="rect">
            <a:avLst/>
          </a:prstGeom>
          <a:solidFill>
            <a:srgbClr val="FFFF99"/>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sz="2400" b="1" dirty="0">
                <a:solidFill>
                  <a:srgbClr val="CC0000"/>
                </a:solidFill>
                <a:latin typeface="Times New Roman" pitchFamily="18" charset="0"/>
                <a:cs typeface="Times New Roman" pitchFamily="18" charset="0"/>
              </a:rPr>
              <a:t>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graphicFrame>
        <p:nvGraphicFramePr>
          <p:cNvPr id="15" name="Diagram 14"/>
          <p:cNvGraphicFramePr/>
          <p:nvPr>
            <p:extLst>
              <p:ext uri="{D42A27DB-BD31-4B8C-83A1-F6EECF244321}">
                <p14:modId xmlns:p14="http://schemas.microsoft.com/office/powerpoint/2010/main" val="445166210"/>
              </p:ext>
            </p:extLst>
          </p:nvPr>
        </p:nvGraphicFramePr>
        <p:xfrm>
          <a:off x="3124200" y="2705100"/>
          <a:ext cx="5791200" cy="384342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1164818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Graphic spid="15"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7183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343400" y="1828800"/>
            <a:ext cx="4474760" cy="1752600"/>
          </a:xfrm>
          <a:prstGeom prst="wedgeRoundRectCallout">
            <a:avLst>
              <a:gd name="adj1" fmla="val 23909"/>
              <a:gd name="adj2" fmla="val 830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905000"/>
            <a:ext cx="3875966" cy="1600199"/>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533400" y="2044005"/>
            <a:ext cx="3352800" cy="1384995"/>
          </a:xfrm>
          <a:prstGeom prst="rect">
            <a:avLst/>
          </a:prstGeom>
        </p:spPr>
        <p:txBody>
          <a:bodyPr wrap="square">
            <a:spAutoFit/>
          </a:bodyPr>
          <a:lstStyle/>
          <a:p>
            <a:pPr algn="ctr"/>
            <a:r>
              <a:rPr lang="vi-VN" sz="2100" i="1" dirty="0">
                <a:solidFill>
                  <a:srgbClr val="FF0000"/>
                </a:solidFill>
                <a:latin typeface="Cambria" panose="02040503050406030204" pitchFamily="18" charset="0"/>
                <a:ea typeface="Cambria" panose="02040503050406030204" pitchFamily="18" charset="0"/>
              </a:rPr>
              <a:t>Nước trong các sông, hồ có tham gia vào vòng tuần hoàn của nước không</a:t>
            </a:r>
            <a:r>
              <a:rPr lang="vi-VN" sz="2100" i="1" dirty="0" smtClean="0">
                <a:solidFill>
                  <a:srgbClr val="FF0000"/>
                </a:solidFill>
                <a:latin typeface="Cambria" panose="02040503050406030204" pitchFamily="18" charset="0"/>
                <a:ea typeface="Cambria" panose="02040503050406030204" pitchFamily="18" charset="0"/>
              </a:rPr>
              <a:t>?</a:t>
            </a:r>
            <a:endParaRPr lang="en-US" sz="2100" i="1" dirty="0" smtClean="0">
              <a:solidFill>
                <a:srgbClr val="FF0000"/>
              </a:solidFill>
              <a:latin typeface="Cambria" panose="02040503050406030204" pitchFamily="18" charset="0"/>
              <a:ea typeface="Cambria" panose="02040503050406030204" pitchFamily="18" charset="0"/>
            </a:endParaRPr>
          </a:p>
          <a:p>
            <a:pPr algn="ctr"/>
            <a:r>
              <a:rPr lang="vi-VN" sz="2100" i="1" dirty="0" smtClean="0">
                <a:solidFill>
                  <a:srgbClr val="FF0000"/>
                </a:solidFill>
                <a:latin typeface="Cambria" panose="02040503050406030204" pitchFamily="18" charset="0"/>
                <a:ea typeface="Cambria" panose="02040503050406030204" pitchFamily="18" charset="0"/>
              </a:rPr>
              <a:t> </a:t>
            </a:r>
            <a:r>
              <a:rPr lang="vi-VN" sz="2100" i="1" dirty="0">
                <a:solidFill>
                  <a:srgbClr val="FF0000"/>
                </a:solidFill>
                <a:latin typeface="Cambria" panose="02040503050406030204" pitchFamily="18" charset="0"/>
                <a:ea typeface="Cambria" panose="02040503050406030204" pitchFamily="18" charset="0"/>
              </a:rPr>
              <a:t>Vì sao?</a:t>
            </a:r>
            <a:endParaRPr lang="en-US" sz="2100" dirty="0">
              <a:solidFill>
                <a:srgbClr val="FF0000"/>
              </a:solidFill>
              <a:latin typeface="Cambria" panose="02040503050406030204" pitchFamily="18" charset="0"/>
              <a:ea typeface="Cambria" panose="02040503050406030204" pitchFamily="18" charset="0"/>
            </a:endParaRPr>
          </a:p>
        </p:txBody>
      </p:sp>
      <p:sp>
        <p:nvSpPr>
          <p:cNvPr id="17" name="Rectangle 16"/>
          <p:cNvSpPr/>
          <p:nvPr/>
        </p:nvSpPr>
        <p:spPr>
          <a:xfrm>
            <a:off x="4364440" y="1810941"/>
            <a:ext cx="4474760" cy="1846659"/>
          </a:xfrm>
          <a:prstGeom prst="rect">
            <a:avLst/>
          </a:prstGeom>
        </p:spPr>
        <p:txBody>
          <a:bodyPr wrap="square">
            <a:spAutoFit/>
          </a:bodyPr>
          <a:lstStyle/>
          <a:p>
            <a:pPr algn="just"/>
            <a:r>
              <a:rPr lang="vi-VN" sz="1900" dirty="0">
                <a:latin typeface="Cambria" panose="02040503050406030204" pitchFamily="18" charset="0"/>
                <a:ea typeface="Cambria" panose="02040503050406030204" pitchFamily="18" charset="0"/>
              </a:rPr>
              <a:t>Nước trong các sông, hồ có tham gia vào vòng tuần hoàn của nước. Do dưới tác dụng của ánh nắng Mặt Trời một phần nước từ sông và hồ bị bốc hơi tạo thành mây và gây mưa trên đất liền, một phần chảy ra biển và đại dương.</a:t>
            </a:r>
            <a:endParaRPr lang="vi-VN" sz="1900" dirty="0" smtClean="0">
              <a:latin typeface="Cambria" panose="02040503050406030204" pitchFamily="18" charset="0"/>
              <a:ea typeface="Cambria" panose="02040503050406030204" pitchFamily="18" charset="0"/>
            </a:endParaRPr>
          </a:p>
        </p:txBody>
      </p:sp>
      <p:sp>
        <p:nvSpPr>
          <p:cNvPr id="31" name="Title 1"/>
          <p:cNvSpPr txBox="1">
            <a:spLocks/>
          </p:cNvSpPr>
          <p:nvPr/>
        </p:nvSpPr>
        <p:spPr>
          <a:xfrm>
            <a:off x="2503373" y="228600"/>
            <a:ext cx="656442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Luyện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tập</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và</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vận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dụng</a:t>
            </a:r>
            <a:endParaRPr lang="en-US" sz="2400" b="1" dirty="0">
              <a:solidFill>
                <a:srgbClr val="0D30DD"/>
              </a:solidFill>
              <a:latin typeface="Cambria" pitchFamily="18" charset="0"/>
            </a:endParaRPr>
          </a:p>
        </p:txBody>
      </p:sp>
      <p:sp>
        <p:nvSpPr>
          <p:cNvPr id="25" name="Rectangle 24"/>
          <p:cNvSpPr/>
          <p:nvPr/>
        </p:nvSpPr>
        <p:spPr>
          <a:xfrm>
            <a:off x="152401" y="120515"/>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4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4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19</a:t>
            </a:r>
            <a:endParaRPr lang="en-US" sz="24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26" name="Text Box 9"/>
          <p:cNvSpPr txBox="1">
            <a:spLocks noChangeArrowheads="1"/>
          </p:cNvSpPr>
          <p:nvPr/>
        </p:nvSpPr>
        <p:spPr bwMode="auto">
          <a:xfrm>
            <a:off x="289263" y="1219200"/>
            <a:ext cx="3901737" cy="461665"/>
          </a:xfrm>
          <a:prstGeom prst="rect">
            <a:avLst/>
          </a:prstGeom>
          <a:solidFill>
            <a:srgbClr val="FFFF99"/>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sz="2400" b="1" dirty="0">
                <a:solidFill>
                  <a:srgbClr val="CC0000"/>
                </a:solidFill>
                <a:latin typeface="Times New Roman" pitchFamily="18" charset="0"/>
                <a:cs typeface="Times New Roman" pitchFamily="18" charset="0"/>
              </a:rPr>
              <a:t>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pic>
        <p:nvPicPr>
          <p:cNvPr id="27" name="Picture 26"/>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66035" y="3810000"/>
            <a:ext cx="3910965" cy="2743200"/>
          </a:xfrm>
          <a:prstGeom prst="rect">
            <a:avLst/>
          </a:prstGeom>
          <a:noFill/>
          <a:ln>
            <a:solidFill>
              <a:srgbClr val="66FF33"/>
            </a:solidFill>
          </a:ln>
        </p:spPr>
      </p:pic>
    </p:spTree>
    <p:extLst>
      <p:ext uri="{BB962C8B-B14F-4D97-AF65-F5344CB8AC3E}">
        <p14:creationId xmlns:p14="http://schemas.microsoft.com/office/powerpoint/2010/main" val="29304625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fade">
                                      <p:cBhvr>
                                        <p:cTn id="28" dur="500"/>
                                        <p:tgtEl>
                                          <p:spTgt spid="1036"/>
                                        </p:tgtEl>
                                      </p:cBhvr>
                                    </p:animEffect>
                                  </p:childTnLst>
                                </p:cTn>
                              </p:par>
                              <p:par>
                                <p:cTn id="29" presetID="10"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fade">
                                      <p:cBhvr>
                                        <p:cTn id="31" dur="500"/>
                                        <p:tgtEl>
                                          <p:spTgt spid="103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036"/>
                                        </p:tgtEl>
                                        <p:attrNameLst>
                                          <p:attrName>r</p:attrName>
                                        </p:attrNameLst>
                                      </p:cBhvr>
                                    </p:animRot>
                                    <p:animRot by="-240000">
                                      <p:cBhvr>
                                        <p:cTn id="34" dur="200" fill="hold">
                                          <p:stCondLst>
                                            <p:cond delay="200"/>
                                          </p:stCondLst>
                                        </p:cTn>
                                        <p:tgtEl>
                                          <p:spTgt spid="1036"/>
                                        </p:tgtEl>
                                        <p:attrNameLst>
                                          <p:attrName>r</p:attrName>
                                        </p:attrNameLst>
                                      </p:cBhvr>
                                    </p:animRot>
                                    <p:animRot by="240000">
                                      <p:cBhvr>
                                        <p:cTn id="35" dur="200" fill="hold">
                                          <p:stCondLst>
                                            <p:cond delay="400"/>
                                          </p:stCondLst>
                                        </p:cTn>
                                        <p:tgtEl>
                                          <p:spTgt spid="1036"/>
                                        </p:tgtEl>
                                        <p:attrNameLst>
                                          <p:attrName>r</p:attrName>
                                        </p:attrNameLst>
                                      </p:cBhvr>
                                    </p:animRot>
                                    <p:animRot by="-240000">
                                      <p:cBhvr>
                                        <p:cTn id="36" dur="200" fill="hold">
                                          <p:stCondLst>
                                            <p:cond delay="600"/>
                                          </p:stCondLst>
                                        </p:cTn>
                                        <p:tgtEl>
                                          <p:spTgt spid="1036"/>
                                        </p:tgtEl>
                                        <p:attrNameLst>
                                          <p:attrName>r</p:attrName>
                                        </p:attrNameLst>
                                      </p:cBhvr>
                                    </p:animRot>
                                    <p:animRot by="120000">
                                      <p:cBhvr>
                                        <p:cTn id="37" dur="200" fill="hold">
                                          <p:stCondLst>
                                            <p:cond delay="800"/>
                                          </p:stCondLst>
                                        </p:cTn>
                                        <p:tgtEl>
                                          <p:spTgt spid="1036"/>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7183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267200" y="1828800"/>
            <a:ext cx="4474760" cy="1752600"/>
          </a:xfrm>
          <a:prstGeom prst="wedgeRoundRectCallout">
            <a:avLst>
              <a:gd name="adj1" fmla="val 23909"/>
              <a:gd name="adj2" fmla="val 830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905000"/>
            <a:ext cx="3875966" cy="1828800"/>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685800" y="2133600"/>
            <a:ext cx="3200400" cy="1361911"/>
          </a:xfrm>
          <a:prstGeom prst="rect">
            <a:avLst/>
          </a:prstGeom>
        </p:spPr>
        <p:txBody>
          <a:bodyPr wrap="square">
            <a:spAutoFit/>
          </a:bodyPr>
          <a:lstStyle/>
          <a:p>
            <a:pPr algn="ctr"/>
            <a:r>
              <a:rPr lang="vi-VN" sz="1650" i="1" dirty="0">
                <a:solidFill>
                  <a:srgbClr val="FF0000"/>
                </a:solidFill>
                <a:latin typeface="Cambria" panose="02040503050406030204" pitchFamily="18" charset="0"/>
                <a:ea typeface="Cambria" panose="02040503050406030204" pitchFamily="18" charset="0"/>
              </a:rPr>
              <a:t>Dựa vào </a:t>
            </a:r>
            <a:r>
              <a:rPr lang="en-US" sz="1650" i="1" dirty="0" err="1" smtClean="0">
                <a:solidFill>
                  <a:srgbClr val="FF0000"/>
                </a:solidFill>
                <a:latin typeface="Cambria" panose="02040503050406030204" pitchFamily="18" charset="0"/>
                <a:ea typeface="Cambria" panose="02040503050406030204" pitchFamily="18" charset="0"/>
              </a:rPr>
              <a:t>các</a:t>
            </a:r>
            <a:r>
              <a:rPr lang="en-US" sz="1650" i="1" dirty="0" smtClean="0">
                <a:solidFill>
                  <a:srgbClr val="FF0000"/>
                </a:solidFill>
                <a:latin typeface="Cambria" panose="02040503050406030204" pitchFamily="18" charset="0"/>
                <a:ea typeface="Cambria" panose="02040503050406030204" pitchFamily="18" charset="0"/>
              </a:rPr>
              <a:t> </a:t>
            </a:r>
            <a:r>
              <a:rPr lang="en-US" sz="1650" i="1" dirty="0" err="1" smtClean="0">
                <a:solidFill>
                  <a:srgbClr val="FF0000"/>
                </a:solidFill>
                <a:latin typeface="Cambria" panose="02040503050406030204" pitchFamily="18" charset="0"/>
                <a:ea typeface="Cambria" panose="02040503050406030204" pitchFamily="18" charset="0"/>
              </a:rPr>
              <a:t>hình</a:t>
            </a:r>
            <a:r>
              <a:rPr lang="en-US" sz="1650" i="1" dirty="0" smtClean="0">
                <a:solidFill>
                  <a:srgbClr val="FF0000"/>
                </a:solidFill>
                <a:latin typeface="Cambria" panose="02040503050406030204" pitchFamily="18" charset="0"/>
                <a:ea typeface="Cambria" panose="02040503050406030204" pitchFamily="18" charset="0"/>
              </a:rPr>
              <a:t> </a:t>
            </a:r>
            <a:r>
              <a:rPr lang="en-US" sz="1650" i="1" dirty="0" err="1" smtClean="0">
                <a:solidFill>
                  <a:srgbClr val="FF0000"/>
                </a:solidFill>
                <a:latin typeface="Cambria" panose="02040503050406030204" pitchFamily="18" charset="0"/>
                <a:ea typeface="Cambria" panose="02040503050406030204" pitchFamily="18" charset="0"/>
              </a:rPr>
              <a:t>ảnh</a:t>
            </a:r>
            <a:r>
              <a:rPr lang="en-US" sz="1650" i="1" dirty="0" smtClean="0">
                <a:solidFill>
                  <a:srgbClr val="FF0000"/>
                </a:solidFill>
                <a:latin typeface="Cambria" panose="02040503050406030204" pitchFamily="18" charset="0"/>
                <a:ea typeface="Cambria" panose="02040503050406030204" pitchFamily="18" charset="0"/>
              </a:rPr>
              <a:t> </a:t>
            </a:r>
            <a:r>
              <a:rPr lang="en-US" sz="1650" i="1" dirty="0" err="1" smtClean="0">
                <a:solidFill>
                  <a:srgbClr val="FF0000"/>
                </a:solidFill>
                <a:latin typeface="Cambria" panose="02040503050406030204" pitchFamily="18" charset="0"/>
                <a:ea typeface="Cambria" panose="02040503050406030204" pitchFamily="18" charset="0"/>
              </a:rPr>
              <a:t>dưới</a:t>
            </a:r>
            <a:r>
              <a:rPr lang="en-US" sz="1650" i="1" dirty="0" smtClean="0">
                <a:solidFill>
                  <a:srgbClr val="FF0000"/>
                </a:solidFill>
                <a:latin typeface="Cambria" panose="02040503050406030204" pitchFamily="18" charset="0"/>
                <a:ea typeface="Cambria" panose="02040503050406030204" pitchFamily="18" charset="0"/>
              </a:rPr>
              <a:t> </a:t>
            </a:r>
            <a:r>
              <a:rPr lang="en-US" sz="1650" i="1" dirty="0" err="1" smtClean="0">
                <a:solidFill>
                  <a:srgbClr val="FF0000"/>
                </a:solidFill>
                <a:latin typeface="Cambria" panose="02040503050406030204" pitchFamily="18" charset="0"/>
                <a:ea typeface="Cambria" panose="02040503050406030204" pitchFamily="18" charset="0"/>
              </a:rPr>
              <a:t>đây</a:t>
            </a:r>
            <a:r>
              <a:rPr lang="en-US" sz="1650" i="1" dirty="0">
                <a:solidFill>
                  <a:srgbClr val="FF0000"/>
                </a:solidFill>
                <a:latin typeface="Cambria" panose="02040503050406030204" pitchFamily="18" charset="0"/>
                <a:ea typeface="Cambria" panose="02040503050406030204" pitchFamily="18" charset="0"/>
              </a:rPr>
              <a:t> </a:t>
            </a:r>
            <a:r>
              <a:rPr lang="en-US" sz="1650" i="1" dirty="0" err="1" smtClean="0">
                <a:solidFill>
                  <a:srgbClr val="FF0000"/>
                </a:solidFill>
                <a:latin typeface="Cambria" panose="02040503050406030204" pitchFamily="18" charset="0"/>
                <a:ea typeface="Cambria" panose="02040503050406030204" pitchFamily="18" charset="0"/>
              </a:rPr>
              <a:t>và</a:t>
            </a:r>
            <a:r>
              <a:rPr lang="en-US" sz="1650" i="1" dirty="0" smtClean="0">
                <a:solidFill>
                  <a:srgbClr val="FF0000"/>
                </a:solidFill>
                <a:latin typeface="Cambria" panose="02040503050406030204" pitchFamily="18" charset="0"/>
                <a:ea typeface="Cambria" panose="02040503050406030204" pitchFamily="18" charset="0"/>
              </a:rPr>
              <a:t> </a:t>
            </a:r>
            <a:r>
              <a:rPr lang="en-US" sz="1650" i="1" dirty="0" err="1" smtClean="0">
                <a:solidFill>
                  <a:srgbClr val="FF0000"/>
                </a:solidFill>
                <a:latin typeface="Cambria" panose="02040503050406030204" pitchFamily="18" charset="0"/>
                <a:ea typeface="Cambria" panose="02040503050406030204" pitchFamily="18" charset="0"/>
              </a:rPr>
              <a:t>hiểu</a:t>
            </a:r>
            <a:r>
              <a:rPr lang="en-US" sz="1650" i="1" dirty="0" smtClean="0">
                <a:solidFill>
                  <a:srgbClr val="FF0000"/>
                </a:solidFill>
                <a:latin typeface="Cambria" panose="02040503050406030204" pitchFamily="18" charset="0"/>
                <a:ea typeface="Cambria" panose="02040503050406030204" pitchFamily="18" charset="0"/>
              </a:rPr>
              <a:t> </a:t>
            </a:r>
            <a:r>
              <a:rPr lang="en-US" sz="1650" i="1" dirty="0" err="1" smtClean="0">
                <a:solidFill>
                  <a:srgbClr val="FF0000"/>
                </a:solidFill>
                <a:latin typeface="Cambria" panose="02040503050406030204" pitchFamily="18" charset="0"/>
                <a:ea typeface="Cambria" panose="02040503050406030204" pitchFamily="18" charset="0"/>
              </a:rPr>
              <a:t>biết</a:t>
            </a:r>
            <a:r>
              <a:rPr lang="en-US" sz="1650" i="1" dirty="0" smtClean="0">
                <a:solidFill>
                  <a:srgbClr val="FF0000"/>
                </a:solidFill>
                <a:latin typeface="Cambria" panose="02040503050406030204" pitchFamily="18" charset="0"/>
                <a:ea typeface="Cambria" panose="02040503050406030204" pitchFamily="18" charset="0"/>
              </a:rPr>
              <a:t> </a:t>
            </a:r>
            <a:r>
              <a:rPr lang="en-US" sz="1650" i="1" dirty="0" err="1" smtClean="0">
                <a:solidFill>
                  <a:srgbClr val="FF0000"/>
                </a:solidFill>
                <a:latin typeface="Cambria" panose="02040503050406030204" pitchFamily="18" charset="0"/>
                <a:ea typeface="Cambria" panose="02040503050406030204" pitchFamily="18" charset="0"/>
              </a:rPr>
              <a:t>của</a:t>
            </a:r>
            <a:r>
              <a:rPr lang="en-US" sz="1650" i="1" dirty="0" smtClean="0">
                <a:solidFill>
                  <a:srgbClr val="FF0000"/>
                </a:solidFill>
                <a:latin typeface="Cambria" panose="02040503050406030204" pitchFamily="18" charset="0"/>
                <a:ea typeface="Cambria" panose="02040503050406030204" pitchFamily="18" charset="0"/>
              </a:rPr>
              <a:t> </a:t>
            </a:r>
            <a:r>
              <a:rPr lang="en-US" sz="1650" i="1" dirty="0" err="1" smtClean="0">
                <a:solidFill>
                  <a:srgbClr val="FF0000"/>
                </a:solidFill>
                <a:latin typeface="Cambria" panose="02040503050406030204" pitchFamily="18" charset="0"/>
                <a:ea typeface="Cambria" panose="02040503050406030204" pitchFamily="18" charset="0"/>
              </a:rPr>
              <a:t>mình</a:t>
            </a:r>
            <a:r>
              <a:rPr lang="en-US" sz="1650" i="1" dirty="0" smtClean="0">
                <a:solidFill>
                  <a:srgbClr val="FF0000"/>
                </a:solidFill>
                <a:latin typeface="Cambria" panose="02040503050406030204" pitchFamily="18" charset="0"/>
                <a:ea typeface="Cambria" panose="02040503050406030204" pitchFamily="18" charset="0"/>
              </a:rPr>
              <a:t>, </a:t>
            </a:r>
            <a:r>
              <a:rPr lang="en-US" sz="1650" i="1" dirty="0" err="1" smtClean="0">
                <a:solidFill>
                  <a:srgbClr val="FF0000"/>
                </a:solidFill>
                <a:latin typeface="Cambria" panose="02040503050406030204" pitchFamily="18" charset="0"/>
                <a:ea typeface="Cambria" panose="02040503050406030204" pitchFamily="18" charset="0"/>
              </a:rPr>
              <a:t>em</a:t>
            </a:r>
            <a:r>
              <a:rPr lang="en-US" sz="1650" i="1" dirty="0" smtClean="0">
                <a:solidFill>
                  <a:srgbClr val="FF0000"/>
                </a:solidFill>
                <a:latin typeface="Cambria" panose="02040503050406030204" pitchFamily="18" charset="0"/>
                <a:ea typeface="Cambria" panose="02040503050406030204" pitchFamily="18" charset="0"/>
              </a:rPr>
              <a:t> </a:t>
            </a:r>
            <a:r>
              <a:rPr lang="en-US" sz="1650" i="1" dirty="0" err="1" smtClean="0">
                <a:solidFill>
                  <a:srgbClr val="FF0000"/>
                </a:solidFill>
                <a:latin typeface="Cambria" panose="02040503050406030204" pitchFamily="18" charset="0"/>
                <a:ea typeface="Cambria" panose="02040503050406030204" pitchFamily="18" charset="0"/>
              </a:rPr>
              <a:t>hãy</a:t>
            </a:r>
            <a:r>
              <a:rPr lang="en-US" sz="1650" i="1" dirty="0" smtClean="0">
                <a:solidFill>
                  <a:srgbClr val="FF0000"/>
                </a:solidFill>
                <a:latin typeface="Cambria" panose="02040503050406030204" pitchFamily="18" charset="0"/>
                <a:ea typeface="Cambria" panose="02040503050406030204" pitchFamily="18" charset="0"/>
              </a:rPr>
              <a:t> </a:t>
            </a:r>
            <a:r>
              <a:rPr lang="en-US" sz="1650" i="1" dirty="0" err="1" smtClean="0">
                <a:solidFill>
                  <a:srgbClr val="FF0000"/>
                </a:solidFill>
                <a:latin typeface="Cambria" panose="02040503050406030204" pitchFamily="18" charset="0"/>
                <a:ea typeface="Cambria" panose="02040503050406030204" pitchFamily="18" charset="0"/>
              </a:rPr>
              <a:t>nêu</a:t>
            </a:r>
            <a:r>
              <a:rPr lang="en-US" sz="1650" i="1" dirty="0" smtClean="0">
                <a:solidFill>
                  <a:srgbClr val="FF0000"/>
                </a:solidFill>
                <a:latin typeface="Cambria" panose="02040503050406030204" pitchFamily="18" charset="0"/>
                <a:ea typeface="Cambria" panose="02040503050406030204" pitchFamily="18" charset="0"/>
              </a:rPr>
              <a:t> </a:t>
            </a:r>
            <a:r>
              <a:rPr lang="en-US" sz="1650" i="1" dirty="0">
                <a:solidFill>
                  <a:srgbClr val="FF0000"/>
                </a:solidFill>
                <a:latin typeface="Cambria" panose="02040503050406030204" pitchFamily="18" charset="0"/>
                <a:ea typeface="Cambria" panose="02040503050406030204" pitchFamily="18" charset="0"/>
              </a:rPr>
              <a:t>m</a:t>
            </a:r>
            <a:r>
              <a:rPr lang="vi-VN" sz="1650" i="1" dirty="0" smtClean="0">
                <a:solidFill>
                  <a:srgbClr val="FF0000"/>
                </a:solidFill>
                <a:latin typeface="Cambria" panose="02040503050406030204" pitchFamily="18" charset="0"/>
                <a:ea typeface="Cambria" panose="02040503050406030204" pitchFamily="18" charset="0"/>
              </a:rPr>
              <a:t>ột số nguyên nhân làm ô nhiễm nước ngọt </a:t>
            </a:r>
            <a:r>
              <a:rPr lang="en-US" sz="1650" i="1" dirty="0" err="1" smtClean="0">
                <a:solidFill>
                  <a:srgbClr val="FF0000"/>
                </a:solidFill>
                <a:latin typeface="Cambria" panose="02040503050406030204" pitchFamily="18" charset="0"/>
                <a:ea typeface="Cambria" panose="02040503050406030204" pitchFamily="18" charset="0"/>
              </a:rPr>
              <a:t>và</a:t>
            </a:r>
            <a:r>
              <a:rPr lang="en-US" sz="1650" i="1" dirty="0" smtClean="0">
                <a:solidFill>
                  <a:srgbClr val="FF0000"/>
                </a:solidFill>
                <a:latin typeface="Cambria" panose="02040503050406030204" pitchFamily="18" charset="0"/>
                <a:ea typeface="Cambria" panose="02040503050406030204" pitchFamily="18" charset="0"/>
              </a:rPr>
              <a:t> </a:t>
            </a:r>
            <a:r>
              <a:rPr lang="en-US" sz="1650" i="1" dirty="0" err="1" smtClean="0">
                <a:solidFill>
                  <a:srgbClr val="FF0000"/>
                </a:solidFill>
                <a:latin typeface="Cambria" panose="02040503050406030204" pitchFamily="18" charset="0"/>
                <a:ea typeface="Cambria" panose="02040503050406030204" pitchFamily="18" charset="0"/>
              </a:rPr>
              <a:t>các</a:t>
            </a:r>
            <a:r>
              <a:rPr lang="en-US" sz="1650" i="1" dirty="0" smtClean="0">
                <a:solidFill>
                  <a:srgbClr val="FF0000"/>
                </a:solidFill>
                <a:latin typeface="Cambria" panose="02040503050406030204" pitchFamily="18" charset="0"/>
                <a:ea typeface="Cambria" panose="02040503050406030204" pitchFamily="18" charset="0"/>
              </a:rPr>
              <a:t> </a:t>
            </a:r>
            <a:r>
              <a:rPr lang="en-US" sz="1650" i="1" dirty="0" err="1" smtClean="0">
                <a:solidFill>
                  <a:srgbClr val="FF0000"/>
                </a:solidFill>
                <a:latin typeface="Cambria" panose="02040503050406030204" pitchFamily="18" charset="0"/>
                <a:ea typeface="Cambria" panose="02040503050406030204" pitchFamily="18" charset="0"/>
              </a:rPr>
              <a:t>biện</a:t>
            </a:r>
            <a:r>
              <a:rPr lang="en-US" sz="1650" i="1" dirty="0" smtClean="0">
                <a:solidFill>
                  <a:srgbClr val="FF0000"/>
                </a:solidFill>
                <a:latin typeface="Cambria" panose="02040503050406030204" pitchFamily="18" charset="0"/>
                <a:ea typeface="Cambria" panose="02040503050406030204" pitchFamily="18" charset="0"/>
              </a:rPr>
              <a:t> </a:t>
            </a:r>
            <a:r>
              <a:rPr lang="en-US" sz="1650" i="1" dirty="0" err="1" smtClean="0">
                <a:solidFill>
                  <a:srgbClr val="FF0000"/>
                </a:solidFill>
                <a:latin typeface="Cambria" panose="02040503050406030204" pitchFamily="18" charset="0"/>
                <a:ea typeface="Cambria" panose="02040503050406030204" pitchFamily="18" charset="0"/>
              </a:rPr>
              <a:t>pháp</a:t>
            </a:r>
            <a:r>
              <a:rPr lang="en-US" sz="1650" i="1" dirty="0" smtClean="0">
                <a:solidFill>
                  <a:srgbClr val="FF0000"/>
                </a:solidFill>
                <a:latin typeface="Cambria" panose="02040503050406030204" pitchFamily="18" charset="0"/>
                <a:ea typeface="Cambria" panose="02040503050406030204" pitchFamily="18" charset="0"/>
              </a:rPr>
              <a:t> </a:t>
            </a:r>
            <a:r>
              <a:rPr lang="vi-VN" sz="1650" i="1" dirty="0" smtClean="0">
                <a:solidFill>
                  <a:srgbClr val="FF0000"/>
                </a:solidFill>
                <a:latin typeface="Cambria" panose="02040503050406030204" pitchFamily="18" charset="0"/>
                <a:ea typeface="Cambria" panose="02040503050406030204" pitchFamily="18" charset="0"/>
              </a:rPr>
              <a:t>bảo vệ nguồn nước tránh</a:t>
            </a:r>
            <a:r>
              <a:rPr lang="en-US" sz="1650" i="1" dirty="0">
                <a:solidFill>
                  <a:srgbClr val="FF0000"/>
                </a:solidFill>
                <a:latin typeface="Cambria" panose="02040503050406030204" pitchFamily="18" charset="0"/>
                <a:ea typeface="Cambria" panose="02040503050406030204" pitchFamily="18" charset="0"/>
              </a:rPr>
              <a:t> </a:t>
            </a:r>
            <a:r>
              <a:rPr lang="vi-VN" sz="1650" i="1" dirty="0" smtClean="0">
                <a:solidFill>
                  <a:srgbClr val="FF0000"/>
                </a:solidFill>
                <a:latin typeface="Cambria" panose="02040503050406030204" pitchFamily="18" charset="0"/>
                <a:ea typeface="Cambria" panose="02040503050406030204" pitchFamily="18" charset="0"/>
              </a:rPr>
              <a:t>bị ô nhiễm</a:t>
            </a:r>
            <a:r>
              <a:rPr lang="en-US" sz="1650" i="1" dirty="0" smtClean="0">
                <a:solidFill>
                  <a:srgbClr val="FF0000"/>
                </a:solidFill>
                <a:latin typeface="Cambria" panose="02040503050406030204" pitchFamily="18" charset="0"/>
                <a:ea typeface="Cambria" panose="02040503050406030204" pitchFamily="18" charset="0"/>
              </a:rPr>
              <a:t>.</a:t>
            </a:r>
            <a:endParaRPr lang="en-US" sz="1650" dirty="0">
              <a:solidFill>
                <a:srgbClr val="FF0000"/>
              </a:solidFill>
              <a:latin typeface="Cambria" panose="02040503050406030204" pitchFamily="18" charset="0"/>
              <a:ea typeface="Cambria" panose="02040503050406030204" pitchFamily="18" charset="0"/>
            </a:endParaRPr>
          </a:p>
        </p:txBody>
      </p:sp>
      <p:sp>
        <p:nvSpPr>
          <p:cNvPr id="17" name="Rectangle 16"/>
          <p:cNvSpPr/>
          <p:nvPr/>
        </p:nvSpPr>
        <p:spPr>
          <a:xfrm>
            <a:off x="4332758" y="1905000"/>
            <a:ext cx="4354042" cy="1661993"/>
          </a:xfrm>
          <a:prstGeom prst="rect">
            <a:avLst/>
          </a:prstGeom>
        </p:spPr>
        <p:txBody>
          <a:bodyPr wrap="square">
            <a:spAutoFit/>
          </a:bodyPr>
          <a:lstStyle/>
          <a:p>
            <a:pPr algn="just"/>
            <a:r>
              <a:rPr lang="en-US" sz="1700" dirty="0" smtClean="0">
                <a:latin typeface="Cambria" panose="02040503050406030204" pitchFamily="18" charset="0"/>
                <a:ea typeface="Cambria" panose="02040503050406030204" pitchFamily="18" charset="0"/>
              </a:rPr>
              <a:t>- </a:t>
            </a:r>
            <a:r>
              <a:rPr lang="en-US" sz="1700" dirty="0" err="1" smtClean="0">
                <a:latin typeface="Cambria" panose="02040503050406030204" pitchFamily="18" charset="0"/>
                <a:ea typeface="Cambria" panose="02040503050406030204" pitchFamily="18" charset="0"/>
              </a:rPr>
              <a:t>Nguyên</a:t>
            </a:r>
            <a:r>
              <a:rPr lang="en-US" sz="1700" dirty="0" smtClean="0">
                <a:latin typeface="Cambria" panose="02040503050406030204" pitchFamily="18" charset="0"/>
                <a:ea typeface="Cambria" panose="02040503050406030204" pitchFamily="18" charset="0"/>
              </a:rPr>
              <a:t> </a:t>
            </a:r>
            <a:r>
              <a:rPr lang="en-US" sz="1700" dirty="0" err="1" smtClean="0">
                <a:latin typeface="Cambria" panose="02040503050406030204" pitchFamily="18" charset="0"/>
                <a:ea typeface="Cambria" panose="02040503050406030204" pitchFamily="18" charset="0"/>
              </a:rPr>
              <a:t>nhân</a:t>
            </a:r>
            <a:r>
              <a:rPr lang="en-US" sz="1700" dirty="0" smtClean="0">
                <a:latin typeface="Cambria" panose="02040503050406030204" pitchFamily="18" charset="0"/>
                <a:ea typeface="Cambria" panose="02040503050406030204" pitchFamily="18" charset="0"/>
              </a:rPr>
              <a:t>: </a:t>
            </a:r>
            <a:r>
              <a:rPr lang="vi-VN" sz="1700" dirty="0" smtClean="0">
                <a:latin typeface="Cambria" panose="02040503050406030204" pitchFamily="18" charset="0"/>
                <a:ea typeface="Cambria" panose="02040503050406030204" pitchFamily="18" charset="0"/>
              </a:rPr>
              <a:t>phân bón</a:t>
            </a:r>
            <a:r>
              <a:rPr lang="en-US" sz="1700" dirty="0" smtClean="0">
                <a:latin typeface="Cambria" panose="02040503050406030204" pitchFamily="18" charset="0"/>
                <a:ea typeface="Cambria" panose="02040503050406030204" pitchFamily="18" charset="0"/>
              </a:rPr>
              <a:t>,</a:t>
            </a:r>
            <a:r>
              <a:rPr lang="vi-VN" sz="1700" dirty="0" smtClean="0">
                <a:latin typeface="Cambria" panose="02040503050406030204" pitchFamily="18" charset="0"/>
                <a:ea typeface="Cambria" panose="02040503050406030204" pitchFamily="18" charset="0"/>
              </a:rPr>
              <a:t> thuốc trừ sâu, rác thải sinh hoạt, nước thải từ các nhà máy, xí nghiệp công nghiệp thải ra sông, hồ.</a:t>
            </a:r>
            <a:endParaRPr lang="en-US" sz="1700" dirty="0" smtClean="0">
              <a:latin typeface="Cambria" panose="02040503050406030204" pitchFamily="18" charset="0"/>
              <a:ea typeface="Cambria" panose="02040503050406030204" pitchFamily="18" charset="0"/>
            </a:endParaRPr>
          </a:p>
          <a:p>
            <a:pPr algn="just"/>
            <a:r>
              <a:rPr lang="en-US" sz="1700" dirty="0" smtClean="0">
                <a:latin typeface="Cambria" panose="02040503050406030204" pitchFamily="18" charset="0"/>
                <a:ea typeface="Cambria" panose="02040503050406030204" pitchFamily="18" charset="0"/>
              </a:rPr>
              <a:t>- </a:t>
            </a:r>
            <a:r>
              <a:rPr lang="en-US" sz="1700" dirty="0" err="1" smtClean="0">
                <a:latin typeface="Cambria" panose="02040503050406030204" pitchFamily="18" charset="0"/>
                <a:ea typeface="Cambria" panose="02040503050406030204" pitchFamily="18" charset="0"/>
              </a:rPr>
              <a:t>Biện</a:t>
            </a:r>
            <a:r>
              <a:rPr lang="en-US" sz="1700" dirty="0" smtClean="0">
                <a:latin typeface="Cambria" panose="02040503050406030204" pitchFamily="18" charset="0"/>
                <a:ea typeface="Cambria" panose="02040503050406030204" pitchFamily="18" charset="0"/>
              </a:rPr>
              <a:t> </a:t>
            </a:r>
            <a:r>
              <a:rPr lang="en-US" sz="1700" dirty="0" err="1" smtClean="0">
                <a:latin typeface="Cambria" panose="02040503050406030204" pitchFamily="18" charset="0"/>
                <a:ea typeface="Cambria" panose="02040503050406030204" pitchFamily="18" charset="0"/>
              </a:rPr>
              <a:t>pháp</a:t>
            </a:r>
            <a:r>
              <a:rPr lang="en-US" sz="1700" dirty="0" smtClean="0">
                <a:latin typeface="Cambria" panose="02040503050406030204" pitchFamily="18" charset="0"/>
                <a:ea typeface="Cambria" panose="02040503050406030204" pitchFamily="18" charset="0"/>
              </a:rPr>
              <a:t>: </a:t>
            </a:r>
            <a:r>
              <a:rPr lang="vi-VN" sz="1700" dirty="0" smtClean="0">
                <a:latin typeface="Cambria" panose="02040503050406030204" pitchFamily="18" charset="0"/>
                <a:ea typeface="Cambria" panose="02040503050406030204" pitchFamily="18" charset="0"/>
              </a:rPr>
              <a:t>cần phải tuyên truyền, nâng cao ý thức của người dân</a:t>
            </a:r>
            <a:r>
              <a:rPr lang="en-US" sz="1700" dirty="0" smtClean="0">
                <a:latin typeface="Cambria" panose="02040503050406030204" pitchFamily="18" charset="0"/>
                <a:ea typeface="Cambria" panose="02040503050406030204" pitchFamily="18" charset="0"/>
              </a:rPr>
              <a:t>, </a:t>
            </a:r>
            <a:r>
              <a:rPr lang="vi-VN" sz="1700" dirty="0" smtClean="0">
                <a:latin typeface="Cambria" panose="02040503050406030204" pitchFamily="18" charset="0"/>
                <a:ea typeface="Cambria" panose="02040503050406030204" pitchFamily="18" charset="0"/>
              </a:rPr>
              <a:t>thu gom, xử lí chất thải và nước thải đúng kỹ thuật…</a:t>
            </a:r>
            <a:endParaRPr lang="en-US" sz="1700" dirty="0" smtClean="0">
              <a:latin typeface="Cambria" panose="02040503050406030204" pitchFamily="18" charset="0"/>
              <a:ea typeface="Cambria" panose="02040503050406030204" pitchFamily="18" charset="0"/>
            </a:endParaRPr>
          </a:p>
        </p:txBody>
      </p:sp>
      <p:sp>
        <p:nvSpPr>
          <p:cNvPr id="31" name="Title 1"/>
          <p:cNvSpPr txBox="1">
            <a:spLocks/>
          </p:cNvSpPr>
          <p:nvPr/>
        </p:nvSpPr>
        <p:spPr>
          <a:xfrm>
            <a:off x="2503373" y="228600"/>
            <a:ext cx="656442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Luyện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tập</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và</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vận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dụng</a:t>
            </a:r>
            <a:endParaRPr lang="en-US" sz="2400" b="1" dirty="0">
              <a:solidFill>
                <a:srgbClr val="0D30DD"/>
              </a:solidFill>
              <a:latin typeface="Cambria" pitchFamily="18" charset="0"/>
            </a:endParaRPr>
          </a:p>
        </p:txBody>
      </p:sp>
      <p:sp>
        <p:nvSpPr>
          <p:cNvPr id="25" name="Rectangle 24"/>
          <p:cNvSpPr/>
          <p:nvPr/>
        </p:nvSpPr>
        <p:spPr>
          <a:xfrm>
            <a:off x="152401" y="120515"/>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4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4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19</a:t>
            </a:r>
            <a:endParaRPr lang="en-US" sz="24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26" name="Text Box 9"/>
          <p:cNvSpPr txBox="1">
            <a:spLocks noChangeArrowheads="1"/>
          </p:cNvSpPr>
          <p:nvPr/>
        </p:nvSpPr>
        <p:spPr bwMode="auto">
          <a:xfrm>
            <a:off x="289263" y="1219200"/>
            <a:ext cx="3901737" cy="461665"/>
          </a:xfrm>
          <a:prstGeom prst="rect">
            <a:avLst/>
          </a:prstGeom>
          <a:solidFill>
            <a:srgbClr val="FFFF99"/>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sz="2400" b="1" dirty="0">
                <a:solidFill>
                  <a:srgbClr val="CC0000"/>
                </a:solidFill>
                <a:latin typeface="Times New Roman" pitchFamily="18" charset="0"/>
                <a:cs typeface="Times New Roman" pitchFamily="18" charset="0"/>
              </a:rPr>
              <a:t>b</a:t>
            </a:r>
            <a:r>
              <a:rPr lang="en-US" sz="2400" b="1"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pic>
        <p:nvPicPr>
          <p:cNvPr id="32" name="Picture 6" descr="Những dòng sông chở nặng... nỗi lo |=&amp;gt; Đăng trên báo Bắc Gia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56113" y="4191000"/>
            <a:ext cx="2476645" cy="1904999"/>
          </a:xfrm>
          <a:prstGeom prst="rect">
            <a:avLst/>
          </a:prstGeom>
          <a:noFill/>
          <a:ln>
            <a:solidFill>
              <a:srgbClr val="99FF33"/>
            </a:solidFill>
          </a:ln>
          <a:extLst>
            <a:ext uri="{909E8E84-426E-40DD-AFC4-6F175D3DCCD1}">
              <a14:hiddenFill xmlns:a14="http://schemas.microsoft.com/office/drawing/2010/main">
                <a:solidFill>
                  <a:srgbClr val="FFFFFF"/>
                </a:solidFill>
              </a14:hiddenFill>
            </a:ext>
          </a:extLst>
        </p:spPr>
      </p:pic>
      <p:pic>
        <p:nvPicPr>
          <p:cNvPr id="34" name="Picture 8" descr="Bể xử lý nước thải"/>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94202" y="4190999"/>
            <a:ext cx="2539998" cy="1904999"/>
          </a:xfrm>
          <a:prstGeom prst="rect">
            <a:avLst/>
          </a:prstGeom>
          <a:noFill/>
          <a:ln>
            <a:solidFill>
              <a:srgbClr val="99FF33"/>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5347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par>
                                <p:cTn id="24" presetID="14" presetClass="entr" presetSubtype="1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randombar(horizontal)">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36"/>
                                        </p:tgtEl>
                                        <p:attrNameLst>
                                          <p:attrName>style.visibility</p:attrName>
                                        </p:attrNameLst>
                                      </p:cBhvr>
                                      <p:to>
                                        <p:strVal val="visible"/>
                                      </p:to>
                                    </p:set>
                                    <p:animEffect transition="in" filter="fade">
                                      <p:cBhvr>
                                        <p:cTn id="31" dur="500"/>
                                        <p:tgtEl>
                                          <p:spTgt spid="1036"/>
                                        </p:tgtEl>
                                      </p:cBhvr>
                                    </p:animEffect>
                                  </p:childTnLst>
                                </p:cTn>
                              </p:par>
                              <p:par>
                                <p:cTn id="32" presetID="10" presetClass="entr" presetSubtype="0" fill="hold" nodeType="withEffect">
                                  <p:stCondLst>
                                    <p:cond delay="0"/>
                                  </p:stCondLst>
                                  <p:childTnLst>
                                    <p:set>
                                      <p:cBhvr>
                                        <p:cTn id="33" dur="1" fill="hold">
                                          <p:stCondLst>
                                            <p:cond delay="0"/>
                                          </p:stCondLst>
                                        </p:cTn>
                                        <p:tgtEl>
                                          <p:spTgt spid="1034"/>
                                        </p:tgtEl>
                                        <p:attrNameLst>
                                          <p:attrName>style.visibility</p:attrName>
                                        </p:attrNameLst>
                                      </p:cBhvr>
                                      <p:to>
                                        <p:strVal val="visible"/>
                                      </p:to>
                                    </p:set>
                                    <p:animEffect transition="in" filter="fade">
                                      <p:cBhvr>
                                        <p:cTn id="34" dur="500"/>
                                        <p:tgtEl>
                                          <p:spTgt spid="1034"/>
                                        </p:tgtEl>
                                      </p:cBhvr>
                                    </p:animEffec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1036"/>
                                        </p:tgtEl>
                                        <p:attrNameLst>
                                          <p:attrName>r</p:attrName>
                                        </p:attrNameLst>
                                      </p:cBhvr>
                                    </p:animRot>
                                    <p:animRot by="-240000">
                                      <p:cBhvr>
                                        <p:cTn id="37" dur="200" fill="hold">
                                          <p:stCondLst>
                                            <p:cond delay="200"/>
                                          </p:stCondLst>
                                        </p:cTn>
                                        <p:tgtEl>
                                          <p:spTgt spid="1036"/>
                                        </p:tgtEl>
                                        <p:attrNameLst>
                                          <p:attrName>r</p:attrName>
                                        </p:attrNameLst>
                                      </p:cBhvr>
                                    </p:animRot>
                                    <p:animRot by="240000">
                                      <p:cBhvr>
                                        <p:cTn id="38" dur="200" fill="hold">
                                          <p:stCondLst>
                                            <p:cond delay="400"/>
                                          </p:stCondLst>
                                        </p:cTn>
                                        <p:tgtEl>
                                          <p:spTgt spid="1036"/>
                                        </p:tgtEl>
                                        <p:attrNameLst>
                                          <p:attrName>r</p:attrName>
                                        </p:attrNameLst>
                                      </p:cBhvr>
                                    </p:animRot>
                                    <p:animRot by="-240000">
                                      <p:cBhvr>
                                        <p:cTn id="39" dur="200" fill="hold">
                                          <p:stCondLst>
                                            <p:cond delay="600"/>
                                          </p:stCondLst>
                                        </p:cTn>
                                        <p:tgtEl>
                                          <p:spTgt spid="1036"/>
                                        </p:tgtEl>
                                        <p:attrNameLst>
                                          <p:attrName>r</p:attrName>
                                        </p:attrNameLst>
                                      </p:cBhvr>
                                    </p:animRot>
                                    <p:animRot by="120000">
                                      <p:cBhvr>
                                        <p:cTn id="40" dur="200" fill="hold">
                                          <p:stCondLst>
                                            <p:cond delay="800"/>
                                          </p:stCondLst>
                                        </p:cTn>
                                        <p:tgtEl>
                                          <p:spTgt spid="1036"/>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randombar(horizontal)">
                                      <p:cBhvr>
                                        <p:cTn id="45" dur="500"/>
                                        <p:tgtEl>
                                          <p:spTgt spid="24"/>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randombar(horizontal)">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53" dur="500"/>
                                        <p:tgtEl>
                                          <p:spTgt spid="17">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58"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2000" y="1546086"/>
            <a:ext cx="7620000" cy="2743200"/>
            <a:chOff x="1143000" y="1143000"/>
            <a:chExt cx="7620000" cy="2743200"/>
          </a:xfrm>
        </p:grpSpPr>
        <p:sp>
          <p:nvSpPr>
            <p:cNvPr id="3" name="Rectangle 2"/>
            <p:cNvSpPr/>
            <p:nvPr/>
          </p:nvSpPr>
          <p:spPr>
            <a:xfrm>
              <a:off x="1905000" y="1143000"/>
              <a:ext cx="762000" cy="685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6" name="Rectangle 5"/>
            <p:cNvSpPr/>
            <p:nvPr/>
          </p:nvSpPr>
          <p:spPr>
            <a:xfrm>
              <a:off x="2667000" y="1143000"/>
              <a:ext cx="762000" cy="685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7" name="Rectangle 6"/>
            <p:cNvSpPr/>
            <p:nvPr/>
          </p:nvSpPr>
          <p:spPr>
            <a:xfrm>
              <a:off x="3429000" y="1143000"/>
              <a:ext cx="762000" cy="685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8" name="Rectangle 7"/>
            <p:cNvSpPr/>
            <p:nvPr/>
          </p:nvSpPr>
          <p:spPr>
            <a:xfrm>
              <a:off x="4191000" y="1143000"/>
              <a:ext cx="762000" cy="685800"/>
            </a:xfrm>
            <a:prstGeom prst="rect">
              <a:avLst/>
            </a:prstGeom>
            <a:solidFill>
              <a:srgbClr val="0D30D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9" name="Rectangle 8"/>
            <p:cNvSpPr/>
            <p:nvPr/>
          </p:nvSpPr>
          <p:spPr>
            <a:xfrm>
              <a:off x="4953000" y="1143000"/>
              <a:ext cx="762000" cy="685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0" name="Rectangle 9"/>
            <p:cNvSpPr/>
            <p:nvPr/>
          </p:nvSpPr>
          <p:spPr>
            <a:xfrm>
              <a:off x="5715000" y="1143000"/>
              <a:ext cx="762000" cy="685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11" name="Rectangle 10"/>
            <p:cNvSpPr/>
            <p:nvPr/>
          </p:nvSpPr>
          <p:spPr>
            <a:xfrm>
              <a:off x="6477000" y="1143000"/>
              <a:ext cx="762000" cy="685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2" name="Rectangle 11"/>
            <p:cNvSpPr/>
            <p:nvPr/>
          </p:nvSpPr>
          <p:spPr>
            <a:xfrm>
              <a:off x="7239000" y="1143000"/>
              <a:ext cx="762000" cy="685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13" name="Rectangle 12"/>
            <p:cNvSpPr/>
            <p:nvPr/>
          </p:nvSpPr>
          <p:spPr>
            <a:xfrm>
              <a:off x="1143000" y="1828800"/>
              <a:ext cx="762000" cy="685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4" name="Rectangle 13"/>
            <p:cNvSpPr/>
            <p:nvPr/>
          </p:nvSpPr>
          <p:spPr>
            <a:xfrm>
              <a:off x="1905000" y="1828800"/>
              <a:ext cx="762000" cy="685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15" name="Rectangle 14"/>
            <p:cNvSpPr/>
            <p:nvPr/>
          </p:nvSpPr>
          <p:spPr>
            <a:xfrm>
              <a:off x="2667000" y="1828800"/>
              <a:ext cx="762000" cy="685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6" name="Rectangle 15"/>
            <p:cNvSpPr/>
            <p:nvPr/>
          </p:nvSpPr>
          <p:spPr>
            <a:xfrm>
              <a:off x="3429000" y="1828800"/>
              <a:ext cx="762000" cy="685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17" name="Rectangle 16"/>
            <p:cNvSpPr/>
            <p:nvPr/>
          </p:nvSpPr>
          <p:spPr>
            <a:xfrm>
              <a:off x="4191000" y="1828800"/>
              <a:ext cx="762000" cy="685800"/>
            </a:xfrm>
            <a:prstGeom prst="rect">
              <a:avLst/>
            </a:prstGeom>
            <a:solidFill>
              <a:srgbClr val="0D30D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20" name="Rectangle 19"/>
            <p:cNvSpPr/>
            <p:nvPr/>
          </p:nvSpPr>
          <p:spPr>
            <a:xfrm>
              <a:off x="4953000" y="1828800"/>
              <a:ext cx="762000" cy="685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21" name="Rectangle 20"/>
            <p:cNvSpPr/>
            <p:nvPr/>
          </p:nvSpPr>
          <p:spPr>
            <a:xfrm>
              <a:off x="1143000" y="2514600"/>
              <a:ext cx="762000" cy="685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22" name="Rectangle 21"/>
            <p:cNvSpPr/>
            <p:nvPr/>
          </p:nvSpPr>
          <p:spPr>
            <a:xfrm>
              <a:off x="1905000" y="2514600"/>
              <a:ext cx="762000" cy="685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23" name="Rectangle 22"/>
            <p:cNvSpPr/>
            <p:nvPr/>
          </p:nvSpPr>
          <p:spPr>
            <a:xfrm>
              <a:off x="2667000" y="2514600"/>
              <a:ext cx="762000" cy="685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24" name="Rectangle 23"/>
            <p:cNvSpPr/>
            <p:nvPr/>
          </p:nvSpPr>
          <p:spPr>
            <a:xfrm>
              <a:off x="3429000" y="2514600"/>
              <a:ext cx="762000" cy="685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25" name="Rectangle 24"/>
            <p:cNvSpPr/>
            <p:nvPr/>
          </p:nvSpPr>
          <p:spPr>
            <a:xfrm>
              <a:off x="4191000" y="2514600"/>
              <a:ext cx="762000" cy="685800"/>
            </a:xfrm>
            <a:prstGeom prst="rect">
              <a:avLst/>
            </a:prstGeom>
            <a:solidFill>
              <a:srgbClr val="0D30D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26" name="Rectangle 25"/>
            <p:cNvSpPr/>
            <p:nvPr/>
          </p:nvSpPr>
          <p:spPr>
            <a:xfrm>
              <a:off x="4953000" y="2514600"/>
              <a:ext cx="762000" cy="685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27" name="Rectangle 26"/>
            <p:cNvSpPr/>
            <p:nvPr/>
          </p:nvSpPr>
          <p:spPr>
            <a:xfrm>
              <a:off x="2667000" y="3200400"/>
              <a:ext cx="762000" cy="685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28" name="Rectangle 27"/>
            <p:cNvSpPr/>
            <p:nvPr/>
          </p:nvSpPr>
          <p:spPr>
            <a:xfrm>
              <a:off x="3429000" y="3200400"/>
              <a:ext cx="762000" cy="685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29" name="Rectangle 28"/>
            <p:cNvSpPr/>
            <p:nvPr/>
          </p:nvSpPr>
          <p:spPr>
            <a:xfrm>
              <a:off x="4191000" y="3200400"/>
              <a:ext cx="762000" cy="685800"/>
            </a:xfrm>
            <a:prstGeom prst="rect">
              <a:avLst/>
            </a:prstGeom>
            <a:solidFill>
              <a:srgbClr val="0D30D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30" name="Rectangle 29"/>
            <p:cNvSpPr/>
            <p:nvPr/>
          </p:nvSpPr>
          <p:spPr>
            <a:xfrm>
              <a:off x="4953000" y="3200400"/>
              <a:ext cx="762000" cy="685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31" name="Rectangle 30"/>
            <p:cNvSpPr/>
            <p:nvPr/>
          </p:nvSpPr>
          <p:spPr>
            <a:xfrm>
              <a:off x="5715000" y="3200400"/>
              <a:ext cx="762000" cy="685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32" name="Rectangle 31"/>
            <p:cNvSpPr/>
            <p:nvPr/>
          </p:nvSpPr>
          <p:spPr>
            <a:xfrm>
              <a:off x="6477000" y="3200400"/>
              <a:ext cx="762000" cy="685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33" name="Rectangle 32"/>
            <p:cNvSpPr/>
            <p:nvPr/>
          </p:nvSpPr>
          <p:spPr>
            <a:xfrm>
              <a:off x="7239000" y="3200400"/>
              <a:ext cx="762000" cy="685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34" name="Rectangle 33"/>
            <p:cNvSpPr/>
            <p:nvPr/>
          </p:nvSpPr>
          <p:spPr>
            <a:xfrm>
              <a:off x="8001000" y="3200400"/>
              <a:ext cx="762000" cy="685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grpSp>
      <p:sp>
        <p:nvSpPr>
          <p:cNvPr id="5" name="TextBox 4"/>
          <p:cNvSpPr txBox="1"/>
          <p:nvPr/>
        </p:nvSpPr>
        <p:spPr>
          <a:xfrm>
            <a:off x="1676400" y="1524000"/>
            <a:ext cx="6629400" cy="707886"/>
          </a:xfrm>
          <a:prstGeom prst="rect">
            <a:avLst/>
          </a:prstGeom>
          <a:noFill/>
        </p:spPr>
        <p:txBody>
          <a:bodyPr wrap="square" rtlCol="0">
            <a:spAutoFit/>
          </a:bodyPr>
          <a:lstStyle/>
          <a:p>
            <a:r>
              <a:rPr lang="en-US" sz="4000" b="1" dirty="0" smtClean="0">
                <a:solidFill>
                  <a:schemeClr val="bg1"/>
                </a:solidFill>
                <a:latin typeface="Cambria" panose="02040503050406030204" pitchFamily="18" charset="0"/>
                <a:ea typeface="Cambria" panose="02040503050406030204" pitchFamily="18" charset="0"/>
              </a:rPr>
              <a:t>B    I     Ể    </a:t>
            </a:r>
            <a:r>
              <a:rPr lang="en-US" sz="4000" b="1" dirty="0" smtClean="0">
                <a:solidFill>
                  <a:srgbClr val="FFFF00"/>
                </a:solidFill>
                <a:latin typeface="Cambria" panose="02040503050406030204" pitchFamily="18" charset="0"/>
                <a:ea typeface="Cambria" panose="02040503050406030204" pitchFamily="18" charset="0"/>
              </a:rPr>
              <a:t>N</a:t>
            </a:r>
            <a:r>
              <a:rPr lang="en-US" sz="4000" b="1" dirty="0" smtClean="0">
                <a:solidFill>
                  <a:schemeClr val="bg1"/>
                </a:solidFill>
                <a:latin typeface="Cambria" panose="02040503050406030204" pitchFamily="18" charset="0"/>
                <a:ea typeface="Cambria" panose="02040503050406030204" pitchFamily="18" charset="0"/>
              </a:rPr>
              <a:t>    Đ    Ô   N    G</a:t>
            </a:r>
            <a:endParaRPr lang="en-US" sz="4000" b="1" dirty="0">
              <a:solidFill>
                <a:schemeClr val="bg1"/>
              </a:solidFill>
              <a:latin typeface="Cambria" panose="02040503050406030204" pitchFamily="18" charset="0"/>
              <a:ea typeface="Cambria" panose="02040503050406030204" pitchFamily="18" charset="0"/>
            </a:endParaRPr>
          </a:p>
        </p:txBody>
      </p:sp>
      <p:sp>
        <p:nvSpPr>
          <p:cNvPr id="35" name="Rectangle 34"/>
          <p:cNvSpPr/>
          <p:nvPr/>
        </p:nvSpPr>
        <p:spPr>
          <a:xfrm>
            <a:off x="2286000" y="76200"/>
            <a:ext cx="4724400" cy="8382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0000"/>
                </a:solidFill>
                <a:latin typeface="Cambria" panose="02040503050406030204" pitchFamily="18" charset="0"/>
                <a:ea typeface="Cambria" panose="02040503050406030204" pitchFamily="18" charset="0"/>
              </a:rPr>
              <a:t>TRÒ CHƠI Ô CHỮ</a:t>
            </a:r>
            <a:endParaRPr lang="en-US" sz="4000" b="1" dirty="0">
              <a:solidFill>
                <a:srgbClr val="FF0000"/>
              </a:solidFill>
              <a:latin typeface="Cambria" panose="02040503050406030204" pitchFamily="18" charset="0"/>
              <a:ea typeface="Cambria" panose="02040503050406030204" pitchFamily="18" charset="0"/>
            </a:endParaRPr>
          </a:p>
        </p:txBody>
      </p:sp>
      <p:sp>
        <p:nvSpPr>
          <p:cNvPr id="36" name="Rectangle 35"/>
          <p:cNvSpPr/>
          <p:nvPr/>
        </p:nvSpPr>
        <p:spPr>
          <a:xfrm>
            <a:off x="304800" y="4495800"/>
            <a:ext cx="8534400" cy="2246769"/>
          </a:xfrm>
          <a:prstGeom prst="rect">
            <a:avLst/>
          </a:prstGeom>
        </p:spPr>
        <p:txBody>
          <a:bodyPr wrap="square">
            <a:spAutoFit/>
          </a:bodyPr>
          <a:lstStyle/>
          <a:p>
            <a:pPr algn="just"/>
            <a:r>
              <a:rPr lang="en-US" sz="2800" b="1" dirty="0" err="1">
                <a:solidFill>
                  <a:srgbClr val="0D30DD"/>
                </a:solidFill>
                <a:latin typeface="Cambria" panose="02040503050406030204" pitchFamily="18" charset="0"/>
                <a:ea typeface="Cambria" panose="02040503050406030204" pitchFamily="18" charset="0"/>
              </a:rPr>
              <a:t>Câu</a:t>
            </a:r>
            <a:r>
              <a:rPr lang="en-US" sz="2800" b="1" dirty="0">
                <a:solidFill>
                  <a:srgbClr val="0D30DD"/>
                </a:solidFill>
                <a:latin typeface="Cambria" panose="02040503050406030204" pitchFamily="18" charset="0"/>
                <a:ea typeface="Cambria" panose="02040503050406030204" pitchFamily="18" charset="0"/>
              </a:rPr>
              <a:t> 1. </a:t>
            </a:r>
            <a:r>
              <a:rPr lang="en-US" sz="2800" dirty="0" err="1">
                <a:latin typeface="Cambria" panose="02040503050406030204" pitchFamily="18" charset="0"/>
                <a:ea typeface="Cambria" panose="02040503050406030204" pitchFamily="18" charset="0"/>
              </a:rPr>
              <a:t>Nước</a:t>
            </a:r>
            <a:r>
              <a:rPr lang="en-US" sz="2800" dirty="0">
                <a:latin typeface="Cambria" panose="02040503050406030204" pitchFamily="18" charset="0"/>
                <a:ea typeface="Cambria" panose="02040503050406030204" pitchFamily="18" charset="0"/>
              </a:rPr>
              <a:t> ta </a:t>
            </a:r>
            <a:r>
              <a:rPr lang="en-US" sz="2800" dirty="0" err="1">
                <a:latin typeface="Cambria" panose="02040503050406030204" pitchFamily="18" charset="0"/>
                <a:ea typeface="Cambria" panose="02040503050406030204" pitchFamily="18" charset="0"/>
              </a:rPr>
              <a:t>tiếp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giáp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nào</a:t>
            </a:r>
            <a:r>
              <a:rPr lang="en-US" sz="2800" dirty="0">
                <a:latin typeface="Cambria" panose="02040503050406030204" pitchFamily="18" charset="0"/>
                <a:ea typeface="Cambria" panose="02040503050406030204" pitchFamily="18" charset="0"/>
              </a:rPr>
              <a:t>?</a:t>
            </a:r>
          </a:p>
          <a:p>
            <a:pPr algn="just"/>
            <a:r>
              <a:rPr lang="en-US" sz="2800" b="1" dirty="0" err="1">
                <a:solidFill>
                  <a:srgbClr val="0D30DD"/>
                </a:solidFill>
                <a:latin typeface="Cambria" panose="02040503050406030204" pitchFamily="18" charset="0"/>
                <a:ea typeface="Cambria" panose="02040503050406030204" pitchFamily="18" charset="0"/>
              </a:rPr>
              <a:t>Câu</a:t>
            </a:r>
            <a:r>
              <a:rPr lang="en-US" sz="2800" b="1" dirty="0">
                <a:solidFill>
                  <a:srgbClr val="0D30DD"/>
                </a:solidFill>
                <a:latin typeface="Cambria" panose="02040503050406030204" pitchFamily="18" charset="0"/>
                <a:ea typeface="Cambria" panose="02040503050406030204" pitchFamily="18" charset="0"/>
              </a:rPr>
              <a:t> 2. </a:t>
            </a:r>
            <a:r>
              <a:rPr lang="en-US" sz="2800" dirty="0" err="1">
                <a:latin typeface="Cambria" panose="02040503050406030204" pitchFamily="18" charset="0"/>
                <a:ea typeface="Cambria" panose="02040503050406030204" pitchFamily="18" charset="0"/>
              </a:rPr>
              <a:t>Tên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tầng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quyển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nằm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gần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sát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mặt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đất</a:t>
            </a:r>
            <a:r>
              <a:rPr lang="en-US" sz="2800" dirty="0">
                <a:latin typeface="Cambria" panose="02040503050406030204" pitchFamily="18" charset="0"/>
                <a:ea typeface="Cambria" panose="02040503050406030204" pitchFamily="18" charset="0"/>
              </a:rPr>
              <a:t>.</a:t>
            </a:r>
          </a:p>
          <a:p>
            <a:pPr algn="just"/>
            <a:r>
              <a:rPr lang="en-US" sz="2800" b="1" dirty="0" err="1">
                <a:solidFill>
                  <a:srgbClr val="0D30DD"/>
                </a:solidFill>
                <a:latin typeface="Cambria" panose="02040503050406030204" pitchFamily="18" charset="0"/>
                <a:ea typeface="Cambria" panose="02040503050406030204" pitchFamily="18" charset="0"/>
              </a:rPr>
              <a:t>Câu</a:t>
            </a:r>
            <a:r>
              <a:rPr lang="en-US" sz="2800" b="1" dirty="0">
                <a:solidFill>
                  <a:srgbClr val="0D30DD"/>
                </a:solidFill>
                <a:latin typeface="Cambria" panose="02040503050406030204" pitchFamily="18" charset="0"/>
                <a:ea typeface="Cambria" panose="02040503050406030204" pitchFamily="18" charset="0"/>
              </a:rPr>
              <a:t> 3. </a:t>
            </a:r>
            <a:r>
              <a:rPr lang="en-US" sz="2800" dirty="0" err="1">
                <a:latin typeface="Cambria" panose="02040503050406030204" pitchFamily="18" charset="0"/>
                <a:ea typeface="Cambria" panose="02040503050406030204" pitchFamily="18" charset="0"/>
              </a:rPr>
              <a:t>Hiện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tượng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xảy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ánh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nắng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Mặt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chiếu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xuống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mặt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dương</a:t>
            </a:r>
            <a:r>
              <a:rPr lang="en-US" sz="2800" dirty="0">
                <a:latin typeface="Cambria" panose="02040503050406030204" pitchFamily="18" charset="0"/>
                <a:ea typeface="Cambria" panose="02040503050406030204" pitchFamily="18" charset="0"/>
              </a:rPr>
              <a:t>.</a:t>
            </a:r>
          </a:p>
          <a:p>
            <a:pPr algn="just"/>
            <a:r>
              <a:rPr lang="en-US" sz="2800" b="1" dirty="0" err="1">
                <a:solidFill>
                  <a:srgbClr val="0D30DD"/>
                </a:solidFill>
                <a:latin typeface="Cambria" panose="02040503050406030204" pitchFamily="18" charset="0"/>
                <a:ea typeface="Cambria" panose="02040503050406030204" pitchFamily="18" charset="0"/>
              </a:rPr>
              <a:t>Câu</a:t>
            </a:r>
            <a:r>
              <a:rPr lang="en-US" sz="2800" b="1" dirty="0">
                <a:solidFill>
                  <a:srgbClr val="0D30DD"/>
                </a:solidFill>
                <a:latin typeface="Cambria" panose="02040503050406030204" pitchFamily="18" charset="0"/>
                <a:ea typeface="Cambria" panose="02040503050406030204" pitchFamily="18" charset="0"/>
              </a:rPr>
              <a:t> 4. </a:t>
            </a:r>
            <a:r>
              <a:rPr lang="en-US" sz="2800" dirty="0" err="1">
                <a:latin typeface="Cambria" panose="02040503050406030204" pitchFamily="18" charset="0"/>
                <a:ea typeface="Cambria" panose="02040503050406030204" pitchFamily="18" charset="0"/>
              </a:rPr>
              <a:t>Đây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hồ</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nước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lớn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nhất</a:t>
            </a:r>
            <a:r>
              <a:rPr lang="en-US" sz="2800" dirty="0">
                <a:latin typeface="Cambria" panose="02040503050406030204" pitchFamily="18" charset="0"/>
                <a:ea typeface="Cambria" panose="02040503050406030204" pitchFamily="18" charset="0"/>
              </a:rPr>
              <a:t> ở </a:t>
            </a:r>
            <a:r>
              <a:rPr lang="en-US" sz="2800" dirty="0" err="1">
                <a:latin typeface="Cambria" panose="02040503050406030204" pitchFamily="18" charset="0"/>
                <a:ea typeface="Cambria" panose="02040503050406030204" pitchFamily="18" charset="0"/>
              </a:rPr>
              <a:t>châu</a:t>
            </a:r>
            <a:r>
              <a:rPr lang="en-US" sz="2800" dirty="0">
                <a:latin typeface="Cambria" panose="02040503050406030204" pitchFamily="18" charset="0"/>
                <a:ea typeface="Cambria" panose="02040503050406030204" pitchFamily="18" charset="0"/>
              </a:rPr>
              <a:t> Phi.</a:t>
            </a:r>
          </a:p>
        </p:txBody>
      </p:sp>
      <p:sp>
        <p:nvSpPr>
          <p:cNvPr id="37" name="TextBox 36"/>
          <p:cNvSpPr txBox="1"/>
          <p:nvPr/>
        </p:nvSpPr>
        <p:spPr>
          <a:xfrm>
            <a:off x="2438400" y="3603486"/>
            <a:ext cx="6629400" cy="707886"/>
          </a:xfrm>
          <a:prstGeom prst="rect">
            <a:avLst/>
          </a:prstGeom>
          <a:noFill/>
        </p:spPr>
        <p:txBody>
          <a:bodyPr wrap="square" rtlCol="0">
            <a:spAutoFit/>
          </a:bodyPr>
          <a:lstStyle/>
          <a:p>
            <a:r>
              <a:rPr lang="en-US" sz="4000" b="1" dirty="0">
                <a:solidFill>
                  <a:schemeClr val="bg1"/>
                </a:solidFill>
                <a:latin typeface="Cambria" panose="02040503050406030204" pitchFamily="18" charset="0"/>
                <a:ea typeface="Cambria" panose="02040503050406030204" pitchFamily="18" charset="0"/>
              </a:rPr>
              <a:t>V</a:t>
            </a:r>
            <a:r>
              <a:rPr lang="en-US" sz="4000" b="1" dirty="0" smtClean="0">
                <a:solidFill>
                  <a:schemeClr val="bg1"/>
                </a:solidFill>
                <a:latin typeface="Cambria" panose="02040503050406030204" pitchFamily="18" charset="0"/>
                <a:ea typeface="Cambria" panose="02040503050406030204" pitchFamily="18" charset="0"/>
              </a:rPr>
              <a:t>    I     </a:t>
            </a:r>
            <a:r>
              <a:rPr lang="en-US" sz="4000" b="1" dirty="0" smtClean="0">
                <a:solidFill>
                  <a:srgbClr val="FFFF00"/>
                </a:solidFill>
                <a:latin typeface="Cambria" panose="02040503050406030204" pitchFamily="18" charset="0"/>
                <a:ea typeface="Cambria" panose="02040503050406030204" pitchFamily="18" charset="0"/>
              </a:rPr>
              <a:t>C</a:t>
            </a:r>
            <a:r>
              <a:rPr lang="en-US" sz="4000" b="1" dirty="0" smtClean="0">
                <a:solidFill>
                  <a:schemeClr val="bg1"/>
                </a:solidFill>
                <a:latin typeface="Cambria" panose="02040503050406030204" pitchFamily="18" charset="0"/>
                <a:ea typeface="Cambria" panose="02040503050406030204" pitchFamily="18" charset="0"/>
              </a:rPr>
              <a:t>    </a:t>
            </a:r>
            <a:r>
              <a:rPr lang="en-US" sz="4000" b="1" dirty="0">
                <a:solidFill>
                  <a:schemeClr val="bg1"/>
                </a:solidFill>
                <a:latin typeface="Cambria" panose="02040503050406030204" pitchFamily="18" charset="0"/>
                <a:ea typeface="Cambria" panose="02040503050406030204" pitchFamily="18" charset="0"/>
              </a:rPr>
              <a:t>T</a:t>
            </a:r>
            <a:r>
              <a:rPr lang="en-US" sz="4000" b="1" dirty="0" smtClean="0">
                <a:solidFill>
                  <a:schemeClr val="bg1"/>
                </a:solidFill>
                <a:latin typeface="Cambria" panose="02040503050406030204" pitchFamily="18" charset="0"/>
                <a:ea typeface="Cambria" panose="02040503050406030204" pitchFamily="18" charset="0"/>
              </a:rPr>
              <a:t>    </a:t>
            </a:r>
            <a:r>
              <a:rPr lang="en-US" sz="4000" b="1" dirty="0">
                <a:solidFill>
                  <a:schemeClr val="bg1"/>
                </a:solidFill>
                <a:latin typeface="Cambria" panose="02040503050406030204" pitchFamily="18" charset="0"/>
                <a:ea typeface="Cambria" panose="02040503050406030204" pitchFamily="18" charset="0"/>
              </a:rPr>
              <a:t>O</a:t>
            </a:r>
            <a:r>
              <a:rPr lang="en-US" sz="4000" b="1" dirty="0" smtClean="0">
                <a:solidFill>
                  <a:schemeClr val="bg1"/>
                </a:solidFill>
                <a:latin typeface="Cambria" panose="02040503050406030204" pitchFamily="18" charset="0"/>
                <a:ea typeface="Cambria" panose="02040503050406030204" pitchFamily="18" charset="0"/>
              </a:rPr>
              <a:t>    </a:t>
            </a:r>
            <a:r>
              <a:rPr lang="en-US" sz="4000" b="1" dirty="0">
                <a:solidFill>
                  <a:schemeClr val="bg1"/>
                </a:solidFill>
                <a:latin typeface="Cambria" panose="02040503050406030204" pitchFamily="18" charset="0"/>
                <a:ea typeface="Cambria" panose="02040503050406030204" pitchFamily="18" charset="0"/>
              </a:rPr>
              <a:t>R</a:t>
            </a:r>
            <a:r>
              <a:rPr lang="en-US" sz="4000" b="1" dirty="0" smtClean="0">
                <a:solidFill>
                  <a:schemeClr val="bg1"/>
                </a:solidFill>
                <a:latin typeface="Cambria" panose="02040503050406030204" pitchFamily="18" charset="0"/>
                <a:ea typeface="Cambria" panose="02040503050406030204" pitchFamily="18" charset="0"/>
              </a:rPr>
              <a:t>    </a:t>
            </a:r>
            <a:r>
              <a:rPr lang="en-US" sz="4000" b="1" dirty="0">
                <a:solidFill>
                  <a:schemeClr val="bg1"/>
                </a:solidFill>
                <a:latin typeface="Cambria" panose="02040503050406030204" pitchFamily="18" charset="0"/>
                <a:ea typeface="Cambria" panose="02040503050406030204" pitchFamily="18" charset="0"/>
              </a:rPr>
              <a:t>I</a:t>
            </a:r>
            <a:r>
              <a:rPr lang="en-US" sz="4000" b="1" dirty="0" smtClean="0">
                <a:solidFill>
                  <a:schemeClr val="bg1"/>
                </a:solidFill>
                <a:latin typeface="Cambria" panose="02040503050406030204" pitchFamily="18" charset="0"/>
                <a:ea typeface="Cambria" panose="02040503050406030204" pitchFamily="18" charset="0"/>
              </a:rPr>
              <a:t>     A</a:t>
            </a:r>
            <a:endParaRPr lang="en-US" sz="4000" b="1" dirty="0">
              <a:solidFill>
                <a:schemeClr val="bg1"/>
              </a:solidFill>
              <a:latin typeface="Cambria" panose="02040503050406030204" pitchFamily="18" charset="0"/>
              <a:ea typeface="Cambria" panose="02040503050406030204" pitchFamily="18" charset="0"/>
            </a:endParaRPr>
          </a:p>
        </p:txBody>
      </p:sp>
      <p:sp>
        <p:nvSpPr>
          <p:cNvPr id="38" name="TextBox 37"/>
          <p:cNvSpPr txBox="1"/>
          <p:nvPr/>
        </p:nvSpPr>
        <p:spPr>
          <a:xfrm>
            <a:off x="762000" y="2209800"/>
            <a:ext cx="6629400" cy="707886"/>
          </a:xfrm>
          <a:prstGeom prst="rect">
            <a:avLst/>
          </a:prstGeom>
          <a:noFill/>
        </p:spPr>
        <p:txBody>
          <a:bodyPr wrap="square" rtlCol="0">
            <a:spAutoFit/>
          </a:bodyPr>
          <a:lstStyle/>
          <a:p>
            <a:r>
              <a:rPr lang="en-US" sz="4000" b="1" dirty="0" smtClean="0">
                <a:solidFill>
                  <a:schemeClr val="bg1"/>
                </a:solidFill>
                <a:latin typeface="Cambria" panose="02040503050406030204" pitchFamily="18" charset="0"/>
                <a:ea typeface="Cambria" panose="02040503050406030204" pitchFamily="18" charset="0"/>
              </a:rPr>
              <a:t> Đ    Ố    I     L    </a:t>
            </a:r>
            <a:r>
              <a:rPr lang="en-US" sz="4000" b="1" dirty="0" smtClean="0">
                <a:solidFill>
                  <a:srgbClr val="FFFF00"/>
                </a:solidFill>
                <a:latin typeface="Cambria" panose="02040503050406030204" pitchFamily="18" charset="0"/>
                <a:ea typeface="Cambria" panose="02040503050406030204" pitchFamily="18" charset="0"/>
              </a:rPr>
              <a:t>Ư</a:t>
            </a:r>
            <a:r>
              <a:rPr lang="en-US" sz="4000" b="1" dirty="0" smtClean="0">
                <a:solidFill>
                  <a:schemeClr val="bg1"/>
                </a:solidFill>
                <a:latin typeface="Cambria" panose="02040503050406030204" pitchFamily="18" charset="0"/>
                <a:ea typeface="Cambria" panose="02040503050406030204" pitchFamily="18" charset="0"/>
              </a:rPr>
              <a:t>   U</a:t>
            </a:r>
            <a:endParaRPr lang="en-US" sz="4000" b="1" dirty="0">
              <a:solidFill>
                <a:schemeClr val="bg1"/>
              </a:solidFill>
              <a:latin typeface="Cambria" panose="02040503050406030204" pitchFamily="18" charset="0"/>
              <a:ea typeface="Cambria" panose="02040503050406030204" pitchFamily="18" charset="0"/>
            </a:endParaRPr>
          </a:p>
        </p:txBody>
      </p:sp>
      <p:sp>
        <p:nvSpPr>
          <p:cNvPr id="39" name="TextBox 38"/>
          <p:cNvSpPr txBox="1"/>
          <p:nvPr/>
        </p:nvSpPr>
        <p:spPr>
          <a:xfrm>
            <a:off x="762000" y="2895600"/>
            <a:ext cx="6629400" cy="707886"/>
          </a:xfrm>
          <a:prstGeom prst="rect">
            <a:avLst/>
          </a:prstGeom>
          <a:noFill/>
        </p:spPr>
        <p:txBody>
          <a:bodyPr wrap="square" rtlCol="0">
            <a:spAutoFit/>
          </a:bodyPr>
          <a:lstStyle/>
          <a:p>
            <a:r>
              <a:rPr lang="en-US" sz="4000" b="1" dirty="0" smtClean="0">
                <a:solidFill>
                  <a:schemeClr val="bg1"/>
                </a:solidFill>
                <a:latin typeface="Cambria" panose="02040503050406030204" pitchFamily="18" charset="0"/>
                <a:ea typeface="Cambria" panose="02040503050406030204" pitchFamily="18" charset="0"/>
              </a:rPr>
              <a:t> B    Ố    C    H   </a:t>
            </a:r>
            <a:r>
              <a:rPr lang="en-US" sz="4000" b="1" dirty="0" smtClean="0">
                <a:solidFill>
                  <a:srgbClr val="FFFF00"/>
                </a:solidFill>
                <a:latin typeface="Cambria" panose="02040503050406030204" pitchFamily="18" charset="0"/>
                <a:ea typeface="Cambria" panose="02040503050406030204" pitchFamily="18" charset="0"/>
              </a:rPr>
              <a:t>Ơ</a:t>
            </a:r>
            <a:r>
              <a:rPr lang="en-US" sz="4000" b="1" dirty="0" smtClean="0">
                <a:solidFill>
                  <a:schemeClr val="bg1"/>
                </a:solidFill>
                <a:latin typeface="Cambria" panose="02040503050406030204" pitchFamily="18" charset="0"/>
                <a:ea typeface="Cambria" panose="02040503050406030204" pitchFamily="18" charset="0"/>
              </a:rPr>
              <a:t>   </a:t>
            </a:r>
            <a:r>
              <a:rPr lang="en-US" sz="4000" b="1" dirty="0">
                <a:solidFill>
                  <a:schemeClr val="bg1"/>
                </a:solidFill>
                <a:latin typeface="Cambria" panose="02040503050406030204" pitchFamily="18" charset="0"/>
                <a:ea typeface="Cambria" panose="02040503050406030204" pitchFamily="18" charset="0"/>
              </a:rPr>
              <a:t> I</a:t>
            </a:r>
          </a:p>
        </p:txBody>
      </p:sp>
      <p:cxnSp>
        <p:nvCxnSpPr>
          <p:cNvPr id="42" name="Straight Connector 41"/>
          <p:cNvCxnSpPr/>
          <p:nvPr/>
        </p:nvCxnSpPr>
        <p:spPr>
          <a:xfrm flipH="1">
            <a:off x="4343400" y="2819400"/>
            <a:ext cx="76200" cy="762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1066800" y="1501914"/>
            <a:ext cx="838200" cy="707886"/>
          </a:xfrm>
          <a:prstGeom prst="rect">
            <a:avLst/>
          </a:prstGeom>
          <a:noFill/>
        </p:spPr>
        <p:txBody>
          <a:bodyPr wrap="square" rtlCol="0">
            <a:spAutoFit/>
          </a:bodyPr>
          <a:lstStyle/>
          <a:p>
            <a:r>
              <a:rPr lang="en-US" sz="4000" dirty="0" smtClean="0">
                <a:latin typeface="Cambria" panose="02040503050406030204" pitchFamily="18" charset="0"/>
                <a:ea typeface="Cambria" panose="02040503050406030204" pitchFamily="18" charset="0"/>
              </a:rPr>
              <a:t>1</a:t>
            </a:r>
            <a:endParaRPr lang="en-US" sz="4000" dirty="0">
              <a:latin typeface="Cambria" panose="02040503050406030204" pitchFamily="18" charset="0"/>
              <a:ea typeface="Cambria" panose="02040503050406030204" pitchFamily="18" charset="0"/>
            </a:endParaRPr>
          </a:p>
        </p:txBody>
      </p:sp>
      <p:sp>
        <p:nvSpPr>
          <p:cNvPr id="50" name="TextBox 49"/>
          <p:cNvSpPr txBox="1"/>
          <p:nvPr/>
        </p:nvSpPr>
        <p:spPr>
          <a:xfrm>
            <a:off x="228600" y="2187714"/>
            <a:ext cx="83820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2</a:t>
            </a:r>
          </a:p>
        </p:txBody>
      </p:sp>
      <p:sp>
        <p:nvSpPr>
          <p:cNvPr id="51" name="TextBox 50"/>
          <p:cNvSpPr txBox="1"/>
          <p:nvPr/>
        </p:nvSpPr>
        <p:spPr>
          <a:xfrm>
            <a:off x="228600" y="2971800"/>
            <a:ext cx="838200" cy="707886"/>
          </a:xfrm>
          <a:prstGeom prst="rect">
            <a:avLst/>
          </a:prstGeom>
          <a:noFill/>
        </p:spPr>
        <p:txBody>
          <a:bodyPr wrap="square" rtlCol="0">
            <a:spAutoFit/>
          </a:bodyPr>
          <a:lstStyle/>
          <a:p>
            <a:r>
              <a:rPr lang="en-US" sz="4000" dirty="0" smtClean="0">
                <a:latin typeface="Cambria" panose="02040503050406030204" pitchFamily="18" charset="0"/>
                <a:ea typeface="Cambria" panose="02040503050406030204" pitchFamily="18" charset="0"/>
              </a:rPr>
              <a:t>3</a:t>
            </a:r>
            <a:endParaRPr lang="en-US" sz="4000" dirty="0">
              <a:latin typeface="Cambria" panose="02040503050406030204" pitchFamily="18" charset="0"/>
              <a:ea typeface="Cambria" panose="02040503050406030204" pitchFamily="18" charset="0"/>
            </a:endParaRPr>
          </a:p>
        </p:txBody>
      </p:sp>
      <p:sp>
        <p:nvSpPr>
          <p:cNvPr id="52" name="TextBox 51"/>
          <p:cNvSpPr txBox="1"/>
          <p:nvPr/>
        </p:nvSpPr>
        <p:spPr>
          <a:xfrm>
            <a:off x="1752600" y="3581400"/>
            <a:ext cx="83820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a:t>
            </a:r>
          </a:p>
        </p:txBody>
      </p:sp>
      <p:sp>
        <p:nvSpPr>
          <p:cNvPr id="53" name="TextBox 52"/>
          <p:cNvSpPr txBox="1"/>
          <p:nvPr/>
        </p:nvSpPr>
        <p:spPr>
          <a:xfrm>
            <a:off x="3810000" y="838200"/>
            <a:ext cx="838200"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A</a:t>
            </a: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704019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17" dur="500"/>
                                        <p:tgtEl>
                                          <p:spTgt spid="3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randombar(horizontal)">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27" dur="500"/>
                                        <p:tgtEl>
                                          <p:spTgt spid="3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randombar(horizontal)">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37" dur="500"/>
                                        <p:tgtEl>
                                          <p:spTgt spid="36">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randombar(horizontal)">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randombar(horizontal)">
                                      <p:cBhvr>
                                        <p:cTn id="4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7" grpId="0"/>
      <p:bldP spid="38" grpId="0"/>
      <p:bldP spid="3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sus\Pictures\bai mau\nospin_1-lg.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425" t="3384" r="5191" b="2904"/>
          <a:stretch/>
        </p:blipFill>
        <p:spPr bwMode="auto">
          <a:xfrm>
            <a:off x="5257800" y="1066800"/>
            <a:ext cx="2490480" cy="2545336"/>
          </a:xfrm>
          <a:prstGeom prst="ellipse">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685800" y="10668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3000" b="1" dirty="0">
                <a:ln w="10541" cmpd="sng">
                  <a:solidFill>
                    <a:schemeClr val="accent1">
                      <a:shade val="88000"/>
                      <a:satMod val="110000"/>
                    </a:schemeClr>
                  </a:solidFill>
                  <a:prstDash val="solid"/>
                </a:ln>
                <a:solidFill>
                  <a:srgbClr val="FF0000"/>
                </a:solidFill>
                <a:latin typeface="Cambria" pitchFamily="18" charset="0"/>
              </a:rPr>
              <a:t>THỦY </a:t>
            </a:r>
            <a:r>
              <a:rPr lang="vi-VN" sz="3000" b="1" dirty="0" smtClean="0">
                <a:ln w="10541" cmpd="sng">
                  <a:solidFill>
                    <a:schemeClr val="accent1">
                      <a:shade val="88000"/>
                      <a:satMod val="110000"/>
                    </a:schemeClr>
                  </a:solidFill>
                  <a:prstDash val="solid"/>
                </a:ln>
                <a:solidFill>
                  <a:srgbClr val="FF0000"/>
                </a:solidFill>
                <a:latin typeface="Cambria" pitchFamily="18" charset="0"/>
              </a:rPr>
              <a:t>QUYỂN</a:t>
            </a:r>
            <a:r>
              <a:rPr lang="en-US" sz="3000" b="1" dirty="0" smtClean="0">
                <a:ln w="10541" cmpd="sng">
                  <a:solidFill>
                    <a:schemeClr val="accent1">
                      <a:shade val="88000"/>
                      <a:satMod val="110000"/>
                    </a:schemeClr>
                  </a:solidFill>
                  <a:prstDash val="solid"/>
                </a:ln>
                <a:solidFill>
                  <a:srgbClr val="FF0000"/>
                </a:solidFill>
                <a:latin typeface="Cambria" pitchFamily="18" charset="0"/>
              </a:rPr>
              <a:t> VÀ</a:t>
            </a:r>
            <a:r>
              <a:rPr lang="vi-VN" sz="3000" b="1" dirty="0" smtClean="0">
                <a:ln w="10541" cmpd="sng">
                  <a:solidFill>
                    <a:schemeClr val="accent1">
                      <a:shade val="88000"/>
                      <a:satMod val="110000"/>
                    </a:schemeClr>
                  </a:solidFill>
                  <a:prstDash val="solid"/>
                </a:ln>
                <a:solidFill>
                  <a:srgbClr val="FF0000"/>
                </a:solidFill>
                <a:latin typeface="Cambria" pitchFamily="18" charset="0"/>
              </a:rPr>
              <a:t> VÒNG </a:t>
            </a:r>
            <a:r>
              <a:rPr lang="vi-VN" sz="3000" b="1" dirty="0">
                <a:ln w="10541" cmpd="sng">
                  <a:solidFill>
                    <a:schemeClr val="accent1">
                      <a:shade val="88000"/>
                      <a:satMod val="110000"/>
                    </a:schemeClr>
                  </a:solidFill>
                  <a:prstDash val="solid"/>
                </a:ln>
                <a:solidFill>
                  <a:srgbClr val="FF0000"/>
                </a:solidFill>
                <a:latin typeface="Cambria" pitchFamily="18" charset="0"/>
              </a:rPr>
              <a:t>TUẦN </a:t>
            </a:r>
            <a:endParaRPr lang="en-US" sz="3000" b="1" dirty="0" smtClean="0">
              <a:ln w="10541" cmpd="sng">
                <a:solidFill>
                  <a:schemeClr val="accent1">
                    <a:shade val="88000"/>
                    <a:satMod val="110000"/>
                  </a:schemeClr>
                </a:solidFill>
                <a:prstDash val="solid"/>
              </a:ln>
              <a:solidFill>
                <a:srgbClr val="FF0000"/>
              </a:solidFill>
              <a:latin typeface="Cambria" pitchFamily="18" charset="0"/>
            </a:endParaRPr>
          </a:p>
          <a:p>
            <a:r>
              <a:rPr lang="vi-VN" sz="3000" b="1" dirty="0" smtClean="0">
                <a:ln w="10541" cmpd="sng">
                  <a:solidFill>
                    <a:schemeClr val="accent1">
                      <a:shade val="88000"/>
                      <a:satMod val="110000"/>
                    </a:schemeClr>
                  </a:solidFill>
                  <a:prstDash val="solid"/>
                </a:ln>
                <a:solidFill>
                  <a:srgbClr val="FF0000"/>
                </a:solidFill>
                <a:latin typeface="Cambria" pitchFamily="18" charset="0"/>
              </a:rPr>
              <a:t>HOÀN </a:t>
            </a:r>
            <a:r>
              <a:rPr lang="en-US" sz="3000" b="1" dirty="0" smtClean="0">
                <a:ln w="10541" cmpd="sng">
                  <a:solidFill>
                    <a:schemeClr val="accent1">
                      <a:shade val="88000"/>
                      <a:satMod val="110000"/>
                    </a:schemeClr>
                  </a:solidFill>
                  <a:prstDash val="solid"/>
                </a:ln>
                <a:solidFill>
                  <a:srgbClr val="FF0000"/>
                </a:solidFill>
                <a:latin typeface="Cambria" pitchFamily="18" charset="0"/>
              </a:rPr>
              <a:t>LỚN CỦA </a:t>
            </a:r>
            <a:r>
              <a:rPr lang="vi-VN" sz="3000" b="1" dirty="0" smtClean="0">
                <a:ln w="10541" cmpd="sng">
                  <a:solidFill>
                    <a:schemeClr val="accent1">
                      <a:shade val="88000"/>
                      <a:satMod val="110000"/>
                    </a:schemeClr>
                  </a:solidFill>
                  <a:prstDash val="solid"/>
                </a:ln>
                <a:solidFill>
                  <a:srgbClr val="FF0000"/>
                </a:solidFill>
                <a:latin typeface="Cambria" pitchFamily="18" charset="0"/>
              </a:rPr>
              <a:t>NƯỚC</a:t>
            </a:r>
            <a:r>
              <a:rPr lang="vi-VN" sz="3000" b="1" dirty="0">
                <a:ln w="10541" cmpd="sng">
                  <a:solidFill>
                    <a:schemeClr val="accent1">
                      <a:shade val="88000"/>
                      <a:satMod val="110000"/>
                    </a:schemeClr>
                  </a:solidFill>
                  <a:prstDash val="solid"/>
                </a:ln>
                <a:solidFill>
                  <a:srgbClr val="FF0000"/>
                </a:solidFill>
                <a:latin typeface="Cambria" pitchFamily="18" charset="0"/>
              </a:rPr>
              <a:t>. </a:t>
            </a: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err="1" smtClean="0">
                <a:effectLst>
                  <a:outerShdw blurRad="38100" dist="38100" dir="2700000" algn="tl">
                    <a:srgbClr val="000000">
                      <a:alpha val="43137"/>
                    </a:srgbClr>
                  </a:outerShdw>
                </a:effectLst>
                <a:latin typeface="Cambria" pitchFamily="18" charset="0"/>
              </a:rPr>
              <a:t>Bài</a:t>
            </a:r>
            <a:r>
              <a:rPr lang="en-US" sz="3000" b="1" dirty="0" smtClean="0">
                <a:effectLst>
                  <a:outerShdw blurRad="38100" dist="38100" dir="2700000" algn="tl">
                    <a:srgbClr val="000000">
                      <a:alpha val="43137"/>
                    </a:srgbClr>
                  </a:outerShdw>
                </a:effectLst>
                <a:latin typeface="Cambria" pitchFamily="18" charset="0"/>
              </a:rPr>
              <a:t> </a:t>
            </a:r>
            <a:r>
              <a:rPr lang="en-US" sz="3000" b="1" dirty="0" smtClean="0">
                <a:effectLst>
                  <a:outerShdw blurRad="38100" dist="38100" dir="2700000" algn="tl">
                    <a:srgbClr val="000000">
                      <a:alpha val="43137"/>
                    </a:srgbClr>
                  </a:outerShdw>
                </a:effectLst>
                <a:latin typeface="Cambria" pitchFamily="18" charset="0"/>
              </a:rPr>
              <a:t>19:</a:t>
            </a:r>
            <a:endParaRPr lang="en-US" sz="30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6</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Tree>
    <p:extLst>
      <p:ext uri="{BB962C8B-B14F-4D97-AF65-F5344CB8AC3E}">
        <p14:creationId xmlns:p14="http://schemas.microsoft.com/office/powerpoint/2010/main" val="840251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3077"/>
                                        </p:tgtEl>
                                        <p:attrNameLst>
                                          <p:attrName>style.visibility</p:attrName>
                                        </p:attrNameLst>
                                      </p:cBhvr>
                                      <p:to>
                                        <p:strVal val="visible"/>
                                      </p:to>
                                    </p:set>
                                    <p:anim calcmode="lin" valueType="num">
                                      <p:cBhvr>
                                        <p:cTn id="15" dur="1000" fill="hold"/>
                                        <p:tgtEl>
                                          <p:spTgt spid="3077"/>
                                        </p:tgtEl>
                                        <p:attrNameLst>
                                          <p:attrName>ppt_w</p:attrName>
                                        </p:attrNameLst>
                                      </p:cBhvr>
                                      <p:tavLst>
                                        <p:tav tm="0">
                                          <p:val>
                                            <p:fltVal val="0"/>
                                          </p:val>
                                        </p:tav>
                                        <p:tav tm="100000">
                                          <p:val>
                                            <p:strVal val="#ppt_w"/>
                                          </p:val>
                                        </p:tav>
                                      </p:tavLst>
                                    </p:anim>
                                    <p:anim calcmode="lin" valueType="num">
                                      <p:cBhvr>
                                        <p:cTn id="16" dur="1000" fill="hold"/>
                                        <p:tgtEl>
                                          <p:spTgt spid="3077"/>
                                        </p:tgtEl>
                                        <p:attrNameLst>
                                          <p:attrName>ppt_h</p:attrName>
                                        </p:attrNameLst>
                                      </p:cBhvr>
                                      <p:tavLst>
                                        <p:tav tm="0">
                                          <p:val>
                                            <p:fltVal val="0"/>
                                          </p:val>
                                        </p:tav>
                                        <p:tav tm="100000">
                                          <p:val>
                                            <p:strVal val="#ppt_h"/>
                                          </p:val>
                                        </p:tav>
                                      </p:tavLst>
                                    </p:anim>
                                    <p:animEffect transition="in" filter="fade">
                                      <p:cBhvr>
                                        <p:cTn id="17" dur="1000"/>
                                        <p:tgtEl>
                                          <p:spTgt spid="307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4.44444E-6 -4.20907E-6 L -0.00486 0.07678 " pathEditMode="relative" rAng="0" ptsTypes="AA">
                                      <p:cBhvr>
                                        <p:cTn id="21" dur="500" fill="hold"/>
                                        <p:tgtEl>
                                          <p:spTgt spid="17"/>
                                        </p:tgtEl>
                                        <p:attrNameLst>
                                          <p:attrName>ppt_x</p:attrName>
                                          <p:attrName>ppt_y</p:attrName>
                                        </p:attrNameLst>
                                      </p:cBhvr>
                                      <p:rCtr x="-243" y="3839"/>
                                    </p:animMotion>
                                  </p:childTnLst>
                                </p:cTn>
                              </p:par>
                            </p:childTnLst>
                          </p:cTn>
                        </p:par>
                        <p:par>
                          <p:cTn id="22" fill="hold">
                            <p:stCondLst>
                              <p:cond delay="500"/>
                            </p:stCondLst>
                            <p:childTnLst>
                              <p:par>
                                <p:cTn id="23" presetID="2" presetClass="entr" presetSubtype="8"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1000" fill="hold"/>
                                        <p:tgtEl>
                                          <p:spTgt spid="18"/>
                                        </p:tgtEl>
                                        <p:attrNameLst>
                                          <p:attrName>ppt_x</p:attrName>
                                        </p:attrNameLst>
                                      </p:cBhvr>
                                      <p:tavLst>
                                        <p:tav tm="0">
                                          <p:val>
                                            <p:strVal val="0-#ppt_w/2"/>
                                          </p:val>
                                        </p:tav>
                                        <p:tav tm="100000">
                                          <p:val>
                                            <p:strVal val="#ppt_x"/>
                                          </p:val>
                                        </p:tav>
                                      </p:tavLst>
                                    </p:anim>
                                    <p:anim calcmode="lin" valueType="num">
                                      <p:cBhvr additive="base">
                                        <p:cTn id="26" dur="1000" fill="hold"/>
                                        <p:tgtEl>
                                          <p:spTgt spid="18"/>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2" presetClass="exit" presetSubtype="1" fill="hold" grpId="0" nodeType="afterEffect">
                                  <p:stCondLst>
                                    <p:cond delay="0"/>
                                  </p:stCondLst>
                                  <p:childTnLst>
                                    <p:anim calcmode="lin" valueType="num">
                                      <p:cBhvr additive="base">
                                        <p:cTn id="29" dur="500"/>
                                        <p:tgtEl>
                                          <p:spTgt spid="11"/>
                                        </p:tgtEl>
                                        <p:attrNameLst>
                                          <p:attrName>ppt_x</p:attrName>
                                        </p:attrNameLst>
                                      </p:cBhvr>
                                      <p:tavLst>
                                        <p:tav tm="0">
                                          <p:val>
                                            <p:strVal val="ppt_x"/>
                                          </p:val>
                                        </p:tav>
                                        <p:tav tm="100000">
                                          <p:val>
                                            <p:strVal val="ppt_x"/>
                                          </p:val>
                                        </p:tav>
                                      </p:tavLst>
                                    </p:anim>
                                    <p:anim calcmode="lin" valueType="num">
                                      <p:cBhvr additive="base">
                                        <p:cTn id="30" dur="500"/>
                                        <p:tgtEl>
                                          <p:spTgt spid="11"/>
                                        </p:tgtEl>
                                        <p:attrNameLst>
                                          <p:attrName>ppt_y</p:attrName>
                                        </p:attrNameLst>
                                      </p:cBhvr>
                                      <p:tavLst>
                                        <p:tav tm="0">
                                          <p:val>
                                            <p:strVal val="ppt_y"/>
                                          </p:val>
                                        </p:tav>
                                        <p:tav tm="100000">
                                          <p:val>
                                            <p:strVal val="0-ppt_h/2"/>
                                          </p:val>
                                        </p:tav>
                                      </p:tavLst>
                                    </p:anim>
                                    <p:set>
                                      <p:cBhvr>
                                        <p:cTn id="31" dur="1" fill="hold">
                                          <p:stCondLst>
                                            <p:cond delay="499"/>
                                          </p:stCondLst>
                                        </p:cTn>
                                        <p:tgtEl>
                                          <p:spTgt spid="11"/>
                                        </p:tgtEl>
                                        <p:attrNameLst>
                                          <p:attrName>style.visibility</p:attrName>
                                        </p:attrNameLst>
                                      </p:cBhvr>
                                      <p:to>
                                        <p:strVal val="hidden"/>
                                      </p:to>
                                    </p:set>
                                  </p:childTnLst>
                                </p:cTn>
                              </p:par>
                              <p:par>
                                <p:cTn id="32" presetID="2" presetClass="exit" presetSubtype="1" fill="hold" grpId="0" nodeType="withEffect">
                                  <p:stCondLst>
                                    <p:cond delay="0"/>
                                  </p:stCondLst>
                                  <p:childTnLst>
                                    <p:anim calcmode="lin" valueType="num">
                                      <p:cBhvr additive="base">
                                        <p:cTn id="33" dur="500"/>
                                        <p:tgtEl>
                                          <p:spTgt spid="10"/>
                                        </p:tgtEl>
                                        <p:attrNameLst>
                                          <p:attrName>ppt_x</p:attrName>
                                        </p:attrNameLst>
                                      </p:cBhvr>
                                      <p:tavLst>
                                        <p:tav tm="0">
                                          <p:val>
                                            <p:strVal val="ppt_x"/>
                                          </p:val>
                                        </p:tav>
                                        <p:tav tm="100000">
                                          <p:val>
                                            <p:strVal val="ppt_x"/>
                                          </p:val>
                                        </p:tav>
                                      </p:tavLst>
                                    </p:anim>
                                    <p:anim calcmode="lin" valueType="num">
                                      <p:cBhvr additive="base">
                                        <p:cTn id="34" dur="500"/>
                                        <p:tgtEl>
                                          <p:spTgt spid="10"/>
                                        </p:tgtEl>
                                        <p:attrNameLst>
                                          <p:attrName>ppt_y</p:attrName>
                                        </p:attrNameLst>
                                      </p:cBhvr>
                                      <p:tavLst>
                                        <p:tav tm="0">
                                          <p:val>
                                            <p:strVal val="ppt_y"/>
                                          </p:val>
                                        </p:tav>
                                        <p:tav tm="100000">
                                          <p:val>
                                            <p:strVal val="0-ppt_h/2"/>
                                          </p:val>
                                        </p:tav>
                                      </p:tavLst>
                                    </p:anim>
                                    <p:set>
                                      <p:cBhvr>
                                        <p:cTn id="35" dur="1" fill="hold">
                                          <p:stCondLst>
                                            <p:cond delay="499"/>
                                          </p:stCondLst>
                                        </p:cTn>
                                        <p:tgtEl>
                                          <p:spTgt spid="10"/>
                                        </p:tgtEl>
                                        <p:attrNameLst>
                                          <p:attrName>style.visibility</p:attrName>
                                        </p:attrNameLst>
                                      </p:cBhvr>
                                      <p:to>
                                        <p:strVal val="hidden"/>
                                      </p:to>
                                    </p:set>
                                  </p:childTnLst>
                                </p:cTn>
                              </p:par>
                              <p:par>
                                <p:cTn id="36" presetID="2" presetClass="exit" presetSubtype="1" fill="hold" grpId="0" nodeType="withEffect">
                                  <p:stCondLst>
                                    <p:cond delay="0"/>
                                  </p:stCondLst>
                                  <p:childTnLst>
                                    <p:anim calcmode="lin" valueType="num">
                                      <p:cBhvr additive="base">
                                        <p:cTn id="37" dur="500"/>
                                        <p:tgtEl>
                                          <p:spTgt spid="13"/>
                                        </p:tgtEl>
                                        <p:attrNameLst>
                                          <p:attrName>ppt_x</p:attrName>
                                        </p:attrNameLst>
                                      </p:cBhvr>
                                      <p:tavLst>
                                        <p:tav tm="0">
                                          <p:val>
                                            <p:strVal val="ppt_x"/>
                                          </p:val>
                                        </p:tav>
                                        <p:tav tm="100000">
                                          <p:val>
                                            <p:strVal val="ppt_x"/>
                                          </p:val>
                                        </p:tav>
                                      </p:tavLst>
                                    </p:anim>
                                    <p:anim calcmode="lin" valueType="num">
                                      <p:cBhvr additive="base">
                                        <p:cTn id="38" dur="500"/>
                                        <p:tgtEl>
                                          <p:spTgt spid="13"/>
                                        </p:tgtEl>
                                        <p:attrNameLst>
                                          <p:attrName>ppt_y</p:attrName>
                                        </p:attrNameLst>
                                      </p:cBhvr>
                                      <p:tavLst>
                                        <p:tav tm="0">
                                          <p:val>
                                            <p:strVal val="ppt_y"/>
                                          </p:val>
                                        </p:tav>
                                        <p:tav tm="100000">
                                          <p:val>
                                            <p:strVal val="0-ppt_h/2"/>
                                          </p:val>
                                        </p:tav>
                                      </p:tavLst>
                                    </p:anim>
                                    <p:set>
                                      <p:cBhvr>
                                        <p:cTn id="39" dur="1" fill="hold">
                                          <p:stCondLst>
                                            <p:cond delay="499"/>
                                          </p:stCondLst>
                                        </p:cTn>
                                        <p:tgtEl>
                                          <p:spTgt spid="13"/>
                                        </p:tgtEl>
                                        <p:attrNameLst>
                                          <p:attrName>style.visibility</p:attrName>
                                        </p:attrNameLst>
                                      </p:cBhvr>
                                      <p:to>
                                        <p:strVal val="hidden"/>
                                      </p:to>
                                    </p:set>
                                  </p:childTnLst>
                                </p:cTn>
                              </p:par>
                              <p:par>
                                <p:cTn id="40" presetID="2" presetClass="exit" presetSubtype="1" fill="hold" grpId="1" nodeType="withEffect">
                                  <p:stCondLst>
                                    <p:cond delay="0"/>
                                  </p:stCondLst>
                                  <p:childTnLst>
                                    <p:anim calcmode="lin" valueType="num">
                                      <p:cBhvr additive="base">
                                        <p:cTn id="41" dur="500"/>
                                        <p:tgtEl>
                                          <p:spTgt spid="17"/>
                                        </p:tgtEl>
                                        <p:attrNameLst>
                                          <p:attrName>ppt_x</p:attrName>
                                        </p:attrNameLst>
                                      </p:cBhvr>
                                      <p:tavLst>
                                        <p:tav tm="0">
                                          <p:val>
                                            <p:strVal val="ppt_x"/>
                                          </p:val>
                                        </p:tav>
                                        <p:tav tm="100000">
                                          <p:val>
                                            <p:strVal val="ppt_x"/>
                                          </p:val>
                                        </p:tav>
                                      </p:tavLst>
                                    </p:anim>
                                    <p:anim calcmode="lin" valueType="num">
                                      <p:cBhvr additive="base">
                                        <p:cTn id="42" dur="500"/>
                                        <p:tgtEl>
                                          <p:spTgt spid="17"/>
                                        </p:tgtEl>
                                        <p:attrNameLst>
                                          <p:attrName>ppt_y</p:attrName>
                                        </p:attrNameLst>
                                      </p:cBhvr>
                                      <p:tavLst>
                                        <p:tav tm="0">
                                          <p:val>
                                            <p:strVal val="ppt_y"/>
                                          </p:val>
                                        </p:tav>
                                        <p:tav tm="100000">
                                          <p:val>
                                            <p:strVal val="0-ppt_h/2"/>
                                          </p:val>
                                        </p:tav>
                                      </p:tavLst>
                                    </p:anim>
                                    <p:set>
                                      <p:cBhvr>
                                        <p:cTn id="43" dur="1" fill="hold">
                                          <p:stCondLst>
                                            <p:cond delay="499"/>
                                          </p:stCondLst>
                                        </p:cTn>
                                        <p:tgtEl>
                                          <p:spTgt spid="17"/>
                                        </p:tgtEl>
                                        <p:attrNameLst>
                                          <p:attrName>style.visibility</p:attrName>
                                        </p:attrNameLst>
                                      </p:cBhvr>
                                      <p:to>
                                        <p:strVal val="hidden"/>
                                      </p:to>
                                    </p:set>
                                  </p:childTnLst>
                                </p:cTn>
                              </p:par>
                              <p:par>
                                <p:cTn id="44" presetID="2" presetClass="exit" presetSubtype="1" fill="hold" grpId="1" nodeType="withEffect">
                                  <p:stCondLst>
                                    <p:cond delay="0"/>
                                  </p:stCondLst>
                                  <p:childTnLst>
                                    <p:anim calcmode="lin" valueType="num">
                                      <p:cBhvr additive="base">
                                        <p:cTn id="45" dur="500"/>
                                        <p:tgtEl>
                                          <p:spTgt spid="18"/>
                                        </p:tgtEl>
                                        <p:attrNameLst>
                                          <p:attrName>ppt_x</p:attrName>
                                        </p:attrNameLst>
                                      </p:cBhvr>
                                      <p:tavLst>
                                        <p:tav tm="0">
                                          <p:val>
                                            <p:strVal val="ppt_x"/>
                                          </p:val>
                                        </p:tav>
                                        <p:tav tm="100000">
                                          <p:val>
                                            <p:strVal val="ppt_x"/>
                                          </p:val>
                                        </p:tav>
                                      </p:tavLst>
                                    </p:anim>
                                    <p:anim calcmode="lin" valueType="num">
                                      <p:cBhvr additive="base">
                                        <p:cTn id="46" dur="500"/>
                                        <p:tgtEl>
                                          <p:spTgt spid="18"/>
                                        </p:tgtEl>
                                        <p:attrNameLst>
                                          <p:attrName>ppt_y</p:attrName>
                                        </p:attrNameLst>
                                      </p:cBhvr>
                                      <p:tavLst>
                                        <p:tav tm="0">
                                          <p:val>
                                            <p:strVal val="ppt_y"/>
                                          </p:val>
                                        </p:tav>
                                        <p:tav tm="100000">
                                          <p:val>
                                            <p:strVal val="0-ppt_h/2"/>
                                          </p:val>
                                        </p:tav>
                                      </p:tavLst>
                                    </p:anim>
                                    <p:set>
                                      <p:cBhvr>
                                        <p:cTn id="47" dur="1" fill="hold">
                                          <p:stCondLst>
                                            <p:cond delay="499"/>
                                          </p:stCondLst>
                                        </p:cTn>
                                        <p:tgtEl>
                                          <p:spTgt spid="18"/>
                                        </p:tgtEl>
                                        <p:attrNameLst>
                                          <p:attrName>style.visibility</p:attrName>
                                        </p:attrNameLst>
                                      </p:cBhvr>
                                      <p:to>
                                        <p:strVal val="hidden"/>
                                      </p:to>
                                    </p:set>
                                  </p:childTnLst>
                                </p:cTn>
                              </p:par>
                              <p:par>
                                <p:cTn id="48" presetID="2" presetClass="exit" presetSubtype="1" fill="hold" grpId="0" nodeType="withEffect">
                                  <p:stCondLst>
                                    <p:cond delay="0"/>
                                  </p:stCondLst>
                                  <p:childTnLst>
                                    <p:anim calcmode="lin" valueType="num">
                                      <p:cBhvr additive="base">
                                        <p:cTn id="49" dur="500"/>
                                        <p:tgtEl>
                                          <p:spTgt spid="15"/>
                                        </p:tgtEl>
                                        <p:attrNameLst>
                                          <p:attrName>ppt_x</p:attrName>
                                        </p:attrNameLst>
                                      </p:cBhvr>
                                      <p:tavLst>
                                        <p:tav tm="0">
                                          <p:val>
                                            <p:strVal val="ppt_x"/>
                                          </p:val>
                                        </p:tav>
                                        <p:tav tm="100000">
                                          <p:val>
                                            <p:strVal val="ppt_x"/>
                                          </p:val>
                                        </p:tav>
                                      </p:tavLst>
                                    </p:anim>
                                    <p:anim calcmode="lin" valueType="num">
                                      <p:cBhvr additive="base">
                                        <p:cTn id="50" dur="500"/>
                                        <p:tgtEl>
                                          <p:spTgt spid="15"/>
                                        </p:tgtEl>
                                        <p:attrNameLst>
                                          <p:attrName>ppt_y</p:attrName>
                                        </p:attrNameLst>
                                      </p:cBhvr>
                                      <p:tavLst>
                                        <p:tav tm="0">
                                          <p:val>
                                            <p:strVal val="ppt_y"/>
                                          </p:val>
                                        </p:tav>
                                        <p:tav tm="100000">
                                          <p:val>
                                            <p:strVal val="0-ppt_h/2"/>
                                          </p:val>
                                        </p:tav>
                                      </p:tavLst>
                                    </p:anim>
                                    <p:set>
                                      <p:cBhvr>
                                        <p:cTn id="51" dur="1" fill="hold">
                                          <p:stCondLst>
                                            <p:cond delay="499"/>
                                          </p:stCondLst>
                                        </p:cTn>
                                        <p:tgtEl>
                                          <p:spTgt spid="15"/>
                                        </p:tgtEl>
                                        <p:attrNameLst>
                                          <p:attrName>style.visibility</p:attrName>
                                        </p:attrNameLst>
                                      </p:cBhvr>
                                      <p:to>
                                        <p:strVal val="hidden"/>
                                      </p:to>
                                    </p:set>
                                  </p:childTnLst>
                                </p:cTn>
                              </p:par>
                              <p:par>
                                <p:cTn id="52" presetID="2" presetClass="exit" presetSubtype="1" fill="hold" grpId="0" nodeType="withEffect">
                                  <p:stCondLst>
                                    <p:cond delay="0"/>
                                  </p:stCondLst>
                                  <p:childTnLst>
                                    <p:anim calcmode="lin" valueType="num">
                                      <p:cBhvr additive="base">
                                        <p:cTn id="53" dur="500"/>
                                        <p:tgtEl>
                                          <p:spTgt spid="2"/>
                                        </p:tgtEl>
                                        <p:attrNameLst>
                                          <p:attrName>ppt_x</p:attrName>
                                        </p:attrNameLst>
                                      </p:cBhvr>
                                      <p:tavLst>
                                        <p:tav tm="0">
                                          <p:val>
                                            <p:strVal val="ppt_x"/>
                                          </p:val>
                                        </p:tav>
                                        <p:tav tm="100000">
                                          <p:val>
                                            <p:strVal val="ppt_x"/>
                                          </p:val>
                                        </p:tav>
                                      </p:tavLst>
                                    </p:anim>
                                    <p:anim calcmode="lin" valueType="num">
                                      <p:cBhvr additive="base">
                                        <p:cTn id="54" dur="500"/>
                                        <p:tgtEl>
                                          <p:spTgt spid="2"/>
                                        </p:tgtEl>
                                        <p:attrNameLst>
                                          <p:attrName>ppt_y</p:attrName>
                                        </p:attrNameLst>
                                      </p:cBhvr>
                                      <p:tavLst>
                                        <p:tav tm="0">
                                          <p:val>
                                            <p:strVal val="ppt_y"/>
                                          </p:val>
                                        </p:tav>
                                        <p:tav tm="100000">
                                          <p:val>
                                            <p:strVal val="0-ppt_h/2"/>
                                          </p:val>
                                        </p:tav>
                                      </p:tavLst>
                                    </p:anim>
                                    <p:set>
                                      <p:cBhvr>
                                        <p:cTn id="55" dur="1" fill="hold">
                                          <p:stCondLst>
                                            <p:cond delay="499"/>
                                          </p:stCondLst>
                                        </p:cTn>
                                        <p:tgtEl>
                                          <p:spTgt spid="2"/>
                                        </p:tgtEl>
                                        <p:attrNameLst>
                                          <p:attrName>style.visibility</p:attrName>
                                        </p:attrNameLst>
                                      </p:cBhvr>
                                      <p:to>
                                        <p:strVal val="hidden"/>
                                      </p:to>
                                    </p:set>
                                  </p:childTnLst>
                                </p:cTn>
                              </p:par>
                              <p:par>
                                <p:cTn id="56" presetID="2" presetClass="exit" presetSubtype="4" fill="hold" nodeType="withEffect">
                                  <p:stCondLst>
                                    <p:cond delay="0"/>
                                  </p:stCondLst>
                                  <p:childTnLst>
                                    <p:anim calcmode="lin" valueType="num">
                                      <p:cBhvr additive="base">
                                        <p:cTn id="57" dur="500"/>
                                        <p:tgtEl>
                                          <p:spTgt spid="24"/>
                                        </p:tgtEl>
                                        <p:attrNameLst>
                                          <p:attrName>ppt_x</p:attrName>
                                        </p:attrNameLst>
                                      </p:cBhvr>
                                      <p:tavLst>
                                        <p:tav tm="0">
                                          <p:val>
                                            <p:strVal val="ppt_x"/>
                                          </p:val>
                                        </p:tav>
                                        <p:tav tm="100000">
                                          <p:val>
                                            <p:strVal val="ppt_x"/>
                                          </p:val>
                                        </p:tav>
                                      </p:tavLst>
                                    </p:anim>
                                    <p:anim calcmode="lin" valueType="num">
                                      <p:cBhvr additive="base">
                                        <p:cTn id="58" dur="500"/>
                                        <p:tgtEl>
                                          <p:spTgt spid="24"/>
                                        </p:tgtEl>
                                        <p:attrNameLst>
                                          <p:attrName>ppt_y</p:attrName>
                                        </p:attrNameLst>
                                      </p:cBhvr>
                                      <p:tavLst>
                                        <p:tav tm="0">
                                          <p:val>
                                            <p:strVal val="ppt_y"/>
                                          </p:val>
                                        </p:tav>
                                        <p:tav tm="100000">
                                          <p:val>
                                            <p:strVal val="1+ppt_h/2"/>
                                          </p:val>
                                        </p:tav>
                                      </p:tavLst>
                                    </p:anim>
                                    <p:set>
                                      <p:cBhvr>
                                        <p:cTn id="59" dur="1" fill="hold">
                                          <p:stCondLst>
                                            <p:cond delay="499"/>
                                          </p:stCondLst>
                                        </p:cTn>
                                        <p:tgtEl>
                                          <p:spTgt spid="24"/>
                                        </p:tgtEl>
                                        <p:attrNameLst>
                                          <p:attrName>style.visibility</p:attrName>
                                        </p:attrNameLst>
                                      </p:cBhvr>
                                      <p:to>
                                        <p:strVal val="hidden"/>
                                      </p:to>
                                    </p:set>
                                  </p:childTnLst>
                                </p:cTn>
                              </p:par>
                              <p:par>
                                <p:cTn id="60" presetID="2" presetClass="exit" presetSubtype="4" fill="hold" grpId="0" nodeType="withEffect">
                                  <p:stCondLst>
                                    <p:cond delay="0"/>
                                  </p:stCondLst>
                                  <p:iterate type="lt">
                                    <p:tmPct val="0"/>
                                  </p:iterate>
                                  <p:childTnLst>
                                    <p:anim calcmode="lin" valueType="num">
                                      <p:cBhvr additive="base">
                                        <p:cTn id="61" dur="500"/>
                                        <p:tgtEl>
                                          <p:spTgt spid="23"/>
                                        </p:tgtEl>
                                        <p:attrNameLst>
                                          <p:attrName>ppt_x</p:attrName>
                                        </p:attrNameLst>
                                      </p:cBhvr>
                                      <p:tavLst>
                                        <p:tav tm="0">
                                          <p:val>
                                            <p:strVal val="ppt_x"/>
                                          </p:val>
                                        </p:tav>
                                        <p:tav tm="100000">
                                          <p:val>
                                            <p:strVal val="ppt_x"/>
                                          </p:val>
                                        </p:tav>
                                      </p:tavLst>
                                    </p:anim>
                                    <p:anim calcmode="lin" valueType="num">
                                      <p:cBhvr additive="base">
                                        <p:cTn id="62" dur="500"/>
                                        <p:tgtEl>
                                          <p:spTgt spid="23"/>
                                        </p:tgtEl>
                                        <p:attrNameLst>
                                          <p:attrName>ppt_y</p:attrName>
                                        </p:attrNameLst>
                                      </p:cBhvr>
                                      <p:tavLst>
                                        <p:tav tm="0">
                                          <p:val>
                                            <p:strVal val="ppt_y"/>
                                          </p:val>
                                        </p:tav>
                                        <p:tav tm="100000">
                                          <p:val>
                                            <p:strVal val="1+ppt_h/2"/>
                                          </p:val>
                                        </p:tav>
                                      </p:tavLst>
                                    </p:anim>
                                    <p:set>
                                      <p:cBhvr>
                                        <p:cTn id="63"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animBg="1"/>
      <p:bldP spid="17" grpId="0" animBg="1"/>
      <p:bldP spid="17" grpId="1" animBg="1"/>
      <p:bldP spid="18" grpId="0" animBg="1"/>
      <p:bldP spid="18" grpId="1" animBg="1"/>
      <p:bldP spid="2" grpId="0" animBg="1"/>
      <p:bldP spid="15"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228600" y="42672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Rectangle 29"/>
          <p:cNvSpPr/>
          <p:nvPr/>
        </p:nvSpPr>
        <p:spPr>
          <a:xfrm>
            <a:off x="255299" y="3089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1676400" y="2057400"/>
            <a:ext cx="5943600" cy="285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5" name="Picture 7" descr="http://www.perceptions.couk.com/imgs/Earth_Rotates_200_x_200.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00B0F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00B0F0"/>
                </a:solidFill>
                <a:effectLst>
                  <a:outerShdw blurRad="38100" dist="38100" dir="2700000" algn="tl">
                    <a:srgbClr val="000000">
                      <a:alpha val="43137"/>
                    </a:srgbClr>
                  </a:outerShdw>
                </a:effectLst>
                <a:latin typeface="Arial" pitchFamily="34" charset="0"/>
                <a:cs typeface="Arial" pitchFamily="34" charset="0"/>
              </a:rPr>
              <a:t>6</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b="1" smtClean="0">
                <a:solidFill>
                  <a:schemeClr val="bg1"/>
                </a:solidFill>
                <a:effectLst>
                  <a:outerShdw blurRad="38100" dist="38100" dir="2700000" algn="tl">
                    <a:srgbClr val="000000">
                      <a:alpha val="43137"/>
                    </a:srgbClr>
                  </a:outerShdw>
                </a:effectLst>
                <a:latin typeface="Cambria" pitchFamily="18" charset="0"/>
              </a:rPr>
              <a:t>ĐỊA LÍ</a:t>
            </a:r>
            <a:endParaRPr lang="en-US" sz="1400" b="1" dirty="0">
              <a:solidFill>
                <a:schemeClr val="bg1"/>
              </a:solidFill>
              <a:effectLst>
                <a:outerShdw blurRad="38100" dist="38100" dir="2700000" algn="tl">
                  <a:srgbClr val="000000">
                    <a:alpha val="43137"/>
                  </a:srgbClr>
                </a:outerShdw>
              </a:effectLst>
              <a:latin typeface="Cambria" pitchFamily="18" charset="0"/>
            </a:endParaRPr>
          </a:p>
        </p:txBody>
      </p:sp>
      <p:sp>
        <p:nvSpPr>
          <p:cNvPr id="14" name="Title 1"/>
          <p:cNvSpPr txBox="1">
            <a:spLocks/>
          </p:cNvSpPr>
          <p:nvPr/>
        </p:nvSpPr>
        <p:spPr>
          <a:xfrm>
            <a:off x="838200" y="1143000"/>
            <a:ext cx="73152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b="1" dirty="0" smtClean="0">
                <a:solidFill>
                  <a:srgbClr val="002060"/>
                </a:solidFill>
                <a:effectLst>
                  <a:outerShdw blurRad="38100" dist="38100" dir="2700000" algn="tl">
                    <a:srgbClr val="000000">
                      <a:alpha val="43137"/>
                    </a:srgbClr>
                  </a:outerShdw>
                </a:effectLst>
                <a:latin typeface="Cambria" pitchFamily="18" charset="0"/>
              </a:rPr>
              <a:t>CHƯƠNG V. </a:t>
            </a:r>
            <a:r>
              <a:rPr lang="vi-VN" sz="2600" b="1" dirty="0">
                <a:solidFill>
                  <a:srgbClr val="002060"/>
                </a:solidFill>
                <a:effectLst>
                  <a:outerShdw blurRad="38100" dist="38100" dir="2700000" algn="tl">
                    <a:srgbClr val="000000">
                      <a:alpha val="43137"/>
                    </a:srgbClr>
                  </a:outerShdw>
                </a:effectLst>
                <a:latin typeface="Cambria" pitchFamily="18" charset="0"/>
              </a:rPr>
              <a:t>NƯỚC TRÊN TRÁI ĐẤT</a:t>
            </a:r>
            <a:endParaRPr lang="en-US" sz="2600" b="1" dirty="0">
              <a:solidFill>
                <a:srgbClr val="002060"/>
              </a:solidFill>
              <a:effectLst>
                <a:outerShdw blurRad="38100" dist="38100" dir="2700000" algn="tl">
                  <a:srgbClr val="000000">
                    <a:alpha val="43137"/>
                  </a:srgbClr>
                </a:outerShdw>
              </a:effectLst>
              <a:latin typeface="Cambria" pitchFamily="18" charset="0"/>
            </a:endParaRPr>
          </a:p>
        </p:txBody>
      </p:sp>
      <p:sp>
        <p:nvSpPr>
          <p:cNvPr id="20" name="Title 1"/>
          <p:cNvSpPr txBox="1">
            <a:spLocks/>
          </p:cNvSpPr>
          <p:nvPr/>
        </p:nvSpPr>
        <p:spPr>
          <a:xfrm>
            <a:off x="685800" y="17907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a:t>
            </a:r>
            <a:r>
              <a:rPr lang="en-US" sz="2400" b="1" dirty="0" smtClean="0">
                <a:solidFill>
                  <a:srgbClr val="FF0000"/>
                </a:solidFill>
                <a:effectLst>
                  <a:outerShdw blurRad="38100" dist="38100" dir="2700000" algn="tl">
                    <a:srgbClr val="000000">
                      <a:alpha val="43137"/>
                    </a:srgbClr>
                  </a:outerShdw>
                </a:effectLst>
                <a:latin typeface="Cambria" pitchFamily="18" charset="0"/>
              </a:rPr>
              <a:t>19: </a:t>
            </a:r>
            <a:r>
              <a:rPr lang="vi-VN" sz="2400" b="1" dirty="0">
                <a:solidFill>
                  <a:srgbClr val="FF0000"/>
                </a:solidFill>
                <a:effectLst>
                  <a:outerShdw blurRad="38100" dist="38100" dir="2700000" algn="tl">
                    <a:srgbClr val="000000">
                      <a:alpha val="43137"/>
                    </a:srgbClr>
                  </a:outerShdw>
                </a:effectLst>
                <a:latin typeface="Cambria" pitchFamily="18" charset="0"/>
              </a:rPr>
              <a:t>THỦY </a:t>
            </a:r>
            <a:r>
              <a:rPr lang="vi-VN" sz="2400" b="1" dirty="0" smtClean="0">
                <a:solidFill>
                  <a:srgbClr val="FF0000"/>
                </a:solidFill>
                <a:effectLst>
                  <a:outerShdw blurRad="38100" dist="38100" dir="2700000" algn="tl">
                    <a:srgbClr val="000000">
                      <a:alpha val="43137"/>
                    </a:srgbClr>
                  </a:outerShdw>
                </a:effectLst>
                <a:latin typeface="Cambria" pitchFamily="18" charset="0"/>
              </a:rPr>
              <a:t>QUYỂN</a:t>
            </a:r>
            <a:r>
              <a:rPr lang="en-US" sz="2400" b="1" dirty="0" smtClean="0">
                <a:solidFill>
                  <a:srgbClr val="FF0000"/>
                </a:solidFill>
                <a:effectLst>
                  <a:outerShdw blurRad="38100" dist="38100" dir="2700000" algn="tl">
                    <a:srgbClr val="000000">
                      <a:alpha val="43137"/>
                    </a:srgbClr>
                  </a:outerShdw>
                </a:effectLst>
                <a:latin typeface="Cambria" pitchFamily="18" charset="0"/>
              </a:rPr>
              <a:t> VÀ </a:t>
            </a:r>
            <a:r>
              <a:rPr lang="vi-VN" sz="2400" b="1" dirty="0" smtClean="0">
                <a:solidFill>
                  <a:srgbClr val="FF0000"/>
                </a:solidFill>
                <a:effectLst>
                  <a:outerShdw blurRad="38100" dist="38100" dir="2700000" algn="tl">
                    <a:srgbClr val="000000">
                      <a:alpha val="43137"/>
                    </a:srgbClr>
                  </a:outerShdw>
                </a:effectLst>
                <a:latin typeface="Cambria" pitchFamily="18" charset="0"/>
              </a:rPr>
              <a:t>VÒNG TUẦN</a:t>
            </a:r>
            <a:endParaRPr lang="en-US" sz="2400" b="1" dirty="0" smtClean="0">
              <a:solidFill>
                <a:srgbClr val="FF0000"/>
              </a:solidFill>
              <a:effectLst>
                <a:outerShdw blurRad="38100" dist="38100" dir="2700000" algn="tl">
                  <a:srgbClr val="000000">
                    <a:alpha val="43137"/>
                  </a:srgbClr>
                </a:outerShdw>
              </a:effectLst>
              <a:latin typeface="Cambria" pitchFamily="18" charset="0"/>
            </a:endParaRPr>
          </a:p>
          <a:p>
            <a:r>
              <a:rPr lang="vi-VN" sz="2400" b="1" dirty="0" smtClean="0">
                <a:solidFill>
                  <a:srgbClr val="FF0000"/>
                </a:solidFill>
                <a:effectLst>
                  <a:outerShdw blurRad="38100" dist="38100" dir="2700000" algn="tl">
                    <a:srgbClr val="000000">
                      <a:alpha val="43137"/>
                    </a:srgbClr>
                  </a:outerShdw>
                </a:effectLst>
                <a:latin typeface="Cambria" pitchFamily="18" charset="0"/>
              </a:rPr>
              <a:t> </a:t>
            </a:r>
            <a:r>
              <a:rPr lang="vi-VN" sz="2400" b="1" dirty="0">
                <a:solidFill>
                  <a:srgbClr val="FF0000"/>
                </a:solidFill>
                <a:effectLst>
                  <a:outerShdw blurRad="38100" dist="38100" dir="2700000" algn="tl">
                    <a:srgbClr val="000000">
                      <a:alpha val="43137"/>
                    </a:srgbClr>
                  </a:outerShdw>
                </a:effectLst>
                <a:latin typeface="Cambria" pitchFamily="18" charset="0"/>
              </a:rPr>
              <a:t>HOÀN </a:t>
            </a:r>
            <a:r>
              <a:rPr lang="en-US" sz="2400" b="1" dirty="0" smtClean="0">
                <a:solidFill>
                  <a:srgbClr val="FF0000"/>
                </a:solidFill>
                <a:effectLst>
                  <a:outerShdw blurRad="38100" dist="38100" dir="2700000" algn="tl">
                    <a:srgbClr val="000000">
                      <a:alpha val="43137"/>
                    </a:srgbClr>
                  </a:outerShdw>
                </a:effectLst>
                <a:latin typeface="Cambria" pitchFamily="18" charset="0"/>
              </a:rPr>
              <a:t>LỚN CỦA </a:t>
            </a:r>
            <a:r>
              <a:rPr lang="vi-VN" sz="2400" b="1" dirty="0" smtClean="0">
                <a:solidFill>
                  <a:srgbClr val="FF0000"/>
                </a:solidFill>
                <a:effectLst>
                  <a:outerShdw blurRad="38100" dist="38100" dir="2700000" algn="tl">
                    <a:srgbClr val="000000">
                      <a:alpha val="43137"/>
                    </a:srgbClr>
                  </a:outerShdw>
                </a:effectLst>
                <a:latin typeface="Cambria" pitchFamily="18" charset="0"/>
              </a:rPr>
              <a:t>NƯỚC</a:t>
            </a:r>
            <a:endParaRPr lang="vi-VN" sz="2400" b="1" dirty="0">
              <a:solidFill>
                <a:srgbClr val="FF0000"/>
              </a:solidFill>
              <a:effectLst>
                <a:outerShdw blurRad="38100" dist="38100" dir="2700000" algn="tl">
                  <a:srgbClr val="000000">
                    <a:alpha val="43137"/>
                  </a:srgbClr>
                </a:outerShdw>
              </a:effectLst>
              <a:latin typeface="Cambria" pitchFamily="18" charset="0"/>
            </a:endParaRPr>
          </a:p>
        </p:txBody>
      </p:sp>
      <p:sp>
        <p:nvSpPr>
          <p:cNvPr id="26" name="Title 1"/>
          <p:cNvSpPr txBox="1">
            <a:spLocks/>
          </p:cNvSpPr>
          <p:nvPr/>
        </p:nvSpPr>
        <p:spPr>
          <a:xfrm>
            <a:off x="1062340" y="3297076"/>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THỦY </a:t>
            </a:r>
            <a:r>
              <a:rPr lang="en-US" sz="2400" b="1" dirty="0" smtClean="0">
                <a:solidFill>
                  <a:srgbClr val="0D30DD"/>
                </a:solidFill>
                <a:effectLst>
                  <a:outerShdw blurRad="38100" dist="38100" dir="2700000" algn="tl">
                    <a:srgbClr val="000000">
                      <a:alpha val="43137"/>
                    </a:srgbClr>
                  </a:outerShdw>
                </a:effectLst>
                <a:latin typeface="Cambria" pitchFamily="18" charset="0"/>
              </a:rPr>
              <a:t>QUYỂN</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7" name="Title 1"/>
          <p:cNvSpPr txBox="1">
            <a:spLocks/>
          </p:cNvSpPr>
          <p:nvPr/>
        </p:nvSpPr>
        <p:spPr>
          <a:xfrm>
            <a:off x="1035640" y="44577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VÒNG TUẦN HOÀN </a:t>
            </a:r>
            <a:r>
              <a:rPr lang="en-US" sz="2400" b="1" dirty="0" smtClean="0">
                <a:solidFill>
                  <a:srgbClr val="0D30DD"/>
                </a:solidFill>
                <a:effectLst>
                  <a:outerShdw blurRad="38100" dist="38100" dir="2700000" algn="tl">
                    <a:srgbClr val="000000">
                      <a:alpha val="43137"/>
                    </a:srgbClr>
                  </a:outerShdw>
                </a:effectLst>
                <a:latin typeface="Cambria" pitchFamily="18" charset="0"/>
              </a:rPr>
              <a:t>LỚN CỦA </a:t>
            </a:r>
            <a:r>
              <a:rPr lang="vi-VN" sz="2400" b="1" dirty="0" smtClean="0">
                <a:solidFill>
                  <a:srgbClr val="0D30DD"/>
                </a:solidFill>
                <a:effectLst>
                  <a:outerShdw blurRad="38100" dist="38100" dir="2700000" algn="tl">
                    <a:srgbClr val="000000">
                      <a:alpha val="43137"/>
                    </a:srgbClr>
                  </a:outerShdw>
                </a:effectLst>
                <a:latin typeface="Cambria" pitchFamily="18" charset="0"/>
              </a:rPr>
              <a:t>NƯỚC</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54520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Title 1"/>
          <p:cNvSpPr txBox="1">
            <a:spLocks/>
          </p:cNvSpPr>
          <p:nvPr/>
        </p:nvSpPr>
        <p:spPr>
          <a:xfrm>
            <a:off x="1017705" y="56425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7" name="Rounded Rectangle 36"/>
          <p:cNvSpPr/>
          <p:nvPr/>
        </p:nvSpPr>
        <p:spPr>
          <a:xfrm>
            <a:off x="507769" y="2590800"/>
            <a:ext cx="8102831" cy="40299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 Same Side Corner Rectangle 41"/>
          <p:cNvSpPr/>
          <p:nvPr/>
        </p:nvSpPr>
        <p:spPr>
          <a:xfrm rot="5400000">
            <a:off x="365991" y="3189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ound Same Side Corner Rectangle 42"/>
          <p:cNvSpPr/>
          <p:nvPr/>
        </p:nvSpPr>
        <p:spPr>
          <a:xfrm rot="5400000">
            <a:off x="339292" y="43671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itle 1"/>
          <p:cNvSpPr txBox="1">
            <a:spLocks/>
          </p:cNvSpPr>
          <p:nvPr/>
        </p:nvSpPr>
        <p:spPr>
          <a:xfrm>
            <a:off x="94135" y="3293602"/>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45" name="Title 1"/>
          <p:cNvSpPr txBox="1">
            <a:spLocks/>
          </p:cNvSpPr>
          <p:nvPr/>
        </p:nvSpPr>
        <p:spPr>
          <a:xfrm>
            <a:off x="94135" y="44196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48" name="Round Same Side Corner Rectangle 47"/>
          <p:cNvSpPr/>
          <p:nvPr/>
        </p:nvSpPr>
        <p:spPr>
          <a:xfrm rot="5400000">
            <a:off x="321357" y="55520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itle 1"/>
          <p:cNvSpPr txBox="1">
            <a:spLocks/>
          </p:cNvSpPr>
          <p:nvPr/>
        </p:nvSpPr>
        <p:spPr>
          <a:xfrm>
            <a:off x="76200" y="56425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Tree>
    <p:extLst>
      <p:ext uri="{BB962C8B-B14F-4D97-AF65-F5344CB8AC3E}">
        <p14:creationId xmlns:p14="http://schemas.microsoft.com/office/powerpoint/2010/main" val="237130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up)">
                                      <p:cBhvr>
                                        <p:cTn id="12" dur="100"/>
                                        <p:tgtEl>
                                          <p:spTgt spid="30"/>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up)">
                                      <p:cBhvr>
                                        <p:cTn id="15" dur="500"/>
                                        <p:tgtEl>
                                          <p:spTgt spid="3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left)">
                                      <p:cBhvr>
                                        <p:cTn id="23" dur="250"/>
                                        <p:tgtEl>
                                          <p:spTgt spid="4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ipe(left)">
                                      <p:cBhvr>
                                        <p:cTn id="26" dur="250"/>
                                        <p:tgtEl>
                                          <p:spTgt spid="4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up)">
                                      <p:cBhvr>
                                        <p:cTn id="31" dur="100"/>
                                        <p:tgtEl>
                                          <p:spTgt spid="32"/>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left)">
                                      <p:cBhvr>
                                        <p:cTn id="39" dur="250"/>
                                        <p:tgtEl>
                                          <p:spTgt spid="43"/>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left)">
                                      <p:cBhvr>
                                        <p:cTn id="42" dur="25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left)">
                                      <p:cBhvr>
                                        <p:cTn id="51" dur="500"/>
                                        <p:tgtEl>
                                          <p:spTgt spid="25"/>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ipe(left)">
                                      <p:cBhvr>
                                        <p:cTn id="55" dur="250"/>
                                        <p:tgtEl>
                                          <p:spTgt spid="4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49"/>
                                        </p:tgtEl>
                                        <p:attrNameLst>
                                          <p:attrName>style.visibility</p:attrName>
                                        </p:attrNameLst>
                                      </p:cBhvr>
                                      <p:to>
                                        <p:strVal val="visible"/>
                                      </p:to>
                                    </p:set>
                                    <p:animEffect transition="in" filter="wipe(left)">
                                      <p:cBhvr>
                                        <p:cTn id="58" dur="2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0" grpId="0" animBg="1"/>
      <p:bldP spid="20" grpId="0"/>
      <p:bldP spid="26" grpId="0"/>
      <p:bldP spid="27" grpId="0"/>
      <p:bldP spid="24" grpId="0" animBg="1"/>
      <p:bldP spid="25" grpId="0"/>
      <p:bldP spid="37" grpId="0" animBg="1"/>
      <p:bldP spid="42" grpId="0" animBg="1"/>
      <p:bldP spid="43" grpId="0" animBg="1"/>
      <p:bldP spid="44" grpId="0"/>
      <p:bldP spid="45" grpId="0"/>
      <p:bldP spid="48" grpId="0" animBg="1"/>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7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7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19</a:t>
            </a: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343400" y="1295400"/>
            <a:ext cx="4474760" cy="1858833"/>
          </a:xfrm>
          <a:prstGeom prst="wedgeRoundRectCallout">
            <a:avLst>
              <a:gd name="adj1" fmla="val 25045"/>
              <a:gd name="adj2" fmla="val 10646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219201"/>
            <a:ext cx="3875966" cy="2133600"/>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762000" y="1447800"/>
            <a:ext cx="2895600" cy="1569660"/>
          </a:xfrm>
          <a:prstGeom prst="rect">
            <a:avLst/>
          </a:prstGeom>
        </p:spPr>
        <p:txBody>
          <a:bodyPr wrap="square">
            <a:spAutoFit/>
          </a:bodyPr>
          <a:lstStyle/>
          <a:p>
            <a:pPr algn="ctr"/>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smtClean="0">
                <a:solidFill>
                  <a:srgbClr val="FF0000"/>
                </a:solidFill>
                <a:latin typeface="Cambria" panose="02040503050406030204" pitchFamily="18" charset="0"/>
                <a:ea typeface="Cambria" panose="02040503050406030204" pitchFamily="18" charset="0"/>
              </a:rPr>
              <a:t>1</a:t>
            </a:r>
            <a:r>
              <a:rPr lang="en-US" sz="2400" i="1" dirty="0">
                <a:solidFill>
                  <a:srgbClr val="FF0000"/>
                </a:solidFill>
                <a:latin typeface="Cambria" panose="02040503050406030204" pitchFamily="18" charset="0"/>
                <a:ea typeface="Cambria" panose="02040503050406030204" pitchFamily="18" charset="0"/>
              </a:rPr>
              <a:t>, </a:t>
            </a:r>
            <a:endParaRPr lang="en-US" sz="2400" i="1" dirty="0" smtClean="0">
              <a:solidFill>
                <a:srgbClr val="FF0000"/>
              </a:solidFill>
              <a:latin typeface="Cambria" panose="02040503050406030204" pitchFamily="18" charset="0"/>
              <a:ea typeface="Cambria" panose="02040503050406030204" pitchFamily="18" charset="0"/>
            </a:endParaRPr>
          </a:p>
          <a:p>
            <a:pPr algn="ctr"/>
            <a:r>
              <a:rPr lang="en-US" sz="2400" i="1" dirty="0" err="1" smtClean="0">
                <a:solidFill>
                  <a:srgbClr val="FF0000"/>
                </a:solidFill>
                <a:latin typeface="Cambria" panose="02040503050406030204" pitchFamily="18" charset="0"/>
                <a:ea typeface="Cambria" panose="02040503050406030204" pitchFamily="18" charset="0"/>
              </a:rPr>
              <a:t>em</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a:t>
            </a:r>
            <a:r>
              <a:rPr lang="en-US" sz="2400" i="1" dirty="0" err="1" smtClean="0">
                <a:solidFill>
                  <a:srgbClr val="FF0000"/>
                </a:solidFill>
                <a:latin typeface="Cambria" panose="02040503050406030204" pitchFamily="18" charset="0"/>
                <a:ea typeface="Cambria" panose="02040503050406030204" pitchFamily="18" charset="0"/>
              </a:rPr>
              <a:t>ể</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tên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thành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phần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chủ</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yếu</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của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thủy</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quyển</a:t>
            </a:r>
            <a:r>
              <a:rPr lang="en-US" sz="2400" i="1" dirty="0">
                <a:solidFill>
                  <a:srgbClr val="FF0000"/>
                </a:solidFill>
                <a:latin typeface="Cambria" panose="02040503050406030204" pitchFamily="18" charset="0"/>
                <a:ea typeface="Cambria" panose="02040503050406030204" pitchFamily="18" charset="0"/>
              </a:rPr>
              <a:t>.</a:t>
            </a:r>
            <a:endParaRPr lang="en-US" sz="2400" dirty="0">
              <a:solidFill>
                <a:srgbClr val="FF0000"/>
              </a:solidFill>
              <a:latin typeface="Cambria" panose="02040503050406030204" pitchFamily="18" charset="0"/>
              <a:ea typeface="Cambria" panose="02040503050406030204" pitchFamily="18" charset="0"/>
            </a:endParaRPr>
          </a:p>
        </p:txBody>
      </p:sp>
      <p:sp>
        <p:nvSpPr>
          <p:cNvPr id="17" name="Rectangle 16"/>
          <p:cNvSpPr/>
          <p:nvPr/>
        </p:nvSpPr>
        <p:spPr>
          <a:xfrm>
            <a:off x="4419600" y="1295400"/>
            <a:ext cx="4339822" cy="1938992"/>
          </a:xfrm>
          <a:prstGeom prst="rect">
            <a:avLst/>
          </a:prstGeom>
        </p:spPr>
        <p:txBody>
          <a:bodyPr wrap="square">
            <a:spAutoFit/>
          </a:bodyPr>
          <a:lstStyle/>
          <a:p>
            <a:pPr algn="just"/>
            <a:r>
              <a:rPr lang="vi-VN" sz="2400" dirty="0">
                <a:latin typeface="Cambria" panose="02040503050406030204" pitchFamily="18" charset="0"/>
                <a:ea typeface="Cambria" panose="02040503050406030204" pitchFamily="18" charset="0"/>
              </a:rPr>
              <a:t>Thủy quyển gồm các thành phần: nước mặn chiếm 97,5%, nước ngọt chỉ chiếm 2,5% (nước ngầm, nước mặt và nước khác, băng</a:t>
            </a:r>
            <a:r>
              <a:rPr lang="vi-VN" sz="2400" dirty="0" smtClean="0">
                <a:latin typeface="Cambria" panose="02040503050406030204" pitchFamily="18" charset="0"/>
                <a:ea typeface="Cambria" panose="02040503050406030204" pitchFamily="18" charset="0"/>
              </a:rPr>
              <a:t>)</a:t>
            </a:r>
            <a:r>
              <a:rPr lang="en-US" sz="2400" dirty="0" smtClean="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Thủy</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quyển</a:t>
            </a:r>
            <a:endParaRPr lang="en-US" sz="2400" b="1" dirty="0">
              <a:solidFill>
                <a:srgbClr val="0D30DD"/>
              </a:solidFill>
              <a:latin typeface="Cambria" pitchFamily="18" charset="0"/>
            </a:endParaRPr>
          </a:p>
        </p:txBody>
      </p:sp>
      <p:pic>
        <p:nvPicPr>
          <p:cNvPr id="25" name="Picture 24"/>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14600" y="3604940"/>
            <a:ext cx="4011295" cy="2948260"/>
          </a:xfrm>
          <a:prstGeom prst="rect">
            <a:avLst/>
          </a:prstGeom>
          <a:noFill/>
          <a:ln>
            <a:solidFill>
              <a:srgbClr val="66FF33"/>
            </a:solidFill>
          </a:ln>
        </p:spPr>
      </p:pic>
    </p:spTree>
    <p:extLst>
      <p:ext uri="{BB962C8B-B14F-4D97-AF65-F5344CB8AC3E}">
        <p14:creationId xmlns:p14="http://schemas.microsoft.com/office/powerpoint/2010/main" val="37710095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randombar(horizont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fade">
                                      <p:cBhvr>
                                        <p:cTn id="28" dur="500"/>
                                        <p:tgtEl>
                                          <p:spTgt spid="1036"/>
                                        </p:tgtEl>
                                      </p:cBhvr>
                                    </p:animEffect>
                                  </p:childTnLst>
                                </p:cTn>
                              </p:par>
                              <p:par>
                                <p:cTn id="29" presetID="10"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fade">
                                      <p:cBhvr>
                                        <p:cTn id="31" dur="500"/>
                                        <p:tgtEl>
                                          <p:spTgt spid="103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036"/>
                                        </p:tgtEl>
                                        <p:attrNameLst>
                                          <p:attrName>r</p:attrName>
                                        </p:attrNameLst>
                                      </p:cBhvr>
                                    </p:animRot>
                                    <p:animRot by="-240000">
                                      <p:cBhvr>
                                        <p:cTn id="34" dur="200" fill="hold">
                                          <p:stCondLst>
                                            <p:cond delay="200"/>
                                          </p:stCondLst>
                                        </p:cTn>
                                        <p:tgtEl>
                                          <p:spTgt spid="1036"/>
                                        </p:tgtEl>
                                        <p:attrNameLst>
                                          <p:attrName>r</p:attrName>
                                        </p:attrNameLst>
                                      </p:cBhvr>
                                    </p:animRot>
                                    <p:animRot by="240000">
                                      <p:cBhvr>
                                        <p:cTn id="35" dur="200" fill="hold">
                                          <p:stCondLst>
                                            <p:cond delay="400"/>
                                          </p:stCondLst>
                                        </p:cTn>
                                        <p:tgtEl>
                                          <p:spTgt spid="1036"/>
                                        </p:tgtEl>
                                        <p:attrNameLst>
                                          <p:attrName>r</p:attrName>
                                        </p:attrNameLst>
                                      </p:cBhvr>
                                    </p:animRot>
                                    <p:animRot by="-240000">
                                      <p:cBhvr>
                                        <p:cTn id="36" dur="200" fill="hold">
                                          <p:stCondLst>
                                            <p:cond delay="600"/>
                                          </p:stCondLst>
                                        </p:cTn>
                                        <p:tgtEl>
                                          <p:spTgt spid="1036"/>
                                        </p:tgtEl>
                                        <p:attrNameLst>
                                          <p:attrName>r</p:attrName>
                                        </p:attrNameLst>
                                      </p:cBhvr>
                                    </p:animRot>
                                    <p:animRot by="120000">
                                      <p:cBhvr>
                                        <p:cTn id="37" dur="200" fill="hold">
                                          <p:stCondLst>
                                            <p:cond delay="800"/>
                                          </p:stCondLst>
                                        </p:cTn>
                                        <p:tgtEl>
                                          <p:spTgt spid="1036"/>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5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7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7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19</a:t>
            </a: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343400" y="1295400"/>
            <a:ext cx="4474760" cy="1858833"/>
          </a:xfrm>
          <a:prstGeom prst="wedgeRoundRectCallout">
            <a:avLst>
              <a:gd name="adj1" fmla="val 25045"/>
              <a:gd name="adj2" fmla="val 10646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219201"/>
            <a:ext cx="3875966" cy="2133600"/>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762000" y="1339096"/>
            <a:ext cx="2895600" cy="1785104"/>
          </a:xfrm>
          <a:prstGeom prst="rect">
            <a:avLst/>
          </a:prstGeom>
        </p:spPr>
        <p:txBody>
          <a:bodyPr wrap="square">
            <a:spAutoFit/>
          </a:bodyPr>
          <a:lstStyle/>
          <a:p>
            <a:pPr algn="ct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smtClean="0">
                <a:solidFill>
                  <a:srgbClr val="FF0000"/>
                </a:solidFill>
                <a:latin typeface="Cambria" panose="02040503050406030204" pitchFamily="18" charset="0"/>
                <a:ea typeface="Cambria" panose="02040503050406030204" pitchFamily="18" charset="0"/>
              </a:rPr>
              <a:t>1</a:t>
            </a:r>
            <a:r>
              <a:rPr lang="en-US" sz="2200" i="1" dirty="0">
                <a:solidFill>
                  <a:srgbClr val="FF0000"/>
                </a:solidFill>
                <a:latin typeface="Cambria" panose="02040503050406030204" pitchFamily="18" charset="0"/>
                <a:ea typeface="Cambria" panose="02040503050406030204" pitchFamily="18" charset="0"/>
              </a:rPr>
              <a:t>, </a:t>
            </a:r>
            <a:endParaRPr lang="en-US" sz="2200" i="1" dirty="0" smtClean="0">
              <a:solidFill>
                <a:srgbClr val="FF0000"/>
              </a:solidFill>
              <a:latin typeface="Cambria" panose="02040503050406030204" pitchFamily="18" charset="0"/>
              <a:ea typeface="Cambria" panose="02040503050406030204" pitchFamily="18" charset="0"/>
            </a:endParaRPr>
          </a:p>
          <a:p>
            <a:pPr algn="ctr"/>
            <a:r>
              <a:rPr lang="en-US" sz="2200" i="1" dirty="0" err="1" smtClean="0">
                <a:solidFill>
                  <a:srgbClr val="FF0000"/>
                </a:solidFill>
                <a:latin typeface="Cambria" panose="02040503050406030204" pitchFamily="18" charset="0"/>
                <a:ea typeface="Cambria" panose="02040503050406030204" pitchFamily="18" charset="0"/>
              </a:rPr>
              <a:t>em</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hãy</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nước </a:t>
            </a:r>
            <a:r>
              <a:rPr lang="vi-VN" sz="2200" i="1" dirty="0">
                <a:solidFill>
                  <a:srgbClr val="FF0000"/>
                </a:solidFill>
                <a:latin typeface="Cambria" panose="02040503050406030204" pitchFamily="18" charset="0"/>
                <a:ea typeface="Cambria" panose="02040503050406030204" pitchFamily="18" charset="0"/>
              </a:rPr>
              <a:t>ngọt tồn tại ở những dạng nào. Nêu tỉ </a:t>
            </a:r>
            <a:r>
              <a:rPr lang="vi-VN" sz="2200" i="1" dirty="0" smtClean="0">
                <a:solidFill>
                  <a:srgbClr val="FF0000"/>
                </a:solidFill>
                <a:latin typeface="Cambria" panose="02040503050406030204" pitchFamily="18" charset="0"/>
                <a:ea typeface="Cambria" panose="02040503050406030204" pitchFamily="18" charset="0"/>
              </a:rPr>
              <a:t>lệ</a:t>
            </a:r>
            <a:endParaRPr lang="en-US" sz="2200" i="1" dirty="0" smtClean="0">
              <a:solidFill>
                <a:srgbClr val="FF0000"/>
              </a:solidFill>
              <a:latin typeface="Cambria" panose="02040503050406030204" pitchFamily="18" charset="0"/>
              <a:ea typeface="Cambria" panose="02040503050406030204" pitchFamily="18" charset="0"/>
            </a:endParaRPr>
          </a:p>
          <a:p>
            <a:pPr algn="ctr"/>
            <a:r>
              <a:rPr lang="vi-VN" sz="2200" i="1" dirty="0" smtClean="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của từng dạng.</a:t>
            </a:r>
            <a:endParaRPr lang="en-US" sz="2200" dirty="0">
              <a:solidFill>
                <a:srgbClr val="FF0000"/>
              </a:solidFill>
              <a:latin typeface="Cambria" panose="02040503050406030204" pitchFamily="18" charset="0"/>
              <a:ea typeface="Cambria" panose="02040503050406030204" pitchFamily="18" charset="0"/>
            </a:endParaRPr>
          </a:p>
        </p:txBody>
      </p:sp>
      <p:sp>
        <p:nvSpPr>
          <p:cNvPr id="17" name="Rectangle 16"/>
          <p:cNvSpPr/>
          <p:nvPr/>
        </p:nvSpPr>
        <p:spPr>
          <a:xfrm>
            <a:off x="4419600" y="1402140"/>
            <a:ext cx="4339822" cy="1569660"/>
          </a:xfrm>
          <a:prstGeom prst="rect">
            <a:avLst/>
          </a:prstGeom>
        </p:spPr>
        <p:txBody>
          <a:bodyPr wrap="square">
            <a:spAutoFit/>
          </a:bodyPr>
          <a:lstStyle/>
          <a:p>
            <a:pPr algn="just"/>
            <a:r>
              <a:rPr lang="vi-VN" sz="2400" dirty="0">
                <a:latin typeface="Cambria" panose="02040503050406030204" pitchFamily="18" charset="0"/>
                <a:ea typeface="Cambria" panose="02040503050406030204" pitchFamily="18" charset="0"/>
              </a:rPr>
              <a:t>Nước ngọt tồn tại dưới dạng nước ngầm chiếm 30,1%, nước mặt và nước khác chiếm 1,2%, băng chiếm 68,7%.</a:t>
            </a:r>
            <a:endParaRPr lang="en-US" sz="2400" dirty="0">
              <a:latin typeface="Cambria" panose="02040503050406030204" pitchFamily="18" charset="0"/>
              <a:ea typeface="Cambria" panose="02040503050406030204" pitchFamily="18" charset="0"/>
            </a:endParaRP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Thủy</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quyển</a:t>
            </a:r>
            <a:endParaRPr lang="en-US" sz="2400" b="1" dirty="0">
              <a:solidFill>
                <a:srgbClr val="0D30DD"/>
              </a:solidFill>
              <a:latin typeface="Cambria" pitchFamily="18" charset="0"/>
            </a:endParaRPr>
          </a:p>
        </p:txBody>
      </p:sp>
      <p:pic>
        <p:nvPicPr>
          <p:cNvPr id="25" name="Picture 24"/>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14600" y="3604940"/>
            <a:ext cx="4011295" cy="2948260"/>
          </a:xfrm>
          <a:prstGeom prst="rect">
            <a:avLst/>
          </a:prstGeom>
          <a:noFill/>
          <a:ln>
            <a:solidFill>
              <a:srgbClr val="66FF33"/>
            </a:solidFill>
          </a:ln>
        </p:spPr>
      </p:pic>
    </p:spTree>
    <p:extLst>
      <p:ext uri="{BB962C8B-B14F-4D97-AF65-F5344CB8AC3E}">
        <p14:creationId xmlns:p14="http://schemas.microsoft.com/office/powerpoint/2010/main" val="4170435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randombar(horizont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fade">
                                      <p:cBhvr>
                                        <p:cTn id="28" dur="500"/>
                                        <p:tgtEl>
                                          <p:spTgt spid="1036"/>
                                        </p:tgtEl>
                                      </p:cBhvr>
                                    </p:animEffect>
                                  </p:childTnLst>
                                </p:cTn>
                              </p:par>
                              <p:par>
                                <p:cTn id="29" presetID="10"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fade">
                                      <p:cBhvr>
                                        <p:cTn id="31" dur="500"/>
                                        <p:tgtEl>
                                          <p:spTgt spid="103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036"/>
                                        </p:tgtEl>
                                        <p:attrNameLst>
                                          <p:attrName>r</p:attrName>
                                        </p:attrNameLst>
                                      </p:cBhvr>
                                    </p:animRot>
                                    <p:animRot by="-240000">
                                      <p:cBhvr>
                                        <p:cTn id="34" dur="200" fill="hold">
                                          <p:stCondLst>
                                            <p:cond delay="200"/>
                                          </p:stCondLst>
                                        </p:cTn>
                                        <p:tgtEl>
                                          <p:spTgt spid="1036"/>
                                        </p:tgtEl>
                                        <p:attrNameLst>
                                          <p:attrName>r</p:attrName>
                                        </p:attrNameLst>
                                      </p:cBhvr>
                                    </p:animRot>
                                    <p:animRot by="240000">
                                      <p:cBhvr>
                                        <p:cTn id="35" dur="200" fill="hold">
                                          <p:stCondLst>
                                            <p:cond delay="400"/>
                                          </p:stCondLst>
                                        </p:cTn>
                                        <p:tgtEl>
                                          <p:spTgt spid="1036"/>
                                        </p:tgtEl>
                                        <p:attrNameLst>
                                          <p:attrName>r</p:attrName>
                                        </p:attrNameLst>
                                      </p:cBhvr>
                                    </p:animRot>
                                    <p:animRot by="-240000">
                                      <p:cBhvr>
                                        <p:cTn id="36" dur="200" fill="hold">
                                          <p:stCondLst>
                                            <p:cond delay="600"/>
                                          </p:stCondLst>
                                        </p:cTn>
                                        <p:tgtEl>
                                          <p:spTgt spid="1036"/>
                                        </p:tgtEl>
                                        <p:attrNameLst>
                                          <p:attrName>r</p:attrName>
                                        </p:attrNameLst>
                                      </p:cBhvr>
                                    </p:animRot>
                                    <p:animRot by="120000">
                                      <p:cBhvr>
                                        <p:cTn id="37" dur="200" fill="hold">
                                          <p:stCondLst>
                                            <p:cond delay="800"/>
                                          </p:stCondLst>
                                        </p:cTn>
                                        <p:tgtEl>
                                          <p:spTgt spid="1036"/>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5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7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7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19</a:t>
            </a: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pic>
        <p:nvPicPr>
          <p:cNvPr id="1034"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609600" y="1642913"/>
            <a:ext cx="6629399" cy="3157687"/>
          </a:xfrm>
          <a:prstGeom prst="wedgeRoundRectCallout">
            <a:avLst>
              <a:gd name="adj1" fmla="val 47524"/>
              <a:gd name="adj2" fmla="val 7921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7" name="Rectangle 16"/>
          <p:cNvSpPr/>
          <p:nvPr/>
        </p:nvSpPr>
        <p:spPr>
          <a:xfrm>
            <a:off x="762000" y="1905000"/>
            <a:ext cx="6248399" cy="2677656"/>
          </a:xfrm>
          <a:prstGeom prst="rect">
            <a:avLst/>
          </a:prstGeom>
        </p:spPr>
        <p:txBody>
          <a:bodyPr wrap="square">
            <a:spAutoFit/>
          </a:bodyPr>
          <a:lstStyle/>
          <a:p>
            <a:pPr algn="just"/>
            <a:r>
              <a:rPr lang="vi-VN" sz="2400" dirty="0">
                <a:latin typeface="Cambria" panose="02040503050406030204" pitchFamily="18" charset="0"/>
                <a:ea typeface="Cambria" panose="02040503050406030204" pitchFamily="18" charset="0"/>
              </a:rPr>
              <a:t>- Thủy quyển là toàn bộ lớp nước bao quanh Trái Đất, nằm trên bề mặt và trong chiều dày của vỏ Trái Đất.</a:t>
            </a:r>
          </a:p>
          <a:p>
            <a:pPr algn="just"/>
            <a:r>
              <a:rPr lang="vi-VN" sz="2400" dirty="0">
                <a:latin typeface="Cambria" panose="02040503050406030204" pitchFamily="18" charset="0"/>
                <a:ea typeface="Cambria" panose="02040503050406030204" pitchFamily="18" charset="0"/>
              </a:rPr>
              <a:t>- Thủy quyển bao gồm nước trong các biển và đại dương, nước trên lục địa (sông, hồ, băng, tuyết, nước ngầm…) và hơi nước trong khí quyển.</a:t>
            </a: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Thủy</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quyển</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2577909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animEffect transition="in" filter="fade">
                                      <p:cBhvr>
                                        <p:cTn id="7" dur="500"/>
                                        <p:tgtEl>
                                          <p:spTgt spid="1036"/>
                                        </p:tgtEl>
                                      </p:cBhvr>
                                    </p:animEffect>
                                  </p:childTnLst>
                                </p:cTn>
                              </p:par>
                              <p:par>
                                <p:cTn id="8" presetID="10" presetClass="entr" presetSubtype="0" fill="hold" nodeType="withEffect">
                                  <p:stCondLst>
                                    <p:cond delay="0"/>
                                  </p:stCondLst>
                                  <p:childTnLst>
                                    <p:set>
                                      <p:cBhvr>
                                        <p:cTn id="9" dur="1" fill="hold">
                                          <p:stCondLst>
                                            <p:cond delay="0"/>
                                          </p:stCondLst>
                                        </p:cTn>
                                        <p:tgtEl>
                                          <p:spTgt spid="1034"/>
                                        </p:tgtEl>
                                        <p:attrNameLst>
                                          <p:attrName>style.visibility</p:attrName>
                                        </p:attrNameLst>
                                      </p:cBhvr>
                                      <p:to>
                                        <p:strVal val="visible"/>
                                      </p:to>
                                    </p:set>
                                    <p:animEffect transition="in" filter="fade">
                                      <p:cBhvr>
                                        <p:cTn id="10" dur="500"/>
                                        <p:tgtEl>
                                          <p:spTgt spid="1034"/>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36"/>
                                        </p:tgtEl>
                                        <p:attrNameLst>
                                          <p:attrName>r</p:attrName>
                                        </p:attrNameLst>
                                      </p:cBhvr>
                                    </p:animRot>
                                    <p:animRot by="-240000">
                                      <p:cBhvr>
                                        <p:cTn id="13" dur="200" fill="hold">
                                          <p:stCondLst>
                                            <p:cond delay="200"/>
                                          </p:stCondLst>
                                        </p:cTn>
                                        <p:tgtEl>
                                          <p:spTgt spid="1036"/>
                                        </p:tgtEl>
                                        <p:attrNameLst>
                                          <p:attrName>r</p:attrName>
                                        </p:attrNameLst>
                                      </p:cBhvr>
                                    </p:animRot>
                                    <p:animRot by="240000">
                                      <p:cBhvr>
                                        <p:cTn id="14" dur="200" fill="hold">
                                          <p:stCondLst>
                                            <p:cond delay="400"/>
                                          </p:stCondLst>
                                        </p:cTn>
                                        <p:tgtEl>
                                          <p:spTgt spid="1036"/>
                                        </p:tgtEl>
                                        <p:attrNameLst>
                                          <p:attrName>r</p:attrName>
                                        </p:attrNameLst>
                                      </p:cBhvr>
                                    </p:animRot>
                                    <p:animRot by="-240000">
                                      <p:cBhvr>
                                        <p:cTn id="15" dur="200" fill="hold">
                                          <p:stCondLst>
                                            <p:cond delay="600"/>
                                          </p:stCondLst>
                                        </p:cTn>
                                        <p:tgtEl>
                                          <p:spTgt spid="1036"/>
                                        </p:tgtEl>
                                        <p:attrNameLst>
                                          <p:attrName>r</p:attrName>
                                        </p:attrNameLst>
                                      </p:cBhvr>
                                    </p:animRot>
                                    <p:animRot by="120000">
                                      <p:cBhvr>
                                        <p:cTn id="16" dur="200" fill="hold">
                                          <p:stCondLst>
                                            <p:cond delay="800"/>
                                          </p:stCondLst>
                                        </p:cTn>
                                        <p:tgtEl>
                                          <p:spTgt spid="103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9" dur="500"/>
                                        <p:tgtEl>
                                          <p:spTgt spid="1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34"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7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7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19</a:t>
            </a: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343400" y="1295399"/>
            <a:ext cx="4474760" cy="2057401"/>
          </a:xfrm>
          <a:prstGeom prst="wedgeRoundRectCallout">
            <a:avLst>
              <a:gd name="adj1" fmla="val 24364"/>
              <a:gd name="adj2" fmla="val 997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219201"/>
            <a:ext cx="3875966" cy="2133600"/>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838200" y="1463695"/>
            <a:ext cx="2895600" cy="1508105"/>
          </a:xfrm>
          <a:prstGeom prst="rect">
            <a:avLst/>
          </a:prstGeom>
        </p:spPr>
        <p:txBody>
          <a:bodyPr wrap="square">
            <a:spAutoFit/>
          </a:bodyPr>
          <a:lstStyle/>
          <a:p>
            <a:pPr algn="ctr"/>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sát</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2,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n</a:t>
            </a:r>
            <a:r>
              <a:rPr lang="vi-VN" sz="2300" i="1" dirty="0" smtClean="0">
                <a:solidFill>
                  <a:srgbClr val="FF0000"/>
                </a:solidFill>
                <a:latin typeface="Cambria" panose="02040503050406030204" pitchFamily="18" charset="0"/>
                <a:ea typeface="Cambria" panose="02040503050406030204" pitchFamily="18" charset="0"/>
              </a:rPr>
              <a:t>ước </a:t>
            </a:r>
            <a:r>
              <a:rPr lang="vi-VN" sz="2300" i="1" dirty="0">
                <a:solidFill>
                  <a:srgbClr val="FF0000"/>
                </a:solidFill>
                <a:latin typeface="Cambria" panose="02040503050406030204" pitchFamily="18" charset="0"/>
                <a:ea typeface="Cambria" panose="02040503050406030204" pitchFamily="18" charset="0"/>
              </a:rPr>
              <a:t>mưa rơi xuống bề mặt đất sẽ tồn tại ở những đâu?</a:t>
            </a:r>
            <a:endParaRPr lang="en-US" sz="2300" dirty="0">
              <a:solidFill>
                <a:srgbClr val="FF0000"/>
              </a:solidFill>
              <a:latin typeface="Cambria" panose="02040503050406030204" pitchFamily="18" charset="0"/>
              <a:ea typeface="Cambria" panose="02040503050406030204" pitchFamily="18" charset="0"/>
            </a:endParaRPr>
          </a:p>
        </p:txBody>
      </p:sp>
      <p:sp>
        <p:nvSpPr>
          <p:cNvPr id="17" name="Rectangle 16"/>
          <p:cNvSpPr/>
          <p:nvPr/>
        </p:nvSpPr>
        <p:spPr>
          <a:xfrm>
            <a:off x="4573357" y="1554540"/>
            <a:ext cx="4037243" cy="1569660"/>
          </a:xfrm>
          <a:prstGeom prst="rect">
            <a:avLst/>
          </a:prstGeom>
        </p:spPr>
        <p:txBody>
          <a:bodyPr wrap="square">
            <a:spAutoFit/>
          </a:bodyPr>
          <a:lstStyle/>
          <a:p>
            <a:pPr algn="just"/>
            <a:r>
              <a:rPr lang="vi-VN" sz="2400" dirty="0">
                <a:latin typeface="Cambria" panose="02040503050406030204" pitchFamily="18" charset="0"/>
                <a:ea typeface="Cambria" panose="02040503050406030204" pitchFamily="18" charset="0"/>
              </a:rPr>
              <a:t>Nước mưa rơi xuống bề mặt đất sẽ tồn tại ở sông, hồ băng tuyết trên núi, dưới </a:t>
            </a:r>
            <a:r>
              <a:rPr lang="vi-VN" sz="2400" dirty="0" smtClean="0">
                <a:latin typeface="Cambria" panose="02040503050406030204" pitchFamily="18" charset="0"/>
                <a:ea typeface="Cambria" panose="02040503050406030204" pitchFamily="18" charset="0"/>
              </a:rPr>
              <a:t>l</a:t>
            </a:r>
            <a:r>
              <a:rPr lang="en-US" sz="2400" dirty="0">
                <a:latin typeface="Cambria" panose="02040503050406030204" pitchFamily="18" charset="0"/>
                <a:ea typeface="Cambria" panose="02040503050406030204" pitchFamily="18" charset="0"/>
              </a:rPr>
              <a:t>ò</a:t>
            </a:r>
            <a:r>
              <a:rPr lang="vi-VN" sz="2400" dirty="0" smtClean="0">
                <a:latin typeface="Cambria" panose="02040503050406030204" pitchFamily="18" charset="0"/>
                <a:ea typeface="Cambria" panose="02040503050406030204" pitchFamily="18" charset="0"/>
              </a:rPr>
              <a:t>ng </a:t>
            </a:r>
            <a:r>
              <a:rPr lang="vi-VN" sz="2400" dirty="0">
                <a:latin typeface="Cambria" panose="02040503050406030204" pitchFamily="18" charset="0"/>
                <a:ea typeface="Cambria" panose="02040503050406030204" pitchFamily="18" charset="0"/>
              </a:rPr>
              <a:t>đất (nước ngầm).</a:t>
            </a:r>
            <a:endParaRPr lang="en-US" sz="2400" dirty="0">
              <a:latin typeface="Cambria" panose="02040503050406030204" pitchFamily="18" charset="0"/>
              <a:ea typeface="Cambria" panose="02040503050406030204" pitchFamily="18" charset="0"/>
            </a:endParaRPr>
          </a:p>
        </p:txBody>
      </p:sp>
      <p:pic>
        <p:nvPicPr>
          <p:cNvPr id="26" name="Picture 25"/>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438400" y="3533140"/>
            <a:ext cx="4139565" cy="3020060"/>
          </a:xfrm>
          <a:prstGeom prst="rect">
            <a:avLst/>
          </a:prstGeom>
          <a:noFill/>
          <a:ln>
            <a:solidFill>
              <a:srgbClr val="66FF33"/>
            </a:solidFill>
          </a:ln>
        </p:spPr>
      </p:pic>
      <p:sp>
        <p:nvSpPr>
          <p:cNvPr id="27"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Vòng</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tuần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hoàn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lớn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của</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nước</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41200705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randombar(horizontal)">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fade">
                                      <p:cBhvr>
                                        <p:cTn id="28" dur="500"/>
                                        <p:tgtEl>
                                          <p:spTgt spid="1036"/>
                                        </p:tgtEl>
                                      </p:cBhvr>
                                    </p:animEffect>
                                  </p:childTnLst>
                                </p:cTn>
                              </p:par>
                              <p:par>
                                <p:cTn id="29" presetID="10"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fade">
                                      <p:cBhvr>
                                        <p:cTn id="31" dur="500"/>
                                        <p:tgtEl>
                                          <p:spTgt spid="103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036"/>
                                        </p:tgtEl>
                                        <p:attrNameLst>
                                          <p:attrName>r</p:attrName>
                                        </p:attrNameLst>
                                      </p:cBhvr>
                                    </p:animRot>
                                    <p:animRot by="-240000">
                                      <p:cBhvr>
                                        <p:cTn id="34" dur="200" fill="hold">
                                          <p:stCondLst>
                                            <p:cond delay="200"/>
                                          </p:stCondLst>
                                        </p:cTn>
                                        <p:tgtEl>
                                          <p:spTgt spid="1036"/>
                                        </p:tgtEl>
                                        <p:attrNameLst>
                                          <p:attrName>r</p:attrName>
                                        </p:attrNameLst>
                                      </p:cBhvr>
                                    </p:animRot>
                                    <p:animRot by="240000">
                                      <p:cBhvr>
                                        <p:cTn id="35" dur="200" fill="hold">
                                          <p:stCondLst>
                                            <p:cond delay="400"/>
                                          </p:stCondLst>
                                        </p:cTn>
                                        <p:tgtEl>
                                          <p:spTgt spid="1036"/>
                                        </p:tgtEl>
                                        <p:attrNameLst>
                                          <p:attrName>r</p:attrName>
                                        </p:attrNameLst>
                                      </p:cBhvr>
                                    </p:animRot>
                                    <p:animRot by="-240000">
                                      <p:cBhvr>
                                        <p:cTn id="36" dur="200" fill="hold">
                                          <p:stCondLst>
                                            <p:cond delay="600"/>
                                          </p:stCondLst>
                                        </p:cTn>
                                        <p:tgtEl>
                                          <p:spTgt spid="1036"/>
                                        </p:tgtEl>
                                        <p:attrNameLst>
                                          <p:attrName>r</p:attrName>
                                        </p:attrNameLst>
                                      </p:cBhvr>
                                    </p:animRot>
                                    <p:animRot by="120000">
                                      <p:cBhvr>
                                        <p:cTn id="37" dur="200" fill="hold">
                                          <p:stCondLst>
                                            <p:cond delay="800"/>
                                          </p:stCondLst>
                                        </p:cTn>
                                        <p:tgtEl>
                                          <p:spTgt spid="1036"/>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5"/>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7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7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19</a:t>
            </a: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5"/>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pic>
        <p:nvPicPr>
          <p:cNvPr id="1032" name="Picture 8" descr="http://rs826.pbsrc.com/albums/zz186/willisnowell/Gifs/question_marks_bubbling_md_clr.gif~c200"/>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343400" y="1295399"/>
            <a:ext cx="4474760" cy="2057401"/>
          </a:xfrm>
          <a:prstGeom prst="wedgeRoundRectCallout">
            <a:avLst>
              <a:gd name="adj1" fmla="val 24364"/>
              <a:gd name="adj2" fmla="val 997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219201"/>
            <a:ext cx="3875966" cy="2133600"/>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762000" y="1524000"/>
            <a:ext cx="2895600" cy="1508105"/>
          </a:xfrm>
          <a:prstGeom prst="rect">
            <a:avLst/>
          </a:prstGeom>
        </p:spPr>
        <p:txBody>
          <a:bodyPr wrap="square">
            <a:spAutoFit/>
          </a:bodyPr>
          <a:lstStyle/>
          <a:p>
            <a:pPr algn="ctr"/>
            <a:r>
              <a:rPr lang="en-US" sz="2300" i="1" dirty="0" err="1" smtClean="0">
                <a:solidFill>
                  <a:srgbClr val="FF0000"/>
                </a:solidFill>
                <a:latin typeface="Cambria" panose="02040503050406030204" pitchFamily="18" charset="0"/>
                <a:ea typeface="Cambria" panose="02040503050406030204" pitchFamily="18" charset="0"/>
              </a:rPr>
              <a:t>Xem</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đoạn</a:t>
            </a:r>
            <a:r>
              <a:rPr lang="en-US" sz="2300" i="1" dirty="0" smtClean="0">
                <a:solidFill>
                  <a:srgbClr val="FF0000"/>
                </a:solidFill>
                <a:latin typeface="Cambria" panose="02040503050406030204" pitchFamily="18" charset="0"/>
                <a:ea typeface="Cambria" panose="02040503050406030204" pitchFamily="18" charset="0"/>
              </a:rPr>
              <a:t> video clip </a:t>
            </a:r>
            <a:r>
              <a:rPr lang="en-US" sz="2300" i="1" dirty="0" err="1" smtClean="0">
                <a:solidFill>
                  <a:srgbClr val="FF0000"/>
                </a:solidFill>
                <a:latin typeface="Cambria" panose="02040503050406030204" pitchFamily="18" charset="0"/>
                <a:ea typeface="Cambria" panose="02040503050406030204" pitchFamily="18" charset="0"/>
              </a:rPr>
              <a:t>sau</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đây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em</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mô</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tả</a:t>
            </a:r>
            <a:r>
              <a:rPr lang="en-US" sz="2300" i="1" dirty="0" smtClean="0">
                <a:solidFill>
                  <a:srgbClr val="FF0000"/>
                </a:solidFill>
                <a:latin typeface="Cambria" panose="02040503050406030204" pitchFamily="18" charset="0"/>
                <a:ea typeface="Cambria" panose="02040503050406030204" pitchFamily="18" charset="0"/>
              </a:rPr>
              <a:t> </a:t>
            </a:r>
            <a:r>
              <a:rPr lang="vi-VN" sz="2300" i="1" dirty="0" smtClean="0">
                <a:solidFill>
                  <a:srgbClr val="FF0000"/>
                </a:solidFill>
                <a:latin typeface="Cambria" panose="02040503050406030204" pitchFamily="18" charset="0"/>
                <a:ea typeface="Cambria" panose="02040503050406030204" pitchFamily="18" charset="0"/>
              </a:rPr>
              <a:t>vòng </a:t>
            </a:r>
            <a:r>
              <a:rPr lang="vi-VN" sz="2300" i="1" dirty="0">
                <a:solidFill>
                  <a:srgbClr val="FF0000"/>
                </a:solidFill>
                <a:latin typeface="Cambria" panose="02040503050406030204" pitchFamily="18" charset="0"/>
                <a:ea typeface="Cambria" panose="02040503050406030204" pitchFamily="18" charset="0"/>
              </a:rPr>
              <a:t>tuần hoàn </a:t>
            </a:r>
            <a:r>
              <a:rPr lang="en-US" sz="2300" i="1" dirty="0" err="1" smtClean="0">
                <a:solidFill>
                  <a:srgbClr val="FF0000"/>
                </a:solidFill>
                <a:latin typeface="Cambria" panose="02040503050406030204" pitchFamily="18" charset="0"/>
                <a:ea typeface="Cambria" panose="02040503050406030204" pitchFamily="18" charset="0"/>
              </a:rPr>
              <a:t>nhỏ</a:t>
            </a:r>
            <a:endParaRPr lang="en-US" sz="2300" i="1" dirty="0" smtClean="0">
              <a:solidFill>
                <a:srgbClr val="FF0000"/>
              </a:solidFill>
              <a:latin typeface="Cambria" panose="02040503050406030204" pitchFamily="18" charset="0"/>
              <a:ea typeface="Cambria" panose="02040503050406030204" pitchFamily="18" charset="0"/>
            </a:endParaRPr>
          </a:p>
          <a:p>
            <a:pPr algn="ctr"/>
            <a:r>
              <a:rPr lang="vi-VN" sz="2300" i="1" dirty="0" smtClean="0">
                <a:solidFill>
                  <a:srgbClr val="FF0000"/>
                </a:solidFill>
                <a:latin typeface="Cambria" panose="02040503050406030204" pitchFamily="18" charset="0"/>
                <a:ea typeface="Cambria" panose="02040503050406030204" pitchFamily="18" charset="0"/>
              </a:rPr>
              <a:t> </a:t>
            </a:r>
            <a:r>
              <a:rPr lang="vi-VN" sz="2300" i="1" dirty="0">
                <a:solidFill>
                  <a:srgbClr val="FF0000"/>
                </a:solidFill>
                <a:latin typeface="Cambria" panose="02040503050406030204" pitchFamily="18" charset="0"/>
                <a:ea typeface="Cambria" panose="02040503050406030204" pitchFamily="18" charset="0"/>
              </a:rPr>
              <a:t>của </a:t>
            </a:r>
            <a:r>
              <a:rPr lang="vi-VN" sz="2300" i="1" dirty="0" smtClean="0">
                <a:solidFill>
                  <a:srgbClr val="FF0000"/>
                </a:solidFill>
                <a:latin typeface="Cambria" panose="02040503050406030204" pitchFamily="18" charset="0"/>
                <a:ea typeface="Cambria" panose="02040503050406030204" pitchFamily="18" charset="0"/>
              </a:rPr>
              <a:t>nước.</a:t>
            </a:r>
            <a:endParaRPr lang="en-US" sz="2300" dirty="0">
              <a:solidFill>
                <a:srgbClr val="FF0000"/>
              </a:solidFill>
              <a:latin typeface="Cambria" panose="02040503050406030204" pitchFamily="18" charset="0"/>
              <a:ea typeface="Cambria" panose="02040503050406030204" pitchFamily="18" charset="0"/>
            </a:endParaRPr>
          </a:p>
        </p:txBody>
      </p:sp>
      <p:sp>
        <p:nvSpPr>
          <p:cNvPr id="17" name="Rectangle 16"/>
          <p:cNvSpPr/>
          <p:nvPr/>
        </p:nvSpPr>
        <p:spPr>
          <a:xfrm>
            <a:off x="4573357" y="1447800"/>
            <a:ext cx="4037243" cy="1785104"/>
          </a:xfrm>
          <a:prstGeom prst="rect">
            <a:avLst/>
          </a:prstGeom>
        </p:spPr>
        <p:txBody>
          <a:bodyPr wrap="square">
            <a:spAutoFit/>
          </a:bodyPr>
          <a:lstStyle/>
          <a:p>
            <a:pPr algn="just"/>
            <a:r>
              <a:rPr lang="en-US" sz="2200" dirty="0" err="1">
                <a:latin typeface="Cambria" panose="02040503050406030204" pitchFamily="18" charset="0"/>
                <a:ea typeface="Cambria" panose="02040503050406030204" pitchFamily="18" charset="0"/>
              </a:rPr>
              <a:t>Nước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biển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và</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đại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dương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bốc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hơi</a:t>
            </a:r>
            <a:r>
              <a:rPr lang="en-US" sz="2200" dirty="0">
                <a:latin typeface="Cambria" panose="02040503050406030204" pitchFamily="18" charset="0"/>
                <a:ea typeface="Cambria" panose="02040503050406030204" pitchFamily="18" charset="0"/>
              </a:rPr>
              <a:t> (do </a:t>
            </a:r>
            <a:r>
              <a:rPr lang="en-US" sz="2200" dirty="0" err="1">
                <a:latin typeface="Cambria" panose="02040503050406030204" pitchFamily="18" charset="0"/>
                <a:ea typeface="Cambria" panose="02040503050406030204" pitchFamily="18" charset="0"/>
              </a:rPr>
              <a:t>tác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dụng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của</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nhiệt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độ</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tạo</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thành</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mây</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mây</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gặp</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lạnh</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tạo</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thành</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mưa</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ngay</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trên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mặt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biển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và</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đại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dương</a:t>
            </a:r>
            <a:r>
              <a:rPr lang="en-US" sz="2200" dirty="0">
                <a:latin typeface="Cambria" panose="02040503050406030204" pitchFamily="18" charset="0"/>
                <a:ea typeface="Cambria" panose="02040503050406030204" pitchFamily="18" charset="0"/>
              </a:rPr>
              <a:t>.</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Vòng</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tuần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hoàn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lớn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của</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nước</a:t>
            </a:r>
            <a:endParaRPr lang="en-US" sz="2400" b="1" dirty="0">
              <a:solidFill>
                <a:srgbClr val="0D30DD"/>
              </a:solidFill>
              <a:latin typeface="Cambria" pitchFamily="18" charset="0"/>
            </a:endParaRPr>
          </a:p>
        </p:txBody>
      </p:sp>
      <p:pic>
        <p:nvPicPr>
          <p:cNvPr id="25" name="Vòng tuần hoàn của nước trên Trái Đấ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964944" y="3741824"/>
            <a:ext cx="4727069" cy="2658976"/>
          </a:xfrm>
          <a:prstGeom prst="rect">
            <a:avLst/>
          </a:prstGeom>
          <a:ln>
            <a:solidFill>
              <a:srgbClr val="99FF33"/>
            </a:solidFill>
          </a:ln>
        </p:spPr>
      </p:pic>
    </p:spTree>
    <p:extLst>
      <p:ext uri="{BB962C8B-B14F-4D97-AF65-F5344CB8AC3E}">
        <p14:creationId xmlns:p14="http://schemas.microsoft.com/office/powerpoint/2010/main" val="413695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randombar(horizont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fade">
                                      <p:cBhvr>
                                        <p:cTn id="28" dur="500"/>
                                        <p:tgtEl>
                                          <p:spTgt spid="1036"/>
                                        </p:tgtEl>
                                      </p:cBhvr>
                                    </p:animEffect>
                                  </p:childTnLst>
                                </p:cTn>
                              </p:par>
                              <p:par>
                                <p:cTn id="29" presetID="10"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fade">
                                      <p:cBhvr>
                                        <p:cTn id="31" dur="500"/>
                                        <p:tgtEl>
                                          <p:spTgt spid="103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036"/>
                                        </p:tgtEl>
                                        <p:attrNameLst>
                                          <p:attrName>r</p:attrName>
                                        </p:attrNameLst>
                                      </p:cBhvr>
                                    </p:animRot>
                                    <p:animRot by="-240000">
                                      <p:cBhvr>
                                        <p:cTn id="34" dur="200" fill="hold">
                                          <p:stCondLst>
                                            <p:cond delay="200"/>
                                          </p:stCondLst>
                                        </p:cTn>
                                        <p:tgtEl>
                                          <p:spTgt spid="1036"/>
                                        </p:tgtEl>
                                        <p:attrNameLst>
                                          <p:attrName>r</p:attrName>
                                        </p:attrNameLst>
                                      </p:cBhvr>
                                    </p:animRot>
                                    <p:animRot by="240000">
                                      <p:cBhvr>
                                        <p:cTn id="35" dur="200" fill="hold">
                                          <p:stCondLst>
                                            <p:cond delay="400"/>
                                          </p:stCondLst>
                                        </p:cTn>
                                        <p:tgtEl>
                                          <p:spTgt spid="1036"/>
                                        </p:tgtEl>
                                        <p:attrNameLst>
                                          <p:attrName>r</p:attrName>
                                        </p:attrNameLst>
                                      </p:cBhvr>
                                    </p:animRot>
                                    <p:animRot by="-240000">
                                      <p:cBhvr>
                                        <p:cTn id="36" dur="200" fill="hold">
                                          <p:stCondLst>
                                            <p:cond delay="600"/>
                                          </p:stCondLst>
                                        </p:cTn>
                                        <p:tgtEl>
                                          <p:spTgt spid="1036"/>
                                        </p:tgtEl>
                                        <p:attrNameLst>
                                          <p:attrName>r</p:attrName>
                                        </p:attrNameLst>
                                      </p:cBhvr>
                                    </p:animRot>
                                    <p:animRot by="120000">
                                      <p:cBhvr>
                                        <p:cTn id="37" dur="200" fill="hold">
                                          <p:stCondLst>
                                            <p:cond delay="800"/>
                                          </p:stCondLst>
                                        </p:cTn>
                                        <p:tgtEl>
                                          <p:spTgt spid="1036"/>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6" fill="hold" display="0">
                  <p:stCondLst>
                    <p:cond delay="indefinite"/>
                  </p:stCondLst>
                </p:cTn>
                <p:tgtEl>
                  <p:spTgt spid="25"/>
                </p:tgtEl>
              </p:cMediaNode>
            </p:video>
          </p:childTnLst>
        </p:cTn>
      </p:par>
    </p:tnLst>
    <p:bldLst>
      <p:bldP spid="24" grpId="0" animBg="1"/>
      <p:bldP spid="14" grpId="0" animBg="1"/>
      <p:bldP spid="16"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245</TotalTime>
  <Words>1033</Words>
  <PresentationFormat>On-screen Show (4:3)</PresentationFormat>
  <Paragraphs>112</Paragraphs>
  <Slides>14</Slides>
  <Notes>1</Notes>
  <HiddenSlides>0</HiddenSlides>
  <MMClips>2</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2021-08-08T02:50:21Z</dcterms:created>
  <dcterms:modified xsi:type="dcterms:W3CDTF">2021-08-27T07:12:03Z</dcterms:modified>
</cp:coreProperties>
</file>