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2"/>
  </p:notesMasterIdLst>
  <p:sldIdLst>
    <p:sldId id="328" r:id="rId3"/>
    <p:sldId id="264" r:id="rId4"/>
    <p:sldId id="262" r:id="rId5"/>
    <p:sldId id="327" r:id="rId6"/>
    <p:sldId id="259" r:id="rId7"/>
    <p:sldId id="294" r:id="rId8"/>
    <p:sldId id="296" r:id="rId9"/>
    <p:sldId id="263" r:id="rId10"/>
    <p:sldId id="265" r:id="rId11"/>
    <p:sldId id="309" r:id="rId12"/>
    <p:sldId id="310" r:id="rId13"/>
    <p:sldId id="311" r:id="rId14"/>
    <p:sldId id="324" r:id="rId15"/>
    <p:sldId id="312" r:id="rId16"/>
    <p:sldId id="266" r:id="rId17"/>
    <p:sldId id="325" r:id="rId18"/>
    <p:sldId id="326" r:id="rId19"/>
    <p:sldId id="260" r:id="rId20"/>
    <p:sldId id="27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756" y="72"/>
      </p:cViewPr>
      <p:guideLst>
        <p:guide orient="horz" pos="215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8FBB7B-694A-47BF-865D-2F44C1051453}" type="doc">
      <dgm:prSet loTypeId="urn:microsoft.com/office/officeart/2005/8/layout/hList1" loCatId="list" qsTypeId="urn:microsoft.com/office/officeart/2005/8/quickstyle/simple1#1" qsCatId="simple" csTypeId="urn:microsoft.com/office/officeart/2005/8/colors/accent1_2#1" csCatId="accent1" phldr="0"/>
      <dgm:spPr/>
      <dgm:t>
        <a:bodyPr/>
        <a:lstStyle/>
        <a:p>
          <a:endParaRPr lang="en-US"/>
        </a:p>
      </dgm:t>
    </dgm:pt>
    <dgm:pt modelId="{BD5427FF-4EB1-4006-BF7F-42158E0C5129}">
      <dgm:prSet phldrT="[Text]" phldr="0" custT="0"/>
      <dgm:spPr/>
      <dgm:t>
        <a:bodyPr vert="horz" wrap="square"/>
        <a:lstStyle/>
        <a:p>
          <a:pPr>
            <a:lnSpc>
              <a:spcPct val="100000"/>
            </a:lnSpc>
            <a:spcBef>
              <a:spcPct val="0"/>
            </a:spcBef>
            <a:spcAft>
              <a:spcPct val="35000"/>
            </a:spcAft>
          </a:pPr>
          <a:r>
            <a:rPr lang="en-US"/>
            <a:t>chủ đề</a:t>
          </a:r>
        </a:p>
      </dgm:t>
    </dgm:pt>
    <dgm:pt modelId="{A2F6D805-3B53-408A-A2A3-20BC3BF0D242}" type="parTrans" cxnId="{AA374A0D-8822-4060-8D2D-99D9798D27A8}">
      <dgm:prSet/>
      <dgm:spPr/>
      <dgm:t>
        <a:bodyPr/>
        <a:lstStyle/>
        <a:p>
          <a:endParaRPr lang="en-US"/>
        </a:p>
      </dgm:t>
    </dgm:pt>
    <dgm:pt modelId="{D47F9812-1256-4E44-A6BE-BEC559BE8FF3}" type="sibTrans" cxnId="{AA374A0D-8822-4060-8D2D-99D9798D27A8}">
      <dgm:prSet/>
      <dgm:spPr/>
      <dgm:t>
        <a:bodyPr/>
        <a:lstStyle/>
        <a:p>
          <a:endParaRPr lang="en-US"/>
        </a:p>
      </dgm:t>
    </dgm:pt>
    <dgm:pt modelId="{3A7B819B-DBE9-4610-B22A-5573EA6D532D}">
      <dgm:prSet phldrT="[Text]" phldr="0" custT="0"/>
      <dgm:spPr/>
      <dgm:t>
        <a:bodyPr vert="horz" wrap="square"/>
        <a:lstStyle/>
        <a:p>
          <a:pPr>
            <a:lnSpc>
              <a:spcPct val="100000"/>
            </a:lnSpc>
            <a:spcBef>
              <a:spcPct val="0"/>
            </a:spcBef>
            <a:spcAft>
              <a:spcPct val="15000"/>
            </a:spcAft>
          </a:pPr>
          <a:r>
            <a:rPr lang="en-US">
              <a:latin typeface="Times New Roman" panose="02020603050405020304" charset="0"/>
              <a:cs typeface="Times New Roman" panose="02020603050405020304" charset="0"/>
            </a:rPr>
            <a:t>Băn khoăn về vấn đề “sống hay là không sống” của Hăm-lét và việc giả điên của chàng.</a:t>
          </a:r>
        </a:p>
      </dgm:t>
    </dgm:pt>
    <dgm:pt modelId="{DC4BEA23-BF6E-42AD-9BF0-CFBDE86A80F1}" type="parTrans" cxnId="{60CE7CE2-D29D-48F8-924A-DEAF03A38EB6}">
      <dgm:prSet/>
      <dgm:spPr/>
      <dgm:t>
        <a:bodyPr/>
        <a:lstStyle/>
        <a:p>
          <a:endParaRPr lang="en-US"/>
        </a:p>
      </dgm:t>
    </dgm:pt>
    <dgm:pt modelId="{0BF6ACD3-AE1A-4691-8CBE-DBE77AB8A685}" type="sibTrans" cxnId="{60CE7CE2-D29D-48F8-924A-DEAF03A38EB6}">
      <dgm:prSet/>
      <dgm:spPr/>
      <dgm:t>
        <a:bodyPr/>
        <a:lstStyle/>
        <a:p>
          <a:endParaRPr lang="en-US"/>
        </a:p>
      </dgm:t>
    </dgm:pt>
    <dgm:pt modelId="{FE969E54-0D5D-4815-BDC4-3309E2F7325D}">
      <dgm:prSet phldrT="[Text]" phldr="0" custT="0"/>
      <dgm:spPr/>
      <dgm:t>
        <a:bodyPr vert="horz" wrap="square"/>
        <a:lstStyle/>
        <a:p>
          <a:pPr>
            <a:lnSpc>
              <a:spcPct val="100000"/>
            </a:lnSpc>
            <a:spcBef>
              <a:spcPct val="0"/>
            </a:spcBef>
            <a:spcAft>
              <a:spcPct val="35000"/>
            </a:spcAft>
          </a:pPr>
          <a:r>
            <a:rPr lang="en-US"/>
            <a:t>thông điệp</a:t>
          </a:r>
        </a:p>
      </dgm:t>
    </dgm:pt>
    <dgm:pt modelId="{B5D9FB86-EEBE-488F-B7DE-B7CF5C9166C5}" type="parTrans" cxnId="{058DA2C7-1D27-4100-9FAA-FB09DC47576B}">
      <dgm:prSet/>
      <dgm:spPr/>
      <dgm:t>
        <a:bodyPr/>
        <a:lstStyle/>
        <a:p>
          <a:endParaRPr lang="en-US"/>
        </a:p>
      </dgm:t>
    </dgm:pt>
    <dgm:pt modelId="{D7D19B67-C01A-45D3-B5C7-B7E1B18A9F62}" type="sibTrans" cxnId="{058DA2C7-1D27-4100-9FAA-FB09DC47576B}">
      <dgm:prSet/>
      <dgm:spPr/>
      <dgm:t>
        <a:bodyPr/>
        <a:lstStyle/>
        <a:p>
          <a:endParaRPr lang="en-US"/>
        </a:p>
      </dgm:t>
    </dgm:pt>
    <dgm:pt modelId="{35600F67-42C2-4D1B-B072-DC2A36FCB136}">
      <dgm:prSet phldrT="[Text]" phldr="0" custT="0"/>
      <dgm:spPr/>
      <dgm:t>
        <a:bodyPr vert="horz" wrap="square"/>
        <a:lstStyle/>
        <a:p>
          <a:pPr>
            <a:lnSpc>
              <a:spcPct val="100000"/>
            </a:lnSpc>
            <a:spcBef>
              <a:spcPct val="0"/>
            </a:spcBef>
            <a:spcAft>
              <a:spcPct val="15000"/>
            </a:spcAft>
          </a:pPr>
          <a:r>
            <a:rPr lang="en-US">
              <a:latin typeface="Times New Roman" panose="02020603050405020304" charset="0"/>
              <a:cs typeface="Times New Roman" panose="02020603050405020304" charset="0"/>
            </a:rPr>
            <a:t>Mâu thuẫn giữa tư tưởng và hành động cũng do hoàn cảnh mà hình thành</a:t>
          </a:r>
        </a:p>
      </dgm:t>
    </dgm:pt>
    <dgm:pt modelId="{B4BC79E1-FDBA-43D1-A988-1BE8090EDA7A}" type="parTrans" cxnId="{E9031A2B-E16A-45A7-8C00-9D7224AA038C}">
      <dgm:prSet/>
      <dgm:spPr/>
      <dgm:t>
        <a:bodyPr/>
        <a:lstStyle/>
        <a:p>
          <a:endParaRPr lang="en-US"/>
        </a:p>
      </dgm:t>
    </dgm:pt>
    <dgm:pt modelId="{AD46A0AA-C45A-46D2-89AF-28390F99F9D0}" type="sibTrans" cxnId="{E9031A2B-E16A-45A7-8C00-9D7224AA038C}">
      <dgm:prSet/>
      <dgm:spPr/>
      <dgm:t>
        <a:bodyPr/>
        <a:lstStyle/>
        <a:p>
          <a:endParaRPr lang="en-US"/>
        </a:p>
      </dgm:t>
    </dgm:pt>
    <dgm:pt modelId="{D5FB6A06-3991-4223-AD64-C4F7F6F4DF69}" type="pres">
      <dgm:prSet presAssocID="{468FBB7B-694A-47BF-865D-2F44C1051453}" presName="Name0" presStyleCnt="0">
        <dgm:presLayoutVars>
          <dgm:dir/>
          <dgm:animLvl val="lvl"/>
          <dgm:resizeHandles val="exact"/>
        </dgm:presLayoutVars>
      </dgm:prSet>
      <dgm:spPr/>
      <dgm:t>
        <a:bodyPr/>
        <a:lstStyle/>
        <a:p>
          <a:endParaRPr lang="en-US"/>
        </a:p>
      </dgm:t>
    </dgm:pt>
    <dgm:pt modelId="{5EB24CCF-928A-4018-A934-89F31F564A83}" type="pres">
      <dgm:prSet presAssocID="{BD5427FF-4EB1-4006-BF7F-42158E0C5129}" presName="composite" presStyleCnt="0"/>
      <dgm:spPr/>
    </dgm:pt>
    <dgm:pt modelId="{5D9704F8-5A95-419F-B794-1E2F82666BDB}" type="pres">
      <dgm:prSet presAssocID="{BD5427FF-4EB1-4006-BF7F-42158E0C5129}" presName="parTx" presStyleLbl="alignNode1" presStyleIdx="0" presStyleCnt="2">
        <dgm:presLayoutVars>
          <dgm:chMax val="0"/>
          <dgm:chPref val="0"/>
          <dgm:bulletEnabled val="1"/>
        </dgm:presLayoutVars>
      </dgm:prSet>
      <dgm:spPr/>
      <dgm:t>
        <a:bodyPr/>
        <a:lstStyle/>
        <a:p>
          <a:endParaRPr lang="en-US"/>
        </a:p>
      </dgm:t>
    </dgm:pt>
    <dgm:pt modelId="{C0A6D3D8-DBC2-45B6-8DEF-789A72552BB4}" type="pres">
      <dgm:prSet presAssocID="{BD5427FF-4EB1-4006-BF7F-42158E0C5129}" presName="desTx" presStyleLbl="alignAccFollowNode1" presStyleIdx="0" presStyleCnt="2">
        <dgm:presLayoutVars>
          <dgm:bulletEnabled val="1"/>
        </dgm:presLayoutVars>
      </dgm:prSet>
      <dgm:spPr/>
      <dgm:t>
        <a:bodyPr/>
        <a:lstStyle/>
        <a:p>
          <a:endParaRPr lang="en-US"/>
        </a:p>
      </dgm:t>
    </dgm:pt>
    <dgm:pt modelId="{C4F6D2AE-A2A5-43DC-B705-8E8ECE0E1613}" type="pres">
      <dgm:prSet presAssocID="{D47F9812-1256-4E44-A6BE-BEC559BE8FF3}" presName="space" presStyleCnt="0"/>
      <dgm:spPr/>
    </dgm:pt>
    <dgm:pt modelId="{C1832C44-4F6B-4ABA-88DC-7D5A80779E4B}" type="pres">
      <dgm:prSet presAssocID="{FE969E54-0D5D-4815-BDC4-3309E2F7325D}" presName="composite" presStyleCnt="0"/>
      <dgm:spPr/>
    </dgm:pt>
    <dgm:pt modelId="{3E0BA246-3456-471B-AD87-1436FD251DD8}" type="pres">
      <dgm:prSet presAssocID="{FE969E54-0D5D-4815-BDC4-3309E2F7325D}" presName="parTx" presStyleLbl="alignNode1" presStyleIdx="1" presStyleCnt="2">
        <dgm:presLayoutVars>
          <dgm:chMax val="0"/>
          <dgm:chPref val="0"/>
          <dgm:bulletEnabled val="1"/>
        </dgm:presLayoutVars>
      </dgm:prSet>
      <dgm:spPr/>
      <dgm:t>
        <a:bodyPr/>
        <a:lstStyle/>
        <a:p>
          <a:endParaRPr lang="en-US"/>
        </a:p>
      </dgm:t>
    </dgm:pt>
    <dgm:pt modelId="{33CF15AD-8A19-4E9A-9BED-239A79CAF737}" type="pres">
      <dgm:prSet presAssocID="{FE969E54-0D5D-4815-BDC4-3309E2F7325D}" presName="desTx" presStyleLbl="alignAccFollowNode1" presStyleIdx="1" presStyleCnt="2">
        <dgm:presLayoutVars>
          <dgm:bulletEnabled val="1"/>
        </dgm:presLayoutVars>
      </dgm:prSet>
      <dgm:spPr/>
      <dgm:t>
        <a:bodyPr/>
        <a:lstStyle/>
        <a:p>
          <a:endParaRPr lang="en-US"/>
        </a:p>
      </dgm:t>
    </dgm:pt>
  </dgm:ptLst>
  <dgm:cxnLst>
    <dgm:cxn modelId="{D38D9D57-BE4B-464C-A641-16E2FDF56B0F}" type="presOf" srcId="{BD5427FF-4EB1-4006-BF7F-42158E0C5129}" destId="{5D9704F8-5A95-419F-B794-1E2F82666BDB}" srcOrd="0" destOrd="0" presId="urn:microsoft.com/office/officeart/2005/8/layout/hList1"/>
    <dgm:cxn modelId="{C072033A-3748-4583-BABC-58DEE7BAF02A}" type="presOf" srcId="{3A7B819B-DBE9-4610-B22A-5573EA6D532D}" destId="{C0A6D3D8-DBC2-45B6-8DEF-789A72552BB4}" srcOrd="0" destOrd="0" presId="urn:microsoft.com/office/officeart/2005/8/layout/hList1"/>
    <dgm:cxn modelId="{60CE7CE2-D29D-48F8-924A-DEAF03A38EB6}" srcId="{BD5427FF-4EB1-4006-BF7F-42158E0C5129}" destId="{3A7B819B-DBE9-4610-B22A-5573EA6D532D}" srcOrd="0" destOrd="0" parTransId="{DC4BEA23-BF6E-42AD-9BF0-CFBDE86A80F1}" sibTransId="{0BF6ACD3-AE1A-4691-8CBE-DBE77AB8A685}"/>
    <dgm:cxn modelId="{E9031A2B-E16A-45A7-8C00-9D7224AA038C}" srcId="{FE969E54-0D5D-4815-BDC4-3309E2F7325D}" destId="{35600F67-42C2-4D1B-B072-DC2A36FCB136}" srcOrd="0" destOrd="0" parTransId="{B4BC79E1-FDBA-43D1-A988-1BE8090EDA7A}" sibTransId="{AD46A0AA-C45A-46D2-89AF-28390F99F9D0}"/>
    <dgm:cxn modelId="{AA374A0D-8822-4060-8D2D-99D9798D27A8}" srcId="{468FBB7B-694A-47BF-865D-2F44C1051453}" destId="{BD5427FF-4EB1-4006-BF7F-42158E0C5129}" srcOrd="0" destOrd="0" parTransId="{A2F6D805-3B53-408A-A2A3-20BC3BF0D242}" sibTransId="{D47F9812-1256-4E44-A6BE-BEC559BE8FF3}"/>
    <dgm:cxn modelId="{FDD6A692-7A17-4A74-828C-24F8AD0D2697}" type="presOf" srcId="{FE969E54-0D5D-4815-BDC4-3309E2F7325D}" destId="{3E0BA246-3456-471B-AD87-1436FD251DD8}" srcOrd="0" destOrd="0" presId="urn:microsoft.com/office/officeart/2005/8/layout/hList1"/>
    <dgm:cxn modelId="{AEA24CAA-8A7A-4906-92C8-02FF8B7499BA}" type="presOf" srcId="{468FBB7B-694A-47BF-865D-2F44C1051453}" destId="{D5FB6A06-3991-4223-AD64-C4F7F6F4DF69}" srcOrd="0" destOrd="0" presId="urn:microsoft.com/office/officeart/2005/8/layout/hList1"/>
    <dgm:cxn modelId="{5B22C582-7468-476C-BDED-164D51FFFC97}" type="presOf" srcId="{35600F67-42C2-4D1B-B072-DC2A36FCB136}" destId="{33CF15AD-8A19-4E9A-9BED-239A79CAF737}" srcOrd="0" destOrd="0" presId="urn:microsoft.com/office/officeart/2005/8/layout/hList1"/>
    <dgm:cxn modelId="{058DA2C7-1D27-4100-9FAA-FB09DC47576B}" srcId="{468FBB7B-694A-47BF-865D-2F44C1051453}" destId="{FE969E54-0D5D-4815-BDC4-3309E2F7325D}" srcOrd="1" destOrd="0" parTransId="{B5D9FB86-EEBE-488F-B7DE-B7CF5C9166C5}" sibTransId="{D7D19B67-C01A-45D3-B5C7-B7E1B18A9F62}"/>
    <dgm:cxn modelId="{F80BAADB-5BF9-438B-A9AA-9CCD77D6953F}" type="presParOf" srcId="{D5FB6A06-3991-4223-AD64-C4F7F6F4DF69}" destId="{5EB24CCF-928A-4018-A934-89F31F564A83}" srcOrd="0" destOrd="0" presId="urn:microsoft.com/office/officeart/2005/8/layout/hList1"/>
    <dgm:cxn modelId="{7F8D36E0-84AE-4B1F-A946-CD24F5624111}" type="presParOf" srcId="{5EB24CCF-928A-4018-A934-89F31F564A83}" destId="{5D9704F8-5A95-419F-B794-1E2F82666BDB}" srcOrd="0" destOrd="0" presId="urn:microsoft.com/office/officeart/2005/8/layout/hList1"/>
    <dgm:cxn modelId="{C227A909-1FCD-4595-9FDE-650D81FFF6CC}" type="presParOf" srcId="{5EB24CCF-928A-4018-A934-89F31F564A83}" destId="{C0A6D3D8-DBC2-45B6-8DEF-789A72552BB4}" srcOrd="1" destOrd="0" presId="urn:microsoft.com/office/officeart/2005/8/layout/hList1"/>
    <dgm:cxn modelId="{E282DBAD-7F45-4F09-B36F-6947E037B771}" type="presParOf" srcId="{D5FB6A06-3991-4223-AD64-C4F7F6F4DF69}" destId="{C4F6D2AE-A2A5-43DC-B705-8E8ECE0E1613}" srcOrd="1" destOrd="0" presId="urn:microsoft.com/office/officeart/2005/8/layout/hList1"/>
    <dgm:cxn modelId="{A6D29A7B-2331-4E6E-B900-01FEA101CC72}" type="presParOf" srcId="{D5FB6A06-3991-4223-AD64-C4F7F6F4DF69}" destId="{C1832C44-4F6B-4ABA-88DC-7D5A80779E4B}" srcOrd="2" destOrd="0" presId="urn:microsoft.com/office/officeart/2005/8/layout/hList1"/>
    <dgm:cxn modelId="{0340805B-E577-4C1D-B0D7-429B918915E9}" type="presParOf" srcId="{C1832C44-4F6B-4ABA-88DC-7D5A80779E4B}" destId="{3E0BA246-3456-471B-AD87-1436FD251DD8}" srcOrd="0" destOrd="0" presId="urn:microsoft.com/office/officeart/2005/8/layout/hList1"/>
    <dgm:cxn modelId="{B15276C9-ABB8-4DFA-9D15-EA73963B2007}" type="presParOf" srcId="{C1832C44-4F6B-4ABA-88DC-7D5A80779E4B}" destId="{33CF15AD-8A19-4E9A-9BED-239A79CAF73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9704F8-5A95-419F-B794-1E2F82666BDB}">
      <dsp:nvSpPr>
        <dsp:cNvPr id="0" name=""/>
        <dsp:cNvSpPr/>
      </dsp:nvSpPr>
      <dsp:spPr bwMode="white">
        <a:xfrm>
          <a:off x="39" y="362657"/>
          <a:ext cx="3798093" cy="10368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lvl="0" algn="ctr" defTabSz="1600200">
            <a:lnSpc>
              <a:spcPct val="100000"/>
            </a:lnSpc>
            <a:spcBef>
              <a:spcPct val="0"/>
            </a:spcBef>
            <a:spcAft>
              <a:spcPct val="35000"/>
            </a:spcAft>
          </a:pPr>
          <a:r>
            <a:rPr lang="en-US" sz="3600" kern="1200"/>
            <a:t>chủ đề</a:t>
          </a:r>
        </a:p>
      </dsp:txBody>
      <dsp:txXfrm>
        <a:off x="39" y="362657"/>
        <a:ext cx="3798093" cy="1036800"/>
      </dsp:txXfrm>
    </dsp:sp>
    <dsp:sp modelId="{C0A6D3D8-DBC2-45B6-8DEF-789A72552BB4}">
      <dsp:nvSpPr>
        <dsp:cNvPr id="0" name=""/>
        <dsp:cNvSpPr/>
      </dsp:nvSpPr>
      <dsp:spPr bwMode="white">
        <a:xfrm>
          <a:off x="39" y="1399457"/>
          <a:ext cx="3798093" cy="36563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256032" bIns="288036" numCol="1" spcCol="1270" anchor="t" anchorCtr="0">
          <a:noAutofit/>
        </a:bodyPr>
        <a:lstStyle/>
        <a:p>
          <a:pPr marL="285750" lvl="1" indent="-285750" algn="l" defTabSz="1600200">
            <a:lnSpc>
              <a:spcPct val="100000"/>
            </a:lnSpc>
            <a:spcBef>
              <a:spcPct val="0"/>
            </a:spcBef>
            <a:spcAft>
              <a:spcPct val="15000"/>
            </a:spcAft>
            <a:buChar char="••"/>
          </a:pPr>
          <a:r>
            <a:rPr lang="en-US" sz="3600" kern="1200">
              <a:latin typeface="Times New Roman" panose="02020603050405020304" charset="0"/>
              <a:cs typeface="Times New Roman" panose="02020603050405020304" charset="0"/>
            </a:rPr>
            <a:t>Băn khoăn về vấn đề “sống hay là không sống” của Hăm-lét và việc giả điên của chàng.</a:t>
          </a:r>
        </a:p>
      </dsp:txBody>
      <dsp:txXfrm>
        <a:off x="39" y="1399457"/>
        <a:ext cx="3798093" cy="3656339"/>
      </dsp:txXfrm>
    </dsp:sp>
    <dsp:sp modelId="{3E0BA246-3456-471B-AD87-1436FD251DD8}">
      <dsp:nvSpPr>
        <dsp:cNvPr id="0" name=""/>
        <dsp:cNvSpPr/>
      </dsp:nvSpPr>
      <dsp:spPr bwMode="white">
        <a:xfrm>
          <a:off x="4329866" y="362657"/>
          <a:ext cx="3798093" cy="10368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lvl="0" algn="ctr" defTabSz="1600200">
            <a:lnSpc>
              <a:spcPct val="100000"/>
            </a:lnSpc>
            <a:spcBef>
              <a:spcPct val="0"/>
            </a:spcBef>
            <a:spcAft>
              <a:spcPct val="35000"/>
            </a:spcAft>
          </a:pPr>
          <a:r>
            <a:rPr lang="en-US" sz="3600" kern="1200"/>
            <a:t>thông điệp</a:t>
          </a:r>
        </a:p>
      </dsp:txBody>
      <dsp:txXfrm>
        <a:off x="4329866" y="362657"/>
        <a:ext cx="3798093" cy="1036800"/>
      </dsp:txXfrm>
    </dsp:sp>
    <dsp:sp modelId="{33CF15AD-8A19-4E9A-9BED-239A79CAF737}">
      <dsp:nvSpPr>
        <dsp:cNvPr id="0" name=""/>
        <dsp:cNvSpPr/>
      </dsp:nvSpPr>
      <dsp:spPr bwMode="white">
        <a:xfrm>
          <a:off x="4329866" y="1399457"/>
          <a:ext cx="3798093" cy="365633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2024" tIns="192024" rIns="256032" bIns="288036" numCol="1" spcCol="1270" anchor="t" anchorCtr="0">
          <a:noAutofit/>
        </a:bodyPr>
        <a:lstStyle/>
        <a:p>
          <a:pPr marL="285750" lvl="1" indent="-285750" algn="l" defTabSz="1600200">
            <a:lnSpc>
              <a:spcPct val="100000"/>
            </a:lnSpc>
            <a:spcBef>
              <a:spcPct val="0"/>
            </a:spcBef>
            <a:spcAft>
              <a:spcPct val="15000"/>
            </a:spcAft>
            <a:buChar char="••"/>
          </a:pPr>
          <a:r>
            <a:rPr lang="en-US" sz="3600" kern="1200">
              <a:latin typeface="Times New Roman" panose="02020603050405020304" charset="0"/>
              <a:cs typeface="Times New Roman" panose="02020603050405020304" charset="0"/>
            </a:rPr>
            <a:t>Mâu thuẫn giữa tư tưởng và hành động cũng do hoàn cảnh mà hình thành</a:t>
          </a:r>
        </a:p>
      </dsp:txBody>
      <dsp:txXfrm>
        <a:off x="4329866" y="1399457"/>
        <a:ext cx="3798093" cy="3656339"/>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07-Aug-23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êu đề bản chiếu">
    <p:spTree>
      <p:nvGrpSpPr>
        <p:cNvPr id="1" name=""/>
        <p:cNvGrpSpPr/>
        <p:nvPr/>
      </p:nvGrpSpPr>
      <p:grpSpPr>
        <a:xfrm>
          <a:off x="0" y="0"/>
          <a:ext cx="0" cy="0"/>
          <a:chOff x="0" y="0"/>
          <a:chExt cx="0" cy="0"/>
        </a:xfrm>
      </p:grpSpPr>
      <p:sp>
        <p:nvSpPr>
          <p:cNvPr id="2" name="Tiêu đề 1"/>
          <p:cNvSpPr>
            <a:spLocks noGrp="1"/>
          </p:cNvSpPr>
          <p:nvPr>
            <p:ph type="ctrTitle" hasCustomPrompt="1"/>
          </p:nvPr>
        </p:nvSpPr>
        <p:spPr>
          <a:xfrm>
            <a:off x="914400" y="2130425"/>
            <a:ext cx="10363200" cy="1470025"/>
          </a:xfrm>
        </p:spPr>
        <p:txBody>
          <a:bodyPr/>
          <a:lstStyle/>
          <a:p>
            <a:r>
              <a:rPr lang="vi-VN" smtClean="0"/>
              <a:t>Bấm &amp; sửa kiểu tiêu đề</a:t>
            </a:r>
            <a:endParaRPr lang="en-US"/>
          </a:p>
        </p:txBody>
      </p:sp>
      <p:sp>
        <p:nvSpPr>
          <p:cNvPr id="3" name="Tiêu đề phụ 2"/>
          <p:cNvSpPr>
            <a:spLocks noGrp="1"/>
          </p:cNvSpPr>
          <p:nvPr>
            <p:ph type="subTitle" idx="1" hasCustomPrompt="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vi-VN" smtClean="0"/>
              <a:t>Bấm &amp; sửa kiểu phụ đề</a:t>
            </a:r>
            <a:endParaRPr lang="en-US"/>
          </a:p>
        </p:txBody>
      </p:sp>
      <p:sp>
        <p:nvSpPr>
          <p:cNvPr id="4" name="Chỗ dành sẵn cho Ngày tháng 3"/>
          <p:cNvSpPr>
            <a:spLocks noGrp="1"/>
          </p:cNvSpPr>
          <p:nvPr>
            <p:ph type="dt" sz="half" idx="10"/>
          </p:nvPr>
        </p:nvSpPr>
        <p:spPr/>
        <p:txBody>
          <a:bodyPr/>
          <a:lstStyle/>
          <a:p>
            <a:endParaRPr lang="en-US"/>
          </a:p>
        </p:txBody>
      </p:sp>
      <p:sp>
        <p:nvSpPr>
          <p:cNvPr id="5" name="Chỗ dành sẵn cho Chân trang 4"/>
          <p:cNvSpPr>
            <a:spLocks noGrp="1"/>
          </p:cNvSpPr>
          <p:nvPr>
            <p:ph type="ftr" sz="quarter" idx="11"/>
          </p:nvPr>
        </p:nvSpPr>
        <p:spPr/>
        <p:txBody>
          <a:bodyPr/>
          <a:lstStyle/>
          <a:p>
            <a:r>
              <a:rPr lang="en-US" smtClean="0"/>
              <a:t>www.themegallery.com</a:t>
            </a:r>
            <a:endParaRPr lang="en-US"/>
          </a:p>
        </p:txBody>
      </p:sp>
      <p:sp>
        <p:nvSpPr>
          <p:cNvPr id="6" name="Chỗ dành sẵn cho Số hiệu Bản chiếu 5"/>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smtClean="0"/>
              <a:t>Bấm &amp; sửa kiểu tiêu đề</a:t>
            </a:r>
            <a:endParaRPr lang="en-US"/>
          </a:p>
        </p:txBody>
      </p:sp>
      <p:sp>
        <p:nvSpPr>
          <p:cNvPr id="3" name="Chỗ dành sẵn cho Văn bản Dọc 2"/>
          <p:cNvSpPr>
            <a:spLocks noGrp="1"/>
          </p:cNvSpPr>
          <p:nvPr>
            <p:ph type="body" orient="vert" idx="1" hasCustomPrompt="1"/>
          </p:nvPr>
        </p:nvSpPr>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gày tháng 3"/>
          <p:cNvSpPr>
            <a:spLocks noGrp="1"/>
          </p:cNvSpPr>
          <p:nvPr>
            <p:ph type="dt" sz="half" idx="10"/>
          </p:nvPr>
        </p:nvSpPr>
        <p:spPr/>
        <p:txBody>
          <a:bodyPr/>
          <a:lstStyle/>
          <a:p>
            <a:endParaRPr lang="en-US"/>
          </a:p>
        </p:txBody>
      </p:sp>
      <p:sp>
        <p:nvSpPr>
          <p:cNvPr id="5" name="Chỗ dành sẵn cho Chân trang 4"/>
          <p:cNvSpPr>
            <a:spLocks noGrp="1"/>
          </p:cNvSpPr>
          <p:nvPr>
            <p:ph type="ftr" sz="quarter" idx="11"/>
          </p:nvPr>
        </p:nvSpPr>
        <p:spPr/>
        <p:txBody>
          <a:bodyPr/>
          <a:lstStyle/>
          <a:p>
            <a:r>
              <a:rPr lang="en-US" smtClean="0"/>
              <a:t>www.themegallery.com</a:t>
            </a:r>
            <a:endParaRPr lang="en-US"/>
          </a:p>
        </p:txBody>
      </p:sp>
      <p:sp>
        <p:nvSpPr>
          <p:cNvPr id="6" name="Chỗ dành sẵn cho Số hiệu Bản chiếu 5"/>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ề Dọc 1"/>
          <p:cNvSpPr>
            <a:spLocks noGrp="1"/>
          </p:cNvSpPr>
          <p:nvPr>
            <p:ph type="title" orient="vert" hasCustomPrompt="1"/>
          </p:nvPr>
        </p:nvSpPr>
        <p:spPr>
          <a:xfrm>
            <a:off x="8839200" y="274638"/>
            <a:ext cx="2743200" cy="5851525"/>
          </a:xfrm>
        </p:spPr>
        <p:txBody>
          <a:bodyPr vert="eaVert"/>
          <a:lstStyle/>
          <a:p>
            <a:r>
              <a:rPr lang="vi-VN" smtClean="0"/>
              <a:t>Bấm &amp; sửa kiểu tiêu đề</a:t>
            </a:r>
            <a:endParaRPr lang="en-US"/>
          </a:p>
        </p:txBody>
      </p:sp>
      <p:sp>
        <p:nvSpPr>
          <p:cNvPr id="3" name="Chỗ dành sẵn cho Văn bản Dọc 2"/>
          <p:cNvSpPr>
            <a:spLocks noGrp="1"/>
          </p:cNvSpPr>
          <p:nvPr>
            <p:ph type="body" orient="vert" idx="1" hasCustomPrompt="1"/>
          </p:nvPr>
        </p:nvSpPr>
        <p:spPr>
          <a:xfrm>
            <a:off x="609600" y="274638"/>
            <a:ext cx="8026400" cy="5851525"/>
          </a:xfrm>
        </p:spPr>
        <p:txBody>
          <a:bodyPr vert="eaVert"/>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gày tháng 3"/>
          <p:cNvSpPr>
            <a:spLocks noGrp="1"/>
          </p:cNvSpPr>
          <p:nvPr>
            <p:ph type="dt" sz="half" idx="10"/>
          </p:nvPr>
        </p:nvSpPr>
        <p:spPr/>
        <p:txBody>
          <a:bodyPr/>
          <a:lstStyle/>
          <a:p>
            <a:endParaRPr lang="en-US"/>
          </a:p>
        </p:txBody>
      </p:sp>
      <p:sp>
        <p:nvSpPr>
          <p:cNvPr id="5" name="Chỗ dành sẵn cho Chân trang 4"/>
          <p:cNvSpPr>
            <a:spLocks noGrp="1"/>
          </p:cNvSpPr>
          <p:nvPr>
            <p:ph type="ftr" sz="quarter" idx="11"/>
          </p:nvPr>
        </p:nvSpPr>
        <p:spPr/>
        <p:txBody>
          <a:bodyPr/>
          <a:lstStyle/>
          <a:p>
            <a:r>
              <a:rPr lang="en-US" smtClean="0"/>
              <a:t>www.themegallery.com</a:t>
            </a:r>
            <a:endParaRPr lang="en-US"/>
          </a:p>
        </p:txBody>
      </p:sp>
      <p:sp>
        <p:nvSpPr>
          <p:cNvPr id="6" name="Chỗ dành sẵn cho Số hiệu Bản chiếu 5"/>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Rectangle 3"/>
          <p:cNvSpPr>
            <a:spLocks noGrp="1" noChangeArrowheads="1"/>
          </p:cNvSpPr>
          <p:nvPr>
            <p:ph type="ctrTitle"/>
          </p:nvPr>
        </p:nvSpPr>
        <p:spPr>
          <a:xfrm>
            <a:off x="624417" y="1196975"/>
            <a:ext cx="10943167" cy="1082675"/>
          </a:xfrm>
        </p:spPr>
        <p:txBody>
          <a:bodyPr/>
          <a:lstStyle>
            <a:lvl1pPr algn="ctr">
              <a:defRPr>
                <a:solidFill>
                  <a:schemeClr val="bg1"/>
                </a:solidFill>
              </a:defRPr>
            </a:lvl1pPr>
          </a:lstStyle>
          <a:p>
            <a:pPr lvl="0"/>
            <a:r>
              <a:rPr lang="en-US" altLang="zh-CN" noProof="0" smtClean="0"/>
              <a:t>Click to edit Master title style</a:t>
            </a:r>
          </a:p>
        </p:txBody>
      </p:sp>
      <p:sp>
        <p:nvSpPr>
          <p:cNvPr id="2052" name="Rectangle 4"/>
          <p:cNvSpPr>
            <a:spLocks noGrp="1" noChangeArrowheads="1"/>
          </p:cNvSpPr>
          <p:nvPr>
            <p:ph type="subTitle" idx="1"/>
          </p:nvPr>
        </p:nvSpPr>
        <p:spPr>
          <a:xfrm>
            <a:off x="626533" y="2422525"/>
            <a:ext cx="10949517" cy="1752600"/>
          </a:xfrm>
        </p:spPr>
        <p:txBody>
          <a:bodyPr/>
          <a:lstStyle>
            <a:lvl1pPr marL="0" indent="0" algn="ctr">
              <a:buFontTx/>
              <a:buNone/>
              <a:defRPr>
                <a:solidFill>
                  <a:schemeClr val="bg1"/>
                </a:solidFill>
              </a:defRPr>
            </a:lvl1pPr>
          </a:lstStyle>
          <a:p>
            <a:pPr lvl="0"/>
            <a:r>
              <a:rPr lang="en-US" altLang="zh-CN" noProof="0" smtClean="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www.themegallery.com</a:t>
            </a:r>
            <a:endParaRPr kumimoji="0" lang="zh-CN" altLang="en-US"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6E5624D-E8C3-4C1C-A49E-8F28E7FA3CD1}"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a:t>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r>
              <a:rPr lang="en-US">
                <a:solidFill>
                  <a:srgbClr val="000066"/>
                </a:solidFill>
              </a:rPr>
              <a:t>www.themegallery.com</a:t>
            </a:r>
          </a:p>
        </p:txBody>
      </p:sp>
      <p:sp>
        <p:nvSpPr>
          <p:cNvPr id="6" name="Slide Number Placeholder 5"/>
          <p:cNvSpPr>
            <a:spLocks noGrp="1"/>
          </p:cNvSpPr>
          <p:nvPr>
            <p:ph type="sldNum" sz="quarter" idx="12"/>
          </p:nvPr>
        </p:nvSpPr>
        <p:spPr/>
        <p:txBody>
          <a:bodyPr/>
          <a:lstStyle/>
          <a:p>
            <a:fld id="{8F77FC70-716C-40BF-B175-2B48BE74B56A}" type="slidenum">
              <a:rPr lang="en-US">
                <a:solidFill>
                  <a:srgbClr val="000066"/>
                </a:solidFill>
              </a:rPr>
              <a:t>‹#›</a:t>
            </a:fld>
            <a:endParaRPr lang="en-US">
              <a:solidFill>
                <a:srgbClr val="000066"/>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r>
              <a:rPr lang="en-US">
                <a:solidFill>
                  <a:srgbClr val="000066"/>
                </a:solidFill>
              </a:rPr>
              <a:t>www.themegallery.com</a:t>
            </a:r>
          </a:p>
        </p:txBody>
      </p:sp>
      <p:sp>
        <p:nvSpPr>
          <p:cNvPr id="6" name="Slide Number Placeholder 5"/>
          <p:cNvSpPr>
            <a:spLocks noGrp="1"/>
          </p:cNvSpPr>
          <p:nvPr>
            <p:ph type="sldNum" sz="quarter" idx="12"/>
          </p:nvPr>
        </p:nvSpPr>
        <p:spPr/>
        <p:txBody>
          <a:bodyPr/>
          <a:lstStyle/>
          <a:p>
            <a:fld id="{271C2E4C-EA64-47D3-9B59-88B32A0A3113}" type="slidenum">
              <a:rPr lang="en-US">
                <a:solidFill>
                  <a:srgbClr val="000066"/>
                </a:solidFill>
              </a:rPr>
              <a:t>‹#›</a:t>
            </a:fld>
            <a:endParaRPr lang="en-US">
              <a:solidFill>
                <a:srgbClr val="000066"/>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r>
              <a:rPr lang="en-US">
                <a:solidFill>
                  <a:srgbClr val="000066"/>
                </a:solidFill>
              </a:rPr>
              <a:t>www.themegallery.com</a:t>
            </a:r>
          </a:p>
        </p:txBody>
      </p:sp>
      <p:sp>
        <p:nvSpPr>
          <p:cNvPr id="7" name="Slide Number Placeholder 6"/>
          <p:cNvSpPr>
            <a:spLocks noGrp="1"/>
          </p:cNvSpPr>
          <p:nvPr>
            <p:ph type="sldNum" sz="quarter" idx="12"/>
          </p:nvPr>
        </p:nvSpPr>
        <p:spPr/>
        <p:txBody>
          <a:bodyPr/>
          <a:lstStyle/>
          <a:p>
            <a:fld id="{2BA7FBD0-78A5-48F4-B6EF-67CF6A57DF8D}" type="slidenum">
              <a:rPr lang="en-US">
                <a:solidFill>
                  <a:srgbClr val="000066"/>
                </a:solidFill>
              </a:rPr>
              <a:t>‹#›</a:t>
            </a:fld>
            <a:endParaRPr lang="en-US">
              <a:solidFill>
                <a:srgbClr val="000066"/>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8" name="Footer Placeholder 7"/>
          <p:cNvSpPr>
            <a:spLocks noGrp="1"/>
          </p:cNvSpPr>
          <p:nvPr>
            <p:ph type="ftr" sz="quarter" idx="11"/>
          </p:nvPr>
        </p:nvSpPr>
        <p:spPr/>
        <p:txBody>
          <a:bodyPr/>
          <a:lstStyle/>
          <a:p>
            <a:r>
              <a:rPr lang="en-US">
                <a:solidFill>
                  <a:srgbClr val="000066"/>
                </a:solidFill>
              </a:rPr>
              <a:t>www.themegallery.com</a:t>
            </a:r>
          </a:p>
        </p:txBody>
      </p:sp>
      <p:sp>
        <p:nvSpPr>
          <p:cNvPr id="9" name="Slide Number Placeholder 8"/>
          <p:cNvSpPr>
            <a:spLocks noGrp="1"/>
          </p:cNvSpPr>
          <p:nvPr>
            <p:ph type="sldNum" sz="quarter" idx="12"/>
          </p:nvPr>
        </p:nvSpPr>
        <p:spPr/>
        <p:txBody>
          <a:bodyPr/>
          <a:lstStyle/>
          <a:p>
            <a:fld id="{2527EDE1-B9A8-4512-8C5C-EC4879B6A935}" type="slidenum">
              <a:rPr lang="en-US">
                <a:solidFill>
                  <a:srgbClr val="000066"/>
                </a:solidFill>
              </a:rPr>
              <a:t>‹#›</a:t>
            </a:fld>
            <a:endParaRPr lang="en-US">
              <a:solidFill>
                <a:srgbClr val="000066"/>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r>
              <a:rPr lang="en-US">
                <a:solidFill>
                  <a:srgbClr val="000066"/>
                </a:solidFill>
              </a:rPr>
              <a:t>www.themegallery.com</a:t>
            </a:r>
          </a:p>
        </p:txBody>
      </p:sp>
      <p:sp>
        <p:nvSpPr>
          <p:cNvPr id="5" name="Slide Number Placeholder 4"/>
          <p:cNvSpPr>
            <a:spLocks noGrp="1"/>
          </p:cNvSpPr>
          <p:nvPr>
            <p:ph type="sldNum" sz="quarter" idx="12"/>
          </p:nvPr>
        </p:nvSpPr>
        <p:spPr/>
        <p:txBody>
          <a:bodyPr/>
          <a:lstStyle/>
          <a:p>
            <a:fld id="{87E55C08-761E-4982-A8D8-28793D00B756}" type="slidenum">
              <a:rPr lang="en-US">
                <a:solidFill>
                  <a:srgbClr val="000066"/>
                </a:solidFill>
              </a:rPr>
              <a:t>‹#›</a:t>
            </a:fld>
            <a:endParaRPr lang="en-US">
              <a:solidFill>
                <a:srgbClr val="000066"/>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Footer Placeholder 2"/>
          <p:cNvSpPr>
            <a:spLocks noGrp="1"/>
          </p:cNvSpPr>
          <p:nvPr>
            <p:ph type="ftr" sz="quarter" idx="11"/>
          </p:nvPr>
        </p:nvSpPr>
        <p:spPr/>
        <p:txBody>
          <a:bodyPr/>
          <a:lstStyle/>
          <a:p>
            <a:r>
              <a:rPr lang="en-US">
                <a:solidFill>
                  <a:srgbClr val="000066"/>
                </a:solidFill>
              </a:rPr>
              <a:t>www.themegallery.com</a:t>
            </a:r>
          </a:p>
        </p:txBody>
      </p:sp>
      <p:sp>
        <p:nvSpPr>
          <p:cNvPr id="4" name="Slide Number Placeholder 3"/>
          <p:cNvSpPr>
            <a:spLocks noGrp="1"/>
          </p:cNvSpPr>
          <p:nvPr>
            <p:ph type="sldNum" sz="quarter" idx="12"/>
          </p:nvPr>
        </p:nvSpPr>
        <p:spPr/>
        <p:txBody>
          <a:bodyPr/>
          <a:lstStyle/>
          <a:p>
            <a:fld id="{2F09C0FD-90B7-4A6D-8B9C-BF2CE42E271A}" type="slidenum">
              <a:rPr lang="en-US">
                <a:solidFill>
                  <a:srgbClr val="000066"/>
                </a:solidFill>
              </a:rPr>
              <a:t>‹#›</a:t>
            </a:fld>
            <a:endParaRPr lang="en-US">
              <a:solidFill>
                <a:srgbClr val="000066"/>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r>
              <a:rPr lang="en-US">
                <a:solidFill>
                  <a:srgbClr val="000066"/>
                </a:solidFill>
              </a:rPr>
              <a:t>www.themegallery.com</a:t>
            </a:r>
          </a:p>
        </p:txBody>
      </p:sp>
      <p:sp>
        <p:nvSpPr>
          <p:cNvPr id="7" name="Slide Number Placeholder 6"/>
          <p:cNvSpPr>
            <a:spLocks noGrp="1"/>
          </p:cNvSpPr>
          <p:nvPr>
            <p:ph type="sldNum" sz="quarter" idx="12"/>
          </p:nvPr>
        </p:nvSpPr>
        <p:spPr/>
        <p:txBody>
          <a:bodyPr/>
          <a:lstStyle/>
          <a:p>
            <a:fld id="{FC6690F8-9C5A-46FB-B2A3-03C4BBC96F79}" type="slidenum">
              <a:rPr lang="en-US">
                <a:solidFill>
                  <a:srgbClr val="000066"/>
                </a:solidFill>
              </a:rPr>
              <a:t>‹#›</a:t>
            </a:fld>
            <a:endParaRPr lang="en-US">
              <a:solidFill>
                <a:srgbClr val="000066"/>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smtClean="0"/>
              <a:t>Bấm &amp; sửa kiểu tiêu đề</a:t>
            </a:r>
            <a:endParaRPr lang="en-US"/>
          </a:p>
        </p:txBody>
      </p:sp>
      <p:sp>
        <p:nvSpPr>
          <p:cNvPr id="3" name="Chỗ dành sẵn cho Nội dung 2"/>
          <p:cNvSpPr>
            <a:spLocks noGrp="1"/>
          </p:cNvSpPr>
          <p:nvPr>
            <p:ph idx="1" hasCustomPrompt="1"/>
          </p:nvPr>
        </p:nvSpPr>
        <p:spPr/>
        <p:txBody>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gày tháng 3"/>
          <p:cNvSpPr>
            <a:spLocks noGrp="1"/>
          </p:cNvSpPr>
          <p:nvPr>
            <p:ph type="dt" sz="half" idx="10"/>
          </p:nvPr>
        </p:nvSpPr>
        <p:spPr/>
        <p:txBody>
          <a:bodyPr/>
          <a:lstStyle/>
          <a:p>
            <a:endParaRPr lang="en-US"/>
          </a:p>
        </p:txBody>
      </p:sp>
      <p:sp>
        <p:nvSpPr>
          <p:cNvPr id="5" name="Chỗ dành sẵn cho Chân trang 4"/>
          <p:cNvSpPr>
            <a:spLocks noGrp="1"/>
          </p:cNvSpPr>
          <p:nvPr>
            <p:ph type="ftr" sz="quarter" idx="11"/>
          </p:nvPr>
        </p:nvSpPr>
        <p:spPr/>
        <p:txBody>
          <a:bodyPr/>
          <a:lstStyle/>
          <a:p>
            <a:r>
              <a:rPr lang="en-US" smtClean="0"/>
              <a:t>www.themegallery.com</a:t>
            </a:r>
            <a:endParaRPr lang="en-US"/>
          </a:p>
        </p:txBody>
      </p:sp>
      <p:sp>
        <p:nvSpPr>
          <p:cNvPr id="6" name="Chỗ dành sẵn cho Số hiệu Bản chiếu 5"/>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r>
              <a:rPr lang="en-US">
                <a:solidFill>
                  <a:srgbClr val="000066"/>
                </a:solidFill>
              </a:rPr>
              <a:t>www.themegallery.com</a:t>
            </a:r>
          </a:p>
        </p:txBody>
      </p:sp>
      <p:sp>
        <p:nvSpPr>
          <p:cNvPr id="7" name="Slide Number Placeholder 6"/>
          <p:cNvSpPr>
            <a:spLocks noGrp="1"/>
          </p:cNvSpPr>
          <p:nvPr>
            <p:ph type="sldNum" sz="quarter" idx="12"/>
          </p:nvPr>
        </p:nvSpPr>
        <p:spPr/>
        <p:txBody>
          <a:bodyPr/>
          <a:lstStyle/>
          <a:p>
            <a:fld id="{0C2C3EAE-AB23-46D4-B0D6-3D8C9A86EE6F}" type="slidenum">
              <a:rPr lang="en-US">
                <a:solidFill>
                  <a:srgbClr val="000066"/>
                </a:solidFill>
              </a:rPr>
              <a:t>‹#›</a:t>
            </a:fld>
            <a:endParaRPr lang="en-US">
              <a:solidFill>
                <a:srgbClr val="000066"/>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r>
              <a:rPr lang="en-US">
                <a:solidFill>
                  <a:srgbClr val="000066"/>
                </a:solidFill>
              </a:rPr>
              <a:t>www.themegallery.com</a:t>
            </a:r>
          </a:p>
        </p:txBody>
      </p:sp>
      <p:sp>
        <p:nvSpPr>
          <p:cNvPr id="6" name="Slide Number Placeholder 5"/>
          <p:cNvSpPr>
            <a:spLocks noGrp="1"/>
          </p:cNvSpPr>
          <p:nvPr>
            <p:ph type="sldNum" sz="quarter" idx="12"/>
          </p:nvPr>
        </p:nvSpPr>
        <p:spPr/>
        <p:txBody>
          <a:bodyPr/>
          <a:lstStyle/>
          <a:p>
            <a:fld id="{5320C02D-B2E2-4343-9E38-B775AA87CA11}" type="slidenum">
              <a:rPr lang="en-US">
                <a:solidFill>
                  <a:srgbClr val="000066"/>
                </a:solidFill>
              </a:rPr>
              <a:t>‹#›</a:t>
            </a:fld>
            <a:endParaRPr lang="en-US">
              <a:solidFill>
                <a:srgbClr val="000066"/>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r>
              <a:rPr lang="en-US">
                <a:solidFill>
                  <a:srgbClr val="000066"/>
                </a:solidFill>
              </a:rPr>
              <a:t>www.themegallery.com</a:t>
            </a:r>
          </a:p>
        </p:txBody>
      </p:sp>
      <p:sp>
        <p:nvSpPr>
          <p:cNvPr id="6" name="Slide Number Placeholder 5"/>
          <p:cNvSpPr>
            <a:spLocks noGrp="1"/>
          </p:cNvSpPr>
          <p:nvPr>
            <p:ph type="sldNum" sz="quarter" idx="12"/>
          </p:nvPr>
        </p:nvSpPr>
        <p:spPr/>
        <p:txBody>
          <a:bodyPr/>
          <a:lstStyle/>
          <a:p>
            <a:fld id="{143D2AF0-2B8B-4A7B-BC64-B1820C98A18C}" type="slidenum">
              <a:rPr lang="en-US">
                <a:solidFill>
                  <a:srgbClr val="000066"/>
                </a:solidFill>
              </a:rPr>
              <a:t>‹#›</a:t>
            </a:fld>
            <a:endParaRPr lang="en-US">
              <a:solidFill>
                <a:srgbClr val="000066"/>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fontAlgn="base">
              <a:spcBef>
                <a:spcPct val="0"/>
              </a:spcBef>
              <a:spcAft>
                <a:spcPct val="0"/>
              </a:spcAft>
            </a:pPr>
            <a:r>
              <a:rPr lang="en-US">
                <a:solidFill>
                  <a:srgbClr val="000066"/>
                </a:solidFill>
              </a:rPr>
              <a:t>www.themegallery.com</a:t>
            </a:r>
          </a:p>
        </p:txBody>
      </p:sp>
      <p:sp>
        <p:nvSpPr>
          <p:cNvPr id="5" name="Slide Number Placeholder 4"/>
          <p:cNvSpPr>
            <a:spLocks noGrp="1"/>
          </p:cNvSpPr>
          <p:nvPr>
            <p:ph type="sldNum" sz="quarter" idx="12"/>
          </p:nvPr>
        </p:nvSpPr>
        <p:spPr/>
        <p:txBody>
          <a:bodyPr/>
          <a:lstStyle/>
          <a:p>
            <a:pPr fontAlgn="base">
              <a:spcBef>
                <a:spcPct val="0"/>
              </a:spcBef>
              <a:spcAft>
                <a:spcPct val="0"/>
              </a:spcAft>
            </a:pPr>
            <a:fld id="{843EAF5A-02A3-47C7-A2DA-BB9F5281BFB3}" type="slidenum">
              <a:rPr lang="en-US">
                <a:solidFill>
                  <a:srgbClr val="000066"/>
                </a:solidFill>
              </a:rPr>
              <a:t>‹#›</a:t>
            </a:fld>
            <a:endParaRPr lang="en-US">
              <a:solidFill>
                <a:srgbClr val="000066"/>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ầu trang của Phần">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963084" y="4406900"/>
            <a:ext cx="10363200" cy="1362075"/>
          </a:xfrm>
        </p:spPr>
        <p:txBody>
          <a:bodyPr anchor="t"/>
          <a:lstStyle>
            <a:lvl1pPr algn="l">
              <a:defRPr sz="4000" b="1" cap="all"/>
            </a:lvl1pPr>
          </a:lstStyle>
          <a:p>
            <a:r>
              <a:rPr lang="vi-VN" smtClean="0"/>
              <a:t>Bấm &amp; sửa kiểu tiêu đề</a:t>
            </a:r>
            <a:endParaRPr lang="en-US"/>
          </a:p>
        </p:txBody>
      </p:sp>
      <p:sp>
        <p:nvSpPr>
          <p:cNvPr id="3" name="Chỗ dành sẵn cho Văn bản 2"/>
          <p:cNvSpPr>
            <a:spLocks noGrp="1"/>
          </p:cNvSpPr>
          <p:nvPr>
            <p:ph type="body" idx="1" hasCustomPrompt="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vi-VN" smtClean="0"/>
              <a:t>Bấm &amp; sửa kiểu tiêu đề</a:t>
            </a:r>
          </a:p>
        </p:txBody>
      </p:sp>
      <p:sp>
        <p:nvSpPr>
          <p:cNvPr id="4" name="Chỗ dành sẵn cho Ngày tháng 3"/>
          <p:cNvSpPr>
            <a:spLocks noGrp="1"/>
          </p:cNvSpPr>
          <p:nvPr>
            <p:ph type="dt" sz="half" idx="10"/>
          </p:nvPr>
        </p:nvSpPr>
        <p:spPr/>
        <p:txBody>
          <a:bodyPr/>
          <a:lstStyle/>
          <a:p>
            <a:endParaRPr lang="en-US"/>
          </a:p>
        </p:txBody>
      </p:sp>
      <p:sp>
        <p:nvSpPr>
          <p:cNvPr id="5" name="Chỗ dành sẵn cho Chân trang 4"/>
          <p:cNvSpPr>
            <a:spLocks noGrp="1"/>
          </p:cNvSpPr>
          <p:nvPr>
            <p:ph type="ftr" sz="quarter" idx="11"/>
          </p:nvPr>
        </p:nvSpPr>
        <p:spPr/>
        <p:txBody>
          <a:bodyPr/>
          <a:lstStyle/>
          <a:p>
            <a:r>
              <a:rPr lang="en-US" smtClean="0"/>
              <a:t>www.themegallery.com</a:t>
            </a:r>
            <a:endParaRPr lang="en-US"/>
          </a:p>
        </p:txBody>
      </p:sp>
      <p:sp>
        <p:nvSpPr>
          <p:cNvPr id="6" name="Chỗ dành sẵn cho Số hiệu Bản chiếu 5"/>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smtClean="0"/>
              <a:t>Bấm &amp; sửa kiểu tiêu đề</a:t>
            </a:r>
            <a:endParaRPr lang="en-US"/>
          </a:p>
        </p:txBody>
      </p:sp>
      <p:sp>
        <p:nvSpPr>
          <p:cNvPr id="3" name="Chỗ dành sẵn cho Nội dung 2"/>
          <p:cNvSpPr>
            <a:spLocks noGrp="1"/>
          </p:cNvSpPr>
          <p:nvPr>
            <p:ph sz="half" idx="1" hasCustomPrompt="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ội dung 3"/>
          <p:cNvSpPr>
            <a:spLocks noGrp="1"/>
          </p:cNvSpPr>
          <p:nvPr>
            <p:ph sz="half" idx="2" hasCustomPrompt="1"/>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Chỗ dành sẵn cho Ngày tháng 4"/>
          <p:cNvSpPr>
            <a:spLocks noGrp="1"/>
          </p:cNvSpPr>
          <p:nvPr>
            <p:ph type="dt" sz="half" idx="10"/>
          </p:nvPr>
        </p:nvSpPr>
        <p:spPr/>
        <p:txBody>
          <a:bodyPr/>
          <a:lstStyle/>
          <a:p>
            <a:endParaRPr lang="en-US"/>
          </a:p>
        </p:txBody>
      </p:sp>
      <p:sp>
        <p:nvSpPr>
          <p:cNvPr id="6" name="Chỗ dành sẵn cho Chân trang 5"/>
          <p:cNvSpPr>
            <a:spLocks noGrp="1"/>
          </p:cNvSpPr>
          <p:nvPr>
            <p:ph type="ftr" sz="quarter" idx="11"/>
          </p:nvPr>
        </p:nvSpPr>
        <p:spPr/>
        <p:txBody>
          <a:bodyPr/>
          <a:lstStyle/>
          <a:p>
            <a:r>
              <a:rPr lang="en-US" smtClean="0"/>
              <a:t>www.themegallery.com</a:t>
            </a:r>
            <a:endParaRPr lang="en-US"/>
          </a:p>
        </p:txBody>
      </p:sp>
      <p:sp>
        <p:nvSpPr>
          <p:cNvPr id="7" name="Chỗ dành sẵn cho Số hiệu Bản chiếu 6"/>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ép so sánh">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lvl1pPr>
              <a:defRPr/>
            </a:lvl1pPr>
          </a:lstStyle>
          <a:p>
            <a:r>
              <a:rPr lang="vi-VN" smtClean="0"/>
              <a:t>Bấm &amp; sửa kiểu tiêu đề</a:t>
            </a:r>
            <a:endParaRPr lang="en-US"/>
          </a:p>
        </p:txBody>
      </p:sp>
      <p:sp>
        <p:nvSpPr>
          <p:cNvPr id="3" name="Chỗ dành sẵn cho Văn bản 2"/>
          <p:cNvSpPr>
            <a:spLocks noGrp="1"/>
          </p:cNvSpPr>
          <p:nvPr>
            <p:ph type="body" idx="1" hasCustomPrompt="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smtClean="0"/>
              <a:t>Bấm &amp; sửa kiểu tiêu đề</a:t>
            </a:r>
          </a:p>
        </p:txBody>
      </p:sp>
      <p:sp>
        <p:nvSpPr>
          <p:cNvPr id="4" name="Chỗ dành sẵn cho Nội dung 3"/>
          <p:cNvSpPr>
            <a:spLocks noGrp="1"/>
          </p:cNvSpPr>
          <p:nvPr>
            <p:ph sz="half" idx="2" hasCustomPrompt="1"/>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5" name="Chỗ dành sẵn cho Văn bản 4"/>
          <p:cNvSpPr>
            <a:spLocks noGrp="1"/>
          </p:cNvSpPr>
          <p:nvPr>
            <p:ph type="body" sz="quarter" idx="3" hasCustomPrompt="1"/>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smtClean="0"/>
              <a:t>Bấm &amp; sửa kiểu tiêu đề</a:t>
            </a:r>
          </a:p>
        </p:txBody>
      </p:sp>
      <p:sp>
        <p:nvSpPr>
          <p:cNvPr id="6" name="Chỗ dành sẵn cho Nội dung 5"/>
          <p:cNvSpPr>
            <a:spLocks noGrp="1"/>
          </p:cNvSpPr>
          <p:nvPr>
            <p:ph sz="quarter" idx="4" hasCustomPrompt="1"/>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7" name="Chỗ dành sẵn cho Ngày tháng 6"/>
          <p:cNvSpPr>
            <a:spLocks noGrp="1"/>
          </p:cNvSpPr>
          <p:nvPr>
            <p:ph type="dt" sz="half" idx="10"/>
          </p:nvPr>
        </p:nvSpPr>
        <p:spPr/>
        <p:txBody>
          <a:bodyPr/>
          <a:lstStyle/>
          <a:p>
            <a:endParaRPr lang="en-US"/>
          </a:p>
        </p:txBody>
      </p:sp>
      <p:sp>
        <p:nvSpPr>
          <p:cNvPr id="8" name="Chỗ dành sẵn cho Chân trang 7"/>
          <p:cNvSpPr>
            <a:spLocks noGrp="1"/>
          </p:cNvSpPr>
          <p:nvPr>
            <p:ph type="ftr" sz="quarter" idx="11"/>
          </p:nvPr>
        </p:nvSpPr>
        <p:spPr/>
        <p:txBody>
          <a:bodyPr/>
          <a:lstStyle/>
          <a:p>
            <a:r>
              <a:rPr lang="en-US" smtClean="0"/>
              <a:t>www.themegallery.com</a:t>
            </a:r>
            <a:endParaRPr lang="en-US"/>
          </a:p>
        </p:txBody>
      </p:sp>
      <p:sp>
        <p:nvSpPr>
          <p:cNvPr id="9" name="Chỗ dành sẵn cho Số hiệu Bản chiếu 8"/>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ỉ Tiêu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p:txBody>
          <a:bodyPr/>
          <a:lstStyle/>
          <a:p>
            <a:r>
              <a:rPr lang="vi-VN" smtClean="0"/>
              <a:t>Bấm &amp; sửa kiểu tiêu đề</a:t>
            </a:r>
            <a:endParaRPr lang="en-US"/>
          </a:p>
        </p:txBody>
      </p:sp>
      <p:sp>
        <p:nvSpPr>
          <p:cNvPr id="3" name="Chỗ dành sẵn cho Ngày tháng 2"/>
          <p:cNvSpPr>
            <a:spLocks noGrp="1"/>
          </p:cNvSpPr>
          <p:nvPr>
            <p:ph type="dt" sz="half" idx="10"/>
          </p:nvPr>
        </p:nvSpPr>
        <p:spPr/>
        <p:txBody>
          <a:bodyPr/>
          <a:lstStyle/>
          <a:p>
            <a:endParaRPr lang="en-US"/>
          </a:p>
        </p:txBody>
      </p:sp>
      <p:sp>
        <p:nvSpPr>
          <p:cNvPr id="4" name="Chỗ dành sẵn cho Chân trang 3"/>
          <p:cNvSpPr>
            <a:spLocks noGrp="1"/>
          </p:cNvSpPr>
          <p:nvPr>
            <p:ph type="ftr" sz="quarter" idx="11"/>
          </p:nvPr>
        </p:nvSpPr>
        <p:spPr/>
        <p:txBody>
          <a:bodyPr/>
          <a:lstStyle/>
          <a:p>
            <a:r>
              <a:rPr lang="en-US" smtClean="0"/>
              <a:t>www.themegallery.com</a:t>
            </a:r>
            <a:endParaRPr lang="en-US"/>
          </a:p>
        </p:txBody>
      </p:sp>
      <p:sp>
        <p:nvSpPr>
          <p:cNvPr id="5" name="Chỗ dành sẵn cho Số hiệu Bản chiếu 4"/>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ống">
    <p:spTree>
      <p:nvGrpSpPr>
        <p:cNvPr id="1" name=""/>
        <p:cNvGrpSpPr/>
        <p:nvPr/>
      </p:nvGrpSpPr>
      <p:grpSpPr>
        <a:xfrm>
          <a:off x="0" y="0"/>
          <a:ext cx="0" cy="0"/>
          <a:chOff x="0" y="0"/>
          <a:chExt cx="0" cy="0"/>
        </a:xfrm>
      </p:grpSpPr>
      <p:sp>
        <p:nvSpPr>
          <p:cNvPr id="2" name="Chỗ dành sẵn cho Ngày tháng 1"/>
          <p:cNvSpPr>
            <a:spLocks noGrp="1"/>
          </p:cNvSpPr>
          <p:nvPr>
            <p:ph type="dt" sz="half" idx="10"/>
          </p:nvPr>
        </p:nvSpPr>
        <p:spPr/>
        <p:txBody>
          <a:bodyPr/>
          <a:lstStyle/>
          <a:p>
            <a:endParaRPr lang="en-US"/>
          </a:p>
        </p:txBody>
      </p:sp>
      <p:sp>
        <p:nvSpPr>
          <p:cNvPr id="3" name="Chỗ dành sẵn cho Chân trang 2"/>
          <p:cNvSpPr>
            <a:spLocks noGrp="1"/>
          </p:cNvSpPr>
          <p:nvPr>
            <p:ph type="ftr" sz="quarter" idx="11"/>
          </p:nvPr>
        </p:nvSpPr>
        <p:spPr/>
        <p:txBody>
          <a:bodyPr/>
          <a:lstStyle/>
          <a:p>
            <a:r>
              <a:rPr lang="en-US" smtClean="0"/>
              <a:t>www.themegallery.com</a:t>
            </a:r>
            <a:endParaRPr lang="en-US"/>
          </a:p>
        </p:txBody>
      </p:sp>
      <p:sp>
        <p:nvSpPr>
          <p:cNvPr id="4" name="Chỗ dành sẵn cho Số hiệu Bản chiếu 3"/>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ội dung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73050"/>
            <a:ext cx="4011084" cy="1162050"/>
          </a:xfrm>
        </p:spPr>
        <p:txBody>
          <a:bodyPr anchor="b"/>
          <a:lstStyle>
            <a:lvl1pPr algn="l">
              <a:defRPr sz="2000" b="1"/>
            </a:lvl1pPr>
          </a:lstStyle>
          <a:p>
            <a:r>
              <a:rPr lang="vi-VN" smtClean="0"/>
              <a:t>Bấm &amp; sửa kiểu tiêu đề</a:t>
            </a:r>
            <a:endParaRPr lang="en-US"/>
          </a:p>
        </p:txBody>
      </p:sp>
      <p:sp>
        <p:nvSpPr>
          <p:cNvPr id="3" name="Chỗ dành sẵn cho Nội dung 2"/>
          <p:cNvSpPr>
            <a:spLocks noGrp="1"/>
          </p:cNvSpPr>
          <p:nvPr>
            <p:ph idx="1" hasCustomPrompt="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Văn bản 3"/>
          <p:cNvSpPr>
            <a:spLocks noGrp="1"/>
          </p:cNvSpPr>
          <p:nvPr>
            <p:ph type="body" sz="half" idx="2" hasCustomPrompt="1"/>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smtClean="0"/>
              <a:t>Bấm &amp; sửa kiểu tiêu đề</a:t>
            </a:r>
          </a:p>
        </p:txBody>
      </p:sp>
      <p:sp>
        <p:nvSpPr>
          <p:cNvPr id="5" name="Chỗ dành sẵn cho Ngày tháng 4"/>
          <p:cNvSpPr>
            <a:spLocks noGrp="1"/>
          </p:cNvSpPr>
          <p:nvPr>
            <p:ph type="dt" sz="half" idx="10"/>
          </p:nvPr>
        </p:nvSpPr>
        <p:spPr/>
        <p:txBody>
          <a:bodyPr/>
          <a:lstStyle/>
          <a:p>
            <a:endParaRPr lang="en-US"/>
          </a:p>
        </p:txBody>
      </p:sp>
      <p:sp>
        <p:nvSpPr>
          <p:cNvPr id="6" name="Chỗ dành sẵn cho Chân trang 5"/>
          <p:cNvSpPr>
            <a:spLocks noGrp="1"/>
          </p:cNvSpPr>
          <p:nvPr>
            <p:ph type="ftr" sz="quarter" idx="11"/>
          </p:nvPr>
        </p:nvSpPr>
        <p:spPr/>
        <p:txBody>
          <a:bodyPr/>
          <a:lstStyle/>
          <a:p>
            <a:r>
              <a:rPr lang="en-US" smtClean="0"/>
              <a:t>www.themegallery.com</a:t>
            </a:r>
            <a:endParaRPr lang="en-US"/>
          </a:p>
        </p:txBody>
      </p:sp>
      <p:sp>
        <p:nvSpPr>
          <p:cNvPr id="7" name="Chỗ dành sẵn cho Số hiệu Bản chiếu 6"/>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Ảnh với Phụ đề">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2389717" y="4800600"/>
            <a:ext cx="7315200" cy="566738"/>
          </a:xfrm>
        </p:spPr>
        <p:txBody>
          <a:bodyPr anchor="b"/>
          <a:lstStyle>
            <a:lvl1pPr algn="l">
              <a:defRPr sz="2000" b="1"/>
            </a:lvl1pPr>
          </a:lstStyle>
          <a:p>
            <a:r>
              <a:rPr lang="vi-VN" smtClean="0"/>
              <a:t>Bấm &amp; sửa kiểu tiêu đề</a:t>
            </a:r>
            <a:endParaRPr lang="en-US"/>
          </a:p>
        </p:txBody>
      </p:sp>
      <p:sp>
        <p:nvSpPr>
          <p:cNvPr id="3" name="Chỗ dành sẵn cho Hình ảnh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ản 3"/>
          <p:cNvSpPr>
            <a:spLocks noGrp="1"/>
          </p:cNvSpPr>
          <p:nvPr>
            <p:ph type="body" sz="half" idx="2" hasCustomPrompt="1"/>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vi-VN" smtClean="0"/>
              <a:t>Bấm &amp; sửa kiểu tiêu đề</a:t>
            </a:r>
          </a:p>
        </p:txBody>
      </p:sp>
      <p:sp>
        <p:nvSpPr>
          <p:cNvPr id="5" name="Chỗ dành sẵn cho Ngày tháng 4"/>
          <p:cNvSpPr>
            <a:spLocks noGrp="1"/>
          </p:cNvSpPr>
          <p:nvPr>
            <p:ph type="dt" sz="half" idx="10"/>
          </p:nvPr>
        </p:nvSpPr>
        <p:spPr/>
        <p:txBody>
          <a:bodyPr/>
          <a:lstStyle/>
          <a:p>
            <a:endParaRPr lang="en-US"/>
          </a:p>
        </p:txBody>
      </p:sp>
      <p:sp>
        <p:nvSpPr>
          <p:cNvPr id="6" name="Chỗ dành sẵn cho Chân trang 5"/>
          <p:cNvSpPr>
            <a:spLocks noGrp="1"/>
          </p:cNvSpPr>
          <p:nvPr>
            <p:ph type="ftr" sz="quarter" idx="11"/>
          </p:nvPr>
        </p:nvSpPr>
        <p:spPr/>
        <p:txBody>
          <a:bodyPr/>
          <a:lstStyle/>
          <a:p>
            <a:r>
              <a:rPr lang="en-US" smtClean="0"/>
              <a:t>www.themegallery.com</a:t>
            </a:r>
            <a:endParaRPr lang="en-US"/>
          </a:p>
        </p:txBody>
      </p:sp>
      <p:sp>
        <p:nvSpPr>
          <p:cNvPr id="7" name="Chỗ dành sẵn cho Số hiệu Bản chiếu 6"/>
          <p:cNvSpPr>
            <a:spLocks noGrp="1"/>
          </p:cNvSpPr>
          <p:nvPr>
            <p:ph type="sldNum" sz="quarter" idx="12"/>
          </p:nvPr>
        </p:nvSpPr>
        <p:spPr/>
        <p:txBody>
          <a:bodyPr/>
          <a:lstStyle/>
          <a:p>
            <a:fld id="{E56C45F2-85C8-41EA-B0D2-FDA229D3CDF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ề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vi-VN" smtClean="0"/>
              <a:t>Bấm &amp; sửa kiểu tiêu đề</a:t>
            </a:r>
            <a:endParaRPr lang="en-US"/>
          </a:p>
        </p:txBody>
      </p:sp>
      <p:sp>
        <p:nvSpPr>
          <p:cNvPr id="3" name="Chỗ dành sẵn cho Văn bản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en-US"/>
          </a:p>
        </p:txBody>
      </p:sp>
      <p:sp>
        <p:nvSpPr>
          <p:cNvPr id="4" name="Chỗ dành sẵn cho Ngày tháng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Chỗ dành sẵn cho Chân trang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www.themegallery.com</a:t>
            </a:r>
            <a:endParaRPr lang="en-US"/>
          </a:p>
        </p:txBody>
      </p:sp>
      <p:sp>
        <p:nvSpPr>
          <p:cNvPr id="6" name="Chỗ dành sẵn cho Số hiệu Bản chiếu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6C45F2-85C8-41EA-B0D2-FDA229D3CDF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p:nvPicPr>
        <p:blipFill>
          <a:blip r:embed="rId14"/>
          <a:stretch>
            <a:fillRect/>
          </a:stretch>
        </p:blipFill>
        <p:spPr>
          <a:xfrm>
            <a:off x="0" y="0"/>
            <a:ext cx="12208933"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nchorCtr="0"/>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pPr>
            <a:r>
              <a:rPr lang="en-US">
                <a:solidFill>
                  <a:srgbClr val="000066"/>
                </a:solidFill>
              </a:rPr>
              <a:t>www.themegallery.com</a:t>
            </a:r>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pPr>
            <a:fld id="{843EAF5A-02A3-47C7-A2DA-BB9F5281BFB3}" type="slidenum">
              <a:rPr lang="en-US">
                <a:solidFill>
                  <a:srgbClr val="000066"/>
                </a:solidFill>
              </a:rPr>
              <a:t>‹#›</a:t>
            </a:fld>
            <a:endParaRPr lang="en-US">
              <a:solidFill>
                <a:srgbClr val="000066"/>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fontAlgn="base">
        <a:spcBef>
          <a:spcPct val="0"/>
        </a:spcBef>
        <a:spcAft>
          <a:spcPct val="0"/>
        </a:spcAft>
        <a:defRPr sz="3600" kern="1200">
          <a:solidFill>
            <a:schemeClr val="tx1"/>
          </a:solidFill>
          <a:latin typeface="+mj-lt"/>
          <a:ea typeface="+mj-ea"/>
          <a:cs typeface="+mj-cs"/>
        </a:defRPr>
      </a:lvl1pPr>
      <a:lvl2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2pPr>
      <a:lvl3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3pPr>
      <a:lvl4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4pPr>
      <a:lvl5pPr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5pPr>
      <a:lvl6pPr marL="4572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6pPr>
      <a:lvl7pPr marL="9144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7pPr>
      <a:lvl8pPr marL="13716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8pPr>
      <a:lvl9pPr marL="1828800" algn="l" rtl="0" fontAlgn="base">
        <a:spcBef>
          <a:spcPct val="0"/>
        </a:spcBef>
        <a:spcAft>
          <a:spcPct val="0"/>
        </a:spcAft>
        <a:defRPr sz="3600">
          <a:solidFill>
            <a:schemeClr val="tx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800" y="457200"/>
            <a:ext cx="9525000" cy="707886"/>
          </a:xfrm>
          <a:prstGeom prst="rect">
            <a:avLst/>
          </a:prstGeom>
          <a:noFill/>
        </p:spPr>
        <p:txBody>
          <a:bodyPr wrap="square" rtlCol="0">
            <a:spAutoFit/>
          </a:bodyPr>
          <a:lstStyle/>
          <a:p>
            <a:pPr algn="ctr"/>
            <a:r>
              <a:rPr lang="en-US" sz="4000" dirty="0" smtClean="0">
                <a:solidFill>
                  <a:srgbClr val="FF0000"/>
                </a:solidFill>
              </a:rPr>
              <a:t>KHỞI ĐỘNG</a:t>
            </a:r>
            <a:endParaRPr lang="en-US" sz="4000" dirty="0">
              <a:solidFill>
                <a:srgbClr val="FF0000"/>
              </a:solidFill>
            </a:endParaRPr>
          </a:p>
        </p:txBody>
      </p:sp>
      <p:pic>
        <p:nvPicPr>
          <p:cNvPr id="4" name="Vở diễn - Hamlet- của Nhà hát Kịch Việt Nam (online-video-cutter.co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328736"/>
            <a:ext cx="12268200" cy="5529263"/>
          </a:xfrm>
          <a:prstGeom prst="rect">
            <a:avLst/>
          </a:prstGeom>
        </p:spPr>
      </p:pic>
    </p:spTree>
    <p:extLst>
      <p:ext uri="{BB962C8B-B14F-4D97-AF65-F5344CB8AC3E}">
        <p14:creationId xmlns:p14="http://schemas.microsoft.com/office/powerpoint/2010/main" val="200631826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10972800" cy="582613"/>
          </a:xfrm>
        </p:spPr>
        <p:txBody>
          <a:bodyPr/>
          <a:lstStyle/>
          <a:p>
            <a:r>
              <a:rPr lang="en-US">
                <a:latin typeface="Times New Roman" panose="02020603050405020304" charset="0"/>
                <a:cs typeface="Times New Roman" panose="02020603050405020304" charset="0"/>
                <a:sym typeface="+mn-ea"/>
              </a:rPr>
              <a:t>b.Xung đột kịch</a:t>
            </a:r>
            <a:r>
              <a:rPr lang="en-US">
                <a:latin typeface="Times New Roman" panose="02020603050405020304" charset="0"/>
                <a:cs typeface="Times New Roman" panose="02020603050405020304" charset="0"/>
              </a:rPr>
              <a:t/>
            </a:r>
            <a:br>
              <a:rPr lang="en-US">
                <a:latin typeface="Times New Roman" panose="02020603050405020304" charset="0"/>
                <a:cs typeface="Times New Roman" panose="02020603050405020304" charset="0"/>
              </a:rPr>
            </a:br>
            <a:endParaRPr lang="en-US"/>
          </a:p>
        </p:txBody>
      </p:sp>
      <p:sp>
        <p:nvSpPr>
          <p:cNvPr id="4" name="Text Box 3"/>
          <p:cNvSpPr txBox="1"/>
          <p:nvPr/>
        </p:nvSpPr>
        <p:spPr>
          <a:xfrm>
            <a:off x="533400" y="2514600"/>
            <a:ext cx="2983230" cy="953135"/>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Biểu hiện giả điên của Hăm-lét</a:t>
            </a:r>
            <a:r>
              <a:rPr lang="en-US">
                <a:solidFill>
                  <a:srgbClr val="FF0000"/>
                </a:solidFill>
              </a:rPr>
              <a:t> </a:t>
            </a:r>
          </a:p>
        </p:txBody>
      </p:sp>
      <p:sp>
        <p:nvSpPr>
          <p:cNvPr id="13" name="Left-Right Arrow 12"/>
          <p:cNvSpPr/>
          <p:nvPr/>
        </p:nvSpPr>
        <p:spPr>
          <a:xfrm>
            <a:off x="4267200" y="2705735"/>
            <a:ext cx="1640205" cy="762000"/>
          </a:xfrm>
          <a:prstGeom prst="leftRigh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Text Box 4"/>
          <p:cNvSpPr txBox="1"/>
          <p:nvPr/>
        </p:nvSpPr>
        <p:spPr>
          <a:xfrm>
            <a:off x="7467600" y="1659890"/>
            <a:ext cx="2827655" cy="3538220"/>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Hệ thống dò xét từ  tay sai của Clô-đi-út </a:t>
            </a:r>
          </a:p>
          <a:p>
            <a:pPr algn="l"/>
            <a:r>
              <a:rPr lang="en-US" sz="2800">
                <a:latin typeface="Times New Roman" panose="02020603050405020304" charset="0"/>
                <a:cs typeface="Times New Roman" panose="02020603050405020304" charset="0"/>
              </a:rPr>
              <a:t>-bạn bè</a:t>
            </a:r>
          </a:p>
          <a:p>
            <a:pPr algn="l"/>
            <a:r>
              <a:rPr lang="en-US" sz="2800">
                <a:latin typeface="Times New Roman" panose="02020603050405020304" charset="0"/>
                <a:cs typeface="Times New Roman" panose="02020603050405020304" charset="0"/>
              </a:rPr>
              <a:t>- thân cận của vua</a:t>
            </a:r>
          </a:p>
          <a:p>
            <a:pPr algn="l"/>
            <a:r>
              <a:rPr lang="en-US" sz="2800">
                <a:latin typeface="Times New Roman" panose="02020603050405020304" charset="0"/>
                <a:cs typeface="Times New Roman" panose="02020603050405020304" charset="0"/>
              </a:rPr>
              <a:t>- người yêu </a:t>
            </a:r>
          </a:p>
          <a:p>
            <a:pPr algn="l"/>
            <a:r>
              <a:rPr lang="en-US" sz="2800">
                <a:latin typeface="Times New Roman" panose="02020603050405020304" charset="0"/>
                <a:cs typeface="Times New Roman" panose="02020603050405020304" charset="0"/>
              </a:rPr>
              <a:t>-hoàng hậu (mẹ chàng)</a:t>
            </a:r>
          </a:p>
        </p:txBody>
      </p:sp>
      <p:sp>
        <p:nvSpPr>
          <p:cNvPr id="3" name="TextBox 2"/>
          <p:cNvSpPr txBox="1"/>
          <p:nvPr/>
        </p:nvSpPr>
        <p:spPr>
          <a:xfrm>
            <a:off x="838200" y="6172200"/>
            <a:ext cx="11734800" cy="923330"/>
          </a:xfrm>
          <a:prstGeom prst="rect">
            <a:avLst/>
          </a:prstGeom>
          <a:noFill/>
        </p:spPr>
        <p:txBody>
          <a:bodyPr wrap="square" rtlCol="0">
            <a:spAutoFit/>
          </a:bodyPr>
          <a:lstStyle/>
          <a:p>
            <a:pPr algn="ctr"/>
            <a:r>
              <a:rPr lang="en-US" i="1" dirty="0" err="1"/>
              <a:t>Sản</a:t>
            </a:r>
            <a:r>
              <a:rPr lang="en-US" i="1" dirty="0"/>
              <a:t> </a:t>
            </a:r>
            <a:r>
              <a:rPr lang="en-US" i="1" dirty="0" err="1"/>
              <a:t>phẩm</a:t>
            </a:r>
            <a:r>
              <a:rPr lang="en-US" i="1" dirty="0"/>
              <a:t> </a:t>
            </a:r>
            <a:r>
              <a:rPr lang="en-US" i="1" dirty="0" err="1"/>
              <a:t>của</a:t>
            </a:r>
            <a:r>
              <a:rPr lang="en-US" i="1" dirty="0"/>
              <a:t> </a:t>
            </a:r>
            <a:r>
              <a:rPr lang="en-US" i="1" dirty="0" err="1"/>
              <a:t>nhóm</a:t>
            </a:r>
            <a:r>
              <a:rPr lang="en-US" i="1" dirty="0"/>
              <a:t> </a:t>
            </a:r>
            <a:r>
              <a:rPr lang="en-US" i="1" dirty="0" err="1"/>
              <a:t>Zalo</a:t>
            </a:r>
            <a:r>
              <a:rPr lang="en-US" i="1" dirty="0"/>
              <a:t>: NGỮ VĂN THPT (</a:t>
            </a:r>
            <a:r>
              <a:rPr lang="en-US" i="1" dirty="0" err="1"/>
              <a:t>Nhóm</a:t>
            </a:r>
            <a:r>
              <a:rPr lang="en-US" i="1" dirty="0"/>
              <a:t> </a:t>
            </a:r>
            <a:r>
              <a:rPr lang="en-US" i="1" dirty="0" err="1"/>
              <a:t>cô</a:t>
            </a:r>
            <a:r>
              <a:rPr lang="en-US" i="1" dirty="0"/>
              <a:t> Thu </a:t>
            </a:r>
            <a:r>
              <a:rPr lang="en-US" i="1" dirty="0" err="1"/>
              <a:t>Huyền</a:t>
            </a:r>
            <a:r>
              <a:rPr lang="en-US" i="1" dirty="0"/>
              <a:t>) – DỰ ÁN CỘNG ĐỒNG</a:t>
            </a:r>
            <a:endParaRPr lang="en-US" dirty="0"/>
          </a:p>
          <a:p>
            <a:pPr algn="ctr"/>
            <a:r>
              <a:rPr lang="en-US" dirty="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circle(in)">
                                      <p:cBhvr>
                                        <p:cTn id="16" dur="2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066800"/>
            <a:ext cx="10972800" cy="582613"/>
          </a:xfrm>
        </p:spPr>
        <p:txBody>
          <a:bodyPr/>
          <a:lstStyle/>
          <a:p>
            <a:r>
              <a:rPr lang="en-US">
                <a:latin typeface="Times New Roman" panose="02020603050405020304" charset="0"/>
                <a:cs typeface="Times New Roman" panose="02020603050405020304" charset="0"/>
                <a:sym typeface="+mn-ea"/>
              </a:rPr>
              <a:t>b.Xung đột kịch</a:t>
            </a:r>
            <a:r>
              <a:rPr lang="en-US">
                <a:latin typeface="Times New Roman" panose="02020603050405020304" charset="0"/>
                <a:cs typeface="Times New Roman" panose="02020603050405020304" charset="0"/>
              </a:rPr>
              <a:t/>
            </a:r>
            <a:br>
              <a:rPr lang="en-US">
                <a:latin typeface="Times New Roman" panose="02020603050405020304" charset="0"/>
                <a:cs typeface="Times New Roman" panose="02020603050405020304" charset="0"/>
              </a:rPr>
            </a:br>
            <a:endParaRPr lang="en-US"/>
          </a:p>
        </p:txBody>
      </p:sp>
      <p:sp>
        <p:nvSpPr>
          <p:cNvPr id="4" name="Text Box 3"/>
          <p:cNvSpPr txBox="1"/>
          <p:nvPr/>
        </p:nvSpPr>
        <p:spPr>
          <a:xfrm>
            <a:off x="685800" y="1600200"/>
            <a:ext cx="5866130" cy="460375"/>
          </a:xfrm>
          <a:prstGeom prst="rect">
            <a:avLst/>
          </a:prstGeom>
          <a:noFill/>
        </p:spPr>
        <p:txBody>
          <a:bodyPr wrap="none" rtlCol="0">
            <a:spAutoFit/>
          </a:bodyPr>
          <a:lstStyle/>
          <a:p>
            <a:pPr algn="l"/>
            <a:r>
              <a:rPr lang="en-US" sz="2400">
                <a:solidFill>
                  <a:srgbClr val="FF0000"/>
                </a:solidFill>
                <a:latin typeface="Times New Roman" panose="02020603050405020304" charset="0"/>
                <a:cs typeface="Times New Roman" panose="02020603050405020304" charset="0"/>
              </a:rPr>
              <a:t>- Xung đột trong chính bản thân vua Clô-đi-út</a:t>
            </a:r>
            <a:r>
              <a:rPr lang="en-US"/>
              <a:t> </a:t>
            </a:r>
          </a:p>
        </p:txBody>
      </p:sp>
      <p:sp>
        <p:nvSpPr>
          <p:cNvPr id="5" name="Text Box 4"/>
          <p:cNvSpPr txBox="1"/>
          <p:nvPr/>
        </p:nvSpPr>
        <p:spPr>
          <a:xfrm>
            <a:off x="1752600" y="2514600"/>
            <a:ext cx="2747010" cy="521970"/>
          </a:xfrm>
          <a:prstGeom prst="rect">
            <a:avLst/>
          </a:prstGeom>
          <a:noFill/>
        </p:spPr>
        <p:txBody>
          <a:bodyPr wrap="none" rtlCol="0">
            <a:spAutoFit/>
          </a:bodyPr>
          <a:lstStyle/>
          <a:p>
            <a:pPr algn="l"/>
            <a:r>
              <a:rPr lang="en-US" sz="2800">
                <a:latin typeface="Times New Roman" panose="02020603050405020304" charset="0"/>
                <a:cs typeface="Times New Roman" panose="02020603050405020304" charset="0"/>
              </a:rPr>
              <a:t>Bên ngoài giả tạo</a:t>
            </a:r>
            <a:r>
              <a:rPr lang="en-US"/>
              <a:t> </a:t>
            </a:r>
          </a:p>
        </p:txBody>
      </p:sp>
      <p:sp>
        <p:nvSpPr>
          <p:cNvPr id="13" name="Left-Right Arrow 12"/>
          <p:cNvSpPr/>
          <p:nvPr/>
        </p:nvSpPr>
        <p:spPr>
          <a:xfrm>
            <a:off x="4800600" y="2514600"/>
            <a:ext cx="841375" cy="444500"/>
          </a:xfrm>
          <a:prstGeom prst="leftRigh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Text Box 5"/>
          <p:cNvSpPr txBox="1"/>
          <p:nvPr/>
        </p:nvSpPr>
        <p:spPr>
          <a:xfrm>
            <a:off x="6324600" y="2514600"/>
            <a:ext cx="2509520" cy="521970"/>
          </a:xfrm>
          <a:prstGeom prst="rect">
            <a:avLst/>
          </a:prstGeom>
          <a:noFill/>
        </p:spPr>
        <p:txBody>
          <a:bodyPr wrap="none" rtlCol="0">
            <a:spAutoFit/>
          </a:bodyPr>
          <a:lstStyle/>
          <a:p>
            <a:pPr algn="l"/>
            <a:r>
              <a:rPr lang="en-US" sz="2800">
                <a:latin typeface="Times New Roman" panose="02020603050405020304" charset="0"/>
                <a:cs typeface="Times New Roman" panose="02020603050405020304" charset="0"/>
              </a:rPr>
              <a:t>Bản chất độc ác</a:t>
            </a:r>
            <a:r>
              <a:rPr lang="en-US"/>
              <a:t> </a:t>
            </a:r>
          </a:p>
        </p:txBody>
      </p:sp>
      <p:sp>
        <p:nvSpPr>
          <p:cNvPr id="7" name="Text Box 6"/>
          <p:cNvSpPr txBox="1"/>
          <p:nvPr/>
        </p:nvSpPr>
        <p:spPr>
          <a:xfrm>
            <a:off x="685800" y="3733800"/>
            <a:ext cx="10716260" cy="460375"/>
          </a:xfrm>
          <a:prstGeom prst="rect">
            <a:avLst/>
          </a:prstGeom>
          <a:noFill/>
        </p:spPr>
        <p:txBody>
          <a:bodyPr wrap="none" rtlCol="0">
            <a:spAutoFit/>
          </a:bodyPr>
          <a:lstStyle/>
          <a:p>
            <a:pPr algn="l"/>
            <a:r>
              <a:rPr lang="en-US" sz="2400">
                <a:solidFill>
                  <a:srgbClr val="FF0000"/>
                </a:solidFill>
                <a:latin typeface="Times New Roman" panose="02020603050405020304" charset="0"/>
                <a:cs typeface="Times New Roman" panose="02020603050405020304" charset="0"/>
              </a:rPr>
              <a:t>- Xung đột trong nội tâm nhân vật Hăm-lét (sống hay không sống – to be or not to be)</a:t>
            </a:r>
            <a:r>
              <a:rPr lang="en-US"/>
              <a:t> </a:t>
            </a:r>
          </a:p>
        </p:txBody>
      </p:sp>
      <p:sp>
        <p:nvSpPr>
          <p:cNvPr id="8" name="Text Box 7"/>
          <p:cNvSpPr txBox="1"/>
          <p:nvPr/>
        </p:nvSpPr>
        <p:spPr>
          <a:xfrm>
            <a:off x="1310640" y="4724400"/>
            <a:ext cx="9040495" cy="829945"/>
          </a:xfrm>
          <a:prstGeom prst="rect">
            <a:avLst/>
          </a:prstGeom>
          <a:noFill/>
        </p:spPr>
        <p:txBody>
          <a:bodyPr wrap="none" rtlCol="0">
            <a:spAutoFit/>
          </a:bodyPr>
          <a:lstStyle/>
          <a:p>
            <a:pPr algn="l"/>
            <a:r>
              <a:rPr lang="en-US" sz="2400" b="1">
                <a:solidFill>
                  <a:schemeClr val="tx1"/>
                </a:solidFill>
                <a:latin typeface="Times New Roman" panose="02020603050405020304" charset="0"/>
                <a:cs typeface="Times New Roman" panose="02020603050405020304" charset="0"/>
              </a:rPr>
              <a:t>- Xung đột  cho thấy những giằng xé nội tâm của Hăm-lét: </a:t>
            </a:r>
          </a:p>
          <a:p>
            <a:pPr algn="l"/>
            <a:r>
              <a:rPr lang="en-US" sz="2400" b="1">
                <a:solidFill>
                  <a:schemeClr val="tx1"/>
                </a:solidFill>
                <a:latin typeface="Times New Roman" panose="02020603050405020304" charset="0"/>
                <a:cs typeface="Times New Roman" panose="02020603050405020304" charset="0"/>
              </a:rPr>
              <a:t>Chàng đang khủng hoảng về tinh thần hay đang băn khoăn, do dự.  </a:t>
            </a:r>
          </a:p>
        </p:txBody>
      </p:sp>
      <p:sp>
        <p:nvSpPr>
          <p:cNvPr id="9" name="Text Box 8"/>
          <p:cNvSpPr txBox="1"/>
          <p:nvPr/>
        </p:nvSpPr>
        <p:spPr>
          <a:xfrm>
            <a:off x="1447800" y="5638800"/>
            <a:ext cx="7694295" cy="460375"/>
          </a:xfrm>
          <a:prstGeom prst="rect">
            <a:avLst/>
          </a:prstGeom>
          <a:noFill/>
        </p:spPr>
        <p:txBody>
          <a:bodyPr wrap="none" rtlCol="0">
            <a:spAutoFit/>
          </a:bodyPr>
          <a:lstStyle/>
          <a:p>
            <a:pPr algn="l"/>
            <a:r>
              <a:rPr lang="en-US"/>
              <a:t>-</a:t>
            </a:r>
            <a:r>
              <a:rPr lang="en-US" sz="2400" b="1">
                <a:latin typeface="Times New Roman" panose="02020603050405020304" charset="0"/>
                <a:cs typeface="Times New Roman" panose="02020603050405020304" charset="0"/>
              </a:rPr>
              <a:t> Hăm-lét là nhân vật đang gắng gỏi vượt qua chính mình</a:t>
            </a:r>
            <a:r>
              <a:rPr lang="en-US"/>
              <a:t> </a:t>
            </a:r>
          </a:p>
        </p:txBody>
      </p:sp>
      <p:sp>
        <p:nvSpPr>
          <p:cNvPr id="10" name="Curved Right Arrow 9"/>
          <p:cNvSpPr/>
          <p:nvPr/>
        </p:nvSpPr>
        <p:spPr>
          <a:xfrm>
            <a:off x="381000" y="5029200"/>
            <a:ext cx="506730" cy="905510"/>
          </a:xfrm>
          <a:prstGeom prst="curvedRightArrow">
            <a:avLst/>
          </a:prstGeom>
          <a:solidFill>
            <a:srgbClr val="FFC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ircle(in)">
                                      <p:cBhvr>
                                        <p:cTn id="15" dur="20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circle(in)">
                                      <p:cBhvr>
                                        <p:cTn id="28" dur="20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circle(in)">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13" grpId="0" animBg="1"/>
      <p:bldP spid="13" grpId="1" animBg="1"/>
      <p:bldP spid="6" grpId="0"/>
      <p:bldP spid="6" grpId="1"/>
      <p:bldP spid="7" grpId="0"/>
      <p:bldP spid="7" grpId="1"/>
      <p:bldP spid="8" grpId="0"/>
      <p:bldP spid="8" grpId="1"/>
      <p:bldP spid="9" grpId="0"/>
      <p:bldP spid="9" grpId="1"/>
      <p:bldP spid="10" grpId="0" animBg="1"/>
      <p:bldP spid="1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a:latin typeface="Times New Roman" panose="02020603050405020304" charset="0"/>
                <a:cs typeface="Times New Roman" panose="02020603050405020304" charset="0"/>
              </a:rPr>
              <a:t>2. Nhân vật Hăm-lét</a:t>
            </a:r>
          </a:p>
        </p:txBody>
      </p:sp>
      <p:sp>
        <p:nvSpPr>
          <p:cNvPr id="4" name="Text Box 3"/>
          <p:cNvSpPr txBox="1"/>
          <p:nvPr/>
        </p:nvSpPr>
        <p:spPr>
          <a:xfrm>
            <a:off x="1078230" y="1073150"/>
            <a:ext cx="5430520" cy="521970"/>
          </a:xfrm>
          <a:prstGeom prst="rect">
            <a:avLst/>
          </a:prstGeom>
          <a:noFill/>
        </p:spPr>
        <p:txBody>
          <a:bodyPr wrap="none" rtlCol="0">
            <a:spAutoFit/>
          </a:bodyPr>
          <a:lstStyle/>
          <a:p>
            <a:pPr algn="l"/>
            <a:r>
              <a:rPr lang="en-US" sz="2800" u="sng">
                <a:latin typeface="Times New Roman" panose="02020603050405020304" charset="0"/>
                <a:cs typeface="Times New Roman" panose="02020603050405020304" charset="0"/>
              </a:rPr>
              <a:t>a. Lời độc thoại nội tâm của Hăm-lét</a:t>
            </a:r>
          </a:p>
        </p:txBody>
      </p:sp>
      <p:sp>
        <p:nvSpPr>
          <p:cNvPr id="5" name="Text Box 4"/>
          <p:cNvSpPr txBox="1"/>
          <p:nvPr/>
        </p:nvSpPr>
        <p:spPr>
          <a:xfrm>
            <a:off x="1143000" y="1981200"/>
            <a:ext cx="2672080" cy="368300"/>
          </a:xfrm>
          <a:prstGeom prst="rect">
            <a:avLst/>
          </a:prstGeom>
          <a:noFill/>
        </p:spPr>
        <p:txBody>
          <a:bodyPr wrap="none" rtlCol="0">
            <a:spAutoFit/>
          </a:bodyPr>
          <a:lstStyle/>
          <a:p>
            <a:pPr algn="l"/>
            <a:r>
              <a:rPr lang="en-US"/>
              <a:t>“Sống, hay không sống” </a:t>
            </a:r>
          </a:p>
        </p:txBody>
      </p:sp>
      <p:sp>
        <p:nvSpPr>
          <p:cNvPr id="6" name="Text Box 5"/>
          <p:cNvSpPr txBox="1"/>
          <p:nvPr/>
        </p:nvSpPr>
        <p:spPr>
          <a:xfrm>
            <a:off x="1219200" y="2622550"/>
            <a:ext cx="4031615" cy="368300"/>
          </a:xfrm>
          <a:prstGeom prst="rect">
            <a:avLst/>
          </a:prstGeom>
          <a:noFill/>
        </p:spPr>
        <p:txBody>
          <a:bodyPr wrap="none" rtlCol="0">
            <a:spAutoFit/>
          </a:bodyPr>
          <a:lstStyle/>
          <a:p>
            <a:pPr algn="l"/>
            <a:r>
              <a:rPr lang="en-US"/>
              <a:t>“chịu đựng” hay “cầm vũ khí vùng lên”</a:t>
            </a:r>
          </a:p>
        </p:txBody>
      </p:sp>
      <p:sp>
        <p:nvSpPr>
          <p:cNvPr id="7" name="Text Box 6"/>
          <p:cNvSpPr txBox="1"/>
          <p:nvPr/>
        </p:nvSpPr>
        <p:spPr>
          <a:xfrm>
            <a:off x="1219200" y="3263900"/>
            <a:ext cx="1694180" cy="368300"/>
          </a:xfrm>
          <a:prstGeom prst="rect">
            <a:avLst/>
          </a:prstGeom>
          <a:noFill/>
        </p:spPr>
        <p:txBody>
          <a:bodyPr wrap="none" rtlCol="0">
            <a:spAutoFit/>
          </a:bodyPr>
          <a:lstStyle/>
          <a:p>
            <a:pPr algn="l"/>
            <a:r>
              <a:rPr lang="en-US"/>
              <a:t> “Chết, là ngủ” </a:t>
            </a:r>
          </a:p>
        </p:txBody>
      </p:sp>
      <p:sp>
        <p:nvSpPr>
          <p:cNvPr id="8" name="Text Box 7"/>
          <p:cNvSpPr txBox="1"/>
          <p:nvPr/>
        </p:nvSpPr>
        <p:spPr>
          <a:xfrm>
            <a:off x="1295400" y="3810000"/>
            <a:ext cx="1870075" cy="368300"/>
          </a:xfrm>
          <a:prstGeom prst="rect">
            <a:avLst/>
          </a:prstGeom>
          <a:noFill/>
        </p:spPr>
        <p:txBody>
          <a:bodyPr wrap="none" rtlCol="0">
            <a:spAutoFit/>
          </a:bodyPr>
          <a:lstStyle/>
          <a:p>
            <a:pPr algn="l"/>
            <a:r>
              <a:rPr lang="en-US"/>
              <a:t>“nỗi vướng mắc”</a:t>
            </a:r>
          </a:p>
        </p:txBody>
      </p:sp>
      <p:sp>
        <p:nvSpPr>
          <p:cNvPr id="9" name="Text Box 8"/>
          <p:cNvSpPr txBox="1"/>
          <p:nvPr/>
        </p:nvSpPr>
        <p:spPr>
          <a:xfrm>
            <a:off x="1219200" y="4356100"/>
            <a:ext cx="3611880" cy="368300"/>
          </a:xfrm>
          <a:prstGeom prst="rect">
            <a:avLst/>
          </a:prstGeom>
          <a:noFill/>
        </p:spPr>
        <p:txBody>
          <a:bodyPr wrap="none" rtlCol="0">
            <a:spAutoFit/>
          </a:bodyPr>
          <a:lstStyle/>
          <a:p>
            <a:pPr algn="l"/>
            <a:r>
              <a:rPr lang="en-US"/>
              <a:t>“chẳng thể biến thành hành động”</a:t>
            </a:r>
          </a:p>
        </p:txBody>
      </p:sp>
      <p:sp>
        <p:nvSpPr>
          <p:cNvPr id="11" name="Right Brace 10"/>
          <p:cNvSpPr/>
          <p:nvPr/>
        </p:nvSpPr>
        <p:spPr>
          <a:xfrm>
            <a:off x="5715000" y="1905000"/>
            <a:ext cx="1447800" cy="2819400"/>
          </a:xfrm>
          <a:prstGeom prst="rightBrace">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2" name="Text Box 11"/>
          <p:cNvSpPr txBox="1"/>
          <p:nvPr/>
        </p:nvSpPr>
        <p:spPr>
          <a:xfrm>
            <a:off x="7010400" y="3048000"/>
            <a:ext cx="4798695" cy="460375"/>
          </a:xfrm>
          <a:prstGeom prst="rect">
            <a:avLst/>
          </a:prstGeom>
          <a:noFill/>
        </p:spPr>
        <p:txBody>
          <a:bodyPr wrap="none" rtlCol="0">
            <a:spAutoFit/>
          </a:bodyPr>
          <a:lstStyle/>
          <a:p>
            <a:pPr algn="l"/>
            <a:r>
              <a:rPr lang="en-US" sz="2400">
                <a:latin typeface="Times New Roman" panose="02020603050405020304" charset="0"/>
                <a:cs typeface="Times New Roman" panose="02020603050405020304" charset="0"/>
              </a:rPr>
              <a:t>Những giằng xé nội tâm của Hăm-lét:</a:t>
            </a:r>
          </a:p>
        </p:txBody>
      </p:sp>
      <p:sp>
        <p:nvSpPr>
          <p:cNvPr id="13" name="Down Arrow 12"/>
          <p:cNvSpPr/>
          <p:nvPr/>
        </p:nvSpPr>
        <p:spPr>
          <a:xfrm>
            <a:off x="9296400" y="3632200"/>
            <a:ext cx="381000" cy="1035685"/>
          </a:xfrm>
          <a:prstGeom prst="down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4" name="Text Box 13"/>
          <p:cNvSpPr txBox="1"/>
          <p:nvPr/>
        </p:nvSpPr>
        <p:spPr>
          <a:xfrm>
            <a:off x="8623300" y="5124450"/>
            <a:ext cx="1567180" cy="645160"/>
          </a:xfrm>
          <a:prstGeom prst="rect">
            <a:avLst/>
          </a:prstGeom>
          <a:noFill/>
        </p:spPr>
        <p:txBody>
          <a:bodyPr wrap="none" rtlCol="0">
            <a:spAutoFit/>
          </a:bodyPr>
          <a:lstStyle/>
          <a:p>
            <a:pPr algn="l"/>
            <a:r>
              <a:rPr lang="en-US" sz="3600" b="1">
                <a:latin typeface="Times New Roman" panose="02020603050405020304" charset="0"/>
                <a:cs typeface="Times New Roman" panose="02020603050405020304" charset="0"/>
              </a:rPr>
              <a:t>Bi kịch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0" fill="hold"/>
                                        <p:tgtEl>
                                          <p:spTgt spid="4"/>
                                        </p:tgtEl>
                                        <p:attrNameLst>
                                          <p:attrName>ppt_x</p:attrName>
                                        </p:attrNameLst>
                                      </p:cBhvr>
                                      <p:tavLst>
                                        <p:tav tm="0">
                                          <p:val>
                                            <p:strVal val="#ppt_x"/>
                                          </p:val>
                                        </p:tav>
                                        <p:tav tm="100000">
                                          <p:val>
                                            <p:strVal val="#ppt_x"/>
                                          </p:val>
                                        </p:tav>
                                      </p:tavLst>
                                    </p:anim>
                                    <p:anim calcmode="lin" valueType="num">
                                      <p:cBhvr additive="base">
                                        <p:cTn id="13"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ox(in)">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ox(in)">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box(in)">
                                      <p:cBhvr>
                                        <p:cTn id="38" dur="2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ox(in)">
                                      <p:cBhvr>
                                        <p:cTn id="47" dur="20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ox(in)">
                                      <p:cBhvr>
                                        <p:cTn id="52" dur="2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P spid="6" grpId="0"/>
      <p:bldP spid="6" grpId="1"/>
      <p:bldP spid="7" grpId="0"/>
      <p:bldP spid="7" grpId="1"/>
      <p:bldP spid="8" grpId="0"/>
      <p:bldP spid="8" grpId="1"/>
      <p:bldP spid="9" grpId="0"/>
      <p:bldP spid="9" grpId="1"/>
      <p:bldP spid="11" grpId="0" animBg="1"/>
      <p:bldP spid="11" grpId="1" animBg="1"/>
      <p:bldP spid="12" grpId="0"/>
      <p:bldP spid="12" grpId="1"/>
      <p:bldP spid="13" grpId="0" animBg="1"/>
      <p:bldP spid="13" grpId="1" animBg="1"/>
      <p:bldP spid="14" grpId="0"/>
      <p:bldP spid="1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10972800" cy="582613"/>
          </a:xfrm>
        </p:spPr>
        <p:txBody>
          <a:bodyPr/>
          <a:lstStyle/>
          <a:p>
            <a:r>
              <a:rPr lang="en-US">
                <a:latin typeface="Times New Roman" panose="02020603050405020304" charset="0"/>
                <a:cs typeface="Times New Roman" panose="02020603050405020304" charset="0"/>
                <a:sym typeface="+mn-ea"/>
              </a:rPr>
              <a:t>b.Lời đối thoại với Ô-phê-li-a</a:t>
            </a:r>
            <a:r>
              <a:rPr lang="en-US">
                <a:latin typeface="Times New Roman" panose="02020603050405020304" charset="0"/>
                <a:cs typeface="Times New Roman" panose="02020603050405020304" charset="0"/>
              </a:rPr>
              <a:t/>
            </a:r>
            <a:br>
              <a:rPr lang="en-US">
                <a:latin typeface="Times New Roman" panose="02020603050405020304" charset="0"/>
                <a:cs typeface="Times New Roman" panose="02020603050405020304" charset="0"/>
              </a:rPr>
            </a:br>
            <a:endParaRPr lang="en-US"/>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62000" y="1828800"/>
            <a:ext cx="5486400" cy="3657600"/>
          </a:xfrm>
          <a:prstGeom prst="rect">
            <a:avLst/>
          </a:prstGeom>
        </p:spPr>
      </p:pic>
      <p:sp>
        <p:nvSpPr>
          <p:cNvPr id="11" name="Rounded Rectangle 10"/>
          <p:cNvSpPr/>
          <p:nvPr/>
        </p:nvSpPr>
        <p:spPr>
          <a:xfrm>
            <a:off x="8305800" y="1600200"/>
            <a:ext cx="2946400" cy="249555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121920" tIns="60960" rIns="121920" bIns="60960" numCol="1" anchor="t" anchorCtr="0" compatLnSpc="1"/>
          <a:lstStyle/>
          <a:p>
            <a:pPr marL="0" marR="0" indent="0" algn="l" defTabSz="957580" rtl="0" eaLnBrk="1" fontAlgn="base" latinLnBrk="0" hangingPunct="1">
              <a:lnSpc>
                <a:spcPct val="100000"/>
              </a:lnSpc>
              <a:spcBef>
                <a:spcPct val="0"/>
              </a:spcBef>
              <a:spcAft>
                <a:spcPct val="0"/>
              </a:spcAft>
              <a:buClrTx/>
              <a:buSzTx/>
              <a:buFontTx/>
              <a:buNone/>
            </a:pPr>
            <a:r>
              <a:rPr kumimoji="0" lang="en-US" sz="2400" b="0" i="0" u="none" strike="noStrike" cap="none" normalizeH="0" baseline="0" smtClean="0">
                <a:ln>
                  <a:noFill/>
                </a:ln>
                <a:solidFill>
                  <a:schemeClr val="tx1"/>
                </a:solidFill>
                <a:effectLst/>
                <a:latin typeface="Times New Roman" panose="02020603050405020304" charset="0"/>
                <a:cs typeface="Times New Roman" panose="02020603050405020304" charset="0"/>
                <a:sym typeface="+mn-ea"/>
              </a:rPr>
              <a:t>Lời đối thoại của Hăm-lét với Ô-phê-li-a có sự khác biệt gì với lời độc thoại trước đó về nàng?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ox(in)">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1" grpId="0" animBg="1"/>
      <p:bldP spid="1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Times New Roman" panose="02020603050405020304" charset="0"/>
                <a:cs typeface="Times New Roman" panose="02020603050405020304" charset="0"/>
              </a:rPr>
              <a:t>b.Lời đối thoại với Ô-phê-li-a</a:t>
            </a:r>
          </a:p>
        </p:txBody>
      </p:sp>
      <p:sp>
        <p:nvSpPr>
          <p:cNvPr id="5" name="Text Box 4"/>
          <p:cNvSpPr txBox="1"/>
          <p:nvPr/>
        </p:nvSpPr>
        <p:spPr>
          <a:xfrm>
            <a:off x="838200" y="1524000"/>
            <a:ext cx="3102610" cy="3538220"/>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Trong lời độc thoại: </a:t>
            </a:r>
            <a:r>
              <a:rPr lang="en-US" sz="2800">
                <a:latin typeface="Times New Roman" panose="02020603050405020304" charset="0"/>
                <a:cs typeface="Times New Roman" panose="02020603050405020304" charset="0"/>
              </a:rPr>
              <a:t>Hăm-lét dành cho Ô-phê-li-a những lời có cánh, ngọt ngào đầy yêu thương: “</a:t>
            </a:r>
            <a:r>
              <a:rPr lang="en-US" sz="2800" i="1">
                <a:latin typeface="Times New Roman" panose="02020603050405020304" charset="0"/>
                <a:cs typeface="Times New Roman" panose="02020603050405020304" charset="0"/>
              </a:rPr>
              <a:t>Ô-phê-li-a yêu kiều! Nữ thần của ta ơi... nàng.</a:t>
            </a:r>
            <a:r>
              <a:rPr lang="en-US" sz="2800">
                <a:latin typeface="Times New Roman" panose="02020603050405020304" charset="0"/>
                <a:cs typeface="Times New Roman" panose="02020603050405020304" charset="0"/>
              </a:rPr>
              <a:t>..”</a:t>
            </a:r>
          </a:p>
        </p:txBody>
      </p:sp>
      <p:sp>
        <p:nvSpPr>
          <p:cNvPr id="6" name="Text Box 5"/>
          <p:cNvSpPr txBox="1"/>
          <p:nvPr/>
        </p:nvSpPr>
        <p:spPr>
          <a:xfrm>
            <a:off x="7162800" y="1752600"/>
            <a:ext cx="3235960" cy="2245360"/>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Trong lời đối thoại:</a:t>
            </a:r>
            <a:r>
              <a:rPr lang="en-US" sz="2800">
                <a:latin typeface="Times New Roman" panose="02020603050405020304" charset="0"/>
                <a:cs typeface="Times New Roman" panose="02020603050405020304" charset="0"/>
              </a:rPr>
              <a:t> Hăm-lét lại dùng lối xưng hô vô cùng xa cách, xã giao: “</a:t>
            </a:r>
            <a:r>
              <a:rPr lang="en-US" sz="2800" i="1">
                <a:latin typeface="Times New Roman" panose="02020603050405020304" charset="0"/>
                <a:cs typeface="Times New Roman" panose="02020603050405020304" charset="0"/>
              </a:rPr>
              <a:t>đa tạ cô em” “tôi”.</a:t>
            </a:r>
          </a:p>
        </p:txBody>
      </p:sp>
      <p:sp>
        <p:nvSpPr>
          <p:cNvPr id="13" name="Left-Right Arrow 12"/>
          <p:cNvSpPr/>
          <p:nvPr/>
        </p:nvSpPr>
        <p:spPr>
          <a:xfrm>
            <a:off x="5029200" y="2590800"/>
            <a:ext cx="1264920" cy="943610"/>
          </a:xfrm>
          <a:prstGeom prst="leftRightArrow">
            <a:avLst/>
          </a:prstGeom>
          <a:solidFill>
            <a:srgbClr val="FFFF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7" name="Text Box 6"/>
          <p:cNvSpPr txBox="1"/>
          <p:nvPr/>
        </p:nvSpPr>
        <p:spPr>
          <a:xfrm>
            <a:off x="1295400" y="5638800"/>
            <a:ext cx="10042525" cy="521970"/>
          </a:xfrm>
          <a:prstGeom prst="rect">
            <a:avLst/>
          </a:prstGeom>
          <a:noFill/>
        </p:spPr>
        <p:txBody>
          <a:bodyPr wrap="none" rtlCol="0">
            <a:spAutoFit/>
          </a:bodyPr>
          <a:lstStyle/>
          <a:p>
            <a:r>
              <a:rPr lang="en-US" sz="2800" b="1">
                <a:latin typeface="Times New Roman" panose="02020603050405020304" charset="0"/>
                <a:cs typeface="Times New Roman" panose="02020603050405020304" charset="0"/>
              </a:rPr>
              <a:t>Hăm - lét trăn trở trong mối xung đột giữa nhan sắc và đức hạnh</a:t>
            </a:r>
          </a:p>
        </p:txBody>
      </p:sp>
      <p:sp>
        <p:nvSpPr>
          <p:cNvPr id="8" name="Right Arrow 7"/>
          <p:cNvSpPr/>
          <p:nvPr/>
        </p:nvSpPr>
        <p:spPr>
          <a:xfrm>
            <a:off x="457200" y="5638800"/>
            <a:ext cx="762000" cy="457200"/>
          </a:xfrm>
          <a:prstGeom prst="rightArrow">
            <a:avLst/>
          </a:prstGeom>
          <a:gradFill rotWithShape="0">
            <a:gsLst>
              <a:gs pos="0">
                <a:srgbClr val="E30000"/>
              </a:gs>
              <a:gs pos="100000">
                <a:srgbClr val="760303"/>
              </a:gs>
            </a:gsLst>
            <a:lin ang="5400000" scaled="0"/>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ox(in)">
                                      <p:cBhvr>
                                        <p:cTn id="11" dur="20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box(in)">
                                      <p:cBhvr>
                                        <p:cTn id="16" dur="2000"/>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ox(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7" grpId="0"/>
      <p:bldP spid="7" grpId="1"/>
      <p:bldP spid="8" grpId="0" animBg="1"/>
      <p:bldP spid="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8305800" y="1600200"/>
            <a:ext cx="2946400" cy="249555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121920" tIns="60960" rIns="121920" bIns="60960" numCol="1" anchor="t" anchorCtr="0" compatLnSpc="1"/>
          <a:lstStyle/>
          <a:p>
            <a:pPr marL="0" marR="0" indent="0" algn="l" defTabSz="957580" rtl="0" eaLnBrk="1" fontAlgn="base" latinLnBrk="0" hangingPunct="1">
              <a:lnSpc>
                <a:spcPct val="100000"/>
              </a:lnSpc>
              <a:spcBef>
                <a:spcPct val="0"/>
              </a:spcBef>
              <a:spcAft>
                <a:spcPct val="0"/>
              </a:spcAft>
              <a:buClrTx/>
              <a:buSzTx/>
              <a:buFontTx/>
              <a:buNone/>
            </a:pPr>
            <a:r>
              <a:rPr kumimoji="0" lang="en-US" sz="2400" b="0" i="0" u="none" strike="noStrike" cap="none" normalizeH="0" baseline="0" smtClean="0">
                <a:ln>
                  <a:noFill/>
                </a:ln>
                <a:solidFill>
                  <a:schemeClr val="tx1"/>
                </a:solidFill>
                <a:effectLst/>
                <a:latin typeface="Times New Roman" panose="02020603050405020304" charset="0"/>
                <a:cs typeface="Times New Roman" panose="02020603050405020304" charset="0"/>
                <a:sym typeface="+mn-ea"/>
              </a:rPr>
              <a:t>Ngôn ngữ đối thoại có ý nghĩa như nào  trong việc khắc họa nhân vật chính?</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99930" y="1524000"/>
            <a:ext cx="4011084" cy="4543777"/>
          </a:xfrm>
        </p:spPr>
      </p:pic>
      <p:sp>
        <p:nvSpPr>
          <p:cNvPr id="7" name="Text Box 6"/>
          <p:cNvSpPr txBox="1"/>
          <p:nvPr/>
        </p:nvSpPr>
        <p:spPr>
          <a:xfrm>
            <a:off x="1295400" y="304800"/>
            <a:ext cx="5102860" cy="922020"/>
          </a:xfrm>
          <a:prstGeom prst="rect">
            <a:avLst/>
          </a:prstGeom>
          <a:noFill/>
        </p:spPr>
        <p:txBody>
          <a:bodyPr wrap="none" rtlCol="0">
            <a:spAutoFit/>
          </a:bodyPr>
          <a:lstStyle/>
          <a:p>
            <a:pPr algn="l"/>
            <a:r>
              <a:rPr lang="en-US" sz="3200">
                <a:latin typeface="Times New Roman" panose="02020603050405020304" charset="0"/>
                <a:cs typeface="Times New Roman" panose="02020603050405020304" charset="0"/>
                <a:sym typeface="+mn-ea"/>
              </a:rPr>
              <a:t>b.Lời </a:t>
            </a:r>
            <a:r>
              <a:rPr lang="en-US" sz="3600">
                <a:latin typeface="Times New Roman" panose="02020603050405020304" charset="0"/>
                <a:cs typeface="Times New Roman" panose="02020603050405020304" charset="0"/>
                <a:sym typeface="+mn-ea"/>
              </a:rPr>
              <a:t>đối </a:t>
            </a:r>
            <a:r>
              <a:rPr lang="en-US" sz="3200">
                <a:latin typeface="Times New Roman" panose="02020603050405020304" charset="0"/>
                <a:cs typeface="Times New Roman" panose="02020603050405020304" charset="0"/>
                <a:sym typeface="+mn-ea"/>
              </a:rPr>
              <a:t>thoại với Ô-phê-li-a</a:t>
            </a:r>
            <a:endParaRPr lang="en-US">
              <a:latin typeface="Times New Roman" panose="02020603050405020304" charset="0"/>
              <a:cs typeface="Times New Roman" panose="02020603050405020304" charset="0"/>
            </a:endParaRPr>
          </a:p>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p:nvPr/>
        </p:nvSpPr>
        <p:spPr>
          <a:xfrm>
            <a:off x="2514600" y="609600"/>
            <a:ext cx="5885815" cy="368300"/>
          </a:xfrm>
          <a:prstGeom prst="rect">
            <a:avLst/>
          </a:prstGeom>
          <a:noFill/>
        </p:spPr>
        <p:txBody>
          <a:bodyPr wrap="square" rtlCol="0">
            <a:spAutoFit/>
          </a:bodyPr>
          <a:lstStyle/>
          <a:p>
            <a:pPr algn="l"/>
            <a:r>
              <a:rPr lang="en-US"/>
              <a:t> </a:t>
            </a:r>
          </a:p>
        </p:txBody>
      </p:sp>
      <p:sp>
        <p:nvSpPr>
          <p:cNvPr id="7" name="Flowchart: Alternate Process 6"/>
          <p:cNvSpPr/>
          <p:nvPr/>
        </p:nvSpPr>
        <p:spPr>
          <a:xfrm>
            <a:off x="1604645" y="990600"/>
            <a:ext cx="8209280" cy="990600"/>
          </a:xfrm>
          <a:prstGeom prst="flowChartAlternateProcess">
            <a:avLst/>
          </a:prstGeom>
          <a:solidFill>
            <a:srgbClr val="FFFF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l"/>
            <a:r>
              <a:rPr lang="en-US" sz="2800">
                <a:latin typeface="Times New Roman" panose="02020603050405020304" charset="0"/>
                <a:cs typeface="Times New Roman" panose="02020603050405020304" charset="0"/>
                <a:sym typeface="+mn-ea"/>
              </a:rPr>
              <a:t>Ngôn ngữ đối thoại trong đoạn trích  là giúp thể hiện</a:t>
            </a:r>
          </a:p>
          <a:p>
            <a:pPr algn="l"/>
            <a:r>
              <a:rPr lang="en-US" sz="2800">
                <a:latin typeface="Times New Roman" panose="02020603050405020304" charset="0"/>
                <a:cs typeface="Times New Roman" panose="02020603050405020304" charset="0"/>
                <a:sym typeface="+mn-ea"/>
              </a:rPr>
              <a:t> được một cách sinh động tính cách của từng nhân vật</a:t>
            </a:r>
            <a:endParaRPr kumimoji="0" lang="en-US" altLang="en-US" sz="2800" b="0"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sym typeface="+mn-ea"/>
            </a:endParaRPr>
          </a:p>
        </p:txBody>
      </p:sp>
      <p:sp>
        <p:nvSpPr>
          <p:cNvPr id="8" name="Flowchart: Alternate Process 7"/>
          <p:cNvSpPr/>
          <p:nvPr/>
        </p:nvSpPr>
        <p:spPr>
          <a:xfrm>
            <a:off x="1143000" y="3200400"/>
            <a:ext cx="3482975" cy="3124200"/>
          </a:xfrm>
          <a:prstGeom prst="flowChartAlternateProcess">
            <a:avLst/>
          </a:prstGeom>
          <a:solidFill>
            <a:srgbClr val="FFFF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l"/>
            <a:r>
              <a:rPr lang="en-US" sz="2800">
                <a:latin typeface="Times New Roman" panose="02020603050405020304" charset="0"/>
                <a:cs typeface="Times New Roman" panose="02020603050405020304" charset="0"/>
                <a:sym typeface="+mn-ea"/>
              </a:rPr>
              <a:t>Ô-phê-li-a trong trắng</a:t>
            </a:r>
          </a:p>
          <a:p>
            <a:pPr algn="l"/>
            <a:r>
              <a:rPr lang="en-US" sz="2800">
                <a:latin typeface="Times New Roman" panose="02020603050405020304" charset="0"/>
                <a:cs typeface="Times New Roman" panose="02020603050405020304" charset="0"/>
                <a:sym typeface="+mn-ea"/>
              </a:rPr>
              <a:t>, ngây thơ nhưng </a:t>
            </a:r>
          </a:p>
          <a:p>
            <a:pPr algn="l"/>
            <a:r>
              <a:rPr lang="en-US" sz="2800">
                <a:latin typeface="Times New Roman" panose="02020603050405020304" charset="0"/>
                <a:cs typeface="Times New Roman" panose="02020603050405020304" charset="0"/>
                <a:sym typeface="+mn-ea"/>
              </a:rPr>
              <a:t>ngờ nghệch, lệ thuộc,</a:t>
            </a:r>
          </a:p>
          <a:p>
            <a:pPr algn="l"/>
            <a:r>
              <a:rPr lang="en-US" sz="2800">
                <a:latin typeface="Times New Roman" panose="02020603050405020304" charset="0"/>
                <a:cs typeface="Times New Roman" panose="02020603050405020304" charset="0"/>
                <a:sym typeface="+mn-ea"/>
              </a:rPr>
              <a:t> dễ bị lợi dụng.... </a:t>
            </a:r>
            <a:endParaRPr kumimoji="0" lang="en-US" altLang="en-US" sz="2800" b="0"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sym typeface="+mn-ea"/>
            </a:endParaRPr>
          </a:p>
        </p:txBody>
      </p:sp>
      <p:sp>
        <p:nvSpPr>
          <p:cNvPr id="9" name="Flowchart: Alternate Process 8"/>
          <p:cNvSpPr/>
          <p:nvPr/>
        </p:nvSpPr>
        <p:spPr>
          <a:xfrm>
            <a:off x="7467600" y="3124200"/>
            <a:ext cx="3417570" cy="3124200"/>
          </a:xfrm>
          <a:prstGeom prst="flowChartAlternateProcess">
            <a:avLst/>
          </a:prstGeom>
          <a:solidFill>
            <a:srgbClr val="FFFF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algn="l"/>
            <a:r>
              <a:rPr lang="en-US" sz="2800">
                <a:latin typeface="Times New Roman" panose="02020603050405020304" charset="0"/>
                <a:cs typeface="Times New Roman" panose="02020603050405020304" charset="0"/>
                <a:sym typeface="+mn-ea"/>
              </a:rPr>
              <a:t>Hăm-lét khôn ngoan, </a:t>
            </a:r>
          </a:p>
          <a:p>
            <a:pPr algn="l"/>
            <a:r>
              <a:rPr lang="en-US" sz="2800">
                <a:latin typeface="Times New Roman" panose="02020603050405020304" charset="0"/>
                <a:cs typeface="Times New Roman" panose="02020603050405020304" charset="0"/>
                <a:sym typeface="+mn-ea"/>
              </a:rPr>
              <a:t>mang tính nước đôi </a:t>
            </a:r>
          </a:p>
          <a:p>
            <a:pPr algn="l"/>
            <a:r>
              <a:rPr lang="en-US" sz="2800">
                <a:latin typeface="Times New Roman" panose="02020603050405020304" charset="0"/>
                <a:cs typeface="Times New Roman" panose="02020603050405020304" charset="0"/>
                <a:sym typeface="+mn-ea"/>
              </a:rPr>
              <a:t>trong hành động</a:t>
            </a:r>
            <a:endParaRPr kumimoji="0" lang="en-US" altLang="en-US" sz="2800" b="0"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sym typeface="+mn-ea"/>
            </a:endParaRPr>
          </a:p>
        </p:txBody>
      </p:sp>
      <p:cxnSp>
        <p:nvCxnSpPr>
          <p:cNvPr id="10" name="Straight Arrow Connector 9"/>
          <p:cNvCxnSpPr>
            <a:endCxn id="8" idx="0"/>
          </p:cNvCxnSpPr>
          <p:nvPr/>
        </p:nvCxnSpPr>
        <p:spPr>
          <a:xfrm flipH="1">
            <a:off x="2884805" y="1981200"/>
            <a:ext cx="2677795" cy="121920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cxnSp>
        <p:nvCxnSpPr>
          <p:cNvPr id="11" name="Straight Arrow Connector 10"/>
          <p:cNvCxnSpPr>
            <a:stCxn id="7" idx="2"/>
          </p:cNvCxnSpPr>
          <p:nvPr/>
        </p:nvCxnSpPr>
        <p:spPr>
          <a:xfrm>
            <a:off x="5709285" y="1981200"/>
            <a:ext cx="3358515" cy="1143000"/>
          </a:xfrm>
          <a:prstGeom prst="straightConnector1">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Times New Roman" panose="02020603050405020304" charset="0"/>
                <a:cs typeface="Times New Roman" panose="02020603050405020304" charset="0"/>
              </a:rPr>
              <a:t>3.Chủ đề, thông điệp, bài học ý nghĩa từ đoạn trích</a:t>
            </a:r>
          </a:p>
        </p:txBody>
      </p:sp>
      <p:graphicFrame>
        <p:nvGraphicFramePr>
          <p:cNvPr id="5" name="Diagram 4"/>
          <p:cNvGraphicFramePr/>
          <p:nvPr/>
        </p:nvGraphicFramePr>
        <p:xfrm>
          <a:off x="1752600" y="1828800"/>
          <a:ext cx="8128000" cy="54184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Double Wave 5"/>
          <p:cNvSpPr/>
          <p:nvPr/>
        </p:nvSpPr>
        <p:spPr>
          <a:xfrm>
            <a:off x="2243455" y="838200"/>
            <a:ext cx="4823460" cy="1295400"/>
          </a:xfrm>
          <a:prstGeom prst="doubleWave">
            <a:avLst/>
          </a:prstGeom>
          <a:solidFill>
            <a:srgbClr val="FF0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Em hãy rút ra chủ đề, </a:t>
            </a:r>
          </a:p>
          <a:p>
            <a:pPr marL="0" marR="0" indent="0" algn="l" defTabSz="914400" rtl="0" eaLnBrk="1" fontAlgn="base" latinLnBrk="0" hangingPunct="1">
              <a:lnSpc>
                <a:spcPct val="100000"/>
              </a:lnSpc>
              <a:spcBef>
                <a:spcPct val="0"/>
              </a:spcBef>
              <a:spcAft>
                <a:spcPct val="0"/>
              </a:spcAft>
              <a:buClrTx/>
              <a:buSzTx/>
              <a:buFontTx/>
              <a:buNone/>
            </a:pPr>
            <a:r>
              <a:rPr kumimoji="0" lang="en-US" altLang="zh-CN" sz="2800" b="0" i="0" u="none" strike="noStrike" cap="none" normalizeH="0" baseline="0" smtClean="0">
                <a:ln>
                  <a:noFill/>
                </a:ln>
                <a:solidFill>
                  <a:schemeClr val="tx1"/>
                </a:solidFill>
                <a:effectLst/>
                <a:latin typeface="Times New Roman" panose="02020603050405020304" charset="0"/>
                <a:ea typeface="SimSun" panose="02010600030101010101" pitchFamily="2" charset="-122"/>
                <a:cs typeface="Times New Roman" panose="02020603050405020304" charset="0"/>
              </a:rPr>
              <a:t>thông điệp từ đoạn trích?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6" grpId="0" animBg="1"/>
      <p:bldP spid="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r>
              <a:rPr lang="en-US" b="1" smtClean="0">
                <a:latin typeface="Times New Roman" panose="02020603050405020304" charset="0"/>
                <a:cs typeface="Times New Roman" panose="02020603050405020304" charset="0"/>
              </a:rPr>
              <a:t>III. TỔNG KẾT</a:t>
            </a:r>
            <a:endParaRPr lang="en-US" sz="2135" b="1" smtClean="0">
              <a:latin typeface="Times New Roman" panose="02020603050405020304" charset="0"/>
              <a:cs typeface="Times New Roman" panose="02020603050405020304" charset="0"/>
            </a:endParaRPr>
          </a:p>
        </p:txBody>
      </p:sp>
      <p:sp>
        <p:nvSpPr>
          <p:cNvPr id="8" name="Text Box 7"/>
          <p:cNvSpPr txBox="1"/>
          <p:nvPr/>
        </p:nvSpPr>
        <p:spPr>
          <a:xfrm>
            <a:off x="685800" y="1066800"/>
            <a:ext cx="11175365" cy="2676525"/>
          </a:xfrm>
          <a:prstGeom prst="rect">
            <a:avLst/>
          </a:prstGeom>
          <a:noFill/>
        </p:spPr>
        <p:txBody>
          <a:bodyPr wrap="square" rtlCol="0">
            <a:spAutoFit/>
          </a:bodyPr>
          <a:lstStyle/>
          <a:p>
            <a:pPr algn="l"/>
            <a:r>
              <a:rPr lang="en-US" sz="2800" b="1" u="sng">
                <a:latin typeface="Times New Roman" panose="02020603050405020304" charset="0"/>
                <a:cs typeface="Times New Roman" panose="02020603050405020304" charset="0"/>
              </a:rPr>
              <a:t>1. Giá trị nội dung</a:t>
            </a:r>
          </a:p>
          <a:p>
            <a:pPr algn="l"/>
            <a:r>
              <a:rPr lang="en-US" sz="2800">
                <a:latin typeface="Times New Roman" panose="02020603050405020304" charset="0"/>
                <a:cs typeface="Times New Roman" panose="02020603050405020304" charset="0"/>
              </a:rPr>
              <a:t>-Đoạn trích  được tác giả thể hiện chủ đề về vấn đề sống hay không sống, sống trách nhiệm hay sống cho cá nhân.</a:t>
            </a:r>
          </a:p>
          <a:p>
            <a:pPr algn="l"/>
            <a:r>
              <a:rPr lang="en-US" sz="2800">
                <a:latin typeface="Times New Roman" panose="02020603050405020304" charset="0"/>
                <a:cs typeface="Times New Roman" panose="02020603050405020304" charset="0"/>
              </a:rPr>
              <a:t>- Ngoài ra tác phẩm còn nêu lên những suy ngẫm về bản tính của con người, những trăn trở, lo âu của con người trong cuộc sống đầy gian nan, vất vả, những rủi ro vẫn đang thường trực xảy ra. </a:t>
            </a:r>
          </a:p>
        </p:txBody>
      </p:sp>
      <p:sp>
        <p:nvSpPr>
          <p:cNvPr id="9" name="Text Box 8"/>
          <p:cNvSpPr txBox="1"/>
          <p:nvPr/>
        </p:nvSpPr>
        <p:spPr>
          <a:xfrm>
            <a:off x="685800" y="3962400"/>
            <a:ext cx="10300335" cy="2245360"/>
          </a:xfrm>
          <a:prstGeom prst="rect">
            <a:avLst/>
          </a:prstGeom>
          <a:noFill/>
        </p:spPr>
        <p:txBody>
          <a:bodyPr wrap="square" rtlCol="0">
            <a:spAutoFit/>
          </a:bodyPr>
          <a:lstStyle/>
          <a:p>
            <a:pPr algn="l"/>
            <a:r>
              <a:rPr lang="en-US" sz="2800" b="1" u="sng">
                <a:latin typeface="Times New Roman" panose="02020603050405020304" charset="0"/>
                <a:cs typeface="Times New Roman" panose="02020603050405020304" charset="0"/>
              </a:rPr>
              <a:t>2. Giá trị nghệ thuật</a:t>
            </a:r>
          </a:p>
          <a:p>
            <a:pPr algn="l"/>
            <a:r>
              <a:rPr lang="en-US" sz="2800">
                <a:latin typeface="Times New Roman" panose="02020603050405020304" charset="0"/>
                <a:cs typeface="Times New Roman" panose="02020603050405020304" charset="0"/>
              </a:rPr>
              <a:t>-Nghệ thuật xây dựng nhân vật trong tác phẩm kịch độc đáo, tinh tế, các tình huống kịch hấp dẫn.</a:t>
            </a:r>
          </a:p>
          <a:p>
            <a:pPr algn="l"/>
            <a:r>
              <a:rPr lang="en-US" sz="2800">
                <a:latin typeface="Times New Roman" panose="02020603050405020304" charset="0"/>
                <a:cs typeface="Times New Roman" panose="02020603050405020304" charset="0"/>
              </a:rPr>
              <a:t>-Xây dựng xung đột kịch tiêu biểu, có giá trị điển hình cho thời đại.</a:t>
            </a:r>
          </a:p>
          <a:p>
            <a:pPr algn="l"/>
            <a:r>
              <a:rPr lang="en-US" sz="2800">
                <a:latin typeface="Times New Roman" panose="02020603050405020304" charset="0"/>
                <a:cs typeface="Times New Roman" panose="02020603050405020304" charset="0"/>
              </a:rPr>
              <a:t>-Kết hợp khéo léo ngôn ngữ đối thoại và ngôn ngữ độc thoại.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box(in)">
                                      <p:cBhvr>
                                        <p:cTn id="7" dur="2000"/>
                                        <p:tgtEl>
                                          <p:spTgt spid="74754"/>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additive="base">
                                        <p:cTn id="12" dur="50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checkerboard(across)">
                                      <p:cBhvr>
                                        <p:cTn id="18" dur="500"/>
                                        <p:tgtEl>
                                          <p:spTgt spid="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 calcmode="lin" valueType="num">
                                      <p:cBhvr additive="base">
                                        <p:cTn id="23" dur="50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7" presetClass="entr" presetSubtype="4"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additive="base">
                                        <p:cTn id="29" dur="50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30" dur="50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checkerboard(across)">
                                      <p:cBhvr>
                                        <p:cTn id="39" dur="500"/>
                                        <p:tgtEl>
                                          <p:spTgt spid="9">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latin typeface="Times New Roman" panose="02020603050405020304" charset="0"/>
                <a:cs typeface="Times New Roman" panose="02020603050405020304" charset="0"/>
              </a:rPr>
              <a:t>IV. LUYỆN TẬP</a:t>
            </a:r>
          </a:p>
        </p:txBody>
      </p:sp>
      <p:sp>
        <p:nvSpPr>
          <p:cNvPr id="5" name="Text Box 4"/>
          <p:cNvSpPr txBox="1"/>
          <p:nvPr/>
        </p:nvSpPr>
        <p:spPr>
          <a:xfrm>
            <a:off x="1435735" y="1161415"/>
            <a:ext cx="10140315" cy="953135"/>
          </a:xfrm>
          <a:prstGeom prst="rect">
            <a:avLst/>
          </a:prstGeom>
          <a:noFill/>
        </p:spPr>
        <p:txBody>
          <a:bodyPr wrap="square" rtlCol="0" anchor="t">
            <a:spAutoFit/>
          </a:bodyPr>
          <a:lstStyle/>
          <a:p>
            <a:r>
              <a:rPr lang="en-US" sz="2800" i="1">
                <a:latin typeface="Times New Roman" panose="02020603050405020304" charset="0"/>
                <a:cs typeface="Times New Roman" panose="02020603050405020304" charset="0"/>
              </a:rPr>
              <a:t>Hãy viết đoạn văn (khoảng 150 chữ) trình bày suy nghĩ của bạn về một thông điệp có ý nghĩa với bản thân được rút ra từ vở kịch?</a:t>
            </a:r>
          </a:p>
        </p:txBody>
      </p:sp>
      <p:sp>
        <p:nvSpPr>
          <p:cNvPr id="6" name="Action Button: Help 5"/>
          <p:cNvSpPr/>
          <p:nvPr/>
        </p:nvSpPr>
        <p:spPr>
          <a:xfrm>
            <a:off x="381000" y="1295400"/>
            <a:ext cx="817245" cy="572770"/>
          </a:xfrm>
          <a:prstGeom prst="actionButtonHelp">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7" name="Text Box 6"/>
          <p:cNvSpPr txBox="1"/>
          <p:nvPr/>
        </p:nvSpPr>
        <p:spPr>
          <a:xfrm>
            <a:off x="990600" y="4191000"/>
            <a:ext cx="9961245" cy="1383665"/>
          </a:xfrm>
          <a:prstGeom prst="rect">
            <a:avLst/>
          </a:prstGeom>
          <a:noFill/>
        </p:spPr>
        <p:txBody>
          <a:bodyPr wrap="square" rtlCol="0">
            <a:spAutoFit/>
          </a:bodyPr>
          <a:lstStyle/>
          <a:p>
            <a:pPr algn="l"/>
            <a:r>
              <a:rPr lang="en-US" sz="2800">
                <a:latin typeface="Times New Roman" panose="02020603050405020304" charset="0"/>
                <a:cs typeface="Times New Roman" panose="02020603050405020304" charset="0"/>
              </a:rPr>
              <a:t>- Hình thức: đoạn văn, dung lượng khoảng 150 chữ.</a:t>
            </a:r>
          </a:p>
          <a:p>
            <a:pPr algn="l"/>
            <a:r>
              <a:rPr lang="en-US" sz="2800">
                <a:latin typeface="Times New Roman" panose="02020603050405020304" charset="0"/>
                <a:cs typeface="Times New Roman" panose="02020603050405020304" charset="0"/>
              </a:rPr>
              <a:t>- Nội dung: chọn thông điệp (dũng cảm, mạnh mẽ, trách nhiệm...) nêu suy nghĩ của bản thân về thông điệp đó.</a:t>
            </a:r>
          </a:p>
        </p:txBody>
      </p:sp>
      <p:sp>
        <p:nvSpPr>
          <p:cNvPr id="8" name="Text Box 7"/>
          <p:cNvSpPr txBox="1"/>
          <p:nvPr/>
        </p:nvSpPr>
        <p:spPr>
          <a:xfrm>
            <a:off x="1435735" y="2890520"/>
            <a:ext cx="1276985" cy="1076325"/>
          </a:xfrm>
          <a:prstGeom prst="rect">
            <a:avLst/>
          </a:prstGeom>
          <a:noFill/>
        </p:spPr>
        <p:txBody>
          <a:bodyPr wrap="none" rtlCol="0">
            <a:spAutoFit/>
          </a:bodyPr>
          <a:lstStyle/>
          <a:p>
            <a:pPr algn="l"/>
            <a:r>
              <a:rPr lang="en-US" sz="3200" b="1" u="sng">
                <a:latin typeface="Times New Roman" panose="02020603050405020304" charset="0"/>
                <a:cs typeface="Times New Roman" panose="02020603050405020304" charset="0"/>
                <a:sym typeface="+mn-ea"/>
              </a:rPr>
              <a:t>Gợi ý:</a:t>
            </a:r>
            <a:endParaRPr lang="en-US" sz="3200" b="1" u="sng">
              <a:latin typeface="Times New Roman" panose="02020603050405020304" charset="0"/>
              <a:cs typeface="Times New Roman" panose="02020603050405020304" charset="0"/>
            </a:endParaRPr>
          </a:p>
          <a:p>
            <a:endParaRPr lang="en-US" sz="3200" b="1" u="sng">
              <a:latin typeface="Times New Roman" panose="02020603050405020304" charset="0"/>
              <a:cs typeface="Times New Roman" panose="02020603050405020304" charset="0"/>
            </a:endParaRPr>
          </a:p>
        </p:txBody>
      </p:sp>
      <p:sp>
        <p:nvSpPr>
          <p:cNvPr id="9" name="Sun 8"/>
          <p:cNvSpPr/>
          <p:nvPr/>
        </p:nvSpPr>
        <p:spPr>
          <a:xfrm>
            <a:off x="289560" y="3048000"/>
            <a:ext cx="853440" cy="838200"/>
          </a:xfrm>
          <a:prstGeom prst="sun">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checkerboard(across)">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ox(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box(in)">
                                      <p:cBhvr>
                                        <p:cTn id="25" dur="2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circle(in)">
                                      <p:cBhvr>
                                        <p:cTn id="3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P spid="6" grpId="0" animBg="1"/>
      <p:bldP spid="6" grpId="1" animBg="1"/>
      <p:bldP spid="7" grpId="0"/>
      <p:bldP spid="7" grpId="1"/>
      <p:bldP spid="8" grpId="0"/>
      <p:bldP spid="8" grpId="1"/>
      <p:bldP spid="9" grpId="0" animBg="1"/>
      <p:bldP spid="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143000"/>
            <a:ext cx="12192001" cy="914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18915" y="381000"/>
            <a:ext cx="8052435" cy="5791200"/>
          </a:xfrm>
        </p:spPr>
        <p:txBody>
          <a:bodyPr/>
          <a:lstStyle/>
          <a:p>
            <a:pPr marL="0" indent="0">
              <a:buNone/>
            </a:pPr>
            <a:r>
              <a:rPr lang="en-US" altLang="vi-VN" b="1" dirty="0" smtClean="0">
                <a:latin typeface="Times New Roman" panose="02020603050405020304" charset="0"/>
                <a:cs typeface="Times New Roman" panose="02020603050405020304" charset="0"/>
              </a:rPr>
              <a:t>I. TÌM HIỂU CHUNG</a:t>
            </a:r>
            <a:endParaRPr lang="en-US" altLang="vi-VN" dirty="0" smtClean="0">
              <a:latin typeface="Times New Roman" panose="02020603050405020304" charset="0"/>
              <a:cs typeface="Times New Roman" panose="02020603050405020304" charset="0"/>
            </a:endParaRPr>
          </a:p>
          <a:p>
            <a:pPr marL="0" indent="0">
              <a:buNone/>
            </a:pPr>
            <a:r>
              <a:rPr lang="en-US" altLang="vi-VN" u="sng" dirty="0" smtClean="0">
                <a:latin typeface="Times New Roman" panose="02020603050405020304" charset="0"/>
                <a:cs typeface="Times New Roman" panose="02020603050405020304" charset="0"/>
              </a:rPr>
              <a:t>1. Tác giả</a:t>
            </a:r>
          </a:p>
          <a:p>
            <a:pPr marL="0" indent="0">
              <a:buNone/>
            </a:pPr>
            <a:r>
              <a:rPr lang="en-US" altLang="vi-VN" dirty="0" smtClean="0">
                <a:latin typeface="Times New Roman" panose="02020603050405020304" charset="0"/>
                <a:cs typeface="Times New Roman" panose="02020603050405020304" charset="0"/>
              </a:rPr>
              <a:t>- William Shakespeare (1564-1616) là nhà viết kịch, nhà thơ vĩ đại người Anh thời Phục hưng.</a:t>
            </a:r>
          </a:p>
          <a:p>
            <a:pPr marL="0" indent="0">
              <a:buNone/>
            </a:pPr>
            <a:r>
              <a:rPr lang="en-US" altLang="vi-VN" dirty="0" smtClean="0">
                <a:latin typeface="Times New Roman" panose="02020603050405020304" charset="0"/>
                <a:cs typeface="Times New Roman" panose="02020603050405020304" charset="0"/>
              </a:rPr>
              <a:t>- ông sinh ra và lớn lên tại thị trấn Xtơ-rét-phớt (Stratford) ở tây nam nước Anh trong một gia đình buôn bán len dạ.</a:t>
            </a:r>
          </a:p>
          <a:p>
            <a:pPr marL="0" indent="0">
              <a:buNone/>
            </a:pPr>
            <a:r>
              <a:rPr lang="en-US" altLang="vi-VN" dirty="0" smtClean="0">
                <a:latin typeface="Times New Roman" panose="02020603050405020304" charset="0"/>
                <a:cs typeface="Times New Roman" panose="02020603050405020304" charset="0"/>
              </a:rPr>
              <a:t>-Tuổi trẻ ông chịu nhiều vất vả: từng giúp việc cho một đoàn kịch, sau trở thành diễn viên, nhà soạn kịch kiêm đạo diễn, rồi người đồng sở hữu </a:t>
            </a:r>
            <a:r>
              <a:rPr lang="en-US" altLang="vi-VN" dirty="0" err="1" smtClean="0">
                <a:latin typeface="Times New Roman" panose="02020603050405020304" charset="0"/>
                <a:cs typeface="Times New Roman" panose="02020603050405020304" charset="0"/>
              </a:rPr>
              <a:t>đoàn</a:t>
            </a:r>
            <a:r>
              <a:rPr lang="en-US" altLang="vi-VN" dirty="0" smtClean="0">
                <a:latin typeface="Times New Roman" panose="02020603050405020304" charset="0"/>
                <a:cs typeface="Times New Roman" panose="02020603050405020304" charset="0"/>
              </a:rPr>
              <a:t> </a:t>
            </a:r>
            <a:r>
              <a:rPr lang="en-US" altLang="vi-VN" dirty="0" err="1" smtClean="0">
                <a:latin typeface="Times New Roman" panose="02020603050405020304" charset="0"/>
                <a:cs typeface="Times New Roman" panose="02020603050405020304" charset="0"/>
              </a:rPr>
              <a:t>kịch</a:t>
            </a:r>
            <a:r>
              <a:rPr lang="en-US" altLang="vi-VN" dirty="0" smtClean="0">
                <a:latin typeface="Times New Roman" panose="02020603050405020304" charset="0"/>
                <a:cs typeface="Times New Roman" panose="02020603050405020304" charset="0"/>
              </a:rPr>
              <a:t>.</a:t>
            </a:r>
            <a:endParaRPr lang="en-US" altLang="vi-VN" dirty="0" smtClean="0">
              <a:latin typeface="Times New Roman" panose="02020603050405020304" charset="0"/>
              <a:cs typeface="Times New Roman" panose="02020603050405020304" charset="0"/>
            </a:endParaRPr>
          </a:p>
        </p:txBody>
      </p:sp>
      <p:pic>
        <p:nvPicPr>
          <p:cNvPr id="6" name="Picture 16" descr="William Shakespeare – Wikipedia tiếng Việ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12" y="837988"/>
            <a:ext cx="3402753" cy="437980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38200" y="6400800"/>
            <a:ext cx="11233150" cy="646331"/>
          </a:xfrm>
          <a:prstGeom prst="rect">
            <a:avLst/>
          </a:prstGeom>
          <a:noFill/>
        </p:spPr>
        <p:txBody>
          <a:bodyPr wrap="square" rtlCol="0">
            <a:spAutoFit/>
          </a:bodyPr>
          <a:lstStyle/>
          <a:p>
            <a:pPr algn="ctr"/>
            <a:r>
              <a:rPr lang="en-US" i="1" dirty="0" err="1"/>
              <a:t>Sản</a:t>
            </a:r>
            <a:r>
              <a:rPr lang="en-US" i="1" dirty="0"/>
              <a:t> </a:t>
            </a:r>
            <a:r>
              <a:rPr lang="en-US" i="1" dirty="0" err="1"/>
              <a:t>phẩm</a:t>
            </a:r>
            <a:r>
              <a:rPr lang="en-US" i="1" dirty="0"/>
              <a:t> </a:t>
            </a:r>
            <a:r>
              <a:rPr lang="en-US" i="1" dirty="0" err="1"/>
              <a:t>của</a:t>
            </a:r>
            <a:r>
              <a:rPr lang="en-US" i="1" dirty="0"/>
              <a:t> </a:t>
            </a:r>
            <a:r>
              <a:rPr lang="en-US" i="1" dirty="0" err="1"/>
              <a:t>nhóm</a:t>
            </a:r>
            <a:r>
              <a:rPr lang="en-US" i="1" dirty="0"/>
              <a:t> </a:t>
            </a:r>
            <a:r>
              <a:rPr lang="en-US" i="1" dirty="0" err="1"/>
              <a:t>Zalo</a:t>
            </a:r>
            <a:r>
              <a:rPr lang="en-US" i="1" dirty="0"/>
              <a:t>: NGỮ VĂN THPT (</a:t>
            </a:r>
            <a:r>
              <a:rPr lang="en-US" i="1" dirty="0" err="1"/>
              <a:t>Nhóm</a:t>
            </a:r>
            <a:r>
              <a:rPr lang="en-US" i="1" dirty="0"/>
              <a:t> </a:t>
            </a:r>
            <a:r>
              <a:rPr lang="en-US" i="1" dirty="0" err="1"/>
              <a:t>cô</a:t>
            </a:r>
            <a:r>
              <a:rPr lang="en-US" i="1" dirty="0"/>
              <a:t> Thu </a:t>
            </a:r>
            <a:r>
              <a:rPr lang="en-US" i="1" dirty="0" err="1"/>
              <a:t>Huyền</a:t>
            </a:r>
            <a:r>
              <a:rPr lang="en-US" i="1" dirty="0"/>
              <a:t>) – DỰ ÁN CỘNG ĐỒNG</a:t>
            </a:r>
            <a:endParaRPr lang="en-US" dirty="0"/>
          </a:p>
          <a:p>
            <a:r>
              <a:rPr 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2"/>
          </p:nvPr>
        </p:nvSpPr>
        <p:spPr>
          <a:xfrm>
            <a:off x="4876800" y="685801"/>
            <a:ext cx="6896735" cy="4267200"/>
          </a:xfrm>
        </p:spPr>
        <p:txBody>
          <a:bodyPr/>
          <a:lstStyle/>
          <a:p>
            <a:pPr marL="0" indent="0">
              <a:buNone/>
            </a:pPr>
            <a:r>
              <a:rPr lang="en-US"/>
              <a:t>-</a:t>
            </a:r>
            <a:r>
              <a:rPr lang="en-US" sz="2800">
                <a:latin typeface="Times New Roman" panose="02020603050405020304" charset="0"/>
                <a:cs typeface="Times New Roman" panose="02020603050405020304" charset="0"/>
              </a:rPr>
              <a:t>Sự nghiệp sáng tác: </a:t>
            </a:r>
          </a:p>
          <a:p>
            <a:pPr marL="0" indent="0">
              <a:buNone/>
            </a:pPr>
            <a:r>
              <a:rPr lang="en-US" sz="2800">
                <a:latin typeface="Times New Roman" panose="02020603050405020304" charset="0"/>
                <a:cs typeface="Times New Roman" panose="02020603050405020304" charset="0"/>
              </a:rPr>
              <a:t>+ Gồm 37 vở kịch , 4 bản trường ca và 154 bài thơ Xon-nê (sonnet) , được dịch ra nhiều ngôn ngữ khác nhau. </a:t>
            </a:r>
          </a:p>
          <a:p>
            <a:pPr marL="0" indent="0">
              <a:buNone/>
            </a:pPr>
            <a:r>
              <a:rPr lang="en-US" sz="2800">
                <a:latin typeface="Times New Roman" panose="02020603050405020304" charset="0"/>
                <a:cs typeface="Times New Roman" panose="02020603050405020304" charset="0"/>
              </a:rPr>
              <a:t>+ Kịch của Sếch-xpia bao gồm nhiều thể loại (kịch lịch sử, hài kịch, bi kịch, bi hài kịch), trong đó nổi bật là bi kịch.</a:t>
            </a:r>
          </a:p>
          <a:p>
            <a:pPr marL="0" indent="0">
              <a:buNone/>
            </a:pPr>
            <a:r>
              <a:rPr lang="en-US" sz="2800">
                <a:latin typeface="Times New Roman" panose="02020603050405020304" charset="0"/>
                <a:cs typeface="Times New Roman" panose="02020603050405020304" charset="0"/>
              </a:rPr>
              <a:t>+Bi kịch của Sếch-xpia chứa đựng những suy ngẫm mang tính nhân văn sâu sắc. </a:t>
            </a:r>
          </a:p>
        </p:txBody>
      </p:sp>
      <p:pic>
        <p:nvPicPr>
          <p:cNvPr id="6" name="Picture 16" descr="William Shakespeare – Wikipedia tiếng Việt"/>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304800" y="990600"/>
            <a:ext cx="3552825"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2400" y="6400800"/>
            <a:ext cx="9448800" cy="646331"/>
          </a:xfrm>
          <a:prstGeom prst="rect">
            <a:avLst/>
          </a:prstGeom>
          <a:noFill/>
        </p:spPr>
        <p:txBody>
          <a:bodyPr wrap="square" rtlCol="0">
            <a:spAutoFit/>
          </a:bodyPr>
          <a:lstStyle/>
          <a:p>
            <a:r>
              <a:rPr lang="en-US" i="1"/>
              <a:t>Sản phẩm của nhóm Zalo: NGỮ VĂN THPT (Nhóm cô Thu Huyền) – DỰ ÁN CỘNG ĐỒNG</a:t>
            </a:r>
            <a:endParaRPr lang="en-US"/>
          </a:p>
          <a:p>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ox(in)">
                                      <p:cBhvr>
                                        <p:cTn id="7" dur="20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checkerboard(across)">
                                      <p:cBhvr>
                                        <p:cTn id="16" dur="500"/>
                                        <p:tgtEl>
                                          <p:spTgt spid="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blinds(horizontal)">
                                      <p:cBhvr>
                                        <p:cTn id="21"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18" descr="Ebook HamLet Hoàng Tử Đan Mạch William Shakespeare full prc, epub, pd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457200"/>
            <a:ext cx="4267200" cy="52832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0" descr="Hamlet - tấn bi kịch đầu tay của Shakespea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29491"/>
            <a:ext cx="3962400" cy="52832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14400" y="6096000"/>
            <a:ext cx="9829800" cy="923330"/>
          </a:xfrm>
          <a:prstGeom prst="rect">
            <a:avLst/>
          </a:prstGeom>
          <a:noFill/>
        </p:spPr>
        <p:txBody>
          <a:bodyPr wrap="square" rtlCol="0">
            <a:spAutoFit/>
          </a:bodyPr>
          <a:lstStyle/>
          <a:p>
            <a:pPr algn="ctr"/>
            <a:r>
              <a:rPr lang="en-US" i="1" dirty="0" err="1"/>
              <a:t>Sản</a:t>
            </a:r>
            <a:r>
              <a:rPr lang="en-US" i="1" dirty="0"/>
              <a:t> </a:t>
            </a:r>
            <a:r>
              <a:rPr lang="en-US" i="1" dirty="0" err="1"/>
              <a:t>phẩm</a:t>
            </a:r>
            <a:r>
              <a:rPr lang="en-US" i="1" dirty="0"/>
              <a:t> </a:t>
            </a:r>
            <a:r>
              <a:rPr lang="en-US" i="1" dirty="0" err="1"/>
              <a:t>của</a:t>
            </a:r>
            <a:r>
              <a:rPr lang="en-US" i="1" dirty="0"/>
              <a:t> </a:t>
            </a:r>
            <a:r>
              <a:rPr lang="en-US" i="1" dirty="0" err="1"/>
              <a:t>nhóm</a:t>
            </a:r>
            <a:r>
              <a:rPr lang="en-US" i="1" dirty="0"/>
              <a:t> </a:t>
            </a:r>
            <a:r>
              <a:rPr lang="en-US" i="1" dirty="0" err="1"/>
              <a:t>Zalo</a:t>
            </a:r>
            <a:r>
              <a:rPr lang="en-US" i="1" dirty="0"/>
              <a:t>: NGỮ VĂN THPT (</a:t>
            </a:r>
            <a:r>
              <a:rPr lang="en-US" i="1" dirty="0" err="1"/>
              <a:t>Nhóm</a:t>
            </a:r>
            <a:r>
              <a:rPr lang="en-US" i="1" dirty="0"/>
              <a:t> </a:t>
            </a:r>
            <a:r>
              <a:rPr lang="en-US" i="1" dirty="0" err="1"/>
              <a:t>cô</a:t>
            </a:r>
            <a:r>
              <a:rPr lang="en-US" i="1" dirty="0"/>
              <a:t> Thu </a:t>
            </a:r>
            <a:r>
              <a:rPr lang="en-US" i="1" dirty="0" err="1"/>
              <a:t>Huyền</a:t>
            </a:r>
            <a:r>
              <a:rPr lang="en-US" i="1" dirty="0"/>
              <a:t>) – DỰ ÁN CỘNG ĐỒNG</a:t>
            </a:r>
            <a:endParaRPr lang="en-US" dirty="0"/>
          </a:p>
          <a:p>
            <a:pPr algn="ctr"/>
            <a:r>
              <a:rPr lang="en-US" dirty="0"/>
              <a:t> </a:t>
            </a: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1000">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2560" y="190500"/>
            <a:ext cx="6339840" cy="582930"/>
          </a:xfrm>
        </p:spPr>
        <p:txBody>
          <a:bodyPr/>
          <a:lstStyle/>
          <a:p>
            <a:r>
              <a:rPr lang="en-US" u="sng">
                <a:latin typeface="Times New Roman" panose="02020603050405020304" charset="0"/>
                <a:cs typeface="Times New Roman" panose="02020603050405020304" charset="0"/>
              </a:rPr>
              <a:t>2</a:t>
            </a:r>
            <a:r>
              <a:rPr lang="en-US" sz="2800" u="sng">
                <a:latin typeface="Times New Roman" panose="02020603050405020304" charset="0"/>
                <a:cs typeface="Times New Roman" panose="02020603050405020304" charset="0"/>
              </a:rPr>
              <a:t>. Tác phẩm</a:t>
            </a:r>
          </a:p>
        </p:txBody>
      </p:sp>
      <p:pic>
        <p:nvPicPr>
          <p:cNvPr id="6" name="Picture 20" descr="Hamlet - tấn bi kịch đầu tay của Shakespear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11200" y="584200"/>
            <a:ext cx="3847253" cy="617389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7"/>
          <p:cNvSpPr>
            <a:spLocks noGrp="1"/>
          </p:cNvSpPr>
          <p:nvPr>
            <p:ph sz="half" idx="2"/>
          </p:nvPr>
        </p:nvSpPr>
        <p:spPr>
          <a:xfrm>
            <a:off x="5384800" y="1577975"/>
            <a:ext cx="6438900" cy="4289425"/>
          </a:xfrm>
        </p:spPr>
        <p:txBody>
          <a:bodyPr/>
          <a:lstStyle/>
          <a:p>
            <a:pPr marL="0" indent="0">
              <a:buNone/>
            </a:pPr>
            <a:r>
              <a:rPr lang="en-US">
                <a:latin typeface="Times New Roman" panose="02020603050405020304" charset="0"/>
                <a:cs typeface="Times New Roman" panose="02020603050405020304" charset="0"/>
              </a:rPr>
              <a:t>a. Vở kịch </a:t>
            </a:r>
            <a:r>
              <a:rPr lang="en-US" i="1">
                <a:latin typeface="Times New Roman" panose="02020603050405020304" charset="0"/>
                <a:cs typeface="Times New Roman" panose="02020603050405020304" charset="0"/>
              </a:rPr>
              <a:t>Hăm-lét</a:t>
            </a:r>
            <a:endParaRPr lang="en-US" i="1"/>
          </a:p>
          <a:p>
            <a:pPr marL="0" indent="0">
              <a:buNone/>
            </a:pPr>
            <a:endParaRPr lang="en-US" b="0">
              <a:latin typeface="Times New Roman" panose="02020603050405020304" charset="0"/>
              <a:cs typeface="Times New Roman" panose="02020603050405020304" charset="0"/>
            </a:endParaRPr>
          </a:p>
          <a:p>
            <a:pPr marL="0" indent="0">
              <a:buNone/>
            </a:pPr>
            <a:r>
              <a:rPr lang="en-US" b="0">
                <a:latin typeface="Times New Roman" panose="02020603050405020304" charset="0"/>
                <a:cs typeface="Times New Roman" panose="02020603050405020304" charset="0"/>
              </a:rPr>
              <a:t>-</a:t>
            </a:r>
            <a:r>
              <a:rPr lang="en-US" b="0">
                <a:solidFill>
                  <a:schemeClr val="tx1"/>
                </a:solidFill>
                <a:latin typeface="Times New Roman" panose="02020603050405020304" charset="0"/>
                <a:cs typeface="Times New Roman" panose="02020603050405020304" charset="0"/>
              </a:rPr>
              <a:t> Là vở kịch nổi tiếng được Shakespeare sáng tác vào những năm 1599-1601 gồm 5 hồi dựa trên câu chuyện hoàng tử xứ Đan Mạch thời Trung cổ là Ăm-lét trả thù cho cha. </a:t>
            </a:r>
          </a:p>
          <a:p>
            <a:pPr marL="0" indent="0">
              <a:buNone/>
            </a:pPr>
            <a:r>
              <a:rPr lang="en-US" b="0">
                <a:solidFill>
                  <a:schemeClr val="tx1"/>
                </a:solidFill>
                <a:latin typeface="Times New Roman" panose="02020603050405020304" charset="0"/>
                <a:cs typeface="Times New Roman" panose="02020603050405020304" charset="0"/>
              </a:rPr>
              <a:t>-Tóm tắt: sgk</a:t>
            </a:r>
          </a:p>
          <a:p>
            <a:pPr marL="0" indent="0">
              <a:buNone/>
            </a:pPr>
            <a:endParaRPr lang="en-US" b="0">
              <a:solidFill>
                <a:schemeClr val="tx1"/>
              </a:solidFill>
              <a:latin typeface="Times New Roman" panose="02020603050405020304" charset="0"/>
              <a:cs typeface="Times New Roman" panose="02020603050405020304" charset="0"/>
            </a:endParaRPr>
          </a:p>
        </p:txBody>
      </p:sp>
      <p:sp>
        <p:nvSpPr>
          <p:cNvPr id="3" name="TextBox 2"/>
          <p:cNvSpPr txBox="1"/>
          <p:nvPr/>
        </p:nvSpPr>
        <p:spPr>
          <a:xfrm>
            <a:off x="4668982" y="5895109"/>
            <a:ext cx="7543800" cy="923330"/>
          </a:xfrm>
          <a:prstGeom prst="rect">
            <a:avLst/>
          </a:prstGeom>
          <a:noFill/>
        </p:spPr>
        <p:txBody>
          <a:bodyPr wrap="square" rtlCol="0">
            <a:spAutoFit/>
          </a:bodyPr>
          <a:lstStyle/>
          <a:p>
            <a:pPr algn="ctr"/>
            <a:r>
              <a:rPr lang="en-US" i="1"/>
              <a:t>Sản phẩm của nhóm Zalo: NGỮ VĂN THPT (Nhóm cô Thu Huyền) – DỰ ÁN CỘNG ĐỒNG</a:t>
            </a:r>
            <a:endParaRPr lang="en-US"/>
          </a:p>
          <a:p>
            <a:pPr algn="ctr"/>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animEffect transition="in" filter="box(in)">
                                      <p:cBhvr>
                                        <p:cTn id="16" dur="2000"/>
                                        <p:tgtEl>
                                          <p:spTgt spid="8">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checkerboard(across)">
                                      <p:cBhvr>
                                        <p:cTn id="21"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sz="half" idx="2"/>
          </p:nvPr>
        </p:nvSpPr>
        <p:spPr>
          <a:xfrm>
            <a:off x="5082540" y="876935"/>
            <a:ext cx="6499860" cy="6412865"/>
          </a:xfrm>
        </p:spPr>
        <p:txBody>
          <a:bodyPr/>
          <a:lstStyle/>
          <a:p>
            <a:pPr marL="0" indent="0">
              <a:buNone/>
            </a:pPr>
            <a:r>
              <a:rPr lang="en-US">
                <a:latin typeface="Times New Roman" panose="02020603050405020304" charset="0"/>
                <a:cs typeface="Times New Roman" panose="02020603050405020304" charset="0"/>
                <a:sym typeface="+mn-ea"/>
              </a:rPr>
              <a:t>b. Đoạn trích: </a:t>
            </a:r>
            <a:r>
              <a:rPr lang="en-US" i="1">
                <a:latin typeface="Times New Roman" panose="02020603050405020304" charset="0"/>
                <a:cs typeface="Times New Roman" panose="02020603050405020304" charset="0"/>
                <a:sym typeface="+mn-ea"/>
              </a:rPr>
              <a:t>Sống hay không sống</a:t>
            </a:r>
            <a:endParaRPr lang="en-US" i="1">
              <a:latin typeface="Times New Roman" panose="02020603050405020304" charset="0"/>
              <a:cs typeface="Times New Roman" panose="02020603050405020304" charset="0"/>
            </a:endParaRPr>
          </a:p>
          <a:p>
            <a:pPr marL="0" indent="0">
              <a:buNone/>
            </a:pPr>
            <a:endParaRPr lang="en-US">
              <a:latin typeface="Times New Roman" panose="02020603050405020304" charset="0"/>
              <a:cs typeface="Times New Roman" panose="02020603050405020304" charset="0"/>
            </a:endParaRPr>
          </a:p>
          <a:p>
            <a:pPr marL="0" indent="0">
              <a:buNone/>
            </a:pPr>
            <a:r>
              <a:rPr lang="en-US" b="0">
                <a:latin typeface="Times New Roman" panose="02020603050405020304" charset="0"/>
                <a:cs typeface="Times New Roman" panose="02020603050405020304" charset="0"/>
              </a:rPr>
              <a:t>- Đoạn trích thuộc Hồi thứ III trong vở kịch </a:t>
            </a:r>
            <a:r>
              <a:rPr lang="en-US" b="0" i="1">
                <a:latin typeface="Times New Roman" panose="02020603050405020304" charset="0"/>
                <a:cs typeface="Times New Roman" panose="02020603050405020304" charset="0"/>
              </a:rPr>
              <a:t>Hăm-lét.</a:t>
            </a:r>
          </a:p>
        </p:txBody>
      </p:sp>
      <p:pic>
        <p:nvPicPr>
          <p:cNvPr id="6" name="Picture 20" descr="Hamlet - tấn bi kịch đầu tay của Shakespeare"/>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711200" y="76200"/>
            <a:ext cx="3412913" cy="5476240"/>
          </a:xfrm>
          <a:prstGeom prst="rect">
            <a:avLst/>
          </a:prstGeom>
          <a:noFill/>
          <a:ln>
            <a:noFill/>
          </a:ln>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28600" y="6172200"/>
            <a:ext cx="12192000" cy="923330"/>
          </a:xfrm>
          <a:prstGeom prst="rect">
            <a:avLst/>
          </a:prstGeom>
          <a:noFill/>
        </p:spPr>
        <p:txBody>
          <a:bodyPr wrap="square" rtlCol="0">
            <a:spAutoFit/>
          </a:bodyPr>
          <a:lstStyle/>
          <a:p>
            <a:pPr algn="ctr"/>
            <a:r>
              <a:rPr lang="en-US" i="1" dirty="0" err="1"/>
              <a:t>Sản</a:t>
            </a:r>
            <a:r>
              <a:rPr lang="en-US" i="1" dirty="0"/>
              <a:t> </a:t>
            </a:r>
            <a:r>
              <a:rPr lang="en-US" i="1" dirty="0" err="1"/>
              <a:t>phẩm</a:t>
            </a:r>
            <a:r>
              <a:rPr lang="en-US" i="1" dirty="0"/>
              <a:t> </a:t>
            </a:r>
            <a:r>
              <a:rPr lang="en-US" i="1" dirty="0" err="1"/>
              <a:t>của</a:t>
            </a:r>
            <a:r>
              <a:rPr lang="en-US" i="1" dirty="0"/>
              <a:t> </a:t>
            </a:r>
            <a:r>
              <a:rPr lang="en-US" i="1" dirty="0" err="1"/>
              <a:t>nhóm</a:t>
            </a:r>
            <a:r>
              <a:rPr lang="en-US" i="1" dirty="0"/>
              <a:t> </a:t>
            </a:r>
            <a:r>
              <a:rPr lang="en-US" i="1" dirty="0" err="1"/>
              <a:t>Zalo</a:t>
            </a:r>
            <a:r>
              <a:rPr lang="en-US" i="1" dirty="0"/>
              <a:t>: NGỮ VĂN THPT (</a:t>
            </a:r>
            <a:r>
              <a:rPr lang="en-US" i="1" dirty="0" err="1"/>
              <a:t>Nhóm</a:t>
            </a:r>
            <a:r>
              <a:rPr lang="en-US" i="1" dirty="0"/>
              <a:t> </a:t>
            </a:r>
            <a:r>
              <a:rPr lang="en-US" i="1" dirty="0" err="1"/>
              <a:t>cô</a:t>
            </a:r>
            <a:r>
              <a:rPr lang="en-US" i="1" dirty="0"/>
              <a:t> Thu </a:t>
            </a:r>
            <a:r>
              <a:rPr lang="en-US" i="1" dirty="0" err="1"/>
              <a:t>Huyền</a:t>
            </a:r>
            <a:r>
              <a:rPr lang="en-US" i="1" dirty="0"/>
              <a:t>) – DỰ ÁN CỘNG ĐỒNG</a:t>
            </a:r>
            <a:endParaRPr lang="en-US" dirty="0"/>
          </a:p>
          <a:p>
            <a:r>
              <a:rPr lang="en-US" dirty="0"/>
              <a:t> </a:t>
            </a: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ox(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checkerboard(across)">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alphaModFix amt="39000"/>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168910"/>
            <a:ext cx="10972800" cy="1096433"/>
          </a:xfrm>
        </p:spPr>
        <p:txBody>
          <a:bodyPr/>
          <a:lstStyle/>
          <a:p>
            <a:r>
              <a:rPr lang="en-US" altLang="vi-VN" b="1" dirty="0" smtClean="0">
                <a:solidFill>
                  <a:schemeClr val="tx1">
                    <a:lumMod val="50000"/>
                  </a:schemeClr>
                </a:solidFill>
                <a:latin typeface="Times New Roman" panose="02020603050405020304" charset="0"/>
                <a:cs typeface="Times New Roman" panose="02020603050405020304" charset="0"/>
              </a:rPr>
              <a:t>II. ĐỌC HIỂU VĂN BẢN</a:t>
            </a:r>
          </a:p>
        </p:txBody>
      </p:sp>
      <p:sp>
        <p:nvSpPr>
          <p:cNvPr id="7" name="Text Box 6"/>
          <p:cNvSpPr txBox="1"/>
          <p:nvPr/>
        </p:nvSpPr>
        <p:spPr>
          <a:xfrm>
            <a:off x="642620" y="685800"/>
            <a:ext cx="10906760" cy="666115"/>
          </a:xfrm>
          <a:prstGeom prst="rect">
            <a:avLst/>
          </a:prstGeom>
          <a:noFill/>
        </p:spPr>
        <p:txBody>
          <a:bodyPr wrap="square" rtlCol="0">
            <a:spAutoFit/>
          </a:bodyPr>
          <a:lstStyle/>
          <a:p>
            <a:r>
              <a:rPr lang="en-US" sz="3735" b="1" u="sng">
                <a:latin typeface="Times New Roman" panose="02020603050405020304" charset="0"/>
                <a:cs typeface="Times New Roman" panose="02020603050405020304" charset="0"/>
              </a:rPr>
              <a:t>1.Bầu không khí xã hội và xung đột kịch</a:t>
            </a:r>
          </a:p>
        </p:txBody>
      </p:sp>
      <p:sp>
        <p:nvSpPr>
          <p:cNvPr id="8" name="Text Box 7"/>
          <p:cNvSpPr txBox="1"/>
          <p:nvPr/>
        </p:nvSpPr>
        <p:spPr>
          <a:xfrm>
            <a:off x="812800" y="1193800"/>
            <a:ext cx="3964305" cy="583565"/>
          </a:xfrm>
          <a:prstGeom prst="rect">
            <a:avLst/>
          </a:prstGeom>
          <a:noFill/>
        </p:spPr>
        <p:txBody>
          <a:bodyPr wrap="none" rtlCol="0">
            <a:spAutoFit/>
          </a:bodyPr>
          <a:lstStyle/>
          <a:p>
            <a:pPr algn="l"/>
            <a:r>
              <a:rPr lang="en-US" sz="3200" u="sng">
                <a:latin typeface="Times New Roman" panose="02020603050405020304" charset="0"/>
                <a:cs typeface="Times New Roman" panose="02020603050405020304" charset="0"/>
              </a:rPr>
              <a:t>a.Bầu không khí xã hội</a:t>
            </a:r>
          </a:p>
        </p:txBody>
      </p:sp>
      <p:sp>
        <p:nvSpPr>
          <p:cNvPr id="11" name="Rounded Rectangle 10"/>
          <p:cNvSpPr/>
          <p:nvPr/>
        </p:nvSpPr>
        <p:spPr>
          <a:xfrm>
            <a:off x="9042400" y="1035050"/>
            <a:ext cx="2946400" cy="2495550"/>
          </a:xfrm>
          <a:prstGeom prst="roundRect">
            <a:avLst/>
          </a:prstGeom>
          <a:solidFill>
            <a:schemeClr val="accent1"/>
          </a:solidFill>
          <a:ln w="9525" cap="flat" cmpd="sng" algn="ctr">
            <a:solidFill>
              <a:schemeClr val="tx1"/>
            </a:solidFill>
            <a:prstDash val="solid"/>
            <a:round/>
            <a:headEnd type="none" w="med" len="med"/>
            <a:tailEnd type="none" w="med" len="med"/>
          </a:ln>
        </p:spPr>
        <p:txBody>
          <a:bodyPr vert="horz" wrap="square" lIns="121920" tIns="60960" rIns="121920" bIns="60960" numCol="1" anchor="t" anchorCtr="0" compatLnSpc="1"/>
          <a:lstStyle/>
          <a:p>
            <a:pPr marL="0" marR="0" indent="0" algn="l" defTabSz="957580" rtl="0" eaLnBrk="1" fontAlgn="base" latinLnBrk="0" hangingPunct="1">
              <a:lnSpc>
                <a:spcPct val="100000"/>
              </a:lnSpc>
              <a:spcBef>
                <a:spcPct val="0"/>
              </a:spcBef>
              <a:spcAft>
                <a:spcPct val="0"/>
              </a:spcAft>
              <a:buClrTx/>
              <a:buSzTx/>
              <a:buFontTx/>
              <a:buNone/>
            </a:pPr>
            <a:r>
              <a:rPr lang="en-US" sz="2400" smtClean="0">
                <a:ln>
                  <a:noFill/>
                </a:ln>
                <a:effectLst/>
                <a:latin typeface="Times New Roman" panose="02020603050405020304" charset="0"/>
                <a:cs typeface="Times New Roman" panose="02020603050405020304" charset="0"/>
                <a:sym typeface="+mn-ea"/>
              </a:rPr>
              <a:t>Hãy trình bày bối cảnh nước Anh thời kì Phục hưng?</a:t>
            </a:r>
            <a:endParaRPr kumimoji="0" lang="en-US" sz="2400" b="0" i="0" u="none" strike="noStrike" cap="none" normalizeH="0" baseline="0" smtClean="0">
              <a:ln>
                <a:noFill/>
              </a:ln>
              <a:solidFill>
                <a:schemeClr val="tx1"/>
              </a:solidFill>
              <a:effectLst/>
              <a:latin typeface="Times New Roman" panose="02020603050405020304" charset="0"/>
              <a:cs typeface="Times New Roman" panose="02020603050405020304" charset="0"/>
              <a:sym typeface="+mn-ea"/>
            </a:endParaRPr>
          </a:p>
        </p:txBody>
      </p:sp>
      <p:sp>
        <p:nvSpPr>
          <p:cNvPr id="12" name="Text Box 11"/>
          <p:cNvSpPr txBox="1"/>
          <p:nvPr/>
        </p:nvSpPr>
        <p:spPr>
          <a:xfrm>
            <a:off x="711200" y="1905000"/>
            <a:ext cx="8061960" cy="2061210"/>
          </a:xfrm>
          <a:prstGeom prst="rect">
            <a:avLst/>
          </a:prstGeom>
          <a:noFill/>
        </p:spPr>
        <p:txBody>
          <a:bodyPr wrap="square" rtlCol="0">
            <a:spAutoFit/>
          </a:bodyPr>
          <a:lstStyle/>
          <a:p>
            <a:pPr algn="l"/>
            <a:r>
              <a:rPr lang="en-US" sz="3200">
                <a:latin typeface="Times New Roman" panose="02020603050405020304" charset="0"/>
                <a:cs typeface="Times New Roman" panose="02020603050405020304" charset="0"/>
              </a:rPr>
              <a:t>-Bối cảnh rộng: </a:t>
            </a:r>
          </a:p>
          <a:p>
            <a:pPr algn="l"/>
            <a:r>
              <a:rPr lang="en-US" sz="3200">
                <a:latin typeface="Times New Roman" panose="02020603050405020304" charset="0"/>
                <a:cs typeface="Times New Roman" panose="02020603050405020304" charset="0"/>
              </a:rPr>
              <a:t>hậu kì Phục hưng lí tưởng nhân văn chủ nghĩa lâm vào khủng hoảng sâu sắc</a:t>
            </a:r>
          </a:p>
          <a:p>
            <a:pPr algn="l"/>
            <a:r>
              <a:rPr lang="en-US" sz="3200">
                <a:latin typeface="Times New Roman" panose="02020603050405020304" charset="0"/>
                <a:cs typeface="Times New Roman" panose="02020603050405020304" charset="0"/>
              </a:rPr>
              <a:t> khi xung đột với thực tại lịch sử nghiệt ngã</a:t>
            </a:r>
          </a:p>
        </p:txBody>
      </p:sp>
      <p:sp>
        <p:nvSpPr>
          <p:cNvPr id="13" name="Text Box 12"/>
          <p:cNvSpPr txBox="1"/>
          <p:nvPr/>
        </p:nvSpPr>
        <p:spPr>
          <a:xfrm>
            <a:off x="812800" y="4140200"/>
            <a:ext cx="8895927" cy="1568450"/>
          </a:xfrm>
          <a:prstGeom prst="rect">
            <a:avLst/>
          </a:prstGeom>
          <a:noFill/>
        </p:spPr>
        <p:txBody>
          <a:bodyPr wrap="square" rtlCol="0">
            <a:spAutoFit/>
          </a:bodyPr>
          <a:lstStyle/>
          <a:p>
            <a:r>
              <a:rPr lang="en-US" sz="3200">
                <a:latin typeface="Times New Roman" panose="02020603050405020304" charset="0"/>
                <a:cs typeface="Times New Roman" panose="02020603050405020304" charset="0"/>
              </a:rPr>
              <a:t>-Bối cảnh cụ thể:</a:t>
            </a:r>
          </a:p>
          <a:p>
            <a:r>
              <a:rPr lang="en-US" sz="3200">
                <a:latin typeface="Times New Roman" panose="02020603050405020304" charset="0"/>
                <a:cs typeface="Times New Roman" panose="02020603050405020304" charset="0"/>
              </a:rPr>
              <a:t> vở kịch lấy bối cảnh là đất nước Đan Mạch thời kì Trung cổ đầy bất ổn chính trị. </a:t>
            </a:r>
          </a:p>
        </p:txBody>
      </p:sp>
      <p:sp>
        <p:nvSpPr>
          <p:cNvPr id="14" name="Text Box 13"/>
          <p:cNvSpPr txBox="1"/>
          <p:nvPr/>
        </p:nvSpPr>
        <p:spPr>
          <a:xfrm>
            <a:off x="990600" y="5534025"/>
            <a:ext cx="11353800" cy="1077218"/>
          </a:xfrm>
          <a:prstGeom prst="rect">
            <a:avLst/>
          </a:prstGeom>
          <a:noFill/>
        </p:spPr>
        <p:txBody>
          <a:bodyPr wrap="square" rtlCol="0">
            <a:spAutoFit/>
          </a:bodyPr>
          <a:lstStyle/>
          <a:p>
            <a:pPr algn="l"/>
            <a:r>
              <a:rPr lang="en-US" sz="3200" dirty="0" err="1">
                <a:latin typeface="Times New Roman" panose="02020603050405020304" charset="0"/>
                <a:cs typeface="Times New Roman" panose="02020603050405020304" charset="0"/>
              </a:rPr>
              <a:t>Sếch-xpia</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đã</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đặt</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nhân</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vật</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chính</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vào</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một</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hoàn</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cảnh</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vô</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cùng</a:t>
            </a:r>
            <a:r>
              <a:rPr lang="en-US" sz="3200" dirty="0">
                <a:latin typeface="Times New Roman" panose="02020603050405020304" charset="0"/>
                <a:cs typeface="Times New Roman" panose="02020603050405020304" charset="0"/>
              </a:rPr>
              <a:t> bi </a:t>
            </a:r>
            <a:r>
              <a:rPr lang="en-US" sz="3200" dirty="0" err="1">
                <a:latin typeface="Times New Roman" panose="02020603050405020304" charset="0"/>
                <a:cs typeface="Times New Roman" panose="02020603050405020304" charset="0"/>
              </a:rPr>
              <a:t>kịch</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khắc</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nghiệt</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và</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mang</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dấu</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ấn</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đậm</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nét</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của</a:t>
            </a:r>
            <a:r>
              <a:rPr lang="en-US" sz="3200" dirty="0">
                <a:latin typeface="Times New Roman" panose="02020603050405020304" charset="0"/>
                <a:cs typeface="Times New Roman" panose="02020603050405020304" charset="0"/>
              </a:rPr>
              <a:t> bi </a:t>
            </a:r>
            <a:r>
              <a:rPr lang="en-US" sz="3200" dirty="0" err="1">
                <a:latin typeface="Times New Roman" panose="02020603050405020304" charset="0"/>
                <a:cs typeface="Times New Roman" panose="02020603050405020304" charset="0"/>
              </a:rPr>
              <a:t>kịch</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lịch</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sử</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thời</a:t>
            </a:r>
            <a:r>
              <a:rPr lang="en-US" sz="3200" dirty="0">
                <a:latin typeface="Times New Roman" panose="02020603050405020304" charset="0"/>
                <a:cs typeface="Times New Roman" panose="02020603050405020304" charset="0"/>
              </a:rPr>
              <a:t> </a:t>
            </a:r>
            <a:r>
              <a:rPr lang="en-US" sz="3200" dirty="0" err="1">
                <a:latin typeface="Times New Roman" panose="02020603050405020304" charset="0"/>
                <a:cs typeface="Times New Roman" panose="02020603050405020304" charset="0"/>
              </a:rPr>
              <a:t>đại</a:t>
            </a:r>
            <a:r>
              <a:rPr lang="en-US" sz="3200" dirty="0">
                <a:latin typeface="Times New Roman" panose="02020603050405020304" charset="0"/>
                <a:cs typeface="Times New Roman" panose="02020603050405020304" charset="0"/>
              </a:rPr>
              <a:t>.</a:t>
            </a:r>
          </a:p>
        </p:txBody>
      </p:sp>
      <p:sp>
        <p:nvSpPr>
          <p:cNvPr id="16" name="Right Arrow 15"/>
          <p:cNvSpPr/>
          <p:nvPr/>
        </p:nvSpPr>
        <p:spPr>
          <a:xfrm>
            <a:off x="101600" y="6064250"/>
            <a:ext cx="609600" cy="508000"/>
          </a:xfrm>
          <a:prstGeom prst="rightArrow">
            <a:avLst/>
          </a:prstGeom>
          <a:solidFill>
            <a:srgbClr val="FF0000"/>
          </a:solidFill>
          <a:ln w="9525" cap="flat" cmpd="sng" algn="ctr">
            <a:solidFill>
              <a:schemeClr val="tx1"/>
            </a:solidFill>
            <a:prstDash val="solid"/>
            <a:round/>
            <a:headEnd type="none" w="med" len="med"/>
            <a:tailEnd type="none" w="med" len="med"/>
          </a:ln>
        </p:spPr>
        <p:txBody>
          <a:bodyPr vert="horz" wrap="square" lIns="121920" tIns="60960" rIns="121920" bIns="60960" numCol="1" anchor="t" anchorCtr="0" compatLnSpc="1"/>
          <a:lstStyle/>
          <a:p>
            <a:pPr marL="0" marR="0" indent="0" algn="l" defTabSz="957580" rtl="0" eaLnBrk="1" fontAlgn="base" latinLnBrk="0" hangingPunct="1">
              <a:lnSpc>
                <a:spcPct val="100000"/>
              </a:lnSpc>
              <a:spcBef>
                <a:spcPct val="0"/>
              </a:spcBef>
              <a:spcAft>
                <a:spcPct val="0"/>
              </a:spcAft>
              <a:buClrTx/>
              <a:buSzTx/>
              <a:buFontTx/>
              <a:buNone/>
            </a:pPr>
            <a:endParaRPr kumimoji="0" lang="en-US" sz="2535"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circle(in)">
                                      <p:cBhvr>
                                        <p:cTn id="11" dur="2000"/>
                                        <p:tgtEl>
                                          <p:spTgt spid="7">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circle(in)">
                                      <p:cBhvr>
                                        <p:cTn id="24" dur="2000"/>
                                        <p:tgtEl>
                                          <p:spTgt spid="12">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12">
                                            <p:txEl>
                                              <p:pRg st="1" end="1"/>
                                            </p:txEl>
                                          </p:spTgt>
                                        </p:tgtEl>
                                        <p:attrNameLst>
                                          <p:attrName>style.visibility</p:attrName>
                                        </p:attrNameLst>
                                      </p:cBhvr>
                                      <p:to>
                                        <p:strVal val="visible"/>
                                      </p:to>
                                    </p:set>
                                    <p:animEffect transition="in" filter="checkerboard(across)">
                                      <p:cBhvr>
                                        <p:cTn id="29" dur="500"/>
                                        <p:tgtEl>
                                          <p:spTgt spid="12">
                                            <p:txEl>
                                              <p:pRg st="1" end="1"/>
                                            </p:txEl>
                                          </p:spTgt>
                                        </p:tgtEl>
                                      </p:cBhvr>
                                    </p:animEffect>
                                  </p:childTnLst>
                                </p:cTn>
                              </p:par>
                              <p:par>
                                <p:cTn id="30" presetID="5" presetClass="entr" presetSubtype="10" fill="hold" nodeType="withEffect">
                                  <p:stCondLst>
                                    <p:cond delay="0"/>
                                  </p:stCondLst>
                                  <p:childTnLst>
                                    <p:set>
                                      <p:cBhvr>
                                        <p:cTn id="31" dur="1" fill="hold">
                                          <p:stCondLst>
                                            <p:cond delay="0"/>
                                          </p:stCondLst>
                                        </p:cTn>
                                        <p:tgtEl>
                                          <p:spTgt spid="12">
                                            <p:txEl>
                                              <p:pRg st="2" end="2"/>
                                            </p:txEl>
                                          </p:spTgt>
                                        </p:tgtEl>
                                        <p:attrNameLst>
                                          <p:attrName>style.visibility</p:attrName>
                                        </p:attrNameLst>
                                      </p:cBhvr>
                                      <p:to>
                                        <p:strVal val="visible"/>
                                      </p:to>
                                    </p:set>
                                    <p:animEffect transition="in" filter="checkerboard(across)">
                                      <p:cBhvr>
                                        <p:cTn id="32" dur="500"/>
                                        <p:tgtEl>
                                          <p:spTgt spid="12">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ox(in)">
                                      <p:cBhvr>
                                        <p:cTn id="37" dur="20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13">
                                            <p:txEl>
                                              <p:pRg st="1" end="1"/>
                                            </p:txEl>
                                          </p:spTgt>
                                        </p:tgtEl>
                                        <p:attrNameLst>
                                          <p:attrName>style.visibility</p:attrName>
                                        </p:attrNameLst>
                                      </p:cBhvr>
                                      <p:to>
                                        <p:strVal val="visible"/>
                                      </p:to>
                                    </p:set>
                                    <p:animEffect transition="in" filter="circle(in)">
                                      <p:cBhvr>
                                        <p:cTn id="42" dur="2000"/>
                                        <p:tgtEl>
                                          <p:spTgt spid="13">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checkerboard(across)">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circle(in)">
                                      <p:cBhvr>
                                        <p:cTn id="5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P spid="8" grpId="1"/>
      <p:bldP spid="11" grpId="0" animBg="1"/>
      <p:bldP spid="11" grpId="1" animBg="1"/>
      <p:bldP spid="14" grpId="0"/>
      <p:bldP spid="14" grpId="1"/>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5988"/>
            <a:ext cx="10972799" cy="1363133"/>
          </a:xfrm>
        </p:spPr>
        <p:txBody>
          <a:bodyPr/>
          <a:lstStyle/>
          <a:p>
            <a:r>
              <a:rPr lang="en-US" altLang="vi-VN" b="1" dirty="0" smtClean="0">
                <a:solidFill>
                  <a:schemeClr val="tx1">
                    <a:lumMod val="50000"/>
                  </a:schemeClr>
                </a:solidFill>
                <a:latin typeface="Times New Roman" panose="02020603050405020304" charset="0"/>
                <a:cs typeface="Times New Roman" panose="02020603050405020304" charset="0"/>
                <a:sym typeface="+mn-ea"/>
              </a:rPr>
              <a:t>II. ĐỌC HIỂU VĂN BẢN</a:t>
            </a:r>
            <a:r>
              <a:rPr lang="en-US" altLang="vi-VN" b="1" dirty="0" smtClean="0">
                <a:solidFill>
                  <a:schemeClr val="tx1">
                    <a:lumMod val="50000"/>
                  </a:schemeClr>
                </a:solidFill>
                <a:latin typeface="Times New Roman" panose="02020603050405020304" charset="0"/>
                <a:cs typeface="Times New Roman" panose="02020603050405020304" charset="0"/>
              </a:rPr>
              <a:t/>
            </a:r>
            <a:br>
              <a:rPr lang="en-US" altLang="vi-VN" b="1" dirty="0" smtClean="0">
                <a:solidFill>
                  <a:schemeClr val="tx1">
                    <a:lumMod val="50000"/>
                  </a:schemeClr>
                </a:solidFill>
                <a:latin typeface="Times New Roman" panose="02020603050405020304" charset="0"/>
                <a:cs typeface="Times New Roman" panose="02020603050405020304" charset="0"/>
              </a:rPr>
            </a:br>
            <a:endParaRPr lang="en-US" dirty="0"/>
          </a:p>
        </p:txBody>
      </p:sp>
      <p:sp>
        <p:nvSpPr>
          <p:cNvPr id="7" name="Text Box 6"/>
          <p:cNvSpPr txBox="1"/>
          <p:nvPr/>
        </p:nvSpPr>
        <p:spPr>
          <a:xfrm>
            <a:off x="466725" y="600075"/>
            <a:ext cx="8203353" cy="1076325"/>
          </a:xfrm>
          <a:prstGeom prst="rect">
            <a:avLst/>
          </a:prstGeom>
          <a:noFill/>
        </p:spPr>
        <p:txBody>
          <a:bodyPr wrap="square" rtlCol="0">
            <a:spAutoFit/>
          </a:bodyPr>
          <a:lstStyle/>
          <a:p>
            <a:pPr algn="l"/>
            <a:r>
              <a:rPr lang="en-US" sz="3200" b="1" u="sng">
                <a:latin typeface="Times New Roman" panose="02020603050405020304" charset="0"/>
                <a:cs typeface="Times New Roman" panose="02020603050405020304" charset="0"/>
                <a:sym typeface="+mn-ea"/>
              </a:rPr>
              <a:t>1.Bầu không khí xã hội và xung đột kịch</a:t>
            </a:r>
            <a:endParaRPr lang="en-US" sz="3200" b="1" u="sng">
              <a:latin typeface="Times New Roman" panose="02020603050405020304" charset="0"/>
              <a:cs typeface="Times New Roman" panose="02020603050405020304" charset="0"/>
            </a:endParaRPr>
          </a:p>
          <a:p>
            <a:endParaRPr lang="en-US" sz="3200" b="1" u="sng">
              <a:latin typeface="Times New Roman" panose="02020603050405020304" charset="0"/>
              <a:cs typeface="Times New Roman" panose="02020603050405020304" charset="0"/>
            </a:endParaRPr>
          </a:p>
        </p:txBody>
      </p:sp>
      <p:sp>
        <p:nvSpPr>
          <p:cNvPr id="8" name="Text Box 7"/>
          <p:cNvSpPr txBox="1"/>
          <p:nvPr/>
        </p:nvSpPr>
        <p:spPr>
          <a:xfrm>
            <a:off x="609812" y="1295612"/>
            <a:ext cx="4868333" cy="583565"/>
          </a:xfrm>
          <a:prstGeom prst="rect">
            <a:avLst/>
          </a:prstGeom>
          <a:noFill/>
        </p:spPr>
        <p:txBody>
          <a:bodyPr wrap="square" rtlCol="0">
            <a:spAutoFit/>
          </a:bodyPr>
          <a:lstStyle/>
          <a:p>
            <a:pPr algn="l"/>
            <a:r>
              <a:rPr lang="en-US" sz="3200">
                <a:latin typeface="Times New Roman" panose="02020603050405020304" charset="0"/>
                <a:cs typeface="Times New Roman" panose="02020603050405020304" charset="0"/>
              </a:rPr>
              <a:t>b.Xung đột kịch</a:t>
            </a:r>
          </a:p>
        </p:txBody>
      </p:sp>
      <p:sp>
        <p:nvSpPr>
          <p:cNvPr id="9" name="Text Box 8"/>
          <p:cNvSpPr txBox="1"/>
          <p:nvPr/>
        </p:nvSpPr>
        <p:spPr>
          <a:xfrm>
            <a:off x="76200" y="2133600"/>
            <a:ext cx="12449175" cy="521970"/>
          </a:xfrm>
          <a:prstGeom prst="rect">
            <a:avLst/>
          </a:prstGeom>
          <a:noFill/>
        </p:spPr>
        <p:txBody>
          <a:bodyPr wrap="none" rtlCol="0">
            <a:spAutoFit/>
          </a:bodyPr>
          <a:lstStyle/>
          <a:p>
            <a:pPr algn="l"/>
            <a:r>
              <a:rPr lang="en-US" sz="2800">
                <a:solidFill>
                  <a:schemeClr val="tx1"/>
                </a:solidFill>
                <a:latin typeface="Times New Roman" panose="02020603050405020304" charset="0"/>
                <a:cs typeface="Times New Roman" panose="02020603050405020304" charset="0"/>
              </a:rPr>
              <a:t>Xung đột kịch hiểu theo nghĩa là “sự va chạm, đấu tranh, loại trừ các thế lực đối lập" .</a:t>
            </a:r>
          </a:p>
        </p:txBody>
      </p:sp>
      <p:sp>
        <p:nvSpPr>
          <p:cNvPr id="10" name="Text Box 9"/>
          <p:cNvSpPr txBox="1"/>
          <p:nvPr/>
        </p:nvSpPr>
        <p:spPr>
          <a:xfrm>
            <a:off x="466725" y="2722245"/>
            <a:ext cx="3756660" cy="2245360"/>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Hoàng tử Hăm-lét</a:t>
            </a:r>
            <a:r>
              <a:rPr lang="en-US" sz="2800">
                <a:latin typeface="Times New Roman" panose="02020603050405020304" charset="0"/>
                <a:cs typeface="Times New Roman" panose="02020603050405020304" charset="0"/>
              </a:rPr>
              <a:t> </a:t>
            </a:r>
          </a:p>
          <a:p>
            <a:pPr algn="l"/>
            <a:r>
              <a:rPr lang="en-US" sz="2800">
                <a:latin typeface="Times New Roman" panose="02020603050405020304" charset="0"/>
                <a:cs typeface="Times New Roman" panose="02020603050405020304" charset="0"/>
              </a:rPr>
              <a:t>- người đang giả điên để âm thầm điều tra về cái chết bí ẩn của vua cha, </a:t>
            </a:r>
          </a:p>
          <a:p>
            <a:pPr algn="l"/>
            <a:r>
              <a:rPr lang="en-US" sz="2800">
                <a:latin typeface="Times New Roman" panose="02020603050405020304" charset="0"/>
                <a:cs typeface="Times New Roman" panose="02020603050405020304" charset="0"/>
              </a:rPr>
              <a:t>đòi lại sự công bằng </a:t>
            </a:r>
          </a:p>
        </p:txBody>
      </p:sp>
      <p:sp>
        <p:nvSpPr>
          <p:cNvPr id="11" name="Text Box 10"/>
          <p:cNvSpPr txBox="1"/>
          <p:nvPr/>
        </p:nvSpPr>
        <p:spPr>
          <a:xfrm>
            <a:off x="6400800" y="2667000"/>
            <a:ext cx="5358765" cy="2676525"/>
          </a:xfrm>
          <a:prstGeom prst="rect">
            <a:avLst/>
          </a:prstGeom>
          <a:noFill/>
        </p:spPr>
        <p:txBody>
          <a:bodyPr wrap="square" rtlCol="0">
            <a:spAutoFit/>
          </a:bodyPr>
          <a:lstStyle/>
          <a:p>
            <a:pPr algn="l"/>
            <a:r>
              <a:rPr lang="en-US" sz="2800">
                <a:solidFill>
                  <a:srgbClr val="FF0000"/>
                </a:solidFill>
                <a:latin typeface="Times New Roman" panose="02020603050405020304" charset="0"/>
                <a:cs typeface="Times New Roman" panose="02020603050405020304" charset="0"/>
              </a:rPr>
              <a:t>Vua Clô-đi-út </a:t>
            </a:r>
            <a:endParaRPr lang="en-US" sz="2800">
              <a:solidFill>
                <a:srgbClr val="002060"/>
              </a:solidFill>
              <a:latin typeface="Times New Roman" panose="02020603050405020304" charset="0"/>
              <a:cs typeface="Times New Roman" panose="02020603050405020304" charset="0"/>
            </a:endParaRPr>
          </a:p>
          <a:p>
            <a:pPr algn="l"/>
            <a:r>
              <a:rPr lang="en-US" sz="2800">
                <a:latin typeface="Times New Roman" panose="02020603050405020304" charset="0"/>
                <a:cs typeface="Times New Roman" panose="02020603050405020304" charset="0"/>
              </a:rPr>
              <a:t>- kẻ đang dùng quyền uy và mọi cách để dò xét, đối phó, trừ khử  Ham-lét nhằm che giấu tội ác, bảo vệ ngai vàng, quyền uy do chiếm đoạt mà có. </a:t>
            </a:r>
          </a:p>
        </p:txBody>
      </p:sp>
      <p:sp>
        <p:nvSpPr>
          <p:cNvPr id="13" name="Left-Right Arrow 12"/>
          <p:cNvSpPr/>
          <p:nvPr/>
        </p:nvSpPr>
        <p:spPr>
          <a:xfrm>
            <a:off x="4250690" y="3429000"/>
            <a:ext cx="1640205" cy="762000"/>
          </a:xfrm>
          <a:prstGeom prst="leftRightArrow">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3" name="TextBox 2"/>
          <p:cNvSpPr txBox="1"/>
          <p:nvPr/>
        </p:nvSpPr>
        <p:spPr>
          <a:xfrm>
            <a:off x="609812" y="6324600"/>
            <a:ext cx="12039388" cy="923330"/>
          </a:xfrm>
          <a:prstGeom prst="rect">
            <a:avLst/>
          </a:prstGeom>
          <a:noFill/>
        </p:spPr>
        <p:txBody>
          <a:bodyPr wrap="square" rtlCol="0">
            <a:spAutoFit/>
          </a:bodyPr>
          <a:lstStyle/>
          <a:p>
            <a:pPr algn="ctr"/>
            <a:r>
              <a:rPr lang="en-US" i="1" dirty="0" err="1"/>
              <a:t>Sản</a:t>
            </a:r>
            <a:r>
              <a:rPr lang="en-US" i="1" dirty="0"/>
              <a:t> </a:t>
            </a:r>
            <a:r>
              <a:rPr lang="en-US" i="1" dirty="0" err="1"/>
              <a:t>phẩm</a:t>
            </a:r>
            <a:r>
              <a:rPr lang="en-US" i="1" dirty="0"/>
              <a:t> </a:t>
            </a:r>
            <a:r>
              <a:rPr lang="en-US" i="1" dirty="0" err="1"/>
              <a:t>của</a:t>
            </a:r>
            <a:r>
              <a:rPr lang="en-US" i="1" dirty="0"/>
              <a:t> </a:t>
            </a:r>
            <a:r>
              <a:rPr lang="en-US" i="1" dirty="0" err="1"/>
              <a:t>nhóm</a:t>
            </a:r>
            <a:r>
              <a:rPr lang="en-US" i="1" dirty="0"/>
              <a:t> </a:t>
            </a:r>
            <a:r>
              <a:rPr lang="en-US" i="1" dirty="0" err="1"/>
              <a:t>Zalo</a:t>
            </a:r>
            <a:r>
              <a:rPr lang="en-US" i="1" dirty="0"/>
              <a:t>: NGỮ VĂN THPT (</a:t>
            </a:r>
            <a:r>
              <a:rPr lang="en-US" i="1" dirty="0" err="1"/>
              <a:t>Nhóm</a:t>
            </a:r>
            <a:r>
              <a:rPr lang="en-US" i="1" dirty="0"/>
              <a:t> </a:t>
            </a:r>
            <a:r>
              <a:rPr lang="en-US" i="1" dirty="0" err="1"/>
              <a:t>cô</a:t>
            </a:r>
            <a:r>
              <a:rPr lang="en-US" i="1" dirty="0"/>
              <a:t> Thu </a:t>
            </a:r>
            <a:r>
              <a:rPr lang="en-US" i="1" dirty="0" err="1"/>
              <a:t>Huyền</a:t>
            </a:r>
            <a:r>
              <a:rPr lang="en-US" i="1" dirty="0"/>
              <a:t>) – DỰ ÁN CỘNG ĐỒNG</a:t>
            </a:r>
            <a:endParaRPr lang="en-US" dirty="0"/>
          </a:p>
          <a:p>
            <a:pPr algn="ctr"/>
            <a:r>
              <a:rPr lang="en-US" dirty="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box(in)">
                                      <p:cBhvr>
                                        <p:cTn id="11" dur="20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box(in)">
                                      <p:cBhvr>
                                        <p:cTn id="16" dur="2000"/>
                                        <p:tgtEl>
                                          <p:spTgt spid="10">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ox(in)">
                                      <p:cBhvr>
                                        <p:cTn id="21" dur="2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0">
                                            <p:txEl>
                                              <p:pRg st="1" end="1"/>
                                            </p:txEl>
                                          </p:spTgt>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7" presetClass="entr" presetSubtype="4" fill="hold" nodeType="clickEffect">
                                  <p:stCondLst>
                                    <p:cond delay="0"/>
                                  </p:stCondLst>
                                  <p:childTnLst>
                                    <p:set>
                                      <p:cBhvr>
                                        <p:cTn id="35" dur="1" fill="hold">
                                          <p:stCondLst>
                                            <p:cond delay="0"/>
                                          </p:stCondLst>
                                        </p:cTn>
                                        <p:tgtEl>
                                          <p:spTgt spid="11">
                                            <p:txEl>
                                              <p:pRg st="1" end="1"/>
                                            </p:txEl>
                                          </p:spTgt>
                                        </p:tgtEl>
                                        <p:attrNameLst>
                                          <p:attrName>style.visibility</p:attrName>
                                        </p:attrNameLst>
                                      </p:cBhvr>
                                      <p:to>
                                        <p:strVal val="visible"/>
                                      </p:to>
                                    </p:set>
                                    <p:anim calcmode="lin" valueType="num">
                                      <p:cBhvr additive="base">
                                        <p:cTn id="36" dur="50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theme/theme1.xml><?xml version="1.0" encoding="utf-8"?>
<a:theme xmlns:a="http://schemas.openxmlformats.org/drawingml/2006/main" name="Chủ đề của Office">
  <a:themeElements>
    <a:clrScheme name="Văn phòng">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Văn phòng">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ăn phòng">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ue Waves">
  <a:themeElements>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Blue Wav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lue Wav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ue Wav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ue Wav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ue Wav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ue Wav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ue Wav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ue Wav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ue Wav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ue Wav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ue Wav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ue Wav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ue Wav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ue Wav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1280</Words>
  <Application>Microsoft Office PowerPoint</Application>
  <PresentationFormat>Widescreen</PresentationFormat>
  <Paragraphs>113</Paragraphs>
  <Slides>19</Slides>
  <Notes>2</Notes>
  <HiddenSlides>0</HiddenSlides>
  <MMClips>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SimSun</vt:lpstr>
      <vt:lpstr>Arial</vt:lpstr>
      <vt:lpstr>Calibri</vt:lpstr>
      <vt:lpstr>Times New Roman</vt:lpstr>
      <vt:lpstr>Chủ đề của Office</vt:lpstr>
      <vt:lpstr>Blue Waves</vt:lpstr>
      <vt:lpstr>PowerPoint Presentation</vt:lpstr>
      <vt:lpstr>PowerPoint Presentation</vt:lpstr>
      <vt:lpstr>PowerPoint Presentation</vt:lpstr>
      <vt:lpstr>PowerPoint Presentation</vt:lpstr>
      <vt:lpstr>PowerPoint Presentation</vt:lpstr>
      <vt:lpstr>2. Tác phẩm</vt:lpstr>
      <vt:lpstr>PowerPoint Presentation</vt:lpstr>
      <vt:lpstr>II. ĐỌC HIỂU VĂN BẢN</vt:lpstr>
      <vt:lpstr>II. ĐỌC HIỂU VĂN BẢN </vt:lpstr>
      <vt:lpstr>b.Xung đột kịch </vt:lpstr>
      <vt:lpstr>b.Xung đột kịch </vt:lpstr>
      <vt:lpstr>2. Nhân vật Hăm-lét</vt:lpstr>
      <vt:lpstr>b.Lời đối thoại với Ô-phê-li-a </vt:lpstr>
      <vt:lpstr>b.Lời đối thoại với Ô-phê-li-a</vt:lpstr>
      <vt:lpstr>PowerPoint Presentation</vt:lpstr>
      <vt:lpstr>PowerPoint Presentation</vt:lpstr>
      <vt:lpstr>3.Chủ đề, thông điệp, bài học ý nghĩa từ đoạn trích</vt:lpstr>
      <vt:lpstr>III. TỔNG KẾT</vt:lpstr>
      <vt:lpstr>IV. LUYỆN TẬP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MA^PowerPoint</dc:title>
  <dc:creator>Carcassonno</dc:creator>
  <cp:lastModifiedBy>Admin</cp:lastModifiedBy>
  <cp:revision>50</cp:revision>
  <dcterms:created xsi:type="dcterms:W3CDTF">2013-03-30T05:32:00Z</dcterms:created>
  <dcterms:modified xsi:type="dcterms:W3CDTF">2023-08-07T15:55:30Z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5164468F74F94B569473CC3E56BC2DA0</vt:lpwstr>
  </property>
  <property fmtid="{D5CDD505-2E9C-101B-9397-08002B2CF9AE}" pid="3" name="KSOProductBuildVer">
    <vt:lpwstr>1033-11.2.0.11537</vt:lpwstr>
  </property>
</Properties>
</file>