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71" r:id="rId2"/>
    <p:sldId id="256" r:id="rId3"/>
    <p:sldId id="302" r:id="rId4"/>
    <p:sldId id="279" r:id="rId5"/>
    <p:sldId id="361" r:id="rId6"/>
    <p:sldId id="360" r:id="rId7"/>
    <p:sldId id="362" r:id="rId8"/>
    <p:sldId id="399" r:id="rId9"/>
    <p:sldId id="463" r:id="rId10"/>
    <p:sldId id="438" r:id="rId11"/>
    <p:sldId id="465" r:id="rId12"/>
    <p:sldId id="466" r:id="rId13"/>
    <p:sldId id="467" r:id="rId14"/>
    <p:sldId id="325" r:id="rId15"/>
    <p:sldId id="469" r:id="rId16"/>
    <p:sldId id="313" r:id="rId17"/>
    <p:sldId id="470" r:id="rId18"/>
    <p:sldId id="471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DA"/>
    <a:srgbClr val="D0BFFF"/>
    <a:srgbClr val="FFE9BD"/>
    <a:srgbClr val="DFCCFB"/>
    <a:srgbClr val="FF1F1F"/>
    <a:srgbClr val="24FF1F"/>
    <a:srgbClr val="F16649"/>
    <a:srgbClr val="0070C0"/>
    <a:srgbClr val="E8F6F8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4" y="10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10689" y="1055581"/>
            <a:ext cx="8124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Match the sentences with the pictures. Then match them with the countries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90830" y="1128395"/>
            <a:ext cx="594361" cy="569221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290830" y="1024097"/>
            <a:ext cx="59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57" y="1120924"/>
            <a:ext cx="1889760" cy="583565"/>
          </a:xfrm>
          <a:prstGeom prst="rect">
            <a:avLst/>
          </a:prstGeom>
        </p:spPr>
      </p:pic>
      <p:sp>
        <p:nvSpPr>
          <p:cNvPr id="26" name="TextBox 12"/>
          <p:cNvSpPr txBox="1"/>
          <p:nvPr/>
        </p:nvSpPr>
        <p:spPr>
          <a:xfrm>
            <a:off x="123190" y="2190376"/>
            <a:ext cx="49732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7" name="TextBox 13"/>
          <p:cNvSpPr txBox="1"/>
          <p:nvPr/>
        </p:nvSpPr>
        <p:spPr>
          <a:xfrm>
            <a:off x="493395" y="2199005"/>
            <a:ext cx="47288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pc="-50" dirty="0"/>
              <a:t>They go to Times Square to watch the New Year’s Eve Ball drop.</a:t>
            </a:r>
            <a:endParaRPr lang="en-US" sz="3200" i="1" spc="-50" dirty="0"/>
          </a:p>
        </p:txBody>
      </p:sp>
      <p:sp>
        <p:nvSpPr>
          <p:cNvPr id="28" name="TextBox 15"/>
          <p:cNvSpPr txBox="1"/>
          <p:nvPr/>
        </p:nvSpPr>
        <p:spPr>
          <a:xfrm>
            <a:off x="153670" y="3793908"/>
            <a:ext cx="49732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9" name="TextBox 16"/>
          <p:cNvSpPr txBox="1"/>
          <p:nvPr/>
        </p:nvSpPr>
        <p:spPr>
          <a:xfrm>
            <a:off x="493348" y="3789861"/>
            <a:ext cx="526487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They bathe in an ice hole.</a:t>
            </a:r>
            <a:endParaRPr lang="en-US" sz="3200" i="1"/>
          </a:p>
        </p:txBody>
      </p:sp>
      <p:grpSp>
        <p:nvGrpSpPr>
          <p:cNvPr id="30" name="Group 29"/>
          <p:cNvGrpSpPr/>
          <p:nvPr/>
        </p:nvGrpSpPr>
        <p:grpSpPr>
          <a:xfrm>
            <a:off x="153670" y="4494790"/>
            <a:ext cx="5604638" cy="592218"/>
            <a:chOff x="363373" y="1251952"/>
            <a:chExt cx="5604638" cy="592218"/>
          </a:xfrm>
        </p:grpSpPr>
        <p:sp>
          <p:nvSpPr>
            <p:cNvPr id="31" name="TextBox 18"/>
            <p:cNvSpPr txBox="1"/>
            <p:nvPr/>
          </p:nvSpPr>
          <p:spPr>
            <a:xfrm>
              <a:off x="363373" y="1251952"/>
              <a:ext cx="73152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2" name="TextBox 19"/>
            <p:cNvSpPr txBox="1"/>
            <p:nvPr/>
          </p:nvSpPr>
          <p:spPr>
            <a:xfrm>
              <a:off x="703135" y="1260605"/>
              <a:ext cx="5264876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They eat mochi rice cakes.</a:t>
              </a:r>
              <a:endParaRPr lang="en-US" sz="3200" i="1"/>
            </a:p>
          </p:txBody>
        </p:sp>
      </p:grpSp>
      <p:sp>
        <p:nvSpPr>
          <p:cNvPr id="33" name="TextBox 21"/>
          <p:cNvSpPr txBox="1"/>
          <p:nvPr/>
        </p:nvSpPr>
        <p:spPr>
          <a:xfrm>
            <a:off x="144826" y="5347206"/>
            <a:ext cx="506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4" name="TextBox 22"/>
          <p:cNvSpPr txBox="1"/>
          <p:nvPr/>
        </p:nvSpPr>
        <p:spPr>
          <a:xfrm>
            <a:off x="518659" y="5347206"/>
            <a:ext cx="45882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50" dirty="0"/>
              <a:t>They throw water on other people.</a:t>
            </a:r>
            <a:endParaRPr lang="en-US" sz="3200" i="1" spc="-5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78" y="2452375"/>
            <a:ext cx="2356678" cy="1571909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5799513" y="2360908"/>
            <a:ext cx="365760" cy="365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a</a:t>
            </a:r>
          </a:p>
        </p:txBody>
      </p:sp>
      <p:sp>
        <p:nvSpPr>
          <p:cNvPr id="55" name="Flowchart: Connector 54"/>
          <p:cNvSpPr/>
          <p:nvPr/>
        </p:nvSpPr>
        <p:spPr>
          <a:xfrm>
            <a:off x="7992996" y="3658524"/>
            <a:ext cx="365760" cy="36576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200" y="2560993"/>
            <a:ext cx="2799071" cy="1572768"/>
          </a:xfrm>
          <a:prstGeom prst="rect">
            <a:avLst/>
          </a:prstGeom>
        </p:spPr>
      </p:pic>
      <p:sp>
        <p:nvSpPr>
          <p:cNvPr id="57" name="Oval 56"/>
          <p:cNvSpPr/>
          <p:nvPr/>
        </p:nvSpPr>
        <p:spPr>
          <a:xfrm>
            <a:off x="8661784" y="2345841"/>
            <a:ext cx="365760" cy="365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b</a:t>
            </a:r>
          </a:p>
        </p:txBody>
      </p:sp>
      <p:sp>
        <p:nvSpPr>
          <p:cNvPr id="58" name="Flowchart: Connector 57"/>
          <p:cNvSpPr/>
          <p:nvPr/>
        </p:nvSpPr>
        <p:spPr>
          <a:xfrm>
            <a:off x="11237511" y="3768001"/>
            <a:ext cx="365760" cy="36576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63" y="4984322"/>
            <a:ext cx="2356678" cy="1570975"/>
          </a:xfrm>
          <a:prstGeom prst="rect">
            <a:avLst/>
          </a:prstGeom>
        </p:spPr>
      </p:pic>
      <p:sp>
        <p:nvSpPr>
          <p:cNvPr id="60" name="Oval 59"/>
          <p:cNvSpPr/>
          <p:nvPr/>
        </p:nvSpPr>
        <p:spPr>
          <a:xfrm>
            <a:off x="5692198" y="4924980"/>
            <a:ext cx="365760" cy="365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c</a:t>
            </a:r>
          </a:p>
        </p:txBody>
      </p:sp>
      <p:sp>
        <p:nvSpPr>
          <p:cNvPr id="61" name="Flowchart: Connector 60"/>
          <p:cNvSpPr/>
          <p:nvPr/>
        </p:nvSpPr>
        <p:spPr>
          <a:xfrm>
            <a:off x="7875521" y="6174673"/>
            <a:ext cx="365760" cy="36576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99" y="5086692"/>
            <a:ext cx="2799071" cy="1568165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8661784" y="5026118"/>
            <a:ext cx="365760" cy="365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d</a:t>
            </a:r>
          </a:p>
        </p:txBody>
      </p:sp>
      <p:sp>
        <p:nvSpPr>
          <p:cNvPr id="64" name="Flowchart: Connector 63"/>
          <p:cNvSpPr/>
          <p:nvPr/>
        </p:nvSpPr>
        <p:spPr>
          <a:xfrm>
            <a:off x="11237511" y="6289097"/>
            <a:ext cx="365760" cy="36576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ound Single Corner Rectangle 2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8" grpId="1"/>
      <p:bldP spid="29" grpId="0"/>
      <p:bldP spid="29" grpId="1"/>
      <p:bldP spid="33" grpId="0"/>
      <p:bldP spid="33" grpId="1"/>
      <p:bldP spid="34" grpId="0"/>
      <p:bldP spid="34" grpId="1"/>
      <p:bldP spid="54" grpId="0" bldLvl="0" animBg="1"/>
      <p:bldP spid="54" grpId="1" animBg="1"/>
      <p:bldP spid="55" grpId="0" bldLvl="0" animBg="1"/>
      <p:bldP spid="55" grpId="1" animBg="1"/>
      <p:bldP spid="57" grpId="0" bldLvl="0" animBg="1"/>
      <p:bldP spid="57" grpId="1" animBg="1"/>
      <p:bldP spid="58" grpId="0" bldLvl="0" animBg="1"/>
      <p:bldP spid="58" grpId="1" animBg="1"/>
      <p:bldP spid="60" grpId="0" bldLvl="0" animBg="1"/>
      <p:bldP spid="60" grpId="1" animBg="1"/>
      <p:bldP spid="61" grpId="0" bldLvl="0" animBg="1"/>
      <p:bldP spid="61" grpId="1" animBg="1"/>
      <p:bldP spid="63" grpId="0" bldLvl="0" animBg="1"/>
      <p:bldP spid="63" grpId="1" animBg="1"/>
      <p:bldP spid="64" grpId="0" bldLvl="0" animBg="1"/>
      <p:bldP spid="6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5562508" y="3434076"/>
            <a:ext cx="2356678" cy="1571909"/>
            <a:chOff x="1528503" y="3315975"/>
            <a:chExt cx="2356678" cy="1571909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503" y="3315975"/>
              <a:ext cx="2356678" cy="1571909"/>
            </a:xfrm>
            <a:prstGeom prst="rect">
              <a:avLst/>
            </a:prstGeom>
          </p:spPr>
        </p:pic>
        <p:sp>
          <p:nvSpPr>
            <p:cNvPr id="77" name="Oval 76"/>
            <p:cNvSpPr/>
            <p:nvPr/>
          </p:nvSpPr>
          <p:spPr>
            <a:xfrm>
              <a:off x="1528503" y="3325487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a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563982" y="13762"/>
            <a:ext cx="2345029" cy="1572768"/>
            <a:chOff x="5311701" y="3439833"/>
            <a:chExt cx="2345029" cy="1572768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59"/>
            <a:stretch>
              <a:fillRect/>
            </a:stretch>
          </p:blipFill>
          <p:spPr>
            <a:xfrm>
              <a:off x="5311701" y="3439833"/>
              <a:ext cx="2345029" cy="1572768"/>
            </a:xfrm>
            <a:prstGeom prst="rect">
              <a:avLst/>
            </a:prstGeom>
          </p:spPr>
        </p:pic>
        <p:sp>
          <p:nvSpPr>
            <p:cNvPr id="80" name="Oval 79"/>
            <p:cNvSpPr/>
            <p:nvPr/>
          </p:nvSpPr>
          <p:spPr>
            <a:xfrm>
              <a:off x="5319716" y="3439833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b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571997" y="1715319"/>
            <a:ext cx="2356678" cy="1570975"/>
            <a:chOff x="1528503" y="5133547"/>
            <a:chExt cx="2356678" cy="1570975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503" y="5133547"/>
              <a:ext cx="2356678" cy="1570975"/>
            </a:xfrm>
            <a:prstGeom prst="rect">
              <a:avLst/>
            </a:prstGeom>
          </p:spPr>
        </p:pic>
        <p:sp>
          <p:nvSpPr>
            <p:cNvPr id="83" name="Oval 82"/>
            <p:cNvSpPr/>
            <p:nvPr/>
          </p:nvSpPr>
          <p:spPr>
            <a:xfrm>
              <a:off x="1528503" y="5142797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c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66140" y="201295"/>
            <a:ext cx="4326890" cy="1485029"/>
            <a:chOff x="363373" y="1262747"/>
            <a:chExt cx="3309787" cy="1484848"/>
          </a:xfrm>
        </p:grpSpPr>
        <p:sp>
          <p:nvSpPr>
            <p:cNvPr id="85" name="TextBox 12"/>
            <p:cNvSpPr txBox="1"/>
            <p:nvPr/>
          </p:nvSpPr>
          <p:spPr>
            <a:xfrm>
              <a:off x="363373" y="1262747"/>
              <a:ext cx="474830" cy="553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86" name="TextBox 13"/>
            <p:cNvSpPr txBox="1"/>
            <p:nvPr/>
          </p:nvSpPr>
          <p:spPr>
            <a:xfrm>
              <a:off x="680557" y="1271400"/>
              <a:ext cx="2992603" cy="1476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spc="-100" dirty="0"/>
                <a:t>They go to Times Square to watch the New Year’s Eve Ball drop.</a:t>
              </a:r>
              <a:endParaRPr lang="en-US" sz="3000" i="1" spc="-100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96290" y="2115820"/>
            <a:ext cx="4699635" cy="561740"/>
            <a:chOff x="363373" y="1262747"/>
            <a:chExt cx="3594922" cy="561610"/>
          </a:xfrm>
        </p:grpSpPr>
        <p:sp>
          <p:nvSpPr>
            <p:cNvPr id="88" name="TextBox 15"/>
            <p:cNvSpPr txBox="1"/>
            <p:nvPr/>
          </p:nvSpPr>
          <p:spPr>
            <a:xfrm>
              <a:off x="363373" y="1262747"/>
              <a:ext cx="474830" cy="55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89" name="TextBox 16"/>
            <p:cNvSpPr txBox="1"/>
            <p:nvPr/>
          </p:nvSpPr>
          <p:spPr>
            <a:xfrm>
              <a:off x="680557" y="1271400"/>
              <a:ext cx="3277738" cy="55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They bathe in an ice hole.</a:t>
              </a:r>
              <a:endParaRPr lang="en-US" sz="3000" i="1" dirty="0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21690" y="3669030"/>
            <a:ext cx="4591050" cy="561740"/>
            <a:chOff x="363373" y="1262747"/>
            <a:chExt cx="3511617" cy="561610"/>
          </a:xfrm>
        </p:grpSpPr>
        <p:sp>
          <p:nvSpPr>
            <p:cNvPr id="91" name="TextBox 18"/>
            <p:cNvSpPr txBox="1"/>
            <p:nvPr/>
          </p:nvSpPr>
          <p:spPr>
            <a:xfrm>
              <a:off x="363373" y="1262747"/>
              <a:ext cx="474830" cy="55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92" name="TextBox 19"/>
            <p:cNvSpPr txBox="1"/>
            <p:nvPr/>
          </p:nvSpPr>
          <p:spPr>
            <a:xfrm>
              <a:off x="703136" y="1271400"/>
              <a:ext cx="3171854" cy="55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They eat mochi rice cakes.</a:t>
              </a:r>
              <a:endParaRPr lang="en-US" sz="3000" i="1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92480" y="5349240"/>
            <a:ext cx="4639945" cy="1014730"/>
            <a:chOff x="363373" y="1262747"/>
            <a:chExt cx="2744793" cy="1014730"/>
          </a:xfrm>
        </p:grpSpPr>
        <p:sp>
          <p:nvSpPr>
            <p:cNvPr id="94" name="TextBox 21"/>
            <p:cNvSpPr txBox="1"/>
            <p:nvPr/>
          </p:nvSpPr>
          <p:spPr>
            <a:xfrm>
              <a:off x="363373" y="1262747"/>
              <a:ext cx="364257" cy="55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95" name="TextBox 22"/>
            <p:cNvSpPr txBox="1"/>
            <p:nvPr/>
          </p:nvSpPr>
          <p:spPr>
            <a:xfrm>
              <a:off x="635237" y="1262747"/>
              <a:ext cx="2472929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spc="-50" dirty="0"/>
                <a:t>They throw water on other people.</a:t>
              </a:r>
              <a:endParaRPr lang="en-US" sz="3000" i="1" spc="-50" dirty="0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5562940" y="8985"/>
            <a:ext cx="2356678" cy="1571909"/>
            <a:chOff x="1528503" y="3315975"/>
            <a:chExt cx="2356678" cy="1571909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503" y="3315975"/>
              <a:ext cx="2356678" cy="1571909"/>
            </a:xfrm>
            <a:prstGeom prst="rect">
              <a:avLst/>
            </a:prstGeom>
          </p:spPr>
        </p:pic>
        <p:sp>
          <p:nvSpPr>
            <p:cNvPr id="98" name="Oval 97"/>
            <p:cNvSpPr/>
            <p:nvPr/>
          </p:nvSpPr>
          <p:spPr>
            <a:xfrm>
              <a:off x="1528503" y="3325487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a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574589" y="1723802"/>
            <a:ext cx="2345029" cy="1572768"/>
            <a:chOff x="5311701" y="3439833"/>
            <a:chExt cx="2345029" cy="1572768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59"/>
            <a:stretch>
              <a:fillRect/>
            </a:stretch>
          </p:blipFill>
          <p:spPr>
            <a:xfrm>
              <a:off x="5311701" y="3439833"/>
              <a:ext cx="2345029" cy="1572768"/>
            </a:xfrm>
            <a:prstGeom prst="rect">
              <a:avLst/>
            </a:prstGeom>
          </p:spPr>
        </p:pic>
        <p:sp>
          <p:nvSpPr>
            <p:cNvPr id="101" name="Oval 100"/>
            <p:cNvSpPr/>
            <p:nvPr/>
          </p:nvSpPr>
          <p:spPr>
            <a:xfrm>
              <a:off x="5319716" y="3439833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b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562940" y="3435203"/>
            <a:ext cx="2356678" cy="1570975"/>
            <a:chOff x="1528503" y="5133547"/>
            <a:chExt cx="2356678" cy="1570975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503" y="5133547"/>
              <a:ext cx="2356678" cy="1570975"/>
            </a:xfrm>
            <a:prstGeom prst="rect">
              <a:avLst/>
            </a:prstGeom>
          </p:spPr>
        </p:pic>
        <p:sp>
          <p:nvSpPr>
            <p:cNvPr id="104" name="Oval 103"/>
            <p:cNvSpPr/>
            <p:nvPr/>
          </p:nvSpPr>
          <p:spPr>
            <a:xfrm>
              <a:off x="1528503" y="5142797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c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562940" y="5055911"/>
            <a:ext cx="2374724" cy="1568165"/>
            <a:chOff x="5352164" y="5146835"/>
            <a:chExt cx="2374724" cy="1568165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0" r="7181"/>
            <a:stretch>
              <a:fillRect/>
            </a:stretch>
          </p:blipFill>
          <p:spPr>
            <a:xfrm>
              <a:off x="5352164" y="5146835"/>
              <a:ext cx="2374724" cy="1568165"/>
            </a:xfrm>
            <a:prstGeom prst="rect">
              <a:avLst/>
            </a:prstGeom>
          </p:spPr>
        </p:pic>
        <p:sp>
          <p:nvSpPr>
            <p:cNvPr id="107" name="Oval 106"/>
            <p:cNvSpPr/>
            <p:nvPr/>
          </p:nvSpPr>
          <p:spPr>
            <a:xfrm>
              <a:off x="5352164" y="5164599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d</a:t>
              </a:r>
            </a:p>
          </p:txBody>
        </p:sp>
      </p:grpSp>
      <p:sp>
        <p:nvSpPr>
          <p:cNvPr id="108" name="Rectangle 48"/>
          <p:cNvSpPr/>
          <p:nvPr/>
        </p:nvSpPr>
        <p:spPr>
          <a:xfrm>
            <a:off x="5542412" y="-11112"/>
            <a:ext cx="2404872" cy="16184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09" name="Rectangle 49"/>
          <p:cNvSpPr/>
          <p:nvPr/>
        </p:nvSpPr>
        <p:spPr>
          <a:xfrm>
            <a:off x="5543899" y="1687902"/>
            <a:ext cx="2404872" cy="16184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10" name="Rectangle 50"/>
          <p:cNvSpPr/>
          <p:nvPr/>
        </p:nvSpPr>
        <p:spPr>
          <a:xfrm>
            <a:off x="5532364" y="3400738"/>
            <a:ext cx="2404872" cy="16184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11" name="TextBox 54"/>
          <p:cNvSpPr txBox="1"/>
          <p:nvPr/>
        </p:nvSpPr>
        <p:spPr>
          <a:xfrm>
            <a:off x="8806815" y="516890"/>
            <a:ext cx="20243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Thailand</a:t>
            </a:r>
          </a:p>
        </p:txBody>
      </p:sp>
      <p:sp>
        <p:nvSpPr>
          <p:cNvPr id="112" name="TextBox 55"/>
          <p:cNvSpPr txBox="1"/>
          <p:nvPr/>
        </p:nvSpPr>
        <p:spPr>
          <a:xfrm>
            <a:off x="8982710" y="2308860"/>
            <a:ext cx="14973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Japan</a:t>
            </a:r>
          </a:p>
        </p:txBody>
      </p:sp>
      <p:sp>
        <p:nvSpPr>
          <p:cNvPr id="113" name="TextBox 56"/>
          <p:cNvSpPr txBox="1"/>
          <p:nvPr/>
        </p:nvSpPr>
        <p:spPr>
          <a:xfrm>
            <a:off x="8806815" y="3989070"/>
            <a:ext cx="20243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The USA</a:t>
            </a:r>
          </a:p>
        </p:txBody>
      </p:sp>
      <p:sp>
        <p:nvSpPr>
          <p:cNvPr id="114" name="TextBox 57"/>
          <p:cNvSpPr txBox="1"/>
          <p:nvPr/>
        </p:nvSpPr>
        <p:spPr>
          <a:xfrm>
            <a:off x="8998585" y="5534025"/>
            <a:ext cx="144970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Russia</a:t>
            </a:r>
          </a:p>
        </p:txBody>
      </p:sp>
      <p:sp>
        <p:nvSpPr>
          <p:cNvPr id="115" name="TextBox 58"/>
          <p:cNvSpPr txBox="1"/>
          <p:nvPr/>
        </p:nvSpPr>
        <p:spPr>
          <a:xfrm>
            <a:off x="8806815" y="5534025"/>
            <a:ext cx="20243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Thailand</a:t>
            </a:r>
          </a:p>
        </p:txBody>
      </p:sp>
      <p:sp>
        <p:nvSpPr>
          <p:cNvPr id="116" name="TextBox 59"/>
          <p:cNvSpPr txBox="1"/>
          <p:nvPr/>
        </p:nvSpPr>
        <p:spPr>
          <a:xfrm>
            <a:off x="8966835" y="3978910"/>
            <a:ext cx="14973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Japan</a:t>
            </a:r>
          </a:p>
        </p:txBody>
      </p:sp>
      <p:sp>
        <p:nvSpPr>
          <p:cNvPr id="117" name="TextBox 60"/>
          <p:cNvSpPr txBox="1"/>
          <p:nvPr/>
        </p:nvSpPr>
        <p:spPr>
          <a:xfrm>
            <a:off x="8806815" y="520065"/>
            <a:ext cx="20243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The USA</a:t>
            </a:r>
          </a:p>
        </p:txBody>
      </p:sp>
      <p:sp>
        <p:nvSpPr>
          <p:cNvPr id="118" name="TextBox 61"/>
          <p:cNvSpPr txBox="1"/>
          <p:nvPr/>
        </p:nvSpPr>
        <p:spPr>
          <a:xfrm>
            <a:off x="9014460" y="2308860"/>
            <a:ext cx="144970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Russia</a:t>
            </a:r>
          </a:p>
        </p:txBody>
      </p:sp>
      <p:pic>
        <p:nvPicPr>
          <p:cNvPr id="120" name="Content Placeholder 3" descr="1646219536_15025_gif-url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192000" y="-1614805"/>
            <a:ext cx="1383665" cy="988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3.61111E-6 0.49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5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00066 -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007 -0.249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59259E-6 L 1.66667E-6 0.7391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99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-0.00093 L -0.00138 0.2442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4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3.61111E-6 -0.5064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525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2.22222E-6 L 0.00174 -0.4787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ldLvl="0" animBg="1"/>
      <p:bldP spid="109" grpId="0" bldLvl="0" animBg="1"/>
      <p:bldP spid="110" grpId="0" bldLvl="0" animBg="1"/>
      <p:bldP spid="111" grpId="0"/>
      <p:bldP spid="111" grpId="1"/>
      <p:bldP spid="111" grpId="2"/>
      <p:bldP spid="112" grpId="0"/>
      <p:bldP spid="112" grpId="1"/>
      <p:bldP spid="112" grpId="2"/>
      <p:bldP spid="113" grpId="0"/>
      <p:bldP spid="113" grpId="1"/>
      <p:bldP spid="113" grpId="2"/>
      <p:bldP spid="114" grpId="0"/>
      <p:bldP spid="114" grpId="1"/>
      <p:bldP spid="114" grpId="2"/>
      <p:bldP spid="115" grpId="0"/>
      <p:bldP spid="116" grpId="0"/>
      <p:bldP spid="117" grpId="0"/>
      <p:bldP spid="1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646219536_15025_gif-url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365" y="792480"/>
            <a:ext cx="7378065" cy="5272405"/>
          </a:xfrm>
          <a:prstGeom prst="rect">
            <a:avLst/>
          </a:prstGeom>
        </p:spPr>
      </p:pic>
      <p:sp>
        <p:nvSpPr>
          <p:cNvPr id="3" name="Round Single Corner Rectangle 2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646219536_15025_gif-url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66775"/>
            <a:ext cx="3364865" cy="2404110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1202055" y="3006090"/>
            <a:ext cx="106172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ct val="150000"/>
              </a:lnSpc>
              <a:buFontTx/>
              <a:buNone/>
            </a:pPr>
            <a:r>
              <a:rPr lang="en-US" sz="4000" dirty="0"/>
              <a:t>Share with the class any interesting New Year’s practices from other countries/ parts of the world. </a:t>
            </a:r>
          </a:p>
        </p:txBody>
      </p:sp>
      <p:sp>
        <p:nvSpPr>
          <p:cNvPr id="3" name="Round Single Corner Rectangle 2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23925" y="991235"/>
            <a:ext cx="11038205" cy="1706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Read how people in different countries celebrate their  New Year. Then match the countries with the activities.</a:t>
            </a:r>
            <a:endParaRPr lang="en-US" sz="35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4310" y="1296035"/>
            <a:ext cx="705485" cy="70548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" name="Round Single Corner Rectangle 2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90195" y="1205865"/>
            <a:ext cx="556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  <p:sp>
        <p:nvSpPr>
          <p:cNvPr id="4" name="Rectangles 3"/>
          <p:cNvSpPr/>
          <p:nvPr/>
        </p:nvSpPr>
        <p:spPr>
          <a:xfrm>
            <a:off x="7620" y="-38100"/>
            <a:ext cx="12268200" cy="6896100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/>
          <p:cNvSpPr/>
          <p:nvPr/>
        </p:nvSpPr>
        <p:spPr>
          <a:xfrm>
            <a:off x="817245" y="246380"/>
            <a:ext cx="10478135" cy="6490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84B1"/>
                </a:solidFill>
              </a:rPr>
              <a:t>In Japan</a:t>
            </a:r>
            <a:r>
              <a:rPr lang="en-US" sz="3200" dirty="0">
                <a:solidFill>
                  <a:schemeClr val="bg1"/>
                </a:solidFill>
              </a:rPr>
              <a:t>, temples ring their bells 108 times at midnight on December 31. By doing so, people believe the bad things of the past year will leave. </a:t>
            </a:r>
            <a:endParaRPr lang="en-US" sz="3200" dirty="0"/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84B1"/>
                </a:solidFill>
              </a:rPr>
              <a:t>In Spain</a:t>
            </a:r>
            <a:r>
              <a:rPr lang="en-US" sz="3200" dirty="0">
                <a:solidFill>
                  <a:schemeClr val="bg1"/>
                </a:solidFill>
              </a:rPr>
              <a:t>, people try to put 12 grapes in their mouth at midnight for good luck.</a:t>
            </a:r>
            <a:endParaRPr lang="en-US" sz="3200" dirty="0"/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84B1"/>
                </a:solidFill>
              </a:rPr>
              <a:t>In Switzerland</a:t>
            </a:r>
            <a:r>
              <a:rPr lang="en-US" sz="3200" dirty="0">
                <a:solidFill>
                  <a:schemeClr val="bg1"/>
                </a:solidFill>
              </a:rPr>
              <a:t>, they drop ice cream on the floor to celebrate the New Year.</a:t>
            </a:r>
            <a:endParaRPr lang="en-US" sz="3200" dirty="0"/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84B1"/>
                </a:solidFill>
              </a:rPr>
              <a:t>In Romania</a:t>
            </a:r>
            <a:r>
              <a:rPr lang="en-US" sz="3200" dirty="0">
                <a:solidFill>
                  <a:schemeClr val="bg1"/>
                </a:solidFill>
              </a:rPr>
              <a:t>, they throw coins into a river for good luck.</a:t>
            </a:r>
            <a:r>
              <a:rPr lang="en-US" sz="3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84B1"/>
                </a:solidFill>
              </a:rPr>
              <a:t>In Thailand</a:t>
            </a:r>
            <a:r>
              <a:rPr lang="en-US" sz="3200" dirty="0">
                <a:solidFill>
                  <a:schemeClr val="bg1"/>
                </a:solidFill>
              </a:rPr>
              <a:t>, they throw water on other people to wash away bad luck.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248910" y="2284095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4B1"/>
                </a:solidFill>
              </a:rPr>
              <a:t>b. </a:t>
            </a:r>
            <a:r>
              <a:rPr lang="en-US" sz="3200"/>
              <a:t>ring bells 108 times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48910" y="4914265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c. </a:t>
            </a:r>
            <a:r>
              <a:rPr lang="en-US" sz="3200" dirty="0"/>
              <a:t>throw coins into a river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48910" y="4048760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e. </a:t>
            </a:r>
            <a:r>
              <a:rPr lang="en-US" sz="3200" dirty="0"/>
              <a:t>drop ice cream on the floor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8805" y="2272665"/>
            <a:ext cx="28536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1. </a:t>
            </a:r>
            <a:r>
              <a:rPr lang="en-US" sz="3200" dirty="0"/>
              <a:t>Japan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8805" y="3156585"/>
            <a:ext cx="28536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4B1"/>
                </a:solidFill>
              </a:rPr>
              <a:t>2. </a:t>
            </a:r>
            <a:r>
              <a:rPr lang="en-US" sz="3200"/>
              <a:t>Spain</a:t>
            </a:r>
          </a:p>
        </p:txBody>
      </p:sp>
      <p:sp>
        <p:nvSpPr>
          <p:cNvPr id="2" name="TextBox 6"/>
          <p:cNvSpPr txBox="1"/>
          <p:nvPr/>
        </p:nvSpPr>
        <p:spPr>
          <a:xfrm>
            <a:off x="1868805" y="4053840"/>
            <a:ext cx="28536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4B1"/>
                </a:solidFill>
              </a:rPr>
              <a:t>3. </a:t>
            </a:r>
            <a:r>
              <a:rPr lang="en-US" sz="3200"/>
              <a:t>Switzerland</a:t>
            </a:r>
          </a:p>
        </p:txBody>
      </p:sp>
      <p:sp>
        <p:nvSpPr>
          <p:cNvPr id="3" name="TextBox 7"/>
          <p:cNvSpPr txBox="1"/>
          <p:nvPr/>
        </p:nvSpPr>
        <p:spPr>
          <a:xfrm>
            <a:off x="1868805" y="4953000"/>
            <a:ext cx="28536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4. </a:t>
            </a:r>
            <a:r>
              <a:rPr lang="en-US" sz="3200" dirty="0"/>
              <a:t>Romania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8805" y="5835722"/>
            <a:ext cx="28536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5. </a:t>
            </a:r>
            <a:r>
              <a:rPr lang="en-US" sz="3200" dirty="0"/>
              <a:t>Thailand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43195" y="3198495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b. </a:t>
            </a:r>
            <a:r>
              <a:rPr lang="en-US" sz="3200" dirty="0"/>
              <a:t>ring bells 108 times</a:t>
            </a:r>
          </a:p>
        </p:txBody>
      </p:sp>
      <p:sp>
        <p:nvSpPr>
          <p:cNvPr id="13" name="TextBox 11"/>
          <p:cNvSpPr txBox="1"/>
          <p:nvPr/>
        </p:nvSpPr>
        <p:spPr>
          <a:xfrm>
            <a:off x="5248910" y="4056380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c. </a:t>
            </a:r>
            <a:r>
              <a:rPr lang="en-US" sz="3200" dirty="0"/>
              <a:t>throw coins into a river</a:t>
            </a:r>
          </a:p>
        </p:txBody>
      </p:sp>
      <p:sp>
        <p:nvSpPr>
          <p:cNvPr id="14" name="TextBox 12"/>
          <p:cNvSpPr txBox="1"/>
          <p:nvPr/>
        </p:nvSpPr>
        <p:spPr>
          <a:xfrm>
            <a:off x="5243195" y="4942243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d. </a:t>
            </a:r>
            <a:r>
              <a:rPr lang="en-US" sz="3200" dirty="0"/>
              <a:t>throw water on other people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5243195" y="5845810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e. </a:t>
            </a:r>
            <a:r>
              <a:rPr lang="en-US" sz="3200" dirty="0"/>
              <a:t>drop ice cream on the floor</a:t>
            </a:r>
          </a:p>
        </p:txBody>
      </p:sp>
      <p:sp>
        <p:nvSpPr>
          <p:cNvPr id="18" name="Rectangle 1"/>
          <p:cNvSpPr/>
          <p:nvPr/>
        </p:nvSpPr>
        <p:spPr>
          <a:xfrm>
            <a:off x="1868805" y="1375410"/>
            <a:ext cx="2853690" cy="640080"/>
          </a:xfrm>
          <a:prstGeom prst="rect">
            <a:avLst/>
          </a:prstGeom>
          <a:solidFill>
            <a:srgbClr val="73C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Countries</a:t>
            </a:r>
          </a:p>
        </p:txBody>
      </p:sp>
      <p:sp>
        <p:nvSpPr>
          <p:cNvPr id="19" name="Rectangle 14"/>
          <p:cNvSpPr/>
          <p:nvPr/>
        </p:nvSpPr>
        <p:spPr>
          <a:xfrm>
            <a:off x="5248910" y="1384935"/>
            <a:ext cx="5927090" cy="640080"/>
          </a:xfrm>
          <a:prstGeom prst="rect">
            <a:avLst/>
          </a:prstGeom>
          <a:solidFill>
            <a:srgbClr val="73C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Activities</a:t>
            </a:r>
          </a:p>
        </p:txBody>
      </p:sp>
      <p:cxnSp>
        <p:nvCxnSpPr>
          <p:cNvPr id="25" name="Straight Connector 24"/>
          <p:cNvCxnSpPr>
            <a:stCxn id="5" idx="3"/>
            <a:endCxn id="32" idx="1"/>
          </p:cNvCxnSpPr>
          <p:nvPr/>
        </p:nvCxnSpPr>
        <p:spPr>
          <a:xfrm>
            <a:off x="4246245" y="2592705"/>
            <a:ext cx="1196975" cy="6985"/>
          </a:xfrm>
          <a:prstGeom prst="line">
            <a:avLst/>
          </a:prstGeom>
          <a:ln w="28575">
            <a:solidFill>
              <a:srgbClr val="F75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45976" y="3488205"/>
            <a:ext cx="1201420" cy="0"/>
          </a:xfrm>
          <a:prstGeom prst="line">
            <a:avLst/>
          </a:prstGeom>
          <a:ln w="28575">
            <a:solidFill>
              <a:srgbClr val="F75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45975" y="4383761"/>
            <a:ext cx="1201420" cy="0"/>
          </a:xfrm>
          <a:prstGeom prst="line">
            <a:avLst/>
          </a:prstGeom>
          <a:ln w="28575">
            <a:solidFill>
              <a:srgbClr val="F75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245975" y="5266484"/>
            <a:ext cx="1201420" cy="0"/>
          </a:xfrm>
          <a:prstGeom prst="line">
            <a:avLst/>
          </a:prstGeom>
          <a:ln w="28575">
            <a:solidFill>
              <a:srgbClr val="F75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45975" y="6175729"/>
            <a:ext cx="1201420" cy="0"/>
          </a:xfrm>
          <a:prstGeom prst="line">
            <a:avLst/>
          </a:prstGeom>
          <a:ln w="28575">
            <a:solidFill>
              <a:srgbClr val="F75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248910" y="5848350"/>
            <a:ext cx="5927090" cy="64008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84B1"/>
                </a:solidFill>
              </a:rPr>
              <a:t>d. </a:t>
            </a:r>
            <a:r>
              <a:rPr lang="en-US" sz="3200" dirty="0">
                <a:solidFill>
                  <a:schemeClr val="tx1"/>
                </a:solidFill>
              </a:rPr>
              <a:t>throw water on other people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43195" y="2279650"/>
            <a:ext cx="5927090" cy="64008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84B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put 12 grapes in the mouth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243195" y="3182620"/>
            <a:ext cx="5927090" cy="64008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84B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put 12 grapes in the mouth</a:t>
            </a:r>
          </a:p>
        </p:txBody>
      </p:sp>
      <p:sp>
        <p:nvSpPr>
          <p:cNvPr id="4" name="Round Single Corner Rectangle 3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5.55556E-7 -0.25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3.125E-6 0.133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-2.77778E-7 0.126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-0.127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2.77778E-7 0.13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3" grpId="0" bldLvl="0" animBg="1"/>
      <p:bldP spid="11" grpId="0" bldLvl="0" animBg="1"/>
      <p:bldP spid="11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30" grpId="0" bldLvl="0" animBg="1"/>
      <p:bldP spid="32" grpId="0" bldLvl="0" animBg="1"/>
      <p:bldP spid="32" grpId="1" bldLvl="0" animBg="1"/>
      <p:bldP spid="3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/>
        </p:nvSpPr>
        <p:spPr>
          <a:xfrm flipV="1">
            <a:off x="-62230" y="-8255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9050" y="1181100"/>
            <a:ext cx="103981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Work in groups. Each student chooses one activity from </a:t>
            </a:r>
            <a:r>
              <a:rPr lang="en-US" sz="32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</a:t>
            </a:r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Take turns to say them aloud. The group says which country he / she is talking about.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65430" y="1358265"/>
            <a:ext cx="904875" cy="90487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318770" y="1255395"/>
            <a:ext cx="714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0" name="TextBox 4"/>
          <p:cNvSpPr txBox="1"/>
          <p:nvPr/>
        </p:nvSpPr>
        <p:spPr>
          <a:xfrm>
            <a:off x="838502" y="2789708"/>
            <a:ext cx="7336186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4000"/>
              <a:t>Look at passages in  Exercise </a:t>
            </a:r>
            <a:r>
              <a:rPr lang="en-US" sz="40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</a:t>
            </a:r>
            <a:r>
              <a:rPr lang="en-US" sz="4000"/>
              <a:t>.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4000"/>
              <a:t>Underline all the activities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4000"/>
              <a:t>Memorize the key words</a:t>
            </a:r>
          </a:p>
        </p:txBody>
      </p:sp>
      <p:sp>
        <p:nvSpPr>
          <p:cNvPr id="28" name="Rectangles 27"/>
          <p:cNvSpPr/>
          <p:nvPr/>
        </p:nvSpPr>
        <p:spPr>
          <a:xfrm>
            <a:off x="-76200" y="-38100"/>
            <a:ext cx="12268200" cy="6896100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"/>
          <p:cNvSpPr/>
          <p:nvPr/>
        </p:nvSpPr>
        <p:spPr>
          <a:xfrm>
            <a:off x="733425" y="246380"/>
            <a:ext cx="10478135" cy="6490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Japan</a:t>
            </a:r>
            <a:r>
              <a:rPr lang="en-US" sz="3200">
                <a:solidFill>
                  <a:schemeClr val="bg1"/>
                </a:solidFill>
              </a:rPr>
              <a:t>, temples ring their bells 108 times at midnight on December 31. By doing so, people believe the bad things of the past year will leave. </a:t>
            </a:r>
            <a:endParaRPr lang="en-US" sz="3200"/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Spain</a:t>
            </a:r>
            <a:r>
              <a:rPr lang="en-US" sz="3200">
                <a:solidFill>
                  <a:schemeClr val="bg1"/>
                </a:solidFill>
              </a:rPr>
              <a:t>, people try to put 12 grapes in their mouth at midnight for good luck.</a:t>
            </a:r>
            <a:endParaRPr lang="en-US" sz="3200"/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Switzerland</a:t>
            </a:r>
            <a:r>
              <a:rPr lang="en-US" sz="3200">
                <a:solidFill>
                  <a:schemeClr val="bg1"/>
                </a:solidFill>
              </a:rPr>
              <a:t>, they drop ice cream on the floor to celebrate the New Year.</a:t>
            </a:r>
            <a:endParaRPr lang="en-US" sz="3200"/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Romania</a:t>
            </a:r>
            <a:r>
              <a:rPr lang="en-US" sz="3200">
                <a:solidFill>
                  <a:schemeClr val="bg1"/>
                </a:solidFill>
              </a:rPr>
              <a:t>, they throw coins into a river for good luck</a:t>
            </a:r>
            <a:r>
              <a:rPr lang="en-US" sz="3200"/>
              <a:t>.</a:t>
            </a:r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Thailand</a:t>
            </a:r>
            <a:r>
              <a:rPr lang="en-US" sz="3200">
                <a:solidFill>
                  <a:schemeClr val="bg1"/>
                </a:solidFill>
              </a:rPr>
              <a:t>, they throw water on other people to wash away bad luck.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2477770" y="870585"/>
            <a:ext cx="7391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69820" y="2760345"/>
            <a:ext cx="7391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73125" y="3375660"/>
            <a:ext cx="142430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378200" y="4024630"/>
            <a:ext cx="547243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99205" y="5282565"/>
            <a:ext cx="38735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657600" y="5940425"/>
            <a:ext cx="4876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animBg="1"/>
      <p:bldP spid="29" grpId="0"/>
      <p:bldP spid="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/>
          <p:cNvSpPr txBox="1"/>
          <p:nvPr/>
        </p:nvSpPr>
        <p:spPr>
          <a:xfrm>
            <a:off x="598170" y="8409940"/>
            <a:ext cx="2486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5AAB"/>
                </a:solidFill>
              </a:rPr>
              <a:t>Example:</a:t>
            </a:r>
          </a:p>
        </p:txBody>
      </p:sp>
      <p:sp>
        <p:nvSpPr>
          <p:cNvPr id="2" name="TextBox 4"/>
          <p:cNvSpPr txBox="1"/>
          <p:nvPr/>
        </p:nvSpPr>
        <p:spPr>
          <a:xfrm>
            <a:off x="687070" y="1389789"/>
            <a:ext cx="113633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/>
              <a:t>One minute to pick the activity you are most interested from Exercise 4 and memorize 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7070" y="2965542"/>
            <a:ext cx="1081786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Describe the activities you have chosen to the group. 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687070" y="4028757"/>
            <a:ext cx="108178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/>
              <a:t>The group/ The class gives the name of the country.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194945" y="9754235"/>
            <a:ext cx="6066155" cy="1627505"/>
          </a:xfrm>
          <a:prstGeom prst="wedge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sym typeface="+mn-ea"/>
              </a:rPr>
              <a:t>They throw water on other people.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 flipH="1">
            <a:off x="194945" y="11708130"/>
            <a:ext cx="4154170" cy="1627505"/>
          </a:xfrm>
          <a:prstGeom prst="wedge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>
                <a:sym typeface="+mn-ea"/>
              </a:rPr>
              <a:t>It’s in Thailand.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" name="Round Single Corner Rectangle 2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/>
          <p:cNvSpPr txBox="1"/>
          <p:nvPr/>
        </p:nvSpPr>
        <p:spPr>
          <a:xfrm>
            <a:off x="1004570" y="1196340"/>
            <a:ext cx="2486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5AAB"/>
                </a:solidFill>
              </a:rPr>
              <a:t>Example: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1004570" y="2052320"/>
            <a:ext cx="7028180" cy="1403985"/>
          </a:xfrm>
          <a:prstGeom prst="wedge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tx1"/>
                </a:solidFill>
                <a:sym typeface="+mn-ea"/>
              </a:rPr>
              <a:t>They throw water on other people.</a:t>
            </a:r>
            <a:endParaRPr lang="en-US" sz="3800" dirty="0">
              <a:solidFill>
                <a:schemeClr val="tx1"/>
              </a:solidFill>
            </a:endParaRPr>
          </a:p>
        </p:txBody>
      </p:sp>
      <p:sp>
        <p:nvSpPr>
          <p:cNvPr id="3" name="Rectangular Callout 2"/>
          <p:cNvSpPr/>
          <p:nvPr/>
        </p:nvSpPr>
        <p:spPr>
          <a:xfrm flipH="1">
            <a:off x="7336790" y="3935730"/>
            <a:ext cx="4154170" cy="1627505"/>
          </a:xfrm>
          <a:prstGeom prst="wedge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800" dirty="0">
                <a:sym typeface="+mn-ea"/>
              </a:rPr>
              <a:t>It’s in Thailand.</a:t>
            </a:r>
            <a:endParaRPr lang="en-US" sz="3800" dirty="0">
              <a:solidFill>
                <a:schemeClr val="tx1"/>
              </a:solidFill>
            </a:endParaRPr>
          </a:p>
        </p:txBody>
      </p:sp>
      <p:sp>
        <p:nvSpPr>
          <p:cNvPr id="2" name="Round Single Corner Rectangle 1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Introduce New Year’s wishes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Introduce students to some New Year’s practices in other countries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Lion Dance New Year Animation_1080p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00" end="73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880735" y="0"/>
            <a:ext cx="6311265" cy="71062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939" h="11191">
                <a:moveTo>
                  <a:pt x="8217" y="2199"/>
                </a:moveTo>
                <a:cubicBezTo>
                  <a:pt x="8218" y="2202"/>
                  <a:pt x="8220" y="2206"/>
                  <a:pt x="8223" y="2214"/>
                </a:cubicBezTo>
                <a:cubicBezTo>
                  <a:pt x="8250" y="2299"/>
                  <a:pt x="8267" y="2348"/>
                  <a:pt x="8272" y="2362"/>
                </a:cubicBezTo>
                <a:cubicBezTo>
                  <a:pt x="8262" y="2364"/>
                  <a:pt x="8252" y="2365"/>
                  <a:pt x="8242" y="2367"/>
                </a:cubicBezTo>
                <a:cubicBezTo>
                  <a:pt x="8199" y="2376"/>
                  <a:pt x="8173" y="2381"/>
                  <a:pt x="8163" y="2382"/>
                </a:cubicBezTo>
                <a:cubicBezTo>
                  <a:pt x="8147" y="2384"/>
                  <a:pt x="8132" y="2387"/>
                  <a:pt x="8117" y="2389"/>
                </a:cubicBezTo>
                <a:lnTo>
                  <a:pt x="8217" y="2199"/>
                </a:lnTo>
                <a:close/>
                <a:moveTo>
                  <a:pt x="7674" y="2141"/>
                </a:moveTo>
                <a:cubicBezTo>
                  <a:pt x="7718" y="2141"/>
                  <a:pt x="7753" y="2152"/>
                  <a:pt x="7780" y="2175"/>
                </a:cubicBezTo>
                <a:cubicBezTo>
                  <a:pt x="7807" y="2198"/>
                  <a:pt x="7821" y="2229"/>
                  <a:pt x="7821" y="2268"/>
                </a:cubicBezTo>
                <a:cubicBezTo>
                  <a:pt x="7821" y="2316"/>
                  <a:pt x="7803" y="2360"/>
                  <a:pt x="7766" y="2398"/>
                </a:cubicBezTo>
                <a:cubicBezTo>
                  <a:pt x="7729" y="2435"/>
                  <a:pt x="7682" y="2463"/>
                  <a:pt x="7623" y="2482"/>
                </a:cubicBezTo>
                <a:cubicBezTo>
                  <a:pt x="7564" y="2500"/>
                  <a:pt x="7529" y="2509"/>
                  <a:pt x="7516" y="2509"/>
                </a:cubicBezTo>
                <a:cubicBezTo>
                  <a:pt x="7515" y="2504"/>
                  <a:pt x="7514" y="2496"/>
                  <a:pt x="7514" y="2484"/>
                </a:cubicBezTo>
                <a:cubicBezTo>
                  <a:pt x="7514" y="2419"/>
                  <a:pt x="7527" y="2309"/>
                  <a:pt x="7552" y="2152"/>
                </a:cubicBezTo>
                <a:cubicBezTo>
                  <a:pt x="7555" y="2152"/>
                  <a:pt x="7560" y="2151"/>
                  <a:pt x="7565" y="2150"/>
                </a:cubicBezTo>
                <a:cubicBezTo>
                  <a:pt x="7607" y="2144"/>
                  <a:pt x="7644" y="2141"/>
                  <a:pt x="7674" y="2141"/>
                </a:cubicBezTo>
                <a:close/>
                <a:moveTo>
                  <a:pt x="6439" y="2139"/>
                </a:moveTo>
                <a:cubicBezTo>
                  <a:pt x="6464" y="2139"/>
                  <a:pt x="6488" y="2144"/>
                  <a:pt x="6510" y="2154"/>
                </a:cubicBezTo>
                <a:cubicBezTo>
                  <a:pt x="6532" y="2163"/>
                  <a:pt x="6547" y="2175"/>
                  <a:pt x="6556" y="2190"/>
                </a:cubicBezTo>
                <a:cubicBezTo>
                  <a:pt x="6565" y="2205"/>
                  <a:pt x="6570" y="2224"/>
                  <a:pt x="6570" y="2248"/>
                </a:cubicBezTo>
                <a:cubicBezTo>
                  <a:pt x="6570" y="2315"/>
                  <a:pt x="6542" y="2379"/>
                  <a:pt x="6487" y="2440"/>
                </a:cubicBezTo>
                <a:cubicBezTo>
                  <a:pt x="6432" y="2500"/>
                  <a:pt x="6373" y="2530"/>
                  <a:pt x="6310" y="2530"/>
                </a:cubicBezTo>
                <a:cubicBezTo>
                  <a:pt x="6288" y="2530"/>
                  <a:pt x="6268" y="2520"/>
                  <a:pt x="6251" y="2501"/>
                </a:cubicBezTo>
                <a:cubicBezTo>
                  <a:pt x="6234" y="2482"/>
                  <a:pt x="6225" y="2458"/>
                  <a:pt x="6225" y="2429"/>
                </a:cubicBezTo>
                <a:cubicBezTo>
                  <a:pt x="6225" y="2366"/>
                  <a:pt x="6249" y="2302"/>
                  <a:pt x="6298" y="2237"/>
                </a:cubicBezTo>
                <a:cubicBezTo>
                  <a:pt x="6347" y="2172"/>
                  <a:pt x="6394" y="2139"/>
                  <a:pt x="6439" y="2139"/>
                </a:cubicBezTo>
                <a:close/>
                <a:moveTo>
                  <a:pt x="2172" y="2139"/>
                </a:moveTo>
                <a:cubicBezTo>
                  <a:pt x="2197" y="2139"/>
                  <a:pt x="2221" y="2144"/>
                  <a:pt x="2243" y="2154"/>
                </a:cubicBezTo>
                <a:cubicBezTo>
                  <a:pt x="2265" y="2163"/>
                  <a:pt x="2280" y="2175"/>
                  <a:pt x="2289" y="2190"/>
                </a:cubicBezTo>
                <a:cubicBezTo>
                  <a:pt x="2298" y="2205"/>
                  <a:pt x="2303" y="2224"/>
                  <a:pt x="2303" y="2248"/>
                </a:cubicBezTo>
                <a:cubicBezTo>
                  <a:pt x="2303" y="2315"/>
                  <a:pt x="2275" y="2379"/>
                  <a:pt x="2220" y="2440"/>
                </a:cubicBezTo>
                <a:cubicBezTo>
                  <a:pt x="2165" y="2500"/>
                  <a:pt x="2106" y="2530"/>
                  <a:pt x="2043" y="2530"/>
                </a:cubicBezTo>
                <a:cubicBezTo>
                  <a:pt x="2021" y="2530"/>
                  <a:pt x="2001" y="2520"/>
                  <a:pt x="1984" y="2501"/>
                </a:cubicBezTo>
                <a:cubicBezTo>
                  <a:pt x="1967" y="2482"/>
                  <a:pt x="1958" y="2458"/>
                  <a:pt x="1958" y="2429"/>
                </a:cubicBezTo>
                <a:cubicBezTo>
                  <a:pt x="1958" y="2366"/>
                  <a:pt x="1982" y="2302"/>
                  <a:pt x="2031" y="2237"/>
                </a:cubicBezTo>
                <a:cubicBezTo>
                  <a:pt x="2080" y="2172"/>
                  <a:pt x="2127" y="2139"/>
                  <a:pt x="2172" y="2139"/>
                </a:cubicBezTo>
                <a:close/>
                <a:moveTo>
                  <a:pt x="5215" y="2078"/>
                </a:moveTo>
                <a:cubicBezTo>
                  <a:pt x="5177" y="2078"/>
                  <a:pt x="5122" y="2084"/>
                  <a:pt x="5048" y="2095"/>
                </a:cubicBezTo>
                <a:cubicBezTo>
                  <a:pt x="4983" y="2104"/>
                  <a:pt x="4917" y="2108"/>
                  <a:pt x="4849" y="2108"/>
                </a:cubicBezTo>
                <a:cubicBezTo>
                  <a:pt x="4808" y="2108"/>
                  <a:pt x="4783" y="2111"/>
                  <a:pt x="4773" y="2117"/>
                </a:cubicBezTo>
                <a:cubicBezTo>
                  <a:pt x="4763" y="2124"/>
                  <a:pt x="4758" y="2133"/>
                  <a:pt x="4758" y="2145"/>
                </a:cubicBezTo>
                <a:cubicBezTo>
                  <a:pt x="4758" y="2158"/>
                  <a:pt x="4763" y="2168"/>
                  <a:pt x="4772" y="2174"/>
                </a:cubicBezTo>
                <a:cubicBezTo>
                  <a:pt x="4781" y="2180"/>
                  <a:pt x="4798" y="2183"/>
                  <a:pt x="4822" y="2183"/>
                </a:cubicBezTo>
                <a:cubicBezTo>
                  <a:pt x="4830" y="2183"/>
                  <a:pt x="4857" y="2182"/>
                  <a:pt x="4903" y="2178"/>
                </a:cubicBezTo>
                <a:cubicBezTo>
                  <a:pt x="4949" y="2174"/>
                  <a:pt x="4975" y="2173"/>
                  <a:pt x="4982" y="2173"/>
                </a:cubicBezTo>
                <a:cubicBezTo>
                  <a:pt x="4980" y="2174"/>
                  <a:pt x="4975" y="2215"/>
                  <a:pt x="4966" y="2294"/>
                </a:cubicBezTo>
                <a:cubicBezTo>
                  <a:pt x="4957" y="2374"/>
                  <a:pt x="4952" y="2434"/>
                  <a:pt x="4952" y="2474"/>
                </a:cubicBezTo>
                <a:cubicBezTo>
                  <a:pt x="4952" y="2503"/>
                  <a:pt x="4953" y="2527"/>
                  <a:pt x="4955" y="2546"/>
                </a:cubicBezTo>
                <a:cubicBezTo>
                  <a:pt x="4958" y="2564"/>
                  <a:pt x="4965" y="2577"/>
                  <a:pt x="4976" y="2585"/>
                </a:cubicBezTo>
                <a:cubicBezTo>
                  <a:pt x="4988" y="2592"/>
                  <a:pt x="4998" y="2596"/>
                  <a:pt x="5005" y="2596"/>
                </a:cubicBezTo>
                <a:cubicBezTo>
                  <a:pt x="5017" y="2596"/>
                  <a:pt x="5026" y="2591"/>
                  <a:pt x="5033" y="2581"/>
                </a:cubicBezTo>
                <a:cubicBezTo>
                  <a:pt x="5040" y="2571"/>
                  <a:pt x="5044" y="2559"/>
                  <a:pt x="5044" y="2547"/>
                </a:cubicBezTo>
                <a:cubicBezTo>
                  <a:pt x="5044" y="2542"/>
                  <a:pt x="5043" y="2539"/>
                  <a:pt x="5042" y="2535"/>
                </a:cubicBezTo>
                <a:cubicBezTo>
                  <a:pt x="5038" y="2513"/>
                  <a:pt x="5036" y="2493"/>
                  <a:pt x="5036" y="2475"/>
                </a:cubicBezTo>
                <a:cubicBezTo>
                  <a:pt x="5036" y="2432"/>
                  <a:pt x="5040" y="2374"/>
                  <a:pt x="5048" y="2302"/>
                </a:cubicBezTo>
                <a:cubicBezTo>
                  <a:pt x="5056" y="2230"/>
                  <a:pt x="5061" y="2189"/>
                  <a:pt x="5062" y="2181"/>
                </a:cubicBezTo>
                <a:cubicBezTo>
                  <a:pt x="5064" y="2172"/>
                  <a:pt x="5066" y="2167"/>
                  <a:pt x="5068" y="2165"/>
                </a:cubicBezTo>
                <a:cubicBezTo>
                  <a:pt x="5091" y="2156"/>
                  <a:pt x="5132" y="2152"/>
                  <a:pt x="5192" y="2152"/>
                </a:cubicBezTo>
                <a:cubicBezTo>
                  <a:pt x="5212" y="2152"/>
                  <a:pt x="5229" y="2153"/>
                  <a:pt x="5244" y="2154"/>
                </a:cubicBezTo>
                <a:cubicBezTo>
                  <a:pt x="5258" y="2155"/>
                  <a:pt x="5269" y="2156"/>
                  <a:pt x="5276" y="2156"/>
                </a:cubicBezTo>
                <a:cubicBezTo>
                  <a:pt x="5296" y="2156"/>
                  <a:pt x="5306" y="2145"/>
                  <a:pt x="5306" y="2122"/>
                </a:cubicBezTo>
                <a:cubicBezTo>
                  <a:pt x="5306" y="2112"/>
                  <a:pt x="5301" y="2103"/>
                  <a:pt x="5292" y="2093"/>
                </a:cubicBezTo>
                <a:cubicBezTo>
                  <a:pt x="5283" y="2083"/>
                  <a:pt x="5257" y="2078"/>
                  <a:pt x="5215" y="2078"/>
                </a:cubicBezTo>
                <a:close/>
                <a:moveTo>
                  <a:pt x="4242" y="2078"/>
                </a:moveTo>
                <a:cubicBezTo>
                  <a:pt x="4204" y="2078"/>
                  <a:pt x="4149" y="2084"/>
                  <a:pt x="4075" y="2095"/>
                </a:cubicBezTo>
                <a:cubicBezTo>
                  <a:pt x="4010" y="2104"/>
                  <a:pt x="3944" y="2108"/>
                  <a:pt x="3876" y="2108"/>
                </a:cubicBezTo>
                <a:cubicBezTo>
                  <a:pt x="3835" y="2108"/>
                  <a:pt x="3810" y="2111"/>
                  <a:pt x="3800" y="2117"/>
                </a:cubicBezTo>
                <a:cubicBezTo>
                  <a:pt x="3790" y="2124"/>
                  <a:pt x="3785" y="2133"/>
                  <a:pt x="3785" y="2145"/>
                </a:cubicBezTo>
                <a:cubicBezTo>
                  <a:pt x="3785" y="2158"/>
                  <a:pt x="3790" y="2168"/>
                  <a:pt x="3799" y="2174"/>
                </a:cubicBezTo>
                <a:cubicBezTo>
                  <a:pt x="3808" y="2180"/>
                  <a:pt x="3825" y="2183"/>
                  <a:pt x="3849" y="2183"/>
                </a:cubicBezTo>
                <a:cubicBezTo>
                  <a:pt x="3857" y="2183"/>
                  <a:pt x="3884" y="2182"/>
                  <a:pt x="3930" y="2178"/>
                </a:cubicBezTo>
                <a:cubicBezTo>
                  <a:pt x="3976" y="2174"/>
                  <a:pt x="4002" y="2173"/>
                  <a:pt x="4009" y="2173"/>
                </a:cubicBezTo>
                <a:cubicBezTo>
                  <a:pt x="4007" y="2174"/>
                  <a:pt x="4002" y="2215"/>
                  <a:pt x="3993" y="2294"/>
                </a:cubicBezTo>
                <a:cubicBezTo>
                  <a:pt x="3984" y="2374"/>
                  <a:pt x="3979" y="2434"/>
                  <a:pt x="3979" y="2474"/>
                </a:cubicBezTo>
                <a:cubicBezTo>
                  <a:pt x="3979" y="2503"/>
                  <a:pt x="3980" y="2527"/>
                  <a:pt x="3982" y="2546"/>
                </a:cubicBezTo>
                <a:cubicBezTo>
                  <a:pt x="3985" y="2564"/>
                  <a:pt x="3992" y="2577"/>
                  <a:pt x="4003" y="2585"/>
                </a:cubicBezTo>
                <a:cubicBezTo>
                  <a:pt x="4015" y="2592"/>
                  <a:pt x="4025" y="2596"/>
                  <a:pt x="4032" y="2596"/>
                </a:cubicBezTo>
                <a:cubicBezTo>
                  <a:pt x="4044" y="2596"/>
                  <a:pt x="4053" y="2591"/>
                  <a:pt x="4060" y="2581"/>
                </a:cubicBezTo>
                <a:cubicBezTo>
                  <a:pt x="4067" y="2571"/>
                  <a:pt x="4071" y="2559"/>
                  <a:pt x="4071" y="2547"/>
                </a:cubicBezTo>
                <a:cubicBezTo>
                  <a:pt x="4071" y="2542"/>
                  <a:pt x="4070" y="2539"/>
                  <a:pt x="4069" y="2535"/>
                </a:cubicBezTo>
                <a:cubicBezTo>
                  <a:pt x="4065" y="2513"/>
                  <a:pt x="4063" y="2493"/>
                  <a:pt x="4063" y="2475"/>
                </a:cubicBezTo>
                <a:cubicBezTo>
                  <a:pt x="4063" y="2432"/>
                  <a:pt x="4067" y="2374"/>
                  <a:pt x="4075" y="2302"/>
                </a:cubicBezTo>
                <a:cubicBezTo>
                  <a:pt x="4083" y="2230"/>
                  <a:pt x="4088" y="2189"/>
                  <a:pt x="4089" y="2181"/>
                </a:cubicBezTo>
                <a:cubicBezTo>
                  <a:pt x="4091" y="2172"/>
                  <a:pt x="4093" y="2167"/>
                  <a:pt x="4095" y="2165"/>
                </a:cubicBezTo>
                <a:cubicBezTo>
                  <a:pt x="4118" y="2156"/>
                  <a:pt x="4159" y="2152"/>
                  <a:pt x="4219" y="2152"/>
                </a:cubicBezTo>
                <a:cubicBezTo>
                  <a:pt x="4239" y="2152"/>
                  <a:pt x="4256" y="2153"/>
                  <a:pt x="4271" y="2154"/>
                </a:cubicBezTo>
                <a:cubicBezTo>
                  <a:pt x="4285" y="2155"/>
                  <a:pt x="4296" y="2156"/>
                  <a:pt x="4303" y="2156"/>
                </a:cubicBezTo>
                <a:cubicBezTo>
                  <a:pt x="4323" y="2156"/>
                  <a:pt x="4333" y="2145"/>
                  <a:pt x="4333" y="2122"/>
                </a:cubicBezTo>
                <a:cubicBezTo>
                  <a:pt x="4333" y="2112"/>
                  <a:pt x="4328" y="2103"/>
                  <a:pt x="4319" y="2093"/>
                </a:cubicBezTo>
                <a:cubicBezTo>
                  <a:pt x="4310" y="2083"/>
                  <a:pt x="4284" y="2078"/>
                  <a:pt x="4242" y="2078"/>
                </a:cubicBezTo>
                <a:close/>
                <a:moveTo>
                  <a:pt x="7686" y="2071"/>
                </a:moveTo>
                <a:cubicBezTo>
                  <a:pt x="7665" y="2071"/>
                  <a:pt x="7639" y="2072"/>
                  <a:pt x="7607" y="2075"/>
                </a:cubicBezTo>
                <a:cubicBezTo>
                  <a:pt x="7569" y="2078"/>
                  <a:pt x="7540" y="2079"/>
                  <a:pt x="7518" y="2079"/>
                </a:cubicBezTo>
                <a:lnTo>
                  <a:pt x="7471" y="2078"/>
                </a:lnTo>
                <a:cubicBezTo>
                  <a:pt x="7459" y="2078"/>
                  <a:pt x="7448" y="2083"/>
                  <a:pt x="7438" y="2093"/>
                </a:cubicBezTo>
                <a:cubicBezTo>
                  <a:pt x="7428" y="2103"/>
                  <a:pt x="7423" y="2114"/>
                  <a:pt x="7423" y="2125"/>
                </a:cubicBezTo>
                <a:cubicBezTo>
                  <a:pt x="7423" y="2141"/>
                  <a:pt x="7435" y="2152"/>
                  <a:pt x="7460" y="2158"/>
                </a:cubicBezTo>
                <a:cubicBezTo>
                  <a:pt x="7464" y="2159"/>
                  <a:pt x="7466" y="2161"/>
                  <a:pt x="7466" y="2166"/>
                </a:cubicBezTo>
                <a:cubicBezTo>
                  <a:pt x="7466" y="2176"/>
                  <a:pt x="7464" y="2190"/>
                  <a:pt x="7460" y="2209"/>
                </a:cubicBezTo>
                <a:cubicBezTo>
                  <a:pt x="7446" y="2298"/>
                  <a:pt x="7435" y="2383"/>
                  <a:pt x="7430" y="2464"/>
                </a:cubicBezTo>
                <a:cubicBezTo>
                  <a:pt x="7429" y="2494"/>
                  <a:pt x="7427" y="2515"/>
                  <a:pt x="7424" y="2526"/>
                </a:cubicBezTo>
                <a:lnTo>
                  <a:pt x="7416" y="2547"/>
                </a:lnTo>
                <a:cubicBezTo>
                  <a:pt x="7411" y="2557"/>
                  <a:pt x="7409" y="2564"/>
                  <a:pt x="7409" y="2569"/>
                </a:cubicBezTo>
                <a:cubicBezTo>
                  <a:pt x="7409" y="2576"/>
                  <a:pt x="7414" y="2585"/>
                  <a:pt x="7423" y="2597"/>
                </a:cubicBezTo>
                <a:cubicBezTo>
                  <a:pt x="7432" y="2608"/>
                  <a:pt x="7443" y="2614"/>
                  <a:pt x="7455" y="2614"/>
                </a:cubicBezTo>
                <a:cubicBezTo>
                  <a:pt x="7470" y="2614"/>
                  <a:pt x="7486" y="2608"/>
                  <a:pt x="7502" y="2597"/>
                </a:cubicBezTo>
                <a:cubicBezTo>
                  <a:pt x="7515" y="2589"/>
                  <a:pt x="7526" y="2583"/>
                  <a:pt x="7536" y="2580"/>
                </a:cubicBezTo>
                <a:cubicBezTo>
                  <a:pt x="7545" y="2576"/>
                  <a:pt x="7562" y="2571"/>
                  <a:pt x="7585" y="2566"/>
                </a:cubicBezTo>
                <a:cubicBezTo>
                  <a:pt x="7674" y="2546"/>
                  <a:pt x="7749" y="2509"/>
                  <a:pt x="7812" y="2455"/>
                </a:cubicBezTo>
                <a:cubicBezTo>
                  <a:pt x="7874" y="2400"/>
                  <a:pt x="7905" y="2339"/>
                  <a:pt x="7905" y="2272"/>
                </a:cubicBezTo>
                <a:cubicBezTo>
                  <a:pt x="7905" y="2211"/>
                  <a:pt x="7885" y="2163"/>
                  <a:pt x="7844" y="2126"/>
                </a:cubicBezTo>
                <a:cubicBezTo>
                  <a:pt x="7804" y="2089"/>
                  <a:pt x="7751" y="2071"/>
                  <a:pt x="7686" y="2071"/>
                </a:cubicBezTo>
                <a:close/>
                <a:moveTo>
                  <a:pt x="2558" y="2071"/>
                </a:moveTo>
                <a:cubicBezTo>
                  <a:pt x="2541" y="2071"/>
                  <a:pt x="2528" y="2078"/>
                  <a:pt x="2520" y="2091"/>
                </a:cubicBezTo>
                <a:cubicBezTo>
                  <a:pt x="2512" y="2104"/>
                  <a:pt x="2506" y="2123"/>
                  <a:pt x="2503" y="2149"/>
                </a:cubicBezTo>
                <a:cubicBezTo>
                  <a:pt x="2501" y="2164"/>
                  <a:pt x="2498" y="2179"/>
                  <a:pt x="2495" y="2196"/>
                </a:cubicBezTo>
                <a:cubicBezTo>
                  <a:pt x="2494" y="2206"/>
                  <a:pt x="2492" y="2217"/>
                  <a:pt x="2490" y="2228"/>
                </a:cubicBezTo>
                <a:lnTo>
                  <a:pt x="2479" y="2293"/>
                </a:lnTo>
                <a:cubicBezTo>
                  <a:pt x="2472" y="2330"/>
                  <a:pt x="2469" y="2359"/>
                  <a:pt x="2469" y="2381"/>
                </a:cubicBezTo>
                <a:cubicBezTo>
                  <a:pt x="2469" y="2425"/>
                  <a:pt x="2478" y="2466"/>
                  <a:pt x="2496" y="2503"/>
                </a:cubicBezTo>
                <a:cubicBezTo>
                  <a:pt x="2514" y="2541"/>
                  <a:pt x="2540" y="2568"/>
                  <a:pt x="2574" y="2583"/>
                </a:cubicBezTo>
                <a:cubicBezTo>
                  <a:pt x="2609" y="2599"/>
                  <a:pt x="2638" y="2607"/>
                  <a:pt x="2662" y="2607"/>
                </a:cubicBezTo>
                <a:cubicBezTo>
                  <a:pt x="2719" y="2607"/>
                  <a:pt x="2767" y="2594"/>
                  <a:pt x="2807" y="2569"/>
                </a:cubicBezTo>
                <a:cubicBezTo>
                  <a:pt x="2847" y="2543"/>
                  <a:pt x="2875" y="2514"/>
                  <a:pt x="2890" y="2481"/>
                </a:cubicBezTo>
                <a:cubicBezTo>
                  <a:pt x="2905" y="2448"/>
                  <a:pt x="2915" y="2396"/>
                  <a:pt x="2919" y="2325"/>
                </a:cubicBezTo>
                <a:cubicBezTo>
                  <a:pt x="2921" y="2295"/>
                  <a:pt x="2925" y="2265"/>
                  <a:pt x="2930" y="2234"/>
                </a:cubicBezTo>
                <a:cubicBezTo>
                  <a:pt x="2939" y="2183"/>
                  <a:pt x="2944" y="2148"/>
                  <a:pt x="2944" y="2129"/>
                </a:cubicBezTo>
                <a:cubicBezTo>
                  <a:pt x="2944" y="2098"/>
                  <a:pt x="2932" y="2082"/>
                  <a:pt x="2908" y="2082"/>
                </a:cubicBezTo>
                <a:cubicBezTo>
                  <a:pt x="2888" y="2082"/>
                  <a:pt x="2873" y="2092"/>
                  <a:pt x="2862" y="2113"/>
                </a:cubicBezTo>
                <a:cubicBezTo>
                  <a:pt x="2852" y="2134"/>
                  <a:pt x="2844" y="2186"/>
                  <a:pt x="2838" y="2269"/>
                </a:cubicBezTo>
                <a:cubicBezTo>
                  <a:pt x="2836" y="2291"/>
                  <a:pt x="2834" y="2313"/>
                  <a:pt x="2832" y="2337"/>
                </a:cubicBezTo>
                <a:cubicBezTo>
                  <a:pt x="2830" y="2347"/>
                  <a:pt x="2829" y="2357"/>
                  <a:pt x="2828" y="2367"/>
                </a:cubicBezTo>
                <a:cubicBezTo>
                  <a:pt x="2821" y="2425"/>
                  <a:pt x="2807" y="2466"/>
                  <a:pt x="2784" y="2492"/>
                </a:cubicBezTo>
                <a:cubicBezTo>
                  <a:pt x="2761" y="2517"/>
                  <a:pt x="2720" y="2530"/>
                  <a:pt x="2661" y="2530"/>
                </a:cubicBezTo>
                <a:cubicBezTo>
                  <a:pt x="2643" y="2530"/>
                  <a:pt x="2620" y="2520"/>
                  <a:pt x="2594" y="2499"/>
                </a:cubicBezTo>
                <a:cubicBezTo>
                  <a:pt x="2568" y="2478"/>
                  <a:pt x="2555" y="2437"/>
                  <a:pt x="2555" y="2378"/>
                </a:cubicBezTo>
                <a:cubicBezTo>
                  <a:pt x="2555" y="2361"/>
                  <a:pt x="2558" y="2330"/>
                  <a:pt x="2565" y="2285"/>
                </a:cubicBezTo>
                <a:cubicBezTo>
                  <a:pt x="2572" y="2239"/>
                  <a:pt x="2577" y="2211"/>
                  <a:pt x="2580" y="2199"/>
                </a:cubicBezTo>
                <a:cubicBezTo>
                  <a:pt x="2591" y="2152"/>
                  <a:pt x="2597" y="2126"/>
                  <a:pt x="2597" y="2121"/>
                </a:cubicBezTo>
                <a:cubicBezTo>
                  <a:pt x="2597" y="2114"/>
                  <a:pt x="2593" y="2104"/>
                  <a:pt x="2584" y="2091"/>
                </a:cubicBezTo>
                <a:cubicBezTo>
                  <a:pt x="2575" y="2078"/>
                  <a:pt x="2566" y="2071"/>
                  <a:pt x="2558" y="2071"/>
                </a:cubicBezTo>
                <a:close/>
                <a:moveTo>
                  <a:pt x="7287" y="2070"/>
                </a:moveTo>
                <a:cubicBezTo>
                  <a:pt x="7282" y="2070"/>
                  <a:pt x="7274" y="2073"/>
                  <a:pt x="7264" y="2080"/>
                </a:cubicBezTo>
                <a:cubicBezTo>
                  <a:pt x="7253" y="2087"/>
                  <a:pt x="7246" y="2093"/>
                  <a:pt x="7242" y="2099"/>
                </a:cubicBezTo>
                <a:cubicBezTo>
                  <a:pt x="7238" y="2105"/>
                  <a:pt x="7234" y="2121"/>
                  <a:pt x="7231" y="2146"/>
                </a:cubicBezTo>
                <a:cubicBezTo>
                  <a:pt x="7230" y="2164"/>
                  <a:pt x="7227" y="2182"/>
                  <a:pt x="7223" y="2203"/>
                </a:cubicBezTo>
                <a:lnTo>
                  <a:pt x="7203" y="2340"/>
                </a:lnTo>
                <a:cubicBezTo>
                  <a:pt x="7192" y="2423"/>
                  <a:pt x="7187" y="2475"/>
                  <a:pt x="7187" y="2497"/>
                </a:cubicBezTo>
                <a:cubicBezTo>
                  <a:pt x="7187" y="2533"/>
                  <a:pt x="7190" y="2558"/>
                  <a:pt x="7197" y="2572"/>
                </a:cubicBezTo>
                <a:cubicBezTo>
                  <a:pt x="7204" y="2587"/>
                  <a:pt x="7216" y="2594"/>
                  <a:pt x="7233" y="2594"/>
                </a:cubicBezTo>
                <a:cubicBezTo>
                  <a:pt x="7244" y="2594"/>
                  <a:pt x="7256" y="2589"/>
                  <a:pt x="7267" y="2579"/>
                </a:cubicBezTo>
                <a:cubicBezTo>
                  <a:pt x="7279" y="2569"/>
                  <a:pt x="7283" y="2553"/>
                  <a:pt x="7281" y="2531"/>
                </a:cubicBezTo>
                <a:cubicBezTo>
                  <a:pt x="7277" y="2501"/>
                  <a:pt x="7275" y="2471"/>
                  <a:pt x="7275" y="2440"/>
                </a:cubicBezTo>
                <a:cubicBezTo>
                  <a:pt x="7275" y="2422"/>
                  <a:pt x="7279" y="2388"/>
                  <a:pt x="7287" y="2337"/>
                </a:cubicBezTo>
                <a:cubicBezTo>
                  <a:pt x="7291" y="2309"/>
                  <a:pt x="7294" y="2292"/>
                  <a:pt x="7294" y="2285"/>
                </a:cubicBezTo>
                <a:cubicBezTo>
                  <a:pt x="7295" y="2272"/>
                  <a:pt x="7299" y="2255"/>
                  <a:pt x="7304" y="2234"/>
                </a:cubicBezTo>
                <a:lnTo>
                  <a:pt x="7329" y="2127"/>
                </a:lnTo>
                <a:cubicBezTo>
                  <a:pt x="7329" y="2111"/>
                  <a:pt x="7325" y="2098"/>
                  <a:pt x="7318" y="2087"/>
                </a:cubicBezTo>
                <a:cubicBezTo>
                  <a:pt x="7311" y="2076"/>
                  <a:pt x="7301" y="2070"/>
                  <a:pt x="7287" y="2070"/>
                </a:cubicBezTo>
                <a:close/>
                <a:moveTo>
                  <a:pt x="6830" y="2070"/>
                </a:moveTo>
                <a:cubicBezTo>
                  <a:pt x="6816" y="2070"/>
                  <a:pt x="6805" y="2073"/>
                  <a:pt x="6796" y="2080"/>
                </a:cubicBezTo>
                <a:cubicBezTo>
                  <a:pt x="6788" y="2086"/>
                  <a:pt x="6783" y="2094"/>
                  <a:pt x="6781" y="2102"/>
                </a:cubicBezTo>
                <a:cubicBezTo>
                  <a:pt x="6779" y="2110"/>
                  <a:pt x="6777" y="2128"/>
                  <a:pt x="6774" y="2156"/>
                </a:cubicBezTo>
                <a:lnTo>
                  <a:pt x="6742" y="2447"/>
                </a:lnTo>
                <a:cubicBezTo>
                  <a:pt x="6739" y="2474"/>
                  <a:pt x="6735" y="2499"/>
                  <a:pt x="6729" y="2521"/>
                </a:cubicBezTo>
                <a:cubicBezTo>
                  <a:pt x="6725" y="2538"/>
                  <a:pt x="6723" y="2549"/>
                  <a:pt x="6723" y="2553"/>
                </a:cubicBezTo>
                <a:cubicBezTo>
                  <a:pt x="6723" y="2563"/>
                  <a:pt x="6727" y="2574"/>
                  <a:pt x="6735" y="2585"/>
                </a:cubicBezTo>
                <a:cubicBezTo>
                  <a:pt x="6743" y="2596"/>
                  <a:pt x="6754" y="2602"/>
                  <a:pt x="6768" y="2602"/>
                </a:cubicBezTo>
                <a:cubicBezTo>
                  <a:pt x="6779" y="2602"/>
                  <a:pt x="6797" y="2598"/>
                  <a:pt x="6821" y="2590"/>
                </a:cubicBezTo>
                <a:cubicBezTo>
                  <a:pt x="6882" y="2571"/>
                  <a:pt x="6944" y="2562"/>
                  <a:pt x="7008" y="2562"/>
                </a:cubicBezTo>
                <a:cubicBezTo>
                  <a:pt x="7014" y="2562"/>
                  <a:pt x="7024" y="2563"/>
                  <a:pt x="7038" y="2564"/>
                </a:cubicBezTo>
                <a:cubicBezTo>
                  <a:pt x="7052" y="2565"/>
                  <a:pt x="7062" y="2566"/>
                  <a:pt x="7067" y="2566"/>
                </a:cubicBezTo>
                <a:cubicBezTo>
                  <a:pt x="7083" y="2566"/>
                  <a:pt x="7098" y="2561"/>
                  <a:pt x="7110" y="2552"/>
                </a:cubicBezTo>
                <a:cubicBezTo>
                  <a:pt x="7123" y="2542"/>
                  <a:pt x="7129" y="2529"/>
                  <a:pt x="7129" y="2514"/>
                </a:cubicBezTo>
                <a:cubicBezTo>
                  <a:pt x="7129" y="2503"/>
                  <a:pt x="7125" y="2494"/>
                  <a:pt x="7118" y="2486"/>
                </a:cubicBezTo>
                <a:cubicBezTo>
                  <a:pt x="7111" y="2479"/>
                  <a:pt x="7101" y="2475"/>
                  <a:pt x="7088" y="2475"/>
                </a:cubicBezTo>
                <a:cubicBezTo>
                  <a:pt x="7085" y="2475"/>
                  <a:pt x="7079" y="2476"/>
                  <a:pt x="7072" y="2478"/>
                </a:cubicBezTo>
                <a:cubicBezTo>
                  <a:pt x="7050" y="2483"/>
                  <a:pt x="7012" y="2487"/>
                  <a:pt x="6957" y="2490"/>
                </a:cubicBezTo>
                <a:cubicBezTo>
                  <a:pt x="6938" y="2491"/>
                  <a:pt x="6919" y="2493"/>
                  <a:pt x="6900" y="2496"/>
                </a:cubicBezTo>
                <a:cubicBezTo>
                  <a:pt x="6860" y="2502"/>
                  <a:pt x="6835" y="2505"/>
                  <a:pt x="6827" y="2505"/>
                </a:cubicBezTo>
                <a:cubicBezTo>
                  <a:pt x="6824" y="2505"/>
                  <a:pt x="6823" y="2502"/>
                  <a:pt x="6823" y="2495"/>
                </a:cubicBezTo>
                <a:cubicBezTo>
                  <a:pt x="6823" y="2489"/>
                  <a:pt x="6829" y="2440"/>
                  <a:pt x="6840" y="2347"/>
                </a:cubicBezTo>
                <a:cubicBezTo>
                  <a:pt x="6851" y="2254"/>
                  <a:pt x="6859" y="2191"/>
                  <a:pt x="6866" y="2158"/>
                </a:cubicBezTo>
                <a:cubicBezTo>
                  <a:pt x="6870" y="2135"/>
                  <a:pt x="6872" y="2119"/>
                  <a:pt x="6872" y="2110"/>
                </a:cubicBezTo>
                <a:cubicBezTo>
                  <a:pt x="6872" y="2100"/>
                  <a:pt x="6868" y="2091"/>
                  <a:pt x="6859" y="2083"/>
                </a:cubicBezTo>
                <a:cubicBezTo>
                  <a:pt x="6851" y="2074"/>
                  <a:pt x="6841" y="2070"/>
                  <a:pt x="6830" y="2070"/>
                </a:cubicBezTo>
                <a:close/>
                <a:moveTo>
                  <a:pt x="3272" y="2070"/>
                </a:moveTo>
                <a:cubicBezTo>
                  <a:pt x="3244" y="2070"/>
                  <a:pt x="3196" y="2075"/>
                  <a:pt x="3127" y="2086"/>
                </a:cubicBezTo>
                <a:cubicBezTo>
                  <a:pt x="3125" y="2086"/>
                  <a:pt x="3121" y="2086"/>
                  <a:pt x="3115" y="2085"/>
                </a:cubicBezTo>
                <a:cubicBezTo>
                  <a:pt x="3108" y="2084"/>
                  <a:pt x="3103" y="2084"/>
                  <a:pt x="3098" y="2084"/>
                </a:cubicBezTo>
                <a:cubicBezTo>
                  <a:pt x="3089" y="2084"/>
                  <a:pt x="3079" y="2088"/>
                  <a:pt x="3067" y="2096"/>
                </a:cubicBezTo>
                <a:cubicBezTo>
                  <a:pt x="3056" y="2104"/>
                  <a:pt x="3050" y="2114"/>
                  <a:pt x="3050" y="2126"/>
                </a:cubicBezTo>
                <a:cubicBezTo>
                  <a:pt x="3050" y="2131"/>
                  <a:pt x="3054" y="2140"/>
                  <a:pt x="3061" y="2152"/>
                </a:cubicBezTo>
                <a:lnTo>
                  <a:pt x="3066" y="2160"/>
                </a:lnTo>
                <a:lnTo>
                  <a:pt x="3061" y="2185"/>
                </a:lnTo>
                <a:cubicBezTo>
                  <a:pt x="3060" y="2191"/>
                  <a:pt x="3058" y="2198"/>
                  <a:pt x="3057" y="2206"/>
                </a:cubicBezTo>
                <a:cubicBezTo>
                  <a:pt x="3046" y="2256"/>
                  <a:pt x="3036" y="2314"/>
                  <a:pt x="3028" y="2380"/>
                </a:cubicBezTo>
                <a:cubicBezTo>
                  <a:pt x="3020" y="2446"/>
                  <a:pt x="3016" y="2497"/>
                  <a:pt x="3016" y="2534"/>
                </a:cubicBezTo>
                <a:cubicBezTo>
                  <a:pt x="3016" y="2579"/>
                  <a:pt x="3032" y="2601"/>
                  <a:pt x="3065" y="2601"/>
                </a:cubicBezTo>
                <a:cubicBezTo>
                  <a:pt x="3077" y="2601"/>
                  <a:pt x="3088" y="2596"/>
                  <a:pt x="3098" y="2586"/>
                </a:cubicBezTo>
                <a:cubicBezTo>
                  <a:pt x="3108" y="2577"/>
                  <a:pt x="3113" y="2568"/>
                  <a:pt x="3113" y="2559"/>
                </a:cubicBezTo>
                <a:cubicBezTo>
                  <a:pt x="3113" y="2550"/>
                  <a:pt x="3112" y="2540"/>
                  <a:pt x="3110" y="2528"/>
                </a:cubicBezTo>
                <a:cubicBezTo>
                  <a:pt x="3107" y="2515"/>
                  <a:pt x="3106" y="2502"/>
                  <a:pt x="3106" y="2486"/>
                </a:cubicBezTo>
                <a:cubicBezTo>
                  <a:pt x="3106" y="2463"/>
                  <a:pt x="3109" y="2425"/>
                  <a:pt x="3116" y="2375"/>
                </a:cubicBezTo>
                <a:cubicBezTo>
                  <a:pt x="3122" y="2324"/>
                  <a:pt x="3129" y="2278"/>
                  <a:pt x="3137" y="2236"/>
                </a:cubicBezTo>
                <a:cubicBezTo>
                  <a:pt x="3145" y="2194"/>
                  <a:pt x="3150" y="2169"/>
                  <a:pt x="3153" y="2164"/>
                </a:cubicBezTo>
                <a:cubicBezTo>
                  <a:pt x="3155" y="2158"/>
                  <a:pt x="3157" y="2154"/>
                  <a:pt x="3159" y="2153"/>
                </a:cubicBezTo>
                <a:cubicBezTo>
                  <a:pt x="3161" y="2151"/>
                  <a:pt x="3171" y="2148"/>
                  <a:pt x="3190" y="2145"/>
                </a:cubicBezTo>
                <a:cubicBezTo>
                  <a:pt x="3209" y="2141"/>
                  <a:pt x="3234" y="2139"/>
                  <a:pt x="3265" y="2139"/>
                </a:cubicBezTo>
                <a:cubicBezTo>
                  <a:pt x="3291" y="2139"/>
                  <a:pt x="3313" y="2145"/>
                  <a:pt x="3330" y="2157"/>
                </a:cubicBezTo>
                <a:cubicBezTo>
                  <a:pt x="3347" y="2168"/>
                  <a:pt x="3355" y="2182"/>
                  <a:pt x="3355" y="2199"/>
                </a:cubicBezTo>
                <a:cubicBezTo>
                  <a:pt x="3355" y="2231"/>
                  <a:pt x="3335" y="2260"/>
                  <a:pt x="3295" y="2285"/>
                </a:cubicBezTo>
                <a:cubicBezTo>
                  <a:pt x="3254" y="2310"/>
                  <a:pt x="3227" y="2323"/>
                  <a:pt x="3212" y="2323"/>
                </a:cubicBezTo>
                <a:cubicBezTo>
                  <a:pt x="3210" y="2323"/>
                  <a:pt x="3207" y="2322"/>
                  <a:pt x="3202" y="2321"/>
                </a:cubicBezTo>
                <a:cubicBezTo>
                  <a:pt x="3198" y="2320"/>
                  <a:pt x="3193" y="2319"/>
                  <a:pt x="3189" y="2319"/>
                </a:cubicBezTo>
                <a:cubicBezTo>
                  <a:pt x="3175" y="2319"/>
                  <a:pt x="3163" y="2323"/>
                  <a:pt x="3152" y="2331"/>
                </a:cubicBezTo>
                <a:cubicBezTo>
                  <a:pt x="3141" y="2340"/>
                  <a:pt x="3135" y="2350"/>
                  <a:pt x="3135" y="2361"/>
                </a:cubicBezTo>
                <a:cubicBezTo>
                  <a:pt x="3135" y="2386"/>
                  <a:pt x="3147" y="2398"/>
                  <a:pt x="3172" y="2398"/>
                </a:cubicBezTo>
                <a:cubicBezTo>
                  <a:pt x="3192" y="2410"/>
                  <a:pt x="3224" y="2435"/>
                  <a:pt x="3268" y="2472"/>
                </a:cubicBezTo>
                <a:cubicBezTo>
                  <a:pt x="3273" y="2477"/>
                  <a:pt x="3292" y="2492"/>
                  <a:pt x="3323" y="2517"/>
                </a:cubicBezTo>
                <a:cubicBezTo>
                  <a:pt x="3355" y="2542"/>
                  <a:pt x="3379" y="2561"/>
                  <a:pt x="3397" y="2572"/>
                </a:cubicBezTo>
                <a:cubicBezTo>
                  <a:pt x="3414" y="2584"/>
                  <a:pt x="3429" y="2590"/>
                  <a:pt x="3443" y="2590"/>
                </a:cubicBezTo>
                <a:cubicBezTo>
                  <a:pt x="3452" y="2590"/>
                  <a:pt x="3462" y="2585"/>
                  <a:pt x="3473" y="2576"/>
                </a:cubicBezTo>
                <a:cubicBezTo>
                  <a:pt x="3484" y="2567"/>
                  <a:pt x="3489" y="2557"/>
                  <a:pt x="3489" y="2548"/>
                </a:cubicBezTo>
                <a:cubicBezTo>
                  <a:pt x="3489" y="2534"/>
                  <a:pt x="3481" y="2522"/>
                  <a:pt x="3466" y="2513"/>
                </a:cubicBezTo>
                <a:cubicBezTo>
                  <a:pt x="3423" y="2487"/>
                  <a:pt x="3360" y="2441"/>
                  <a:pt x="3277" y="2374"/>
                </a:cubicBezTo>
                <a:cubicBezTo>
                  <a:pt x="3327" y="2354"/>
                  <a:pt x="3367" y="2328"/>
                  <a:pt x="3396" y="2297"/>
                </a:cubicBezTo>
                <a:cubicBezTo>
                  <a:pt x="3426" y="2266"/>
                  <a:pt x="3441" y="2233"/>
                  <a:pt x="3441" y="2199"/>
                </a:cubicBezTo>
                <a:cubicBezTo>
                  <a:pt x="3441" y="2162"/>
                  <a:pt x="3426" y="2132"/>
                  <a:pt x="3396" y="2107"/>
                </a:cubicBezTo>
                <a:cubicBezTo>
                  <a:pt x="3365" y="2082"/>
                  <a:pt x="3324" y="2070"/>
                  <a:pt x="3272" y="2070"/>
                </a:cubicBezTo>
                <a:close/>
                <a:moveTo>
                  <a:pt x="4688" y="2069"/>
                </a:moveTo>
                <a:cubicBezTo>
                  <a:pt x="4686" y="2069"/>
                  <a:pt x="4683" y="2069"/>
                  <a:pt x="4681" y="2070"/>
                </a:cubicBezTo>
                <a:lnTo>
                  <a:pt x="4676" y="2070"/>
                </a:lnTo>
                <a:cubicBezTo>
                  <a:pt x="4674" y="2070"/>
                  <a:pt x="4656" y="2072"/>
                  <a:pt x="4620" y="2077"/>
                </a:cubicBezTo>
                <a:cubicBezTo>
                  <a:pt x="4513" y="2091"/>
                  <a:pt x="4450" y="2098"/>
                  <a:pt x="4430" y="2098"/>
                </a:cubicBezTo>
                <a:cubicBezTo>
                  <a:pt x="4419" y="2097"/>
                  <a:pt x="4408" y="2096"/>
                  <a:pt x="4397" y="2096"/>
                </a:cubicBezTo>
                <a:cubicBezTo>
                  <a:pt x="4389" y="2096"/>
                  <a:pt x="4381" y="2098"/>
                  <a:pt x="4372" y="2103"/>
                </a:cubicBezTo>
                <a:cubicBezTo>
                  <a:pt x="4362" y="2108"/>
                  <a:pt x="4357" y="2113"/>
                  <a:pt x="4356" y="2118"/>
                </a:cubicBezTo>
                <a:cubicBezTo>
                  <a:pt x="4355" y="2121"/>
                  <a:pt x="4355" y="2124"/>
                  <a:pt x="4355" y="2129"/>
                </a:cubicBezTo>
                <a:cubicBezTo>
                  <a:pt x="4355" y="2137"/>
                  <a:pt x="4357" y="2144"/>
                  <a:pt x="4361" y="2152"/>
                </a:cubicBezTo>
                <a:cubicBezTo>
                  <a:pt x="4365" y="2160"/>
                  <a:pt x="4367" y="2164"/>
                  <a:pt x="4369" y="2166"/>
                </a:cubicBezTo>
                <a:cubicBezTo>
                  <a:pt x="4372" y="2167"/>
                  <a:pt x="4373" y="2168"/>
                  <a:pt x="4373" y="2168"/>
                </a:cubicBezTo>
                <a:cubicBezTo>
                  <a:pt x="4373" y="2180"/>
                  <a:pt x="4366" y="2235"/>
                  <a:pt x="4352" y="2334"/>
                </a:cubicBezTo>
                <a:cubicBezTo>
                  <a:pt x="4338" y="2433"/>
                  <a:pt x="4326" y="2497"/>
                  <a:pt x="4316" y="2526"/>
                </a:cubicBezTo>
                <a:cubicBezTo>
                  <a:pt x="4312" y="2539"/>
                  <a:pt x="4310" y="2546"/>
                  <a:pt x="4310" y="2548"/>
                </a:cubicBezTo>
                <a:lnTo>
                  <a:pt x="4311" y="2559"/>
                </a:lnTo>
                <a:cubicBezTo>
                  <a:pt x="4313" y="2576"/>
                  <a:pt x="4318" y="2589"/>
                  <a:pt x="4326" y="2597"/>
                </a:cubicBezTo>
                <a:cubicBezTo>
                  <a:pt x="4335" y="2605"/>
                  <a:pt x="4348" y="2609"/>
                  <a:pt x="4367" y="2609"/>
                </a:cubicBezTo>
                <a:cubicBezTo>
                  <a:pt x="4403" y="2609"/>
                  <a:pt x="4442" y="2605"/>
                  <a:pt x="4483" y="2597"/>
                </a:cubicBezTo>
                <a:cubicBezTo>
                  <a:pt x="4528" y="2591"/>
                  <a:pt x="4567" y="2587"/>
                  <a:pt x="4599" y="2585"/>
                </a:cubicBezTo>
                <a:cubicBezTo>
                  <a:pt x="4641" y="2583"/>
                  <a:pt x="4673" y="2576"/>
                  <a:pt x="4696" y="2566"/>
                </a:cubicBezTo>
                <a:cubicBezTo>
                  <a:pt x="4703" y="2560"/>
                  <a:pt x="4707" y="2552"/>
                  <a:pt x="4707" y="2541"/>
                </a:cubicBezTo>
                <a:cubicBezTo>
                  <a:pt x="4707" y="2517"/>
                  <a:pt x="4692" y="2503"/>
                  <a:pt x="4662" y="2499"/>
                </a:cubicBezTo>
                <a:cubicBezTo>
                  <a:pt x="4653" y="2499"/>
                  <a:pt x="4632" y="2502"/>
                  <a:pt x="4600" y="2509"/>
                </a:cubicBezTo>
                <a:cubicBezTo>
                  <a:pt x="4588" y="2512"/>
                  <a:pt x="4559" y="2516"/>
                  <a:pt x="4511" y="2522"/>
                </a:cubicBezTo>
                <a:cubicBezTo>
                  <a:pt x="4463" y="2529"/>
                  <a:pt x="4433" y="2532"/>
                  <a:pt x="4422" y="2532"/>
                </a:cubicBezTo>
                <a:cubicBezTo>
                  <a:pt x="4413" y="2532"/>
                  <a:pt x="4407" y="2528"/>
                  <a:pt x="4406" y="2519"/>
                </a:cubicBezTo>
                <a:cubicBezTo>
                  <a:pt x="4406" y="2507"/>
                  <a:pt x="4409" y="2485"/>
                  <a:pt x="4414" y="2454"/>
                </a:cubicBezTo>
                <a:cubicBezTo>
                  <a:pt x="4419" y="2424"/>
                  <a:pt x="4422" y="2406"/>
                  <a:pt x="4424" y="2402"/>
                </a:cubicBezTo>
                <a:cubicBezTo>
                  <a:pt x="4426" y="2398"/>
                  <a:pt x="4429" y="2395"/>
                  <a:pt x="4433" y="2394"/>
                </a:cubicBezTo>
                <a:lnTo>
                  <a:pt x="4434" y="2394"/>
                </a:lnTo>
                <a:cubicBezTo>
                  <a:pt x="4445" y="2389"/>
                  <a:pt x="4484" y="2384"/>
                  <a:pt x="4548" y="2376"/>
                </a:cubicBezTo>
                <a:cubicBezTo>
                  <a:pt x="4562" y="2375"/>
                  <a:pt x="4573" y="2373"/>
                  <a:pt x="4582" y="2372"/>
                </a:cubicBezTo>
                <a:cubicBezTo>
                  <a:pt x="4598" y="2369"/>
                  <a:pt x="4614" y="2367"/>
                  <a:pt x="4627" y="2365"/>
                </a:cubicBezTo>
                <a:cubicBezTo>
                  <a:pt x="4649" y="2363"/>
                  <a:pt x="4665" y="2359"/>
                  <a:pt x="4676" y="2353"/>
                </a:cubicBezTo>
                <a:cubicBezTo>
                  <a:pt x="4686" y="2346"/>
                  <a:pt x="4691" y="2335"/>
                  <a:pt x="4691" y="2319"/>
                </a:cubicBezTo>
                <a:cubicBezTo>
                  <a:pt x="4691" y="2297"/>
                  <a:pt x="4673" y="2286"/>
                  <a:pt x="4636" y="2286"/>
                </a:cubicBezTo>
                <a:cubicBezTo>
                  <a:pt x="4617" y="2286"/>
                  <a:pt x="4591" y="2290"/>
                  <a:pt x="4558" y="2298"/>
                </a:cubicBezTo>
                <a:cubicBezTo>
                  <a:pt x="4546" y="2301"/>
                  <a:pt x="4526" y="2304"/>
                  <a:pt x="4498" y="2307"/>
                </a:cubicBezTo>
                <a:cubicBezTo>
                  <a:pt x="4470" y="2310"/>
                  <a:pt x="4449" y="2312"/>
                  <a:pt x="4434" y="2312"/>
                </a:cubicBezTo>
                <a:cubicBezTo>
                  <a:pt x="4435" y="2298"/>
                  <a:pt x="4439" y="2279"/>
                  <a:pt x="4444" y="2257"/>
                </a:cubicBezTo>
                <a:cubicBezTo>
                  <a:pt x="4452" y="2227"/>
                  <a:pt x="4456" y="2207"/>
                  <a:pt x="4457" y="2195"/>
                </a:cubicBezTo>
                <a:cubicBezTo>
                  <a:pt x="4458" y="2183"/>
                  <a:pt x="4460" y="2176"/>
                  <a:pt x="4462" y="2173"/>
                </a:cubicBezTo>
                <a:cubicBezTo>
                  <a:pt x="4464" y="2171"/>
                  <a:pt x="4479" y="2167"/>
                  <a:pt x="4506" y="2163"/>
                </a:cubicBezTo>
                <a:cubicBezTo>
                  <a:pt x="4533" y="2158"/>
                  <a:pt x="4565" y="2155"/>
                  <a:pt x="4603" y="2153"/>
                </a:cubicBezTo>
                <a:lnTo>
                  <a:pt x="4711" y="2147"/>
                </a:lnTo>
                <a:cubicBezTo>
                  <a:pt x="4718" y="2145"/>
                  <a:pt x="4725" y="2140"/>
                  <a:pt x="4733" y="2132"/>
                </a:cubicBezTo>
                <a:cubicBezTo>
                  <a:pt x="4740" y="2123"/>
                  <a:pt x="4744" y="2116"/>
                  <a:pt x="4744" y="2111"/>
                </a:cubicBezTo>
                <a:cubicBezTo>
                  <a:pt x="4744" y="2082"/>
                  <a:pt x="4725" y="2068"/>
                  <a:pt x="4688" y="2069"/>
                </a:cubicBezTo>
                <a:close/>
                <a:moveTo>
                  <a:pt x="6439" y="2069"/>
                </a:moveTo>
                <a:cubicBezTo>
                  <a:pt x="6389" y="2069"/>
                  <a:pt x="6341" y="2088"/>
                  <a:pt x="6294" y="2126"/>
                </a:cubicBezTo>
                <a:cubicBezTo>
                  <a:pt x="6248" y="2163"/>
                  <a:pt x="6210" y="2212"/>
                  <a:pt x="6181" y="2271"/>
                </a:cubicBezTo>
                <a:cubicBezTo>
                  <a:pt x="6152" y="2331"/>
                  <a:pt x="6137" y="2384"/>
                  <a:pt x="6137" y="2432"/>
                </a:cubicBezTo>
                <a:cubicBezTo>
                  <a:pt x="6137" y="2473"/>
                  <a:pt x="6152" y="2512"/>
                  <a:pt x="6183" y="2550"/>
                </a:cubicBezTo>
                <a:cubicBezTo>
                  <a:pt x="6214" y="2588"/>
                  <a:pt x="6249" y="2607"/>
                  <a:pt x="6288" y="2607"/>
                </a:cubicBezTo>
                <a:cubicBezTo>
                  <a:pt x="6350" y="2607"/>
                  <a:pt x="6399" y="2597"/>
                  <a:pt x="6437" y="2576"/>
                </a:cubicBezTo>
                <a:cubicBezTo>
                  <a:pt x="6475" y="2555"/>
                  <a:pt x="6512" y="2526"/>
                  <a:pt x="6548" y="2489"/>
                </a:cubicBezTo>
                <a:cubicBezTo>
                  <a:pt x="6584" y="2451"/>
                  <a:pt x="6612" y="2411"/>
                  <a:pt x="6631" y="2368"/>
                </a:cubicBezTo>
                <a:cubicBezTo>
                  <a:pt x="6650" y="2326"/>
                  <a:pt x="6660" y="2290"/>
                  <a:pt x="6660" y="2260"/>
                </a:cubicBezTo>
                <a:cubicBezTo>
                  <a:pt x="6660" y="2226"/>
                  <a:pt x="6656" y="2200"/>
                  <a:pt x="6649" y="2181"/>
                </a:cubicBezTo>
                <a:cubicBezTo>
                  <a:pt x="6642" y="2161"/>
                  <a:pt x="6628" y="2142"/>
                  <a:pt x="6606" y="2124"/>
                </a:cubicBezTo>
                <a:cubicBezTo>
                  <a:pt x="6585" y="2106"/>
                  <a:pt x="6562" y="2092"/>
                  <a:pt x="6536" y="2083"/>
                </a:cubicBezTo>
                <a:cubicBezTo>
                  <a:pt x="6511" y="2074"/>
                  <a:pt x="6478" y="2069"/>
                  <a:pt x="6439" y="2069"/>
                </a:cubicBezTo>
                <a:close/>
                <a:moveTo>
                  <a:pt x="2172" y="2069"/>
                </a:moveTo>
                <a:cubicBezTo>
                  <a:pt x="2122" y="2069"/>
                  <a:pt x="2074" y="2088"/>
                  <a:pt x="2027" y="2126"/>
                </a:cubicBezTo>
                <a:cubicBezTo>
                  <a:pt x="1981" y="2163"/>
                  <a:pt x="1943" y="2212"/>
                  <a:pt x="1914" y="2271"/>
                </a:cubicBezTo>
                <a:cubicBezTo>
                  <a:pt x="1885" y="2331"/>
                  <a:pt x="1870" y="2384"/>
                  <a:pt x="1870" y="2432"/>
                </a:cubicBezTo>
                <a:cubicBezTo>
                  <a:pt x="1870" y="2473"/>
                  <a:pt x="1885" y="2512"/>
                  <a:pt x="1916" y="2550"/>
                </a:cubicBezTo>
                <a:cubicBezTo>
                  <a:pt x="1947" y="2588"/>
                  <a:pt x="1982" y="2607"/>
                  <a:pt x="2021" y="2607"/>
                </a:cubicBezTo>
                <a:cubicBezTo>
                  <a:pt x="2083" y="2607"/>
                  <a:pt x="2132" y="2597"/>
                  <a:pt x="2170" y="2576"/>
                </a:cubicBezTo>
                <a:cubicBezTo>
                  <a:pt x="2208" y="2555"/>
                  <a:pt x="2245" y="2526"/>
                  <a:pt x="2281" y="2489"/>
                </a:cubicBezTo>
                <a:cubicBezTo>
                  <a:pt x="2317" y="2451"/>
                  <a:pt x="2345" y="2411"/>
                  <a:pt x="2364" y="2368"/>
                </a:cubicBezTo>
                <a:cubicBezTo>
                  <a:pt x="2383" y="2326"/>
                  <a:pt x="2393" y="2290"/>
                  <a:pt x="2393" y="2260"/>
                </a:cubicBezTo>
                <a:cubicBezTo>
                  <a:pt x="2393" y="2226"/>
                  <a:pt x="2389" y="2200"/>
                  <a:pt x="2382" y="2181"/>
                </a:cubicBezTo>
                <a:cubicBezTo>
                  <a:pt x="2375" y="2161"/>
                  <a:pt x="2361" y="2142"/>
                  <a:pt x="2339" y="2124"/>
                </a:cubicBezTo>
                <a:cubicBezTo>
                  <a:pt x="2318" y="2106"/>
                  <a:pt x="2295" y="2092"/>
                  <a:pt x="2269" y="2083"/>
                </a:cubicBezTo>
                <a:cubicBezTo>
                  <a:pt x="2244" y="2074"/>
                  <a:pt x="2211" y="2069"/>
                  <a:pt x="2172" y="2069"/>
                </a:cubicBezTo>
                <a:close/>
                <a:moveTo>
                  <a:pt x="8231" y="2068"/>
                </a:moveTo>
                <a:cubicBezTo>
                  <a:pt x="8219" y="2068"/>
                  <a:pt x="8207" y="2076"/>
                  <a:pt x="8195" y="2092"/>
                </a:cubicBezTo>
                <a:cubicBezTo>
                  <a:pt x="8183" y="2108"/>
                  <a:pt x="8150" y="2164"/>
                  <a:pt x="8097" y="2261"/>
                </a:cubicBezTo>
                <a:cubicBezTo>
                  <a:pt x="8071" y="2309"/>
                  <a:pt x="8041" y="2358"/>
                  <a:pt x="8009" y="2406"/>
                </a:cubicBezTo>
                <a:cubicBezTo>
                  <a:pt x="7950" y="2496"/>
                  <a:pt x="7921" y="2545"/>
                  <a:pt x="7921" y="2554"/>
                </a:cubicBezTo>
                <a:cubicBezTo>
                  <a:pt x="7921" y="2564"/>
                  <a:pt x="7927" y="2574"/>
                  <a:pt x="7939" y="2583"/>
                </a:cubicBezTo>
                <a:cubicBezTo>
                  <a:pt x="7951" y="2592"/>
                  <a:pt x="7961" y="2597"/>
                  <a:pt x="7969" y="2597"/>
                </a:cubicBezTo>
                <a:cubicBezTo>
                  <a:pt x="7975" y="2597"/>
                  <a:pt x="7982" y="2595"/>
                  <a:pt x="7990" y="2591"/>
                </a:cubicBezTo>
                <a:cubicBezTo>
                  <a:pt x="7998" y="2587"/>
                  <a:pt x="8013" y="2569"/>
                  <a:pt x="8033" y="2535"/>
                </a:cubicBezTo>
                <a:cubicBezTo>
                  <a:pt x="8054" y="2501"/>
                  <a:pt x="8066" y="2480"/>
                  <a:pt x="8070" y="2470"/>
                </a:cubicBezTo>
                <a:cubicBezTo>
                  <a:pt x="8075" y="2474"/>
                  <a:pt x="8082" y="2476"/>
                  <a:pt x="8091" y="2476"/>
                </a:cubicBezTo>
                <a:cubicBezTo>
                  <a:pt x="8096" y="2476"/>
                  <a:pt x="8102" y="2475"/>
                  <a:pt x="8109" y="2473"/>
                </a:cubicBezTo>
                <a:cubicBezTo>
                  <a:pt x="8135" y="2464"/>
                  <a:pt x="8171" y="2456"/>
                  <a:pt x="8214" y="2447"/>
                </a:cubicBezTo>
                <a:cubicBezTo>
                  <a:pt x="8258" y="2438"/>
                  <a:pt x="8286" y="2434"/>
                  <a:pt x="8299" y="2434"/>
                </a:cubicBezTo>
                <a:cubicBezTo>
                  <a:pt x="8300" y="2434"/>
                  <a:pt x="8301" y="2434"/>
                  <a:pt x="8301" y="2435"/>
                </a:cubicBezTo>
                <a:cubicBezTo>
                  <a:pt x="8301" y="2439"/>
                  <a:pt x="8309" y="2460"/>
                  <a:pt x="8325" y="2496"/>
                </a:cubicBezTo>
                <a:cubicBezTo>
                  <a:pt x="8341" y="2532"/>
                  <a:pt x="8359" y="2560"/>
                  <a:pt x="8377" y="2581"/>
                </a:cubicBezTo>
                <a:cubicBezTo>
                  <a:pt x="8396" y="2601"/>
                  <a:pt x="8414" y="2612"/>
                  <a:pt x="8432" y="2612"/>
                </a:cubicBezTo>
                <a:cubicBezTo>
                  <a:pt x="8444" y="2612"/>
                  <a:pt x="8456" y="2607"/>
                  <a:pt x="8465" y="2599"/>
                </a:cubicBezTo>
                <a:cubicBezTo>
                  <a:pt x="8474" y="2590"/>
                  <a:pt x="8479" y="2579"/>
                  <a:pt x="8479" y="2566"/>
                </a:cubicBezTo>
                <a:cubicBezTo>
                  <a:pt x="8479" y="2559"/>
                  <a:pt x="8478" y="2553"/>
                  <a:pt x="8475" y="2549"/>
                </a:cubicBezTo>
                <a:cubicBezTo>
                  <a:pt x="8472" y="2545"/>
                  <a:pt x="8465" y="2537"/>
                  <a:pt x="8453" y="2525"/>
                </a:cubicBezTo>
                <a:cubicBezTo>
                  <a:pt x="8428" y="2500"/>
                  <a:pt x="8404" y="2461"/>
                  <a:pt x="8380" y="2407"/>
                </a:cubicBezTo>
                <a:cubicBezTo>
                  <a:pt x="8355" y="2352"/>
                  <a:pt x="8322" y="2260"/>
                  <a:pt x="8279" y="2129"/>
                </a:cubicBezTo>
                <a:cubicBezTo>
                  <a:pt x="8280" y="2124"/>
                  <a:pt x="8281" y="2116"/>
                  <a:pt x="8281" y="2107"/>
                </a:cubicBezTo>
                <a:cubicBezTo>
                  <a:pt x="8281" y="2095"/>
                  <a:pt x="8279" y="2087"/>
                  <a:pt x="8275" y="2083"/>
                </a:cubicBezTo>
                <a:cubicBezTo>
                  <a:pt x="8266" y="2073"/>
                  <a:pt x="8251" y="2068"/>
                  <a:pt x="8231" y="2068"/>
                </a:cubicBezTo>
                <a:close/>
                <a:moveTo>
                  <a:pt x="8984" y="2049"/>
                </a:moveTo>
                <a:cubicBezTo>
                  <a:pt x="8961" y="2049"/>
                  <a:pt x="8940" y="2062"/>
                  <a:pt x="8922" y="2088"/>
                </a:cubicBezTo>
                <a:cubicBezTo>
                  <a:pt x="8902" y="2115"/>
                  <a:pt x="8864" y="2158"/>
                  <a:pt x="8807" y="2216"/>
                </a:cubicBezTo>
                <a:cubicBezTo>
                  <a:pt x="8797" y="2226"/>
                  <a:pt x="8788" y="2237"/>
                  <a:pt x="8779" y="2248"/>
                </a:cubicBezTo>
                <a:cubicBezTo>
                  <a:pt x="8769" y="2260"/>
                  <a:pt x="8760" y="2270"/>
                  <a:pt x="8751" y="2280"/>
                </a:cubicBezTo>
                <a:cubicBezTo>
                  <a:pt x="8742" y="2271"/>
                  <a:pt x="8725" y="2250"/>
                  <a:pt x="8700" y="2216"/>
                </a:cubicBezTo>
                <a:cubicBezTo>
                  <a:pt x="8625" y="2116"/>
                  <a:pt x="8570" y="2066"/>
                  <a:pt x="8534" y="2066"/>
                </a:cubicBezTo>
                <a:cubicBezTo>
                  <a:pt x="8526" y="2066"/>
                  <a:pt x="8516" y="2070"/>
                  <a:pt x="8506" y="2079"/>
                </a:cubicBezTo>
                <a:cubicBezTo>
                  <a:pt x="8496" y="2087"/>
                  <a:pt x="8491" y="2094"/>
                  <a:pt x="8491" y="2099"/>
                </a:cubicBezTo>
                <a:cubicBezTo>
                  <a:pt x="8491" y="2108"/>
                  <a:pt x="8495" y="2118"/>
                  <a:pt x="8502" y="2128"/>
                </a:cubicBezTo>
                <a:cubicBezTo>
                  <a:pt x="8509" y="2139"/>
                  <a:pt x="8527" y="2154"/>
                  <a:pt x="8555" y="2174"/>
                </a:cubicBezTo>
                <a:cubicBezTo>
                  <a:pt x="8569" y="2185"/>
                  <a:pt x="8592" y="2211"/>
                  <a:pt x="8624" y="2254"/>
                </a:cubicBezTo>
                <a:cubicBezTo>
                  <a:pt x="8652" y="2292"/>
                  <a:pt x="8675" y="2321"/>
                  <a:pt x="8695" y="2342"/>
                </a:cubicBezTo>
                <a:cubicBezTo>
                  <a:pt x="8698" y="2351"/>
                  <a:pt x="8699" y="2360"/>
                  <a:pt x="8699" y="2370"/>
                </a:cubicBezTo>
                <a:cubicBezTo>
                  <a:pt x="8699" y="2388"/>
                  <a:pt x="8696" y="2418"/>
                  <a:pt x="8689" y="2462"/>
                </a:cubicBezTo>
                <a:cubicBezTo>
                  <a:pt x="8682" y="2505"/>
                  <a:pt x="8678" y="2535"/>
                  <a:pt x="8678" y="2550"/>
                </a:cubicBezTo>
                <a:cubicBezTo>
                  <a:pt x="8678" y="2586"/>
                  <a:pt x="8691" y="2603"/>
                  <a:pt x="8717" y="2603"/>
                </a:cubicBezTo>
                <a:cubicBezTo>
                  <a:pt x="8722" y="2603"/>
                  <a:pt x="8730" y="2601"/>
                  <a:pt x="8740" y="2598"/>
                </a:cubicBezTo>
                <a:cubicBezTo>
                  <a:pt x="8750" y="2594"/>
                  <a:pt x="8756" y="2590"/>
                  <a:pt x="8760" y="2586"/>
                </a:cubicBezTo>
                <a:cubicBezTo>
                  <a:pt x="8764" y="2582"/>
                  <a:pt x="8766" y="2568"/>
                  <a:pt x="8768" y="2544"/>
                </a:cubicBezTo>
                <a:cubicBezTo>
                  <a:pt x="8777" y="2434"/>
                  <a:pt x="8786" y="2369"/>
                  <a:pt x="8793" y="2349"/>
                </a:cubicBezTo>
                <a:lnTo>
                  <a:pt x="8793" y="2350"/>
                </a:lnTo>
                <a:cubicBezTo>
                  <a:pt x="8796" y="2341"/>
                  <a:pt x="8829" y="2304"/>
                  <a:pt x="8891" y="2240"/>
                </a:cubicBezTo>
                <a:cubicBezTo>
                  <a:pt x="8976" y="2152"/>
                  <a:pt x="9019" y="2102"/>
                  <a:pt x="9019" y="2088"/>
                </a:cubicBezTo>
                <a:cubicBezTo>
                  <a:pt x="9019" y="2079"/>
                  <a:pt x="9016" y="2070"/>
                  <a:pt x="9009" y="2062"/>
                </a:cubicBezTo>
                <a:cubicBezTo>
                  <a:pt x="9003" y="2053"/>
                  <a:pt x="8994" y="2049"/>
                  <a:pt x="8984" y="2049"/>
                </a:cubicBezTo>
                <a:close/>
                <a:moveTo>
                  <a:pt x="6028" y="2047"/>
                </a:moveTo>
                <a:cubicBezTo>
                  <a:pt x="6017" y="2047"/>
                  <a:pt x="6007" y="2052"/>
                  <a:pt x="5997" y="2061"/>
                </a:cubicBezTo>
                <a:cubicBezTo>
                  <a:pt x="5987" y="2070"/>
                  <a:pt x="5982" y="2078"/>
                  <a:pt x="5982" y="2084"/>
                </a:cubicBezTo>
                <a:cubicBezTo>
                  <a:pt x="5982" y="2129"/>
                  <a:pt x="5979" y="2170"/>
                  <a:pt x="5974" y="2210"/>
                </a:cubicBezTo>
                <a:cubicBezTo>
                  <a:pt x="5969" y="2249"/>
                  <a:pt x="5965" y="2273"/>
                  <a:pt x="5960" y="2281"/>
                </a:cubicBezTo>
                <a:cubicBezTo>
                  <a:pt x="5955" y="2289"/>
                  <a:pt x="5923" y="2296"/>
                  <a:pt x="5862" y="2301"/>
                </a:cubicBezTo>
                <a:cubicBezTo>
                  <a:pt x="5802" y="2306"/>
                  <a:pt x="5755" y="2309"/>
                  <a:pt x="5722" y="2309"/>
                </a:cubicBezTo>
                <a:cubicBezTo>
                  <a:pt x="5707" y="2309"/>
                  <a:pt x="5699" y="2308"/>
                  <a:pt x="5697" y="2305"/>
                </a:cubicBezTo>
                <a:cubicBezTo>
                  <a:pt x="5697" y="2285"/>
                  <a:pt x="5701" y="2254"/>
                  <a:pt x="5709" y="2210"/>
                </a:cubicBezTo>
                <a:cubicBezTo>
                  <a:pt x="5716" y="2173"/>
                  <a:pt x="5720" y="2145"/>
                  <a:pt x="5720" y="2128"/>
                </a:cubicBezTo>
                <a:cubicBezTo>
                  <a:pt x="5720" y="2089"/>
                  <a:pt x="5705" y="2070"/>
                  <a:pt x="5674" y="2070"/>
                </a:cubicBezTo>
                <a:cubicBezTo>
                  <a:pt x="5664" y="2070"/>
                  <a:pt x="5656" y="2074"/>
                  <a:pt x="5647" y="2081"/>
                </a:cubicBezTo>
                <a:cubicBezTo>
                  <a:pt x="5639" y="2088"/>
                  <a:pt x="5634" y="2096"/>
                  <a:pt x="5633" y="2104"/>
                </a:cubicBezTo>
                <a:cubicBezTo>
                  <a:pt x="5615" y="2300"/>
                  <a:pt x="5598" y="2428"/>
                  <a:pt x="5582" y="2490"/>
                </a:cubicBezTo>
                <a:cubicBezTo>
                  <a:pt x="5575" y="2517"/>
                  <a:pt x="5572" y="2538"/>
                  <a:pt x="5572" y="2554"/>
                </a:cubicBezTo>
                <a:cubicBezTo>
                  <a:pt x="5572" y="2571"/>
                  <a:pt x="5577" y="2585"/>
                  <a:pt x="5587" y="2594"/>
                </a:cubicBezTo>
                <a:cubicBezTo>
                  <a:pt x="5597" y="2603"/>
                  <a:pt x="5609" y="2608"/>
                  <a:pt x="5624" y="2608"/>
                </a:cubicBezTo>
                <a:cubicBezTo>
                  <a:pt x="5637" y="2608"/>
                  <a:pt x="5648" y="2597"/>
                  <a:pt x="5656" y="2574"/>
                </a:cubicBezTo>
                <a:cubicBezTo>
                  <a:pt x="5664" y="2552"/>
                  <a:pt x="5669" y="2524"/>
                  <a:pt x="5670" y="2490"/>
                </a:cubicBezTo>
                <a:cubicBezTo>
                  <a:pt x="5673" y="2433"/>
                  <a:pt x="5677" y="2398"/>
                  <a:pt x="5683" y="2385"/>
                </a:cubicBezTo>
                <a:cubicBezTo>
                  <a:pt x="5685" y="2383"/>
                  <a:pt x="5705" y="2381"/>
                  <a:pt x="5741" y="2379"/>
                </a:cubicBezTo>
                <a:cubicBezTo>
                  <a:pt x="5778" y="2376"/>
                  <a:pt x="5801" y="2375"/>
                  <a:pt x="5810" y="2375"/>
                </a:cubicBezTo>
                <a:cubicBezTo>
                  <a:pt x="5821" y="2375"/>
                  <a:pt x="5844" y="2373"/>
                  <a:pt x="5877" y="2371"/>
                </a:cubicBezTo>
                <a:cubicBezTo>
                  <a:pt x="5909" y="2368"/>
                  <a:pt x="5931" y="2367"/>
                  <a:pt x="5942" y="2367"/>
                </a:cubicBezTo>
                <a:cubicBezTo>
                  <a:pt x="5947" y="2367"/>
                  <a:pt x="5949" y="2372"/>
                  <a:pt x="5949" y="2384"/>
                </a:cubicBezTo>
                <a:cubicBezTo>
                  <a:pt x="5949" y="2401"/>
                  <a:pt x="5946" y="2433"/>
                  <a:pt x="5940" y="2479"/>
                </a:cubicBezTo>
                <a:cubicBezTo>
                  <a:pt x="5933" y="2526"/>
                  <a:pt x="5930" y="2553"/>
                  <a:pt x="5930" y="2561"/>
                </a:cubicBezTo>
                <a:cubicBezTo>
                  <a:pt x="5930" y="2573"/>
                  <a:pt x="5935" y="2583"/>
                  <a:pt x="5944" y="2591"/>
                </a:cubicBezTo>
                <a:cubicBezTo>
                  <a:pt x="5954" y="2599"/>
                  <a:pt x="5964" y="2603"/>
                  <a:pt x="5974" y="2603"/>
                </a:cubicBezTo>
                <a:cubicBezTo>
                  <a:pt x="5984" y="2603"/>
                  <a:pt x="5995" y="2596"/>
                  <a:pt x="6007" y="2584"/>
                </a:cubicBezTo>
                <a:cubicBezTo>
                  <a:pt x="6019" y="2572"/>
                  <a:pt x="6025" y="2559"/>
                  <a:pt x="6025" y="2546"/>
                </a:cubicBezTo>
                <a:cubicBezTo>
                  <a:pt x="6025" y="2520"/>
                  <a:pt x="6028" y="2466"/>
                  <a:pt x="6035" y="2385"/>
                </a:cubicBezTo>
                <a:cubicBezTo>
                  <a:pt x="6042" y="2304"/>
                  <a:pt x="6050" y="2237"/>
                  <a:pt x="6060" y="2185"/>
                </a:cubicBezTo>
                <a:cubicBezTo>
                  <a:pt x="6069" y="2139"/>
                  <a:pt x="6073" y="2107"/>
                  <a:pt x="6073" y="2090"/>
                </a:cubicBezTo>
                <a:cubicBezTo>
                  <a:pt x="6073" y="2078"/>
                  <a:pt x="6069" y="2067"/>
                  <a:pt x="6060" y="2059"/>
                </a:cubicBezTo>
                <a:cubicBezTo>
                  <a:pt x="6052" y="2051"/>
                  <a:pt x="6041" y="2047"/>
                  <a:pt x="6028" y="2047"/>
                </a:cubicBezTo>
                <a:close/>
                <a:moveTo>
                  <a:pt x="6727" y="1601"/>
                </a:moveTo>
                <a:cubicBezTo>
                  <a:pt x="6720" y="1601"/>
                  <a:pt x="6711" y="1604"/>
                  <a:pt x="6702" y="1610"/>
                </a:cubicBezTo>
                <a:cubicBezTo>
                  <a:pt x="6692" y="1615"/>
                  <a:pt x="6686" y="1621"/>
                  <a:pt x="6683" y="1626"/>
                </a:cubicBezTo>
                <a:cubicBezTo>
                  <a:pt x="6680" y="1631"/>
                  <a:pt x="6678" y="1640"/>
                  <a:pt x="6678" y="1651"/>
                </a:cubicBezTo>
                <a:cubicBezTo>
                  <a:pt x="6678" y="1678"/>
                  <a:pt x="6682" y="1695"/>
                  <a:pt x="6689" y="1702"/>
                </a:cubicBezTo>
                <a:cubicBezTo>
                  <a:pt x="6696" y="1709"/>
                  <a:pt x="6708" y="1712"/>
                  <a:pt x="6724" y="1712"/>
                </a:cubicBezTo>
                <a:cubicBezTo>
                  <a:pt x="6732" y="1712"/>
                  <a:pt x="6744" y="1705"/>
                  <a:pt x="6760" y="1691"/>
                </a:cubicBezTo>
                <a:cubicBezTo>
                  <a:pt x="6777" y="1677"/>
                  <a:pt x="6785" y="1659"/>
                  <a:pt x="6785" y="1638"/>
                </a:cubicBezTo>
                <a:cubicBezTo>
                  <a:pt x="6785" y="1627"/>
                  <a:pt x="6779" y="1618"/>
                  <a:pt x="6768" y="1611"/>
                </a:cubicBezTo>
                <a:cubicBezTo>
                  <a:pt x="6756" y="1604"/>
                  <a:pt x="6743" y="1601"/>
                  <a:pt x="6727" y="1601"/>
                </a:cubicBezTo>
                <a:close/>
                <a:moveTo>
                  <a:pt x="6437" y="1519"/>
                </a:moveTo>
                <a:cubicBezTo>
                  <a:pt x="6474" y="1519"/>
                  <a:pt x="6499" y="1527"/>
                  <a:pt x="6512" y="1543"/>
                </a:cubicBezTo>
                <a:cubicBezTo>
                  <a:pt x="6509" y="1562"/>
                  <a:pt x="6490" y="1583"/>
                  <a:pt x="6454" y="1609"/>
                </a:cubicBezTo>
                <a:cubicBezTo>
                  <a:pt x="6418" y="1634"/>
                  <a:pt x="6386" y="1647"/>
                  <a:pt x="6356" y="1647"/>
                </a:cubicBezTo>
                <a:cubicBezTo>
                  <a:pt x="6350" y="1647"/>
                  <a:pt x="6338" y="1646"/>
                  <a:pt x="6322" y="1645"/>
                </a:cubicBezTo>
                <a:cubicBezTo>
                  <a:pt x="6329" y="1561"/>
                  <a:pt x="6367" y="1519"/>
                  <a:pt x="6437" y="1519"/>
                </a:cubicBezTo>
                <a:close/>
                <a:moveTo>
                  <a:pt x="6742" y="1357"/>
                </a:moveTo>
                <a:cubicBezTo>
                  <a:pt x="6729" y="1357"/>
                  <a:pt x="6718" y="1360"/>
                  <a:pt x="6711" y="1365"/>
                </a:cubicBezTo>
                <a:lnTo>
                  <a:pt x="6712" y="1364"/>
                </a:lnTo>
                <a:cubicBezTo>
                  <a:pt x="6705" y="1370"/>
                  <a:pt x="6699" y="1377"/>
                  <a:pt x="6693" y="1387"/>
                </a:cubicBezTo>
                <a:cubicBezTo>
                  <a:pt x="6687" y="1397"/>
                  <a:pt x="6684" y="1405"/>
                  <a:pt x="6684" y="1410"/>
                </a:cubicBezTo>
                <a:cubicBezTo>
                  <a:pt x="6684" y="1418"/>
                  <a:pt x="6688" y="1429"/>
                  <a:pt x="6696" y="1441"/>
                </a:cubicBezTo>
                <a:lnTo>
                  <a:pt x="6696" y="1441"/>
                </a:lnTo>
                <a:cubicBezTo>
                  <a:pt x="6704" y="1455"/>
                  <a:pt x="6714" y="1462"/>
                  <a:pt x="6725" y="1462"/>
                </a:cubicBezTo>
                <a:cubicBezTo>
                  <a:pt x="6744" y="1462"/>
                  <a:pt x="6760" y="1456"/>
                  <a:pt x="6773" y="1445"/>
                </a:cubicBezTo>
                <a:cubicBezTo>
                  <a:pt x="6786" y="1434"/>
                  <a:pt x="6793" y="1422"/>
                  <a:pt x="6793" y="1409"/>
                </a:cubicBezTo>
                <a:lnTo>
                  <a:pt x="6793" y="1406"/>
                </a:lnTo>
                <a:cubicBezTo>
                  <a:pt x="6793" y="1397"/>
                  <a:pt x="6792" y="1390"/>
                  <a:pt x="6790" y="1387"/>
                </a:cubicBezTo>
                <a:cubicBezTo>
                  <a:pt x="6788" y="1384"/>
                  <a:pt x="6781" y="1378"/>
                  <a:pt x="6769" y="1369"/>
                </a:cubicBezTo>
                <a:cubicBezTo>
                  <a:pt x="6769" y="1369"/>
                  <a:pt x="6768" y="1368"/>
                  <a:pt x="6765" y="1367"/>
                </a:cubicBezTo>
                <a:cubicBezTo>
                  <a:pt x="6754" y="1360"/>
                  <a:pt x="6746" y="1357"/>
                  <a:pt x="6742" y="1357"/>
                </a:cubicBezTo>
                <a:close/>
                <a:moveTo>
                  <a:pt x="6414" y="1248"/>
                </a:moveTo>
                <a:cubicBezTo>
                  <a:pt x="6399" y="1248"/>
                  <a:pt x="6384" y="1252"/>
                  <a:pt x="6367" y="1260"/>
                </a:cubicBezTo>
                <a:cubicBezTo>
                  <a:pt x="6351" y="1268"/>
                  <a:pt x="6325" y="1289"/>
                  <a:pt x="6290" y="1324"/>
                </a:cubicBezTo>
                <a:cubicBezTo>
                  <a:pt x="6255" y="1358"/>
                  <a:pt x="6227" y="1390"/>
                  <a:pt x="6206" y="1420"/>
                </a:cubicBezTo>
                <a:cubicBezTo>
                  <a:pt x="6186" y="1450"/>
                  <a:pt x="6171" y="1477"/>
                  <a:pt x="6162" y="1504"/>
                </a:cubicBezTo>
                <a:cubicBezTo>
                  <a:pt x="6153" y="1530"/>
                  <a:pt x="6149" y="1559"/>
                  <a:pt x="6149" y="1592"/>
                </a:cubicBezTo>
                <a:cubicBezTo>
                  <a:pt x="6149" y="1616"/>
                  <a:pt x="6163" y="1643"/>
                  <a:pt x="6192" y="1674"/>
                </a:cubicBezTo>
                <a:cubicBezTo>
                  <a:pt x="6221" y="1704"/>
                  <a:pt x="6261" y="1719"/>
                  <a:pt x="6312" y="1719"/>
                </a:cubicBezTo>
                <a:cubicBezTo>
                  <a:pt x="6358" y="1719"/>
                  <a:pt x="6392" y="1716"/>
                  <a:pt x="6412" y="1709"/>
                </a:cubicBezTo>
                <a:cubicBezTo>
                  <a:pt x="6433" y="1702"/>
                  <a:pt x="6460" y="1688"/>
                  <a:pt x="6493" y="1666"/>
                </a:cubicBezTo>
                <a:cubicBezTo>
                  <a:pt x="6527" y="1645"/>
                  <a:pt x="6550" y="1624"/>
                  <a:pt x="6564" y="1605"/>
                </a:cubicBezTo>
                <a:cubicBezTo>
                  <a:pt x="6578" y="1586"/>
                  <a:pt x="6585" y="1568"/>
                  <a:pt x="6585" y="1550"/>
                </a:cubicBezTo>
                <a:cubicBezTo>
                  <a:pt x="6585" y="1523"/>
                  <a:pt x="6573" y="1499"/>
                  <a:pt x="6550" y="1479"/>
                </a:cubicBezTo>
                <a:cubicBezTo>
                  <a:pt x="6526" y="1459"/>
                  <a:pt x="6500" y="1449"/>
                  <a:pt x="6470" y="1449"/>
                </a:cubicBezTo>
                <a:cubicBezTo>
                  <a:pt x="6424" y="1449"/>
                  <a:pt x="6390" y="1453"/>
                  <a:pt x="6366" y="1462"/>
                </a:cubicBezTo>
                <a:cubicBezTo>
                  <a:pt x="6342" y="1470"/>
                  <a:pt x="6322" y="1483"/>
                  <a:pt x="6307" y="1499"/>
                </a:cubicBezTo>
                <a:cubicBezTo>
                  <a:pt x="6291" y="1516"/>
                  <a:pt x="6279" y="1533"/>
                  <a:pt x="6271" y="1551"/>
                </a:cubicBezTo>
                <a:cubicBezTo>
                  <a:pt x="6262" y="1569"/>
                  <a:pt x="6257" y="1593"/>
                  <a:pt x="6256" y="1623"/>
                </a:cubicBezTo>
                <a:cubicBezTo>
                  <a:pt x="6255" y="1622"/>
                  <a:pt x="6253" y="1621"/>
                  <a:pt x="6252" y="1620"/>
                </a:cubicBezTo>
                <a:cubicBezTo>
                  <a:pt x="6238" y="1611"/>
                  <a:pt x="6231" y="1597"/>
                  <a:pt x="6231" y="1577"/>
                </a:cubicBezTo>
                <a:cubicBezTo>
                  <a:pt x="6231" y="1557"/>
                  <a:pt x="6235" y="1534"/>
                  <a:pt x="6244" y="1510"/>
                </a:cubicBezTo>
                <a:cubicBezTo>
                  <a:pt x="6252" y="1485"/>
                  <a:pt x="6265" y="1462"/>
                  <a:pt x="6281" y="1441"/>
                </a:cubicBezTo>
                <a:cubicBezTo>
                  <a:pt x="6297" y="1420"/>
                  <a:pt x="6313" y="1402"/>
                  <a:pt x="6327" y="1386"/>
                </a:cubicBezTo>
                <a:cubicBezTo>
                  <a:pt x="6342" y="1369"/>
                  <a:pt x="6358" y="1355"/>
                  <a:pt x="6375" y="1344"/>
                </a:cubicBezTo>
                <a:cubicBezTo>
                  <a:pt x="6393" y="1332"/>
                  <a:pt x="6409" y="1325"/>
                  <a:pt x="6426" y="1323"/>
                </a:cubicBezTo>
                <a:cubicBezTo>
                  <a:pt x="6448" y="1319"/>
                  <a:pt x="6459" y="1307"/>
                  <a:pt x="6459" y="1286"/>
                </a:cubicBezTo>
                <a:cubicBezTo>
                  <a:pt x="6459" y="1276"/>
                  <a:pt x="6454" y="1267"/>
                  <a:pt x="6445" y="1260"/>
                </a:cubicBezTo>
                <a:cubicBezTo>
                  <a:pt x="6436" y="1252"/>
                  <a:pt x="6426" y="1248"/>
                  <a:pt x="6414" y="1248"/>
                </a:cubicBezTo>
                <a:close/>
                <a:moveTo>
                  <a:pt x="5792" y="1214"/>
                </a:moveTo>
                <a:cubicBezTo>
                  <a:pt x="5754" y="1214"/>
                  <a:pt x="5699" y="1220"/>
                  <a:pt x="5625" y="1231"/>
                </a:cubicBezTo>
                <a:cubicBezTo>
                  <a:pt x="5560" y="1240"/>
                  <a:pt x="5494" y="1244"/>
                  <a:pt x="5426" y="1244"/>
                </a:cubicBezTo>
                <a:cubicBezTo>
                  <a:pt x="5385" y="1244"/>
                  <a:pt x="5360" y="1247"/>
                  <a:pt x="5350" y="1253"/>
                </a:cubicBezTo>
                <a:cubicBezTo>
                  <a:pt x="5340" y="1260"/>
                  <a:pt x="5335" y="1269"/>
                  <a:pt x="5335" y="1281"/>
                </a:cubicBezTo>
                <a:cubicBezTo>
                  <a:pt x="5335" y="1294"/>
                  <a:pt x="5340" y="1304"/>
                  <a:pt x="5349" y="1310"/>
                </a:cubicBezTo>
                <a:cubicBezTo>
                  <a:pt x="5358" y="1316"/>
                  <a:pt x="5375" y="1319"/>
                  <a:pt x="5399" y="1319"/>
                </a:cubicBezTo>
                <a:cubicBezTo>
                  <a:pt x="5407" y="1319"/>
                  <a:pt x="5434" y="1318"/>
                  <a:pt x="5480" y="1314"/>
                </a:cubicBezTo>
                <a:cubicBezTo>
                  <a:pt x="5526" y="1310"/>
                  <a:pt x="5552" y="1309"/>
                  <a:pt x="5559" y="1309"/>
                </a:cubicBezTo>
                <a:cubicBezTo>
                  <a:pt x="5557" y="1310"/>
                  <a:pt x="5552" y="1351"/>
                  <a:pt x="5543" y="1430"/>
                </a:cubicBezTo>
                <a:cubicBezTo>
                  <a:pt x="5534" y="1510"/>
                  <a:pt x="5529" y="1570"/>
                  <a:pt x="5529" y="1610"/>
                </a:cubicBezTo>
                <a:cubicBezTo>
                  <a:pt x="5529" y="1639"/>
                  <a:pt x="5530" y="1663"/>
                  <a:pt x="5532" y="1682"/>
                </a:cubicBezTo>
                <a:cubicBezTo>
                  <a:pt x="5535" y="1700"/>
                  <a:pt x="5542" y="1713"/>
                  <a:pt x="5553" y="1721"/>
                </a:cubicBezTo>
                <a:cubicBezTo>
                  <a:pt x="5565" y="1728"/>
                  <a:pt x="5575" y="1732"/>
                  <a:pt x="5582" y="1732"/>
                </a:cubicBezTo>
                <a:cubicBezTo>
                  <a:pt x="5594" y="1732"/>
                  <a:pt x="5603" y="1727"/>
                  <a:pt x="5610" y="1717"/>
                </a:cubicBezTo>
                <a:cubicBezTo>
                  <a:pt x="5617" y="1707"/>
                  <a:pt x="5621" y="1695"/>
                  <a:pt x="5621" y="1683"/>
                </a:cubicBezTo>
                <a:cubicBezTo>
                  <a:pt x="5621" y="1678"/>
                  <a:pt x="5620" y="1675"/>
                  <a:pt x="5619" y="1671"/>
                </a:cubicBezTo>
                <a:cubicBezTo>
                  <a:pt x="5615" y="1649"/>
                  <a:pt x="5613" y="1629"/>
                  <a:pt x="5613" y="1611"/>
                </a:cubicBezTo>
                <a:cubicBezTo>
                  <a:pt x="5613" y="1568"/>
                  <a:pt x="5617" y="1510"/>
                  <a:pt x="5625" y="1438"/>
                </a:cubicBezTo>
                <a:cubicBezTo>
                  <a:pt x="5633" y="1366"/>
                  <a:pt x="5638" y="1325"/>
                  <a:pt x="5639" y="1317"/>
                </a:cubicBezTo>
                <a:cubicBezTo>
                  <a:pt x="5641" y="1308"/>
                  <a:pt x="5643" y="1303"/>
                  <a:pt x="5645" y="1301"/>
                </a:cubicBezTo>
                <a:cubicBezTo>
                  <a:pt x="5668" y="1292"/>
                  <a:pt x="5709" y="1288"/>
                  <a:pt x="5769" y="1288"/>
                </a:cubicBezTo>
                <a:cubicBezTo>
                  <a:pt x="5789" y="1288"/>
                  <a:pt x="5806" y="1289"/>
                  <a:pt x="5821" y="1290"/>
                </a:cubicBezTo>
                <a:cubicBezTo>
                  <a:pt x="5835" y="1291"/>
                  <a:pt x="5846" y="1292"/>
                  <a:pt x="5853" y="1292"/>
                </a:cubicBezTo>
                <a:cubicBezTo>
                  <a:pt x="5873" y="1292"/>
                  <a:pt x="5883" y="1281"/>
                  <a:pt x="5883" y="1258"/>
                </a:cubicBezTo>
                <a:cubicBezTo>
                  <a:pt x="5883" y="1248"/>
                  <a:pt x="5878" y="1239"/>
                  <a:pt x="5869" y="1229"/>
                </a:cubicBezTo>
                <a:cubicBezTo>
                  <a:pt x="5860" y="1219"/>
                  <a:pt x="5834" y="1214"/>
                  <a:pt x="5792" y="1214"/>
                </a:cubicBezTo>
                <a:close/>
                <a:moveTo>
                  <a:pt x="4112" y="1207"/>
                </a:moveTo>
                <a:cubicBezTo>
                  <a:pt x="4095" y="1207"/>
                  <a:pt x="4082" y="1214"/>
                  <a:pt x="4074" y="1227"/>
                </a:cubicBezTo>
                <a:cubicBezTo>
                  <a:pt x="4066" y="1240"/>
                  <a:pt x="4060" y="1259"/>
                  <a:pt x="4057" y="1285"/>
                </a:cubicBezTo>
                <a:cubicBezTo>
                  <a:pt x="4055" y="1300"/>
                  <a:pt x="4052" y="1315"/>
                  <a:pt x="4049" y="1332"/>
                </a:cubicBezTo>
                <a:cubicBezTo>
                  <a:pt x="4048" y="1342"/>
                  <a:pt x="4046" y="1353"/>
                  <a:pt x="4044" y="1364"/>
                </a:cubicBezTo>
                <a:lnTo>
                  <a:pt x="4033" y="1429"/>
                </a:lnTo>
                <a:cubicBezTo>
                  <a:pt x="4026" y="1466"/>
                  <a:pt x="4023" y="1495"/>
                  <a:pt x="4023" y="1517"/>
                </a:cubicBezTo>
                <a:cubicBezTo>
                  <a:pt x="4023" y="1561"/>
                  <a:pt x="4032" y="1602"/>
                  <a:pt x="4050" y="1639"/>
                </a:cubicBezTo>
                <a:cubicBezTo>
                  <a:pt x="4068" y="1677"/>
                  <a:pt x="4094" y="1704"/>
                  <a:pt x="4128" y="1719"/>
                </a:cubicBezTo>
                <a:cubicBezTo>
                  <a:pt x="4163" y="1735"/>
                  <a:pt x="4192" y="1743"/>
                  <a:pt x="4216" y="1743"/>
                </a:cubicBezTo>
                <a:cubicBezTo>
                  <a:pt x="4273" y="1743"/>
                  <a:pt x="4321" y="1730"/>
                  <a:pt x="4361" y="1705"/>
                </a:cubicBezTo>
                <a:cubicBezTo>
                  <a:pt x="4401" y="1679"/>
                  <a:pt x="4429" y="1650"/>
                  <a:pt x="4444" y="1617"/>
                </a:cubicBezTo>
                <a:cubicBezTo>
                  <a:pt x="4459" y="1584"/>
                  <a:pt x="4469" y="1532"/>
                  <a:pt x="4473" y="1461"/>
                </a:cubicBezTo>
                <a:cubicBezTo>
                  <a:pt x="4475" y="1431"/>
                  <a:pt x="4479" y="1401"/>
                  <a:pt x="4484" y="1370"/>
                </a:cubicBezTo>
                <a:cubicBezTo>
                  <a:pt x="4493" y="1319"/>
                  <a:pt x="4498" y="1284"/>
                  <a:pt x="4498" y="1265"/>
                </a:cubicBezTo>
                <a:cubicBezTo>
                  <a:pt x="4498" y="1234"/>
                  <a:pt x="4486" y="1218"/>
                  <a:pt x="4462" y="1218"/>
                </a:cubicBezTo>
                <a:cubicBezTo>
                  <a:pt x="4442" y="1218"/>
                  <a:pt x="4427" y="1228"/>
                  <a:pt x="4416" y="1249"/>
                </a:cubicBezTo>
                <a:cubicBezTo>
                  <a:pt x="4406" y="1270"/>
                  <a:pt x="4398" y="1322"/>
                  <a:pt x="4392" y="1405"/>
                </a:cubicBezTo>
                <a:cubicBezTo>
                  <a:pt x="4390" y="1427"/>
                  <a:pt x="4388" y="1449"/>
                  <a:pt x="4386" y="1473"/>
                </a:cubicBezTo>
                <a:cubicBezTo>
                  <a:pt x="4384" y="1483"/>
                  <a:pt x="4383" y="1493"/>
                  <a:pt x="4382" y="1503"/>
                </a:cubicBezTo>
                <a:cubicBezTo>
                  <a:pt x="4375" y="1561"/>
                  <a:pt x="4361" y="1602"/>
                  <a:pt x="4338" y="1628"/>
                </a:cubicBezTo>
                <a:cubicBezTo>
                  <a:pt x="4315" y="1653"/>
                  <a:pt x="4274" y="1666"/>
                  <a:pt x="4215" y="1666"/>
                </a:cubicBezTo>
                <a:cubicBezTo>
                  <a:pt x="4197" y="1666"/>
                  <a:pt x="4174" y="1656"/>
                  <a:pt x="4148" y="1635"/>
                </a:cubicBezTo>
                <a:cubicBezTo>
                  <a:pt x="4122" y="1614"/>
                  <a:pt x="4109" y="1573"/>
                  <a:pt x="4109" y="1514"/>
                </a:cubicBezTo>
                <a:cubicBezTo>
                  <a:pt x="4109" y="1497"/>
                  <a:pt x="4112" y="1466"/>
                  <a:pt x="4119" y="1421"/>
                </a:cubicBezTo>
                <a:cubicBezTo>
                  <a:pt x="4126" y="1375"/>
                  <a:pt x="4131" y="1347"/>
                  <a:pt x="4134" y="1335"/>
                </a:cubicBezTo>
                <a:cubicBezTo>
                  <a:pt x="4145" y="1288"/>
                  <a:pt x="4151" y="1262"/>
                  <a:pt x="4151" y="1257"/>
                </a:cubicBezTo>
                <a:cubicBezTo>
                  <a:pt x="4151" y="1250"/>
                  <a:pt x="4147" y="1240"/>
                  <a:pt x="4138" y="1227"/>
                </a:cubicBezTo>
                <a:cubicBezTo>
                  <a:pt x="4129" y="1214"/>
                  <a:pt x="4120" y="1207"/>
                  <a:pt x="4112" y="1207"/>
                </a:cubicBezTo>
                <a:close/>
                <a:moveTo>
                  <a:pt x="5259" y="1206"/>
                </a:moveTo>
                <a:cubicBezTo>
                  <a:pt x="5254" y="1206"/>
                  <a:pt x="5246" y="1209"/>
                  <a:pt x="5236" y="1216"/>
                </a:cubicBezTo>
                <a:cubicBezTo>
                  <a:pt x="5225" y="1223"/>
                  <a:pt x="5218" y="1229"/>
                  <a:pt x="5214" y="1235"/>
                </a:cubicBezTo>
                <a:cubicBezTo>
                  <a:pt x="5210" y="1241"/>
                  <a:pt x="5206" y="1257"/>
                  <a:pt x="5203" y="1282"/>
                </a:cubicBezTo>
                <a:cubicBezTo>
                  <a:pt x="5202" y="1300"/>
                  <a:pt x="5199" y="1318"/>
                  <a:pt x="5195" y="1339"/>
                </a:cubicBezTo>
                <a:lnTo>
                  <a:pt x="5175" y="1476"/>
                </a:lnTo>
                <a:cubicBezTo>
                  <a:pt x="5164" y="1559"/>
                  <a:pt x="5159" y="1611"/>
                  <a:pt x="5159" y="1633"/>
                </a:cubicBezTo>
                <a:cubicBezTo>
                  <a:pt x="5159" y="1669"/>
                  <a:pt x="5162" y="1694"/>
                  <a:pt x="5169" y="1708"/>
                </a:cubicBezTo>
                <a:cubicBezTo>
                  <a:pt x="5176" y="1723"/>
                  <a:pt x="5188" y="1730"/>
                  <a:pt x="5205" y="1730"/>
                </a:cubicBezTo>
                <a:cubicBezTo>
                  <a:pt x="5216" y="1730"/>
                  <a:pt x="5228" y="1725"/>
                  <a:pt x="5239" y="1715"/>
                </a:cubicBezTo>
                <a:cubicBezTo>
                  <a:pt x="5251" y="1705"/>
                  <a:pt x="5255" y="1689"/>
                  <a:pt x="5253" y="1667"/>
                </a:cubicBezTo>
                <a:cubicBezTo>
                  <a:pt x="5249" y="1637"/>
                  <a:pt x="5247" y="1607"/>
                  <a:pt x="5247" y="1576"/>
                </a:cubicBezTo>
                <a:cubicBezTo>
                  <a:pt x="5247" y="1558"/>
                  <a:pt x="5251" y="1524"/>
                  <a:pt x="5259" y="1473"/>
                </a:cubicBezTo>
                <a:cubicBezTo>
                  <a:pt x="5263" y="1445"/>
                  <a:pt x="5266" y="1428"/>
                  <a:pt x="5266" y="1421"/>
                </a:cubicBezTo>
                <a:cubicBezTo>
                  <a:pt x="5267" y="1408"/>
                  <a:pt x="5271" y="1391"/>
                  <a:pt x="5276" y="1370"/>
                </a:cubicBezTo>
                <a:lnTo>
                  <a:pt x="5301" y="1263"/>
                </a:lnTo>
                <a:cubicBezTo>
                  <a:pt x="5301" y="1247"/>
                  <a:pt x="5297" y="1234"/>
                  <a:pt x="5290" y="1223"/>
                </a:cubicBezTo>
                <a:cubicBezTo>
                  <a:pt x="5283" y="1212"/>
                  <a:pt x="5273" y="1206"/>
                  <a:pt x="5259" y="1206"/>
                </a:cubicBezTo>
                <a:close/>
                <a:moveTo>
                  <a:pt x="5039" y="1196"/>
                </a:moveTo>
                <a:cubicBezTo>
                  <a:pt x="5027" y="1196"/>
                  <a:pt x="5016" y="1200"/>
                  <a:pt x="5005" y="1207"/>
                </a:cubicBezTo>
                <a:cubicBezTo>
                  <a:pt x="4993" y="1214"/>
                  <a:pt x="4987" y="1227"/>
                  <a:pt x="4986" y="1248"/>
                </a:cubicBezTo>
                <a:cubicBezTo>
                  <a:pt x="4985" y="1270"/>
                  <a:pt x="4982" y="1295"/>
                  <a:pt x="4976" y="1323"/>
                </a:cubicBezTo>
                <a:cubicBezTo>
                  <a:pt x="4970" y="1357"/>
                  <a:pt x="4963" y="1397"/>
                  <a:pt x="4955" y="1442"/>
                </a:cubicBezTo>
                <a:cubicBezTo>
                  <a:pt x="4945" y="1507"/>
                  <a:pt x="4935" y="1559"/>
                  <a:pt x="4926" y="1600"/>
                </a:cubicBezTo>
                <a:cubicBezTo>
                  <a:pt x="4893" y="1559"/>
                  <a:pt x="4856" y="1505"/>
                  <a:pt x="4815" y="1438"/>
                </a:cubicBezTo>
                <a:cubicBezTo>
                  <a:pt x="4774" y="1370"/>
                  <a:pt x="4749" y="1316"/>
                  <a:pt x="4739" y="1276"/>
                </a:cubicBezTo>
                <a:cubicBezTo>
                  <a:pt x="4732" y="1251"/>
                  <a:pt x="4725" y="1236"/>
                  <a:pt x="4715" y="1231"/>
                </a:cubicBezTo>
                <a:cubicBezTo>
                  <a:pt x="4706" y="1226"/>
                  <a:pt x="4698" y="1224"/>
                  <a:pt x="4690" y="1224"/>
                </a:cubicBezTo>
                <a:cubicBezTo>
                  <a:pt x="4679" y="1224"/>
                  <a:pt x="4669" y="1227"/>
                  <a:pt x="4660" y="1233"/>
                </a:cubicBezTo>
                <a:cubicBezTo>
                  <a:pt x="4651" y="1239"/>
                  <a:pt x="4646" y="1245"/>
                  <a:pt x="4644" y="1252"/>
                </a:cubicBezTo>
                <a:cubicBezTo>
                  <a:pt x="4642" y="1258"/>
                  <a:pt x="4641" y="1270"/>
                  <a:pt x="4640" y="1288"/>
                </a:cubicBezTo>
                <a:cubicBezTo>
                  <a:pt x="4639" y="1325"/>
                  <a:pt x="4629" y="1391"/>
                  <a:pt x="4609" y="1484"/>
                </a:cubicBezTo>
                <a:lnTo>
                  <a:pt x="4583" y="1603"/>
                </a:lnTo>
                <a:lnTo>
                  <a:pt x="4583" y="1605"/>
                </a:lnTo>
                <a:cubicBezTo>
                  <a:pt x="4574" y="1640"/>
                  <a:pt x="4569" y="1667"/>
                  <a:pt x="4569" y="1686"/>
                </a:cubicBezTo>
                <a:cubicBezTo>
                  <a:pt x="4569" y="1710"/>
                  <a:pt x="4572" y="1725"/>
                  <a:pt x="4579" y="1733"/>
                </a:cubicBezTo>
                <a:cubicBezTo>
                  <a:pt x="4585" y="1741"/>
                  <a:pt x="4596" y="1745"/>
                  <a:pt x="4611" y="1745"/>
                </a:cubicBezTo>
                <a:cubicBezTo>
                  <a:pt x="4621" y="1745"/>
                  <a:pt x="4631" y="1739"/>
                  <a:pt x="4642" y="1728"/>
                </a:cubicBezTo>
                <a:cubicBezTo>
                  <a:pt x="4652" y="1717"/>
                  <a:pt x="4658" y="1699"/>
                  <a:pt x="4660" y="1674"/>
                </a:cubicBezTo>
                <a:cubicBezTo>
                  <a:pt x="4661" y="1654"/>
                  <a:pt x="4663" y="1638"/>
                  <a:pt x="4665" y="1627"/>
                </a:cubicBezTo>
                <a:lnTo>
                  <a:pt x="4669" y="1595"/>
                </a:lnTo>
                <a:cubicBezTo>
                  <a:pt x="4684" y="1488"/>
                  <a:pt x="4694" y="1420"/>
                  <a:pt x="4701" y="1391"/>
                </a:cubicBezTo>
                <a:cubicBezTo>
                  <a:pt x="4753" y="1486"/>
                  <a:pt x="4807" y="1569"/>
                  <a:pt x="4863" y="1640"/>
                </a:cubicBezTo>
                <a:cubicBezTo>
                  <a:pt x="4868" y="1647"/>
                  <a:pt x="4877" y="1661"/>
                  <a:pt x="4888" y="1680"/>
                </a:cubicBezTo>
                <a:cubicBezTo>
                  <a:pt x="4895" y="1693"/>
                  <a:pt x="4902" y="1703"/>
                  <a:pt x="4909" y="1711"/>
                </a:cubicBezTo>
                <a:cubicBezTo>
                  <a:pt x="4915" y="1719"/>
                  <a:pt x="4920" y="1724"/>
                  <a:pt x="4924" y="1726"/>
                </a:cubicBezTo>
                <a:cubicBezTo>
                  <a:pt x="4928" y="1727"/>
                  <a:pt x="4934" y="1728"/>
                  <a:pt x="4943" y="1728"/>
                </a:cubicBezTo>
                <a:cubicBezTo>
                  <a:pt x="4958" y="1728"/>
                  <a:pt x="4969" y="1725"/>
                  <a:pt x="4978" y="1719"/>
                </a:cubicBezTo>
                <a:cubicBezTo>
                  <a:pt x="4987" y="1714"/>
                  <a:pt x="4993" y="1707"/>
                  <a:pt x="4995" y="1701"/>
                </a:cubicBezTo>
                <a:cubicBezTo>
                  <a:pt x="4998" y="1694"/>
                  <a:pt x="4999" y="1684"/>
                  <a:pt x="4999" y="1671"/>
                </a:cubicBezTo>
                <a:lnTo>
                  <a:pt x="4999" y="1659"/>
                </a:lnTo>
                <a:cubicBezTo>
                  <a:pt x="4999" y="1647"/>
                  <a:pt x="5006" y="1598"/>
                  <a:pt x="5020" y="1514"/>
                </a:cubicBezTo>
                <a:cubicBezTo>
                  <a:pt x="5034" y="1429"/>
                  <a:pt x="5049" y="1359"/>
                  <a:pt x="5064" y="1306"/>
                </a:cubicBezTo>
                <a:cubicBezTo>
                  <a:pt x="5071" y="1282"/>
                  <a:pt x="5074" y="1265"/>
                  <a:pt x="5074" y="1252"/>
                </a:cubicBezTo>
                <a:cubicBezTo>
                  <a:pt x="5074" y="1236"/>
                  <a:pt x="5071" y="1223"/>
                  <a:pt x="5064" y="1212"/>
                </a:cubicBezTo>
                <a:cubicBezTo>
                  <a:pt x="5057" y="1201"/>
                  <a:pt x="5048" y="1196"/>
                  <a:pt x="5039" y="1196"/>
                </a:cubicBezTo>
                <a:close/>
                <a:moveTo>
                  <a:pt x="0" y="0"/>
                </a:moveTo>
                <a:lnTo>
                  <a:pt x="9939" y="0"/>
                </a:lnTo>
                <a:lnTo>
                  <a:pt x="9939" y="11191"/>
                </a:lnTo>
                <a:lnTo>
                  <a:pt x="0" y="11191"/>
                </a:lnTo>
                <a:cubicBezTo>
                  <a:pt x="5697" y="3144"/>
                  <a:pt x="0" y="3730"/>
                  <a:pt x="0" y="0"/>
                </a:cubicBezTo>
                <a:close/>
              </a:path>
            </a:pathLst>
          </a:custGeom>
          <a:solidFill>
            <a:srgbClr val="FF0000"/>
          </a:solidFill>
          <a:effectLst/>
        </p:spPr>
        <p:txBody>
          <a:bodyPr wrap="square" rtlCol="0">
            <a:noAutofit/>
          </a:bodyPr>
          <a:lstStyle/>
          <a:p>
            <a:pPr algn="ctr"/>
            <a:endParaRPr lang="en-US" sz="3600" b="1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57731" y="1922641"/>
            <a:ext cx="53952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</a:rPr>
              <a:t>LESSON 4: COMMUNICATION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3" repeatCount="indefinite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6" grpId="0"/>
      <p:bldP spid="3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2109470"/>
            <a:ext cx="1110869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 in workbook</a:t>
            </a:r>
          </a:p>
          <a:p>
            <a:pPr>
              <a:lnSpc>
                <a:spcPct val="150000"/>
              </a:lnSpc>
            </a:pPr>
            <a:r>
              <a:rPr lang="en-US" sz="3600"/>
              <a:t>- Choose a New Year celebration in the world and find out the information about it.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795" y="4058920"/>
            <a:ext cx="2533015" cy="2533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charset="0"/>
              </a:rPr>
              <a:t>Website: </a:t>
            </a:r>
            <a:r>
              <a:rPr lang="en-GB" sz="2000" b="1" i="1" dirty="0" err="1">
                <a:latin typeface="Calibri" panose="020F050202020403020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charset="0"/>
              </a:rPr>
              <a:t>Fanpage</a:t>
            </a:r>
            <a:r>
              <a:rPr lang="en-GB" sz="2000" b="1" dirty="0">
                <a:latin typeface="Calibri" panose="020F0502020204030204" charset="0"/>
              </a:rPr>
              <a:t>: </a:t>
            </a:r>
            <a:r>
              <a:rPr lang="en-GB" sz="2000" b="1" i="1" dirty="0" err="1">
                <a:latin typeface="Calibri" panose="020F0502020204030204" charset="0"/>
              </a:rPr>
              <a:t>facebook.com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r>
              <a:rPr lang="en-GB" sz="2000" b="1" i="1" dirty="0" err="1">
                <a:latin typeface="Calibri" panose="020F0502020204030204" charset="0"/>
              </a:rPr>
              <a:t>www.tienganhglobalsuccess.vn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70272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24494" y="2550048"/>
            <a:ext cx="223202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000" b="1" dirty="0">
                <a:solidFill>
                  <a:schemeClr val="bg1"/>
                </a:solidFill>
              </a:rPr>
              <a:t>EVERYDAY ENGLISH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6746" y="4222759"/>
            <a:ext cx="2646045" cy="78041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000" b="1" dirty="0">
                <a:solidFill>
                  <a:schemeClr val="bg1"/>
                </a:solidFill>
              </a:rPr>
              <a:t>NEW YEAR PRACTICES IN THE WORLD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138595"/>
            <a:ext cx="5394143" cy="5314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sz="2400" dirty="0">
                <a:solidFill>
                  <a:schemeClr val="tx1"/>
                </a:solidFill>
              </a:rPr>
              <a:t>Wishing Cards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62065" y="2155143"/>
            <a:ext cx="5409868" cy="14693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1: Listen and read the New Year’s wish.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2: Practice saying New Year’s wishes.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7681" y="3923082"/>
            <a:ext cx="5404252" cy="144176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3: Quiz</a:t>
            </a: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4: Match the countries with the activities.</a:t>
            </a: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5: Discussion.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76375"/>
            <a:ext cx="1335432" cy="107367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849770" y="2858975"/>
            <a:ext cx="874725" cy="136378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3172791" y="4612967"/>
            <a:ext cx="755932" cy="128539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00926" y="5898364"/>
            <a:ext cx="2055593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817353"/>
            <a:ext cx="5395266" cy="68516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pic>
        <p:nvPicPr>
          <p:cNvPr id="4" name="Content Placeholder 1" descr="wish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045" y="9755505"/>
            <a:ext cx="1515110" cy="1515110"/>
          </a:xfrm>
          <a:prstGeom prst="rect">
            <a:avLst/>
          </a:prstGeom>
        </p:spPr>
      </p:pic>
      <p:pic>
        <p:nvPicPr>
          <p:cNvPr id="7" name="Content Placeholder 1" descr="wish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430" y="9608820"/>
            <a:ext cx="1174115" cy="1174115"/>
          </a:xfrm>
          <a:prstGeom prst="rect">
            <a:avLst/>
          </a:prstGeom>
        </p:spPr>
      </p:pic>
      <p:pic>
        <p:nvPicPr>
          <p:cNvPr id="6" name="Content Placeholder 1" descr="wish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250" y="9438005"/>
            <a:ext cx="1515110" cy="1515110"/>
          </a:xfrm>
          <a:prstGeom prst="rect">
            <a:avLst/>
          </a:prstGeom>
        </p:spPr>
      </p:pic>
      <p:pic>
        <p:nvPicPr>
          <p:cNvPr id="8" name="Content Placeholder 1" descr="wish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430" y="9608820"/>
            <a:ext cx="1174115" cy="1174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6430" y="2388870"/>
            <a:ext cx="84270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Wishing Cards</a:t>
            </a:r>
          </a:p>
        </p:txBody>
      </p:sp>
      <p:pic>
        <p:nvPicPr>
          <p:cNvPr id="2" name="Content Placeholder 1" descr="wish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56080" y="4017645"/>
            <a:ext cx="1515110" cy="1515110"/>
          </a:xfrm>
          <a:prstGeom prst="rect">
            <a:avLst/>
          </a:prstGeom>
        </p:spPr>
      </p:pic>
      <p:pic>
        <p:nvPicPr>
          <p:cNvPr id="7" name="Content Placeholder 1" descr="wish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30" y="5139690"/>
            <a:ext cx="1174115" cy="1174115"/>
          </a:xfrm>
          <a:prstGeom prst="rect">
            <a:avLst/>
          </a:prstGeom>
        </p:spPr>
      </p:pic>
      <p:pic>
        <p:nvPicPr>
          <p:cNvPr id="13" name="Content Placeholder 12" descr="peach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914400"/>
            <a:ext cx="2593975" cy="2593975"/>
          </a:xfrm>
          <a:prstGeom prst="rect">
            <a:avLst/>
          </a:prstGeom>
        </p:spPr>
      </p:pic>
      <p:pic>
        <p:nvPicPr>
          <p:cNvPr id="16" name="Content Placeholder 12" descr="peac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27845" y="996950"/>
            <a:ext cx="2593975" cy="2593975"/>
          </a:xfrm>
          <a:prstGeom prst="rect">
            <a:avLst/>
          </a:prstGeom>
        </p:spPr>
      </p:pic>
      <p:pic>
        <p:nvPicPr>
          <p:cNvPr id="21" name="Content Placeholder 1" descr="wish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995" y="4104005"/>
            <a:ext cx="1515110" cy="1515110"/>
          </a:xfrm>
          <a:prstGeom prst="rect">
            <a:avLst/>
          </a:prstGeom>
        </p:spPr>
      </p:pic>
      <p:pic>
        <p:nvPicPr>
          <p:cNvPr id="22" name="Content Placeholder 1" descr="wish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325" y="5139690"/>
            <a:ext cx="1174115" cy="1174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66667 0.125556 " pathEditMode="relative" rAng="0" ptsTypes="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66667 0.125556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14583 -0.097963 " pathEditMode="relative" rAng="0" ptsTypes="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14583 -0.097963 " pathEditMode="relative" rAng="0" ptsTypes="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795" y="854710"/>
            <a:ext cx="12254865" cy="68573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196465"/>
            <a:ext cx="602170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PLAY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8" name="TextBox 20"/>
          <p:cNvSpPr txBox="1"/>
          <p:nvPr/>
        </p:nvSpPr>
        <p:spPr>
          <a:xfrm>
            <a:off x="862330" y="2410460"/>
            <a:ext cx="10960100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000" dirty="0"/>
              <a:t>- Create personalized New Year wishing cards for someone special in your life in 6 minutes.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862330" y="3789680"/>
            <a:ext cx="10864850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000" dirty="0"/>
              <a:t>- </a:t>
            </a:r>
            <a:r>
              <a:rPr lang="en-US" sz="4000" i="1" dirty="0"/>
              <a:t>They can include both written messages and drawings in your cards.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426970"/>
            <a:ext cx="60217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DO IT!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35" y="875030"/>
            <a:ext cx="680720" cy="7396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52855" y="974120"/>
            <a:ext cx="898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 the New Year’s wish. </a:t>
            </a:r>
          </a:p>
        </p:txBody>
      </p:sp>
      <p:pic>
        <p:nvPicPr>
          <p:cNvPr id="4" name="Content Placeholder 3" descr="happy-new-year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252855" y="1825625"/>
            <a:ext cx="4351655" cy="4351655"/>
          </a:xfrm>
          <a:prstGeom prst="rect">
            <a:avLst/>
          </a:prstGeom>
        </p:spPr>
      </p:pic>
      <p:sp>
        <p:nvSpPr>
          <p:cNvPr id="21" name="Flowchart: Document 20"/>
          <p:cNvSpPr/>
          <p:nvPr/>
        </p:nvSpPr>
        <p:spPr>
          <a:xfrm>
            <a:off x="6423025" y="1715135"/>
            <a:ext cx="5336540" cy="4229100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+mn-ea"/>
              </a:rPr>
              <a:t>Wishing you joy </a:t>
            </a:r>
            <a:endParaRPr lang="en-US" sz="4400" dirty="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440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+mn-ea"/>
              </a:rPr>
              <a:t>&amp; laughter … from January to December!</a:t>
            </a:r>
            <a:endParaRPr lang="en-US" sz="4400" dirty="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endParaRPr lang="en-US" sz="4400" dirty="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4" name="Picture 13" descr="firework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0000">
            <a:off x="9648825" y="4438015"/>
            <a:ext cx="2070735" cy="2070735"/>
          </a:xfrm>
          <a:prstGeom prst="rect">
            <a:avLst/>
          </a:prstGeom>
        </p:spPr>
      </p:pic>
      <p:pic>
        <p:nvPicPr>
          <p:cNvPr id="24" name="Bản sao của B1_41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7655" y="1736725"/>
            <a:ext cx="965200" cy="965200"/>
          </a:xfrm>
          <a:prstGeom prst="rect">
            <a:avLst/>
          </a:prstGeom>
        </p:spPr>
      </p:pic>
      <p:sp>
        <p:nvSpPr>
          <p:cNvPr id="27" name="Flowchart: Document 26"/>
          <p:cNvSpPr/>
          <p:nvPr/>
        </p:nvSpPr>
        <p:spPr>
          <a:xfrm>
            <a:off x="6508115" y="1715135"/>
            <a:ext cx="5104130" cy="3035935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+mn-ea"/>
              </a:rPr>
              <a:t>Wishing you/I wish you + Noun/Noun phrase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5492750" y="2168525"/>
            <a:ext cx="1206500" cy="6096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Single Corner Rectangle 29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87655" y="162530"/>
            <a:ext cx="500507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bldLvl="0" animBg="1"/>
      <p:bldP spid="21" grpId="1" animBg="1"/>
      <p:bldP spid="27" grpId="0" bldLvl="0" animBg="1"/>
      <p:bldP spid="27" grpId="1" animBg="1"/>
      <p:bldP spid="26" grpId="0" bldLvl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34440" y="1115860"/>
            <a:ext cx="10305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Practise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saying New Year’s wishes to your friends.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8390"/>
            <a:ext cx="655320" cy="649469"/>
          </a:xfrm>
          <a:prstGeom prst="rect">
            <a:avLst/>
          </a:prstGeom>
        </p:spPr>
      </p:pic>
      <p:sp>
        <p:nvSpPr>
          <p:cNvPr id="13" name="TextBox 1"/>
          <p:cNvSpPr txBox="1"/>
          <p:nvPr/>
        </p:nvSpPr>
        <p:spPr>
          <a:xfrm>
            <a:off x="335280" y="1919469"/>
            <a:ext cx="781812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/>
              <a:t>happy days from January to December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/>
              <a:t>a year full of fun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/>
              <a:t>happiness and cheers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6387147" y="2682321"/>
            <a:ext cx="578827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>
                <a:sym typeface="+mn-ea"/>
              </a:rPr>
              <a:t>a life full of happy moments</a:t>
            </a:r>
            <a:endParaRPr lang="en-US" sz="36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>
                <a:sym typeface="+mn-ea"/>
              </a:rPr>
              <a:t>success in your studies</a:t>
            </a:r>
            <a:endParaRPr lang="en-US" sz="3600" dirty="0"/>
          </a:p>
        </p:txBody>
      </p:sp>
      <p:sp>
        <p:nvSpPr>
          <p:cNvPr id="20" name="TextBox 1"/>
          <p:cNvSpPr txBox="1"/>
          <p:nvPr/>
        </p:nvSpPr>
        <p:spPr>
          <a:xfrm>
            <a:off x="1752600" y="4855869"/>
            <a:ext cx="9317355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200000"/>
              </a:lnSpc>
              <a:buFontTx/>
              <a:buNone/>
            </a:pPr>
            <a:r>
              <a:rPr lang="en-US" sz="4000" b="1" dirty="0">
                <a:solidFill>
                  <a:srgbClr val="C00000"/>
                </a:solidFill>
                <a:sym typeface="+mn-ea"/>
              </a:rPr>
              <a:t>Wishing you/I wish you + ........................</a:t>
            </a:r>
          </a:p>
        </p:txBody>
      </p:sp>
      <p:sp>
        <p:nvSpPr>
          <p:cNvPr id="30" name="Round Single Corner Rectangle 29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87045" y="208280"/>
            <a:ext cx="500507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</TotalTime>
  <Words>856</Words>
  <PresentationFormat>Widescreen</PresentationFormat>
  <Paragraphs>151</Paragraphs>
  <Slides>21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Comic Sans MS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2024-06-11T07:58:30Z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F2FED103631340B1951EEAE4A0A51E2C</vt:lpwstr>
  </property>
  <property fmtid="{D5CDD505-2E9C-101B-9397-08002B2CF9AE}" pid="3" name="KSOProductBuildVer">
    <vt:lpwstr>1033-11.2.0.11537</vt:lpwstr>
  </property>
</Properties>
</file>