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79"/>
  </p:notesMasterIdLst>
  <p:sldIdLst>
    <p:sldId id="266" r:id="rId3"/>
    <p:sldId id="261" r:id="rId4"/>
    <p:sldId id="276" r:id="rId5"/>
    <p:sldId id="355" r:id="rId6"/>
    <p:sldId id="256" r:id="rId7"/>
    <p:sldId id="257" r:id="rId8"/>
    <p:sldId id="259" r:id="rId9"/>
    <p:sldId id="258" r:id="rId10"/>
    <p:sldId id="277" r:id="rId11"/>
    <p:sldId id="356" r:id="rId12"/>
    <p:sldId id="262" r:id="rId13"/>
    <p:sldId id="357" r:id="rId14"/>
    <p:sldId id="358" r:id="rId15"/>
    <p:sldId id="260" r:id="rId16"/>
    <p:sldId id="359" r:id="rId17"/>
    <p:sldId id="360" r:id="rId18"/>
    <p:sldId id="361" r:id="rId19"/>
    <p:sldId id="281" r:id="rId20"/>
    <p:sldId id="362" r:id="rId21"/>
    <p:sldId id="282" r:id="rId22"/>
    <p:sldId id="363" r:id="rId23"/>
    <p:sldId id="275" r:id="rId24"/>
    <p:sldId id="271" r:id="rId25"/>
    <p:sldId id="285" r:id="rId26"/>
    <p:sldId id="364" r:id="rId27"/>
    <p:sldId id="289" r:id="rId28"/>
    <p:sldId id="269" r:id="rId29"/>
    <p:sldId id="308" r:id="rId30"/>
    <p:sldId id="365" r:id="rId31"/>
    <p:sldId id="287" r:id="rId32"/>
    <p:sldId id="315" r:id="rId33"/>
    <p:sldId id="366" r:id="rId34"/>
    <p:sldId id="312" r:id="rId35"/>
    <p:sldId id="367" r:id="rId36"/>
    <p:sldId id="263" r:id="rId37"/>
    <p:sldId id="368" r:id="rId38"/>
    <p:sldId id="371" r:id="rId39"/>
    <p:sldId id="369" r:id="rId40"/>
    <p:sldId id="370" r:id="rId41"/>
    <p:sldId id="268" r:id="rId42"/>
    <p:sldId id="372" r:id="rId43"/>
    <p:sldId id="373" r:id="rId44"/>
    <p:sldId id="374" r:id="rId45"/>
    <p:sldId id="294" r:id="rId46"/>
    <p:sldId id="296" r:id="rId47"/>
    <p:sldId id="375" r:id="rId48"/>
    <p:sldId id="306" r:id="rId49"/>
    <p:sldId id="376" r:id="rId50"/>
    <p:sldId id="377" r:id="rId51"/>
    <p:sldId id="378" r:id="rId52"/>
    <p:sldId id="335" r:id="rId53"/>
    <p:sldId id="328" r:id="rId54"/>
    <p:sldId id="329" r:id="rId55"/>
    <p:sldId id="330" r:id="rId56"/>
    <p:sldId id="331" r:id="rId57"/>
    <p:sldId id="332" r:id="rId58"/>
    <p:sldId id="333" r:id="rId59"/>
    <p:sldId id="334" r:id="rId60"/>
    <p:sldId id="379" r:id="rId61"/>
    <p:sldId id="336" r:id="rId62"/>
    <p:sldId id="323" r:id="rId63"/>
    <p:sldId id="326" r:id="rId64"/>
    <p:sldId id="380" r:id="rId65"/>
    <p:sldId id="344" r:id="rId66"/>
    <p:sldId id="381" r:id="rId67"/>
    <p:sldId id="382" r:id="rId68"/>
    <p:sldId id="345" r:id="rId69"/>
    <p:sldId id="383" r:id="rId70"/>
    <p:sldId id="384" r:id="rId71"/>
    <p:sldId id="350" r:id="rId72"/>
    <p:sldId id="346" r:id="rId73"/>
    <p:sldId id="385" r:id="rId74"/>
    <p:sldId id="347" r:id="rId75"/>
    <p:sldId id="352" r:id="rId76"/>
    <p:sldId id="354" r:id="rId77"/>
    <p:sldId id="265" r:id="rId78"/>
  </p:sldIdLst>
  <p:sldSz cx="18288000" cy="10287000"/>
  <p:notesSz cx="6858000" cy="9144000"/>
  <p:embeddedFontLst>
    <p:embeddedFont>
      <p:font typeface="Calibri" panose="020F0502020204030204" pitchFamily="34" charset="0"/>
      <p:regular r:id="rId80"/>
      <p:bold r:id="rId81"/>
      <p:italic r:id="rId82"/>
      <p:boldItalic r:id="rId83"/>
    </p:embeddedFont>
    <p:embeddedFont>
      <p:font typeface="Calibri Light" panose="020F0302020204030204" pitchFamily="34" charset="0"/>
      <p:regular r:id="rId84"/>
      <p:italic r:id="rId85"/>
    </p:embeddedFont>
    <p:embeddedFont>
      <p:font typeface="Cambria Math" panose="02040503050406030204" pitchFamily="18" charset="0"/>
      <p:regular r:id="rId8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2CB"/>
    <a:srgbClr val="FFFFDD"/>
    <a:srgbClr val="FFFFC5"/>
    <a:srgbClr val="83C5D7"/>
    <a:srgbClr val="E1F7FF"/>
    <a:srgbClr val="9BE5FF"/>
    <a:srgbClr val="F3C1B7"/>
    <a:srgbClr val="FFFFE7"/>
    <a:srgbClr val="FFE5E5"/>
    <a:srgbClr val="FF7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1" autoAdjust="0"/>
    <p:restoredTop sz="93707" autoAdjust="0"/>
  </p:normalViewPr>
  <p:slideViewPr>
    <p:cSldViewPr>
      <p:cViewPr varScale="1">
        <p:scale>
          <a:sx n="39" d="100"/>
          <a:sy n="39" d="100"/>
        </p:scale>
        <p:origin x="87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font" Target="fonts/font5.fntdata"/><Relationship Id="rId89" Type="http://schemas.openxmlformats.org/officeDocument/2006/relationships/theme" Target="theme/theme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90" Type="http://schemas.openxmlformats.org/officeDocument/2006/relationships/tableStyles" Target="tableStyles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font" Target="fonts/font1.fntdata"/><Relationship Id="rId85" Type="http://schemas.openxmlformats.org/officeDocument/2006/relationships/font" Target="fonts/font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font" Target="fonts/font4.fntdata"/><Relationship Id="rId88" Type="http://schemas.openxmlformats.org/officeDocument/2006/relationships/viewProps" Target="viewProps.xml"/><Relationship Id="rId9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font" Target="fonts/font2.fntdata"/><Relationship Id="rId86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presProps" Target="presProps.xml"/><Relationship Id="rId61" Type="http://schemas.openxmlformats.org/officeDocument/2006/relationships/slide" Target="slides/slide59.xml"/><Relationship Id="rId82" Type="http://schemas.openxmlformats.org/officeDocument/2006/relationships/font" Target="fonts/font3.fntdata"/><Relationship Id="rId19" Type="http://schemas.openxmlformats.org/officeDocument/2006/relationships/slide" Target="slides/slide1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yết nguyễn thị ánh" userId="a6fbc05945fbe6a6" providerId="LiveId" clId="{071F8208-008A-4216-80D1-D47AB64D18E0}"/>
    <pc:docChg chg="undo redo custSel addSld delSld modSld sldOrd">
      <pc:chgData name="tuyết nguyễn thị ánh" userId="a6fbc05945fbe6a6" providerId="LiveId" clId="{071F8208-008A-4216-80D1-D47AB64D18E0}" dt="2023-08-17T16:46:21.793" v="11739"/>
      <pc:docMkLst>
        <pc:docMk/>
      </pc:docMkLst>
      <pc:sldChg chg="modSp mod">
        <pc:chgData name="tuyết nguyễn thị ánh" userId="a6fbc05945fbe6a6" providerId="LiveId" clId="{071F8208-008A-4216-80D1-D47AB64D18E0}" dt="2023-08-17T09:48:25.393" v="232" actId="20577"/>
        <pc:sldMkLst>
          <pc:docMk/>
          <pc:sldMk cId="0" sldId="256"/>
        </pc:sldMkLst>
        <pc:spChg chg="mod">
          <ac:chgData name="tuyết nguyễn thị ánh" userId="a6fbc05945fbe6a6" providerId="LiveId" clId="{071F8208-008A-4216-80D1-D47AB64D18E0}" dt="2023-08-17T09:48:25.393" v="232" actId="20577"/>
          <ac:spMkLst>
            <pc:docMk/>
            <pc:sldMk cId="0" sldId="256"/>
            <ac:spMk id="12" creationId="{00000000-0000-0000-0000-000000000000}"/>
          </ac:spMkLst>
        </pc:spChg>
      </pc:sldChg>
      <pc:sldChg chg="addSp modSp mod modAnim">
        <pc:chgData name="tuyết nguyễn thị ánh" userId="a6fbc05945fbe6a6" providerId="LiveId" clId="{071F8208-008A-4216-80D1-D47AB64D18E0}" dt="2023-08-17T16:13:38.087" v="11469"/>
        <pc:sldMkLst>
          <pc:docMk/>
          <pc:sldMk cId="0" sldId="257"/>
        </pc:sldMkLst>
        <pc:spChg chg="mod">
          <ac:chgData name="tuyết nguyễn thị ánh" userId="a6fbc05945fbe6a6" providerId="LiveId" clId="{071F8208-008A-4216-80D1-D47AB64D18E0}" dt="2023-08-17T09:53:34.002" v="827" actId="1076"/>
          <ac:spMkLst>
            <pc:docMk/>
            <pc:sldMk cId="0" sldId="257"/>
            <ac:spMk id="8" creationId="{F7859099-9BA2-8E6C-6F70-1C6B16F7F279}"/>
          </ac:spMkLst>
        </pc:spChg>
        <pc:spChg chg="mod">
          <ac:chgData name="tuyết nguyễn thị ánh" userId="a6fbc05945fbe6a6" providerId="LiveId" clId="{071F8208-008A-4216-80D1-D47AB64D18E0}" dt="2023-08-17T09:53:06.984" v="823" actId="20577"/>
          <ac:spMkLst>
            <pc:docMk/>
            <pc:sldMk cId="0" sldId="257"/>
            <ac:spMk id="11" creationId="{828C896A-59C6-A7AF-DD02-014656241481}"/>
          </ac:spMkLst>
        </pc:spChg>
        <pc:spChg chg="mod">
          <ac:chgData name="tuyết nguyễn thị ánh" userId="a6fbc05945fbe6a6" providerId="LiveId" clId="{071F8208-008A-4216-80D1-D47AB64D18E0}" dt="2023-08-17T09:49:10.667" v="243"/>
          <ac:spMkLst>
            <pc:docMk/>
            <pc:sldMk cId="0" sldId="257"/>
            <ac:spMk id="12" creationId="{57176000-47DB-83C1-F32E-69128A9CFA8E}"/>
          </ac:spMkLst>
        </pc:spChg>
        <pc:spChg chg="mod">
          <ac:chgData name="tuyết nguyễn thị ánh" userId="a6fbc05945fbe6a6" providerId="LiveId" clId="{071F8208-008A-4216-80D1-D47AB64D18E0}" dt="2023-08-17T09:51:41.820" v="526" actId="255"/>
          <ac:spMkLst>
            <pc:docMk/>
            <pc:sldMk cId="0" sldId="257"/>
            <ac:spMk id="18" creationId="{00000000-0000-0000-0000-000000000000}"/>
          </ac:spMkLst>
        </pc:spChg>
        <pc:spChg chg="mod">
          <ac:chgData name="tuyết nguyễn thị ánh" userId="a6fbc05945fbe6a6" providerId="LiveId" clId="{071F8208-008A-4216-80D1-D47AB64D18E0}" dt="2023-08-17T09:51:36.865" v="525" actId="255"/>
          <ac:spMkLst>
            <pc:docMk/>
            <pc:sldMk cId="0" sldId="257"/>
            <ac:spMk id="19" creationId="{00000000-0000-0000-0000-000000000000}"/>
          </ac:spMkLst>
        </pc:spChg>
        <pc:spChg chg="mod">
          <ac:chgData name="tuyết nguyễn thị ánh" userId="a6fbc05945fbe6a6" providerId="LiveId" clId="{071F8208-008A-4216-80D1-D47AB64D18E0}" dt="2023-08-17T09:52:24.060" v="682" actId="1076"/>
          <ac:spMkLst>
            <pc:docMk/>
            <pc:sldMk cId="0" sldId="257"/>
            <ac:spMk id="20" creationId="{00000000-0000-0000-0000-000000000000}"/>
          </ac:spMkLst>
        </pc:spChg>
        <pc:spChg chg="mod">
          <ac:chgData name="tuyết nguyễn thị ánh" userId="a6fbc05945fbe6a6" providerId="LiveId" clId="{071F8208-008A-4216-80D1-D47AB64D18E0}" dt="2023-08-17T09:51:01.842" v="506" actId="255"/>
          <ac:spMkLst>
            <pc:docMk/>
            <pc:sldMk cId="0" sldId="257"/>
            <ac:spMk id="21" creationId="{00000000-0000-0000-0000-000000000000}"/>
          </ac:spMkLst>
        </pc:spChg>
        <pc:spChg chg="mod">
          <ac:chgData name="tuyết nguyễn thị ánh" userId="a6fbc05945fbe6a6" providerId="LiveId" clId="{071F8208-008A-4216-80D1-D47AB64D18E0}" dt="2023-08-17T09:49:40.957" v="251" actId="1035"/>
          <ac:spMkLst>
            <pc:docMk/>
            <pc:sldMk cId="0" sldId="257"/>
            <ac:spMk id="24" creationId="{00000000-0000-0000-0000-000000000000}"/>
          </ac:spMkLst>
        </pc:spChg>
        <pc:spChg chg="mod">
          <ac:chgData name="tuyết nguyễn thị ánh" userId="a6fbc05945fbe6a6" providerId="LiveId" clId="{071F8208-008A-4216-80D1-D47AB64D18E0}" dt="2023-08-17T09:51:01.842" v="506" actId="255"/>
          <ac:spMkLst>
            <pc:docMk/>
            <pc:sldMk cId="0" sldId="257"/>
            <ac:spMk id="30" creationId="{43905F53-FA5C-AE9E-DBDF-D9262F83FA0D}"/>
          </ac:spMkLst>
        </pc:spChg>
        <pc:spChg chg="mod">
          <ac:chgData name="tuyết nguyễn thị ánh" userId="a6fbc05945fbe6a6" providerId="LiveId" clId="{071F8208-008A-4216-80D1-D47AB64D18E0}" dt="2023-08-17T09:51:01.842" v="506" actId="255"/>
          <ac:spMkLst>
            <pc:docMk/>
            <pc:sldMk cId="0" sldId="257"/>
            <ac:spMk id="34" creationId="{9B136F70-0C10-F4CD-078D-C48C73C5515E}"/>
          </ac:spMkLst>
        </pc:spChg>
        <pc:grpChg chg="mod">
          <ac:chgData name="tuyết nguyễn thị ánh" userId="a6fbc05945fbe6a6" providerId="LiveId" clId="{071F8208-008A-4216-80D1-D47AB64D18E0}" dt="2023-08-17T09:49:29.473" v="246" actId="1076"/>
          <ac:grpSpMkLst>
            <pc:docMk/>
            <pc:sldMk cId="0" sldId="257"/>
            <ac:grpSpMk id="2" creationId="{00000000-0000-0000-0000-000000000000}"/>
          </ac:grpSpMkLst>
        </pc:grpChg>
        <pc:grpChg chg="add mod">
          <ac:chgData name="tuyết nguyễn thị ánh" userId="a6fbc05945fbe6a6" providerId="LiveId" clId="{071F8208-008A-4216-80D1-D47AB64D18E0}" dt="2023-08-17T09:53:39.940" v="829" actId="1076"/>
          <ac:grpSpMkLst>
            <pc:docMk/>
            <pc:sldMk cId="0" sldId="257"/>
            <ac:grpSpMk id="7" creationId="{BEB2AC98-5CBE-1EE3-9AA1-447512DFD97C}"/>
          </ac:grpSpMkLst>
        </pc:grpChg>
        <pc:grpChg chg="mod">
          <ac:chgData name="tuyết nguyễn thị ánh" userId="a6fbc05945fbe6a6" providerId="LiveId" clId="{071F8208-008A-4216-80D1-D47AB64D18E0}" dt="2023-08-17T09:49:10.667" v="243"/>
          <ac:grpSpMkLst>
            <pc:docMk/>
            <pc:sldMk cId="0" sldId="257"/>
            <ac:grpSpMk id="9" creationId="{8007C632-E60D-2978-27A4-8674839A1477}"/>
          </ac:grpSpMkLst>
        </pc:grpChg>
        <pc:grpChg chg="mod">
          <ac:chgData name="tuyết nguyễn thị ánh" userId="a6fbc05945fbe6a6" providerId="LiveId" clId="{071F8208-008A-4216-80D1-D47AB64D18E0}" dt="2023-08-17T09:49:10.667" v="243"/>
          <ac:grpSpMkLst>
            <pc:docMk/>
            <pc:sldMk cId="0" sldId="257"/>
            <ac:grpSpMk id="10" creationId="{A79ACA21-5A6B-349E-3D47-66EA97F3EAFB}"/>
          </ac:grpSpMkLst>
        </pc:grpChg>
        <pc:grpChg chg="mod">
          <ac:chgData name="tuyết nguyễn thị ánh" userId="a6fbc05945fbe6a6" providerId="LiveId" clId="{071F8208-008A-4216-80D1-D47AB64D18E0}" dt="2023-08-17T09:53:20.620" v="824" actId="1076"/>
          <ac:grpSpMkLst>
            <pc:docMk/>
            <pc:sldMk cId="0" sldId="257"/>
            <ac:grpSpMk id="36" creationId="{03953229-4658-7E0C-4A2D-73B9AC41C8BA}"/>
          </ac:grpSpMkLst>
        </pc:grpChg>
        <pc:grpChg chg="mod">
          <ac:chgData name="tuyết nguyễn thị ánh" userId="a6fbc05945fbe6a6" providerId="LiveId" clId="{071F8208-008A-4216-80D1-D47AB64D18E0}" dt="2023-08-17T09:53:26.603" v="825" actId="1076"/>
          <ac:grpSpMkLst>
            <pc:docMk/>
            <pc:sldMk cId="0" sldId="257"/>
            <ac:grpSpMk id="37" creationId="{FBD74CFE-EF64-60F1-047A-CC3F6A7A8C3A}"/>
          </ac:grpSpMkLst>
        </pc:grpChg>
        <pc:grpChg chg="mod">
          <ac:chgData name="tuyết nguyễn thị ánh" userId="a6fbc05945fbe6a6" providerId="LiveId" clId="{071F8208-008A-4216-80D1-D47AB64D18E0}" dt="2023-08-17T09:53:37.585" v="828" actId="1076"/>
          <ac:grpSpMkLst>
            <pc:docMk/>
            <pc:sldMk cId="0" sldId="257"/>
            <ac:grpSpMk id="38" creationId="{F97652EC-AFDF-ED0A-E3C7-96B4097F1C36}"/>
          </ac:grpSpMkLst>
        </pc:grpChg>
      </pc:sldChg>
      <pc:sldChg chg="addSp delSp modSp mod delAnim modAnim">
        <pc:chgData name="tuyết nguyễn thị ánh" userId="a6fbc05945fbe6a6" providerId="LiveId" clId="{071F8208-008A-4216-80D1-D47AB64D18E0}" dt="2023-08-17T16:13:56.736" v="11472"/>
        <pc:sldMkLst>
          <pc:docMk/>
          <pc:sldMk cId="0" sldId="258"/>
        </pc:sldMkLst>
        <pc:spChg chg="mod">
          <ac:chgData name="tuyết nguyễn thị ánh" userId="a6fbc05945fbe6a6" providerId="LiveId" clId="{071F8208-008A-4216-80D1-D47AB64D18E0}" dt="2023-08-17T11:56:15.777" v="5519"/>
          <ac:spMkLst>
            <pc:docMk/>
            <pc:sldMk cId="0" sldId="258"/>
            <ac:spMk id="8" creationId="{92DE7305-7695-8876-8F42-6F5B2EA4353F}"/>
          </ac:spMkLst>
        </pc:spChg>
        <pc:spChg chg="mod">
          <ac:chgData name="tuyết nguyễn thị ánh" userId="a6fbc05945fbe6a6" providerId="LiveId" clId="{071F8208-008A-4216-80D1-D47AB64D18E0}" dt="2023-08-17T09:58:38.210" v="1000" actId="1076"/>
          <ac:spMkLst>
            <pc:docMk/>
            <pc:sldMk cId="0" sldId="258"/>
            <ac:spMk id="15" creationId="{52E6383C-9FB2-FC36-F08B-8E91879F866D}"/>
          </ac:spMkLst>
        </pc:spChg>
        <pc:spChg chg="del mod topLvl">
          <ac:chgData name="tuyết nguyễn thị ánh" userId="a6fbc05945fbe6a6" providerId="LiveId" clId="{071F8208-008A-4216-80D1-D47AB64D18E0}" dt="2023-08-17T09:57:07.058" v="988" actId="478"/>
          <ac:spMkLst>
            <pc:docMk/>
            <pc:sldMk cId="0" sldId="258"/>
            <ac:spMk id="20" creationId="{B9B33395-24E6-3817-5547-1C98C51CA260}"/>
          </ac:spMkLst>
        </pc:spChg>
        <pc:spChg chg="del">
          <ac:chgData name="tuyết nguyễn thị ánh" userId="a6fbc05945fbe6a6" providerId="LiveId" clId="{071F8208-008A-4216-80D1-D47AB64D18E0}" dt="2023-08-17T09:58:28.777" v="996" actId="478"/>
          <ac:spMkLst>
            <pc:docMk/>
            <pc:sldMk cId="0" sldId="258"/>
            <ac:spMk id="22" creationId="{129C54C9-A730-2937-F859-7E3111F2DF3D}"/>
          </ac:spMkLst>
        </pc:spChg>
        <pc:grpChg chg="mod">
          <ac:chgData name="tuyết nguyễn thị ánh" userId="a6fbc05945fbe6a6" providerId="LiveId" clId="{071F8208-008A-4216-80D1-D47AB64D18E0}" dt="2023-08-17T09:58:36.216" v="999" actId="1076"/>
          <ac:grpSpMkLst>
            <pc:docMk/>
            <pc:sldMk cId="0" sldId="258"/>
            <ac:grpSpMk id="2" creationId="{00000000-0000-0000-0000-000000000000}"/>
          </ac:grpSpMkLst>
        </pc:grpChg>
        <pc:grpChg chg="add mod">
          <ac:chgData name="tuyết nguyễn thị ánh" userId="a6fbc05945fbe6a6" providerId="LiveId" clId="{071F8208-008A-4216-80D1-D47AB64D18E0}" dt="2023-08-17T11:56:18.369" v="5520" actId="1076"/>
          <ac:grpSpMkLst>
            <pc:docMk/>
            <pc:sldMk cId="0" sldId="258"/>
            <ac:grpSpMk id="5" creationId="{C6EB8BB6-8691-C379-959A-7A6438AE9182}"/>
          </ac:grpSpMkLst>
        </pc:grpChg>
        <pc:grpChg chg="mod">
          <ac:chgData name="tuyết nguyễn thị ánh" userId="a6fbc05945fbe6a6" providerId="LiveId" clId="{071F8208-008A-4216-80D1-D47AB64D18E0}" dt="2023-08-17T09:58:45.058" v="1004" actId="1076"/>
          <ac:grpSpMkLst>
            <pc:docMk/>
            <pc:sldMk cId="0" sldId="258"/>
            <ac:grpSpMk id="12" creationId="{0FF5543A-565F-7288-68AD-CEC05CD94251}"/>
          </ac:grpSpMkLst>
        </pc:grpChg>
        <pc:grpChg chg="del">
          <ac:chgData name="tuyết nguyễn thị ánh" userId="a6fbc05945fbe6a6" providerId="LiveId" clId="{071F8208-008A-4216-80D1-D47AB64D18E0}" dt="2023-08-17T09:57:03.948" v="987" actId="165"/>
          <ac:grpSpMkLst>
            <pc:docMk/>
            <pc:sldMk cId="0" sldId="258"/>
            <ac:grpSpMk id="21" creationId="{7CD9F2D2-CA84-D70F-E129-8C0F67F93258}"/>
          </ac:grpSpMkLst>
        </pc:grpChg>
        <pc:graphicFrameChg chg="del">
          <ac:chgData name="tuyết nguyễn thị ánh" userId="a6fbc05945fbe6a6" providerId="LiveId" clId="{071F8208-008A-4216-80D1-D47AB64D18E0}" dt="2023-08-17T09:56:54.429" v="984" actId="478"/>
          <ac:graphicFrameMkLst>
            <pc:docMk/>
            <pc:sldMk cId="0" sldId="258"/>
            <ac:graphicFrameMk id="18" creationId="{91D9AAE1-28C2-21B2-CBF9-E7944D14599A}"/>
          </ac:graphicFrameMkLst>
        </pc:graphicFrameChg>
        <pc:picChg chg="mod">
          <ac:chgData name="tuyết nguyễn thị ánh" userId="a6fbc05945fbe6a6" providerId="LiveId" clId="{071F8208-008A-4216-80D1-D47AB64D18E0}" dt="2023-08-17T11:56:15.777" v="5519"/>
          <ac:picMkLst>
            <pc:docMk/>
            <pc:sldMk cId="0" sldId="258"/>
            <ac:picMk id="9" creationId="{3CFA7C21-457A-0BC2-CF46-0F4EF55CF1DF}"/>
          </ac:picMkLst>
        </pc:picChg>
        <pc:picChg chg="mod topLvl">
          <ac:chgData name="tuyết nguyễn thị ánh" userId="a6fbc05945fbe6a6" providerId="LiveId" clId="{071F8208-008A-4216-80D1-D47AB64D18E0}" dt="2023-08-17T09:58:42.240" v="1003" actId="1076"/>
          <ac:picMkLst>
            <pc:docMk/>
            <pc:sldMk cId="0" sldId="258"/>
            <ac:picMk id="17" creationId="{FC682FFF-7D74-5D99-7CDB-8763BF90FFF5}"/>
          </ac:picMkLst>
        </pc:picChg>
      </pc:sldChg>
      <pc:sldChg chg="modSp mod">
        <pc:chgData name="tuyết nguyễn thị ánh" userId="a6fbc05945fbe6a6" providerId="LiveId" clId="{071F8208-008A-4216-80D1-D47AB64D18E0}" dt="2023-08-17T09:55:01.497" v="928" actId="1076"/>
        <pc:sldMkLst>
          <pc:docMk/>
          <pc:sldMk cId="0" sldId="259"/>
        </pc:sldMkLst>
        <pc:spChg chg="mod">
          <ac:chgData name="tuyết nguyễn thị ánh" userId="a6fbc05945fbe6a6" providerId="LiveId" clId="{071F8208-008A-4216-80D1-D47AB64D18E0}" dt="2023-08-17T09:55:01.497" v="928" actId="1076"/>
          <ac:spMkLst>
            <pc:docMk/>
            <pc:sldMk cId="0" sldId="259"/>
            <ac:spMk id="13" creationId="{BCE5C692-E0BD-C79D-4487-645068E2DF88}"/>
          </ac:spMkLst>
        </pc:spChg>
        <pc:grpChg chg="mod">
          <ac:chgData name="tuyết nguyễn thị ánh" userId="a6fbc05945fbe6a6" providerId="LiveId" clId="{071F8208-008A-4216-80D1-D47AB64D18E0}" dt="2023-08-17T09:54:53.905" v="923" actId="1076"/>
          <ac:grpSpMkLst>
            <pc:docMk/>
            <pc:sldMk cId="0" sldId="259"/>
            <ac:grpSpMk id="2" creationId="{00000000-0000-0000-0000-000000000000}"/>
          </ac:grpSpMkLst>
        </pc:grpChg>
      </pc:sldChg>
      <pc:sldChg chg="addSp delSp modSp mod addAnim delAnim modAnim">
        <pc:chgData name="tuyết nguyễn thị ánh" userId="a6fbc05945fbe6a6" providerId="LiveId" clId="{071F8208-008A-4216-80D1-D47AB64D18E0}" dt="2023-08-17T16:16:25.631" v="11498"/>
        <pc:sldMkLst>
          <pc:docMk/>
          <pc:sldMk cId="0" sldId="260"/>
        </pc:sldMkLst>
        <pc:spChg chg="add del mod">
          <ac:chgData name="tuyết nguyễn thị ánh" userId="a6fbc05945fbe6a6" providerId="LiveId" clId="{071F8208-008A-4216-80D1-D47AB64D18E0}" dt="2023-08-17T10:13:43.092" v="1156" actId="478"/>
          <ac:spMkLst>
            <pc:docMk/>
            <pc:sldMk cId="0" sldId="260"/>
            <ac:spMk id="5" creationId="{DE62E729-1FC5-82D4-8733-EEEC9D8FB732}"/>
          </ac:spMkLst>
        </pc:spChg>
        <pc:spChg chg="add mod">
          <ac:chgData name="tuyết nguyễn thị ánh" userId="a6fbc05945fbe6a6" providerId="LiveId" clId="{071F8208-008A-4216-80D1-D47AB64D18E0}" dt="2023-08-17T10:20:08.329" v="1388" actId="20577"/>
          <ac:spMkLst>
            <pc:docMk/>
            <pc:sldMk cId="0" sldId="260"/>
            <ac:spMk id="9" creationId="{08FF8509-1239-883F-3CF2-275B3036627D}"/>
          </ac:spMkLst>
        </pc:spChg>
        <pc:spChg chg="add mod">
          <ac:chgData name="tuyết nguyễn thị ánh" userId="a6fbc05945fbe6a6" providerId="LiveId" clId="{071F8208-008A-4216-80D1-D47AB64D18E0}" dt="2023-08-17T10:13:54.898" v="1162" actId="1076"/>
          <ac:spMkLst>
            <pc:docMk/>
            <pc:sldMk cId="0" sldId="260"/>
            <ac:spMk id="11" creationId="{89FA46A0-D8BB-C9D5-E53C-3CC5ED18E6DF}"/>
          </ac:spMkLst>
        </pc:spChg>
        <pc:spChg chg="del">
          <ac:chgData name="tuyết nguyễn thị ánh" userId="a6fbc05945fbe6a6" providerId="LiveId" clId="{071F8208-008A-4216-80D1-D47AB64D18E0}" dt="2023-08-17T10:12:36.398" v="1145" actId="478"/>
          <ac:spMkLst>
            <pc:docMk/>
            <pc:sldMk cId="0" sldId="260"/>
            <ac:spMk id="12" creationId="{83E45A3A-7F6C-7678-6D6B-1B579B267B88}"/>
          </ac:spMkLst>
        </pc:spChg>
        <pc:spChg chg="del">
          <ac:chgData name="tuyết nguyễn thị ánh" userId="a6fbc05945fbe6a6" providerId="LiveId" clId="{071F8208-008A-4216-80D1-D47AB64D18E0}" dt="2023-08-17T10:12:26.763" v="1142" actId="478"/>
          <ac:spMkLst>
            <pc:docMk/>
            <pc:sldMk cId="0" sldId="260"/>
            <ac:spMk id="13" creationId="{DA820C03-EAD3-5BFD-FC5B-B222885007FD}"/>
          </ac:spMkLst>
        </pc:spChg>
        <pc:spChg chg="del">
          <ac:chgData name="tuyết nguyễn thị ánh" userId="a6fbc05945fbe6a6" providerId="LiveId" clId="{071F8208-008A-4216-80D1-D47AB64D18E0}" dt="2023-08-17T10:12:32.115" v="1143" actId="478"/>
          <ac:spMkLst>
            <pc:docMk/>
            <pc:sldMk cId="0" sldId="260"/>
            <ac:spMk id="16" creationId="{2D32CE7C-4533-70D5-515A-A4425151B053}"/>
          </ac:spMkLst>
        </pc:spChg>
        <pc:spChg chg="del">
          <ac:chgData name="tuyết nguyễn thị ánh" userId="a6fbc05945fbe6a6" providerId="LiveId" clId="{071F8208-008A-4216-80D1-D47AB64D18E0}" dt="2023-08-17T10:12:32.115" v="1143" actId="478"/>
          <ac:spMkLst>
            <pc:docMk/>
            <pc:sldMk cId="0" sldId="260"/>
            <ac:spMk id="17" creationId="{BCF28D7B-C3C7-5961-C1F1-78680EFE7A4F}"/>
          </ac:spMkLst>
        </pc:spChg>
        <pc:spChg chg="del">
          <ac:chgData name="tuyết nguyễn thị ánh" userId="a6fbc05945fbe6a6" providerId="LiveId" clId="{071F8208-008A-4216-80D1-D47AB64D18E0}" dt="2023-08-17T10:12:32.115" v="1143" actId="478"/>
          <ac:spMkLst>
            <pc:docMk/>
            <pc:sldMk cId="0" sldId="260"/>
            <ac:spMk id="18" creationId="{4FEAE06A-D4E9-B5CB-BBD9-B2DEDC8DA3C0}"/>
          </ac:spMkLst>
        </pc:spChg>
        <pc:spChg chg="del">
          <ac:chgData name="tuyết nguyễn thị ánh" userId="a6fbc05945fbe6a6" providerId="LiveId" clId="{071F8208-008A-4216-80D1-D47AB64D18E0}" dt="2023-08-17T10:12:34.081" v="1144" actId="478"/>
          <ac:spMkLst>
            <pc:docMk/>
            <pc:sldMk cId="0" sldId="260"/>
            <ac:spMk id="19" creationId="{2EC783A5-A25E-5F55-7F51-4E3A89C29882}"/>
          </ac:spMkLst>
        </pc:spChg>
        <pc:spChg chg="del">
          <ac:chgData name="tuyết nguyễn thị ánh" userId="a6fbc05945fbe6a6" providerId="LiveId" clId="{071F8208-008A-4216-80D1-D47AB64D18E0}" dt="2023-08-17T10:12:32.115" v="1143" actId="478"/>
          <ac:spMkLst>
            <pc:docMk/>
            <pc:sldMk cId="0" sldId="260"/>
            <ac:spMk id="20" creationId="{9137A6CA-6371-15D8-E8E9-345E448FA8C1}"/>
          </ac:spMkLst>
        </pc:spChg>
        <pc:spChg chg="del">
          <ac:chgData name="tuyết nguyễn thị ánh" userId="a6fbc05945fbe6a6" providerId="LiveId" clId="{071F8208-008A-4216-80D1-D47AB64D18E0}" dt="2023-08-17T10:12:32.115" v="1143" actId="478"/>
          <ac:spMkLst>
            <pc:docMk/>
            <pc:sldMk cId="0" sldId="260"/>
            <ac:spMk id="21" creationId="{97ABBF4E-760C-7D17-9FCC-A199668A90B1}"/>
          </ac:spMkLst>
        </pc:spChg>
        <pc:spChg chg="add mod">
          <ac:chgData name="tuyết nguyễn thị ánh" userId="a6fbc05945fbe6a6" providerId="LiveId" clId="{071F8208-008A-4216-80D1-D47AB64D18E0}" dt="2023-08-17T10:20:24.147" v="1395" actId="1076"/>
          <ac:spMkLst>
            <pc:docMk/>
            <pc:sldMk cId="0" sldId="260"/>
            <ac:spMk id="23" creationId="{851E9A40-60AB-3618-3659-312E6BC21EDE}"/>
          </ac:spMkLst>
        </pc:spChg>
        <pc:picChg chg="add mod">
          <ac:chgData name="tuyết nguyễn thị ánh" userId="a6fbc05945fbe6a6" providerId="LiveId" clId="{071F8208-008A-4216-80D1-D47AB64D18E0}" dt="2023-08-17T10:14:07.093" v="1164" actId="1076"/>
          <ac:picMkLst>
            <pc:docMk/>
            <pc:sldMk cId="0" sldId="260"/>
            <ac:picMk id="6" creationId="{52559DAE-3A93-5B28-9595-2042B8DD2629}"/>
          </ac:picMkLst>
        </pc:picChg>
        <pc:picChg chg="add mod modCrop">
          <ac:chgData name="tuyết nguyễn thị ánh" userId="a6fbc05945fbe6a6" providerId="LiveId" clId="{071F8208-008A-4216-80D1-D47AB64D18E0}" dt="2023-08-17T10:20:25.393" v="1396" actId="1076"/>
          <ac:picMkLst>
            <pc:docMk/>
            <pc:sldMk cId="0" sldId="260"/>
            <ac:picMk id="15" creationId="{56EAA93D-FAC1-2D5C-6C7F-56074AB104BF}"/>
          </ac:picMkLst>
        </pc:picChg>
      </pc:sldChg>
      <pc:sldChg chg="modSp mod modAnim">
        <pc:chgData name="tuyết nguyễn thị ánh" userId="a6fbc05945fbe6a6" providerId="LiveId" clId="{071F8208-008A-4216-80D1-D47AB64D18E0}" dt="2023-08-17T16:12:31.697" v="11454"/>
        <pc:sldMkLst>
          <pc:docMk/>
          <pc:sldMk cId="0" sldId="261"/>
        </pc:sldMkLst>
        <pc:spChg chg="mod ord">
          <ac:chgData name="tuyết nguyễn thị ánh" userId="a6fbc05945fbe6a6" providerId="LiveId" clId="{071F8208-008A-4216-80D1-D47AB64D18E0}" dt="2023-08-17T09:41:42.258" v="38"/>
          <ac:spMkLst>
            <pc:docMk/>
            <pc:sldMk cId="0" sldId="261"/>
            <ac:spMk id="14" creationId="{40BC9DF9-C55D-A07E-028F-27D596681552}"/>
          </ac:spMkLst>
        </pc:spChg>
        <pc:spChg chg="mod">
          <ac:chgData name="tuyết nguyễn thị ánh" userId="a6fbc05945fbe6a6" providerId="LiveId" clId="{071F8208-008A-4216-80D1-D47AB64D18E0}" dt="2023-08-17T09:42:11.524" v="39"/>
          <ac:spMkLst>
            <pc:docMk/>
            <pc:sldMk cId="0" sldId="261"/>
            <ac:spMk id="27" creationId="{66B1638E-1338-0E94-717D-B62F7859895F}"/>
          </ac:spMkLst>
        </pc:spChg>
        <pc:grpChg chg="mod">
          <ac:chgData name="tuyết nguyễn thị ánh" userId="a6fbc05945fbe6a6" providerId="LiveId" clId="{071F8208-008A-4216-80D1-D47AB64D18E0}" dt="2023-08-17T09:39:53.958" v="20" actId="1076"/>
          <ac:grpSpMkLst>
            <pc:docMk/>
            <pc:sldMk cId="0" sldId="261"/>
            <ac:grpSpMk id="2" creationId="{00000000-0000-0000-0000-000000000000}"/>
          </ac:grpSpMkLst>
        </pc:grpChg>
        <pc:grpChg chg="mod">
          <ac:chgData name="tuyết nguyễn thị ánh" userId="a6fbc05945fbe6a6" providerId="LiveId" clId="{071F8208-008A-4216-80D1-D47AB64D18E0}" dt="2023-08-17T09:40:34.373" v="31" actId="1076"/>
          <ac:grpSpMkLst>
            <pc:docMk/>
            <pc:sldMk cId="0" sldId="261"/>
            <ac:grpSpMk id="15" creationId="{1C5CC4B6-A154-430D-627D-17985305F479}"/>
          </ac:grpSpMkLst>
        </pc:grpChg>
        <pc:picChg chg="mod">
          <ac:chgData name="tuyết nguyễn thị ánh" userId="a6fbc05945fbe6a6" providerId="LiveId" clId="{071F8208-008A-4216-80D1-D47AB64D18E0}" dt="2023-08-17T09:40:30.558" v="30" actId="1076"/>
          <ac:picMkLst>
            <pc:docMk/>
            <pc:sldMk cId="0" sldId="261"/>
            <ac:picMk id="25" creationId="{82D44BF6-F091-E3BA-7AA8-3361B78203A5}"/>
          </ac:picMkLst>
        </pc:picChg>
      </pc:sldChg>
      <pc:sldChg chg="addSp modSp mod ord modAnim">
        <pc:chgData name="tuyết nguyễn thị ánh" userId="a6fbc05945fbe6a6" providerId="LiveId" clId="{071F8208-008A-4216-80D1-D47AB64D18E0}" dt="2023-08-17T16:15:04.256" v="11483"/>
        <pc:sldMkLst>
          <pc:docMk/>
          <pc:sldMk cId="0" sldId="262"/>
        </pc:sldMkLst>
        <pc:spChg chg="mod">
          <ac:chgData name="tuyết nguyễn thị ánh" userId="a6fbc05945fbe6a6" providerId="LiveId" clId="{071F8208-008A-4216-80D1-D47AB64D18E0}" dt="2023-08-17T10:06:40.201" v="1060" actId="14100"/>
          <ac:spMkLst>
            <pc:docMk/>
            <pc:sldMk cId="0" sldId="262"/>
            <ac:spMk id="6" creationId="{00000000-0000-0000-0000-000000000000}"/>
          </ac:spMkLst>
        </pc:spChg>
        <pc:spChg chg="mod">
          <ac:chgData name="tuyết nguyễn thị ánh" userId="a6fbc05945fbe6a6" providerId="LiveId" clId="{071F8208-008A-4216-80D1-D47AB64D18E0}" dt="2023-08-17T10:08:31.963" v="1083" actId="1076"/>
          <ac:spMkLst>
            <pc:docMk/>
            <pc:sldMk cId="0" sldId="262"/>
            <ac:spMk id="7" creationId="{00000000-0000-0000-0000-000000000000}"/>
          </ac:spMkLst>
        </pc:spChg>
        <pc:spChg chg="mod">
          <ac:chgData name="tuyết nguyễn thị ánh" userId="a6fbc05945fbe6a6" providerId="LiveId" clId="{071F8208-008A-4216-80D1-D47AB64D18E0}" dt="2023-08-17T10:07:31.896" v="1068" actId="1076"/>
          <ac:spMkLst>
            <pc:docMk/>
            <pc:sldMk cId="0" sldId="262"/>
            <ac:spMk id="12" creationId="{BA9EF049-7292-B4EA-1C09-22079A1BC558}"/>
          </ac:spMkLst>
        </pc:spChg>
        <pc:spChg chg="mod">
          <ac:chgData name="tuyết nguyễn thị ánh" userId="a6fbc05945fbe6a6" providerId="LiveId" clId="{071F8208-008A-4216-80D1-D47AB64D18E0}" dt="2023-08-17T10:07:45.228" v="1072" actId="14100"/>
          <ac:spMkLst>
            <pc:docMk/>
            <pc:sldMk cId="0" sldId="262"/>
            <ac:spMk id="13" creationId="{80B22352-86AB-8C85-4E0B-7A3EDEFF6C1F}"/>
          </ac:spMkLst>
        </pc:spChg>
        <pc:spChg chg="mod">
          <ac:chgData name="tuyết nguyễn thị ánh" userId="a6fbc05945fbe6a6" providerId="LiveId" clId="{071F8208-008A-4216-80D1-D47AB64D18E0}" dt="2023-08-17T10:07:42.726" v="1071" actId="1076"/>
          <ac:spMkLst>
            <pc:docMk/>
            <pc:sldMk cId="0" sldId="262"/>
            <ac:spMk id="17" creationId="{4F440C1C-6CEC-C11A-E06B-AA280DC871BA}"/>
          </ac:spMkLst>
        </pc:spChg>
        <pc:picChg chg="add mod">
          <ac:chgData name="tuyết nguyễn thị ánh" userId="a6fbc05945fbe6a6" providerId="LiveId" clId="{071F8208-008A-4216-80D1-D47AB64D18E0}" dt="2023-08-17T10:08:40.178" v="1087" actId="1076"/>
          <ac:picMkLst>
            <pc:docMk/>
            <pc:sldMk cId="0" sldId="262"/>
            <ac:picMk id="9" creationId="{18D83AC4-0D83-60E3-4143-A2123AB07872}"/>
          </ac:picMkLst>
        </pc:picChg>
        <pc:picChg chg="mod">
          <ac:chgData name="tuyết nguyễn thị ánh" userId="a6fbc05945fbe6a6" providerId="LiveId" clId="{071F8208-008A-4216-80D1-D47AB64D18E0}" dt="2023-08-17T10:07:51.648" v="1074" actId="1076"/>
          <ac:picMkLst>
            <pc:docMk/>
            <pc:sldMk cId="0" sldId="262"/>
            <ac:picMk id="15" creationId="{33C58AB1-5909-C19E-54DE-4FE43984DE90}"/>
          </ac:picMkLst>
        </pc:picChg>
      </pc:sldChg>
      <pc:sldChg chg="addSp delSp modSp mod ord delAnim modAnim">
        <pc:chgData name="tuyết nguyễn thị ánh" userId="a6fbc05945fbe6a6" providerId="LiveId" clId="{071F8208-008A-4216-80D1-D47AB64D18E0}" dt="2023-08-17T16:28:18.669" v="11582"/>
        <pc:sldMkLst>
          <pc:docMk/>
          <pc:sldMk cId="0" sldId="263"/>
        </pc:sldMkLst>
        <pc:spChg chg="mod">
          <ac:chgData name="tuyết nguyễn thị ánh" userId="a6fbc05945fbe6a6" providerId="LiveId" clId="{071F8208-008A-4216-80D1-D47AB64D18E0}" dt="2023-08-17T12:30:59.149" v="7078" actId="20577"/>
          <ac:spMkLst>
            <pc:docMk/>
            <pc:sldMk cId="0" sldId="263"/>
            <ac:spMk id="6" creationId="{B266ED8D-A41B-82ED-D53D-853B0A1BE217}"/>
          </ac:spMkLst>
        </pc:spChg>
        <pc:spChg chg="mod">
          <ac:chgData name="tuyết nguyễn thị ánh" userId="a6fbc05945fbe6a6" providerId="LiveId" clId="{071F8208-008A-4216-80D1-D47AB64D18E0}" dt="2023-08-17T12:30:30.148" v="7060" actId="255"/>
          <ac:spMkLst>
            <pc:docMk/>
            <pc:sldMk cId="0" sldId="263"/>
            <ac:spMk id="19" creationId="{E0E9F456-3897-5FFB-48E0-44B0AF014F7A}"/>
          </ac:spMkLst>
        </pc:spChg>
        <pc:spChg chg="mod">
          <ac:chgData name="tuyết nguyễn thị ánh" userId="a6fbc05945fbe6a6" providerId="LiveId" clId="{071F8208-008A-4216-80D1-D47AB64D18E0}" dt="2023-08-17T12:30:25.086" v="7059" actId="14100"/>
          <ac:spMkLst>
            <pc:docMk/>
            <pc:sldMk cId="0" sldId="263"/>
            <ac:spMk id="20" creationId="{D8C07523-B421-2009-737E-A8BF8BBAA3A4}"/>
          </ac:spMkLst>
        </pc:spChg>
        <pc:spChg chg="del">
          <ac:chgData name="tuyết nguyễn thị ánh" userId="a6fbc05945fbe6a6" providerId="LiveId" clId="{071F8208-008A-4216-80D1-D47AB64D18E0}" dt="2023-08-17T12:30:09.160" v="7053" actId="478"/>
          <ac:spMkLst>
            <pc:docMk/>
            <pc:sldMk cId="0" sldId="263"/>
            <ac:spMk id="54" creationId="{44E3CF30-72E4-8744-E371-135BEA39564A}"/>
          </ac:spMkLst>
        </pc:spChg>
        <pc:spChg chg="del">
          <ac:chgData name="tuyết nguyễn thị ánh" userId="a6fbc05945fbe6a6" providerId="LiveId" clId="{071F8208-008A-4216-80D1-D47AB64D18E0}" dt="2023-08-17T12:30:12.060" v="7054" actId="478"/>
          <ac:spMkLst>
            <pc:docMk/>
            <pc:sldMk cId="0" sldId="263"/>
            <ac:spMk id="56" creationId="{721E972E-C7A6-7968-429C-C856A4F9E5EC}"/>
          </ac:spMkLst>
        </pc:spChg>
        <pc:spChg chg="del">
          <ac:chgData name="tuyết nguyễn thị ánh" userId="a6fbc05945fbe6a6" providerId="LiveId" clId="{071F8208-008A-4216-80D1-D47AB64D18E0}" dt="2023-08-17T12:28:31.311" v="7023" actId="478"/>
          <ac:spMkLst>
            <pc:docMk/>
            <pc:sldMk cId="0" sldId="263"/>
            <ac:spMk id="57" creationId="{33677DFF-A6A0-272A-3ECB-63720C3239EA}"/>
          </ac:spMkLst>
        </pc:spChg>
        <pc:grpChg chg="add mod">
          <ac:chgData name="tuyết nguyễn thị ánh" userId="a6fbc05945fbe6a6" providerId="LiveId" clId="{071F8208-008A-4216-80D1-D47AB64D18E0}" dt="2023-08-17T12:31:01.136" v="7079" actId="14100"/>
          <ac:grpSpMkLst>
            <pc:docMk/>
            <pc:sldMk cId="0" sldId="263"/>
            <ac:grpSpMk id="5" creationId="{9F8F6B0A-9CFA-674E-5A77-07DFFDAC5E8C}"/>
          </ac:grpSpMkLst>
        </pc:grpChg>
        <pc:grpChg chg="del">
          <ac:chgData name="tuyết nguyễn thị ánh" userId="a6fbc05945fbe6a6" providerId="LiveId" clId="{071F8208-008A-4216-80D1-D47AB64D18E0}" dt="2023-08-17T12:26:09.713" v="6931" actId="478"/>
          <ac:grpSpMkLst>
            <pc:docMk/>
            <pc:sldMk cId="0" sldId="263"/>
            <ac:grpSpMk id="16" creationId="{58AB0F25-89E8-DFC4-96EC-2456B8D94F51}"/>
          </ac:grpSpMkLst>
        </pc:grpChg>
        <pc:grpChg chg="mod">
          <ac:chgData name="tuyết nguyễn thị ánh" userId="a6fbc05945fbe6a6" providerId="LiveId" clId="{071F8208-008A-4216-80D1-D47AB64D18E0}" dt="2023-08-17T12:30:38.505" v="7062" actId="1076"/>
          <ac:grpSpMkLst>
            <pc:docMk/>
            <pc:sldMk cId="0" sldId="263"/>
            <ac:grpSpMk id="17" creationId="{08BF4BC8-1140-CE9F-91CB-897BF005DAD2}"/>
          </ac:grpSpMkLst>
        </pc:grpChg>
        <pc:grpChg chg="del">
          <ac:chgData name="tuyết nguyễn thị ánh" userId="a6fbc05945fbe6a6" providerId="LiveId" clId="{071F8208-008A-4216-80D1-D47AB64D18E0}" dt="2023-08-17T12:28:31.946" v="7024" actId="478"/>
          <ac:grpSpMkLst>
            <pc:docMk/>
            <pc:sldMk cId="0" sldId="263"/>
            <ac:grpSpMk id="49" creationId="{E333565A-929C-D226-BF85-D6A93F573F7F}"/>
          </ac:grpSpMkLst>
        </pc:grpChg>
        <pc:picChg chg="mod">
          <ac:chgData name="tuyết nguyễn thị ánh" userId="a6fbc05945fbe6a6" providerId="LiveId" clId="{071F8208-008A-4216-80D1-D47AB64D18E0}" dt="2023-08-17T12:30:54.017" v="7065"/>
          <ac:picMkLst>
            <pc:docMk/>
            <pc:sldMk cId="0" sldId="263"/>
            <ac:picMk id="7" creationId="{FB0B461C-E1CC-1803-072F-1E9F67C15C17}"/>
          </ac:picMkLst>
        </pc:picChg>
      </pc:sldChg>
      <pc:sldChg chg="addSp delSp modSp mod delAnim modAnim">
        <pc:chgData name="tuyết nguyễn thị ánh" userId="a6fbc05945fbe6a6" providerId="LiveId" clId="{071F8208-008A-4216-80D1-D47AB64D18E0}" dt="2023-08-17T16:31:43.336" v="11601"/>
        <pc:sldMkLst>
          <pc:docMk/>
          <pc:sldMk cId="2645780499" sldId="268"/>
        </pc:sldMkLst>
        <pc:spChg chg="mod">
          <ac:chgData name="tuyết nguyễn thị ánh" userId="a6fbc05945fbe6a6" providerId="LiveId" clId="{071F8208-008A-4216-80D1-D47AB64D18E0}" dt="2023-08-17T12:37:05.813" v="7249" actId="2085"/>
          <ac:spMkLst>
            <pc:docMk/>
            <pc:sldMk cId="2645780499" sldId="268"/>
            <ac:spMk id="5" creationId="{4819FDEC-D0DE-E255-8D9B-D1DB85DCAFAE}"/>
          </ac:spMkLst>
        </pc:spChg>
        <pc:spChg chg="mod">
          <ac:chgData name="tuyết nguyễn thị ánh" userId="a6fbc05945fbe6a6" providerId="LiveId" clId="{071F8208-008A-4216-80D1-D47AB64D18E0}" dt="2023-08-17T12:37:05.813" v="7249" actId="2085"/>
          <ac:spMkLst>
            <pc:docMk/>
            <pc:sldMk cId="2645780499" sldId="268"/>
            <ac:spMk id="7" creationId="{A393FCBE-C065-6C90-6E6E-FE843C686B3A}"/>
          </ac:spMkLst>
        </pc:spChg>
        <pc:spChg chg="mod">
          <ac:chgData name="tuyết nguyễn thị ánh" userId="a6fbc05945fbe6a6" providerId="LiveId" clId="{071F8208-008A-4216-80D1-D47AB64D18E0}" dt="2023-08-17T12:37:09.831" v="7250" actId="2085"/>
          <ac:spMkLst>
            <pc:docMk/>
            <pc:sldMk cId="2645780499" sldId="268"/>
            <ac:spMk id="8" creationId="{59B4B350-03F9-09F9-B652-4D1466F2456C}"/>
          </ac:spMkLst>
        </pc:spChg>
        <pc:spChg chg="add mod">
          <ac:chgData name="tuyết nguyễn thị ánh" userId="a6fbc05945fbe6a6" providerId="LiveId" clId="{071F8208-008A-4216-80D1-D47AB64D18E0}" dt="2023-08-17T12:46:34.552" v="7658" actId="207"/>
          <ac:spMkLst>
            <pc:docMk/>
            <pc:sldMk cId="2645780499" sldId="268"/>
            <ac:spMk id="9" creationId="{46FD2ADE-B7F3-0765-2472-FC2562DAAA67}"/>
          </ac:spMkLst>
        </pc:spChg>
        <pc:spChg chg="mod">
          <ac:chgData name="tuyết nguyễn thị ánh" userId="a6fbc05945fbe6a6" providerId="LiveId" clId="{071F8208-008A-4216-80D1-D47AB64D18E0}" dt="2023-08-17T12:37:29.915" v="7254" actId="14100"/>
          <ac:spMkLst>
            <pc:docMk/>
            <pc:sldMk cId="2645780499" sldId="268"/>
            <ac:spMk id="12" creationId="{F1DA168C-02D0-166E-09DA-C5B677DE1EE6}"/>
          </ac:spMkLst>
        </pc:spChg>
        <pc:spChg chg="mod">
          <ac:chgData name="tuyết nguyễn thị ánh" userId="a6fbc05945fbe6a6" providerId="LiveId" clId="{071F8208-008A-4216-80D1-D47AB64D18E0}" dt="2023-08-17T12:37:33.776" v="7255" actId="1076"/>
          <ac:spMkLst>
            <pc:docMk/>
            <pc:sldMk cId="2645780499" sldId="268"/>
            <ac:spMk id="13" creationId="{39ED09D3-EE4B-AD39-3682-4A29BD545F09}"/>
          </ac:spMkLst>
        </pc:spChg>
        <pc:spChg chg="del mod">
          <ac:chgData name="tuyết nguyễn thị ánh" userId="a6fbc05945fbe6a6" providerId="LiveId" clId="{071F8208-008A-4216-80D1-D47AB64D18E0}" dt="2023-08-17T12:38:50.107" v="7353" actId="478"/>
          <ac:spMkLst>
            <pc:docMk/>
            <pc:sldMk cId="2645780499" sldId="268"/>
            <ac:spMk id="15" creationId="{93FD1CB7-FEE9-F92F-58BA-3141DABCC346}"/>
          </ac:spMkLst>
        </pc:spChg>
        <pc:spChg chg="add mod">
          <ac:chgData name="tuyết nguyễn thị ánh" userId="a6fbc05945fbe6a6" providerId="LiveId" clId="{071F8208-008A-4216-80D1-D47AB64D18E0}" dt="2023-08-17T12:46:47.608" v="7661" actId="13822"/>
          <ac:spMkLst>
            <pc:docMk/>
            <pc:sldMk cId="2645780499" sldId="268"/>
            <ac:spMk id="18" creationId="{2BDDF86A-F481-EB23-E80C-5B06E3DCDA01}"/>
          </ac:spMkLst>
        </pc:spChg>
        <pc:spChg chg="add del mod">
          <ac:chgData name="tuyết nguyễn thị ánh" userId="a6fbc05945fbe6a6" providerId="LiveId" clId="{071F8208-008A-4216-80D1-D47AB64D18E0}" dt="2023-08-17T12:41:45.825" v="7456" actId="478"/>
          <ac:spMkLst>
            <pc:docMk/>
            <pc:sldMk cId="2645780499" sldId="268"/>
            <ac:spMk id="19" creationId="{617C912F-841D-EF0E-7F4D-0584739405E1}"/>
          </ac:spMkLst>
        </pc:spChg>
        <pc:grpChg chg="add del mod">
          <ac:chgData name="tuyết nguyễn thị ánh" userId="a6fbc05945fbe6a6" providerId="LiveId" clId="{071F8208-008A-4216-80D1-D47AB64D18E0}" dt="2023-08-17T12:37:13.402" v="7251" actId="478"/>
          <ac:grpSpMkLst>
            <pc:docMk/>
            <pc:sldMk cId="2645780499" sldId="268"/>
            <ac:grpSpMk id="2" creationId="{07F46C6B-4356-9523-48F3-3C460A048ABD}"/>
          </ac:grpSpMkLst>
        </pc:grpChg>
        <pc:grpChg chg="mod">
          <ac:chgData name="tuyết nguyễn thị ánh" userId="a6fbc05945fbe6a6" providerId="LiveId" clId="{071F8208-008A-4216-80D1-D47AB64D18E0}" dt="2023-08-17T12:36:54.235" v="7246"/>
          <ac:grpSpMkLst>
            <pc:docMk/>
            <pc:sldMk cId="2645780499" sldId="268"/>
            <ac:grpSpMk id="4" creationId="{4B956D67-ACD0-C49C-8E9C-ABE3E3B6F3C9}"/>
          </ac:grpSpMkLst>
        </pc:grpChg>
        <pc:picChg chg="add mod">
          <ac:chgData name="tuyết nguyễn thị ánh" userId="a6fbc05945fbe6a6" providerId="LiveId" clId="{071F8208-008A-4216-80D1-D47AB64D18E0}" dt="2023-08-17T12:40:48.055" v="7372" actId="1076"/>
          <ac:picMkLst>
            <pc:docMk/>
            <pc:sldMk cId="2645780499" sldId="268"/>
            <ac:picMk id="14" creationId="{0EB372ED-36C1-EC3C-B1B5-A4942E879999}"/>
          </ac:picMkLst>
        </pc:picChg>
      </pc:sldChg>
      <pc:sldChg chg="modSp mod ord">
        <pc:chgData name="tuyết nguyễn thị ánh" userId="a6fbc05945fbe6a6" providerId="LiveId" clId="{071F8208-008A-4216-80D1-D47AB64D18E0}" dt="2023-08-17T11:56:44.005" v="5522"/>
        <pc:sldMkLst>
          <pc:docMk/>
          <pc:sldMk cId="1553993084" sldId="269"/>
        </pc:sldMkLst>
        <pc:spChg chg="mod">
          <ac:chgData name="tuyết nguyễn thị ánh" userId="a6fbc05945fbe6a6" providerId="LiveId" clId="{071F8208-008A-4216-80D1-D47AB64D18E0}" dt="2023-08-17T11:49:51.735" v="5402" actId="1076"/>
          <ac:spMkLst>
            <pc:docMk/>
            <pc:sldMk cId="1553993084" sldId="269"/>
            <ac:spMk id="12" creationId="{41F818DE-0CA4-9E6B-CCCD-1161AB682B29}"/>
          </ac:spMkLst>
        </pc:spChg>
        <pc:grpChg chg="mod">
          <ac:chgData name="tuyết nguyễn thị ánh" userId="a6fbc05945fbe6a6" providerId="LiveId" clId="{071F8208-008A-4216-80D1-D47AB64D18E0}" dt="2023-08-17T11:49:47.898" v="5401" actId="1076"/>
          <ac:grpSpMkLst>
            <pc:docMk/>
            <pc:sldMk cId="1553993084" sldId="269"/>
            <ac:grpSpMk id="2" creationId="{00000000-0000-0000-0000-000000000000}"/>
          </ac:grpSpMkLst>
        </pc:grpChg>
      </pc:sldChg>
      <pc:sldChg chg="del ord">
        <pc:chgData name="tuyết nguyễn thị ánh" userId="a6fbc05945fbe6a6" providerId="LiveId" clId="{071F8208-008A-4216-80D1-D47AB64D18E0}" dt="2023-08-17T12:25:38.356" v="6927" actId="47"/>
        <pc:sldMkLst>
          <pc:docMk/>
          <pc:sldMk cId="716674348" sldId="270"/>
        </pc:sldMkLst>
      </pc:sldChg>
      <pc:sldChg chg="addSp delSp modSp mod ord delAnim modAnim">
        <pc:chgData name="tuyết nguyễn thị ánh" userId="a6fbc05945fbe6a6" providerId="LiveId" clId="{071F8208-008A-4216-80D1-D47AB64D18E0}" dt="2023-08-17T16:21:40.670" v="11530"/>
        <pc:sldMkLst>
          <pc:docMk/>
          <pc:sldMk cId="2645019603" sldId="271"/>
        </pc:sldMkLst>
        <pc:spChg chg="add mod">
          <ac:chgData name="tuyết nguyễn thị ánh" userId="a6fbc05945fbe6a6" providerId="LiveId" clId="{071F8208-008A-4216-80D1-D47AB64D18E0}" dt="2023-08-17T11:19:38.989" v="4487" actId="13926"/>
          <ac:spMkLst>
            <pc:docMk/>
            <pc:sldMk cId="2645019603" sldId="271"/>
            <ac:spMk id="8" creationId="{AFF8C6A2-2299-DC07-BCFC-C3C6230EEEF8}"/>
          </ac:spMkLst>
        </pc:spChg>
        <pc:spChg chg="mod">
          <ac:chgData name="tuyết nguyễn thị ánh" userId="a6fbc05945fbe6a6" providerId="LiveId" clId="{071F8208-008A-4216-80D1-D47AB64D18E0}" dt="2023-08-17T11:17:24.190" v="4180" actId="14100"/>
          <ac:spMkLst>
            <pc:docMk/>
            <pc:sldMk cId="2645019603" sldId="271"/>
            <ac:spMk id="9" creationId="{00000000-0000-0000-0000-000000000000}"/>
          </ac:spMkLst>
        </pc:spChg>
        <pc:spChg chg="mod">
          <ac:chgData name="tuyết nguyễn thị ánh" userId="a6fbc05945fbe6a6" providerId="LiveId" clId="{071F8208-008A-4216-80D1-D47AB64D18E0}" dt="2023-08-17T11:19:04.167" v="4480" actId="1036"/>
          <ac:spMkLst>
            <pc:docMk/>
            <pc:sldMk cId="2645019603" sldId="271"/>
            <ac:spMk id="10" creationId="{00000000-0000-0000-0000-000000000000}"/>
          </ac:spMkLst>
        </pc:spChg>
        <pc:spChg chg="del">
          <ac:chgData name="tuyết nguyễn thị ánh" userId="a6fbc05945fbe6a6" providerId="LiveId" clId="{071F8208-008A-4216-80D1-D47AB64D18E0}" dt="2023-08-17T11:14:12.369" v="3536" actId="478"/>
          <ac:spMkLst>
            <pc:docMk/>
            <pc:sldMk cId="2645019603" sldId="271"/>
            <ac:spMk id="14" creationId="{AD9F8EA4-E9AF-8BA7-9C55-989BB319C268}"/>
          </ac:spMkLst>
        </pc:spChg>
        <pc:spChg chg="del">
          <ac:chgData name="tuyết nguyễn thị ánh" userId="a6fbc05945fbe6a6" providerId="LiveId" clId="{071F8208-008A-4216-80D1-D47AB64D18E0}" dt="2023-08-17T11:14:12.369" v="3536" actId="478"/>
          <ac:spMkLst>
            <pc:docMk/>
            <pc:sldMk cId="2645019603" sldId="271"/>
            <ac:spMk id="15" creationId="{1C7229F2-099A-E110-F85E-80F41FF367A9}"/>
          </ac:spMkLst>
        </pc:spChg>
        <pc:spChg chg="del">
          <ac:chgData name="tuyết nguyễn thị ánh" userId="a6fbc05945fbe6a6" providerId="LiveId" clId="{071F8208-008A-4216-80D1-D47AB64D18E0}" dt="2023-08-17T11:14:14.137" v="3537" actId="478"/>
          <ac:spMkLst>
            <pc:docMk/>
            <pc:sldMk cId="2645019603" sldId="271"/>
            <ac:spMk id="16" creationId="{1233C0B9-D550-8511-F067-84B6AF33A2A1}"/>
          </ac:spMkLst>
        </pc:spChg>
        <pc:spChg chg="del">
          <ac:chgData name="tuyết nguyễn thị ánh" userId="a6fbc05945fbe6a6" providerId="LiveId" clId="{071F8208-008A-4216-80D1-D47AB64D18E0}" dt="2023-08-17T11:14:12.369" v="3536" actId="478"/>
          <ac:spMkLst>
            <pc:docMk/>
            <pc:sldMk cId="2645019603" sldId="271"/>
            <ac:spMk id="17" creationId="{6F38B9AD-18D9-2762-1392-443441362FB5}"/>
          </ac:spMkLst>
        </pc:spChg>
        <pc:spChg chg="del">
          <ac:chgData name="tuyết nguyễn thị ánh" userId="a6fbc05945fbe6a6" providerId="LiveId" clId="{071F8208-008A-4216-80D1-D47AB64D18E0}" dt="2023-08-17T11:14:12.369" v="3536" actId="478"/>
          <ac:spMkLst>
            <pc:docMk/>
            <pc:sldMk cId="2645019603" sldId="271"/>
            <ac:spMk id="18" creationId="{08816C81-3CE8-1203-FA39-A80764AD3C4B}"/>
          </ac:spMkLst>
        </pc:spChg>
        <pc:spChg chg="del">
          <ac:chgData name="tuyết nguyễn thị ánh" userId="a6fbc05945fbe6a6" providerId="LiveId" clId="{071F8208-008A-4216-80D1-D47AB64D18E0}" dt="2023-08-17T11:14:12.369" v="3536" actId="478"/>
          <ac:spMkLst>
            <pc:docMk/>
            <pc:sldMk cId="2645019603" sldId="271"/>
            <ac:spMk id="19" creationId="{DEC64EAC-EEF3-3D3F-46D8-6B514D37E1F3}"/>
          </ac:spMkLst>
        </pc:spChg>
        <pc:spChg chg="add mod">
          <ac:chgData name="tuyết nguyễn thị ánh" userId="a6fbc05945fbe6a6" providerId="LiveId" clId="{071F8208-008A-4216-80D1-D47AB64D18E0}" dt="2023-08-17T11:21:31.642" v="4553" actId="1076"/>
          <ac:spMkLst>
            <pc:docMk/>
            <pc:sldMk cId="2645019603" sldId="271"/>
            <ac:spMk id="23" creationId="{5AC664E1-8ABF-F9A2-8C3E-2D25BAF60ED4}"/>
          </ac:spMkLst>
        </pc:spChg>
        <pc:spChg chg="add mod">
          <ac:chgData name="tuyết nguyễn thị ánh" userId="a6fbc05945fbe6a6" providerId="LiveId" clId="{071F8208-008A-4216-80D1-D47AB64D18E0}" dt="2023-08-17T11:23:13.448" v="4569" actId="14100"/>
          <ac:spMkLst>
            <pc:docMk/>
            <pc:sldMk cId="2645019603" sldId="271"/>
            <ac:spMk id="24" creationId="{D5A26D4B-96DC-E778-0608-8547011B813A}"/>
          </ac:spMkLst>
        </pc:spChg>
        <pc:grpChg chg="add mod">
          <ac:chgData name="tuyết nguyễn thị ánh" userId="a6fbc05945fbe6a6" providerId="LiveId" clId="{071F8208-008A-4216-80D1-D47AB64D18E0}" dt="2023-08-17T11:21:48.705" v="4557" actId="14100"/>
          <ac:grpSpMkLst>
            <pc:docMk/>
            <pc:sldMk cId="2645019603" sldId="271"/>
            <ac:grpSpMk id="21" creationId="{BEC92E1C-A704-6E5B-77C8-744BA5794766}"/>
          </ac:grpSpMkLst>
        </pc:grpChg>
        <pc:graphicFrameChg chg="add del mod">
          <ac:chgData name="tuyết nguyễn thị ánh" userId="a6fbc05945fbe6a6" providerId="LiveId" clId="{071F8208-008A-4216-80D1-D47AB64D18E0}" dt="2023-08-17T11:16:13.851" v="3932"/>
          <ac:graphicFrameMkLst>
            <pc:docMk/>
            <pc:sldMk cId="2645019603" sldId="271"/>
            <ac:graphicFrameMk id="5" creationId="{285FC6D6-D6DC-C14F-B934-DF8C054E63EF}"/>
          </ac:graphicFrameMkLst>
        </pc:graphicFrameChg>
        <pc:cxnChg chg="add mod">
          <ac:chgData name="tuyết nguyễn thị ánh" userId="a6fbc05945fbe6a6" providerId="LiveId" clId="{071F8208-008A-4216-80D1-D47AB64D18E0}" dt="2023-08-17T11:21:34.888" v="4554" actId="13822"/>
          <ac:cxnSpMkLst>
            <pc:docMk/>
            <pc:sldMk cId="2645019603" sldId="271"/>
            <ac:cxnSpMk id="12" creationId="{5E05D3A5-28F3-C14D-6D4C-05002651F7FA}"/>
          </ac:cxnSpMkLst>
        </pc:cxnChg>
        <pc:cxnChg chg="add mod">
          <ac:chgData name="tuyết nguyễn thị ánh" userId="a6fbc05945fbe6a6" providerId="LiveId" clId="{071F8208-008A-4216-80D1-D47AB64D18E0}" dt="2023-08-17T11:21:34.888" v="4554" actId="13822"/>
          <ac:cxnSpMkLst>
            <pc:docMk/>
            <pc:sldMk cId="2645019603" sldId="271"/>
            <ac:cxnSpMk id="20" creationId="{985BDD8A-E5E5-B481-C515-A817E9903FEB}"/>
          </ac:cxnSpMkLst>
        </pc:cxnChg>
      </pc:sldChg>
      <pc:sldChg chg="del">
        <pc:chgData name="tuyết nguyễn thị ánh" userId="a6fbc05945fbe6a6" providerId="LiveId" clId="{071F8208-008A-4216-80D1-D47AB64D18E0}" dt="2023-08-17T13:14:03.267" v="8788" actId="47"/>
        <pc:sldMkLst>
          <pc:docMk/>
          <pc:sldMk cId="3022719605" sldId="272"/>
        </pc:sldMkLst>
      </pc:sldChg>
      <pc:sldChg chg="del">
        <pc:chgData name="tuyết nguyễn thị ánh" userId="a6fbc05945fbe6a6" providerId="LiveId" clId="{071F8208-008A-4216-80D1-D47AB64D18E0}" dt="2023-08-17T13:14:04.431" v="8789" actId="47"/>
        <pc:sldMkLst>
          <pc:docMk/>
          <pc:sldMk cId="1725464861" sldId="273"/>
        </pc:sldMkLst>
      </pc:sldChg>
      <pc:sldChg chg="del">
        <pc:chgData name="tuyết nguyễn thị ánh" userId="a6fbc05945fbe6a6" providerId="LiveId" clId="{071F8208-008A-4216-80D1-D47AB64D18E0}" dt="2023-08-17T13:14:05.542" v="8790" actId="47"/>
        <pc:sldMkLst>
          <pc:docMk/>
          <pc:sldMk cId="918000611" sldId="274"/>
        </pc:sldMkLst>
      </pc:sldChg>
      <pc:sldChg chg="modSp mod">
        <pc:chgData name="tuyết nguyễn thị ánh" userId="a6fbc05945fbe6a6" providerId="LiveId" clId="{071F8208-008A-4216-80D1-D47AB64D18E0}" dt="2023-08-17T11:13:15.864" v="3533" actId="14100"/>
        <pc:sldMkLst>
          <pc:docMk/>
          <pc:sldMk cId="2835019652" sldId="275"/>
        </pc:sldMkLst>
        <pc:spChg chg="mod">
          <ac:chgData name="tuyết nguyễn thị ánh" userId="a6fbc05945fbe6a6" providerId="LiveId" clId="{071F8208-008A-4216-80D1-D47AB64D18E0}" dt="2023-08-17T11:13:15.864" v="3533" actId="14100"/>
          <ac:spMkLst>
            <pc:docMk/>
            <pc:sldMk cId="2835019652" sldId="275"/>
            <ac:spMk id="8" creationId="{00000000-0000-0000-0000-000000000000}"/>
          </ac:spMkLst>
        </pc:spChg>
        <pc:spChg chg="mod">
          <ac:chgData name="tuyết nguyễn thị ánh" userId="a6fbc05945fbe6a6" providerId="LiveId" clId="{071F8208-008A-4216-80D1-D47AB64D18E0}" dt="2023-08-17T11:13:11.343" v="3531" actId="1076"/>
          <ac:spMkLst>
            <pc:docMk/>
            <pc:sldMk cId="2835019652" sldId="275"/>
            <ac:spMk id="13" creationId="{1751D76B-C6F5-A320-85A0-1E89EDFDB91E}"/>
          </ac:spMkLst>
        </pc:spChg>
      </pc:sldChg>
      <pc:sldChg chg="addSp delSp modSp mod modTransition delAnim modAnim">
        <pc:chgData name="tuyết nguyễn thị ánh" userId="a6fbc05945fbe6a6" providerId="LiveId" clId="{071F8208-008A-4216-80D1-D47AB64D18E0}" dt="2023-08-17T16:44:06.653" v="11709"/>
        <pc:sldMkLst>
          <pc:docMk/>
          <pc:sldMk cId="1337142349" sldId="276"/>
        </pc:sldMkLst>
        <pc:spChg chg="add mod">
          <ac:chgData name="tuyết nguyễn thị ánh" userId="a6fbc05945fbe6a6" providerId="LiveId" clId="{071F8208-008A-4216-80D1-D47AB64D18E0}" dt="2023-08-17T09:44:44.967" v="64" actId="255"/>
          <ac:spMkLst>
            <pc:docMk/>
            <pc:sldMk cId="1337142349" sldId="276"/>
            <ac:spMk id="6" creationId="{27B0AF56-43E4-08FE-CA65-161964FD820F}"/>
          </ac:spMkLst>
        </pc:spChg>
        <pc:spChg chg="add mod">
          <ac:chgData name="tuyết nguyễn thị ánh" userId="a6fbc05945fbe6a6" providerId="LiveId" clId="{071F8208-008A-4216-80D1-D47AB64D18E0}" dt="2023-08-17T09:45:10.588" v="70" actId="113"/>
          <ac:spMkLst>
            <pc:docMk/>
            <pc:sldMk cId="1337142349" sldId="276"/>
            <ac:spMk id="9" creationId="{A8A2420F-03F7-1A5E-2FF0-DB80B9756A2B}"/>
          </ac:spMkLst>
        </pc:spChg>
        <pc:spChg chg="add mod">
          <ac:chgData name="tuyết nguyễn thị ánh" userId="a6fbc05945fbe6a6" providerId="LiveId" clId="{071F8208-008A-4216-80D1-D47AB64D18E0}" dt="2023-08-17T09:45:31.639" v="78" actId="1035"/>
          <ac:spMkLst>
            <pc:docMk/>
            <pc:sldMk cId="1337142349" sldId="276"/>
            <ac:spMk id="11" creationId="{07A5E857-17F1-176B-6BC7-405981D6ECC2}"/>
          </ac:spMkLst>
        </pc:spChg>
        <pc:spChg chg="add mod">
          <ac:chgData name="tuyết nguyễn thị ánh" userId="a6fbc05945fbe6a6" providerId="LiveId" clId="{071F8208-008A-4216-80D1-D47AB64D18E0}" dt="2023-08-17T09:45:59.041" v="85" actId="1076"/>
          <ac:spMkLst>
            <pc:docMk/>
            <pc:sldMk cId="1337142349" sldId="276"/>
            <ac:spMk id="13" creationId="{D19C1A46-42C6-2A1D-4B6B-E4684243D4C3}"/>
          </ac:spMkLst>
        </pc:spChg>
        <pc:spChg chg="add mod">
          <ac:chgData name="tuyết nguyễn thị ánh" userId="a6fbc05945fbe6a6" providerId="LiveId" clId="{071F8208-008A-4216-80D1-D47AB64D18E0}" dt="2023-08-17T09:46:34.977" v="93" actId="1076"/>
          <ac:spMkLst>
            <pc:docMk/>
            <pc:sldMk cId="1337142349" sldId="276"/>
            <ac:spMk id="24" creationId="{4FFB2BC7-B780-6EA0-12C5-621E20B64C09}"/>
          </ac:spMkLst>
        </pc:spChg>
        <pc:spChg chg="del">
          <ac:chgData name="tuyết nguyễn thị ánh" userId="a6fbc05945fbe6a6" providerId="LiveId" clId="{071F8208-008A-4216-80D1-D47AB64D18E0}" dt="2023-08-17T09:43:11.509" v="44" actId="478"/>
          <ac:spMkLst>
            <pc:docMk/>
            <pc:sldMk cId="1337142349" sldId="276"/>
            <ac:spMk id="98" creationId="{C7BA4822-E2CB-14E1-9476-DCD8DEF16071}"/>
          </ac:spMkLst>
        </pc:spChg>
        <pc:spChg chg="del">
          <ac:chgData name="tuyết nguyễn thị ánh" userId="a6fbc05945fbe6a6" providerId="LiveId" clId="{071F8208-008A-4216-80D1-D47AB64D18E0}" dt="2023-08-17T09:43:10.165" v="43" actId="478"/>
          <ac:spMkLst>
            <pc:docMk/>
            <pc:sldMk cId="1337142349" sldId="276"/>
            <ac:spMk id="110" creationId="{92B6C48D-4C09-E408-45FA-7E2FA0698C29}"/>
          </ac:spMkLst>
        </pc:spChg>
        <pc:spChg chg="mod">
          <ac:chgData name="tuyết nguyễn thị ánh" userId="a6fbc05945fbe6a6" providerId="LiveId" clId="{071F8208-008A-4216-80D1-D47AB64D18E0}" dt="2023-08-17T09:43:19.943" v="49" actId="14100"/>
          <ac:spMkLst>
            <pc:docMk/>
            <pc:sldMk cId="1337142349" sldId="276"/>
            <ac:spMk id="115" creationId="{26D2C077-C09D-C723-E632-49C2FA1693E6}"/>
          </ac:spMkLst>
        </pc:spChg>
        <pc:spChg chg="del">
          <ac:chgData name="tuyết nguyễn thị ánh" userId="a6fbc05945fbe6a6" providerId="LiveId" clId="{071F8208-008A-4216-80D1-D47AB64D18E0}" dt="2023-08-17T09:43:12.985" v="45" actId="478"/>
          <ac:spMkLst>
            <pc:docMk/>
            <pc:sldMk cId="1337142349" sldId="276"/>
            <ac:spMk id="121" creationId="{E3BFC76E-E565-4DCF-648F-F4ED042DA709}"/>
          </ac:spMkLst>
        </pc:spChg>
        <pc:grpChg chg="del mod">
          <ac:chgData name="tuyết nguyễn thị ánh" userId="a6fbc05945fbe6a6" providerId="LiveId" clId="{071F8208-008A-4216-80D1-D47AB64D18E0}" dt="2023-08-17T09:43:08.662" v="42" actId="478"/>
          <ac:grpSpMkLst>
            <pc:docMk/>
            <pc:sldMk cId="1337142349" sldId="276"/>
            <ac:grpSpMk id="101" creationId="{AE2E5B3F-6499-B27D-C336-440AA545AA75}"/>
          </ac:grpSpMkLst>
        </pc:grpChg>
        <pc:grpChg chg="del">
          <ac:chgData name="tuyết nguyễn thị ánh" userId="a6fbc05945fbe6a6" providerId="LiveId" clId="{071F8208-008A-4216-80D1-D47AB64D18E0}" dt="2023-08-17T09:42:40.693" v="40" actId="478"/>
          <ac:grpSpMkLst>
            <pc:docMk/>
            <pc:sldMk cId="1337142349" sldId="276"/>
            <ac:grpSpMk id="124" creationId="{E9A0805D-583F-6B59-EEF0-BD6078C34205}"/>
          </ac:grpSpMkLst>
        </pc:grpChg>
        <pc:picChg chg="add mod">
          <ac:chgData name="tuyết nguyễn thị ánh" userId="a6fbc05945fbe6a6" providerId="LiveId" clId="{071F8208-008A-4216-80D1-D47AB64D18E0}" dt="2023-08-17T09:44:22.659" v="60" actId="1076"/>
          <ac:picMkLst>
            <pc:docMk/>
            <pc:sldMk cId="1337142349" sldId="276"/>
            <ac:picMk id="7" creationId="{03BF543F-A50A-13B3-1697-C0424263E91A}"/>
          </ac:picMkLst>
        </pc:picChg>
        <pc:picChg chg="del mod">
          <ac:chgData name="tuyết nguyễn thị ánh" userId="a6fbc05945fbe6a6" providerId="LiveId" clId="{071F8208-008A-4216-80D1-D47AB64D18E0}" dt="2023-08-17T09:43:13.621" v="47" actId="478"/>
          <ac:picMkLst>
            <pc:docMk/>
            <pc:sldMk cId="1337142349" sldId="276"/>
            <ac:picMk id="123" creationId="{12AD9021-755F-5B37-480A-AA88A1E79995}"/>
          </ac:picMkLst>
        </pc:picChg>
        <pc:cxnChg chg="mod">
          <ac:chgData name="tuyết nguyễn thị ánh" userId="a6fbc05945fbe6a6" providerId="LiveId" clId="{071F8208-008A-4216-80D1-D47AB64D18E0}" dt="2023-08-17T09:42:40.693" v="40" actId="478"/>
          <ac:cxnSpMkLst>
            <pc:docMk/>
            <pc:sldMk cId="1337142349" sldId="276"/>
            <ac:cxnSpMk id="67" creationId="{31A17D80-81F1-BD9F-076F-13FF5973892D}"/>
          </ac:cxnSpMkLst>
        </pc:cxnChg>
        <pc:cxnChg chg="mod">
          <ac:chgData name="tuyết nguyễn thị ánh" userId="a6fbc05945fbe6a6" providerId="LiveId" clId="{071F8208-008A-4216-80D1-D47AB64D18E0}" dt="2023-08-17T09:42:40.693" v="40" actId="478"/>
          <ac:cxnSpMkLst>
            <pc:docMk/>
            <pc:sldMk cId="1337142349" sldId="276"/>
            <ac:cxnSpMk id="71" creationId="{F26D49DB-B0B0-CF9E-7B00-64692EC81B6F}"/>
          </ac:cxnSpMkLst>
        </pc:cxnChg>
        <pc:cxnChg chg="mod">
          <ac:chgData name="tuyết nguyễn thị ánh" userId="a6fbc05945fbe6a6" providerId="LiveId" clId="{071F8208-008A-4216-80D1-D47AB64D18E0}" dt="2023-08-17T09:42:40.693" v="40" actId="478"/>
          <ac:cxnSpMkLst>
            <pc:docMk/>
            <pc:sldMk cId="1337142349" sldId="276"/>
            <ac:cxnSpMk id="77" creationId="{1BD2E2BC-D4BF-94F1-C126-C7A27D951E70}"/>
          </ac:cxnSpMkLst>
        </pc:cxnChg>
      </pc:sldChg>
      <pc:sldChg chg="addSp delSp modSp mod delAnim modAnim">
        <pc:chgData name="tuyết nguyễn thị ánh" userId="a6fbc05945fbe6a6" providerId="LiveId" clId="{071F8208-008A-4216-80D1-D47AB64D18E0}" dt="2023-08-17T16:14:15.257" v="11475"/>
        <pc:sldMkLst>
          <pc:docMk/>
          <pc:sldMk cId="2235246899" sldId="277"/>
        </pc:sldMkLst>
        <pc:spChg chg="mod">
          <ac:chgData name="tuyết nguyễn thị ánh" userId="a6fbc05945fbe6a6" providerId="LiveId" clId="{071F8208-008A-4216-80D1-D47AB64D18E0}" dt="2023-08-17T10:02:17.468" v="1043" actId="1076"/>
          <ac:spMkLst>
            <pc:docMk/>
            <pc:sldMk cId="2235246899" sldId="277"/>
            <ac:spMk id="6" creationId="{00000000-0000-0000-0000-000000000000}"/>
          </ac:spMkLst>
        </pc:spChg>
        <pc:spChg chg="add mod">
          <ac:chgData name="tuyết nguyễn thị ánh" userId="a6fbc05945fbe6a6" providerId="LiveId" clId="{071F8208-008A-4216-80D1-D47AB64D18E0}" dt="2023-08-17T10:02:01.176" v="1039" actId="1035"/>
          <ac:spMkLst>
            <pc:docMk/>
            <pc:sldMk cId="2235246899" sldId="277"/>
            <ac:spMk id="15" creationId="{0C7E90FC-FC11-BF1C-2119-48ADE51C8980}"/>
          </ac:spMkLst>
        </pc:spChg>
        <pc:spChg chg="add mod">
          <ac:chgData name="tuyết nguyễn thị ánh" userId="a6fbc05945fbe6a6" providerId="LiveId" clId="{071F8208-008A-4216-80D1-D47AB64D18E0}" dt="2023-08-17T10:02:14.239" v="1042" actId="1035"/>
          <ac:spMkLst>
            <pc:docMk/>
            <pc:sldMk cId="2235246899" sldId="277"/>
            <ac:spMk id="17" creationId="{806567EF-3064-49F8-DE04-7B44156B50A1}"/>
          </ac:spMkLst>
        </pc:spChg>
        <pc:spChg chg="del">
          <ac:chgData name="tuyết nguyễn thị ánh" userId="a6fbc05945fbe6a6" providerId="LiveId" clId="{071F8208-008A-4216-80D1-D47AB64D18E0}" dt="2023-08-17T09:59:00.413" v="1008" actId="478"/>
          <ac:spMkLst>
            <pc:docMk/>
            <pc:sldMk cId="2235246899" sldId="277"/>
            <ac:spMk id="25" creationId="{86BA420F-5E66-822C-0404-556BEDE643D4}"/>
          </ac:spMkLst>
        </pc:spChg>
        <pc:spChg chg="del">
          <ac:chgData name="tuyết nguyễn thị ánh" userId="a6fbc05945fbe6a6" providerId="LiveId" clId="{071F8208-008A-4216-80D1-D47AB64D18E0}" dt="2023-08-17T09:59:00.413" v="1008" actId="478"/>
          <ac:spMkLst>
            <pc:docMk/>
            <pc:sldMk cId="2235246899" sldId="277"/>
            <ac:spMk id="26" creationId="{7ABCF721-B530-AF5C-C30A-51AE88D36F9C}"/>
          </ac:spMkLst>
        </pc:spChg>
        <pc:spChg chg="del">
          <ac:chgData name="tuyết nguyễn thị ánh" userId="a6fbc05945fbe6a6" providerId="LiveId" clId="{071F8208-008A-4216-80D1-D47AB64D18E0}" dt="2023-08-17T09:59:08.778" v="1009" actId="478"/>
          <ac:spMkLst>
            <pc:docMk/>
            <pc:sldMk cId="2235246899" sldId="277"/>
            <ac:spMk id="27" creationId="{CCADD910-D27C-16AE-25A7-9DC38744350B}"/>
          </ac:spMkLst>
        </pc:spChg>
        <pc:spChg chg="del">
          <ac:chgData name="tuyết nguyễn thị ánh" userId="a6fbc05945fbe6a6" providerId="LiveId" clId="{071F8208-008A-4216-80D1-D47AB64D18E0}" dt="2023-08-17T09:59:08.778" v="1009" actId="478"/>
          <ac:spMkLst>
            <pc:docMk/>
            <pc:sldMk cId="2235246899" sldId="277"/>
            <ac:spMk id="28" creationId="{50399633-CFFB-356A-AEA4-FE7487AD20B6}"/>
          </ac:spMkLst>
        </pc:spChg>
        <pc:grpChg chg="add del">
          <ac:chgData name="tuyết nguyễn thị ánh" userId="a6fbc05945fbe6a6" providerId="LiveId" clId="{071F8208-008A-4216-80D1-D47AB64D18E0}" dt="2023-08-17T09:58:58.229" v="1007" actId="478"/>
          <ac:grpSpMkLst>
            <pc:docMk/>
            <pc:sldMk cId="2235246899" sldId="277"/>
            <ac:grpSpMk id="2" creationId="{00000000-0000-0000-0000-000000000000}"/>
          </ac:grpSpMkLst>
        </pc:grpChg>
        <pc:graphicFrameChg chg="del">
          <ac:chgData name="tuyết nguyễn thị ánh" userId="a6fbc05945fbe6a6" providerId="LiveId" clId="{071F8208-008A-4216-80D1-D47AB64D18E0}" dt="2023-08-17T09:58:54.803" v="1005" actId="478"/>
          <ac:graphicFrameMkLst>
            <pc:docMk/>
            <pc:sldMk cId="2235246899" sldId="277"/>
            <ac:graphicFrameMk id="8" creationId="{1B2AF48B-C492-A1E0-A1AF-AE13708665DD}"/>
          </ac:graphicFrameMkLst>
        </pc:graphicFrameChg>
        <pc:picChg chg="add mod">
          <ac:chgData name="tuyết nguyễn thị ánh" userId="a6fbc05945fbe6a6" providerId="LiveId" clId="{071F8208-008A-4216-80D1-D47AB64D18E0}" dt="2023-08-17T10:01:26.305" v="1027" actId="1076"/>
          <ac:picMkLst>
            <pc:docMk/>
            <pc:sldMk cId="2235246899" sldId="277"/>
            <ac:picMk id="5" creationId="{10FD2133-E15B-BCE3-7043-400C67F562AF}"/>
          </ac:picMkLst>
        </pc:picChg>
      </pc:sldChg>
      <pc:sldChg chg="del">
        <pc:chgData name="tuyết nguyễn thị ánh" userId="a6fbc05945fbe6a6" providerId="LiveId" clId="{071F8208-008A-4216-80D1-D47AB64D18E0}" dt="2023-08-17T10:26:34.129" v="1524" actId="47"/>
        <pc:sldMkLst>
          <pc:docMk/>
          <pc:sldMk cId="1340247832" sldId="279"/>
        </pc:sldMkLst>
      </pc:sldChg>
      <pc:sldChg chg="del">
        <pc:chgData name="tuyết nguyễn thị ánh" userId="a6fbc05945fbe6a6" providerId="LiveId" clId="{071F8208-008A-4216-80D1-D47AB64D18E0}" dt="2023-08-17T11:00:09.769" v="2809" actId="47"/>
        <pc:sldMkLst>
          <pc:docMk/>
          <pc:sldMk cId="42182229" sldId="280"/>
        </pc:sldMkLst>
      </pc:sldChg>
      <pc:sldChg chg="addSp delSp modSp mod delAnim modAnim">
        <pc:chgData name="tuyết nguyễn thị ánh" userId="a6fbc05945fbe6a6" providerId="LiveId" clId="{071F8208-008A-4216-80D1-D47AB64D18E0}" dt="2023-08-17T16:17:40.200" v="11512"/>
        <pc:sldMkLst>
          <pc:docMk/>
          <pc:sldMk cId="3695930291" sldId="281"/>
        </pc:sldMkLst>
        <pc:spChg chg="mod">
          <ac:chgData name="tuyết nguyễn thị ánh" userId="a6fbc05945fbe6a6" providerId="LiveId" clId="{071F8208-008A-4216-80D1-D47AB64D18E0}" dt="2023-08-17T10:59:09.457" v="2777" actId="1036"/>
          <ac:spMkLst>
            <pc:docMk/>
            <pc:sldMk cId="3695930291" sldId="281"/>
            <ac:spMk id="5" creationId="{04FF722A-966F-E571-5742-1DFBFF770003}"/>
          </ac:spMkLst>
        </pc:spChg>
        <pc:spChg chg="del">
          <ac:chgData name="tuyết nguyễn thị ánh" userId="a6fbc05945fbe6a6" providerId="LiveId" clId="{071F8208-008A-4216-80D1-D47AB64D18E0}" dt="2023-08-17T10:52:09.937" v="2454" actId="478"/>
          <ac:spMkLst>
            <pc:docMk/>
            <pc:sldMk cId="3695930291" sldId="281"/>
            <ac:spMk id="8" creationId="{370219EE-C465-B84D-02E8-78AF61AE6313}"/>
          </ac:spMkLst>
        </pc:spChg>
        <pc:spChg chg="mod">
          <ac:chgData name="tuyết nguyễn thị ánh" userId="a6fbc05945fbe6a6" providerId="LiveId" clId="{071F8208-008A-4216-80D1-D47AB64D18E0}" dt="2023-08-17T10:52:43.083" v="2455"/>
          <ac:spMkLst>
            <pc:docMk/>
            <pc:sldMk cId="3695930291" sldId="281"/>
            <ac:spMk id="13" creationId="{F1C93F99-BB4A-B8E1-EFDE-E8B63309798F}"/>
          </ac:spMkLst>
        </pc:spChg>
        <pc:spChg chg="mod">
          <ac:chgData name="tuyết nguyễn thị ánh" userId="a6fbc05945fbe6a6" providerId="LiveId" clId="{071F8208-008A-4216-80D1-D47AB64D18E0}" dt="2023-08-17T10:59:09.457" v="2777" actId="1036"/>
          <ac:spMkLst>
            <pc:docMk/>
            <pc:sldMk cId="3695930291" sldId="281"/>
            <ac:spMk id="14" creationId="{CC57EA49-0406-482A-7483-44A71709F277}"/>
          </ac:spMkLst>
        </pc:spChg>
        <pc:spChg chg="add mod">
          <ac:chgData name="tuyết nguyễn thị ánh" userId="a6fbc05945fbe6a6" providerId="LiveId" clId="{071F8208-008A-4216-80D1-D47AB64D18E0}" dt="2023-08-17T10:59:09.457" v="2777" actId="1036"/>
          <ac:spMkLst>
            <pc:docMk/>
            <pc:sldMk cId="3695930291" sldId="281"/>
            <ac:spMk id="15" creationId="{E20FF0DE-7A5D-21F8-567E-A4E7E69F5BE6}"/>
          </ac:spMkLst>
        </pc:spChg>
        <pc:spChg chg="add mod">
          <ac:chgData name="tuyết nguyễn thị ánh" userId="a6fbc05945fbe6a6" providerId="LiveId" clId="{071F8208-008A-4216-80D1-D47AB64D18E0}" dt="2023-08-17T10:59:09.457" v="2777" actId="1036"/>
          <ac:spMkLst>
            <pc:docMk/>
            <pc:sldMk cId="3695930291" sldId="281"/>
            <ac:spMk id="17" creationId="{61D2CB3A-CC3E-C986-B97B-B9306A2C7901}"/>
          </ac:spMkLst>
        </pc:spChg>
        <pc:spChg chg="add mod">
          <ac:chgData name="tuyết nguyễn thị ánh" userId="a6fbc05945fbe6a6" providerId="LiveId" clId="{071F8208-008A-4216-80D1-D47AB64D18E0}" dt="2023-08-17T10:59:09.457" v="2777" actId="1036"/>
          <ac:spMkLst>
            <pc:docMk/>
            <pc:sldMk cId="3695930291" sldId="281"/>
            <ac:spMk id="18" creationId="{4809AAD4-B08D-BC84-F111-3F6975467466}"/>
          </ac:spMkLst>
        </pc:spChg>
        <pc:spChg chg="add mod">
          <ac:chgData name="tuyết nguyễn thị ánh" userId="a6fbc05945fbe6a6" providerId="LiveId" clId="{071F8208-008A-4216-80D1-D47AB64D18E0}" dt="2023-08-17T10:59:09.457" v="2777" actId="1036"/>
          <ac:spMkLst>
            <pc:docMk/>
            <pc:sldMk cId="3695930291" sldId="281"/>
            <ac:spMk id="19" creationId="{21496A76-33E4-76B3-F386-95F70B497CC7}"/>
          </ac:spMkLst>
        </pc:spChg>
        <pc:spChg chg="add mod">
          <ac:chgData name="tuyết nguyễn thị ánh" userId="a6fbc05945fbe6a6" providerId="LiveId" clId="{071F8208-008A-4216-80D1-D47AB64D18E0}" dt="2023-08-17T11:04:30.733" v="3201" actId="20577"/>
          <ac:spMkLst>
            <pc:docMk/>
            <pc:sldMk cId="3695930291" sldId="281"/>
            <ac:spMk id="20" creationId="{DC3AA11B-A027-59CD-FEAF-B1C5EF1DFA50}"/>
          </ac:spMkLst>
        </pc:spChg>
        <pc:spChg chg="add mod">
          <ac:chgData name="tuyết nguyễn thị ánh" userId="a6fbc05945fbe6a6" providerId="LiveId" clId="{071F8208-008A-4216-80D1-D47AB64D18E0}" dt="2023-08-17T10:59:09.457" v="2777" actId="1036"/>
          <ac:spMkLst>
            <pc:docMk/>
            <pc:sldMk cId="3695930291" sldId="281"/>
            <ac:spMk id="21" creationId="{2D5CC957-88AE-2CDD-B649-9818CC650904}"/>
          </ac:spMkLst>
        </pc:spChg>
        <pc:spChg chg="add mod">
          <ac:chgData name="tuyết nguyễn thị ánh" userId="a6fbc05945fbe6a6" providerId="LiveId" clId="{071F8208-008A-4216-80D1-D47AB64D18E0}" dt="2023-08-17T10:59:50.204" v="2808" actId="20577"/>
          <ac:spMkLst>
            <pc:docMk/>
            <pc:sldMk cId="3695930291" sldId="281"/>
            <ac:spMk id="22" creationId="{AD0CE97B-91CF-EBAB-49E7-DB967A26466D}"/>
          </ac:spMkLst>
        </pc:spChg>
        <pc:grpChg chg="mod">
          <ac:chgData name="tuyết nguyễn thị ánh" userId="a6fbc05945fbe6a6" providerId="LiveId" clId="{071F8208-008A-4216-80D1-D47AB64D18E0}" dt="2023-08-17T10:57:14.673" v="2683" actId="1076"/>
          <ac:grpSpMkLst>
            <pc:docMk/>
            <pc:sldMk cId="3695930291" sldId="281"/>
            <ac:grpSpMk id="2" creationId="{00000000-0000-0000-0000-000000000000}"/>
          </ac:grpSpMkLst>
        </pc:grpChg>
        <pc:grpChg chg="add mod">
          <ac:chgData name="tuyết nguyễn thị ánh" userId="a6fbc05945fbe6a6" providerId="LiveId" clId="{071F8208-008A-4216-80D1-D47AB64D18E0}" dt="2023-08-17T10:59:09.457" v="2777" actId="1036"/>
          <ac:grpSpMkLst>
            <pc:docMk/>
            <pc:sldMk cId="3695930291" sldId="281"/>
            <ac:grpSpMk id="9" creationId="{1548184F-73F0-2590-284C-444E09FACE91}"/>
          </ac:grpSpMkLst>
        </pc:grpChg>
        <pc:picChg chg="mod">
          <ac:chgData name="tuyết nguyễn thị ánh" userId="a6fbc05945fbe6a6" providerId="LiveId" clId="{071F8208-008A-4216-80D1-D47AB64D18E0}" dt="2023-08-17T10:52:43.083" v="2455"/>
          <ac:picMkLst>
            <pc:docMk/>
            <pc:sldMk cId="3695930291" sldId="281"/>
            <ac:picMk id="12" creationId="{275A2B3E-348E-FADF-8E6A-E5CBCEEB8752}"/>
          </ac:picMkLst>
        </pc:picChg>
        <pc:picChg chg="del">
          <ac:chgData name="tuyết nguyễn thị ánh" userId="a6fbc05945fbe6a6" providerId="LiveId" clId="{071F8208-008A-4216-80D1-D47AB64D18E0}" dt="2023-08-17T10:52:08.425" v="2453" actId="478"/>
          <ac:picMkLst>
            <pc:docMk/>
            <pc:sldMk cId="3695930291" sldId="281"/>
            <ac:picMk id="16" creationId="{9CC1A4AF-C62C-44C9-41A0-41B0889B764A}"/>
          </ac:picMkLst>
        </pc:picChg>
      </pc:sldChg>
      <pc:sldChg chg="addSp delSp modSp mod delAnim modAnim">
        <pc:chgData name="tuyết nguyễn thị ánh" userId="a6fbc05945fbe6a6" providerId="LiveId" clId="{071F8208-008A-4216-80D1-D47AB64D18E0}" dt="2023-08-17T16:20:49.550" v="11519"/>
        <pc:sldMkLst>
          <pc:docMk/>
          <pc:sldMk cId="2284004001" sldId="282"/>
        </pc:sldMkLst>
        <pc:spChg chg="mod">
          <ac:chgData name="tuyết nguyễn thị ánh" userId="a6fbc05945fbe6a6" providerId="LiveId" clId="{071F8208-008A-4216-80D1-D47AB64D18E0}" dt="2023-08-17T11:09:37.624" v="3345" actId="1076"/>
          <ac:spMkLst>
            <pc:docMk/>
            <pc:sldMk cId="2284004001" sldId="282"/>
            <ac:spMk id="10" creationId="{A1FD8B84-EB4F-56A6-2BBE-B9A8D22040DB}"/>
          </ac:spMkLst>
        </pc:spChg>
        <pc:spChg chg="mod">
          <ac:chgData name="tuyết nguyễn thị ánh" userId="a6fbc05945fbe6a6" providerId="LiveId" clId="{071F8208-008A-4216-80D1-D47AB64D18E0}" dt="2023-08-17T11:09:43.713" v="3346" actId="1076"/>
          <ac:spMkLst>
            <pc:docMk/>
            <pc:sldMk cId="2284004001" sldId="282"/>
            <ac:spMk id="11" creationId="{8BB44819-43D4-CD3C-1D42-04E8479A733F}"/>
          </ac:spMkLst>
        </pc:spChg>
        <pc:spChg chg="add mod">
          <ac:chgData name="tuyết nguyễn thị ánh" userId="a6fbc05945fbe6a6" providerId="LiveId" clId="{071F8208-008A-4216-80D1-D47AB64D18E0}" dt="2023-08-17T11:10:25.225" v="3362" actId="1035"/>
          <ac:spMkLst>
            <pc:docMk/>
            <pc:sldMk cId="2284004001" sldId="282"/>
            <ac:spMk id="13" creationId="{7EA05241-0D5C-9547-05D9-FB441FE5A6F1}"/>
          </ac:spMkLst>
        </pc:spChg>
        <pc:spChg chg="del">
          <ac:chgData name="tuyết nguyễn thị ánh" userId="a6fbc05945fbe6a6" providerId="LiveId" clId="{071F8208-008A-4216-80D1-D47AB64D18E0}" dt="2023-08-17T11:09:47.041" v="3347" actId="478"/>
          <ac:spMkLst>
            <pc:docMk/>
            <pc:sldMk cId="2284004001" sldId="282"/>
            <ac:spMk id="14" creationId="{D2C1EDD4-4C8C-8B71-D362-DEDB449C86E4}"/>
          </ac:spMkLst>
        </pc:spChg>
      </pc:sldChg>
      <pc:sldChg chg="del">
        <pc:chgData name="tuyết nguyễn thị ánh" userId="a6fbc05945fbe6a6" providerId="LiveId" clId="{071F8208-008A-4216-80D1-D47AB64D18E0}" dt="2023-08-17T11:10:33.482" v="3363" actId="47"/>
        <pc:sldMkLst>
          <pc:docMk/>
          <pc:sldMk cId="1600201981" sldId="283"/>
        </pc:sldMkLst>
      </pc:sldChg>
      <pc:sldChg chg="del">
        <pc:chgData name="tuyết nguyễn thị ánh" userId="a6fbc05945fbe6a6" providerId="LiveId" clId="{071F8208-008A-4216-80D1-D47AB64D18E0}" dt="2023-08-17T12:31:06.999" v="7080" actId="47"/>
        <pc:sldMkLst>
          <pc:docMk/>
          <pc:sldMk cId="3454088159" sldId="284"/>
        </pc:sldMkLst>
      </pc:sldChg>
      <pc:sldChg chg="addSp delSp modSp mod ord delAnim modAnim">
        <pc:chgData name="tuyết nguyễn thị ánh" userId="a6fbc05945fbe6a6" providerId="LiveId" clId="{071F8208-008A-4216-80D1-D47AB64D18E0}" dt="2023-08-17T16:23:02.917" v="11543"/>
        <pc:sldMkLst>
          <pc:docMk/>
          <pc:sldMk cId="281567550" sldId="285"/>
        </pc:sldMkLst>
        <pc:spChg chg="mod">
          <ac:chgData name="tuyết nguyễn thị ánh" userId="a6fbc05945fbe6a6" providerId="LiveId" clId="{071F8208-008A-4216-80D1-D47AB64D18E0}" dt="2023-08-17T11:33:34.984" v="4731"/>
          <ac:spMkLst>
            <pc:docMk/>
            <pc:sldMk cId="281567550" sldId="285"/>
            <ac:spMk id="10" creationId="{32E46AA8-E69F-E934-555F-A4360A349146}"/>
          </ac:spMkLst>
        </pc:spChg>
        <pc:spChg chg="mod">
          <ac:chgData name="tuyết nguyễn thị ánh" userId="a6fbc05945fbe6a6" providerId="LiveId" clId="{071F8208-008A-4216-80D1-D47AB64D18E0}" dt="2023-08-17T11:32:19.846" v="4584" actId="20577"/>
          <ac:spMkLst>
            <pc:docMk/>
            <pc:sldMk cId="281567550" sldId="285"/>
            <ac:spMk id="13" creationId="{919675FD-AB06-1571-AB68-C2D6435F796F}"/>
          </ac:spMkLst>
        </pc:spChg>
        <pc:spChg chg="mod">
          <ac:chgData name="tuyết nguyễn thị ánh" userId="a6fbc05945fbe6a6" providerId="LiveId" clId="{071F8208-008A-4216-80D1-D47AB64D18E0}" dt="2023-08-17T11:33:06.360" v="4728" actId="1076"/>
          <ac:spMkLst>
            <pc:docMk/>
            <pc:sldMk cId="281567550" sldId="285"/>
            <ac:spMk id="14" creationId="{F9403FDD-165A-5B14-0212-4D2001EA90F9}"/>
          </ac:spMkLst>
        </pc:spChg>
        <pc:spChg chg="add mod">
          <ac:chgData name="tuyết nguyễn thị ánh" userId="a6fbc05945fbe6a6" providerId="LiveId" clId="{071F8208-008A-4216-80D1-D47AB64D18E0}" dt="2023-08-17T11:35:32.798" v="4903" actId="14100"/>
          <ac:spMkLst>
            <pc:docMk/>
            <pc:sldMk cId="281567550" sldId="285"/>
            <ac:spMk id="15" creationId="{09E6ECD5-02C3-B476-227B-2325630FA6AE}"/>
          </ac:spMkLst>
        </pc:spChg>
        <pc:spChg chg="mod">
          <ac:chgData name="tuyết nguyễn thị ánh" userId="a6fbc05945fbe6a6" providerId="LiveId" clId="{071F8208-008A-4216-80D1-D47AB64D18E0}" dt="2023-08-17T11:34:10.756" v="4833" actId="14100"/>
          <ac:spMkLst>
            <pc:docMk/>
            <pc:sldMk cId="281567550" sldId="285"/>
            <ac:spMk id="17" creationId="{8536212C-0A19-4056-B847-B3CC436B8843}"/>
          </ac:spMkLst>
        </pc:spChg>
        <pc:grpChg chg="mod">
          <ac:chgData name="tuyết nguyễn thị ánh" userId="a6fbc05945fbe6a6" providerId="LiveId" clId="{071F8208-008A-4216-80D1-D47AB64D18E0}" dt="2023-08-17T11:34:36.271" v="4841" actId="1076"/>
          <ac:grpSpMkLst>
            <pc:docMk/>
            <pc:sldMk cId="281567550" sldId="285"/>
            <ac:grpSpMk id="2" creationId="{00000000-0000-0000-0000-000000000000}"/>
          </ac:grpSpMkLst>
        </pc:grpChg>
        <pc:grpChg chg="add mod">
          <ac:chgData name="tuyết nguyễn thị ánh" userId="a6fbc05945fbe6a6" providerId="LiveId" clId="{071F8208-008A-4216-80D1-D47AB64D18E0}" dt="2023-08-17T11:33:37.806" v="4732" actId="1076"/>
          <ac:grpSpMkLst>
            <pc:docMk/>
            <pc:sldMk cId="281567550" sldId="285"/>
            <ac:grpSpMk id="7" creationId="{DE193F9F-EFDB-59C1-50F7-F3A53D1C4BC7}"/>
          </ac:grpSpMkLst>
        </pc:grpChg>
        <pc:picChg chg="mod">
          <ac:chgData name="tuyết nguyễn thị ánh" userId="a6fbc05945fbe6a6" providerId="LiveId" clId="{071F8208-008A-4216-80D1-D47AB64D18E0}" dt="2023-08-17T11:33:34.984" v="4731"/>
          <ac:picMkLst>
            <pc:docMk/>
            <pc:sldMk cId="281567550" sldId="285"/>
            <ac:picMk id="8" creationId="{560CFF4E-4986-0F3E-971C-6F4C6BC677DE}"/>
          </ac:picMkLst>
        </pc:picChg>
        <pc:picChg chg="add mod">
          <ac:chgData name="tuyết nguyễn thị ánh" userId="a6fbc05945fbe6a6" providerId="LiveId" clId="{071F8208-008A-4216-80D1-D47AB64D18E0}" dt="2023-08-17T11:41:34.925" v="5106" actId="1036"/>
          <ac:picMkLst>
            <pc:docMk/>
            <pc:sldMk cId="281567550" sldId="285"/>
            <ac:picMk id="12" creationId="{4C43D970-67AD-B389-436E-E9BF939B0509}"/>
          </ac:picMkLst>
        </pc:picChg>
        <pc:picChg chg="del mod">
          <ac:chgData name="tuyết nguyễn thị ánh" userId="a6fbc05945fbe6a6" providerId="LiveId" clId="{071F8208-008A-4216-80D1-D47AB64D18E0}" dt="2023-08-17T11:33:25.458" v="4730" actId="478"/>
          <ac:picMkLst>
            <pc:docMk/>
            <pc:sldMk cId="281567550" sldId="285"/>
            <ac:picMk id="16" creationId="{FCB4C848-F1C1-E9FC-7CCF-0E318270F782}"/>
          </ac:picMkLst>
        </pc:picChg>
        <pc:picChg chg="add mod">
          <ac:chgData name="tuyết nguyễn thị ánh" userId="a6fbc05945fbe6a6" providerId="LiveId" clId="{071F8208-008A-4216-80D1-D47AB64D18E0}" dt="2023-08-17T11:35:43.634" v="4905" actId="1076"/>
          <ac:picMkLst>
            <pc:docMk/>
            <pc:sldMk cId="281567550" sldId="285"/>
            <ac:picMk id="19" creationId="{DB660176-7E9F-6581-6E26-B40D03AB8432}"/>
          </ac:picMkLst>
        </pc:picChg>
      </pc:sldChg>
      <pc:sldChg chg="del">
        <pc:chgData name="tuyết nguyễn thị ánh" userId="a6fbc05945fbe6a6" providerId="LiveId" clId="{071F8208-008A-4216-80D1-D47AB64D18E0}" dt="2023-08-17T13:14:01.923" v="8787" actId="47"/>
        <pc:sldMkLst>
          <pc:docMk/>
          <pc:sldMk cId="1588874195" sldId="286"/>
        </pc:sldMkLst>
      </pc:sldChg>
      <pc:sldChg chg="addSp delSp modSp mod ord delAnim modAnim">
        <pc:chgData name="tuyết nguyễn thị ánh" userId="a6fbc05945fbe6a6" providerId="LiveId" clId="{071F8208-008A-4216-80D1-D47AB64D18E0}" dt="2023-08-17T16:24:53.177" v="11563"/>
        <pc:sldMkLst>
          <pc:docMk/>
          <pc:sldMk cId="4224023166" sldId="287"/>
        </pc:sldMkLst>
        <pc:spChg chg="add mod ord">
          <ac:chgData name="tuyết nguyễn thị ánh" userId="a6fbc05945fbe6a6" providerId="LiveId" clId="{071F8208-008A-4216-80D1-D47AB64D18E0}" dt="2023-08-17T12:08:13.371" v="5849" actId="1035"/>
          <ac:spMkLst>
            <pc:docMk/>
            <pc:sldMk cId="4224023166" sldId="287"/>
            <ac:spMk id="8" creationId="{EA9D625F-1A0E-A9F4-C7AD-FCFBE0E492B2}"/>
          </ac:spMkLst>
        </pc:spChg>
        <pc:spChg chg="add del">
          <ac:chgData name="tuyết nguyễn thị ánh" userId="a6fbc05945fbe6a6" providerId="LiveId" clId="{071F8208-008A-4216-80D1-D47AB64D18E0}" dt="2023-08-17T12:02:07.671" v="5578" actId="478"/>
          <ac:spMkLst>
            <pc:docMk/>
            <pc:sldMk cId="4224023166" sldId="287"/>
            <ac:spMk id="9" creationId="{D76DD6B7-1AC9-1C5C-D6F7-8ED3F5846AF4}"/>
          </ac:spMkLst>
        </pc:spChg>
        <pc:spChg chg="add mod">
          <ac:chgData name="tuyết nguyễn thị ánh" userId="a6fbc05945fbe6a6" providerId="LiveId" clId="{071F8208-008A-4216-80D1-D47AB64D18E0}" dt="2023-08-17T12:08:02.536" v="5842" actId="1038"/>
          <ac:spMkLst>
            <pc:docMk/>
            <pc:sldMk cId="4224023166" sldId="287"/>
            <ac:spMk id="13" creationId="{2B1F53FB-D870-0459-4059-5906F4C5D710}"/>
          </ac:spMkLst>
        </pc:spChg>
        <pc:spChg chg="add mod">
          <ac:chgData name="tuyết nguyễn thị ánh" userId="a6fbc05945fbe6a6" providerId="LiveId" clId="{071F8208-008A-4216-80D1-D47AB64D18E0}" dt="2023-08-17T12:08:18.056" v="5850" actId="1036"/>
          <ac:spMkLst>
            <pc:docMk/>
            <pc:sldMk cId="4224023166" sldId="287"/>
            <ac:spMk id="15" creationId="{3A6DE28C-5B0C-2037-60B7-6F24FE819B54}"/>
          </ac:spMkLst>
        </pc:spChg>
        <pc:spChg chg="add mod">
          <ac:chgData name="tuyết nguyễn thị ánh" userId="a6fbc05945fbe6a6" providerId="LiveId" clId="{071F8208-008A-4216-80D1-D47AB64D18E0}" dt="2023-08-17T12:08:24.025" v="5851" actId="1036"/>
          <ac:spMkLst>
            <pc:docMk/>
            <pc:sldMk cId="4224023166" sldId="287"/>
            <ac:spMk id="16" creationId="{129EDEEE-FD31-00EF-609E-E0847AA6AC44}"/>
          </ac:spMkLst>
        </pc:spChg>
        <pc:spChg chg="del mod">
          <ac:chgData name="tuyết nguyễn thị ánh" userId="a6fbc05945fbe6a6" providerId="LiveId" clId="{071F8208-008A-4216-80D1-D47AB64D18E0}" dt="2023-08-17T12:00:42.559" v="5561" actId="478"/>
          <ac:spMkLst>
            <pc:docMk/>
            <pc:sldMk cId="4224023166" sldId="287"/>
            <ac:spMk id="17" creationId="{1F46FA8E-2465-3FA8-FC2E-ED16CF475AFA}"/>
          </ac:spMkLst>
        </pc:spChg>
        <pc:spChg chg="add del mod">
          <ac:chgData name="tuyết nguyễn thị ánh" userId="a6fbc05945fbe6a6" providerId="LiveId" clId="{071F8208-008A-4216-80D1-D47AB64D18E0}" dt="2023-08-17T12:07:36.194" v="5805" actId="478"/>
          <ac:spMkLst>
            <pc:docMk/>
            <pc:sldMk cId="4224023166" sldId="287"/>
            <ac:spMk id="18" creationId="{770C8498-F6C2-F6A3-40CA-29A4BE99BDEE}"/>
          </ac:spMkLst>
        </pc:spChg>
        <pc:spChg chg="add mod">
          <ac:chgData name="tuyết nguyễn thị ánh" userId="a6fbc05945fbe6a6" providerId="LiveId" clId="{071F8208-008A-4216-80D1-D47AB64D18E0}" dt="2023-08-17T12:08:45.964" v="5869" actId="20577"/>
          <ac:spMkLst>
            <pc:docMk/>
            <pc:sldMk cId="4224023166" sldId="287"/>
            <ac:spMk id="19" creationId="{CED4213C-71F2-1CFE-D129-D3FBEAD8FD74}"/>
          </ac:spMkLst>
        </pc:spChg>
        <pc:grpChg chg="mod">
          <ac:chgData name="tuyết nguyễn thị ánh" userId="a6fbc05945fbe6a6" providerId="LiveId" clId="{071F8208-008A-4216-80D1-D47AB64D18E0}" dt="2023-08-17T12:08:09.009" v="5845" actId="1076"/>
          <ac:grpSpMkLst>
            <pc:docMk/>
            <pc:sldMk cId="4224023166" sldId="287"/>
            <ac:grpSpMk id="2" creationId="{00000000-0000-0000-0000-000000000000}"/>
          </ac:grpSpMkLst>
        </pc:grpChg>
        <pc:picChg chg="add mod">
          <ac:chgData name="tuyết nguyễn thị ánh" userId="a6fbc05945fbe6a6" providerId="LiveId" clId="{071F8208-008A-4216-80D1-D47AB64D18E0}" dt="2023-08-17T12:08:05.674" v="5843" actId="1076"/>
          <ac:picMkLst>
            <pc:docMk/>
            <pc:sldMk cId="4224023166" sldId="287"/>
            <ac:picMk id="14" creationId="{95835114-8549-BF7D-ABA2-758002800A8D}"/>
          </ac:picMkLst>
        </pc:picChg>
      </pc:sldChg>
      <pc:sldChg chg="addSp delSp modSp mod ord delAnim modAnim">
        <pc:chgData name="tuyết nguyễn thị ánh" userId="a6fbc05945fbe6a6" providerId="LiveId" clId="{071F8208-008A-4216-80D1-D47AB64D18E0}" dt="2023-08-17T16:23:23.073" v="11544"/>
        <pc:sldMkLst>
          <pc:docMk/>
          <pc:sldMk cId="102210010" sldId="289"/>
        </pc:sldMkLst>
        <pc:spChg chg="del">
          <ac:chgData name="tuyết nguyễn thị ánh" userId="a6fbc05945fbe6a6" providerId="LiveId" clId="{071F8208-008A-4216-80D1-D47AB64D18E0}" dt="2023-08-17T11:46:57.374" v="5218" actId="478"/>
          <ac:spMkLst>
            <pc:docMk/>
            <pc:sldMk cId="102210010" sldId="289"/>
            <ac:spMk id="5" creationId="{1FCCD457-3959-CC9A-0C94-1494D840D1AB}"/>
          </ac:spMkLst>
        </pc:spChg>
        <pc:spChg chg="mod">
          <ac:chgData name="tuyết nguyễn thị ánh" userId="a6fbc05945fbe6a6" providerId="LiveId" clId="{071F8208-008A-4216-80D1-D47AB64D18E0}" dt="2023-08-17T11:48:13.253" v="5231" actId="1076"/>
          <ac:spMkLst>
            <pc:docMk/>
            <pc:sldMk cId="102210010" sldId="289"/>
            <ac:spMk id="7" creationId="{248114E8-0C48-DA63-D8CA-3368868C786C}"/>
          </ac:spMkLst>
        </pc:spChg>
        <pc:spChg chg="mod">
          <ac:chgData name="tuyết nguyễn thị ánh" userId="a6fbc05945fbe6a6" providerId="LiveId" clId="{071F8208-008A-4216-80D1-D47AB64D18E0}" dt="2023-08-17T11:48:31.016" v="5237" actId="1076"/>
          <ac:spMkLst>
            <pc:docMk/>
            <pc:sldMk cId="102210010" sldId="289"/>
            <ac:spMk id="13" creationId="{20B8AE65-F860-2A4D-D9A6-E7FA41833B83}"/>
          </ac:spMkLst>
        </pc:spChg>
        <pc:spChg chg="add mod">
          <ac:chgData name="tuyết nguyễn thị ánh" userId="a6fbc05945fbe6a6" providerId="LiveId" clId="{071F8208-008A-4216-80D1-D47AB64D18E0}" dt="2023-08-17T11:48:27.986" v="5236" actId="1076"/>
          <ac:spMkLst>
            <pc:docMk/>
            <pc:sldMk cId="102210010" sldId="289"/>
            <ac:spMk id="14" creationId="{520A82E7-B2A3-E3C3-322B-0E160BFAD6AE}"/>
          </ac:spMkLst>
        </pc:spChg>
        <pc:spChg chg="mod">
          <ac:chgData name="tuyết nguyễn thị ánh" userId="a6fbc05945fbe6a6" providerId="LiveId" clId="{071F8208-008A-4216-80D1-D47AB64D18E0}" dt="2023-08-17T11:48:15.772" v="5232" actId="1076"/>
          <ac:spMkLst>
            <pc:docMk/>
            <pc:sldMk cId="102210010" sldId="289"/>
            <ac:spMk id="21" creationId="{0E8C2BC4-CF1E-E413-5521-01C30F6A3BFA}"/>
          </ac:spMkLst>
        </pc:spChg>
        <pc:grpChg chg="mod">
          <ac:chgData name="tuyết nguyễn thị ánh" userId="a6fbc05945fbe6a6" providerId="LiveId" clId="{071F8208-008A-4216-80D1-D47AB64D18E0}" dt="2023-08-17T11:47:05.372" v="5221" actId="1076"/>
          <ac:grpSpMkLst>
            <pc:docMk/>
            <pc:sldMk cId="102210010" sldId="289"/>
            <ac:grpSpMk id="9" creationId="{7A9CAD16-D6DF-67D6-5F97-4E6F1B0A0059}"/>
          </ac:grpSpMkLst>
        </pc:grpChg>
      </pc:sldChg>
      <pc:sldChg chg="del">
        <pc:chgData name="tuyết nguyễn thị ánh" userId="a6fbc05945fbe6a6" providerId="LiveId" clId="{071F8208-008A-4216-80D1-D47AB64D18E0}" dt="2023-08-17T12:53:10.130" v="7841" actId="47"/>
        <pc:sldMkLst>
          <pc:docMk/>
          <pc:sldMk cId="966280488" sldId="290"/>
        </pc:sldMkLst>
      </pc:sldChg>
      <pc:sldChg chg="del">
        <pc:chgData name="tuyết nguyễn thị ánh" userId="a6fbc05945fbe6a6" providerId="LiveId" clId="{071F8208-008A-4216-80D1-D47AB64D18E0}" dt="2023-08-17T12:53:18.979" v="7845" actId="47"/>
        <pc:sldMkLst>
          <pc:docMk/>
          <pc:sldMk cId="3457929953" sldId="292"/>
        </pc:sldMkLst>
      </pc:sldChg>
      <pc:sldChg chg="del">
        <pc:chgData name="tuyết nguyễn thị ánh" userId="a6fbc05945fbe6a6" providerId="LiveId" clId="{071F8208-008A-4216-80D1-D47AB64D18E0}" dt="2023-08-17T12:53:22.837" v="7847" actId="47"/>
        <pc:sldMkLst>
          <pc:docMk/>
          <pc:sldMk cId="3795366815" sldId="293"/>
        </pc:sldMkLst>
      </pc:sldChg>
      <pc:sldChg chg="addSp delSp modSp mod delAnim modAnim">
        <pc:chgData name="tuyết nguyễn thị ánh" userId="a6fbc05945fbe6a6" providerId="LiveId" clId="{071F8208-008A-4216-80D1-D47AB64D18E0}" dt="2023-08-17T16:34:38.290" v="11614"/>
        <pc:sldMkLst>
          <pc:docMk/>
          <pc:sldMk cId="2595735962" sldId="294"/>
        </pc:sldMkLst>
        <pc:spChg chg="mod">
          <ac:chgData name="tuyết nguyễn thị ánh" userId="a6fbc05945fbe6a6" providerId="LiveId" clId="{071F8208-008A-4216-80D1-D47AB64D18E0}" dt="2023-08-17T13:01:43.020" v="8557" actId="1038"/>
          <ac:spMkLst>
            <pc:docMk/>
            <pc:sldMk cId="2595735962" sldId="294"/>
            <ac:spMk id="10" creationId="{649EAC67-C348-4B26-FDF1-B64CA883A8D0}"/>
          </ac:spMkLst>
        </pc:spChg>
        <pc:spChg chg="mod">
          <ac:chgData name="tuyết nguyễn thị ánh" userId="a6fbc05945fbe6a6" providerId="LiveId" clId="{071F8208-008A-4216-80D1-D47AB64D18E0}" dt="2023-08-17T12:53:30.809" v="7862" actId="20577"/>
          <ac:spMkLst>
            <pc:docMk/>
            <pc:sldMk cId="2595735962" sldId="294"/>
            <ac:spMk id="13" creationId="{919675FD-AB06-1571-AB68-C2D6435F796F}"/>
          </ac:spMkLst>
        </pc:spChg>
        <pc:spChg chg="mod">
          <ac:chgData name="tuyết nguyễn thị ánh" userId="a6fbc05945fbe6a6" providerId="LiveId" clId="{071F8208-008A-4216-80D1-D47AB64D18E0}" dt="2023-08-17T13:01:31.993" v="8541" actId="1036"/>
          <ac:spMkLst>
            <pc:docMk/>
            <pc:sldMk cId="2595735962" sldId="294"/>
            <ac:spMk id="14" creationId="{F9403FDD-165A-5B14-0212-4D2001EA90F9}"/>
          </ac:spMkLst>
        </pc:spChg>
        <pc:spChg chg="add mod">
          <ac:chgData name="tuyết nguyễn thị ánh" userId="a6fbc05945fbe6a6" providerId="LiveId" clId="{071F8208-008A-4216-80D1-D47AB64D18E0}" dt="2023-08-17T13:02:08.832" v="8601" actId="1076"/>
          <ac:spMkLst>
            <pc:docMk/>
            <pc:sldMk cId="2595735962" sldId="294"/>
            <ac:spMk id="15" creationId="{0B5A6E6B-4463-B6D8-E997-40E3E177601D}"/>
          </ac:spMkLst>
        </pc:spChg>
        <pc:spChg chg="mod">
          <ac:chgData name="tuyết nguyễn thị ánh" userId="a6fbc05945fbe6a6" providerId="LiveId" clId="{071F8208-008A-4216-80D1-D47AB64D18E0}" dt="2023-08-17T13:01:53.735" v="8597" actId="1036"/>
          <ac:spMkLst>
            <pc:docMk/>
            <pc:sldMk cId="2595735962" sldId="294"/>
            <ac:spMk id="17" creationId="{8536212C-0A19-4056-B847-B3CC436B8843}"/>
          </ac:spMkLst>
        </pc:spChg>
        <pc:grpChg chg="mod">
          <ac:chgData name="tuyết nguyễn thị ánh" userId="a6fbc05945fbe6a6" providerId="LiveId" clId="{071F8208-008A-4216-80D1-D47AB64D18E0}" dt="2023-08-17T12:56:18.385" v="8183" actId="1076"/>
          <ac:grpSpMkLst>
            <pc:docMk/>
            <pc:sldMk cId="2595735962" sldId="294"/>
            <ac:grpSpMk id="2" creationId="{00000000-0000-0000-0000-000000000000}"/>
          </ac:grpSpMkLst>
        </pc:grpChg>
        <pc:grpChg chg="add mod">
          <ac:chgData name="tuyết nguyễn thị ánh" userId="a6fbc05945fbe6a6" providerId="LiveId" clId="{071F8208-008A-4216-80D1-D47AB64D18E0}" dt="2023-08-17T13:01:48.776" v="8582" actId="1036"/>
          <ac:grpSpMkLst>
            <pc:docMk/>
            <pc:sldMk cId="2595735962" sldId="294"/>
            <ac:grpSpMk id="7" creationId="{E27636EB-75B1-3E32-599C-6AFA96375DE0}"/>
          </ac:grpSpMkLst>
        </pc:grpChg>
        <pc:graphicFrameChg chg="add del modGraphic">
          <ac:chgData name="tuyết nguyễn thị ánh" userId="a6fbc05945fbe6a6" providerId="LiveId" clId="{071F8208-008A-4216-80D1-D47AB64D18E0}" dt="2023-08-17T13:01:58.823" v="8599" actId="27309"/>
          <ac:graphicFrameMkLst>
            <pc:docMk/>
            <pc:sldMk cId="2595735962" sldId="294"/>
            <ac:graphicFrameMk id="12" creationId="{866222C7-4C61-1127-674E-72453959C91A}"/>
          </ac:graphicFrameMkLst>
        </pc:graphicFrameChg>
        <pc:picChg chg="mod">
          <ac:chgData name="tuyết nguyễn thị ánh" userId="a6fbc05945fbe6a6" providerId="LiveId" clId="{071F8208-008A-4216-80D1-D47AB64D18E0}" dt="2023-08-17T12:56:08.098" v="8178"/>
          <ac:picMkLst>
            <pc:docMk/>
            <pc:sldMk cId="2595735962" sldId="294"/>
            <ac:picMk id="8" creationId="{B123ED97-B0F0-DB67-580A-8712443A6719}"/>
          </ac:picMkLst>
        </pc:picChg>
        <pc:picChg chg="del">
          <ac:chgData name="tuyết nguyễn thị ánh" userId="a6fbc05945fbe6a6" providerId="LiveId" clId="{071F8208-008A-4216-80D1-D47AB64D18E0}" dt="2023-08-17T12:53:40.316" v="7863" actId="478"/>
          <ac:picMkLst>
            <pc:docMk/>
            <pc:sldMk cId="2595735962" sldId="294"/>
            <ac:picMk id="16" creationId="{FCB4C848-F1C1-E9FC-7CCF-0E318270F782}"/>
          </ac:picMkLst>
        </pc:picChg>
      </pc:sldChg>
      <pc:sldChg chg="addSp delSp modSp mod delAnim modAnim">
        <pc:chgData name="tuyết nguyễn thị ánh" userId="a6fbc05945fbe6a6" providerId="LiveId" clId="{071F8208-008A-4216-80D1-D47AB64D18E0}" dt="2023-08-17T16:35:50.380" v="11633"/>
        <pc:sldMkLst>
          <pc:docMk/>
          <pc:sldMk cId="1050661264" sldId="296"/>
        </pc:sldMkLst>
        <pc:spChg chg="add mod">
          <ac:chgData name="tuyết nguyễn thị ánh" userId="a6fbc05945fbe6a6" providerId="LiveId" clId="{071F8208-008A-4216-80D1-D47AB64D18E0}" dt="2023-08-17T13:04:58.912" v="8660" actId="1037"/>
          <ac:spMkLst>
            <pc:docMk/>
            <pc:sldMk cId="1050661264" sldId="296"/>
            <ac:spMk id="5" creationId="{BB4E9610-B2D2-F6FD-164A-42F37D857D94}"/>
          </ac:spMkLst>
        </pc:spChg>
        <pc:spChg chg="del">
          <ac:chgData name="tuyết nguyễn thị ánh" userId="a6fbc05945fbe6a6" providerId="LiveId" clId="{071F8208-008A-4216-80D1-D47AB64D18E0}" dt="2023-08-17T13:03:21.613" v="8607" actId="478"/>
          <ac:spMkLst>
            <pc:docMk/>
            <pc:sldMk cId="1050661264" sldId="296"/>
            <ac:spMk id="6" creationId="{AFC958DB-C8BE-92C5-3186-E249E5C43E9E}"/>
          </ac:spMkLst>
        </pc:spChg>
        <pc:spChg chg="mod">
          <ac:chgData name="tuyết nguyễn thị ánh" userId="a6fbc05945fbe6a6" providerId="LiveId" clId="{071F8208-008A-4216-80D1-D47AB64D18E0}" dt="2023-08-17T13:04:48.106" v="8655" actId="688"/>
          <ac:spMkLst>
            <pc:docMk/>
            <pc:sldMk cId="1050661264" sldId="296"/>
            <ac:spMk id="8" creationId="{00000000-0000-0000-0000-000000000000}"/>
          </ac:spMkLst>
        </pc:spChg>
        <pc:spChg chg="mod">
          <ac:chgData name="tuyết nguyễn thị ánh" userId="a6fbc05945fbe6a6" providerId="LiveId" clId="{071F8208-008A-4216-80D1-D47AB64D18E0}" dt="2023-08-17T13:05:19.485" v="8661"/>
          <ac:spMkLst>
            <pc:docMk/>
            <pc:sldMk cId="1050661264" sldId="296"/>
            <ac:spMk id="10" creationId="{0277B9AC-BD6F-B694-F90A-ED62AD017009}"/>
          </ac:spMkLst>
        </pc:spChg>
        <pc:spChg chg="mod">
          <ac:chgData name="tuyết nguyễn thị ánh" userId="a6fbc05945fbe6a6" providerId="LiveId" clId="{071F8208-008A-4216-80D1-D47AB64D18E0}" dt="2023-08-17T13:04:05.873" v="8619" actId="1076"/>
          <ac:spMkLst>
            <pc:docMk/>
            <pc:sldMk cId="1050661264" sldId="296"/>
            <ac:spMk id="12" creationId="{869318D0-3B26-98BF-DCB5-7C475605B684}"/>
          </ac:spMkLst>
        </pc:spChg>
        <pc:spChg chg="add mod">
          <ac:chgData name="tuyết nguyễn thị ánh" userId="a6fbc05945fbe6a6" providerId="LiveId" clId="{071F8208-008A-4216-80D1-D47AB64D18E0}" dt="2023-08-17T16:35:37.942" v="11630" actId="120"/>
          <ac:spMkLst>
            <pc:docMk/>
            <pc:sldMk cId="1050661264" sldId="296"/>
            <ac:spMk id="13" creationId="{6C46E98C-7D4F-3D13-BEE5-07A7593A94BF}"/>
          </ac:spMkLst>
        </pc:spChg>
        <pc:spChg chg="del">
          <ac:chgData name="tuyết nguyễn thị ánh" userId="a6fbc05945fbe6a6" providerId="LiveId" clId="{071F8208-008A-4216-80D1-D47AB64D18E0}" dt="2023-08-17T13:03:24.887" v="8609" actId="478"/>
          <ac:spMkLst>
            <pc:docMk/>
            <pc:sldMk cId="1050661264" sldId="296"/>
            <ac:spMk id="15" creationId="{89ADEB43-4E3D-C2BB-B5F8-76761A753E3C}"/>
          </ac:spMkLst>
        </pc:spChg>
        <pc:spChg chg="mod">
          <ac:chgData name="tuyết nguyễn thị ánh" userId="a6fbc05945fbe6a6" providerId="LiveId" clId="{071F8208-008A-4216-80D1-D47AB64D18E0}" dt="2023-08-17T13:03:11.581" v="8605" actId="20577"/>
          <ac:spMkLst>
            <pc:docMk/>
            <pc:sldMk cId="1050661264" sldId="296"/>
            <ac:spMk id="18" creationId="{16F993DA-D445-A84A-DC6D-9BB27CBDA30F}"/>
          </ac:spMkLst>
        </pc:spChg>
        <pc:spChg chg="del">
          <ac:chgData name="tuyết nguyễn thị ánh" userId="a6fbc05945fbe6a6" providerId="LiveId" clId="{071F8208-008A-4216-80D1-D47AB64D18E0}" dt="2023-08-17T13:03:18.924" v="8606" actId="478"/>
          <ac:spMkLst>
            <pc:docMk/>
            <pc:sldMk cId="1050661264" sldId="296"/>
            <ac:spMk id="19" creationId="{5C9C9E05-6E03-CA90-1C98-7157271C064C}"/>
          </ac:spMkLst>
        </pc:spChg>
        <pc:spChg chg="del">
          <ac:chgData name="tuyết nguyễn thị ánh" userId="a6fbc05945fbe6a6" providerId="LiveId" clId="{071F8208-008A-4216-80D1-D47AB64D18E0}" dt="2023-08-17T13:03:22.919" v="8608" actId="478"/>
          <ac:spMkLst>
            <pc:docMk/>
            <pc:sldMk cId="1050661264" sldId="296"/>
            <ac:spMk id="20" creationId="{AE8DED32-10A9-E0D9-D630-DF9CE46606CA}"/>
          </ac:spMkLst>
        </pc:spChg>
        <pc:grpChg chg="mod">
          <ac:chgData name="tuyết nguyễn thị ánh" userId="a6fbc05945fbe6a6" providerId="LiveId" clId="{071F8208-008A-4216-80D1-D47AB64D18E0}" dt="2023-08-17T13:04:10.314" v="8621" actId="1076"/>
          <ac:grpSpMkLst>
            <pc:docMk/>
            <pc:sldMk cId="1050661264" sldId="296"/>
            <ac:grpSpMk id="2" creationId="{00000000-0000-0000-0000-000000000000}"/>
          </ac:grpSpMkLst>
        </pc:grpChg>
        <pc:grpChg chg="add mod">
          <ac:chgData name="tuyết nguyễn thị ánh" userId="a6fbc05945fbe6a6" providerId="LiveId" clId="{071F8208-008A-4216-80D1-D47AB64D18E0}" dt="2023-08-17T13:05:22.691" v="8662" actId="1076"/>
          <ac:grpSpMkLst>
            <pc:docMk/>
            <pc:sldMk cId="1050661264" sldId="296"/>
            <ac:grpSpMk id="7" creationId="{7F38535F-A1E5-B1EA-BEEB-89CD5C7D0640}"/>
          </ac:grpSpMkLst>
        </pc:grpChg>
        <pc:grpChg chg="mod">
          <ac:chgData name="tuyết nguyễn thị ánh" userId="a6fbc05945fbe6a6" providerId="LiveId" clId="{071F8208-008A-4216-80D1-D47AB64D18E0}" dt="2023-08-17T13:03:33.312" v="8610" actId="1076"/>
          <ac:grpSpMkLst>
            <pc:docMk/>
            <pc:sldMk cId="1050661264" sldId="296"/>
            <ac:grpSpMk id="16" creationId="{76E0009B-BB86-4ACA-69DF-70F82281DF62}"/>
          </ac:grpSpMkLst>
        </pc:grpChg>
        <pc:picChg chg="mod">
          <ac:chgData name="tuyết nguyễn thị ánh" userId="a6fbc05945fbe6a6" providerId="LiveId" clId="{071F8208-008A-4216-80D1-D47AB64D18E0}" dt="2023-08-17T13:05:19.485" v="8661"/>
          <ac:picMkLst>
            <pc:docMk/>
            <pc:sldMk cId="1050661264" sldId="296"/>
            <ac:picMk id="9" creationId="{09034E77-B125-E1FC-76AB-077613FAE8EB}"/>
          </ac:picMkLst>
        </pc:picChg>
      </pc:sldChg>
      <pc:sldChg chg="del">
        <pc:chgData name="tuyết nguyễn thị ánh" userId="a6fbc05945fbe6a6" providerId="LiveId" clId="{071F8208-008A-4216-80D1-D47AB64D18E0}" dt="2023-08-17T12:53:11.016" v="7842" actId="47"/>
        <pc:sldMkLst>
          <pc:docMk/>
          <pc:sldMk cId="626265126" sldId="298"/>
        </pc:sldMkLst>
      </pc:sldChg>
      <pc:sldChg chg="del">
        <pc:chgData name="tuyết nguyễn thị ánh" userId="a6fbc05945fbe6a6" providerId="LiveId" clId="{071F8208-008A-4216-80D1-D47AB64D18E0}" dt="2023-08-17T12:53:11.911" v="7843" actId="47"/>
        <pc:sldMkLst>
          <pc:docMk/>
          <pc:sldMk cId="3728844469" sldId="299"/>
        </pc:sldMkLst>
      </pc:sldChg>
      <pc:sldChg chg="del">
        <pc:chgData name="tuyết nguyễn thị ánh" userId="a6fbc05945fbe6a6" providerId="LiveId" clId="{071F8208-008A-4216-80D1-D47AB64D18E0}" dt="2023-08-17T12:53:16.188" v="7844" actId="47"/>
        <pc:sldMkLst>
          <pc:docMk/>
          <pc:sldMk cId="3015775472" sldId="301"/>
        </pc:sldMkLst>
      </pc:sldChg>
      <pc:sldChg chg="del">
        <pc:chgData name="tuyết nguyễn thị ánh" userId="a6fbc05945fbe6a6" providerId="LiveId" clId="{071F8208-008A-4216-80D1-D47AB64D18E0}" dt="2023-08-17T12:53:19.759" v="7846" actId="47"/>
        <pc:sldMkLst>
          <pc:docMk/>
          <pc:sldMk cId="2906490872" sldId="302"/>
        </pc:sldMkLst>
      </pc:sldChg>
      <pc:sldChg chg="del">
        <pc:chgData name="tuyết nguyễn thị ánh" userId="a6fbc05945fbe6a6" providerId="LiveId" clId="{071F8208-008A-4216-80D1-D47AB64D18E0}" dt="2023-08-17T13:03:04.187" v="8603" actId="47"/>
        <pc:sldMkLst>
          <pc:docMk/>
          <pc:sldMk cId="2978450940" sldId="303"/>
        </pc:sldMkLst>
      </pc:sldChg>
      <pc:sldChg chg="del">
        <pc:chgData name="tuyết nguyễn thị ánh" userId="a6fbc05945fbe6a6" providerId="LiveId" clId="{071F8208-008A-4216-80D1-D47AB64D18E0}" dt="2023-08-17T13:06:19.174" v="8678" actId="47"/>
        <pc:sldMkLst>
          <pc:docMk/>
          <pc:sldMk cId="2608262949" sldId="304"/>
        </pc:sldMkLst>
      </pc:sldChg>
      <pc:sldChg chg="addSp delSp modSp mod modTransition delAnim modAnim">
        <pc:chgData name="tuyết nguyễn thị ánh" userId="a6fbc05945fbe6a6" providerId="LiveId" clId="{071F8208-008A-4216-80D1-D47AB64D18E0}" dt="2023-08-17T16:45:39.816" v="11728"/>
        <pc:sldMkLst>
          <pc:docMk/>
          <pc:sldMk cId="3041239988" sldId="306"/>
        </pc:sldMkLst>
        <pc:spChg chg="del">
          <ac:chgData name="tuyết nguyễn thị ánh" userId="a6fbc05945fbe6a6" providerId="LiveId" clId="{071F8208-008A-4216-80D1-D47AB64D18E0}" dt="2023-08-17T13:06:43.979" v="8680" actId="478"/>
          <ac:spMkLst>
            <pc:docMk/>
            <pc:sldMk cId="3041239988" sldId="306"/>
            <ac:spMk id="5" creationId="{0A4C5E1E-A7C2-A9F4-685D-6AFD49FAE999}"/>
          </ac:spMkLst>
        </pc:spChg>
        <pc:spChg chg="mod">
          <ac:chgData name="tuyết nguyễn thị ánh" userId="a6fbc05945fbe6a6" providerId="LiveId" clId="{071F8208-008A-4216-80D1-D47AB64D18E0}" dt="2023-08-17T13:06:28.666" v="8679" actId="20577"/>
          <ac:spMkLst>
            <pc:docMk/>
            <pc:sldMk cId="3041239988" sldId="306"/>
            <ac:spMk id="8" creationId="{86DE7666-4064-8395-106E-9302CC774FA6}"/>
          </ac:spMkLst>
        </pc:spChg>
        <pc:spChg chg="mod">
          <ac:chgData name="tuyết nguyễn thị ánh" userId="a6fbc05945fbe6a6" providerId="LiveId" clId="{071F8208-008A-4216-80D1-D47AB64D18E0}" dt="2023-08-17T13:10:32.429" v="8733" actId="1076"/>
          <ac:spMkLst>
            <pc:docMk/>
            <pc:sldMk cId="3041239988" sldId="306"/>
            <ac:spMk id="10" creationId="{4E9908D5-92CF-B8FE-B8A8-6E4D6C85FB0F}"/>
          </ac:spMkLst>
        </pc:spChg>
        <pc:spChg chg="mod ord">
          <ac:chgData name="tuyết nguyễn thị ánh" userId="a6fbc05945fbe6a6" providerId="LiveId" clId="{071F8208-008A-4216-80D1-D47AB64D18E0}" dt="2023-08-17T13:08:44.891" v="8709" actId="166"/>
          <ac:spMkLst>
            <pc:docMk/>
            <pc:sldMk cId="3041239988" sldId="306"/>
            <ac:spMk id="11" creationId="{DBB45CA6-08C7-7AC8-A0D7-CAE74F189B00}"/>
          </ac:spMkLst>
        </pc:spChg>
        <pc:spChg chg="add del mod">
          <ac:chgData name="tuyết nguyễn thị ánh" userId="a6fbc05945fbe6a6" providerId="LiveId" clId="{071F8208-008A-4216-80D1-D47AB64D18E0}" dt="2023-08-17T13:09:30.216" v="8715" actId="478"/>
          <ac:spMkLst>
            <pc:docMk/>
            <pc:sldMk cId="3041239988" sldId="306"/>
            <ac:spMk id="14" creationId="{E670DCFD-240C-D2C8-9646-5D7BD8F47D28}"/>
          </ac:spMkLst>
        </pc:spChg>
        <pc:spChg chg="add del mod">
          <ac:chgData name="tuyết nguyễn thị ánh" userId="a6fbc05945fbe6a6" providerId="LiveId" clId="{071F8208-008A-4216-80D1-D47AB64D18E0}" dt="2023-08-17T13:09:26.319" v="8712" actId="478"/>
          <ac:spMkLst>
            <pc:docMk/>
            <pc:sldMk cId="3041239988" sldId="306"/>
            <ac:spMk id="16" creationId="{4A458846-CA49-EB3D-20F4-43A6674E179E}"/>
          </ac:spMkLst>
        </pc:spChg>
        <pc:spChg chg="mod">
          <ac:chgData name="tuyết nguyễn thị ánh" userId="a6fbc05945fbe6a6" providerId="LiveId" clId="{071F8208-008A-4216-80D1-D47AB64D18E0}" dt="2023-08-17T13:09:31.293" v="8716"/>
          <ac:spMkLst>
            <pc:docMk/>
            <pc:sldMk cId="3041239988" sldId="306"/>
            <ac:spMk id="21" creationId="{59EBD92C-51FB-9B28-99AE-A75F069D7E38}"/>
          </ac:spMkLst>
        </pc:spChg>
        <pc:spChg chg="add mod">
          <ac:chgData name="tuyết nguyễn thị ánh" userId="a6fbc05945fbe6a6" providerId="LiveId" clId="{071F8208-008A-4216-80D1-D47AB64D18E0}" dt="2023-08-17T13:11:04.496" v="8746" actId="20577"/>
          <ac:spMkLst>
            <pc:docMk/>
            <pc:sldMk cId="3041239988" sldId="306"/>
            <ac:spMk id="23" creationId="{A2E087FC-D9B1-F45B-966D-670E560043D7}"/>
          </ac:spMkLst>
        </pc:spChg>
        <pc:spChg chg="del mod">
          <ac:chgData name="tuyết nguyễn thị ánh" userId="a6fbc05945fbe6a6" providerId="LiveId" clId="{071F8208-008A-4216-80D1-D47AB64D18E0}" dt="2023-08-17T13:06:51.581" v="8684" actId="478"/>
          <ac:spMkLst>
            <pc:docMk/>
            <pc:sldMk cId="3041239988" sldId="306"/>
            <ac:spMk id="115" creationId="{26D2C077-C09D-C723-E632-49C2FA1693E6}"/>
          </ac:spMkLst>
        </pc:spChg>
        <pc:spChg chg="del">
          <ac:chgData name="tuyết nguyễn thị ánh" userId="a6fbc05945fbe6a6" providerId="LiveId" clId="{071F8208-008A-4216-80D1-D47AB64D18E0}" dt="2023-08-17T13:06:49.128" v="8682" actId="478"/>
          <ac:spMkLst>
            <pc:docMk/>
            <pc:sldMk cId="3041239988" sldId="306"/>
            <ac:spMk id="121" creationId="{E3BFC76E-E565-4DCF-648F-F4ED042DA709}"/>
          </ac:spMkLst>
        </pc:spChg>
        <pc:grpChg chg="add del">
          <ac:chgData name="tuyết nguyễn thị ánh" userId="a6fbc05945fbe6a6" providerId="LiveId" clId="{071F8208-008A-4216-80D1-D47AB64D18E0}" dt="2023-08-17T13:09:28.849" v="8714" actId="478"/>
          <ac:grpSpMkLst>
            <pc:docMk/>
            <pc:sldMk cId="3041239988" sldId="306"/>
            <ac:grpSpMk id="2" creationId="{00000000-0000-0000-0000-000000000000}"/>
          </ac:grpSpMkLst>
        </pc:grpChg>
        <pc:grpChg chg="del">
          <ac:chgData name="tuyết nguyễn thị ánh" userId="a6fbc05945fbe6a6" providerId="LiveId" clId="{071F8208-008A-4216-80D1-D47AB64D18E0}" dt="2023-08-17T13:06:46.329" v="8681" actId="478"/>
          <ac:grpSpMkLst>
            <pc:docMk/>
            <pc:sldMk cId="3041239988" sldId="306"/>
            <ac:grpSpMk id="12" creationId="{8D85EC35-010B-9E84-1B24-810D51CC1A06}"/>
          </ac:grpSpMkLst>
        </pc:grpChg>
        <pc:grpChg chg="add mod">
          <ac:chgData name="tuyết nguyễn thị ánh" userId="a6fbc05945fbe6a6" providerId="LiveId" clId="{071F8208-008A-4216-80D1-D47AB64D18E0}" dt="2023-08-17T13:09:37.529" v="8719" actId="1076"/>
          <ac:grpSpMkLst>
            <pc:docMk/>
            <pc:sldMk cId="3041239988" sldId="306"/>
            <ac:grpSpMk id="19" creationId="{8EFE7378-4A2F-BBAE-CD2C-19C7F095BBAD}"/>
          </ac:grpSpMkLst>
        </pc:grpChg>
        <pc:picChg chg="add mod">
          <ac:chgData name="tuyết nguyễn thị ánh" userId="a6fbc05945fbe6a6" providerId="LiveId" clId="{071F8208-008A-4216-80D1-D47AB64D18E0}" dt="2023-08-17T13:08:41.511" v="8707" actId="1076"/>
          <ac:picMkLst>
            <pc:docMk/>
            <pc:sldMk cId="3041239988" sldId="306"/>
            <ac:picMk id="18" creationId="{5580705B-E2F3-BBDF-D1A3-B66CE7AF382E}"/>
          </ac:picMkLst>
        </pc:picChg>
        <pc:picChg chg="mod">
          <ac:chgData name="tuyết nguyễn thị ánh" userId="a6fbc05945fbe6a6" providerId="LiveId" clId="{071F8208-008A-4216-80D1-D47AB64D18E0}" dt="2023-08-17T13:09:31.293" v="8716"/>
          <ac:picMkLst>
            <pc:docMk/>
            <pc:sldMk cId="3041239988" sldId="306"/>
            <ac:picMk id="20" creationId="{9024860B-8970-4D01-41ED-F9BE117279D5}"/>
          </ac:picMkLst>
        </pc:picChg>
        <pc:cxnChg chg="mod">
          <ac:chgData name="tuyết nguyễn thị ánh" userId="a6fbc05945fbe6a6" providerId="LiveId" clId="{071F8208-008A-4216-80D1-D47AB64D18E0}" dt="2023-08-17T13:06:46.329" v="8681" actId="478"/>
          <ac:cxnSpMkLst>
            <pc:docMk/>
            <pc:sldMk cId="3041239988" sldId="306"/>
            <ac:cxnSpMk id="67" creationId="{31A17D80-81F1-BD9F-076F-13FF5973892D}"/>
          </ac:cxnSpMkLst>
        </pc:cxnChg>
        <pc:cxnChg chg="mod">
          <ac:chgData name="tuyết nguyễn thị ánh" userId="a6fbc05945fbe6a6" providerId="LiveId" clId="{071F8208-008A-4216-80D1-D47AB64D18E0}" dt="2023-08-17T13:06:46.329" v="8681" actId="478"/>
          <ac:cxnSpMkLst>
            <pc:docMk/>
            <pc:sldMk cId="3041239988" sldId="306"/>
            <ac:cxnSpMk id="71" creationId="{F26D49DB-B0B0-CF9E-7B00-64692EC81B6F}"/>
          </ac:cxnSpMkLst>
        </pc:cxnChg>
        <pc:cxnChg chg="mod">
          <ac:chgData name="tuyết nguyễn thị ánh" userId="a6fbc05945fbe6a6" providerId="LiveId" clId="{071F8208-008A-4216-80D1-D47AB64D18E0}" dt="2023-08-17T13:06:46.329" v="8681" actId="478"/>
          <ac:cxnSpMkLst>
            <pc:docMk/>
            <pc:sldMk cId="3041239988" sldId="306"/>
            <ac:cxnSpMk id="77" creationId="{1BD2E2BC-D4BF-94F1-C126-C7A27D951E70}"/>
          </ac:cxnSpMkLst>
        </pc:cxnChg>
      </pc:sldChg>
      <pc:sldChg chg="del">
        <pc:chgData name="tuyết nguyễn thị ánh" userId="a6fbc05945fbe6a6" providerId="LiveId" clId="{071F8208-008A-4216-80D1-D47AB64D18E0}" dt="2023-08-17T13:09:12.928" v="8710" actId="47"/>
        <pc:sldMkLst>
          <pc:docMk/>
          <pc:sldMk cId="4217216332" sldId="307"/>
        </pc:sldMkLst>
      </pc:sldChg>
      <pc:sldChg chg="addSp delSp modSp mod ord delAnim modAnim">
        <pc:chgData name="tuyết nguyễn thị ánh" userId="a6fbc05945fbe6a6" providerId="LiveId" clId="{071F8208-008A-4216-80D1-D47AB64D18E0}" dt="2023-08-17T16:23:46.442" v="11548"/>
        <pc:sldMkLst>
          <pc:docMk/>
          <pc:sldMk cId="3827717808" sldId="308"/>
        </pc:sldMkLst>
        <pc:spChg chg="mod">
          <ac:chgData name="tuyết nguyễn thị ánh" userId="a6fbc05945fbe6a6" providerId="LiveId" clId="{071F8208-008A-4216-80D1-D47AB64D18E0}" dt="2023-08-17T12:30:46.633" v="7064" actId="20577"/>
          <ac:spMkLst>
            <pc:docMk/>
            <pc:sldMk cId="3827717808" sldId="308"/>
            <ac:spMk id="10" creationId="{913EB4B7-3B7D-B587-F33F-9A4AA2487745}"/>
          </ac:spMkLst>
        </pc:spChg>
        <pc:spChg chg="mod">
          <ac:chgData name="tuyết nguyễn thị ánh" userId="a6fbc05945fbe6a6" providerId="LiveId" clId="{071F8208-008A-4216-80D1-D47AB64D18E0}" dt="2023-08-17T11:50:00.757" v="5404" actId="20577"/>
          <ac:spMkLst>
            <pc:docMk/>
            <pc:sldMk cId="3827717808" sldId="308"/>
            <ac:spMk id="17" creationId="{AA84BBC9-EB15-D94C-CF08-1F1C5EC2A772}"/>
          </ac:spMkLst>
        </pc:spChg>
        <pc:spChg chg="mod">
          <ac:chgData name="tuyết nguyễn thị ánh" userId="a6fbc05945fbe6a6" providerId="LiveId" clId="{071F8208-008A-4216-80D1-D47AB64D18E0}" dt="2023-08-17T11:53:55.232" v="5509" actId="14100"/>
          <ac:spMkLst>
            <pc:docMk/>
            <pc:sldMk cId="3827717808" sldId="308"/>
            <ac:spMk id="18" creationId="{532DE6BD-D00B-1110-08AA-83C9ACA66446}"/>
          </ac:spMkLst>
        </pc:spChg>
        <pc:spChg chg="del mod topLvl">
          <ac:chgData name="tuyết nguyễn thị ánh" userId="a6fbc05945fbe6a6" providerId="LiveId" clId="{071F8208-008A-4216-80D1-D47AB64D18E0}" dt="2023-08-17T11:51:20.632" v="5434" actId="478"/>
          <ac:spMkLst>
            <pc:docMk/>
            <pc:sldMk cId="3827717808" sldId="308"/>
            <ac:spMk id="19" creationId="{B88E0791-E54B-CAB9-195D-99ABC81E8698}"/>
          </ac:spMkLst>
        </pc:spChg>
        <pc:spChg chg="del mod topLvl">
          <ac:chgData name="tuyết nguyễn thị ánh" userId="a6fbc05945fbe6a6" providerId="LiveId" clId="{071F8208-008A-4216-80D1-D47AB64D18E0}" dt="2023-08-17T11:51:18.843" v="5433" actId="478"/>
          <ac:spMkLst>
            <pc:docMk/>
            <pc:sldMk cId="3827717808" sldId="308"/>
            <ac:spMk id="20" creationId="{B976F5C0-8E6B-F22A-3E9D-E3371C9AC4EC}"/>
          </ac:spMkLst>
        </pc:spChg>
        <pc:spChg chg="del mod topLvl">
          <ac:chgData name="tuyết nguyễn thị ánh" userId="a6fbc05945fbe6a6" providerId="LiveId" clId="{071F8208-008A-4216-80D1-D47AB64D18E0}" dt="2023-08-17T11:51:20.632" v="5434" actId="478"/>
          <ac:spMkLst>
            <pc:docMk/>
            <pc:sldMk cId="3827717808" sldId="308"/>
            <ac:spMk id="21" creationId="{0FB21DF8-904D-3A96-3560-9660C246AE97}"/>
          </ac:spMkLst>
        </pc:spChg>
        <pc:spChg chg="del mod topLvl">
          <ac:chgData name="tuyết nguyễn thị ánh" userId="a6fbc05945fbe6a6" providerId="LiveId" clId="{071F8208-008A-4216-80D1-D47AB64D18E0}" dt="2023-08-17T11:51:20.632" v="5434" actId="478"/>
          <ac:spMkLst>
            <pc:docMk/>
            <pc:sldMk cId="3827717808" sldId="308"/>
            <ac:spMk id="22" creationId="{76071540-CE7F-46E6-F99D-290EF0D92CA3}"/>
          </ac:spMkLst>
        </pc:spChg>
        <pc:spChg chg="del mod topLvl">
          <ac:chgData name="tuyết nguyễn thị ánh" userId="a6fbc05945fbe6a6" providerId="LiveId" clId="{071F8208-008A-4216-80D1-D47AB64D18E0}" dt="2023-08-17T11:51:23.097" v="5435" actId="478"/>
          <ac:spMkLst>
            <pc:docMk/>
            <pc:sldMk cId="3827717808" sldId="308"/>
            <ac:spMk id="23" creationId="{E6CB65DB-B94A-6659-4FB1-B8E323F82DF4}"/>
          </ac:spMkLst>
        </pc:spChg>
        <pc:spChg chg="del mod topLvl">
          <ac:chgData name="tuyết nguyễn thị ánh" userId="a6fbc05945fbe6a6" providerId="LiveId" clId="{071F8208-008A-4216-80D1-D47AB64D18E0}" dt="2023-08-17T11:51:20.632" v="5434" actId="478"/>
          <ac:spMkLst>
            <pc:docMk/>
            <pc:sldMk cId="3827717808" sldId="308"/>
            <ac:spMk id="24" creationId="{3CFF9757-41F7-AFFB-EC46-93DD5E671E8C}"/>
          </ac:spMkLst>
        </pc:spChg>
        <pc:spChg chg="del mod topLvl">
          <ac:chgData name="tuyết nguyễn thị ánh" userId="a6fbc05945fbe6a6" providerId="LiveId" clId="{071F8208-008A-4216-80D1-D47AB64D18E0}" dt="2023-08-17T11:51:20.632" v="5434" actId="478"/>
          <ac:spMkLst>
            <pc:docMk/>
            <pc:sldMk cId="3827717808" sldId="308"/>
            <ac:spMk id="25" creationId="{A582E60B-4D8B-C76D-28F4-3D704CF171A9}"/>
          </ac:spMkLst>
        </pc:spChg>
        <pc:spChg chg="del mod topLvl">
          <ac:chgData name="tuyết nguyễn thị ánh" userId="a6fbc05945fbe6a6" providerId="LiveId" clId="{071F8208-008A-4216-80D1-D47AB64D18E0}" dt="2023-08-17T11:51:18.320" v="5432" actId="478"/>
          <ac:spMkLst>
            <pc:docMk/>
            <pc:sldMk cId="3827717808" sldId="308"/>
            <ac:spMk id="26" creationId="{6259146D-408D-B680-9B91-12D3F8D6B9B6}"/>
          </ac:spMkLst>
        </pc:spChg>
        <pc:grpChg chg="add mod">
          <ac:chgData name="tuyết nguyễn thị ánh" userId="a6fbc05945fbe6a6" providerId="LiveId" clId="{071F8208-008A-4216-80D1-D47AB64D18E0}" dt="2023-08-17T11:56:55.394" v="5526" actId="1076"/>
          <ac:grpSpMkLst>
            <pc:docMk/>
            <pc:sldMk cId="3827717808" sldId="308"/>
            <ac:grpSpMk id="9" creationId="{1A317942-2D45-7C7F-48AA-B638C41322E4}"/>
          </ac:grpSpMkLst>
        </pc:grpChg>
        <pc:grpChg chg="del">
          <ac:chgData name="tuyết nguyễn thị ánh" userId="a6fbc05945fbe6a6" providerId="LiveId" clId="{071F8208-008A-4216-80D1-D47AB64D18E0}" dt="2023-08-17T11:50:09.488" v="5405" actId="478"/>
          <ac:grpSpMkLst>
            <pc:docMk/>
            <pc:sldMk cId="3827717808" sldId="308"/>
            <ac:grpSpMk id="12" creationId="{003965BD-F24A-6B1B-822D-A00B380D9B9C}"/>
          </ac:grpSpMkLst>
        </pc:grpChg>
        <pc:grpChg chg="mod">
          <ac:chgData name="tuyết nguyễn thị ánh" userId="a6fbc05945fbe6a6" providerId="LiveId" clId="{071F8208-008A-4216-80D1-D47AB64D18E0}" dt="2023-08-17T11:54:03.445" v="5512" actId="1036"/>
          <ac:grpSpMkLst>
            <pc:docMk/>
            <pc:sldMk cId="3827717808" sldId="308"/>
            <ac:grpSpMk id="15" creationId="{BB083165-EB2D-C728-DAD2-88BA690581D3}"/>
          </ac:grpSpMkLst>
        </pc:grpChg>
        <pc:grpChg chg="del mod">
          <ac:chgData name="tuyết nguyễn thị ánh" userId="a6fbc05945fbe6a6" providerId="LiveId" clId="{071F8208-008A-4216-80D1-D47AB64D18E0}" dt="2023-08-17T11:51:15.584" v="5431" actId="165"/>
          <ac:grpSpMkLst>
            <pc:docMk/>
            <pc:sldMk cId="3827717808" sldId="308"/>
            <ac:grpSpMk id="27" creationId="{F80AA3D1-FFE1-19B2-5C03-7B16EF7ED4D3}"/>
          </ac:grpSpMkLst>
        </pc:grpChg>
        <pc:picChg chg="add mod">
          <ac:chgData name="tuyết nguyễn thị ánh" userId="a6fbc05945fbe6a6" providerId="LiveId" clId="{071F8208-008A-4216-80D1-D47AB64D18E0}" dt="2023-08-17T11:53:11.130" v="5492" actId="14100"/>
          <ac:picMkLst>
            <pc:docMk/>
            <pc:sldMk cId="3827717808" sldId="308"/>
            <ac:picMk id="6" creationId="{B3879158-AB95-66D9-C672-9CDFDFB7BE3D}"/>
          </ac:picMkLst>
        </pc:picChg>
        <pc:picChg chg="mod">
          <ac:chgData name="tuyết nguyễn thị ánh" userId="a6fbc05945fbe6a6" providerId="LiveId" clId="{071F8208-008A-4216-80D1-D47AB64D18E0}" dt="2023-08-17T11:56:51.421" v="5525"/>
          <ac:picMkLst>
            <pc:docMk/>
            <pc:sldMk cId="3827717808" sldId="308"/>
            <ac:picMk id="11" creationId="{054BA327-36A3-352D-D2EB-34CFF4E1E298}"/>
          </ac:picMkLst>
        </pc:picChg>
      </pc:sldChg>
      <pc:sldChg chg="del ord">
        <pc:chgData name="tuyết nguyễn thị ánh" userId="a6fbc05945fbe6a6" providerId="LiveId" clId="{071F8208-008A-4216-80D1-D47AB64D18E0}" dt="2023-08-17T12:25:41.208" v="6928" actId="47"/>
        <pc:sldMkLst>
          <pc:docMk/>
          <pc:sldMk cId="2390385327" sldId="309"/>
        </pc:sldMkLst>
      </pc:sldChg>
      <pc:sldChg chg="del">
        <pc:chgData name="tuyết nguyễn thị ánh" userId="a6fbc05945fbe6a6" providerId="LiveId" clId="{071F8208-008A-4216-80D1-D47AB64D18E0}" dt="2023-08-17T13:14:06.360" v="8791" actId="47"/>
        <pc:sldMkLst>
          <pc:docMk/>
          <pc:sldMk cId="642839910" sldId="310"/>
        </pc:sldMkLst>
      </pc:sldChg>
      <pc:sldChg chg="del">
        <pc:chgData name="tuyết nguyễn thị ánh" userId="a6fbc05945fbe6a6" providerId="LiveId" clId="{071F8208-008A-4216-80D1-D47AB64D18E0}" dt="2023-08-17T13:14:06.946" v="8792" actId="47"/>
        <pc:sldMkLst>
          <pc:docMk/>
          <pc:sldMk cId="3431217852" sldId="311"/>
        </pc:sldMkLst>
      </pc:sldChg>
      <pc:sldChg chg="addSp delSp modSp mod ord modTransition delAnim modAnim">
        <pc:chgData name="tuyết nguyễn thị ánh" userId="a6fbc05945fbe6a6" providerId="LiveId" clId="{071F8208-008A-4216-80D1-D47AB64D18E0}" dt="2023-08-17T16:45:04.136" v="11720"/>
        <pc:sldMkLst>
          <pc:docMk/>
          <pc:sldMk cId="1269809796" sldId="312"/>
        </pc:sldMkLst>
        <pc:spChg chg="del">
          <ac:chgData name="tuyết nguyễn thị ánh" userId="a6fbc05945fbe6a6" providerId="LiveId" clId="{071F8208-008A-4216-80D1-D47AB64D18E0}" dt="2023-08-17T12:19:08.752" v="6659" actId="478"/>
          <ac:spMkLst>
            <pc:docMk/>
            <pc:sldMk cId="1269809796" sldId="312"/>
            <ac:spMk id="6" creationId="{5E5BEFEE-326B-7F3A-6220-A95048B25EFE}"/>
          </ac:spMkLst>
        </pc:spChg>
        <pc:spChg chg="mod">
          <ac:chgData name="tuyết nguyễn thị ánh" userId="a6fbc05945fbe6a6" providerId="LiveId" clId="{071F8208-008A-4216-80D1-D47AB64D18E0}" dt="2023-08-17T12:19:27.799" v="6660"/>
          <ac:spMkLst>
            <pc:docMk/>
            <pc:sldMk cId="1269809796" sldId="312"/>
            <ac:spMk id="19" creationId="{B21791B8-F25C-12B6-21AD-659042C6F9A0}"/>
          </ac:spMkLst>
        </pc:spChg>
        <pc:spChg chg="mod">
          <ac:chgData name="tuyết nguyễn thị ánh" userId="a6fbc05945fbe6a6" providerId="LiveId" clId="{071F8208-008A-4216-80D1-D47AB64D18E0}" dt="2023-08-17T12:19:27.799" v="6660"/>
          <ac:spMkLst>
            <pc:docMk/>
            <pc:sldMk cId="1269809796" sldId="312"/>
            <ac:spMk id="20" creationId="{B218BE41-5585-B41E-5087-B90DE34C3C70}"/>
          </ac:spMkLst>
        </pc:spChg>
        <pc:spChg chg="add mod">
          <ac:chgData name="tuyết nguyễn thị ánh" userId="a6fbc05945fbe6a6" providerId="LiveId" clId="{071F8208-008A-4216-80D1-D47AB64D18E0}" dt="2023-08-17T12:23:20.594" v="6762" actId="1035"/>
          <ac:spMkLst>
            <pc:docMk/>
            <pc:sldMk cId="1269809796" sldId="312"/>
            <ac:spMk id="21" creationId="{D38CD447-FCEC-F2BD-C900-AD613B008070}"/>
          </ac:spMkLst>
        </pc:spChg>
        <pc:spChg chg="mod">
          <ac:chgData name="tuyết nguyễn thị ánh" userId="a6fbc05945fbe6a6" providerId="LiveId" clId="{071F8208-008A-4216-80D1-D47AB64D18E0}" dt="2023-08-17T12:21:22.106" v="6738"/>
          <ac:spMkLst>
            <pc:docMk/>
            <pc:sldMk cId="1269809796" sldId="312"/>
            <ac:spMk id="24" creationId="{657580A5-7942-C685-1985-96AC2637D679}"/>
          </ac:spMkLst>
        </pc:spChg>
        <pc:spChg chg="add mod ord">
          <ac:chgData name="tuyết nguyễn thị ánh" userId="a6fbc05945fbe6a6" providerId="LiveId" clId="{071F8208-008A-4216-80D1-D47AB64D18E0}" dt="2023-08-17T12:23:34.166" v="6769" actId="167"/>
          <ac:spMkLst>
            <pc:docMk/>
            <pc:sldMk cId="1269809796" sldId="312"/>
            <ac:spMk id="27" creationId="{3F8CCB12-22C7-BD31-FE8E-D37EBA12C95F}"/>
          </ac:spMkLst>
        </pc:spChg>
        <pc:spChg chg="del">
          <ac:chgData name="tuyết nguyễn thị ánh" userId="a6fbc05945fbe6a6" providerId="LiveId" clId="{071F8208-008A-4216-80D1-D47AB64D18E0}" dt="2023-08-17T12:19:08.752" v="6659" actId="478"/>
          <ac:spMkLst>
            <pc:docMk/>
            <pc:sldMk cId="1269809796" sldId="312"/>
            <ac:spMk id="42" creationId="{8D1957DB-B0C8-FB9E-C760-514803756A2D}"/>
          </ac:spMkLst>
        </pc:spChg>
        <pc:grpChg chg="ord">
          <ac:chgData name="tuyết nguyễn thị ánh" userId="a6fbc05945fbe6a6" providerId="LiveId" clId="{071F8208-008A-4216-80D1-D47AB64D18E0}" dt="2023-08-17T12:23:38.124" v="6771" actId="167"/>
          <ac:grpSpMkLst>
            <pc:docMk/>
            <pc:sldMk cId="1269809796" sldId="312"/>
            <ac:grpSpMk id="2" creationId="{00000000-0000-0000-0000-000000000000}"/>
          </ac:grpSpMkLst>
        </pc:grpChg>
        <pc:grpChg chg="add mod">
          <ac:chgData name="tuyết nguyễn thị ánh" userId="a6fbc05945fbe6a6" providerId="LiveId" clId="{071F8208-008A-4216-80D1-D47AB64D18E0}" dt="2023-08-17T12:23:20.594" v="6762" actId="1035"/>
          <ac:grpSpMkLst>
            <pc:docMk/>
            <pc:sldMk cId="1269809796" sldId="312"/>
            <ac:grpSpMk id="5" creationId="{C0900AD5-C72B-A30E-8C43-3AB81F0C7071}"/>
          </ac:grpSpMkLst>
        </pc:grpChg>
        <pc:grpChg chg="del">
          <ac:chgData name="tuyết nguyễn thị ánh" userId="a6fbc05945fbe6a6" providerId="LiveId" clId="{071F8208-008A-4216-80D1-D47AB64D18E0}" dt="2023-08-17T12:19:08.752" v="6659" actId="478"/>
          <ac:grpSpMkLst>
            <pc:docMk/>
            <pc:sldMk cId="1269809796" sldId="312"/>
            <ac:grpSpMk id="7" creationId="{4DCE406D-09C7-2281-BDC2-58D8237A2C42}"/>
          </ac:grpSpMkLst>
        </pc:grpChg>
        <pc:grpChg chg="del">
          <ac:chgData name="tuyết nguyễn thị ánh" userId="a6fbc05945fbe6a6" providerId="LiveId" clId="{071F8208-008A-4216-80D1-D47AB64D18E0}" dt="2023-08-17T12:19:08.752" v="6659" actId="478"/>
          <ac:grpSpMkLst>
            <pc:docMk/>
            <pc:sldMk cId="1269809796" sldId="312"/>
            <ac:grpSpMk id="12" creationId="{003965BD-F24A-6B1B-822D-A00B380D9B9C}"/>
          </ac:grpSpMkLst>
        </pc:grpChg>
        <pc:grpChg chg="del">
          <ac:chgData name="tuyết nguyễn thị ánh" userId="a6fbc05945fbe6a6" providerId="LiveId" clId="{071F8208-008A-4216-80D1-D47AB64D18E0}" dt="2023-08-17T12:19:08.752" v="6659" actId="478"/>
          <ac:grpSpMkLst>
            <pc:docMk/>
            <pc:sldMk cId="1269809796" sldId="312"/>
            <ac:grpSpMk id="15" creationId="{BB083165-EB2D-C728-DAD2-88BA690581D3}"/>
          </ac:grpSpMkLst>
        </pc:grpChg>
        <pc:grpChg chg="add mod">
          <ac:chgData name="tuyết nguyễn thị ánh" userId="a6fbc05945fbe6a6" providerId="LiveId" clId="{071F8208-008A-4216-80D1-D47AB64D18E0}" dt="2023-08-17T12:23:24.214" v="6767" actId="1036"/>
          <ac:grpSpMkLst>
            <pc:docMk/>
            <pc:sldMk cId="1269809796" sldId="312"/>
            <ac:grpSpMk id="22" creationId="{1C57D2D0-1117-B50D-408A-B764EEA44589}"/>
          </ac:grpSpMkLst>
        </pc:grpChg>
        <pc:picChg chg="mod">
          <ac:chgData name="tuyết nguyễn thị ánh" userId="a6fbc05945fbe6a6" providerId="LiveId" clId="{071F8208-008A-4216-80D1-D47AB64D18E0}" dt="2023-08-17T12:21:22.106" v="6738"/>
          <ac:picMkLst>
            <pc:docMk/>
            <pc:sldMk cId="1269809796" sldId="312"/>
            <ac:picMk id="23" creationId="{5DD39F25-1F3A-942F-34A7-1206B5316ACC}"/>
          </ac:picMkLst>
        </pc:picChg>
        <pc:picChg chg="add mod">
          <ac:chgData name="tuyết nguyễn thị ánh" userId="a6fbc05945fbe6a6" providerId="LiveId" clId="{071F8208-008A-4216-80D1-D47AB64D18E0}" dt="2023-08-17T12:23:41.135" v="6772" actId="14100"/>
          <ac:picMkLst>
            <pc:docMk/>
            <pc:sldMk cId="1269809796" sldId="312"/>
            <ac:picMk id="25" creationId="{4D2A6E2F-9744-9042-BBE5-D7241EA1C167}"/>
          </ac:picMkLst>
        </pc:picChg>
      </pc:sldChg>
      <pc:sldChg chg="del">
        <pc:chgData name="tuyết nguyễn thị ánh" userId="a6fbc05945fbe6a6" providerId="LiveId" clId="{071F8208-008A-4216-80D1-D47AB64D18E0}" dt="2023-08-17T13:14:07.854" v="8794" actId="47"/>
        <pc:sldMkLst>
          <pc:docMk/>
          <pc:sldMk cId="138128472" sldId="313"/>
        </pc:sldMkLst>
      </pc:sldChg>
      <pc:sldChg chg="del">
        <pc:chgData name="tuyết nguyễn thị ánh" userId="a6fbc05945fbe6a6" providerId="LiveId" clId="{071F8208-008A-4216-80D1-D47AB64D18E0}" dt="2023-08-17T13:14:08.377" v="8795" actId="47"/>
        <pc:sldMkLst>
          <pc:docMk/>
          <pc:sldMk cId="301441963" sldId="314"/>
        </pc:sldMkLst>
      </pc:sldChg>
      <pc:sldChg chg="addSp delSp modSp mod ord delAnim modAnim">
        <pc:chgData name="tuyết nguyễn thị ánh" userId="a6fbc05945fbe6a6" providerId="LiveId" clId="{071F8208-008A-4216-80D1-D47AB64D18E0}" dt="2023-08-17T16:26:08.624" v="11572"/>
        <pc:sldMkLst>
          <pc:docMk/>
          <pc:sldMk cId="4023372364" sldId="315"/>
        </pc:sldMkLst>
        <pc:spChg chg="mod">
          <ac:chgData name="tuyết nguyễn thị ánh" userId="a6fbc05945fbe6a6" providerId="LiveId" clId="{071F8208-008A-4216-80D1-D47AB64D18E0}" dt="2023-08-17T12:13:15.452" v="6208" actId="1076"/>
          <ac:spMkLst>
            <pc:docMk/>
            <pc:sldMk cId="4023372364" sldId="315"/>
            <ac:spMk id="8" creationId="{00000000-0000-0000-0000-000000000000}"/>
          </ac:spMkLst>
        </pc:spChg>
        <pc:spChg chg="mod">
          <ac:chgData name="tuyết nguyễn thị ánh" userId="a6fbc05945fbe6a6" providerId="LiveId" clId="{071F8208-008A-4216-80D1-D47AB64D18E0}" dt="2023-08-17T12:13:28.341" v="6216" actId="1076"/>
          <ac:spMkLst>
            <pc:docMk/>
            <pc:sldMk cId="4023372364" sldId="315"/>
            <ac:spMk id="9" creationId="{00000000-0000-0000-0000-000000000000}"/>
          </ac:spMkLst>
        </pc:spChg>
        <pc:spChg chg="mod">
          <ac:chgData name="tuyết nguyễn thị ánh" userId="a6fbc05945fbe6a6" providerId="LiveId" clId="{071F8208-008A-4216-80D1-D47AB64D18E0}" dt="2023-08-17T12:11:19.133" v="6075"/>
          <ac:spMkLst>
            <pc:docMk/>
            <pc:sldMk cId="4023372364" sldId="315"/>
            <ac:spMk id="11" creationId="{08F0E408-65A8-44F3-37BF-D47B5DA01207}"/>
          </ac:spMkLst>
        </pc:spChg>
        <pc:spChg chg="mod">
          <ac:chgData name="tuyết nguyễn thị ánh" userId="a6fbc05945fbe6a6" providerId="LiveId" clId="{071F8208-008A-4216-80D1-D47AB64D18E0}" dt="2023-08-17T12:13:22.260" v="6214" actId="1035"/>
          <ac:spMkLst>
            <pc:docMk/>
            <pc:sldMk cId="4023372364" sldId="315"/>
            <ac:spMk id="12" creationId="{4362B63F-EF79-ADFA-403A-5C81EBEE6438}"/>
          </ac:spMkLst>
        </pc:spChg>
        <pc:spChg chg="mod">
          <ac:chgData name="tuyết nguyễn thị ánh" userId="a6fbc05945fbe6a6" providerId="LiveId" clId="{071F8208-008A-4216-80D1-D47AB64D18E0}" dt="2023-08-17T12:13:26.551" v="6215" actId="14100"/>
          <ac:spMkLst>
            <pc:docMk/>
            <pc:sldMk cId="4023372364" sldId="315"/>
            <ac:spMk id="13" creationId="{7BC68034-8FCD-1A8E-FCAE-24C55F84F2E0}"/>
          </ac:spMkLst>
        </pc:spChg>
        <pc:spChg chg="mod">
          <ac:chgData name="tuyết nguyễn thị ánh" userId="a6fbc05945fbe6a6" providerId="LiveId" clId="{071F8208-008A-4216-80D1-D47AB64D18E0}" dt="2023-08-17T16:26:00.117" v="11570" actId="1076"/>
          <ac:spMkLst>
            <pc:docMk/>
            <pc:sldMk cId="4023372364" sldId="315"/>
            <ac:spMk id="15" creationId="{A9719103-9105-C17E-7DF8-E58D40301930}"/>
          </ac:spMkLst>
        </pc:spChg>
        <pc:grpChg chg="add mod">
          <ac:chgData name="tuyết nguyễn thị ánh" userId="a6fbc05945fbe6a6" providerId="LiveId" clId="{071F8208-008A-4216-80D1-D47AB64D18E0}" dt="2023-08-17T12:13:31.689" v="6217" actId="1076"/>
          <ac:grpSpMkLst>
            <pc:docMk/>
            <pc:sldMk cId="4023372364" sldId="315"/>
            <ac:grpSpMk id="6" creationId="{12B5B9F8-B1DB-CA90-26AF-50C95E3E800D}"/>
          </ac:grpSpMkLst>
        </pc:grpChg>
        <pc:picChg chg="del">
          <ac:chgData name="tuyết nguyễn thị ánh" userId="a6fbc05945fbe6a6" providerId="LiveId" clId="{071F8208-008A-4216-80D1-D47AB64D18E0}" dt="2023-08-17T12:09:12.312" v="5885" actId="478"/>
          <ac:picMkLst>
            <pc:docMk/>
            <pc:sldMk cId="4023372364" sldId="315"/>
            <ac:picMk id="7" creationId="{83E80901-219F-76EE-CD4E-D1C07B9CF98F}"/>
          </ac:picMkLst>
        </pc:picChg>
        <pc:picChg chg="mod">
          <ac:chgData name="tuyết nguyễn thị ánh" userId="a6fbc05945fbe6a6" providerId="LiveId" clId="{071F8208-008A-4216-80D1-D47AB64D18E0}" dt="2023-08-17T12:11:19.133" v="6075"/>
          <ac:picMkLst>
            <pc:docMk/>
            <pc:sldMk cId="4023372364" sldId="315"/>
            <ac:picMk id="10" creationId="{0FBECDD9-49E5-640F-32F8-507B5EB7657D}"/>
          </ac:picMkLst>
        </pc:picChg>
        <pc:picChg chg="del">
          <ac:chgData name="tuyết nguyễn thị ánh" userId="a6fbc05945fbe6a6" providerId="LiveId" clId="{071F8208-008A-4216-80D1-D47AB64D18E0}" dt="2023-08-17T12:09:25.032" v="5886" actId="478"/>
          <ac:picMkLst>
            <pc:docMk/>
            <pc:sldMk cId="4023372364" sldId="315"/>
            <ac:picMk id="14" creationId="{3995274C-2C45-52BF-AD1B-7E771824CBFE}"/>
          </ac:picMkLst>
        </pc:picChg>
        <pc:picChg chg="add mod">
          <ac:chgData name="tuyết nguyễn thị ánh" userId="a6fbc05945fbe6a6" providerId="LiveId" clId="{071F8208-008A-4216-80D1-D47AB64D18E0}" dt="2023-08-17T12:15:17.944" v="6461" actId="1076"/>
          <ac:picMkLst>
            <pc:docMk/>
            <pc:sldMk cId="4023372364" sldId="315"/>
            <ac:picMk id="17" creationId="{2A5B873D-7E52-F77A-A84D-ED6DE0F71D3A}"/>
          </ac:picMkLst>
        </pc:picChg>
      </pc:sldChg>
      <pc:sldChg chg="del">
        <pc:chgData name="tuyết nguyễn thị ánh" userId="a6fbc05945fbe6a6" providerId="LiveId" clId="{071F8208-008A-4216-80D1-D47AB64D18E0}" dt="2023-08-17T13:14:09.989" v="8799" actId="47"/>
        <pc:sldMkLst>
          <pc:docMk/>
          <pc:sldMk cId="3365118905" sldId="316"/>
        </pc:sldMkLst>
      </pc:sldChg>
      <pc:sldChg chg="del">
        <pc:chgData name="tuyết nguyễn thị ánh" userId="a6fbc05945fbe6a6" providerId="LiveId" clId="{071F8208-008A-4216-80D1-D47AB64D18E0}" dt="2023-08-17T13:14:07.461" v="8793" actId="47"/>
        <pc:sldMkLst>
          <pc:docMk/>
          <pc:sldMk cId="536670675" sldId="317"/>
        </pc:sldMkLst>
      </pc:sldChg>
      <pc:sldChg chg="del">
        <pc:chgData name="tuyết nguyễn thị ánh" userId="a6fbc05945fbe6a6" providerId="LiveId" clId="{071F8208-008A-4216-80D1-D47AB64D18E0}" dt="2023-08-17T13:14:09.038" v="8796" actId="47"/>
        <pc:sldMkLst>
          <pc:docMk/>
          <pc:sldMk cId="147373940" sldId="318"/>
        </pc:sldMkLst>
      </pc:sldChg>
      <pc:sldChg chg="del">
        <pc:chgData name="tuyết nguyễn thị ánh" userId="a6fbc05945fbe6a6" providerId="LiveId" clId="{071F8208-008A-4216-80D1-D47AB64D18E0}" dt="2023-08-17T13:14:09.353" v="8797" actId="47"/>
        <pc:sldMkLst>
          <pc:docMk/>
          <pc:sldMk cId="2881263030" sldId="320"/>
        </pc:sldMkLst>
      </pc:sldChg>
      <pc:sldChg chg="del">
        <pc:chgData name="tuyết nguyễn thị ánh" userId="a6fbc05945fbe6a6" providerId="LiveId" clId="{071F8208-008A-4216-80D1-D47AB64D18E0}" dt="2023-08-17T13:14:09.815" v="8798" actId="47"/>
        <pc:sldMkLst>
          <pc:docMk/>
          <pc:sldMk cId="3699862705" sldId="321"/>
        </pc:sldMkLst>
      </pc:sldChg>
      <pc:sldChg chg="addSp delSp modSp mod modTransition delAnim modAnim">
        <pc:chgData name="tuyết nguyễn thị ánh" userId="a6fbc05945fbe6a6" providerId="LiveId" clId="{071F8208-008A-4216-80D1-D47AB64D18E0}" dt="2023-08-17T16:46:08.830" v="11735"/>
        <pc:sldMkLst>
          <pc:docMk/>
          <pc:sldMk cId="1809156773" sldId="323"/>
        </pc:sldMkLst>
        <pc:spChg chg="mod">
          <ac:chgData name="tuyết nguyễn thị ánh" userId="a6fbc05945fbe6a6" providerId="LiveId" clId="{071F8208-008A-4216-80D1-D47AB64D18E0}" dt="2023-08-17T13:34:16.351" v="9513" actId="1076"/>
          <ac:spMkLst>
            <pc:docMk/>
            <pc:sldMk cId="1809156773" sldId="323"/>
            <ac:spMk id="5" creationId="{553F63CE-4523-6EAB-CD42-7721CF0579AD}"/>
          </ac:spMkLst>
        </pc:spChg>
        <pc:spChg chg="mod">
          <ac:chgData name="tuyết nguyễn thị ánh" userId="a6fbc05945fbe6a6" providerId="LiveId" clId="{071F8208-008A-4216-80D1-D47AB64D18E0}" dt="2023-08-17T15:08:20.958" v="9565" actId="20577"/>
          <ac:spMkLst>
            <pc:docMk/>
            <pc:sldMk cId="1809156773" sldId="323"/>
            <ac:spMk id="10" creationId="{3152110D-045D-2A4D-9BF3-6DC9ECE5A263}"/>
          </ac:spMkLst>
        </pc:spChg>
        <pc:spChg chg="del mod">
          <ac:chgData name="tuyết nguyễn thị ánh" userId="a6fbc05945fbe6a6" providerId="LiveId" clId="{071F8208-008A-4216-80D1-D47AB64D18E0}" dt="2023-08-17T13:34:20.345" v="9514" actId="478"/>
          <ac:spMkLst>
            <pc:docMk/>
            <pc:sldMk cId="1809156773" sldId="323"/>
            <ac:spMk id="11" creationId="{0D31CF06-7201-4CAB-7957-E6EC5C10ADAA}"/>
          </ac:spMkLst>
        </pc:spChg>
        <pc:spChg chg="add mod">
          <ac:chgData name="tuyết nguyễn thị ánh" userId="a6fbc05945fbe6a6" providerId="LiveId" clId="{071F8208-008A-4216-80D1-D47AB64D18E0}" dt="2023-08-17T13:36:25.667" v="9558" actId="1076"/>
          <ac:spMkLst>
            <pc:docMk/>
            <pc:sldMk cId="1809156773" sldId="323"/>
            <ac:spMk id="12" creationId="{BEE1B419-56F4-BDC5-9F91-72E6DB8FE304}"/>
          </ac:spMkLst>
        </pc:spChg>
        <pc:spChg chg="mod">
          <ac:chgData name="tuyết nguyễn thị ánh" userId="a6fbc05945fbe6a6" providerId="LiveId" clId="{071F8208-008A-4216-80D1-D47AB64D18E0}" dt="2023-08-17T13:34:27.240" v="9517" actId="1076"/>
          <ac:spMkLst>
            <pc:docMk/>
            <pc:sldMk cId="1809156773" sldId="323"/>
            <ac:spMk id="14" creationId="{26156A17-C5AF-CDB1-CA67-B43EA754366E}"/>
          </ac:spMkLst>
        </pc:spChg>
        <pc:spChg chg="del mod">
          <ac:chgData name="tuyết nguyễn thị ánh" userId="a6fbc05945fbe6a6" providerId="LiveId" clId="{071F8208-008A-4216-80D1-D47AB64D18E0}" dt="2023-08-17T13:34:39.796" v="9520" actId="478"/>
          <ac:spMkLst>
            <pc:docMk/>
            <pc:sldMk cId="1809156773" sldId="323"/>
            <ac:spMk id="15" creationId="{DEAD1682-EDC6-E137-EDCB-A8CD72023964}"/>
          </ac:spMkLst>
        </pc:spChg>
        <pc:grpChg chg="mod">
          <ac:chgData name="tuyết nguyễn thị ánh" userId="a6fbc05945fbe6a6" providerId="LiveId" clId="{071F8208-008A-4216-80D1-D47AB64D18E0}" dt="2023-08-17T13:33:05.142" v="9403" actId="1076"/>
          <ac:grpSpMkLst>
            <pc:docMk/>
            <pc:sldMk cId="1809156773" sldId="323"/>
            <ac:grpSpMk id="6" creationId="{94931D0A-BD90-63AF-50BE-B620341B0B5D}"/>
          </ac:grpSpMkLst>
        </pc:grpChg>
        <pc:picChg chg="mod">
          <ac:chgData name="tuyết nguyễn thị ánh" userId="a6fbc05945fbe6a6" providerId="LiveId" clId="{071F8208-008A-4216-80D1-D47AB64D18E0}" dt="2023-08-17T13:36:28.888" v="9561" actId="1076"/>
          <ac:picMkLst>
            <pc:docMk/>
            <pc:sldMk cId="1809156773" sldId="323"/>
            <ac:picMk id="23" creationId="{CE86E9CC-E8D8-05F0-C03A-3E28BE66D693}"/>
          </ac:picMkLst>
        </pc:picChg>
      </pc:sldChg>
      <pc:sldChg chg="del">
        <pc:chgData name="tuyết nguyễn thị ánh" userId="a6fbc05945fbe6a6" providerId="LiveId" clId="{071F8208-008A-4216-80D1-D47AB64D18E0}" dt="2023-08-17T13:31:39.686" v="9388" actId="47"/>
        <pc:sldMkLst>
          <pc:docMk/>
          <pc:sldMk cId="2921776947" sldId="325"/>
        </pc:sldMkLst>
      </pc:sldChg>
      <pc:sldChg chg="addSp delSp modSp mod delAnim modAnim">
        <pc:chgData name="tuyết nguyễn thị ánh" userId="a6fbc05945fbe6a6" providerId="LiveId" clId="{071F8208-008A-4216-80D1-D47AB64D18E0}" dt="2023-08-17T16:40:01.814" v="11684"/>
        <pc:sldMkLst>
          <pc:docMk/>
          <pc:sldMk cId="379724946" sldId="326"/>
        </pc:sldMkLst>
        <pc:spChg chg="mod">
          <ac:chgData name="tuyết nguyễn thị ánh" userId="a6fbc05945fbe6a6" providerId="LiveId" clId="{071F8208-008A-4216-80D1-D47AB64D18E0}" dt="2023-08-17T15:12:12.246" v="9954" actId="1076"/>
          <ac:spMkLst>
            <pc:docMk/>
            <pc:sldMk cId="379724946" sldId="326"/>
            <ac:spMk id="6" creationId="{00000000-0000-0000-0000-000000000000}"/>
          </ac:spMkLst>
        </pc:spChg>
        <pc:spChg chg="mod">
          <ac:chgData name="tuyết nguyễn thị ánh" userId="a6fbc05945fbe6a6" providerId="LiveId" clId="{071F8208-008A-4216-80D1-D47AB64D18E0}" dt="2023-08-17T15:12:24.110" v="9957" actId="1076"/>
          <ac:spMkLst>
            <pc:docMk/>
            <pc:sldMk cId="379724946" sldId="326"/>
            <ac:spMk id="7" creationId="{9F4154D2-2884-E20C-2FB3-CF9CB12E21AF}"/>
          </ac:spMkLst>
        </pc:spChg>
        <pc:spChg chg="add del mod">
          <ac:chgData name="tuyết nguyễn thị ánh" userId="a6fbc05945fbe6a6" providerId="LiveId" clId="{071F8208-008A-4216-80D1-D47AB64D18E0}" dt="2023-08-17T15:11:51.628" v="9948"/>
          <ac:spMkLst>
            <pc:docMk/>
            <pc:sldMk cId="379724946" sldId="326"/>
            <ac:spMk id="8" creationId="{6AF5026A-08CF-D6B7-0AF0-BA71FC678F19}"/>
          </ac:spMkLst>
        </pc:spChg>
        <pc:spChg chg="mod">
          <ac:chgData name="tuyết nguyễn thị ánh" userId="a6fbc05945fbe6a6" providerId="LiveId" clId="{071F8208-008A-4216-80D1-D47AB64D18E0}" dt="2023-08-17T15:13:02.924" v="9973" actId="1076"/>
          <ac:spMkLst>
            <pc:docMk/>
            <pc:sldMk cId="379724946" sldId="326"/>
            <ac:spMk id="9" creationId="{00000000-0000-0000-0000-000000000000}"/>
          </ac:spMkLst>
        </pc:spChg>
        <pc:spChg chg="add del mod">
          <ac:chgData name="tuyết nguyễn thị ánh" userId="a6fbc05945fbe6a6" providerId="LiveId" clId="{071F8208-008A-4216-80D1-D47AB64D18E0}" dt="2023-08-17T15:11:51.628" v="9948"/>
          <ac:spMkLst>
            <pc:docMk/>
            <pc:sldMk cId="379724946" sldId="326"/>
            <ac:spMk id="10" creationId="{DCE030CD-3D03-5797-0874-F333FFF3B215}"/>
          </ac:spMkLst>
        </pc:spChg>
        <pc:spChg chg="add mod">
          <ac:chgData name="tuyết nguyễn thị ánh" userId="a6fbc05945fbe6a6" providerId="LiveId" clId="{071F8208-008A-4216-80D1-D47AB64D18E0}" dt="2023-08-17T15:11:53.846" v="9950"/>
          <ac:spMkLst>
            <pc:docMk/>
            <pc:sldMk cId="379724946" sldId="326"/>
            <ac:spMk id="11" creationId="{E8416593-F591-2EAE-73B9-68575481DAA6}"/>
          </ac:spMkLst>
        </pc:spChg>
        <pc:spChg chg="add mod">
          <ac:chgData name="tuyết nguyễn thị ánh" userId="a6fbc05945fbe6a6" providerId="LiveId" clId="{071F8208-008A-4216-80D1-D47AB64D18E0}" dt="2023-08-17T15:11:53.846" v="9950"/>
          <ac:spMkLst>
            <pc:docMk/>
            <pc:sldMk cId="379724946" sldId="326"/>
            <ac:spMk id="12" creationId="{1872F4D0-FEA1-A9AA-81F9-58B1578F9F96}"/>
          </ac:spMkLst>
        </pc:spChg>
        <pc:spChg chg="mod">
          <ac:chgData name="tuyết nguyễn thị ánh" userId="a6fbc05945fbe6a6" providerId="LiveId" clId="{071F8208-008A-4216-80D1-D47AB64D18E0}" dt="2023-08-17T15:13:21.159" v="9983" actId="20577"/>
          <ac:spMkLst>
            <pc:docMk/>
            <pc:sldMk cId="379724946" sldId="326"/>
            <ac:spMk id="13" creationId="{919675FD-AB06-1571-AB68-C2D6435F796F}"/>
          </ac:spMkLst>
        </pc:spChg>
        <pc:spChg chg="del">
          <ac:chgData name="tuyết nguyễn thị ánh" userId="a6fbc05945fbe6a6" providerId="LiveId" clId="{071F8208-008A-4216-80D1-D47AB64D18E0}" dt="2023-08-17T15:11:53.139" v="9949" actId="478"/>
          <ac:spMkLst>
            <pc:docMk/>
            <pc:sldMk cId="379724946" sldId="326"/>
            <ac:spMk id="14" creationId="{F9403FDD-165A-5B14-0212-4D2001EA90F9}"/>
          </ac:spMkLst>
        </pc:spChg>
        <pc:spChg chg="add mod">
          <ac:chgData name="tuyết nguyễn thị ánh" userId="a6fbc05945fbe6a6" providerId="LiveId" clId="{071F8208-008A-4216-80D1-D47AB64D18E0}" dt="2023-08-17T15:13:01.233" v="9972" actId="1076"/>
          <ac:spMkLst>
            <pc:docMk/>
            <pc:sldMk cId="379724946" sldId="326"/>
            <ac:spMk id="16" creationId="{A3D30F7C-38F0-F69C-F4FD-C1FE22235623}"/>
          </ac:spMkLst>
        </pc:spChg>
        <pc:spChg chg="del">
          <ac:chgData name="tuyết nguyễn thị ánh" userId="a6fbc05945fbe6a6" providerId="LiveId" clId="{071F8208-008A-4216-80D1-D47AB64D18E0}" dt="2023-08-17T15:12:20.294" v="9956" actId="478"/>
          <ac:spMkLst>
            <pc:docMk/>
            <pc:sldMk cId="379724946" sldId="326"/>
            <ac:spMk id="17" creationId="{8536212C-0A19-4056-B847-B3CC436B8843}"/>
          </ac:spMkLst>
        </pc:spChg>
      </pc:sldChg>
      <pc:sldChg chg="modSp">
        <pc:chgData name="tuyết nguyễn thị ánh" userId="a6fbc05945fbe6a6" providerId="LiveId" clId="{071F8208-008A-4216-80D1-D47AB64D18E0}" dt="2023-08-17T13:14:52.362" v="8802"/>
        <pc:sldMkLst>
          <pc:docMk/>
          <pc:sldMk cId="3114893562" sldId="329"/>
        </pc:sldMkLst>
        <pc:picChg chg="mod">
          <ac:chgData name="tuyết nguyễn thị ánh" userId="a6fbc05945fbe6a6" providerId="LiveId" clId="{071F8208-008A-4216-80D1-D47AB64D18E0}" dt="2023-08-17T13:14:52.362" v="8802"/>
          <ac:picMkLst>
            <pc:docMk/>
            <pc:sldMk cId="3114893562" sldId="329"/>
            <ac:picMk id="3" creationId="{22D4F453-DCB0-00D6-FC13-EB4E3BE59401}"/>
          </ac:picMkLst>
        </pc:picChg>
      </pc:sldChg>
      <pc:sldChg chg="modSp mod">
        <pc:chgData name="tuyết nguyễn thị ánh" userId="a6fbc05945fbe6a6" providerId="LiveId" clId="{071F8208-008A-4216-80D1-D47AB64D18E0}" dt="2023-08-17T13:16:08.043" v="8889" actId="20577"/>
        <pc:sldMkLst>
          <pc:docMk/>
          <pc:sldMk cId="742454209" sldId="330"/>
        </pc:sldMkLst>
        <pc:spChg chg="mod">
          <ac:chgData name="tuyết nguyễn thị ánh" userId="a6fbc05945fbe6a6" providerId="LiveId" clId="{071F8208-008A-4216-80D1-D47AB64D18E0}" dt="2023-08-17T13:15:53.436" v="8872" actId="14100"/>
          <ac:spMkLst>
            <pc:docMk/>
            <pc:sldMk cId="742454209" sldId="330"/>
            <ac:spMk id="16" creationId="{73F5B725-A6FC-F5A2-F2A4-6047B0B0A3CC}"/>
          </ac:spMkLst>
        </pc:spChg>
        <pc:spChg chg="mod">
          <ac:chgData name="tuyết nguyễn thị ánh" userId="a6fbc05945fbe6a6" providerId="LiveId" clId="{071F8208-008A-4216-80D1-D47AB64D18E0}" dt="2023-08-17T13:15:27.255" v="8849" actId="20577"/>
          <ac:spMkLst>
            <pc:docMk/>
            <pc:sldMk cId="742454209" sldId="330"/>
            <ac:spMk id="17" creationId="{1AB69979-1D5C-6D4F-6590-E0650E70A5B4}"/>
          </ac:spMkLst>
        </pc:spChg>
        <pc:spChg chg="mod">
          <ac:chgData name="tuyết nguyễn thị ánh" userId="a6fbc05945fbe6a6" providerId="LiveId" clId="{071F8208-008A-4216-80D1-D47AB64D18E0}" dt="2023-08-17T13:15:37.448" v="8862" actId="20577"/>
          <ac:spMkLst>
            <pc:docMk/>
            <pc:sldMk cId="742454209" sldId="330"/>
            <ac:spMk id="18" creationId="{2FB644CA-CB55-3594-B5C2-C9F8A867CDF0}"/>
          </ac:spMkLst>
        </pc:spChg>
        <pc:spChg chg="mod">
          <ac:chgData name="tuyết nguyễn thị ánh" userId="a6fbc05945fbe6a6" providerId="LiveId" clId="{071F8208-008A-4216-80D1-D47AB64D18E0}" dt="2023-08-17T13:15:42.928" v="8867" actId="20577"/>
          <ac:spMkLst>
            <pc:docMk/>
            <pc:sldMk cId="742454209" sldId="330"/>
            <ac:spMk id="19" creationId="{30828281-61AD-7A62-0775-C0E24C9C1DEB}"/>
          </ac:spMkLst>
        </pc:spChg>
        <pc:spChg chg="mod">
          <ac:chgData name="tuyết nguyễn thị ánh" userId="a6fbc05945fbe6a6" providerId="LiveId" clId="{071F8208-008A-4216-80D1-D47AB64D18E0}" dt="2023-08-17T13:16:03.057" v="8885" actId="20577"/>
          <ac:spMkLst>
            <pc:docMk/>
            <pc:sldMk cId="742454209" sldId="330"/>
            <ac:spMk id="20" creationId="{E6A889FC-D3A7-FA7C-0DE3-0EA076B22F62}"/>
          </ac:spMkLst>
        </pc:spChg>
        <pc:spChg chg="mod">
          <ac:chgData name="tuyết nguyễn thị ánh" userId="a6fbc05945fbe6a6" providerId="LiveId" clId="{071F8208-008A-4216-80D1-D47AB64D18E0}" dt="2023-08-17T13:16:08.043" v="8889" actId="20577"/>
          <ac:spMkLst>
            <pc:docMk/>
            <pc:sldMk cId="742454209" sldId="330"/>
            <ac:spMk id="21" creationId="{39170EEF-8452-D761-9524-3629836006CB}"/>
          </ac:spMkLst>
        </pc:spChg>
      </pc:sldChg>
      <pc:sldChg chg="modSp mod modAnim">
        <pc:chgData name="tuyết nguyễn thị ánh" userId="a6fbc05945fbe6a6" providerId="LiveId" clId="{071F8208-008A-4216-80D1-D47AB64D18E0}" dt="2023-08-17T13:19:31.902" v="9029" actId="20577"/>
        <pc:sldMkLst>
          <pc:docMk/>
          <pc:sldMk cId="355612594" sldId="331"/>
        </pc:sldMkLst>
        <pc:spChg chg="mod">
          <ac:chgData name="tuyết nguyễn thị ánh" userId="a6fbc05945fbe6a6" providerId="LiveId" clId="{071F8208-008A-4216-80D1-D47AB64D18E0}" dt="2023-08-17T13:19:17.681" v="9018" actId="1076"/>
          <ac:spMkLst>
            <pc:docMk/>
            <pc:sldMk cId="355612594" sldId="331"/>
            <ac:spMk id="16" creationId="{73F5B725-A6FC-F5A2-F2A4-6047B0B0A3CC}"/>
          </ac:spMkLst>
        </pc:spChg>
        <pc:spChg chg="mod">
          <ac:chgData name="tuyết nguyễn thị ánh" userId="a6fbc05945fbe6a6" providerId="LiveId" clId="{071F8208-008A-4216-80D1-D47AB64D18E0}" dt="2023-08-17T13:18:51.968" v="9009" actId="2711"/>
          <ac:spMkLst>
            <pc:docMk/>
            <pc:sldMk cId="355612594" sldId="331"/>
            <ac:spMk id="17" creationId="{1AB69979-1D5C-6D4F-6590-E0650E70A5B4}"/>
          </ac:spMkLst>
        </pc:spChg>
        <pc:spChg chg="mod">
          <ac:chgData name="tuyết nguyễn thị ánh" userId="a6fbc05945fbe6a6" providerId="LiveId" clId="{071F8208-008A-4216-80D1-D47AB64D18E0}" dt="2023-08-17T13:19:04.903" v="9013" actId="20577"/>
          <ac:spMkLst>
            <pc:docMk/>
            <pc:sldMk cId="355612594" sldId="331"/>
            <ac:spMk id="18" creationId="{2FB644CA-CB55-3594-B5C2-C9F8A867CDF0}"/>
          </ac:spMkLst>
        </pc:spChg>
        <pc:spChg chg="mod">
          <ac:chgData name="tuyết nguyễn thị ánh" userId="a6fbc05945fbe6a6" providerId="LiveId" clId="{071F8208-008A-4216-80D1-D47AB64D18E0}" dt="2023-08-17T13:19:21.924" v="9022" actId="20577"/>
          <ac:spMkLst>
            <pc:docMk/>
            <pc:sldMk cId="355612594" sldId="331"/>
            <ac:spMk id="19" creationId="{30828281-61AD-7A62-0775-C0E24C9C1DEB}"/>
          </ac:spMkLst>
        </pc:spChg>
        <pc:spChg chg="mod">
          <ac:chgData name="tuyết nguyễn thị ánh" userId="a6fbc05945fbe6a6" providerId="LiveId" clId="{071F8208-008A-4216-80D1-D47AB64D18E0}" dt="2023-08-17T13:19:27.504" v="9025" actId="20577"/>
          <ac:spMkLst>
            <pc:docMk/>
            <pc:sldMk cId="355612594" sldId="331"/>
            <ac:spMk id="20" creationId="{E6A889FC-D3A7-FA7C-0DE3-0EA076B22F62}"/>
          </ac:spMkLst>
        </pc:spChg>
        <pc:spChg chg="mod">
          <ac:chgData name="tuyết nguyễn thị ánh" userId="a6fbc05945fbe6a6" providerId="LiveId" clId="{071F8208-008A-4216-80D1-D47AB64D18E0}" dt="2023-08-17T13:19:31.902" v="9029" actId="20577"/>
          <ac:spMkLst>
            <pc:docMk/>
            <pc:sldMk cId="355612594" sldId="331"/>
            <ac:spMk id="21" creationId="{39170EEF-8452-D761-9524-3629836006CB}"/>
          </ac:spMkLst>
        </pc:spChg>
      </pc:sldChg>
      <pc:sldChg chg="modSp mod">
        <pc:chgData name="tuyết nguyễn thị ánh" userId="a6fbc05945fbe6a6" providerId="LiveId" clId="{071F8208-008A-4216-80D1-D47AB64D18E0}" dt="2023-08-17T13:20:51.391" v="9076" actId="1076"/>
        <pc:sldMkLst>
          <pc:docMk/>
          <pc:sldMk cId="3682571503" sldId="332"/>
        </pc:sldMkLst>
        <pc:spChg chg="mod">
          <ac:chgData name="tuyết nguyễn thị ánh" userId="a6fbc05945fbe6a6" providerId="LiveId" clId="{071F8208-008A-4216-80D1-D47AB64D18E0}" dt="2023-08-17T13:20:51.391" v="9076" actId="1076"/>
          <ac:spMkLst>
            <pc:docMk/>
            <pc:sldMk cId="3682571503" sldId="332"/>
            <ac:spMk id="16" creationId="{73F5B725-A6FC-F5A2-F2A4-6047B0B0A3CC}"/>
          </ac:spMkLst>
        </pc:spChg>
        <pc:spChg chg="mod">
          <ac:chgData name="tuyết nguyễn thị ánh" userId="a6fbc05945fbe6a6" providerId="LiveId" clId="{071F8208-008A-4216-80D1-D47AB64D18E0}" dt="2023-08-17T13:20:03.190" v="9036" actId="20577"/>
          <ac:spMkLst>
            <pc:docMk/>
            <pc:sldMk cId="3682571503" sldId="332"/>
            <ac:spMk id="17" creationId="{1AB69979-1D5C-6D4F-6590-E0650E70A5B4}"/>
          </ac:spMkLst>
        </pc:spChg>
        <pc:spChg chg="mod">
          <ac:chgData name="tuyết nguyễn thị ánh" userId="a6fbc05945fbe6a6" providerId="LiveId" clId="{071F8208-008A-4216-80D1-D47AB64D18E0}" dt="2023-08-17T13:20:15.159" v="9043" actId="20577"/>
          <ac:spMkLst>
            <pc:docMk/>
            <pc:sldMk cId="3682571503" sldId="332"/>
            <ac:spMk id="18" creationId="{2FB644CA-CB55-3594-B5C2-C9F8A867CDF0}"/>
          </ac:spMkLst>
        </pc:spChg>
        <pc:spChg chg="mod">
          <ac:chgData name="tuyết nguyễn thị ánh" userId="a6fbc05945fbe6a6" providerId="LiveId" clId="{071F8208-008A-4216-80D1-D47AB64D18E0}" dt="2023-08-17T13:20:20.586" v="9050" actId="20577"/>
          <ac:spMkLst>
            <pc:docMk/>
            <pc:sldMk cId="3682571503" sldId="332"/>
            <ac:spMk id="19" creationId="{30828281-61AD-7A62-0775-C0E24C9C1DEB}"/>
          </ac:spMkLst>
        </pc:spChg>
        <pc:spChg chg="mod">
          <ac:chgData name="tuyết nguyễn thị ánh" userId="a6fbc05945fbe6a6" providerId="LiveId" clId="{071F8208-008A-4216-80D1-D47AB64D18E0}" dt="2023-08-17T13:20:27.765" v="9059" actId="20577"/>
          <ac:spMkLst>
            <pc:docMk/>
            <pc:sldMk cId="3682571503" sldId="332"/>
            <ac:spMk id="20" creationId="{E6A889FC-D3A7-FA7C-0DE3-0EA076B22F62}"/>
          </ac:spMkLst>
        </pc:spChg>
        <pc:spChg chg="mod">
          <ac:chgData name="tuyết nguyễn thị ánh" userId="a6fbc05945fbe6a6" providerId="LiveId" clId="{071F8208-008A-4216-80D1-D47AB64D18E0}" dt="2023-08-17T13:20:34.893" v="9066" actId="20577"/>
          <ac:spMkLst>
            <pc:docMk/>
            <pc:sldMk cId="3682571503" sldId="332"/>
            <ac:spMk id="21" creationId="{39170EEF-8452-D761-9524-3629836006CB}"/>
          </ac:spMkLst>
        </pc:spChg>
      </pc:sldChg>
      <pc:sldChg chg="modSp mod">
        <pc:chgData name="tuyết nguyễn thị ánh" userId="a6fbc05945fbe6a6" providerId="LiveId" clId="{071F8208-008A-4216-80D1-D47AB64D18E0}" dt="2023-08-17T13:22:10.029" v="9130" actId="14100"/>
        <pc:sldMkLst>
          <pc:docMk/>
          <pc:sldMk cId="4269830413" sldId="333"/>
        </pc:sldMkLst>
        <pc:spChg chg="mod">
          <ac:chgData name="tuyết nguyễn thị ánh" userId="a6fbc05945fbe6a6" providerId="LiveId" clId="{071F8208-008A-4216-80D1-D47AB64D18E0}" dt="2023-08-17T13:22:10.029" v="9130" actId="14100"/>
          <ac:spMkLst>
            <pc:docMk/>
            <pc:sldMk cId="4269830413" sldId="333"/>
            <ac:spMk id="16" creationId="{73F5B725-A6FC-F5A2-F2A4-6047B0B0A3CC}"/>
          </ac:spMkLst>
        </pc:spChg>
        <pc:spChg chg="mod">
          <ac:chgData name="tuyết nguyễn thị ánh" userId="a6fbc05945fbe6a6" providerId="LiveId" clId="{071F8208-008A-4216-80D1-D47AB64D18E0}" dt="2023-08-17T13:21:17.318" v="9081" actId="20577"/>
          <ac:spMkLst>
            <pc:docMk/>
            <pc:sldMk cId="4269830413" sldId="333"/>
            <ac:spMk id="17" creationId="{1AB69979-1D5C-6D4F-6590-E0650E70A5B4}"/>
          </ac:spMkLst>
        </pc:spChg>
        <pc:spChg chg="mod">
          <ac:chgData name="tuyết nguyễn thị ánh" userId="a6fbc05945fbe6a6" providerId="LiveId" clId="{071F8208-008A-4216-80D1-D47AB64D18E0}" dt="2023-08-17T13:21:28.954" v="9090" actId="20577"/>
          <ac:spMkLst>
            <pc:docMk/>
            <pc:sldMk cId="4269830413" sldId="333"/>
            <ac:spMk id="18" creationId="{2FB644CA-CB55-3594-B5C2-C9F8A867CDF0}"/>
          </ac:spMkLst>
        </pc:spChg>
        <pc:spChg chg="mod">
          <ac:chgData name="tuyết nguyễn thị ánh" userId="a6fbc05945fbe6a6" providerId="LiveId" clId="{071F8208-008A-4216-80D1-D47AB64D18E0}" dt="2023-08-17T13:21:35.630" v="9099" actId="20577"/>
          <ac:spMkLst>
            <pc:docMk/>
            <pc:sldMk cId="4269830413" sldId="333"/>
            <ac:spMk id="19" creationId="{30828281-61AD-7A62-0775-C0E24C9C1DEB}"/>
          </ac:spMkLst>
        </pc:spChg>
        <pc:spChg chg="mod">
          <ac:chgData name="tuyết nguyễn thị ánh" userId="a6fbc05945fbe6a6" providerId="LiveId" clId="{071F8208-008A-4216-80D1-D47AB64D18E0}" dt="2023-08-17T13:21:41.954" v="9108" actId="20577"/>
          <ac:spMkLst>
            <pc:docMk/>
            <pc:sldMk cId="4269830413" sldId="333"/>
            <ac:spMk id="20" creationId="{E6A889FC-D3A7-FA7C-0DE3-0EA076B22F62}"/>
          </ac:spMkLst>
        </pc:spChg>
        <pc:spChg chg="mod">
          <ac:chgData name="tuyết nguyễn thị ánh" userId="a6fbc05945fbe6a6" providerId="LiveId" clId="{071F8208-008A-4216-80D1-D47AB64D18E0}" dt="2023-08-17T13:21:49.197" v="9116" actId="20577"/>
          <ac:spMkLst>
            <pc:docMk/>
            <pc:sldMk cId="4269830413" sldId="333"/>
            <ac:spMk id="21" creationId="{39170EEF-8452-D761-9524-3629836006CB}"/>
          </ac:spMkLst>
        </pc:spChg>
      </pc:sldChg>
      <pc:sldChg chg="modSp mod">
        <pc:chgData name="tuyết nguyễn thị ánh" userId="a6fbc05945fbe6a6" providerId="LiveId" clId="{071F8208-008A-4216-80D1-D47AB64D18E0}" dt="2023-08-17T13:24:22.095" v="9226" actId="14100"/>
        <pc:sldMkLst>
          <pc:docMk/>
          <pc:sldMk cId="3147918791" sldId="334"/>
        </pc:sldMkLst>
        <pc:spChg chg="mod">
          <ac:chgData name="tuyết nguyễn thị ánh" userId="a6fbc05945fbe6a6" providerId="LiveId" clId="{071F8208-008A-4216-80D1-D47AB64D18E0}" dt="2023-08-17T13:24:22.095" v="9226" actId="14100"/>
          <ac:spMkLst>
            <pc:docMk/>
            <pc:sldMk cId="3147918791" sldId="334"/>
            <ac:spMk id="16" creationId="{73F5B725-A6FC-F5A2-F2A4-6047B0B0A3CC}"/>
          </ac:spMkLst>
        </pc:spChg>
        <pc:spChg chg="mod">
          <ac:chgData name="tuyết nguyễn thị ánh" userId="a6fbc05945fbe6a6" providerId="LiveId" clId="{071F8208-008A-4216-80D1-D47AB64D18E0}" dt="2023-08-17T13:22:50.043" v="9141" actId="20577"/>
          <ac:spMkLst>
            <pc:docMk/>
            <pc:sldMk cId="3147918791" sldId="334"/>
            <ac:spMk id="17" creationId="{1AB69979-1D5C-6D4F-6590-E0650E70A5B4}"/>
          </ac:spMkLst>
        </pc:spChg>
        <pc:spChg chg="mod">
          <ac:chgData name="tuyết nguyễn thị ánh" userId="a6fbc05945fbe6a6" providerId="LiveId" clId="{071F8208-008A-4216-80D1-D47AB64D18E0}" dt="2023-08-17T13:22:59.210" v="9146" actId="20577"/>
          <ac:spMkLst>
            <pc:docMk/>
            <pc:sldMk cId="3147918791" sldId="334"/>
            <ac:spMk id="18" creationId="{2FB644CA-CB55-3594-B5C2-C9F8A867CDF0}"/>
          </ac:spMkLst>
        </pc:spChg>
        <pc:spChg chg="mod">
          <ac:chgData name="tuyết nguyễn thị ánh" userId="a6fbc05945fbe6a6" providerId="LiveId" clId="{071F8208-008A-4216-80D1-D47AB64D18E0}" dt="2023-08-17T13:23:16.929" v="9162" actId="122"/>
          <ac:spMkLst>
            <pc:docMk/>
            <pc:sldMk cId="3147918791" sldId="334"/>
            <ac:spMk id="19" creationId="{30828281-61AD-7A62-0775-C0E24C9C1DEB}"/>
          </ac:spMkLst>
        </pc:spChg>
        <pc:spChg chg="mod">
          <ac:chgData name="tuyết nguyễn thị ánh" userId="a6fbc05945fbe6a6" providerId="LiveId" clId="{071F8208-008A-4216-80D1-D47AB64D18E0}" dt="2023-08-17T13:23:25.513" v="9175" actId="20577"/>
          <ac:spMkLst>
            <pc:docMk/>
            <pc:sldMk cId="3147918791" sldId="334"/>
            <ac:spMk id="20" creationId="{E6A889FC-D3A7-FA7C-0DE3-0EA076B22F62}"/>
          </ac:spMkLst>
        </pc:spChg>
        <pc:spChg chg="mod">
          <ac:chgData name="tuyết nguyễn thị ánh" userId="a6fbc05945fbe6a6" providerId="LiveId" clId="{071F8208-008A-4216-80D1-D47AB64D18E0}" dt="2023-08-17T13:23:35.613" v="9215" actId="20577"/>
          <ac:spMkLst>
            <pc:docMk/>
            <pc:sldMk cId="3147918791" sldId="334"/>
            <ac:spMk id="21" creationId="{39170EEF-8452-D761-9524-3629836006CB}"/>
          </ac:spMkLst>
        </pc:spChg>
      </pc:sldChg>
      <pc:sldChg chg="add del">
        <pc:chgData name="tuyết nguyễn thị ánh" userId="a6fbc05945fbe6a6" providerId="LiveId" clId="{071F8208-008A-4216-80D1-D47AB64D18E0}" dt="2023-08-17T13:14:12.334" v="8801" actId="47"/>
        <pc:sldMkLst>
          <pc:docMk/>
          <pc:sldMk cId="2504127911" sldId="335"/>
        </pc:sldMkLst>
      </pc:sldChg>
      <pc:sldChg chg="addSp delSp modSp mod delAnim modAnim">
        <pc:chgData name="tuyết nguyễn thị ánh" userId="a6fbc05945fbe6a6" providerId="LiveId" clId="{071F8208-008A-4216-80D1-D47AB64D18E0}" dt="2023-08-17T16:39:11.133" v="11675"/>
        <pc:sldMkLst>
          <pc:docMk/>
          <pc:sldMk cId="1358104520" sldId="336"/>
        </pc:sldMkLst>
        <pc:spChg chg="mod">
          <ac:chgData name="tuyết nguyễn thị ánh" userId="a6fbc05945fbe6a6" providerId="LiveId" clId="{071F8208-008A-4216-80D1-D47AB64D18E0}" dt="2023-08-17T13:26:16.867" v="9237" actId="20577"/>
          <ac:spMkLst>
            <pc:docMk/>
            <pc:sldMk cId="1358104520" sldId="336"/>
            <ac:spMk id="7" creationId="{6581086C-FBDA-C96B-3D53-A7BCF61D5687}"/>
          </ac:spMkLst>
        </pc:spChg>
        <pc:spChg chg="mod">
          <ac:chgData name="tuyết nguyễn thị ánh" userId="a6fbc05945fbe6a6" providerId="LiveId" clId="{071F8208-008A-4216-80D1-D47AB64D18E0}" dt="2023-08-17T13:28:24.260" v="9308" actId="1076"/>
          <ac:spMkLst>
            <pc:docMk/>
            <pc:sldMk cId="1358104520" sldId="336"/>
            <ac:spMk id="8" creationId="{00000000-0000-0000-0000-000000000000}"/>
          </ac:spMkLst>
        </pc:spChg>
        <pc:spChg chg="mod">
          <ac:chgData name="tuyết nguyễn thị ánh" userId="a6fbc05945fbe6a6" providerId="LiveId" clId="{071F8208-008A-4216-80D1-D47AB64D18E0}" dt="2023-08-17T13:28:53.723" v="9326" actId="1038"/>
          <ac:spMkLst>
            <pc:docMk/>
            <pc:sldMk cId="1358104520" sldId="336"/>
            <ac:spMk id="9" creationId="{286B7313-DDE6-3F3D-3107-6A3847BED58E}"/>
          </ac:spMkLst>
        </pc:spChg>
        <pc:spChg chg="add del mod">
          <ac:chgData name="tuyết nguyễn thị ánh" userId="a6fbc05945fbe6a6" providerId="LiveId" clId="{071F8208-008A-4216-80D1-D47AB64D18E0}" dt="2023-08-17T13:28:01.666" v="9303" actId="478"/>
          <ac:spMkLst>
            <pc:docMk/>
            <pc:sldMk cId="1358104520" sldId="336"/>
            <ac:spMk id="10" creationId="{ED91D9EA-A63C-B638-D12F-E5301D15F5A3}"/>
          </ac:spMkLst>
        </pc:spChg>
        <pc:spChg chg="add mod">
          <ac:chgData name="tuyết nguyễn thị ánh" userId="a6fbc05945fbe6a6" providerId="LiveId" clId="{071F8208-008A-4216-80D1-D47AB64D18E0}" dt="2023-08-17T13:30:48.521" v="9375" actId="1038"/>
          <ac:spMkLst>
            <pc:docMk/>
            <pc:sldMk cId="1358104520" sldId="336"/>
            <ac:spMk id="11" creationId="{B8AF7035-2B86-A5AE-AC8F-A182A5EA38AD}"/>
          </ac:spMkLst>
        </pc:spChg>
        <pc:spChg chg="add mod">
          <ac:chgData name="tuyết nguyễn thị ánh" userId="a6fbc05945fbe6a6" providerId="LiveId" clId="{071F8208-008A-4216-80D1-D47AB64D18E0}" dt="2023-08-17T13:30:51.612" v="9377" actId="20577"/>
          <ac:spMkLst>
            <pc:docMk/>
            <pc:sldMk cId="1358104520" sldId="336"/>
            <ac:spMk id="13" creationId="{10830361-4DAD-8563-85A1-6DCC9609D83A}"/>
          </ac:spMkLst>
        </pc:spChg>
        <pc:spChg chg="add mod">
          <ac:chgData name="tuyết nguyễn thị ánh" userId="a6fbc05945fbe6a6" providerId="LiveId" clId="{071F8208-008A-4216-80D1-D47AB64D18E0}" dt="2023-08-17T16:39:05.835" v="11674" actId="20577"/>
          <ac:spMkLst>
            <pc:docMk/>
            <pc:sldMk cId="1358104520" sldId="336"/>
            <ac:spMk id="15" creationId="{B5F898AF-2D8A-0702-6A69-B6BF4BC9C45E}"/>
          </ac:spMkLst>
        </pc:spChg>
        <pc:spChg chg="mod">
          <ac:chgData name="tuyết nguyễn thị ánh" userId="a6fbc05945fbe6a6" providerId="LiveId" clId="{071F8208-008A-4216-80D1-D47AB64D18E0}" dt="2023-08-17T13:28:26.419" v="9310" actId="1037"/>
          <ac:spMkLst>
            <pc:docMk/>
            <pc:sldMk cId="1358104520" sldId="336"/>
            <ac:spMk id="20" creationId="{D8C07523-B421-2009-737E-A8BF8BBAA3A4}"/>
          </ac:spMkLst>
        </pc:spChg>
        <pc:spChg chg="mod">
          <ac:chgData name="tuyết nguyễn thị ánh" userId="a6fbc05945fbe6a6" providerId="LiveId" clId="{071F8208-008A-4216-80D1-D47AB64D18E0}" dt="2023-08-17T13:30:59.283" v="9379" actId="1076"/>
          <ac:spMkLst>
            <pc:docMk/>
            <pc:sldMk cId="1358104520" sldId="336"/>
            <ac:spMk id="54" creationId="{44E3CF30-72E4-8744-E371-135BEA39564A}"/>
          </ac:spMkLst>
        </pc:spChg>
        <pc:spChg chg="del mod">
          <ac:chgData name="tuyết nguyễn thị ánh" userId="a6fbc05945fbe6a6" providerId="LiveId" clId="{071F8208-008A-4216-80D1-D47AB64D18E0}" dt="2023-08-17T13:31:03.839" v="9380" actId="478"/>
          <ac:spMkLst>
            <pc:docMk/>
            <pc:sldMk cId="1358104520" sldId="336"/>
            <ac:spMk id="57" creationId="{33677DFF-A6A0-272A-3ECB-63720C3239EA}"/>
          </ac:spMkLst>
        </pc:spChg>
        <pc:grpChg chg="mod">
          <ac:chgData name="tuyết nguyễn thị ánh" userId="a6fbc05945fbe6a6" providerId="LiveId" clId="{071F8208-008A-4216-80D1-D47AB64D18E0}" dt="2023-08-17T13:29:35.372" v="9332" actId="1076"/>
          <ac:grpSpMkLst>
            <pc:docMk/>
            <pc:sldMk cId="1358104520" sldId="336"/>
            <ac:grpSpMk id="2" creationId="{00000000-0000-0000-0000-000000000000}"/>
          </ac:grpSpMkLst>
        </pc:grpChg>
        <pc:grpChg chg="mod">
          <ac:chgData name="tuyết nguyễn thị ánh" userId="a6fbc05945fbe6a6" providerId="LiveId" clId="{071F8208-008A-4216-80D1-D47AB64D18E0}" dt="2023-08-17T13:28:26.419" v="9310" actId="1037"/>
          <ac:grpSpMkLst>
            <pc:docMk/>
            <pc:sldMk cId="1358104520" sldId="336"/>
            <ac:grpSpMk id="5" creationId="{A4C19ED8-033A-3B2A-4A01-0E1DA68D33C9}"/>
          </ac:grpSpMkLst>
        </pc:grpChg>
      </pc:sldChg>
      <pc:sldChg chg="del">
        <pc:chgData name="tuyết nguyễn thị ánh" userId="a6fbc05945fbe6a6" providerId="LiveId" clId="{071F8208-008A-4216-80D1-D47AB64D18E0}" dt="2023-08-17T13:31:41.168" v="9389" actId="47"/>
        <pc:sldMkLst>
          <pc:docMk/>
          <pc:sldMk cId="964347650" sldId="337"/>
        </pc:sldMkLst>
      </pc:sldChg>
      <pc:sldChg chg="del">
        <pc:chgData name="tuyết nguyễn thị ánh" userId="a6fbc05945fbe6a6" providerId="LiveId" clId="{071F8208-008A-4216-80D1-D47AB64D18E0}" dt="2023-08-17T13:31:37.822" v="9387" actId="47"/>
        <pc:sldMkLst>
          <pc:docMk/>
          <pc:sldMk cId="747670154" sldId="338"/>
        </pc:sldMkLst>
      </pc:sldChg>
      <pc:sldChg chg="delSp modSp del mod">
        <pc:chgData name="tuyết nguyễn thị ánh" userId="a6fbc05945fbe6a6" providerId="LiveId" clId="{071F8208-008A-4216-80D1-D47AB64D18E0}" dt="2023-08-17T15:11:46.337" v="9946" actId="47"/>
        <pc:sldMkLst>
          <pc:docMk/>
          <pc:sldMk cId="1744951310" sldId="339"/>
        </pc:sldMkLst>
        <pc:spChg chg="mod">
          <ac:chgData name="tuyết nguyễn thị ánh" userId="a6fbc05945fbe6a6" providerId="LiveId" clId="{071F8208-008A-4216-80D1-D47AB64D18E0}" dt="2023-08-17T15:08:54.630" v="9682" actId="1076"/>
          <ac:spMkLst>
            <pc:docMk/>
            <pc:sldMk cId="1744951310" sldId="339"/>
            <ac:spMk id="5" creationId="{553F63CE-4523-6EAB-CD42-7721CF0579AD}"/>
          </ac:spMkLst>
        </pc:spChg>
        <pc:spChg chg="mod">
          <ac:chgData name="tuyết nguyễn thị ánh" userId="a6fbc05945fbe6a6" providerId="LiveId" clId="{071F8208-008A-4216-80D1-D47AB64D18E0}" dt="2023-08-17T15:11:10.224" v="9944" actId="1076"/>
          <ac:spMkLst>
            <pc:docMk/>
            <pc:sldMk cId="1744951310" sldId="339"/>
            <ac:spMk id="8" creationId="{6C7CF997-FD82-CD65-1359-AAB19B5C76B4}"/>
          </ac:spMkLst>
        </pc:spChg>
        <pc:spChg chg="mod">
          <ac:chgData name="tuyết nguyễn thị ánh" userId="a6fbc05945fbe6a6" providerId="LiveId" clId="{071F8208-008A-4216-80D1-D47AB64D18E0}" dt="2023-08-17T15:08:24.720" v="9567" actId="20577"/>
          <ac:spMkLst>
            <pc:docMk/>
            <pc:sldMk cId="1744951310" sldId="339"/>
            <ac:spMk id="10" creationId="{3152110D-045D-2A4D-9BF3-6DC9ECE5A263}"/>
          </ac:spMkLst>
        </pc:spChg>
        <pc:picChg chg="del mod">
          <ac:chgData name="tuyết nguyễn thị ánh" userId="a6fbc05945fbe6a6" providerId="LiveId" clId="{071F8208-008A-4216-80D1-D47AB64D18E0}" dt="2023-08-17T15:08:10.284" v="9563" actId="478"/>
          <ac:picMkLst>
            <pc:docMk/>
            <pc:sldMk cId="1744951310" sldId="339"/>
            <ac:picMk id="13" creationId="{1E1BEB44-B25D-6BFD-6DCE-8DC2FB07E8C8}"/>
          </ac:picMkLst>
        </pc:picChg>
      </pc:sldChg>
      <pc:sldChg chg="del">
        <pc:chgData name="tuyết nguyễn thị ánh" userId="a6fbc05945fbe6a6" providerId="LiveId" clId="{071F8208-008A-4216-80D1-D47AB64D18E0}" dt="2023-08-17T15:11:32.205" v="9945" actId="47"/>
        <pc:sldMkLst>
          <pc:docMk/>
          <pc:sldMk cId="2951612622" sldId="341"/>
        </pc:sldMkLst>
      </pc:sldChg>
      <pc:sldChg chg="del">
        <pc:chgData name="tuyết nguyễn thị ánh" userId="a6fbc05945fbe6a6" providerId="LiveId" clId="{071F8208-008A-4216-80D1-D47AB64D18E0}" dt="2023-08-17T15:13:05.717" v="9974" actId="47"/>
        <pc:sldMkLst>
          <pc:docMk/>
          <pc:sldMk cId="3302079991" sldId="342"/>
        </pc:sldMkLst>
      </pc:sldChg>
      <pc:sldChg chg="modSp mod modAnim">
        <pc:chgData name="tuyết nguyễn thị ánh" userId="a6fbc05945fbe6a6" providerId="LiveId" clId="{071F8208-008A-4216-80D1-D47AB64D18E0}" dt="2023-08-17T15:18:09.674" v="10422" actId="1076"/>
        <pc:sldMkLst>
          <pc:docMk/>
          <pc:sldMk cId="857260379" sldId="344"/>
        </pc:sldMkLst>
        <pc:spChg chg="mod">
          <ac:chgData name="tuyết nguyễn thị ánh" userId="a6fbc05945fbe6a6" providerId="LiveId" clId="{071F8208-008A-4216-80D1-D47AB64D18E0}" dt="2023-08-17T15:13:58.941" v="9995" actId="20577"/>
          <ac:spMkLst>
            <pc:docMk/>
            <pc:sldMk cId="857260379" sldId="344"/>
            <ac:spMk id="7" creationId="{6581086C-FBDA-C96B-3D53-A7BCF61D5687}"/>
          </ac:spMkLst>
        </pc:spChg>
        <pc:spChg chg="mod">
          <ac:chgData name="tuyết nguyễn thị ánh" userId="a6fbc05945fbe6a6" providerId="LiveId" clId="{071F8208-008A-4216-80D1-D47AB64D18E0}" dt="2023-08-17T15:17:32.578" v="10411" actId="1076"/>
          <ac:spMkLst>
            <pc:docMk/>
            <pc:sldMk cId="857260379" sldId="344"/>
            <ac:spMk id="9" creationId="{286B7313-DDE6-3F3D-3107-6A3847BED58E}"/>
          </ac:spMkLst>
        </pc:spChg>
        <pc:spChg chg="mod">
          <ac:chgData name="tuyết nguyễn thị ánh" userId="a6fbc05945fbe6a6" providerId="LiveId" clId="{071F8208-008A-4216-80D1-D47AB64D18E0}" dt="2023-08-17T15:16:33.645" v="10279" actId="1076"/>
          <ac:spMkLst>
            <pc:docMk/>
            <pc:sldMk cId="857260379" sldId="344"/>
            <ac:spMk id="20" creationId="{D8C07523-B421-2009-737E-A8BF8BBAA3A4}"/>
          </ac:spMkLst>
        </pc:spChg>
        <pc:spChg chg="mod">
          <ac:chgData name="tuyết nguyễn thị ánh" userId="a6fbc05945fbe6a6" providerId="LiveId" clId="{071F8208-008A-4216-80D1-D47AB64D18E0}" dt="2023-08-17T15:18:09.674" v="10422" actId="1076"/>
          <ac:spMkLst>
            <pc:docMk/>
            <pc:sldMk cId="857260379" sldId="344"/>
            <ac:spMk id="54" creationId="{44E3CF30-72E4-8744-E371-135BEA39564A}"/>
          </ac:spMkLst>
        </pc:spChg>
        <pc:spChg chg="mod">
          <ac:chgData name="tuyết nguyễn thị ánh" userId="a6fbc05945fbe6a6" providerId="LiveId" clId="{071F8208-008A-4216-80D1-D47AB64D18E0}" dt="2023-08-17T15:18:05.921" v="10420" actId="1076"/>
          <ac:spMkLst>
            <pc:docMk/>
            <pc:sldMk cId="857260379" sldId="344"/>
            <ac:spMk id="57" creationId="{33677DFF-A6A0-272A-3ECB-63720C3239EA}"/>
          </ac:spMkLst>
        </pc:spChg>
        <pc:grpChg chg="mod">
          <ac:chgData name="tuyết nguyễn thị ánh" userId="a6fbc05945fbe6a6" providerId="LiveId" clId="{071F8208-008A-4216-80D1-D47AB64D18E0}" dt="2023-08-17T15:15:15.123" v="10000" actId="1076"/>
          <ac:grpSpMkLst>
            <pc:docMk/>
            <pc:sldMk cId="857260379" sldId="344"/>
            <ac:grpSpMk id="5" creationId="{A4C19ED8-033A-3B2A-4A01-0E1DA68D33C9}"/>
          </ac:grpSpMkLst>
        </pc:grpChg>
        <pc:picChg chg="mod">
          <ac:chgData name="tuyết nguyễn thị ánh" userId="a6fbc05945fbe6a6" providerId="LiveId" clId="{071F8208-008A-4216-80D1-D47AB64D18E0}" dt="2023-08-17T15:16:21.270" v="10276" actId="1076"/>
          <ac:picMkLst>
            <pc:docMk/>
            <pc:sldMk cId="857260379" sldId="344"/>
            <ac:picMk id="14" creationId="{9E5BD50F-315E-CC20-E532-B66B46FCF160}"/>
          </ac:picMkLst>
        </pc:picChg>
      </pc:sldChg>
      <pc:sldChg chg="delSp modSp mod delAnim modAnim">
        <pc:chgData name="tuyết nguyễn thị ánh" userId="a6fbc05945fbe6a6" providerId="LiveId" clId="{071F8208-008A-4216-80D1-D47AB64D18E0}" dt="2023-08-17T16:41:11.907" v="11694"/>
        <pc:sldMkLst>
          <pc:docMk/>
          <pc:sldMk cId="2359989385" sldId="345"/>
        </pc:sldMkLst>
        <pc:spChg chg="mod">
          <ac:chgData name="tuyết nguyễn thị ánh" userId="a6fbc05945fbe6a6" providerId="LiveId" clId="{071F8208-008A-4216-80D1-D47AB64D18E0}" dt="2023-08-17T15:21:54.190" v="10517" actId="14100"/>
          <ac:spMkLst>
            <pc:docMk/>
            <pc:sldMk cId="2359989385" sldId="345"/>
            <ac:spMk id="5" creationId="{553F63CE-4523-6EAB-CD42-7721CF0579AD}"/>
          </ac:spMkLst>
        </pc:spChg>
        <pc:spChg chg="mod">
          <ac:chgData name="tuyết nguyễn thị ánh" userId="a6fbc05945fbe6a6" providerId="LiveId" clId="{071F8208-008A-4216-80D1-D47AB64D18E0}" dt="2023-08-17T15:21:36.798" v="10454" actId="20577"/>
          <ac:spMkLst>
            <pc:docMk/>
            <pc:sldMk cId="2359989385" sldId="345"/>
            <ac:spMk id="10" creationId="{3152110D-045D-2A4D-9BF3-6DC9ECE5A263}"/>
          </ac:spMkLst>
        </pc:spChg>
        <pc:spChg chg="mod">
          <ac:chgData name="tuyết nguyễn thị ánh" userId="a6fbc05945fbe6a6" providerId="LiveId" clId="{071F8208-008A-4216-80D1-D47AB64D18E0}" dt="2023-08-17T15:25:33.452" v="10851" actId="1076"/>
          <ac:spMkLst>
            <pc:docMk/>
            <pc:sldMk cId="2359989385" sldId="345"/>
            <ac:spMk id="11" creationId="{0D31CF06-7201-4CAB-7957-E6EC5C10ADAA}"/>
          </ac:spMkLst>
        </pc:spChg>
        <pc:spChg chg="mod">
          <ac:chgData name="tuyết nguyễn thị ánh" userId="a6fbc05945fbe6a6" providerId="LiveId" clId="{071F8208-008A-4216-80D1-D47AB64D18E0}" dt="2023-08-17T15:27:17.119" v="10877" actId="1076"/>
          <ac:spMkLst>
            <pc:docMk/>
            <pc:sldMk cId="2359989385" sldId="345"/>
            <ac:spMk id="15" creationId="{DEAD1682-EDC6-E137-EDCB-A8CD72023964}"/>
          </ac:spMkLst>
        </pc:spChg>
        <pc:spChg chg="del">
          <ac:chgData name="tuyết nguyễn thị ánh" userId="a6fbc05945fbe6a6" providerId="LiveId" clId="{071F8208-008A-4216-80D1-D47AB64D18E0}" dt="2023-08-17T15:25:41.669" v="10853" actId="478"/>
          <ac:spMkLst>
            <pc:docMk/>
            <pc:sldMk cId="2359989385" sldId="345"/>
            <ac:spMk id="16" creationId="{1C2BA781-04D5-38F6-29DE-623FBB317470}"/>
          </ac:spMkLst>
        </pc:spChg>
        <pc:cxnChg chg="del">
          <ac:chgData name="tuyết nguyễn thị ánh" userId="a6fbc05945fbe6a6" providerId="LiveId" clId="{071F8208-008A-4216-80D1-D47AB64D18E0}" dt="2023-08-17T15:25:38.421" v="10852" actId="478"/>
          <ac:cxnSpMkLst>
            <pc:docMk/>
            <pc:sldMk cId="2359989385" sldId="345"/>
            <ac:cxnSpMk id="12" creationId="{B5EFBE79-8C69-37E4-C824-8AB599977DBE}"/>
          </ac:cxnSpMkLst>
        </pc:cxnChg>
      </pc:sldChg>
      <pc:sldChg chg="addSp delSp modSp mod addAnim delAnim modAnim">
        <pc:chgData name="tuyết nguyễn thị ánh" userId="a6fbc05945fbe6a6" providerId="LiveId" clId="{071F8208-008A-4216-80D1-D47AB64D18E0}" dt="2023-08-17T16:41:58.065" v="11701"/>
        <pc:sldMkLst>
          <pc:docMk/>
          <pc:sldMk cId="559457624" sldId="346"/>
        </pc:sldMkLst>
        <pc:spChg chg="mod">
          <ac:chgData name="tuyết nguyễn thị ánh" userId="a6fbc05945fbe6a6" providerId="LiveId" clId="{071F8208-008A-4216-80D1-D47AB64D18E0}" dt="2023-08-17T16:03:40.277" v="11285" actId="1076"/>
          <ac:spMkLst>
            <pc:docMk/>
            <pc:sldMk cId="559457624" sldId="346"/>
            <ac:spMk id="6" creationId="{00000000-0000-0000-0000-000000000000}"/>
          </ac:spMkLst>
        </pc:spChg>
        <pc:spChg chg="add del">
          <ac:chgData name="tuyết nguyễn thị ánh" userId="a6fbc05945fbe6a6" providerId="LiveId" clId="{071F8208-008A-4216-80D1-D47AB64D18E0}" dt="2023-08-17T16:02:08.016" v="11246" actId="478"/>
          <ac:spMkLst>
            <pc:docMk/>
            <pc:sldMk cId="559457624" sldId="346"/>
            <ac:spMk id="7" creationId="{9F4154D2-2884-E20C-2FB3-CF9CB12E21AF}"/>
          </ac:spMkLst>
        </pc:spChg>
        <pc:spChg chg="mod">
          <ac:chgData name="tuyết nguyễn thị ánh" userId="a6fbc05945fbe6a6" providerId="LiveId" clId="{071F8208-008A-4216-80D1-D47AB64D18E0}" dt="2023-08-17T16:03:45.812" v="11287" actId="1076"/>
          <ac:spMkLst>
            <pc:docMk/>
            <pc:sldMk cId="559457624" sldId="346"/>
            <ac:spMk id="13" creationId="{919675FD-AB06-1571-AB68-C2D6435F796F}"/>
          </ac:spMkLst>
        </pc:spChg>
        <pc:spChg chg="mod">
          <ac:chgData name="tuyết nguyễn thị ánh" userId="a6fbc05945fbe6a6" providerId="LiveId" clId="{071F8208-008A-4216-80D1-D47AB64D18E0}" dt="2023-08-17T16:03:24.940" v="11280" actId="1036"/>
          <ac:spMkLst>
            <pc:docMk/>
            <pc:sldMk cId="559457624" sldId="346"/>
            <ac:spMk id="14" creationId="{F9403FDD-165A-5B14-0212-4D2001EA90F9}"/>
          </ac:spMkLst>
        </pc:spChg>
        <pc:spChg chg="add del">
          <ac:chgData name="tuyết nguyễn thị ánh" userId="a6fbc05945fbe6a6" providerId="LiveId" clId="{071F8208-008A-4216-80D1-D47AB64D18E0}" dt="2023-08-17T16:02:09.520" v="11247" actId="478"/>
          <ac:spMkLst>
            <pc:docMk/>
            <pc:sldMk cId="559457624" sldId="346"/>
            <ac:spMk id="17" creationId="{8536212C-0A19-4056-B847-B3CC436B8843}"/>
          </ac:spMkLst>
        </pc:spChg>
        <pc:spChg chg="del">
          <ac:chgData name="tuyết nguyễn thị ánh" userId="a6fbc05945fbe6a6" providerId="LiveId" clId="{071F8208-008A-4216-80D1-D47AB64D18E0}" dt="2023-08-17T16:02:10.978" v="11248" actId="478"/>
          <ac:spMkLst>
            <pc:docMk/>
            <pc:sldMk cId="559457624" sldId="346"/>
            <ac:spMk id="19" creationId="{07EBD443-8D6B-A9BC-8B0C-DC62EB0A001B}"/>
          </ac:spMkLst>
        </pc:spChg>
        <pc:grpChg chg="del">
          <ac:chgData name="tuyết nguyễn thị ánh" userId="a6fbc05945fbe6a6" providerId="LiveId" clId="{071F8208-008A-4216-80D1-D47AB64D18E0}" dt="2023-08-17T16:01:56.445" v="11240" actId="478"/>
          <ac:grpSpMkLst>
            <pc:docMk/>
            <pc:sldMk cId="559457624" sldId="346"/>
            <ac:grpSpMk id="15" creationId="{734A8750-D4B1-6F44-FA38-9AFCCE9C6569}"/>
          </ac:grpSpMkLst>
        </pc:grpChg>
        <pc:picChg chg="add mod">
          <ac:chgData name="tuyết nguyễn thị ánh" userId="a6fbc05945fbe6a6" providerId="LiveId" clId="{071F8208-008A-4216-80D1-D47AB64D18E0}" dt="2023-08-17T16:03:41.925" v="11286" actId="1076"/>
          <ac:picMkLst>
            <pc:docMk/>
            <pc:sldMk cId="559457624" sldId="346"/>
            <ac:picMk id="18" creationId="{8DCE5967-BCBA-02DD-1C59-4DB5B34422BB}"/>
          </ac:picMkLst>
        </pc:picChg>
      </pc:sldChg>
      <pc:sldChg chg="addSp modSp mod modAnim">
        <pc:chgData name="tuyết nguyễn thị ánh" userId="a6fbc05945fbe6a6" providerId="LiveId" clId="{071F8208-008A-4216-80D1-D47AB64D18E0}" dt="2023-08-17T16:42:33.829" v="11705"/>
        <pc:sldMkLst>
          <pc:docMk/>
          <pc:sldMk cId="3952954802" sldId="347"/>
        </pc:sldMkLst>
        <pc:spChg chg="mod">
          <ac:chgData name="tuyết nguyễn thị ánh" userId="a6fbc05945fbe6a6" providerId="LiveId" clId="{071F8208-008A-4216-80D1-D47AB64D18E0}" dt="2023-08-17T16:08:25.782" v="11352" actId="1076"/>
          <ac:spMkLst>
            <pc:docMk/>
            <pc:sldMk cId="3952954802" sldId="347"/>
            <ac:spMk id="6" creationId="{00000000-0000-0000-0000-000000000000}"/>
          </ac:spMkLst>
        </pc:spChg>
        <pc:spChg chg="mod">
          <ac:chgData name="tuyết nguyễn thị ánh" userId="a6fbc05945fbe6a6" providerId="LiveId" clId="{071F8208-008A-4216-80D1-D47AB64D18E0}" dt="2023-08-17T16:08:03.305" v="11349" actId="1035"/>
          <ac:spMkLst>
            <pc:docMk/>
            <pc:sldMk cId="3952954802" sldId="347"/>
            <ac:spMk id="9" creationId="{44E2CC50-D0E9-28AC-BE4B-888A4A4F7E1B}"/>
          </ac:spMkLst>
        </pc:spChg>
        <pc:spChg chg="add mod">
          <ac:chgData name="tuyết nguyễn thị ánh" userId="a6fbc05945fbe6a6" providerId="LiveId" clId="{071F8208-008A-4216-80D1-D47AB64D18E0}" dt="2023-08-17T16:08:22.593" v="11351" actId="1076"/>
          <ac:spMkLst>
            <pc:docMk/>
            <pc:sldMk cId="3952954802" sldId="347"/>
            <ac:spMk id="12" creationId="{5B90DC91-56A4-BECA-FF6E-9C5ECBC6B60C}"/>
          </ac:spMkLst>
        </pc:spChg>
        <pc:spChg chg="mod">
          <ac:chgData name="tuyết nguyễn thị ánh" userId="a6fbc05945fbe6a6" providerId="LiveId" clId="{071F8208-008A-4216-80D1-D47AB64D18E0}" dt="2023-08-17T16:05:58.563" v="11321" actId="20577"/>
          <ac:spMkLst>
            <pc:docMk/>
            <pc:sldMk cId="3952954802" sldId="347"/>
            <ac:spMk id="14" creationId="{CC57EA49-0406-482A-7483-44A71709F277}"/>
          </ac:spMkLst>
        </pc:spChg>
        <pc:picChg chg="mod">
          <ac:chgData name="tuyết nguyễn thị ánh" userId="a6fbc05945fbe6a6" providerId="LiveId" clId="{071F8208-008A-4216-80D1-D47AB64D18E0}" dt="2023-08-17T16:08:17.196" v="11350" actId="1076"/>
          <ac:picMkLst>
            <pc:docMk/>
            <pc:sldMk cId="3952954802" sldId="347"/>
            <ac:picMk id="8" creationId="{E9D8EA69-411C-7845-6D5F-EB0D3BB204AD}"/>
          </ac:picMkLst>
        </pc:picChg>
      </pc:sldChg>
      <pc:sldChg chg="del">
        <pc:chgData name="tuyết nguyễn thị ánh" userId="a6fbc05945fbe6a6" providerId="LiveId" clId="{071F8208-008A-4216-80D1-D47AB64D18E0}" dt="2023-08-17T15:18:14.696" v="10423" actId="47"/>
        <pc:sldMkLst>
          <pc:docMk/>
          <pc:sldMk cId="1268974264" sldId="348"/>
        </pc:sldMkLst>
      </pc:sldChg>
      <pc:sldChg chg="del ord">
        <pc:chgData name="tuyết nguyễn thị ánh" userId="a6fbc05945fbe6a6" providerId="LiveId" clId="{071F8208-008A-4216-80D1-D47AB64D18E0}" dt="2023-08-17T15:29:51.533" v="10883" actId="47"/>
        <pc:sldMkLst>
          <pc:docMk/>
          <pc:sldMk cId="2873111355" sldId="349"/>
        </pc:sldMkLst>
      </pc:sldChg>
      <pc:sldChg chg="addSp delSp modSp mod modAnim">
        <pc:chgData name="tuyết nguyễn thị ánh" userId="a6fbc05945fbe6a6" providerId="LiveId" clId="{071F8208-008A-4216-80D1-D47AB64D18E0}" dt="2023-08-17T16:42:51.032" v="11708"/>
        <pc:sldMkLst>
          <pc:docMk/>
          <pc:sldMk cId="3089313958" sldId="352"/>
        </pc:sldMkLst>
        <pc:spChg chg="mod">
          <ac:chgData name="tuyết nguyễn thị ánh" userId="a6fbc05945fbe6a6" providerId="LiveId" clId="{071F8208-008A-4216-80D1-D47AB64D18E0}" dt="2023-08-17T16:09:19.946" v="11363" actId="1076"/>
          <ac:spMkLst>
            <pc:docMk/>
            <pc:sldMk cId="3089313958" sldId="352"/>
            <ac:spMk id="6" creationId="{00000000-0000-0000-0000-000000000000}"/>
          </ac:spMkLst>
        </pc:spChg>
        <pc:spChg chg="mod">
          <ac:chgData name="tuyết nguyễn thị ánh" userId="a6fbc05945fbe6a6" providerId="LiveId" clId="{071F8208-008A-4216-80D1-D47AB64D18E0}" dt="2023-08-17T16:10:14.301" v="11375" actId="20577"/>
          <ac:spMkLst>
            <pc:docMk/>
            <pc:sldMk cId="3089313958" sldId="352"/>
            <ac:spMk id="9" creationId="{44E2CC50-D0E9-28AC-BE4B-888A4A4F7E1B}"/>
          </ac:spMkLst>
        </pc:spChg>
        <pc:spChg chg="mod">
          <ac:chgData name="tuyết nguyễn thị ánh" userId="a6fbc05945fbe6a6" providerId="LiveId" clId="{071F8208-008A-4216-80D1-D47AB64D18E0}" dt="2023-08-17T16:42:40.080" v="11706" actId="14100"/>
          <ac:spMkLst>
            <pc:docMk/>
            <pc:sldMk cId="3089313958" sldId="352"/>
            <ac:spMk id="13" creationId="{E3CE5D96-1B90-DE8C-16BD-086B68FEFE6D}"/>
          </ac:spMkLst>
        </pc:spChg>
        <pc:spChg chg="add mod">
          <ac:chgData name="tuyết nguyễn thị ánh" userId="a6fbc05945fbe6a6" providerId="LiveId" clId="{071F8208-008A-4216-80D1-D47AB64D18E0}" dt="2023-08-17T16:10:52.644" v="11392" actId="1076"/>
          <ac:spMkLst>
            <pc:docMk/>
            <pc:sldMk cId="3089313958" sldId="352"/>
            <ac:spMk id="15" creationId="{60C87FCB-10D4-B671-CFCE-1D223368C91B}"/>
          </ac:spMkLst>
        </pc:spChg>
        <pc:spChg chg="add mod">
          <ac:chgData name="tuyết nguyễn thị ánh" userId="a6fbc05945fbe6a6" providerId="LiveId" clId="{071F8208-008A-4216-80D1-D47AB64D18E0}" dt="2023-08-17T16:10:39.853" v="11387" actId="20577"/>
          <ac:spMkLst>
            <pc:docMk/>
            <pc:sldMk cId="3089313958" sldId="352"/>
            <ac:spMk id="17" creationId="{8B9795EF-B542-D30C-051C-6E597F42B74F}"/>
          </ac:spMkLst>
        </pc:spChg>
        <pc:grpChg chg="mod">
          <ac:chgData name="tuyết nguyễn thị ánh" userId="a6fbc05945fbe6a6" providerId="LiveId" clId="{071F8208-008A-4216-80D1-D47AB64D18E0}" dt="2023-08-17T16:10:44.815" v="11390" actId="1076"/>
          <ac:grpSpMkLst>
            <pc:docMk/>
            <pc:sldMk cId="3089313958" sldId="352"/>
            <ac:grpSpMk id="2" creationId="{00000000-0000-0000-0000-000000000000}"/>
          </ac:grpSpMkLst>
        </pc:grpChg>
        <pc:picChg chg="add mod">
          <ac:chgData name="tuyết nguyễn thị ánh" userId="a6fbc05945fbe6a6" providerId="LiveId" clId="{071F8208-008A-4216-80D1-D47AB64D18E0}" dt="2023-08-17T16:10:41.827" v="11388" actId="1076"/>
          <ac:picMkLst>
            <pc:docMk/>
            <pc:sldMk cId="3089313958" sldId="352"/>
            <ac:picMk id="5" creationId="{F7E90902-43D8-5CF0-CA6E-3F0C3E5635AA}"/>
          </ac:picMkLst>
        </pc:picChg>
        <pc:picChg chg="del">
          <ac:chgData name="tuyết nguyễn thị ánh" userId="a6fbc05945fbe6a6" providerId="LiveId" clId="{071F8208-008A-4216-80D1-D47AB64D18E0}" dt="2023-08-17T16:08:41.627" v="11353" actId="478"/>
          <ac:picMkLst>
            <pc:docMk/>
            <pc:sldMk cId="3089313958" sldId="352"/>
            <ac:picMk id="8" creationId="{E9D8EA69-411C-7845-6D5F-EB0D3BB204AD}"/>
          </ac:picMkLst>
        </pc:picChg>
      </pc:sldChg>
      <pc:sldChg chg="del">
        <pc:chgData name="tuyết nguyễn thị ánh" userId="a6fbc05945fbe6a6" providerId="LiveId" clId="{071F8208-008A-4216-80D1-D47AB64D18E0}" dt="2023-08-17T16:11:08.565" v="11393" actId="47"/>
        <pc:sldMkLst>
          <pc:docMk/>
          <pc:sldMk cId="339938796" sldId="353"/>
        </pc:sldMkLst>
      </pc:sldChg>
      <pc:sldChg chg="modSp mod">
        <pc:chgData name="tuyết nguyễn thị ánh" userId="a6fbc05945fbe6a6" providerId="LiveId" clId="{071F8208-008A-4216-80D1-D47AB64D18E0}" dt="2023-08-17T16:11:31.685" v="11453" actId="313"/>
        <pc:sldMkLst>
          <pc:docMk/>
          <pc:sldMk cId="3024942206" sldId="354"/>
        </pc:sldMkLst>
        <pc:spChg chg="mod">
          <ac:chgData name="tuyết nguyễn thị ánh" userId="a6fbc05945fbe6a6" providerId="LiveId" clId="{071F8208-008A-4216-80D1-D47AB64D18E0}" dt="2023-08-17T16:11:18.463" v="11397" actId="1076"/>
          <ac:spMkLst>
            <pc:docMk/>
            <pc:sldMk cId="3024942206" sldId="354"/>
            <ac:spMk id="12" creationId="{4A0EDDFB-7EB3-F3F2-1600-AC186175CA7B}"/>
          </ac:spMkLst>
        </pc:spChg>
        <pc:spChg chg="mod">
          <ac:chgData name="tuyết nguyễn thị ánh" userId="a6fbc05945fbe6a6" providerId="LiveId" clId="{071F8208-008A-4216-80D1-D47AB64D18E0}" dt="2023-08-17T16:11:31.685" v="11453" actId="313"/>
          <ac:spMkLst>
            <pc:docMk/>
            <pc:sldMk cId="3024942206" sldId="354"/>
            <ac:spMk id="20" creationId="{091898B1-58BD-52F5-1461-6001181BAE73}"/>
          </ac:spMkLst>
        </pc:spChg>
      </pc:sldChg>
      <pc:sldChg chg="addSp delSp modSp add mod modTransition modAnim">
        <pc:chgData name="tuyết nguyễn thị ánh" userId="a6fbc05945fbe6a6" providerId="LiveId" clId="{071F8208-008A-4216-80D1-D47AB64D18E0}" dt="2023-08-17T16:44:07.904" v="11710"/>
        <pc:sldMkLst>
          <pc:docMk/>
          <pc:sldMk cId="1297587060" sldId="355"/>
        </pc:sldMkLst>
        <pc:spChg chg="mod">
          <ac:chgData name="tuyết nguyễn thị ánh" userId="a6fbc05945fbe6a6" providerId="LiveId" clId="{071F8208-008A-4216-80D1-D47AB64D18E0}" dt="2023-08-17T09:46:47.553" v="99" actId="20577"/>
          <ac:spMkLst>
            <pc:docMk/>
            <pc:sldMk cId="1297587060" sldId="355"/>
            <ac:spMk id="6" creationId="{27B0AF56-43E4-08FE-CA65-161964FD820F}"/>
          </ac:spMkLst>
        </pc:spChg>
        <pc:spChg chg="mod">
          <ac:chgData name="tuyết nguyễn thị ánh" userId="a6fbc05945fbe6a6" providerId="LiveId" clId="{071F8208-008A-4216-80D1-D47AB64D18E0}" dt="2023-08-17T09:47:19.324" v="111" actId="20577"/>
          <ac:spMkLst>
            <pc:docMk/>
            <pc:sldMk cId="1297587060" sldId="355"/>
            <ac:spMk id="13" creationId="{D19C1A46-42C6-2A1D-4B6B-E4684243D4C3}"/>
          </ac:spMkLst>
        </pc:spChg>
        <pc:spChg chg="mod">
          <ac:chgData name="tuyết nguyễn thị ánh" userId="a6fbc05945fbe6a6" providerId="LiveId" clId="{071F8208-008A-4216-80D1-D47AB64D18E0}" dt="2023-08-17T09:47:48.973" v="121"/>
          <ac:spMkLst>
            <pc:docMk/>
            <pc:sldMk cId="1297587060" sldId="355"/>
            <ac:spMk id="24" creationId="{4FFB2BC7-B780-6EA0-12C5-621E20B64C09}"/>
          </ac:spMkLst>
        </pc:spChg>
        <pc:picChg chg="add mod">
          <ac:chgData name="tuyết nguyễn thị ánh" userId="a6fbc05945fbe6a6" providerId="LiveId" clId="{071F8208-008A-4216-80D1-D47AB64D18E0}" dt="2023-08-17T09:47:14.280" v="109" actId="1076"/>
          <ac:picMkLst>
            <pc:docMk/>
            <pc:sldMk cId="1297587060" sldId="355"/>
            <ac:picMk id="5" creationId="{0505D6D5-BF61-D985-1B7C-723EAB50FB3B}"/>
          </ac:picMkLst>
        </pc:picChg>
        <pc:picChg chg="del mod">
          <ac:chgData name="tuyết nguyễn thị ánh" userId="a6fbc05945fbe6a6" providerId="LiveId" clId="{071F8208-008A-4216-80D1-D47AB64D18E0}" dt="2023-08-17T09:47:05.057" v="103" actId="478"/>
          <ac:picMkLst>
            <pc:docMk/>
            <pc:sldMk cId="1297587060" sldId="355"/>
            <ac:picMk id="7" creationId="{03BF543F-A50A-13B3-1697-C0424263E91A}"/>
          </ac:picMkLst>
        </pc:picChg>
      </pc:sldChg>
      <pc:sldChg chg="addSp delSp modSp add mod modAnim">
        <pc:chgData name="tuyết nguyễn thị ánh" userId="a6fbc05945fbe6a6" providerId="LiveId" clId="{071F8208-008A-4216-80D1-D47AB64D18E0}" dt="2023-08-17T16:14:49.346" v="11481"/>
        <pc:sldMkLst>
          <pc:docMk/>
          <pc:sldMk cId="2184805030" sldId="356"/>
        </pc:sldMkLst>
        <pc:spChg chg="add mod">
          <ac:chgData name="tuyết nguyễn thị ánh" userId="a6fbc05945fbe6a6" providerId="LiveId" clId="{071F8208-008A-4216-80D1-D47AB64D18E0}" dt="2023-08-17T16:14:39.613" v="11480" actId="20577"/>
          <ac:spMkLst>
            <pc:docMk/>
            <pc:sldMk cId="2184805030" sldId="356"/>
            <ac:spMk id="9" creationId="{E1A19A8F-1166-0E19-B141-54977A8226EE}"/>
          </ac:spMkLst>
        </pc:spChg>
        <pc:spChg chg="del">
          <ac:chgData name="tuyết nguyễn thị ánh" userId="a6fbc05945fbe6a6" providerId="LiveId" clId="{071F8208-008A-4216-80D1-D47AB64D18E0}" dt="2023-08-17T10:02:35.963" v="1046" actId="478"/>
          <ac:spMkLst>
            <pc:docMk/>
            <pc:sldMk cId="2184805030" sldId="356"/>
            <ac:spMk id="15" creationId="{0C7E90FC-FC11-BF1C-2119-48ADE51C8980}"/>
          </ac:spMkLst>
        </pc:spChg>
        <pc:spChg chg="del">
          <ac:chgData name="tuyết nguyễn thị ánh" userId="a6fbc05945fbe6a6" providerId="LiveId" clId="{071F8208-008A-4216-80D1-D47AB64D18E0}" dt="2023-08-17T10:02:31.567" v="1045" actId="478"/>
          <ac:spMkLst>
            <pc:docMk/>
            <pc:sldMk cId="2184805030" sldId="356"/>
            <ac:spMk id="17" creationId="{806567EF-3064-49F8-DE04-7B44156B50A1}"/>
          </ac:spMkLst>
        </pc:spChg>
      </pc:sldChg>
      <pc:sldChg chg="addSp delSp modSp add mod modTransition modAnim">
        <pc:chgData name="tuyết nguyễn thị ánh" userId="a6fbc05945fbe6a6" providerId="LiveId" clId="{071F8208-008A-4216-80D1-D47AB64D18E0}" dt="2023-08-17T16:44:21.838" v="11711"/>
        <pc:sldMkLst>
          <pc:docMk/>
          <pc:sldMk cId="2167997218" sldId="357"/>
        </pc:sldMkLst>
        <pc:spChg chg="add del mod">
          <ac:chgData name="tuyết nguyễn thị ánh" userId="a6fbc05945fbe6a6" providerId="LiveId" clId="{071F8208-008A-4216-80D1-D47AB64D18E0}" dt="2023-08-17T10:10:28.898" v="1116" actId="478"/>
          <ac:spMkLst>
            <pc:docMk/>
            <pc:sldMk cId="2167997218" sldId="357"/>
            <ac:spMk id="10" creationId="{1BDEE716-F0E3-BA5F-B365-2406EA7BE901}"/>
          </ac:spMkLst>
        </pc:spChg>
        <pc:spChg chg="mod">
          <ac:chgData name="tuyết nguyễn thị ánh" userId="a6fbc05945fbe6a6" providerId="LiveId" clId="{071F8208-008A-4216-80D1-D47AB64D18E0}" dt="2023-08-17T10:10:04.087" v="1109" actId="1035"/>
          <ac:spMkLst>
            <pc:docMk/>
            <pc:sldMk cId="2167997218" sldId="357"/>
            <ac:spMk id="13" creationId="{80B22352-86AB-8C85-4E0B-7A3EDEFF6C1F}"/>
          </ac:spMkLst>
        </pc:spChg>
        <pc:spChg chg="mod">
          <ac:chgData name="tuyết nguyễn thị ánh" userId="a6fbc05945fbe6a6" providerId="LiveId" clId="{071F8208-008A-4216-80D1-D47AB64D18E0}" dt="2023-08-17T10:10:04.087" v="1109" actId="1035"/>
          <ac:spMkLst>
            <pc:docMk/>
            <pc:sldMk cId="2167997218" sldId="357"/>
            <ac:spMk id="17" creationId="{4F440C1C-6CEC-C11A-E06B-AA280DC871BA}"/>
          </ac:spMkLst>
        </pc:spChg>
        <pc:picChg chg="mod">
          <ac:chgData name="tuyết nguyễn thị ánh" userId="a6fbc05945fbe6a6" providerId="LiveId" clId="{071F8208-008A-4216-80D1-D47AB64D18E0}" dt="2023-08-17T10:10:04.087" v="1109" actId="1035"/>
          <ac:picMkLst>
            <pc:docMk/>
            <pc:sldMk cId="2167997218" sldId="357"/>
            <ac:picMk id="9" creationId="{18D83AC4-0D83-60E3-4143-A2123AB07872}"/>
          </ac:picMkLst>
        </pc:picChg>
        <pc:picChg chg="mod">
          <ac:chgData name="tuyết nguyễn thị ánh" userId="a6fbc05945fbe6a6" providerId="LiveId" clId="{071F8208-008A-4216-80D1-D47AB64D18E0}" dt="2023-08-17T10:10:04.087" v="1109" actId="1035"/>
          <ac:picMkLst>
            <pc:docMk/>
            <pc:sldMk cId="2167997218" sldId="357"/>
            <ac:picMk id="15" creationId="{33C58AB1-5909-C19E-54DE-4FE43984DE90}"/>
          </ac:picMkLst>
        </pc:picChg>
      </pc:sldChg>
      <pc:sldChg chg="addSp delSp modSp add mod modTransition modAnim">
        <pc:chgData name="tuyết nguyễn thị ánh" userId="a6fbc05945fbe6a6" providerId="LiveId" clId="{071F8208-008A-4216-80D1-D47AB64D18E0}" dt="2023-08-17T16:44:24.768" v="11712"/>
        <pc:sldMkLst>
          <pc:docMk/>
          <pc:sldMk cId="823119906" sldId="358"/>
        </pc:sldMkLst>
        <pc:spChg chg="mod">
          <ac:chgData name="tuyết nguyễn thị ánh" userId="a6fbc05945fbe6a6" providerId="LiveId" clId="{071F8208-008A-4216-80D1-D47AB64D18E0}" dt="2023-08-17T10:12:02.353" v="1137" actId="164"/>
          <ac:spMkLst>
            <pc:docMk/>
            <pc:sldMk cId="823119906" sldId="358"/>
            <ac:spMk id="3" creationId="{00000000-0000-0000-0000-000000000000}"/>
          </ac:spMkLst>
        </pc:spChg>
        <pc:spChg chg="mod">
          <ac:chgData name="tuyết nguyễn thị ánh" userId="a6fbc05945fbe6a6" providerId="LiveId" clId="{071F8208-008A-4216-80D1-D47AB64D18E0}" dt="2023-08-17T10:12:02.353" v="1137" actId="164"/>
          <ac:spMkLst>
            <pc:docMk/>
            <pc:sldMk cId="823119906" sldId="358"/>
            <ac:spMk id="4" creationId="{00000000-0000-0000-0000-000000000000}"/>
          </ac:spMkLst>
        </pc:spChg>
        <pc:spChg chg="add del mod">
          <ac:chgData name="tuyết nguyễn thị ánh" userId="a6fbc05945fbe6a6" providerId="LiveId" clId="{071F8208-008A-4216-80D1-D47AB64D18E0}" dt="2023-08-17T10:10:46.538" v="1122" actId="478"/>
          <ac:spMkLst>
            <pc:docMk/>
            <pc:sldMk cId="823119906" sldId="358"/>
            <ac:spMk id="5" creationId="{2D99B869-DB16-9249-2CAB-754AF27F1885}"/>
          </ac:spMkLst>
        </pc:spChg>
        <pc:spChg chg="mod">
          <ac:chgData name="tuyết nguyễn thị ánh" userId="a6fbc05945fbe6a6" providerId="LiveId" clId="{071F8208-008A-4216-80D1-D47AB64D18E0}" dt="2023-08-17T10:12:02.353" v="1137" actId="164"/>
          <ac:spMkLst>
            <pc:docMk/>
            <pc:sldMk cId="823119906" sldId="358"/>
            <ac:spMk id="6" creationId="{00000000-0000-0000-0000-000000000000}"/>
          </ac:spMkLst>
        </pc:spChg>
        <pc:spChg chg="mod">
          <ac:chgData name="tuyết nguyễn thị ánh" userId="a6fbc05945fbe6a6" providerId="LiveId" clId="{071F8208-008A-4216-80D1-D47AB64D18E0}" dt="2023-08-17T10:12:02.933" v="1138" actId="14100"/>
          <ac:spMkLst>
            <pc:docMk/>
            <pc:sldMk cId="823119906" sldId="358"/>
            <ac:spMk id="13" creationId="{80B22352-86AB-8C85-4E0B-7A3EDEFF6C1F}"/>
          </ac:spMkLst>
        </pc:spChg>
        <pc:spChg chg="mod">
          <ac:chgData name="tuyết nguyễn thị ánh" userId="a6fbc05945fbe6a6" providerId="LiveId" clId="{071F8208-008A-4216-80D1-D47AB64D18E0}" dt="2023-08-17T10:12:09.528" v="1141" actId="255"/>
          <ac:spMkLst>
            <pc:docMk/>
            <pc:sldMk cId="823119906" sldId="358"/>
            <ac:spMk id="17" creationId="{4F440C1C-6CEC-C11A-E06B-AA280DC871BA}"/>
          </ac:spMkLst>
        </pc:spChg>
        <pc:grpChg chg="mod">
          <ac:chgData name="tuyết nguyễn thị ánh" userId="a6fbc05945fbe6a6" providerId="LiveId" clId="{071F8208-008A-4216-80D1-D47AB64D18E0}" dt="2023-08-17T10:12:02.353" v="1137" actId="164"/>
          <ac:grpSpMkLst>
            <pc:docMk/>
            <pc:sldMk cId="823119906" sldId="358"/>
            <ac:grpSpMk id="2" creationId="{00000000-0000-0000-0000-000000000000}"/>
          </ac:grpSpMkLst>
        </pc:grpChg>
        <pc:grpChg chg="add mod">
          <ac:chgData name="tuyết nguyễn thị ánh" userId="a6fbc05945fbe6a6" providerId="LiveId" clId="{071F8208-008A-4216-80D1-D47AB64D18E0}" dt="2023-08-17T10:12:02.353" v="1137" actId="164"/>
          <ac:grpSpMkLst>
            <pc:docMk/>
            <pc:sldMk cId="823119906" sldId="358"/>
            <ac:grpSpMk id="10" creationId="{B840094C-BDD3-2378-A12C-85943044B5F6}"/>
          </ac:grpSpMkLst>
        </pc:grpChg>
      </pc:sldChg>
      <pc:sldChg chg="modSp add mod modTransition modAnim">
        <pc:chgData name="tuyết nguyễn thị ánh" userId="a6fbc05945fbe6a6" providerId="LiveId" clId="{071F8208-008A-4216-80D1-D47AB64D18E0}" dt="2023-08-17T16:44:27.784" v="11713"/>
        <pc:sldMkLst>
          <pc:docMk/>
          <pc:sldMk cId="266183002" sldId="359"/>
        </pc:sldMkLst>
        <pc:spChg chg="mod">
          <ac:chgData name="tuyết nguyễn thị ánh" userId="a6fbc05945fbe6a6" providerId="LiveId" clId="{071F8208-008A-4216-80D1-D47AB64D18E0}" dt="2023-08-17T10:22:12.605" v="1463" actId="20577"/>
          <ac:spMkLst>
            <pc:docMk/>
            <pc:sldMk cId="266183002" sldId="359"/>
            <ac:spMk id="23" creationId="{851E9A40-60AB-3618-3659-312E6BC21EDE}"/>
          </ac:spMkLst>
        </pc:spChg>
        <pc:picChg chg="mod modCrop">
          <ac:chgData name="tuyết nguyễn thị ánh" userId="a6fbc05945fbe6a6" providerId="LiveId" clId="{071F8208-008A-4216-80D1-D47AB64D18E0}" dt="2023-08-17T10:22:35.640" v="1467" actId="1076"/>
          <ac:picMkLst>
            <pc:docMk/>
            <pc:sldMk cId="266183002" sldId="359"/>
            <ac:picMk id="15" creationId="{56EAA93D-FAC1-2D5C-6C7F-56074AB104BF}"/>
          </ac:picMkLst>
        </pc:picChg>
      </pc:sldChg>
      <pc:sldChg chg="add del">
        <pc:chgData name="tuyết nguyễn thị ánh" userId="a6fbc05945fbe6a6" providerId="LiveId" clId="{071F8208-008A-4216-80D1-D47AB64D18E0}" dt="2023-08-17T10:20:50.634" v="1397" actId="47"/>
        <pc:sldMkLst>
          <pc:docMk/>
          <pc:sldMk cId="2453891732" sldId="359"/>
        </pc:sldMkLst>
      </pc:sldChg>
      <pc:sldChg chg="addSp delSp modSp add mod modTransition delAnim modAnim">
        <pc:chgData name="tuyết nguyễn thị ánh" userId="a6fbc05945fbe6a6" providerId="LiveId" clId="{071F8208-008A-4216-80D1-D47AB64D18E0}" dt="2023-08-17T16:44:29.068" v="11714"/>
        <pc:sldMkLst>
          <pc:docMk/>
          <pc:sldMk cId="1428841999" sldId="360"/>
        </pc:sldMkLst>
        <pc:spChg chg="del">
          <ac:chgData name="tuyết nguyễn thị ánh" userId="a6fbc05945fbe6a6" providerId="LiveId" clId="{071F8208-008A-4216-80D1-D47AB64D18E0}" dt="2023-08-17T10:23:41.224" v="1471" actId="478"/>
          <ac:spMkLst>
            <pc:docMk/>
            <pc:sldMk cId="1428841999" sldId="360"/>
            <ac:spMk id="9" creationId="{08FF8509-1239-883F-3CF2-275B3036627D}"/>
          </ac:spMkLst>
        </pc:spChg>
        <pc:spChg chg="add mod">
          <ac:chgData name="tuyết nguyễn thị ánh" userId="a6fbc05945fbe6a6" providerId="LiveId" clId="{071F8208-008A-4216-80D1-D47AB64D18E0}" dt="2023-08-17T10:26:14.364" v="1523" actId="20577"/>
          <ac:spMkLst>
            <pc:docMk/>
            <pc:sldMk cId="1428841999" sldId="360"/>
            <ac:spMk id="10" creationId="{616B00CA-AD21-7C3F-8571-DB7127AB8DC9}"/>
          </ac:spMkLst>
        </pc:spChg>
        <pc:spChg chg="add del">
          <ac:chgData name="tuyết nguyễn thị ánh" userId="a6fbc05945fbe6a6" providerId="LiveId" clId="{071F8208-008A-4216-80D1-D47AB64D18E0}" dt="2023-08-17T10:26:38.149" v="1526" actId="22"/>
          <ac:spMkLst>
            <pc:docMk/>
            <pc:sldMk cId="1428841999" sldId="360"/>
            <ac:spMk id="13" creationId="{A345DE87-85FB-AD1C-88F5-15C947AC9D72}"/>
          </ac:spMkLst>
        </pc:spChg>
        <pc:spChg chg="del">
          <ac:chgData name="tuyết nguyễn thị ánh" userId="a6fbc05945fbe6a6" providerId="LiveId" clId="{071F8208-008A-4216-80D1-D47AB64D18E0}" dt="2023-08-17T10:23:39.324" v="1470" actId="478"/>
          <ac:spMkLst>
            <pc:docMk/>
            <pc:sldMk cId="1428841999" sldId="360"/>
            <ac:spMk id="23" creationId="{851E9A40-60AB-3618-3659-312E6BC21EDE}"/>
          </ac:spMkLst>
        </pc:spChg>
        <pc:picChg chg="del">
          <ac:chgData name="tuyết nguyễn thị ánh" userId="a6fbc05945fbe6a6" providerId="LiveId" clId="{071F8208-008A-4216-80D1-D47AB64D18E0}" dt="2023-08-17T10:23:34.723" v="1469" actId="478"/>
          <ac:picMkLst>
            <pc:docMk/>
            <pc:sldMk cId="1428841999" sldId="360"/>
            <ac:picMk id="15" creationId="{56EAA93D-FAC1-2D5C-6C7F-56074AB104BF}"/>
          </ac:picMkLst>
        </pc:picChg>
      </pc:sldChg>
      <pc:sldChg chg="addSp delSp modSp add mod modAnim">
        <pc:chgData name="tuyết nguyễn thị ánh" userId="a6fbc05945fbe6a6" providerId="LiveId" clId="{071F8208-008A-4216-80D1-D47AB64D18E0}" dt="2023-08-17T16:17:12.625" v="11509"/>
        <pc:sldMkLst>
          <pc:docMk/>
          <pc:sldMk cId="3411465640" sldId="361"/>
        </pc:sldMkLst>
        <pc:spChg chg="mod">
          <ac:chgData name="tuyết nguyễn thị ánh" userId="a6fbc05945fbe6a6" providerId="LiveId" clId="{071F8208-008A-4216-80D1-D47AB64D18E0}" dt="2023-08-17T10:42:07.930" v="1998" actId="1076"/>
          <ac:spMkLst>
            <pc:docMk/>
            <pc:sldMk cId="3411465640" sldId="361"/>
            <ac:spMk id="7" creationId="{00000000-0000-0000-0000-000000000000}"/>
          </ac:spMkLst>
        </pc:spChg>
        <pc:spChg chg="mod">
          <ac:chgData name="tuyết nguyễn thị ánh" userId="a6fbc05945fbe6a6" providerId="LiveId" clId="{071F8208-008A-4216-80D1-D47AB64D18E0}" dt="2023-08-17T10:49:54.603" v="2339" actId="1076"/>
          <ac:spMkLst>
            <pc:docMk/>
            <pc:sldMk cId="3411465640" sldId="361"/>
            <ac:spMk id="8" creationId="{00000000-0000-0000-0000-000000000000}"/>
          </ac:spMkLst>
        </pc:spChg>
        <pc:spChg chg="mod">
          <ac:chgData name="tuyết nguyễn thị ánh" userId="a6fbc05945fbe6a6" providerId="LiveId" clId="{071F8208-008A-4216-80D1-D47AB64D18E0}" dt="2023-08-17T10:49:43.243" v="2333" actId="1035"/>
          <ac:spMkLst>
            <pc:docMk/>
            <pc:sldMk cId="3411465640" sldId="361"/>
            <ac:spMk id="10" creationId="{616B00CA-AD21-7C3F-8571-DB7127AB8DC9}"/>
          </ac:spMkLst>
        </pc:spChg>
        <pc:spChg chg="mod">
          <ac:chgData name="tuyết nguyễn thị ánh" userId="a6fbc05945fbe6a6" providerId="LiveId" clId="{071F8208-008A-4216-80D1-D47AB64D18E0}" dt="2023-08-17T10:49:47.489" v="2335" actId="1035"/>
          <ac:spMkLst>
            <pc:docMk/>
            <pc:sldMk cId="3411465640" sldId="361"/>
            <ac:spMk id="11" creationId="{89FA46A0-D8BB-C9D5-E53C-3CC5ED18E6DF}"/>
          </ac:spMkLst>
        </pc:spChg>
        <pc:spChg chg="add del mod">
          <ac:chgData name="tuyết nguyễn thị ánh" userId="a6fbc05945fbe6a6" providerId="LiveId" clId="{071F8208-008A-4216-80D1-D47AB64D18E0}" dt="2023-08-17T10:49:00.805" v="2310" actId="22"/>
          <ac:spMkLst>
            <pc:docMk/>
            <pc:sldMk cId="3411465640" sldId="361"/>
            <ac:spMk id="20" creationId="{F050F537-EBBC-A5FA-9159-ABC8A68FAE85}"/>
          </ac:spMkLst>
        </pc:spChg>
        <pc:spChg chg="add del mod">
          <ac:chgData name="tuyết nguyễn thị ánh" userId="a6fbc05945fbe6a6" providerId="LiveId" clId="{071F8208-008A-4216-80D1-D47AB64D18E0}" dt="2023-08-17T10:48:50.617" v="2302" actId="22"/>
          <ac:spMkLst>
            <pc:docMk/>
            <pc:sldMk cId="3411465640" sldId="361"/>
            <ac:spMk id="22" creationId="{5A05A434-D28A-6C06-9996-44C6DD61B282}"/>
          </ac:spMkLst>
        </pc:spChg>
        <pc:grpChg chg="mod ord">
          <ac:chgData name="tuyết nguyễn thị ánh" userId="a6fbc05945fbe6a6" providerId="LiveId" clId="{071F8208-008A-4216-80D1-D47AB64D18E0}" dt="2023-08-17T10:47:34.694" v="2276" actId="167"/>
          <ac:grpSpMkLst>
            <pc:docMk/>
            <pc:sldMk cId="3411465640" sldId="361"/>
            <ac:grpSpMk id="2" creationId="{00000000-0000-0000-0000-000000000000}"/>
          </ac:grpSpMkLst>
        </pc:grpChg>
        <pc:graphicFrameChg chg="add del mod ord modGraphic">
          <ac:chgData name="tuyết nguyễn thị ánh" userId="a6fbc05945fbe6a6" providerId="LiveId" clId="{071F8208-008A-4216-80D1-D47AB64D18E0}" dt="2023-08-17T10:49:34.465" v="2328" actId="1036"/>
          <ac:graphicFrameMkLst>
            <pc:docMk/>
            <pc:sldMk cId="3411465640" sldId="361"/>
            <ac:graphicFrameMk id="12" creationId="{D3CDE75A-5D06-BC21-583C-20BB9199A472}"/>
          </ac:graphicFrameMkLst>
        </pc:graphicFrameChg>
        <pc:picChg chg="mod">
          <ac:chgData name="tuyết nguyễn thị ánh" userId="a6fbc05945fbe6a6" providerId="LiveId" clId="{071F8208-008A-4216-80D1-D47AB64D18E0}" dt="2023-08-17T10:49:47.489" v="2335" actId="1035"/>
          <ac:picMkLst>
            <pc:docMk/>
            <pc:sldMk cId="3411465640" sldId="361"/>
            <ac:picMk id="6" creationId="{52559DAE-3A93-5B28-9595-2042B8DD2629}"/>
          </ac:picMkLst>
        </pc:picChg>
        <pc:picChg chg="add mod">
          <ac:chgData name="tuyết nguyễn thị ánh" userId="a6fbc05945fbe6a6" providerId="LiveId" clId="{071F8208-008A-4216-80D1-D47AB64D18E0}" dt="2023-08-17T10:49:52.448" v="2338" actId="1076"/>
          <ac:picMkLst>
            <pc:docMk/>
            <pc:sldMk cId="3411465640" sldId="361"/>
            <ac:picMk id="9" creationId="{07C328E0-0C77-0FA9-80D9-E16AD3C7BBC3}"/>
          </ac:picMkLst>
        </pc:picChg>
        <pc:cxnChg chg="add mod">
          <ac:chgData name="tuyết nguyễn thị ánh" userId="a6fbc05945fbe6a6" providerId="LiveId" clId="{071F8208-008A-4216-80D1-D47AB64D18E0}" dt="2023-08-17T10:49:34.465" v="2328" actId="1036"/>
          <ac:cxnSpMkLst>
            <pc:docMk/>
            <pc:sldMk cId="3411465640" sldId="361"/>
            <ac:cxnSpMk id="14" creationId="{9FCED348-2BAD-3551-231D-BD98D0E49B5E}"/>
          </ac:cxnSpMkLst>
        </pc:cxnChg>
        <pc:cxnChg chg="add mod">
          <ac:chgData name="tuyết nguyễn thị ánh" userId="a6fbc05945fbe6a6" providerId="LiveId" clId="{071F8208-008A-4216-80D1-D47AB64D18E0}" dt="2023-08-17T10:46:53.202" v="2267" actId="571"/>
          <ac:cxnSpMkLst>
            <pc:docMk/>
            <pc:sldMk cId="3411465640" sldId="361"/>
            <ac:cxnSpMk id="18" creationId="{DAB38F44-5319-40A2-61FB-3904F7646E5E}"/>
          </ac:cxnSpMkLst>
        </pc:cxnChg>
      </pc:sldChg>
      <pc:sldChg chg="addSp delSp modSp add mod modTransition delAnim modAnim">
        <pc:chgData name="tuyết nguyễn thị ánh" userId="a6fbc05945fbe6a6" providerId="LiveId" clId="{071F8208-008A-4216-80D1-D47AB64D18E0}" dt="2023-08-17T16:44:34.772" v="11715"/>
        <pc:sldMkLst>
          <pc:docMk/>
          <pc:sldMk cId="2903565537" sldId="362"/>
        </pc:sldMkLst>
        <pc:spChg chg="mod">
          <ac:chgData name="tuyết nguyễn thị ánh" userId="a6fbc05945fbe6a6" providerId="LiveId" clId="{071F8208-008A-4216-80D1-D47AB64D18E0}" dt="2023-08-17T11:05:53.120" v="3268" actId="1036"/>
          <ac:spMkLst>
            <pc:docMk/>
            <pc:sldMk cId="2903565537" sldId="362"/>
            <ac:spMk id="5" creationId="{04FF722A-966F-E571-5742-1DFBFF770003}"/>
          </ac:spMkLst>
        </pc:spChg>
        <pc:spChg chg="add mod">
          <ac:chgData name="tuyết nguyễn thị ánh" userId="a6fbc05945fbe6a6" providerId="LiveId" clId="{071F8208-008A-4216-80D1-D47AB64D18E0}" dt="2023-08-17T11:06:30.829" v="3296" actId="20577"/>
          <ac:spMkLst>
            <pc:docMk/>
            <pc:sldMk cId="2903565537" sldId="362"/>
            <ac:spMk id="8" creationId="{67BCCCBE-F2EB-DA20-0ED3-B74150D29616}"/>
          </ac:spMkLst>
        </pc:spChg>
        <pc:spChg chg="mod">
          <ac:chgData name="tuyết nguyễn thị ánh" userId="a6fbc05945fbe6a6" providerId="LiveId" clId="{071F8208-008A-4216-80D1-D47AB64D18E0}" dt="2023-08-17T11:05:53.120" v="3268" actId="1036"/>
          <ac:spMkLst>
            <pc:docMk/>
            <pc:sldMk cId="2903565537" sldId="362"/>
            <ac:spMk id="14" creationId="{CC57EA49-0406-482A-7483-44A71709F277}"/>
          </ac:spMkLst>
        </pc:spChg>
        <pc:spChg chg="mod">
          <ac:chgData name="tuyết nguyễn thị ánh" userId="a6fbc05945fbe6a6" providerId="LiveId" clId="{071F8208-008A-4216-80D1-D47AB64D18E0}" dt="2023-08-17T11:05:53.120" v="3268" actId="1036"/>
          <ac:spMkLst>
            <pc:docMk/>
            <pc:sldMk cId="2903565537" sldId="362"/>
            <ac:spMk id="15" creationId="{E20FF0DE-7A5D-21F8-567E-A4E7E69F5BE6}"/>
          </ac:spMkLst>
        </pc:spChg>
        <pc:spChg chg="mod">
          <ac:chgData name="tuyết nguyễn thị ánh" userId="a6fbc05945fbe6a6" providerId="LiveId" clId="{071F8208-008A-4216-80D1-D47AB64D18E0}" dt="2023-08-17T11:05:53.120" v="3268" actId="1036"/>
          <ac:spMkLst>
            <pc:docMk/>
            <pc:sldMk cId="2903565537" sldId="362"/>
            <ac:spMk id="17" creationId="{61D2CB3A-CC3E-C986-B97B-B9306A2C7901}"/>
          </ac:spMkLst>
        </pc:spChg>
        <pc:spChg chg="mod">
          <ac:chgData name="tuyết nguyễn thị ánh" userId="a6fbc05945fbe6a6" providerId="LiveId" clId="{071F8208-008A-4216-80D1-D47AB64D18E0}" dt="2023-08-17T11:05:53.120" v="3268" actId="1036"/>
          <ac:spMkLst>
            <pc:docMk/>
            <pc:sldMk cId="2903565537" sldId="362"/>
            <ac:spMk id="18" creationId="{4809AAD4-B08D-BC84-F111-3F6975467466}"/>
          </ac:spMkLst>
        </pc:spChg>
        <pc:spChg chg="mod">
          <ac:chgData name="tuyết nguyễn thị ánh" userId="a6fbc05945fbe6a6" providerId="LiveId" clId="{071F8208-008A-4216-80D1-D47AB64D18E0}" dt="2023-08-17T11:05:53.120" v="3268" actId="1036"/>
          <ac:spMkLst>
            <pc:docMk/>
            <pc:sldMk cId="2903565537" sldId="362"/>
            <ac:spMk id="19" creationId="{21496A76-33E4-76B3-F386-95F70B497CC7}"/>
          </ac:spMkLst>
        </pc:spChg>
        <pc:spChg chg="mod">
          <ac:chgData name="tuyết nguyễn thị ánh" userId="a6fbc05945fbe6a6" providerId="LiveId" clId="{071F8208-008A-4216-80D1-D47AB64D18E0}" dt="2023-08-17T11:05:53.120" v="3268" actId="1036"/>
          <ac:spMkLst>
            <pc:docMk/>
            <pc:sldMk cId="2903565537" sldId="362"/>
            <ac:spMk id="20" creationId="{DC3AA11B-A027-59CD-FEAF-B1C5EF1DFA50}"/>
          </ac:spMkLst>
        </pc:spChg>
        <pc:spChg chg="mod">
          <ac:chgData name="tuyết nguyễn thị ánh" userId="a6fbc05945fbe6a6" providerId="LiveId" clId="{071F8208-008A-4216-80D1-D47AB64D18E0}" dt="2023-08-17T11:05:59.048" v="3271" actId="1036"/>
          <ac:spMkLst>
            <pc:docMk/>
            <pc:sldMk cId="2903565537" sldId="362"/>
            <ac:spMk id="21" creationId="{2D5CC957-88AE-2CDD-B649-9818CC650904}"/>
          </ac:spMkLst>
        </pc:spChg>
        <pc:spChg chg="del mod">
          <ac:chgData name="tuyết nguyễn thị ánh" userId="a6fbc05945fbe6a6" providerId="LiveId" clId="{071F8208-008A-4216-80D1-D47AB64D18E0}" dt="2023-08-17T11:06:03.408" v="3272" actId="478"/>
          <ac:spMkLst>
            <pc:docMk/>
            <pc:sldMk cId="2903565537" sldId="362"/>
            <ac:spMk id="22" creationId="{AD0CE97B-91CF-EBAB-49E7-DB967A26466D}"/>
          </ac:spMkLst>
        </pc:spChg>
        <pc:grpChg chg="mod">
          <ac:chgData name="tuyết nguyễn thị ánh" userId="a6fbc05945fbe6a6" providerId="LiveId" clId="{071F8208-008A-4216-80D1-D47AB64D18E0}" dt="2023-08-17T11:05:43.066" v="3262" actId="1076"/>
          <ac:grpSpMkLst>
            <pc:docMk/>
            <pc:sldMk cId="2903565537" sldId="362"/>
            <ac:grpSpMk id="2" creationId="{00000000-0000-0000-0000-000000000000}"/>
          </ac:grpSpMkLst>
        </pc:grpChg>
        <pc:grpChg chg="mod">
          <ac:chgData name="tuyết nguyễn thị ánh" userId="a6fbc05945fbe6a6" providerId="LiveId" clId="{071F8208-008A-4216-80D1-D47AB64D18E0}" dt="2023-08-17T11:05:53.120" v="3268" actId="1036"/>
          <ac:grpSpMkLst>
            <pc:docMk/>
            <pc:sldMk cId="2903565537" sldId="362"/>
            <ac:grpSpMk id="9" creationId="{1548184F-73F0-2590-284C-444E09FACE91}"/>
          </ac:grpSpMkLst>
        </pc:grpChg>
      </pc:sldChg>
      <pc:sldChg chg="addSp delSp modSp add mod modTransition modAnim">
        <pc:chgData name="tuyết nguyễn thị ánh" userId="a6fbc05945fbe6a6" providerId="LiveId" clId="{071F8208-008A-4216-80D1-D47AB64D18E0}" dt="2023-08-17T16:44:39.013" v="11716"/>
        <pc:sldMkLst>
          <pc:docMk/>
          <pc:sldMk cId="3790583583" sldId="363"/>
        </pc:sldMkLst>
        <pc:spChg chg="del">
          <ac:chgData name="tuyết nguyễn thị ánh" userId="a6fbc05945fbe6a6" providerId="LiveId" clId="{071F8208-008A-4216-80D1-D47AB64D18E0}" dt="2023-08-17T11:10:55.805" v="3365" actId="478"/>
          <ac:spMkLst>
            <pc:docMk/>
            <pc:sldMk cId="3790583583" sldId="363"/>
            <ac:spMk id="13" creationId="{7EA05241-0D5C-9547-05D9-FB441FE5A6F1}"/>
          </ac:spMkLst>
        </pc:spChg>
        <pc:spChg chg="add mod">
          <ac:chgData name="tuyết nguyễn thị ánh" userId="a6fbc05945fbe6a6" providerId="LiveId" clId="{071F8208-008A-4216-80D1-D47AB64D18E0}" dt="2023-08-17T11:11:43.735" v="3374" actId="1076"/>
          <ac:spMkLst>
            <pc:docMk/>
            <pc:sldMk cId="3790583583" sldId="363"/>
            <ac:spMk id="14" creationId="{EF2BE442-272F-5405-02BA-784378EAD433}"/>
          </ac:spMkLst>
        </pc:spChg>
      </pc:sldChg>
      <pc:sldChg chg="addSp modSp add mod modTransition modAnim">
        <pc:chgData name="tuyết nguyễn thị ánh" userId="a6fbc05945fbe6a6" providerId="LiveId" clId="{071F8208-008A-4216-80D1-D47AB64D18E0}" dt="2023-08-17T16:44:48.114" v="11717"/>
        <pc:sldMkLst>
          <pc:docMk/>
          <pc:sldMk cId="1379604602" sldId="364"/>
        </pc:sldMkLst>
        <pc:spChg chg="mod">
          <ac:chgData name="tuyết nguyễn thị ánh" userId="a6fbc05945fbe6a6" providerId="LiveId" clId="{071F8208-008A-4216-80D1-D47AB64D18E0}" dt="2023-08-17T11:41:19.326" v="5101" actId="1076"/>
          <ac:spMkLst>
            <pc:docMk/>
            <pc:sldMk cId="1379604602" sldId="364"/>
            <ac:spMk id="6" creationId="{00000000-0000-0000-0000-000000000000}"/>
          </ac:spMkLst>
        </pc:spChg>
        <pc:spChg chg="add mod">
          <ac:chgData name="tuyết nguyễn thị ánh" userId="a6fbc05945fbe6a6" providerId="LiveId" clId="{071F8208-008A-4216-80D1-D47AB64D18E0}" dt="2023-08-17T11:37:57.317" v="5030" actId="20577"/>
          <ac:spMkLst>
            <pc:docMk/>
            <pc:sldMk cId="1379604602" sldId="364"/>
            <ac:spMk id="11" creationId="{3D41A419-E5FE-C57F-F5AD-82F31E13EEAC}"/>
          </ac:spMkLst>
        </pc:spChg>
        <pc:spChg chg="mod">
          <ac:chgData name="tuyết nguyễn thị ánh" userId="a6fbc05945fbe6a6" providerId="LiveId" clId="{071F8208-008A-4216-80D1-D47AB64D18E0}" dt="2023-08-17T11:41:14.273" v="5100" actId="1036"/>
          <ac:spMkLst>
            <pc:docMk/>
            <pc:sldMk cId="1379604602" sldId="364"/>
            <ac:spMk id="15" creationId="{09E6ECD5-02C3-B476-227B-2325630FA6AE}"/>
          </ac:spMkLst>
        </pc:spChg>
        <pc:spChg chg="mod">
          <ac:chgData name="tuyết nguyễn thị ánh" userId="a6fbc05945fbe6a6" providerId="LiveId" clId="{071F8208-008A-4216-80D1-D47AB64D18E0}" dt="2023-08-17T11:41:14.273" v="5100" actId="1036"/>
          <ac:spMkLst>
            <pc:docMk/>
            <pc:sldMk cId="1379604602" sldId="364"/>
            <ac:spMk id="17" creationId="{8536212C-0A19-4056-B847-B3CC436B8843}"/>
          </ac:spMkLst>
        </pc:spChg>
        <pc:grpChg chg="mod">
          <ac:chgData name="tuyết nguyễn thị ánh" userId="a6fbc05945fbe6a6" providerId="LiveId" clId="{071F8208-008A-4216-80D1-D47AB64D18E0}" dt="2023-08-17T11:36:49.126" v="4931" actId="1076"/>
          <ac:grpSpMkLst>
            <pc:docMk/>
            <pc:sldMk cId="1379604602" sldId="364"/>
            <ac:grpSpMk id="2" creationId="{00000000-0000-0000-0000-000000000000}"/>
          </ac:grpSpMkLst>
        </pc:grpChg>
        <pc:grpChg chg="mod">
          <ac:chgData name="tuyết nguyễn thị ánh" userId="a6fbc05945fbe6a6" providerId="LiveId" clId="{071F8208-008A-4216-80D1-D47AB64D18E0}" dt="2023-08-17T11:38:06.160" v="5031" actId="1076"/>
          <ac:grpSpMkLst>
            <pc:docMk/>
            <pc:sldMk cId="1379604602" sldId="364"/>
            <ac:grpSpMk id="7" creationId="{DE193F9F-EFDB-59C1-50F7-F3A53D1C4BC7}"/>
          </ac:grpSpMkLst>
        </pc:grpChg>
        <pc:picChg chg="mod">
          <ac:chgData name="tuyết nguyễn thị ánh" userId="a6fbc05945fbe6a6" providerId="LiveId" clId="{071F8208-008A-4216-80D1-D47AB64D18E0}" dt="2023-08-17T11:41:14.273" v="5100" actId="1036"/>
          <ac:picMkLst>
            <pc:docMk/>
            <pc:sldMk cId="1379604602" sldId="364"/>
            <ac:picMk id="12" creationId="{4C43D970-67AD-B389-436E-E9BF939B0509}"/>
          </ac:picMkLst>
        </pc:picChg>
        <pc:picChg chg="mod">
          <ac:chgData name="tuyết nguyễn thị ánh" userId="a6fbc05945fbe6a6" providerId="LiveId" clId="{071F8208-008A-4216-80D1-D47AB64D18E0}" dt="2023-08-17T11:41:20.513" v="5102" actId="1076"/>
          <ac:picMkLst>
            <pc:docMk/>
            <pc:sldMk cId="1379604602" sldId="364"/>
            <ac:picMk id="19" creationId="{DB660176-7E9F-6581-6E26-B40D03AB8432}"/>
          </ac:picMkLst>
        </pc:picChg>
      </pc:sldChg>
      <pc:sldChg chg="addSp delSp modSp add mod modTransition delAnim modAnim">
        <pc:chgData name="tuyết nguyễn thị ánh" userId="a6fbc05945fbe6a6" providerId="LiveId" clId="{071F8208-008A-4216-80D1-D47AB64D18E0}" dt="2023-08-17T16:44:56.094" v="11718"/>
        <pc:sldMkLst>
          <pc:docMk/>
          <pc:sldMk cId="4177239794" sldId="365"/>
        </pc:sldMkLst>
        <pc:spChg chg="mod">
          <ac:chgData name="tuyết nguyễn thị ánh" userId="a6fbc05945fbe6a6" providerId="LiveId" clId="{071F8208-008A-4216-80D1-D47AB64D18E0}" dt="2023-08-17T12:00:07.473" v="5559" actId="1076"/>
          <ac:spMkLst>
            <pc:docMk/>
            <pc:sldMk cId="4177239794" sldId="365"/>
            <ac:spMk id="7" creationId="{00000000-0000-0000-0000-000000000000}"/>
          </ac:spMkLst>
        </pc:spChg>
        <pc:spChg chg="mod">
          <ac:chgData name="tuyết nguyễn thị ánh" userId="a6fbc05945fbe6a6" providerId="LiveId" clId="{071F8208-008A-4216-80D1-D47AB64D18E0}" dt="2023-08-17T11:58:09.768" v="5533"/>
          <ac:spMkLst>
            <pc:docMk/>
            <pc:sldMk cId="4177239794" sldId="365"/>
            <ac:spMk id="13" creationId="{DE920C8D-F597-0DCB-C27E-1DE0DB97DF48}"/>
          </ac:spMkLst>
        </pc:spChg>
        <pc:spChg chg="del">
          <ac:chgData name="tuyết nguyễn thị ánh" userId="a6fbc05945fbe6a6" providerId="LiveId" clId="{071F8208-008A-4216-80D1-D47AB64D18E0}" dt="2023-08-17T11:58:02.814" v="5532" actId="478"/>
          <ac:spMkLst>
            <pc:docMk/>
            <pc:sldMk cId="4177239794" sldId="365"/>
            <ac:spMk id="18" creationId="{532DE6BD-D00B-1110-08AA-83C9ACA66446}"/>
          </ac:spMkLst>
        </pc:spChg>
        <pc:spChg chg="add mod">
          <ac:chgData name="tuyết nguyễn thị ánh" userId="a6fbc05945fbe6a6" providerId="LiveId" clId="{071F8208-008A-4216-80D1-D47AB64D18E0}" dt="2023-08-17T11:59:56.144" v="5558" actId="20577"/>
          <ac:spMkLst>
            <pc:docMk/>
            <pc:sldMk cId="4177239794" sldId="365"/>
            <ac:spMk id="19" creationId="{88C61A97-5C15-0B39-FA69-9063E6907EC9}"/>
          </ac:spMkLst>
        </pc:spChg>
        <pc:spChg chg="add mod">
          <ac:chgData name="tuyết nguyễn thị ánh" userId="a6fbc05945fbe6a6" providerId="LiveId" clId="{071F8208-008A-4216-80D1-D47AB64D18E0}" dt="2023-08-17T11:59:25.756" v="5554" actId="1076"/>
          <ac:spMkLst>
            <pc:docMk/>
            <pc:sldMk cId="4177239794" sldId="365"/>
            <ac:spMk id="21" creationId="{C50B1B11-FC23-0D6C-5BC0-698BBC295ED8}"/>
          </ac:spMkLst>
        </pc:spChg>
        <pc:grpChg chg="add mod">
          <ac:chgData name="tuyết nguyễn thị ánh" userId="a6fbc05945fbe6a6" providerId="LiveId" clId="{071F8208-008A-4216-80D1-D47AB64D18E0}" dt="2023-08-17T11:59:41.390" v="5557" actId="1076"/>
          <ac:grpSpMkLst>
            <pc:docMk/>
            <pc:sldMk cId="4177239794" sldId="365"/>
            <ac:grpSpMk id="5" creationId="{034E88D8-50FA-EC8D-38ED-A64A06510A44}"/>
          </ac:grpSpMkLst>
        </pc:grpChg>
        <pc:grpChg chg="del">
          <ac:chgData name="tuyết nguyễn thị ánh" userId="a6fbc05945fbe6a6" providerId="LiveId" clId="{071F8208-008A-4216-80D1-D47AB64D18E0}" dt="2023-08-17T11:58:16.648" v="5535" actId="478"/>
          <ac:grpSpMkLst>
            <pc:docMk/>
            <pc:sldMk cId="4177239794" sldId="365"/>
            <ac:grpSpMk id="9" creationId="{1A317942-2D45-7C7F-48AA-B638C41322E4}"/>
          </ac:grpSpMkLst>
        </pc:grpChg>
        <pc:picChg chg="mod">
          <ac:chgData name="tuyết nguyễn thị ánh" userId="a6fbc05945fbe6a6" providerId="LiveId" clId="{071F8208-008A-4216-80D1-D47AB64D18E0}" dt="2023-08-17T11:59:28.556" v="5555" actId="1076"/>
          <ac:picMkLst>
            <pc:docMk/>
            <pc:sldMk cId="4177239794" sldId="365"/>
            <ac:picMk id="6" creationId="{B3879158-AB95-66D9-C672-9CDFDFB7BE3D}"/>
          </ac:picMkLst>
        </pc:picChg>
        <pc:picChg chg="mod">
          <ac:chgData name="tuyết nguyễn thị ánh" userId="a6fbc05945fbe6a6" providerId="LiveId" clId="{071F8208-008A-4216-80D1-D47AB64D18E0}" dt="2023-08-17T11:58:09.768" v="5533"/>
          <ac:picMkLst>
            <pc:docMk/>
            <pc:sldMk cId="4177239794" sldId="365"/>
            <ac:picMk id="12" creationId="{31A22582-EF2D-255A-7B46-C70E6929C4F6}"/>
          </ac:picMkLst>
        </pc:picChg>
      </pc:sldChg>
      <pc:sldChg chg="modSp add mod modTransition modAnim">
        <pc:chgData name="tuyết nguyễn thị ánh" userId="a6fbc05945fbe6a6" providerId="LiveId" clId="{071F8208-008A-4216-80D1-D47AB64D18E0}" dt="2023-08-17T16:45:00.628" v="11719"/>
        <pc:sldMkLst>
          <pc:docMk/>
          <pc:sldMk cId="960956339" sldId="366"/>
        </pc:sldMkLst>
        <pc:spChg chg="mod">
          <ac:chgData name="tuyết nguyễn thị ánh" userId="a6fbc05945fbe6a6" providerId="LiveId" clId="{071F8208-008A-4216-80D1-D47AB64D18E0}" dt="2023-08-17T12:18:19.878" v="6656" actId="1076"/>
          <ac:spMkLst>
            <pc:docMk/>
            <pc:sldMk cId="960956339" sldId="366"/>
            <ac:spMk id="15" creationId="{A9719103-9105-C17E-7DF8-E58D40301930}"/>
          </ac:spMkLst>
        </pc:spChg>
        <pc:picChg chg="mod">
          <ac:chgData name="tuyết nguyễn thị ánh" userId="a6fbc05945fbe6a6" providerId="LiveId" clId="{071F8208-008A-4216-80D1-D47AB64D18E0}" dt="2023-08-17T12:17:55.790" v="6649" actId="1076"/>
          <ac:picMkLst>
            <pc:docMk/>
            <pc:sldMk cId="960956339" sldId="366"/>
            <ac:picMk id="17" creationId="{2A5B873D-7E52-F77A-A84D-ED6DE0F71D3A}"/>
          </ac:picMkLst>
        </pc:picChg>
      </pc:sldChg>
      <pc:sldChg chg="modSp add mod ord">
        <pc:chgData name="tuyết nguyễn thị ánh" userId="a6fbc05945fbe6a6" providerId="LiveId" clId="{071F8208-008A-4216-80D1-D47AB64D18E0}" dt="2023-08-17T12:25:31.507" v="6926" actId="1076"/>
        <pc:sldMkLst>
          <pc:docMk/>
          <pc:sldMk cId="917963257" sldId="367"/>
        </pc:sldMkLst>
        <pc:spChg chg="mod">
          <ac:chgData name="tuyết nguyễn thị ánh" userId="a6fbc05945fbe6a6" providerId="LiveId" clId="{071F8208-008A-4216-80D1-D47AB64D18E0}" dt="2023-08-17T12:25:31.507" v="6926" actId="1076"/>
          <ac:spMkLst>
            <pc:docMk/>
            <pc:sldMk cId="917963257" sldId="367"/>
            <ac:spMk id="6" creationId="{00000000-0000-0000-0000-000000000000}"/>
          </ac:spMkLst>
        </pc:spChg>
        <pc:spChg chg="mod">
          <ac:chgData name="tuyết nguyễn thị ánh" userId="a6fbc05945fbe6a6" providerId="LiveId" clId="{071F8208-008A-4216-80D1-D47AB64D18E0}" dt="2023-08-17T12:25:26.435" v="6925" actId="1076"/>
          <ac:spMkLst>
            <pc:docMk/>
            <pc:sldMk cId="917963257" sldId="367"/>
            <ac:spMk id="13" creationId="{1751D76B-C6F5-A320-85A0-1E89EDFDB91E}"/>
          </ac:spMkLst>
        </pc:spChg>
      </pc:sldChg>
      <pc:sldChg chg="addSp delSp modSp add mod modTransition delAnim modAnim">
        <pc:chgData name="tuyết nguyễn thị ánh" userId="a6fbc05945fbe6a6" providerId="LiveId" clId="{071F8208-008A-4216-80D1-D47AB64D18E0}" dt="2023-08-17T16:45:13.461" v="11721"/>
        <pc:sldMkLst>
          <pc:docMk/>
          <pc:sldMk cId="2791357757" sldId="368"/>
        </pc:sldMkLst>
        <pc:spChg chg="add mod">
          <ac:chgData name="tuyết nguyễn thị ánh" userId="a6fbc05945fbe6a6" providerId="LiveId" clId="{071F8208-008A-4216-80D1-D47AB64D18E0}" dt="2023-08-17T12:33:27.364" v="7123" actId="120"/>
          <ac:spMkLst>
            <pc:docMk/>
            <pc:sldMk cId="2791357757" sldId="368"/>
            <ac:spMk id="11" creationId="{5DBE88D0-D542-D50D-2B65-2C4B6CA92969}"/>
          </ac:spMkLst>
        </pc:spChg>
        <pc:spChg chg="del">
          <ac:chgData name="tuyết nguyễn thị ánh" userId="a6fbc05945fbe6a6" providerId="LiveId" clId="{071F8208-008A-4216-80D1-D47AB64D18E0}" dt="2023-08-17T12:31:15.974" v="7083" actId="478"/>
          <ac:spMkLst>
            <pc:docMk/>
            <pc:sldMk cId="2791357757" sldId="368"/>
            <ac:spMk id="20" creationId="{D8C07523-B421-2009-737E-A8BF8BBAA3A4}"/>
          </ac:spMkLst>
        </pc:spChg>
        <pc:grpChg chg="mod">
          <ac:chgData name="tuyết nguyễn thị ánh" userId="a6fbc05945fbe6a6" providerId="LiveId" clId="{071F8208-008A-4216-80D1-D47AB64D18E0}" dt="2023-08-17T12:31:28.055" v="7088" actId="1076"/>
          <ac:grpSpMkLst>
            <pc:docMk/>
            <pc:sldMk cId="2791357757" sldId="368"/>
            <ac:grpSpMk id="2" creationId="{00000000-0000-0000-0000-000000000000}"/>
          </ac:grpSpMkLst>
        </pc:grpChg>
        <pc:grpChg chg="del">
          <ac:chgData name="tuyết nguyễn thị ánh" userId="a6fbc05945fbe6a6" providerId="LiveId" clId="{071F8208-008A-4216-80D1-D47AB64D18E0}" dt="2023-08-17T12:31:14.011" v="7082" actId="478"/>
          <ac:grpSpMkLst>
            <pc:docMk/>
            <pc:sldMk cId="2791357757" sldId="368"/>
            <ac:grpSpMk id="5" creationId="{9F8F6B0A-9CFA-674E-5A77-07DFFDAC5E8C}"/>
          </ac:grpSpMkLst>
        </pc:grpChg>
        <pc:grpChg chg="mod">
          <ac:chgData name="tuyết nguyễn thị ánh" userId="a6fbc05945fbe6a6" providerId="LiveId" clId="{071F8208-008A-4216-80D1-D47AB64D18E0}" dt="2023-08-17T12:31:31.591" v="7089" actId="1076"/>
          <ac:grpSpMkLst>
            <pc:docMk/>
            <pc:sldMk cId="2791357757" sldId="368"/>
            <ac:grpSpMk id="17" creationId="{08BF4BC8-1140-CE9F-91CB-897BF005DAD2}"/>
          </ac:grpSpMkLst>
        </pc:grpChg>
        <pc:picChg chg="add mod">
          <ac:chgData name="tuyết nguyễn thị ánh" userId="a6fbc05945fbe6a6" providerId="LiveId" clId="{071F8208-008A-4216-80D1-D47AB64D18E0}" dt="2023-08-17T12:31:24.927" v="7086" actId="1076"/>
          <ac:picMkLst>
            <pc:docMk/>
            <pc:sldMk cId="2791357757" sldId="368"/>
            <ac:picMk id="9" creationId="{57200414-3861-9714-A35D-CBB68C1E4E94}"/>
          </ac:picMkLst>
        </pc:picChg>
      </pc:sldChg>
      <pc:sldChg chg="modSp add mod modTransition modAnim">
        <pc:chgData name="tuyết nguyễn thị ánh" userId="a6fbc05945fbe6a6" providerId="LiveId" clId="{071F8208-008A-4216-80D1-D47AB64D18E0}" dt="2023-08-17T16:45:17.323" v="11723"/>
        <pc:sldMkLst>
          <pc:docMk/>
          <pc:sldMk cId="3324005816" sldId="369"/>
        </pc:sldMkLst>
        <pc:spChg chg="mod">
          <ac:chgData name="tuyết nguyễn thị ánh" userId="a6fbc05945fbe6a6" providerId="LiveId" clId="{071F8208-008A-4216-80D1-D47AB64D18E0}" dt="2023-08-17T12:35:40.416" v="7219" actId="1035"/>
          <ac:spMkLst>
            <pc:docMk/>
            <pc:sldMk cId="3324005816" sldId="369"/>
            <ac:spMk id="11" creationId="{5DBE88D0-D542-D50D-2B65-2C4B6CA92969}"/>
          </ac:spMkLst>
        </pc:spChg>
      </pc:sldChg>
      <pc:sldChg chg="modSp add modTransition modAnim">
        <pc:chgData name="tuyết nguyễn thị ánh" userId="a6fbc05945fbe6a6" providerId="LiveId" clId="{071F8208-008A-4216-80D1-D47AB64D18E0}" dt="2023-08-17T16:45:18.748" v="11724"/>
        <pc:sldMkLst>
          <pc:docMk/>
          <pc:sldMk cId="1163248548" sldId="370"/>
        </pc:sldMkLst>
        <pc:spChg chg="mod">
          <ac:chgData name="tuyết nguyễn thị ánh" userId="a6fbc05945fbe6a6" providerId="LiveId" clId="{071F8208-008A-4216-80D1-D47AB64D18E0}" dt="2023-08-17T12:36:11.328" v="7243" actId="20577"/>
          <ac:spMkLst>
            <pc:docMk/>
            <pc:sldMk cId="1163248548" sldId="370"/>
            <ac:spMk id="11" creationId="{5DBE88D0-D542-D50D-2B65-2C4B6CA92969}"/>
          </ac:spMkLst>
        </pc:spChg>
      </pc:sldChg>
      <pc:sldChg chg="modSp add mod ord modTransition modAnim">
        <pc:chgData name="tuyết nguyễn thị ánh" userId="a6fbc05945fbe6a6" providerId="LiveId" clId="{071F8208-008A-4216-80D1-D47AB64D18E0}" dt="2023-08-17T16:45:15.481" v="11722"/>
        <pc:sldMkLst>
          <pc:docMk/>
          <pc:sldMk cId="704515006" sldId="371"/>
        </pc:sldMkLst>
        <pc:spChg chg="mod">
          <ac:chgData name="tuyết nguyễn thị ánh" userId="a6fbc05945fbe6a6" providerId="LiveId" clId="{071F8208-008A-4216-80D1-D47AB64D18E0}" dt="2023-08-17T12:34:28.278" v="7184" actId="1035"/>
          <ac:spMkLst>
            <pc:docMk/>
            <pc:sldMk cId="704515006" sldId="371"/>
            <ac:spMk id="11" creationId="{5DBE88D0-D542-D50D-2B65-2C4B6CA92969}"/>
          </ac:spMkLst>
        </pc:spChg>
      </pc:sldChg>
      <pc:sldChg chg="modSp add mod modTransition modAnim">
        <pc:chgData name="tuyết nguyễn thị ánh" userId="a6fbc05945fbe6a6" providerId="LiveId" clId="{071F8208-008A-4216-80D1-D47AB64D18E0}" dt="2023-08-17T16:45:24.016" v="11725"/>
        <pc:sldMkLst>
          <pc:docMk/>
          <pc:sldMk cId="746664008" sldId="372"/>
        </pc:sldMkLst>
        <pc:spChg chg="mod">
          <ac:chgData name="tuyết nguyễn thị ánh" userId="a6fbc05945fbe6a6" providerId="LiveId" clId="{071F8208-008A-4216-80D1-D47AB64D18E0}" dt="2023-08-17T12:47:05.918" v="7664" actId="207"/>
          <ac:spMkLst>
            <pc:docMk/>
            <pc:sldMk cId="746664008" sldId="372"/>
            <ac:spMk id="9" creationId="{46FD2ADE-B7F3-0765-2472-FC2562DAAA67}"/>
          </ac:spMkLst>
        </pc:spChg>
        <pc:spChg chg="mod">
          <ac:chgData name="tuyết nguyễn thị ánh" userId="a6fbc05945fbe6a6" providerId="LiveId" clId="{071F8208-008A-4216-80D1-D47AB64D18E0}" dt="2023-08-17T12:47:13.237" v="7666" actId="207"/>
          <ac:spMkLst>
            <pc:docMk/>
            <pc:sldMk cId="746664008" sldId="372"/>
            <ac:spMk id="18" creationId="{2BDDF86A-F481-EB23-E80C-5B06E3DCDA01}"/>
          </ac:spMkLst>
        </pc:spChg>
        <pc:picChg chg="mod">
          <ac:chgData name="tuyết nguyễn thị ánh" userId="a6fbc05945fbe6a6" providerId="LiveId" clId="{071F8208-008A-4216-80D1-D47AB64D18E0}" dt="2023-08-17T12:42:04.415" v="7459" actId="14826"/>
          <ac:picMkLst>
            <pc:docMk/>
            <pc:sldMk cId="746664008" sldId="372"/>
            <ac:picMk id="14" creationId="{0EB372ED-36C1-EC3C-B1B5-A4942E879999}"/>
          </ac:picMkLst>
        </pc:picChg>
      </pc:sldChg>
      <pc:sldChg chg="modSp add mod modTransition modAnim">
        <pc:chgData name="tuyết nguyễn thị ánh" userId="a6fbc05945fbe6a6" providerId="LiveId" clId="{071F8208-008A-4216-80D1-D47AB64D18E0}" dt="2023-08-17T16:45:27.221" v="11726"/>
        <pc:sldMkLst>
          <pc:docMk/>
          <pc:sldMk cId="883459333" sldId="373"/>
        </pc:sldMkLst>
        <pc:spChg chg="mod">
          <ac:chgData name="tuyết nguyễn thị ánh" userId="a6fbc05945fbe6a6" providerId="LiveId" clId="{071F8208-008A-4216-80D1-D47AB64D18E0}" dt="2023-08-17T12:47:35.606" v="7671" actId="207"/>
          <ac:spMkLst>
            <pc:docMk/>
            <pc:sldMk cId="883459333" sldId="373"/>
            <ac:spMk id="9" creationId="{46FD2ADE-B7F3-0765-2472-FC2562DAAA67}"/>
          </ac:spMkLst>
        </pc:spChg>
        <pc:spChg chg="mod">
          <ac:chgData name="tuyết nguyễn thị ánh" userId="a6fbc05945fbe6a6" providerId="LiveId" clId="{071F8208-008A-4216-80D1-D47AB64D18E0}" dt="2023-08-17T12:49:15.820" v="7709" actId="20577"/>
          <ac:spMkLst>
            <pc:docMk/>
            <pc:sldMk cId="883459333" sldId="373"/>
            <ac:spMk id="18" creationId="{2BDDF86A-F481-EB23-E80C-5B06E3DCDA01}"/>
          </ac:spMkLst>
        </pc:spChg>
        <pc:picChg chg="mod">
          <ac:chgData name="tuyết nguyễn thị ánh" userId="a6fbc05945fbe6a6" providerId="LiveId" clId="{071F8208-008A-4216-80D1-D47AB64D18E0}" dt="2023-08-17T12:47:42.037" v="7672" actId="14826"/>
          <ac:picMkLst>
            <pc:docMk/>
            <pc:sldMk cId="883459333" sldId="373"/>
            <ac:picMk id="14" creationId="{0EB372ED-36C1-EC3C-B1B5-A4942E879999}"/>
          </ac:picMkLst>
        </pc:picChg>
      </pc:sldChg>
      <pc:sldChg chg="modSp add mod modTransition modAnim">
        <pc:chgData name="tuyết nguyễn thị ánh" userId="a6fbc05945fbe6a6" providerId="LiveId" clId="{071F8208-008A-4216-80D1-D47AB64D18E0}" dt="2023-08-17T16:45:31.951" v="11727"/>
        <pc:sldMkLst>
          <pc:docMk/>
          <pc:sldMk cId="1989861840" sldId="374"/>
        </pc:sldMkLst>
        <pc:spChg chg="mod">
          <ac:chgData name="tuyết nguyễn thị ánh" userId="a6fbc05945fbe6a6" providerId="LiveId" clId="{071F8208-008A-4216-80D1-D47AB64D18E0}" dt="2023-08-17T12:50:55.030" v="7777" actId="1076"/>
          <ac:spMkLst>
            <pc:docMk/>
            <pc:sldMk cId="1989861840" sldId="374"/>
            <ac:spMk id="9" creationId="{46FD2ADE-B7F3-0765-2472-FC2562DAAA67}"/>
          </ac:spMkLst>
        </pc:spChg>
        <pc:spChg chg="mod">
          <ac:chgData name="tuyết nguyễn thị ánh" userId="a6fbc05945fbe6a6" providerId="LiveId" clId="{071F8208-008A-4216-80D1-D47AB64D18E0}" dt="2023-08-17T12:52:24.896" v="7839" actId="1076"/>
          <ac:spMkLst>
            <pc:docMk/>
            <pc:sldMk cId="1989861840" sldId="374"/>
            <ac:spMk id="18" creationId="{2BDDF86A-F481-EB23-E80C-5B06E3DCDA01}"/>
          </ac:spMkLst>
        </pc:spChg>
        <pc:picChg chg="mod">
          <ac:chgData name="tuyết nguyễn thị ánh" userId="a6fbc05945fbe6a6" providerId="LiveId" clId="{071F8208-008A-4216-80D1-D47AB64D18E0}" dt="2023-08-17T12:52:25.925" v="7840" actId="1076"/>
          <ac:picMkLst>
            <pc:docMk/>
            <pc:sldMk cId="1989861840" sldId="374"/>
            <ac:picMk id="14" creationId="{0EB372ED-36C1-EC3C-B1B5-A4942E879999}"/>
          </ac:picMkLst>
        </pc:picChg>
      </pc:sldChg>
      <pc:sldChg chg="modSp add del modAnim">
        <pc:chgData name="tuyết nguyễn thị ánh" userId="a6fbc05945fbe6a6" providerId="LiveId" clId="{071F8208-008A-4216-80D1-D47AB64D18E0}" dt="2023-08-17T13:02:11.287" v="8602" actId="47"/>
        <pc:sldMkLst>
          <pc:docMk/>
          <pc:sldMk cId="1302171775" sldId="375"/>
        </pc:sldMkLst>
        <pc:spChg chg="mod">
          <ac:chgData name="tuyết nguyễn thị ánh" userId="a6fbc05945fbe6a6" providerId="LiveId" clId="{071F8208-008A-4216-80D1-D47AB64D18E0}" dt="2023-08-17T13:01:16.286" v="8534" actId="20577"/>
          <ac:spMkLst>
            <pc:docMk/>
            <pc:sldMk cId="1302171775" sldId="375"/>
            <ac:spMk id="17" creationId="{8536212C-0A19-4056-B847-B3CC436B8843}"/>
          </ac:spMkLst>
        </pc:spChg>
      </pc:sldChg>
      <pc:sldChg chg="add ord modAnim">
        <pc:chgData name="tuyết nguyễn thị ánh" userId="a6fbc05945fbe6a6" providerId="LiveId" clId="{071F8208-008A-4216-80D1-D47AB64D18E0}" dt="2023-08-17T16:36:46.243" v="11638"/>
        <pc:sldMkLst>
          <pc:docMk/>
          <pc:sldMk cId="2149767893" sldId="375"/>
        </pc:sldMkLst>
      </pc:sldChg>
      <pc:sldChg chg="addSp modSp add mod modTransition modAnim">
        <pc:chgData name="tuyết nguyễn thị ánh" userId="a6fbc05945fbe6a6" providerId="LiveId" clId="{071F8208-008A-4216-80D1-D47AB64D18E0}" dt="2023-08-17T16:45:46.992" v="11729"/>
        <pc:sldMkLst>
          <pc:docMk/>
          <pc:sldMk cId="1302597256" sldId="376"/>
        </pc:sldMkLst>
        <pc:spChg chg="add mod">
          <ac:chgData name="tuyết nguyễn thị ánh" userId="a6fbc05945fbe6a6" providerId="LiveId" clId="{071F8208-008A-4216-80D1-D47AB64D18E0}" dt="2023-08-17T13:12:44.505" v="8768" actId="1076"/>
          <ac:spMkLst>
            <pc:docMk/>
            <pc:sldMk cId="1302597256" sldId="376"/>
            <ac:spMk id="12" creationId="{F49E124F-6CCE-A2FC-F092-F8F2419DE70C}"/>
          </ac:spMkLst>
        </pc:spChg>
        <pc:spChg chg="mod">
          <ac:chgData name="tuyết nguyễn thị ánh" userId="a6fbc05945fbe6a6" providerId="LiveId" clId="{071F8208-008A-4216-80D1-D47AB64D18E0}" dt="2023-08-17T13:12:21.150" v="8760" actId="14100"/>
          <ac:spMkLst>
            <pc:docMk/>
            <pc:sldMk cId="1302597256" sldId="376"/>
            <ac:spMk id="23" creationId="{A2E087FC-D9B1-F45B-966D-670E560043D7}"/>
          </ac:spMkLst>
        </pc:spChg>
        <pc:picChg chg="mod">
          <ac:chgData name="tuyết nguyễn thị ánh" userId="a6fbc05945fbe6a6" providerId="LiveId" clId="{071F8208-008A-4216-80D1-D47AB64D18E0}" dt="2023-08-17T13:12:40.931" v="8767" actId="1076"/>
          <ac:picMkLst>
            <pc:docMk/>
            <pc:sldMk cId="1302597256" sldId="376"/>
            <ac:picMk id="18" creationId="{5580705B-E2F3-BBDF-D1A3-B66CE7AF382E}"/>
          </ac:picMkLst>
        </pc:picChg>
      </pc:sldChg>
      <pc:sldChg chg="modSp add modTransition modAnim">
        <pc:chgData name="tuyết nguyễn thị ánh" userId="a6fbc05945fbe6a6" providerId="LiveId" clId="{071F8208-008A-4216-80D1-D47AB64D18E0}" dt="2023-08-17T16:45:50.130" v="11730"/>
        <pc:sldMkLst>
          <pc:docMk/>
          <pc:sldMk cId="1075875468" sldId="377"/>
        </pc:sldMkLst>
        <pc:spChg chg="mod">
          <ac:chgData name="tuyết nguyễn thị ánh" userId="a6fbc05945fbe6a6" providerId="LiveId" clId="{071F8208-008A-4216-80D1-D47AB64D18E0}" dt="2023-08-17T13:13:16.706" v="8775" actId="255"/>
          <ac:spMkLst>
            <pc:docMk/>
            <pc:sldMk cId="1075875468" sldId="377"/>
            <ac:spMk id="23" creationId="{A2E087FC-D9B1-F45B-966D-670E560043D7}"/>
          </ac:spMkLst>
        </pc:spChg>
      </pc:sldChg>
      <pc:sldChg chg="modSp add mod modTransition modAnim">
        <pc:chgData name="tuyết nguyễn thị ánh" userId="a6fbc05945fbe6a6" providerId="LiveId" clId="{071F8208-008A-4216-80D1-D47AB64D18E0}" dt="2023-08-17T16:45:56.883" v="11733"/>
        <pc:sldMkLst>
          <pc:docMk/>
          <pc:sldMk cId="1603628021" sldId="378"/>
        </pc:sldMkLst>
        <pc:spChg chg="mod">
          <ac:chgData name="tuyết nguyễn thị ánh" userId="a6fbc05945fbe6a6" providerId="LiveId" clId="{071F8208-008A-4216-80D1-D47AB64D18E0}" dt="2023-08-17T16:37:46.609" v="11653" actId="20577"/>
          <ac:spMkLst>
            <pc:docMk/>
            <pc:sldMk cId="1603628021" sldId="378"/>
            <ac:spMk id="23" creationId="{A2E087FC-D9B1-F45B-966D-670E560043D7}"/>
          </ac:spMkLst>
        </pc:spChg>
      </pc:sldChg>
      <pc:sldChg chg="modSp add del mod">
        <pc:chgData name="tuyết nguyễn thị ánh" userId="a6fbc05945fbe6a6" providerId="LiveId" clId="{071F8208-008A-4216-80D1-D47AB64D18E0}" dt="2023-08-17T13:13:20.735" v="8776" actId="47"/>
        <pc:sldMkLst>
          <pc:docMk/>
          <pc:sldMk cId="3527291212" sldId="378"/>
        </pc:sldMkLst>
        <pc:spChg chg="mod">
          <ac:chgData name="tuyết nguyễn thị ánh" userId="a6fbc05945fbe6a6" providerId="LiveId" clId="{071F8208-008A-4216-80D1-D47AB64D18E0}" dt="2023-08-17T13:13:07.704" v="8773" actId="20577"/>
          <ac:spMkLst>
            <pc:docMk/>
            <pc:sldMk cId="3527291212" sldId="378"/>
            <ac:spMk id="23" creationId="{A2E087FC-D9B1-F45B-966D-670E560043D7}"/>
          </ac:spMkLst>
        </pc:spChg>
      </pc:sldChg>
      <pc:sldChg chg="modSp add mod ord modTransition modAnim">
        <pc:chgData name="tuyết nguyễn thị ánh" userId="a6fbc05945fbe6a6" providerId="LiveId" clId="{071F8208-008A-4216-80D1-D47AB64D18E0}" dt="2023-08-17T16:46:05.593" v="11734"/>
        <pc:sldMkLst>
          <pc:docMk/>
          <pc:sldMk cId="119551501" sldId="379"/>
        </pc:sldMkLst>
        <pc:spChg chg="mod">
          <ac:chgData name="tuyết nguyễn thị ánh" userId="a6fbc05945fbe6a6" providerId="LiveId" clId="{071F8208-008A-4216-80D1-D47AB64D18E0}" dt="2023-08-17T13:32:15.214" v="9392" actId="1035"/>
          <ac:spMkLst>
            <pc:docMk/>
            <pc:sldMk cId="119551501" sldId="379"/>
            <ac:spMk id="15" creationId="{B5F898AF-2D8A-0702-6A69-B6BF4BC9C45E}"/>
          </ac:spMkLst>
        </pc:spChg>
        <pc:spChg chg="mod">
          <ac:chgData name="tuyết nguyễn thị ánh" userId="a6fbc05945fbe6a6" providerId="LiveId" clId="{071F8208-008A-4216-80D1-D47AB64D18E0}" dt="2023-08-17T13:32:18.048" v="9393" actId="1076"/>
          <ac:spMkLst>
            <pc:docMk/>
            <pc:sldMk cId="119551501" sldId="379"/>
            <ac:spMk id="54" creationId="{44E3CF30-72E4-8744-E371-135BEA39564A}"/>
          </ac:spMkLst>
        </pc:spChg>
      </pc:sldChg>
      <pc:sldChg chg="modSp add mod modTransition modAnim">
        <pc:chgData name="tuyết nguyễn thị ánh" userId="a6fbc05945fbe6a6" providerId="LiveId" clId="{071F8208-008A-4216-80D1-D47AB64D18E0}" dt="2023-08-17T16:46:12.257" v="11736"/>
        <pc:sldMkLst>
          <pc:docMk/>
          <pc:sldMk cId="3499595091" sldId="380"/>
        </pc:sldMkLst>
        <pc:spChg chg="mod">
          <ac:chgData name="tuyết nguyễn thị ánh" userId="a6fbc05945fbe6a6" providerId="LiveId" clId="{071F8208-008A-4216-80D1-D47AB64D18E0}" dt="2023-08-17T15:13:14.377" v="9979" actId="20577"/>
          <ac:spMkLst>
            <pc:docMk/>
            <pc:sldMk cId="3499595091" sldId="380"/>
            <ac:spMk id="13" creationId="{919675FD-AB06-1571-AB68-C2D6435F796F}"/>
          </ac:spMkLst>
        </pc:spChg>
        <pc:spChg chg="mod">
          <ac:chgData name="tuyết nguyễn thị ánh" userId="a6fbc05945fbe6a6" providerId="LiveId" clId="{071F8208-008A-4216-80D1-D47AB64D18E0}" dt="2023-08-17T15:13:47.957" v="9993" actId="20577"/>
          <ac:spMkLst>
            <pc:docMk/>
            <pc:sldMk cId="3499595091" sldId="380"/>
            <ac:spMk id="16" creationId="{A3D30F7C-38F0-F69C-F4FD-C1FE22235623}"/>
          </ac:spMkLst>
        </pc:spChg>
      </pc:sldChg>
      <pc:sldChg chg="modSp add mod modTransition modAnim">
        <pc:chgData name="tuyết nguyễn thị ánh" userId="a6fbc05945fbe6a6" providerId="LiveId" clId="{071F8208-008A-4216-80D1-D47AB64D18E0}" dt="2023-08-17T16:46:15.333" v="11737"/>
        <pc:sldMkLst>
          <pc:docMk/>
          <pc:sldMk cId="3688488185" sldId="381"/>
        </pc:sldMkLst>
        <pc:spChg chg="mod">
          <ac:chgData name="tuyết nguyễn thị ánh" userId="a6fbc05945fbe6a6" providerId="LiveId" clId="{071F8208-008A-4216-80D1-D47AB64D18E0}" dt="2023-08-17T15:18:33.803" v="10426" actId="14100"/>
          <ac:spMkLst>
            <pc:docMk/>
            <pc:sldMk cId="3688488185" sldId="381"/>
            <ac:spMk id="57" creationId="{33677DFF-A6A0-272A-3ECB-63720C3239EA}"/>
          </ac:spMkLst>
        </pc:spChg>
      </pc:sldChg>
      <pc:sldChg chg="modSp add mod modTransition modAnim">
        <pc:chgData name="tuyết nguyễn thị ánh" userId="a6fbc05945fbe6a6" providerId="LiveId" clId="{071F8208-008A-4216-80D1-D47AB64D18E0}" dt="2023-08-17T16:46:17.274" v="11738"/>
        <pc:sldMkLst>
          <pc:docMk/>
          <pc:sldMk cId="45485583" sldId="382"/>
        </pc:sldMkLst>
        <pc:spChg chg="mod">
          <ac:chgData name="tuyết nguyễn thị ánh" userId="a6fbc05945fbe6a6" providerId="LiveId" clId="{071F8208-008A-4216-80D1-D47AB64D18E0}" dt="2023-08-17T15:19:48.821" v="10448"/>
          <ac:spMkLst>
            <pc:docMk/>
            <pc:sldMk cId="45485583" sldId="382"/>
            <ac:spMk id="57" creationId="{33677DFF-A6A0-272A-3ECB-63720C3239EA}"/>
          </ac:spMkLst>
        </pc:spChg>
      </pc:sldChg>
      <pc:sldChg chg="addSp modSp add mod ord modAnim">
        <pc:chgData name="tuyết nguyễn thị ánh" userId="a6fbc05945fbe6a6" providerId="LiveId" clId="{071F8208-008A-4216-80D1-D47AB64D18E0}" dt="2023-08-17T16:41:39.709" v="11698"/>
        <pc:sldMkLst>
          <pc:docMk/>
          <pc:sldMk cId="2761057521" sldId="383"/>
        </pc:sldMkLst>
        <pc:spChg chg="add mod">
          <ac:chgData name="tuyết nguyễn thị ánh" userId="a6fbc05945fbe6a6" providerId="LiveId" clId="{071F8208-008A-4216-80D1-D47AB64D18E0}" dt="2023-08-17T15:52:39.506" v="11189" actId="1076"/>
          <ac:spMkLst>
            <pc:docMk/>
            <pc:sldMk cId="2761057521" sldId="383"/>
            <ac:spMk id="10" creationId="{DD284302-C73C-16EB-E81E-ECA97C89BE97}"/>
          </ac:spMkLst>
        </pc:spChg>
        <pc:spChg chg="mod">
          <ac:chgData name="tuyết nguyễn thị ánh" userId="a6fbc05945fbe6a6" providerId="LiveId" clId="{071F8208-008A-4216-80D1-D47AB64D18E0}" dt="2023-08-17T15:30:09.297" v="10935" actId="14100"/>
          <ac:spMkLst>
            <pc:docMk/>
            <pc:sldMk cId="2761057521" sldId="383"/>
            <ac:spMk id="11" creationId="{E8416593-F591-2EAE-73B9-68575481DAA6}"/>
          </ac:spMkLst>
        </pc:spChg>
        <pc:spChg chg="mod">
          <ac:chgData name="tuyết nguyễn thị ánh" userId="a6fbc05945fbe6a6" providerId="LiveId" clId="{071F8208-008A-4216-80D1-D47AB64D18E0}" dt="2023-08-17T15:32:39.360" v="11172" actId="120"/>
          <ac:spMkLst>
            <pc:docMk/>
            <pc:sldMk cId="2761057521" sldId="383"/>
            <ac:spMk id="12" creationId="{1872F4D0-FEA1-A9AA-81F9-58B1578F9F96}"/>
          </ac:spMkLst>
        </pc:spChg>
        <pc:spChg chg="mod">
          <ac:chgData name="tuyết nguyễn thị ánh" userId="a6fbc05945fbe6a6" providerId="LiveId" clId="{071F8208-008A-4216-80D1-D47AB64D18E0}" dt="2023-08-17T15:29:56.484" v="10885" actId="20577"/>
          <ac:spMkLst>
            <pc:docMk/>
            <pc:sldMk cId="2761057521" sldId="383"/>
            <ac:spMk id="13" creationId="{919675FD-AB06-1571-AB68-C2D6435F796F}"/>
          </ac:spMkLst>
        </pc:spChg>
        <pc:spChg chg="mod">
          <ac:chgData name="tuyết nguyễn thị ánh" userId="a6fbc05945fbe6a6" providerId="LiveId" clId="{071F8208-008A-4216-80D1-D47AB64D18E0}" dt="2023-08-17T15:51:52.635" v="11181" actId="1076"/>
          <ac:spMkLst>
            <pc:docMk/>
            <pc:sldMk cId="2761057521" sldId="383"/>
            <ac:spMk id="16" creationId="{A3D30F7C-38F0-F69C-F4FD-C1FE22235623}"/>
          </ac:spMkLst>
        </pc:spChg>
      </pc:sldChg>
      <pc:sldChg chg="addSp delSp modSp add mod modTransition modAnim">
        <pc:chgData name="tuyết nguyễn thị ánh" userId="a6fbc05945fbe6a6" providerId="LiveId" clId="{071F8208-008A-4216-80D1-D47AB64D18E0}" dt="2023-08-17T16:46:21.793" v="11739"/>
        <pc:sldMkLst>
          <pc:docMk/>
          <pc:sldMk cId="929805026" sldId="384"/>
        </pc:sldMkLst>
        <pc:spChg chg="mod">
          <ac:chgData name="tuyết nguyễn thị ánh" userId="a6fbc05945fbe6a6" providerId="LiveId" clId="{071F8208-008A-4216-80D1-D47AB64D18E0}" dt="2023-08-17T15:59:10.629" v="11233" actId="14100"/>
          <ac:spMkLst>
            <pc:docMk/>
            <pc:sldMk cId="929805026" sldId="384"/>
            <ac:spMk id="7" creationId="{9F4154D2-2884-E20C-2FB3-CF9CB12E21AF}"/>
          </ac:spMkLst>
        </pc:spChg>
        <pc:spChg chg="add mod">
          <ac:chgData name="tuyết nguyễn thị ánh" userId="a6fbc05945fbe6a6" providerId="LiveId" clId="{071F8208-008A-4216-80D1-D47AB64D18E0}" dt="2023-08-17T15:55:54.568" v="11208" actId="571"/>
          <ac:spMkLst>
            <pc:docMk/>
            <pc:sldMk cId="929805026" sldId="384"/>
            <ac:spMk id="8" creationId="{AD6A18BC-5904-A4D8-5467-DDB01F0AA234}"/>
          </ac:spMkLst>
        </pc:spChg>
        <pc:spChg chg="del">
          <ac:chgData name="tuyết nguyễn thị ánh" userId="a6fbc05945fbe6a6" providerId="LiveId" clId="{071F8208-008A-4216-80D1-D47AB64D18E0}" dt="2023-08-17T15:54:47.656" v="11195" actId="478"/>
          <ac:spMkLst>
            <pc:docMk/>
            <pc:sldMk cId="929805026" sldId="384"/>
            <ac:spMk id="10" creationId="{DD284302-C73C-16EB-E81E-ECA97C89BE97}"/>
          </ac:spMkLst>
        </pc:spChg>
        <pc:spChg chg="mod">
          <ac:chgData name="tuyết nguyễn thị ánh" userId="a6fbc05945fbe6a6" providerId="LiveId" clId="{071F8208-008A-4216-80D1-D47AB64D18E0}" dt="2023-08-17T15:55:57.772" v="11209" actId="255"/>
          <ac:spMkLst>
            <pc:docMk/>
            <pc:sldMk cId="929805026" sldId="384"/>
            <ac:spMk id="11" creationId="{E8416593-F591-2EAE-73B9-68575481DAA6}"/>
          </ac:spMkLst>
        </pc:spChg>
        <pc:spChg chg="mod">
          <ac:chgData name="tuyết nguyễn thị ánh" userId="a6fbc05945fbe6a6" providerId="LiveId" clId="{071F8208-008A-4216-80D1-D47AB64D18E0}" dt="2023-08-17T15:56:02.221" v="11210" actId="1076"/>
          <ac:spMkLst>
            <pc:docMk/>
            <pc:sldMk cId="929805026" sldId="384"/>
            <ac:spMk id="12" creationId="{1872F4D0-FEA1-A9AA-81F9-58B1578F9F96}"/>
          </ac:spMkLst>
        </pc:spChg>
        <pc:spChg chg="add mod">
          <ac:chgData name="tuyết nguyễn thị ánh" userId="a6fbc05945fbe6a6" providerId="LiveId" clId="{071F8208-008A-4216-80D1-D47AB64D18E0}" dt="2023-08-17T15:55:54.568" v="11208" actId="571"/>
          <ac:spMkLst>
            <pc:docMk/>
            <pc:sldMk cId="929805026" sldId="384"/>
            <ac:spMk id="14" creationId="{8F87AEBC-B5A6-44C6-5655-01558CE87951}"/>
          </ac:spMkLst>
        </pc:spChg>
        <pc:spChg chg="add mod">
          <ac:chgData name="tuyết nguyễn thị ánh" userId="a6fbc05945fbe6a6" providerId="LiveId" clId="{071F8208-008A-4216-80D1-D47AB64D18E0}" dt="2023-08-17T15:55:54.568" v="11208" actId="571"/>
          <ac:spMkLst>
            <pc:docMk/>
            <pc:sldMk cId="929805026" sldId="384"/>
            <ac:spMk id="15" creationId="{A26E2DF0-0E92-1DDD-F99C-E617048DD9CE}"/>
          </ac:spMkLst>
        </pc:spChg>
        <pc:spChg chg="mod">
          <ac:chgData name="tuyết nguyễn thị ánh" userId="a6fbc05945fbe6a6" providerId="LiveId" clId="{071F8208-008A-4216-80D1-D47AB64D18E0}" dt="2023-08-17T15:57:31.461" v="11231" actId="1076"/>
          <ac:spMkLst>
            <pc:docMk/>
            <pc:sldMk cId="929805026" sldId="384"/>
            <ac:spMk id="16" creationId="{A3D30F7C-38F0-F69C-F4FD-C1FE22235623}"/>
          </ac:spMkLst>
        </pc:spChg>
      </pc:sldChg>
      <pc:sldChg chg="addSp delSp modSp add mod delAnim modAnim">
        <pc:chgData name="tuyết nguyễn thị ánh" userId="a6fbc05945fbe6a6" providerId="LiveId" clId="{071F8208-008A-4216-80D1-D47AB64D18E0}" dt="2023-08-17T16:42:16.619" v="11703"/>
        <pc:sldMkLst>
          <pc:docMk/>
          <pc:sldMk cId="1769200406" sldId="385"/>
        </pc:sldMkLst>
        <pc:spChg chg="mod">
          <ac:chgData name="tuyết nguyễn thị ánh" userId="a6fbc05945fbe6a6" providerId="LiveId" clId="{071F8208-008A-4216-80D1-D47AB64D18E0}" dt="2023-08-17T16:05:39.507" v="11315" actId="1076"/>
          <ac:spMkLst>
            <pc:docMk/>
            <pc:sldMk cId="1769200406" sldId="385"/>
            <ac:spMk id="7" creationId="{9F4154D2-2884-E20C-2FB3-CF9CB12E21AF}"/>
          </ac:spMkLst>
        </pc:spChg>
        <pc:spChg chg="del">
          <ac:chgData name="tuyết nguyễn thị ánh" userId="a6fbc05945fbe6a6" providerId="LiveId" clId="{071F8208-008A-4216-80D1-D47AB64D18E0}" dt="2023-08-17T16:03:49.519" v="11288" actId="478"/>
          <ac:spMkLst>
            <pc:docMk/>
            <pc:sldMk cId="1769200406" sldId="385"/>
            <ac:spMk id="14" creationId="{F9403FDD-165A-5B14-0212-4D2001EA90F9}"/>
          </ac:spMkLst>
        </pc:spChg>
        <pc:spChg chg="mod">
          <ac:chgData name="tuyết nguyễn thị ánh" userId="a6fbc05945fbe6a6" providerId="LiveId" clId="{071F8208-008A-4216-80D1-D47AB64D18E0}" dt="2023-08-17T16:05:29.718" v="11311" actId="1076"/>
          <ac:spMkLst>
            <pc:docMk/>
            <pc:sldMk cId="1769200406" sldId="385"/>
            <ac:spMk id="17" creationId="{8536212C-0A19-4056-B847-B3CC436B8843}"/>
          </ac:spMkLst>
        </pc:spChg>
        <pc:spChg chg="mod">
          <ac:chgData name="tuyết nguyễn thị ánh" userId="a6fbc05945fbe6a6" providerId="LiveId" clId="{071F8208-008A-4216-80D1-D47AB64D18E0}" dt="2023-08-17T16:05:36.834" v="11314" actId="1076"/>
          <ac:spMkLst>
            <pc:docMk/>
            <pc:sldMk cId="1769200406" sldId="385"/>
            <ac:spMk id="19" creationId="{07EBD443-8D6B-A9BC-8B0C-DC62EB0A001B}"/>
          </ac:spMkLst>
        </pc:spChg>
        <pc:grpChg chg="mod">
          <ac:chgData name="tuyết nguyễn thị ánh" userId="a6fbc05945fbe6a6" providerId="LiveId" clId="{071F8208-008A-4216-80D1-D47AB64D18E0}" dt="2023-08-17T16:05:32.430" v="11313" actId="1076"/>
          <ac:grpSpMkLst>
            <pc:docMk/>
            <pc:sldMk cId="1769200406" sldId="385"/>
            <ac:grpSpMk id="2" creationId="{00000000-0000-0000-0000-000000000000}"/>
          </ac:grpSpMkLst>
        </pc:grpChg>
        <pc:picChg chg="add mod">
          <ac:chgData name="tuyết nguyễn thị ánh" userId="a6fbc05945fbe6a6" providerId="LiveId" clId="{071F8208-008A-4216-80D1-D47AB64D18E0}" dt="2023-08-17T16:05:04.348" v="11305" actId="1076"/>
          <ac:picMkLst>
            <pc:docMk/>
            <pc:sldMk cId="1769200406" sldId="385"/>
            <ac:picMk id="8" creationId="{01CAA497-1576-400C-4569-AAF09D13703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026242-859C-4386-99A9-1F968FBBED4F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DAB614-7E39-4817-9BAC-FA65A8D87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649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225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17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DAB614-7E39-4817-9BAC-FA65A8D874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226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064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720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493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0662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2488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3933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8844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99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4332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2463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759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1667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5370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9007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DAB614-7E39-4817-9BAC-FA65A8D874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905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DAB614-7E39-4817-9BAC-FA65A8D874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5541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DAB614-7E39-4817-9BAC-FA65A8D874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5962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DAB614-7E39-4817-9BAC-FA65A8D874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54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DAB614-7E39-4817-9BAC-FA65A8D874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178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6132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042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461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85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39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27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63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020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AB614-7E39-4817-9BAC-FA65A8D8743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46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572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20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28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20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421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22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928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073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7087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132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45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A662F-ADB8-46B8-818A-62BC133FFAB9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11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2.png"/><Relationship Id="rId3" Type="http://schemas.openxmlformats.org/officeDocument/2006/relationships/image" Target="../media/image50.svg"/><Relationship Id="rId7" Type="http://schemas.openxmlformats.org/officeDocument/2006/relationships/image" Target="../media/image52.sv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microsoft.com/office/2007/relationships/hdphoto" Target="../media/hdphoto1.wdp"/><Relationship Id="rId5" Type="http://schemas.openxmlformats.org/officeDocument/2006/relationships/image" Target="../media/image30.svg"/><Relationship Id="rId10" Type="http://schemas.openxmlformats.org/officeDocument/2006/relationships/image" Target="../media/image55.png"/><Relationship Id="rId4" Type="http://schemas.openxmlformats.org/officeDocument/2006/relationships/image" Target="../media/image29.png"/><Relationship Id="rId9" Type="http://schemas.openxmlformats.org/officeDocument/2006/relationships/image" Target="../media/image5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10" Type="http://schemas.openxmlformats.org/officeDocument/2006/relationships/image" Target="../media/image70.jpe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10" Type="http://schemas.openxmlformats.org/officeDocument/2006/relationships/image" Target="../media/image70.jpeg"/><Relationship Id="rId4" Type="http://schemas.openxmlformats.org/officeDocument/2006/relationships/image" Target="../media/image65.png"/><Relationship Id="rId9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10" Type="http://schemas.openxmlformats.org/officeDocument/2006/relationships/image" Target="../media/image70.jpeg"/><Relationship Id="rId4" Type="http://schemas.openxmlformats.org/officeDocument/2006/relationships/image" Target="../media/image65.png"/><Relationship Id="rId9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71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10" Type="http://schemas.openxmlformats.org/officeDocument/2006/relationships/image" Target="../media/image81.png"/><Relationship Id="rId4" Type="http://schemas.openxmlformats.org/officeDocument/2006/relationships/image" Target="../media/image72.svg"/><Relationship Id="rId9" Type="http://schemas.openxmlformats.org/officeDocument/2006/relationships/image" Target="../media/image7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71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10" Type="http://schemas.openxmlformats.org/officeDocument/2006/relationships/image" Target="../media/image82.png"/><Relationship Id="rId4" Type="http://schemas.openxmlformats.org/officeDocument/2006/relationships/image" Target="../media/image72.svg"/><Relationship Id="rId9" Type="http://schemas.openxmlformats.org/officeDocument/2006/relationships/image" Target="../media/image7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71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72.svg"/><Relationship Id="rId9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84.png"/><Relationship Id="rId7" Type="http://schemas.openxmlformats.org/officeDocument/2006/relationships/image" Target="../media/image7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9.jpeg"/><Relationship Id="rId5" Type="http://schemas.openxmlformats.org/officeDocument/2006/relationships/image" Target="../media/image72.svg"/><Relationship Id="rId10" Type="http://schemas.openxmlformats.org/officeDocument/2006/relationships/image" Target="../media/image85.png"/><Relationship Id="rId4" Type="http://schemas.openxmlformats.org/officeDocument/2006/relationships/image" Target="../media/image71.png"/><Relationship Id="rId9" Type="http://schemas.openxmlformats.org/officeDocument/2006/relationships/image" Target="../media/image7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90.png"/><Relationship Id="rId3" Type="http://schemas.openxmlformats.org/officeDocument/2006/relationships/image" Target="../media/image50.svg"/><Relationship Id="rId7" Type="http://schemas.openxmlformats.org/officeDocument/2006/relationships/image" Target="../media/image52.svg"/><Relationship Id="rId12" Type="http://schemas.openxmlformats.org/officeDocument/2006/relationships/image" Target="../media/image89.png"/><Relationship Id="rId17" Type="http://schemas.openxmlformats.org/officeDocument/2006/relationships/image" Target="../media/image94.png"/><Relationship Id="rId2" Type="http://schemas.openxmlformats.org/officeDocument/2006/relationships/image" Target="../media/image49.png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88.png"/><Relationship Id="rId5" Type="http://schemas.openxmlformats.org/officeDocument/2006/relationships/image" Target="../media/image30.svg"/><Relationship Id="rId15" Type="http://schemas.openxmlformats.org/officeDocument/2006/relationships/image" Target="../media/image92.png"/><Relationship Id="rId10" Type="http://schemas.openxmlformats.org/officeDocument/2006/relationships/image" Target="../media/image80.png"/><Relationship Id="rId4" Type="http://schemas.openxmlformats.org/officeDocument/2006/relationships/image" Target="../media/image29.png"/><Relationship Id="rId9" Type="http://schemas.openxmlformats.org/officeDocument/2006/relationships/image" Target="../media/image54.svg"/><Relationship Id="rId14" Type="http://schemas.openxmlformats.org/officeDocument/2006/relationships/image" Target="../media/image9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97.png"/><Relationship Id="rId3" Type="http://schemas.openxmlformats.org/officeDocument/2006/relationships/image" Target="../media/image50.svg"/><Relationship Id="rId7" Type="http://schemas.openxmlformats.org/officeDocument/2006/relationships/image" Target="../media/image52.svg"/><Relationship Id="rId12" Type="http://schemas.openxmlformats.org/officeDocument/2006/relationships/image" Target="../media/image96.png"/><Relationship Id="rId17" Type="http://schemas.openxmlformats.org/officeDocument/2006/relationships/image" Target="../media/image101.png"/><Relationship Id="rId2" Type="http://schemas.openxmlformats.org/officeDocument/2006/relationships/image" Target="../media/image49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95.png"/><Relationship Id="rId5" Type="http://schemas.openxmlformats.org/officeDocument/2006/relationships/image" Target="../media/image30.svg"/><Relationship Id="rId15" Type="http://schemas.openxmlformats.org/officeDocument/2006/relationships/image" Target="../media/image99.png"/><Relationship Id="rId10" Type="http://schemas.openxmlformats.org/officeDocument/2006/relationships/image" Target="../media/image80.png"/><Relationship Id="rId4" Type="http://schemas.openxmlformats.org/officeDocument/2006/relationships/image" Target="../media/image29.png"/><Relationship Id="rId9" Type="http://schemas.openxmlformats.org/officeDocument/2006/relationships/image" Target="../media/image54.svg"/><Relationship Id="rId14" Type="http://schemas.openxmlformats.org/officeDocument/2006/relationships/image" Target="../media/image9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7" Type="http://schemas.openxmlformats.org/officeDocument/2006/relationships/image" Target="../media/image10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7" Type="http://schemas.openxmlformats.org/officeDocument/2006/relationships/image" Target="../media/image10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87.svg"/><Relationship Id="rId7" Type="http://schemas.openxmlformats.org/officeDocument/2006/relationships/image" Target="../media/image106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08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0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10.svg"/><Relationship Id="rId4" Type="http://schemas.openxmlformats.org/officeDocument/2006/relationships/image" Target="../media/image10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87.svg"/><Relationship Id="rId7" Type="http://schemas.openxmlformats.org/officeDocument/2006/relationships/image" Target="../media/image108.svg"/><Relationship Id="rId12" Type="http://schemas.openxmlformats.org/officeDocument/2006/relationships/image" Target="../media/image112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15.png"/><Relationship Id="rId5" Type="http://schemas.openxmlformats.org/officeDocument/2006/relationships/image" Target="../media/image8.svg"/><Relationship Id="rId10" Type="http://schemas.openxmlformats.org/officeDocument/2006/relationships/image" Target="../media/image111.jpeg"/><Relationship Id="rId4" Type="http://schemas.openxmlformats.org/officeDocument/2006/relationships/image" Target="../media/image7.png"/><Relationship Id="rId9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20.png"/><Relationship Id="rId3" Type="http://schemas.openxmlformats.org/officeDocument/2006/relationships/image" Target="../media/image87.svg"/><Relationship Id="rId7" Type="http://schemas.openxmlformats.org/officeDocument/2006/relationships/image" Target="../media/image108.svg"/><Relationship Id="rId12" Type="http://schemas.openxmlformats.org/officeDocument/2006/relationships/image" Target="../media/image114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18.png"/><Relationship Id="rId5" Type="http://schemas.openxmlformats.org/officeDocument/2006/relationships/image" Target="../media/image8.svg"/><Relationship Id="rId10" Type="http://schemas.openxmlformats.org/officeDocument/2006/relationships/image" Target="../media/image113.jpeg"/><Relationship Id="rId4" Type="http://schemas.openxmlformats.org/officeDocument/2006/relationships/image" Target="../media/image7.png"/><Relationship Id="rId9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6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117.svg"/><Relationship Id="rId9" Type="http://schemas.openxmlformats.org/officeDocument/2006/relationships/image" Target="../media/image12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8.svg"/><Relationship Id="rId7" Type="http://schemas.openxmlformats.org/officeDocument/2006/relationships/image" Target="../media/image66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120.svg"/><Relationship Id="rId4" Type="http://schemas.openxmlformats.org/officeDocument/2006/relationships/image" Target="../media/image119.png"/><Relationship Id="rId9" Type="http://schemas.openxmlformats.org/officeDocument/2006/relationships/image" Target="../media/image68.sv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11" Type="http://schemas.openxmlformats.org/officeDocument/2006/relationships/image" Target="../media/image58.png"/><Relationship Id="rId5" Type="http://schemas.openxmlformats.org/officeDocument/2006/relationships/image" Target="../media/image74.png"/><Relationship Id="rId10" Type="http://schemas.openxmlformats.org/officeDocument/2006/relationships/image" Target="../media/image121.jpeg"/><Relationship Id="rId4" Type="http://schemas.openxmlformats.org/officeDocument/2006/relationships/image" Target="../media/image72.svg"/><Relationship Id="rId9" Type="http://schemas.openxmlformats.org/officeDocument/2006/relationships/image" Target="../media/image128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1.png"/><Relationship Id="rId7" Type="http://schemas.openxmlformats.org/officeDocument/2006/relationships/image" Target="../media/image55.png"/><Relationship Id="rId12" Type="http://schemas.openxmlformats.org/officeDocument/2006/relationships/image" Target="../media/image1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11" Type="http://schemas.openxmlformats.org/officeDocument/2006/relationships/image" Target="../media/image130.png"/><Relationship Id="rId5" Type="http://schemas.openxmlformats.org/officeDocument/2006/relationships/image" Target="../media/image74.png"/><Relationship Id="rId10" Type="http://schemas.openxmlformats.org/officeDocument/2006/relationships/image" Target="../media/image80.png"/><Relationship Id="rId4" Type="http://schemas.openxmlformats.org/officeDocument/2006/relationships/image" Target="../media/image72.svg"/><Relationship Id="rId9" Type="http://schemas.openxmlformats.org/officeDocument/2006/relationships/image" Target="../media/image1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133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12" Type="http://schemas.openxmlformats.org/officeDocument/2006/relationships/image" Target="../media/image1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69.png"/><Relationship Id="rId5" Type="http://schemas.openxmlformats.org/officeDocument/2006/relationships/image" Target="../media/image29.png"/><Relationship Id="rId15" Type="http://schemas.openxmlformats.org/officeDocument/2006/relationships/image" Target="../media/image135.png"/><Relationship Id="rId10" Type="http://schemas.openxmlformats.org/officeDocument/2006/relationships/image" Target="../media/image54.svg"/><Relationship Id="rId4" Type="http://schemas.openxmlformats.org/officeDocument/2006/relationships/image" Target="../media/image50.svg"/><Relationship Id="rId9" Type="http://schemas.openxmlformats.org/officeDocument/2006/relationships/image" Target="../media/image53.png"/><Relationship Id="rId14" Type="http://schemas.openxmlformats.org/officeDocument/2006/relationships/image" Target="../media/image13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23.svg"/><Relationship Id="rId7" Type="http://schemas.openxmlformats.org/officeDocument/2006/relationships/image" Target="../media/image127.sv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11" Type="http://schemas.openxmlformats.org/officeDocument/2006/relationships/image" Target="../media/image128.jpeg"/><Relationship Id="rId5" Type="http://schemas.openxmlformats.org/officeDocument/2006/relationships/image" Target="../media/image68.svg"/><Relationship Id="rId10" Type="http://schemas.openxmlformats.org/officeDocument/2006/relationships/image" Target="../media/image80.png"/><Relationship Id="rId4" Type="http://schemas.openxmlformats.org/officeDocument/2006/relationships/image" Target="../media/image67.png"/><Relationship Id="rId9" Type="http://schemas.openxmlformats.org/officeDocument/2006/relationships/image" Target="../media/image14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23.svg"/><Relationship Id="rId7" Type="http://schemas.openxmlformats.org/officeDocument/2006/relationships/image" Target="../media/image127.sv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11" Type="http://schemas.openxmlformats.org/officeDocument/2006/relationships/image" Target="../media/image128.jpeg"/><Relationship Id="rId5" Type="http://schemas.openxmlformats.org/officeDocument/2006/relationships/image" Target="../media/image68.svg"/><Relationship Id="rId10" Type="http://schemas.openxmlformats.org/officeDocument/2006/relationships/image" Target="../media/image80.png"/><Relationship Id="rId4" Type="http://schemas.openxmlformats.org/officeDocument/2006/relationships/image" Target="../media/image67.png"/><Relationship Id="rId9" Type="http://schemas.openxmlformats.org/officeDocument/2006/relationships/image" Target="../media/image14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microsoft.com/office/2007/relationships/hdphoto" Target="../media/hdphoto3.wdp"/><Relationship Id="rId3" Type="http://schemas.openxmlformats.org/officeDocument/2006/relationships/image" Target="../media/image144.png"/><Relationship Id="rId7" Type="http://schemas.openxmlformats.org/officeDocument/2006/relationships/image" Target="../media/image68.svg"/><Relationship Id="rId12" Type="http://schemas.openxmlformats.org/officeDocument/2006/relationships/image" Target="../media/image1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80.png"/><Relationship Id="rId5" Type="http://schemas.openxmlformats.org/officeDocument/2006/relationships/image" Target="../media/image123.svg"/><Relationship Id="rId10" Type="http://schemas.openxmlformats.org/officeDocument/2006/relationships/image" Target="../media/image145.png"/><Relationship Id="rId4" Type="http://schemas.openxmlformats.org/officeDocument/2006/relationships/image" Target="../media/image122.png"/><Relationship Id="rId9" Type="http://schemas.openxmlformats.org/officeDocument/2006/relationships/image" Target="../media/image127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87.svg"/><Relationship Id="rId7" Type="http://schemas.openxmlformats.org/officeDocument/2006/relationships/image" Target="../media/image106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08.sv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6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10" Type="http://schemas.openxmlformats.org/officeDocument/2006/relationships/image" Target="../media/image58.png"/><Relationship Id="rId4" Type="http://schemas.openxmlformats.org/officeDocument/2006/relationships/image" Target="../media/image117.svg"/><Relationship Id="rId9" Type="http://schemas.openxmlformats.org/officeDocument/2006/relationships/image" Target="../media/image147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6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10" Type="http://schemas.openxmlformats.org/officeDocument/2006/relationships/image" Target="../media/image149.png"/><Relationship Id="rId4" Type="http://schemas.openxmlformats.org/officeDocument/2006/relationships/image" Target="../media/image117.svg"/><Relationship Id="rId9" Type="http://schemas.openxmlformats.org/officeDocument/2006/relationships/image" Target="../media/image136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6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10" Type="http://schemas.openxmlformats.org/officeDocument/2006/relationships/image" Target="../media/image150.png"/><Relationship Id="rId4" Type="http://schemas.openxmlformats.org/officeDocument/2006/relationships/image" Target="../media/image117.svg"/><Relationship Id="rId9" Type="http://schemas.openxmlformats.org/officeDocument/2006/relationships/image" Target="../media/image136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6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10" Type="http://schemas.openxmlformats.org/officeDocument/2006/relationships/image" Target="../media/image151.png"/><Relationship Id="rId4" Type="http://schemas.openxmlformats.org/officeDocument/2006/relationships/image" Target="../media/image117.svg"/><Relationship Id="rId9" Type="http://schemas.openxmlformats.org/officeDocument/2006/relationships/image" Target="../media/image136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6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10" Type="http://schemas.openxmlformats.org/officeDocument/2006/relationships/image" Target="../media/image152.png"/><Relationship Id="rId4" Type="http://schemas.openxmlformats.org/officeDocument/2006/relationships/image" Target="../media/image117.svg"/><Relationship Id="rId9" Type="http://schemas.openxmlformats.org/officeDocument/2006/relationships/image" Target="../media/image1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50.svg"/><Relationship Id="rId7" Type="http://schemas.openxmlformats.org/officeDocument/2006/relationships/image" Target="../media/image6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156.png"/><Relationship Id="rId5" Type="http://schemas.openxmlformats.org/officeDocument/2006/relationships/image" Target="../media/image52.svg"/><Relationship Id="rId10" Type="http://schemas.openxmlformats.org/officeDocument/2006/relationships/image" Target="../media/image138.jpeg"/><Relationship Id="rId4" Type="http://schemas.openxmlformats.org/officeDocument/2006/relationships/image" Target="../media/image51.png"/><Relationship Id="rId9" Type="http://schemas.openxmlformats.org/officeDocument/2006/relationships/image" Target="../media/image15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50.svg"/><Relationship Id="rId7" Type="http://schemas.openxmlformats.org/officeDocument/2006/relationships/image" Target="../media/image6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159.png"/><Relationship Id="rId5" Type="http://schemas.openxmlformats.org/officeDocument/2006/relationships/image" Target="../media/image52.svg"/><Relationship Id="rId10" Type="http://schemas.openxmlformats.org/officeDocument/2006/relationships/image" Target="../media/image139.jpeg"/><Relationship Id="rId4" Type="http://schemas.openxmlformats.org/officeDocument/2006/relationships/image" Target="../media/image51.png"/><Relationship Id="rId9" Type="http://schemas.openxmlformats.org/officeDocument/2006/relationships/image" Target="../media/image15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50.svg"/><Relationship Id="rId7" Type="http://schemas.openxmlformats.org/officeDocument/2006/relationships/image" Target="../media/image6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162.png"/><Relationship Id="rId5" Type="http://schemas.openxmlformats.org/officeDocument/2006/relationships/image" Target="../media/image52.svg"/><Relationship Id="rId10" Type="http://schemas.openxmlformats.org/officeDocument/2006/relationships/image" Target="../media/image140.jpeg"/><Relationship Id="rId4" Type="http://schemas.openxmlformats.org/officeDocument/2006/relationships/image" Target="../media/image51.png"/><Relationship Id="rId9" Type="http://schemas.openxmlformats.org/officeDocument/2006/relationships/image" Target="../media/image16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50.svg"/><Relationship Id="rId7" Type="http://schemas.openxmlformats.org/officeDocument/2006/relationships/image" Target="../media/image6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165.png"/><Relationship Id="rId5" Type="http://schemas.openxmlformats.org/officeDocument/2006/relationships/image" Target="../media/image52.svg"/><Relationship Id="rId10" Type="http://schemas.openxmlformats.org/officeDocument/2006/relationships/image" Target="../media/image141.jpeg"/><Relationship Id="rId4" Type="http://schemas.openxmlformats.org/officeDocument/2006/relationships/image" Target="../media/image51.png"/><Relationship Id="rId9" Type="http://schemas.openxmlformats.org/officeDocument/2006/relationships/image" Target="../media/image16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87.svg"/><Relationship Id="rId7" Type="http://schemas.openxmlformats.org/officeDocument/2006/relationships/image" Target="../media/image108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68.png"/><Relationship Id="rId5" Type="http://schemas.openxmlformats.org/officeDocument/2006/relationships/image" Target="../media/image8.svg"/><Relationship Id="rId10" Type="http://schemas.openxmlformats.org/officeDocument/2006/relationships/image" Target="../media/image80.png"/><Relationship Id="rId4" Type="http://schemas.openxmlformats.org/officeDocument/2006/relationships/image" Target="../media/image7.png"/><Relationship Id="rId9" Type="http://schemas.openxmlformats.org/officeDocument/2006/relationships/image" Target="../media/image16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16.png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117.svg"/><Relationship Id="rId9" Type="http://schemas.openxmlformats.org/officeDocument/2006/relationships/image" Target="../media/image17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07.png"/><Relationship Id="rId7" Type="http://schemas.openxmlformats.org/officeDocument/2006/relationships/image" Target="../media/image1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38.sv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image" Target="../media/image108.svg"/><Relationship Id="rId9" Type="http://schemas.openxmlformats.org/officeDocument/2006/relationships/image" Target="../media/image142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07.png"/><Relationship Id="rId7" Type="http://schemas.openxmlformats.org/officeDocument/2006/relationships/image" Target="../media/image1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174.png"/><Relationship Id="rId5" Type="http://schemas.openxmlformats.org/officeDocument/2006/relationships/image" Target="../media/image35.png"/><Relationship Id="rId10" Type="http://schemas.openxmlformats.org/officeDocument/2006/relationships/image" Target="../media/image80.png"/><Relationship Id="rId4" Type="http://schemas.openxmlformats.org/officeDocument/2006/relationships/image" Target="../media/image108.svg"/><Relationship Id="rId9" Type="http://schemas.openxmlformats.org/officeDocument/2006/relationships/image" Target="../media/image38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07.png"/><Relationship Id="rId7" Type="http://schemas.openxmlformats.org/officeDocument/2006/relationships/image" Target="../media/image142.jpeg"/><Relationship Id="rId12" Type="http://schemas.openxmlformats.org/officeDocument/2006/relationships/image" Target="../media/image1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175.png"/><Relationship Id="rId5" Type="http://schemas.openxmlformats.org/officeDocument/2006/relationships/image" Target="../media/image35.png"/><Relationship Id="rId10" Type="http://schemas.openxmlformats.org/officeDocument/2006/relationships/image" Target="../media/image80.png"/><Relationship Id="rId4" Type="http://schemas.openxmlformats.org/officeDocument/2006/relationships/image" Target="../media/image108.svg"/><Relationship Id="rId9" Type="http://schemas.openxmlformats.org/officeDocument/2006/relationships/image" Target="../media/image38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07.png"/><Relationship Id="rId7" Type="http://schemas.openxmlformats.org/officeDocument/2006/relationships/image" Target="../media/image1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177.png"/><Relationship Id="rId5" Type="http://schemas.openxmlformats.org/officeDocument/2006/relationships/image" Target="../media/image35.png"/><Relationship Id="rId10" Type="http://schemas.openxmlformats.org/officeDocument/2006/relationships/image" Target="../media/image80.png"/><Relationship Id="rId4" Type="http://schemas.openxmlformats.org/officeDocument/2006/relationships/image" Target="../media/image108.svg"/><Relationship Id="rId9" Type="http://schemas.openxmlformats.org/officeDocument/2006/relationships/image" Target="../media/image3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22.svg"/><Relationship Id="rId7" Type="http://schemas.openxmlformats.org/officeDocument/2006/relationships/image" Target="../media/image2.svg"/><Relationship Id="rId12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28.svg"/><Relationship Id="rId5" Type="http://schemas.openxmlformats.org/officeDocument/2006/relationships/image" Target="../media/image24.sv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07.png"/><Relationship Id="rId7" Type="http://schemas.openxmlformats.org/officeDocument/2006/relationships/image" Target="../media/image1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178.png"/><Relationship Id="rId5" Type="http://schemas.openxmlformats.org/officeDocument/2006/relationships/image" Target="../media/image35.png"/><Relationship Id="rId10" Type="http://schemas.openxmlformats.org/officeDocument/2006/relationships/image" Target="../media/image80.png"/><Relationship Id="rId4" Type="http://schemas.openxmlformats.org/officeDocument/2006/relationships/image" Target="../media/image108.svg"/><Relationship Id="rId9" Type="http://schemas.openxmlformats.org/officeDocument/2006/relationships/image" Target="../media/image38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svg"/><Relationship Id="rId7" Type="http://schemas.openxmlformats.org/officeDocument/2006/relationships/image" Target="../media/image30.svg"/><Relationship Id="rId12" Type="http://schemas.openxmlformats.org/officeDocument/2006/relationships/image" Target="../media/image14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8.svg"/><Relationship Id="rId5" Type="http://schemas.openxmlformats.org/officeDocument/2006/relationships/image" Target="../media/image34.sv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6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openxmlformats.org/officeDocument/2006/relationships/image" Target="../media/image181.png"/><Relationship Id="rId3" Type="http://schemas.openxmlformats.org/officeDocument/2006/relationships/image" Target="../media/image149.svg"/><Relationship Id="rId7" Type="http://schemas.openxmlformats.org/officeDocument/2006/relationships/image" Target="../media/image161.png"/><Relationship Id="rId12" Type="http://schemas.openxmlformats.org/officeDocument/2006/relationships/slide" Target="slide53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8.png"/><Relationship Id="rId11" Type="http://schemas.openxmlformats.org/officeDocument/2006/relationships/image" Target="../media/image180.svg"/><Relationship Id="rId5" Type="http://schemas.openxmlformats.org/officeDocument/2006/relationships/image" Target="../media/image155.png"/><Relationship Id="rId10" Type="http://schemas.openxmlformats.org/officeDocument/2006/relationships/image" Target="../media/image179.png"/><Relationship Id="rId4" Type="http://schemas.openxmlformats.org/officeDocument/2006/relationships/image" Target="../media/image153.png"/><Relationship Id="rId9" Type="http://schemas.openxmlformats.org/officeDocument/2006/relationships/image" Target="../media/image17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openxmlformats.org/officeDocument/2006/relationships/image" Target="../media/image183.png"/><Relationship Id="rId18" Type="http://schemas.openxmlformats.org/officeDocument/2006/relationships/image" Target="../media/image188.png"/><Relationship Id="rId3" Type="http://schemas.openxmlformats.org/officeDocument/2006/relationships/image" Target="../media/image148.png"/><Relationship Id="rId21" Type="http://schemas.openxmlformats.org/officeDocument/2006/relationships/slide" Target="slide56.xml"/><Relationship Id="rId7" Type="http://schemas.openxmlformats.org/officeDocument/2006/relationships/image" Target="../media/image161.png"/><Relationship Id="rId12" Type="http://schemas.openxmlformats.org/officeDocument/2006/relationships/image" Target="../media/image155.png"/><Relationship Id="rId17" Type="http://schemas.openxmlformats.org/officeDocument/2006/relationships/image" Target="../media/image187.png"/><Relationship Id="rId2" Type="http://schemas.openxmlformats.org/officeDocument/2006/relationships/audio" Target="../media/audio1.wav"/><Relationship Id="rId16" Type="http://schemas.openxmlformats.org/officeDocument/2006/relationships/image" Target="../media/image186.png"/><Relationship Id="rId20" Type="http://schemas.openxmlformats.org/officeDocument/2006/relationships/slide" Target="slide5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8.png"/><Relationship Id="rId11" Type="http://schemas.openxmlformats.org/officeDocument/2006/relationships/image" Target="../media/image182.png"/><Relationship Id="rId5" Type="http://schemas.openxmlformats.org/officeDocument/2006/relationships/image" Target="../media/image153.png"/><Relationship Id="rId15" Type="http://schemas.openxmlformats.org/officeDocument/2006/relationships/image" Target="../media/image185.png"/><Relationship Id="rId23" Type="http://schemas.openxmlformats.org/officeDocument/2006/relationships/slide" Target="slide58.xml"/><Relationship Id="rId10" Type="http://schemas.openxmlformats.org/officeDocument/2006/relationships/slide" Target="slide60.xml"/><Relationship Id="rId19" Type="http://schemas.openxmlformats.org/officeDocument/2006/relationships/slide" Target="slide54.xml"/><Relationship Id="rId4" Type="http://schemas.openxmlformats.org/officeDocument/2006/relationships/image" Target="../media/image149.svg"/><Relationship Id="rId9" Type="http://schemas.openxmlformats.org/officeDocument/2006/relationships/image" Target="../media/image173.png"/><Relationship Id="rId14" Type="http://schemas.openxmlformats.org/officeDocument/2006/relationships/image" Target="../media/image184.png"/><Relationship Id="rId22" Type="http://schemas.openxmlformats.org/officeDocument/2006/relationships/slide" Target="slide5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13" Type="http://schemas.openxmlformats.org/officeDocument/2006/relationships/image" Target="../media/image204.png"/><Relationship Id="rId3" Type="http://schemas.microsoft.com/office/2007/relationships/media" Target="../media/media2.mp3"/><Relationship Id="rId7" Type="http://schemas.openxmlformats.org/officeDocument/2006/relationships/image" Target="../media/image198.png"/><Relationship Id="rId12" Type="http://schemas.openxmlformats.org/officeDocument/2006/relationships/image" Target="../media/image18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3.xml"/><Relationship Id="rId11" Type="http://schemas.openxmlformats.org/officeDocument/2006/relationships/image" Target="../media/image202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90.png"/><Relationship Id="rId10" Type="http://schemas.openxmlformats.org/officeDocument/2006/relationships/image" Target="../media/image201.png"/><Relationship Id="rId4" Type="http://schemas.openxmlformats.org/officeDocument/2006/relationships/audio" Target="../media/media2.mp3"/><Relationship Id="rId9" Type="http://schemas.openxmlformats.org/officeDocument/2006/relationships/image" Target="../media/image200.png"/><Relationship Id="rId14" Type="http://schemas.openxmlformats.org/officeDocument/2006/relationships/slide" Target="slide53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13" Type="http://schemas.openxmlformats.org/officeDocument/2006/relationships/slide" Target="slide53.xml"/><Relationship Id="rId3" Type="http://schemas.microsoft.com/office/2007/relationships/media" Target="../media/media2.mp3"/><Relationship Id="rId7" Type="http://schemas.openxmlformats.org/officeDocument/2006/relationships/image" Target="../media/image207.png"/><Relationship Id="rId12" Type="http://schemas.openxmlformats.org/officeDocument/2006/relationships/image" Target="../media/image2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6.png"/><Relationship Id="rId11" Type="http://schemas.openxmlformats.org/officeDocument/2006/relationships/image" Target="../media/image189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10.png"/><Relationship Id="rId4" Type="http://schemas.openxmlformats.org/officeDocument/2006/relationships/audio" Target="../media/media2.mp3"/><Relationship Id="rId9" Type="http://schemas.openxmlformats.org/officeDocument/2006/relationships/image" Target="../media/image209.png"/><Relationship Id="rId14" Type="http://schemas.openxmlformats.org/officeDocument/2006/relationships/image" Target="../media/image19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13" Type="http://schemas.openxmlformats.org/officeDocument/2006/relationships/slide" Target="slide53.xml"/><Relationship Id="rId3" Type="http://schemas.microsoft.com/office/2007/relationships/media" Target="../media/media2.mp3"/><Relationship Id="rId7" Type="http://schemas.openxmlformats.org/officeDocument/2006/relationships/image" Target="../media/image213.png"/><Relationship Id="rId12" Type="http://schemas.openxmlformats.org/officeDocument/2006/relationships/image" Target="../media/image2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2.png"/><Relationship Id="rId11" Type="http://schemas.openxmlformats.org/officeDocument/2006/relationships/image" Target="../media/image189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16.png"/><Relationship Id="rId4" Type="http://schemas.openxmlformats.org/officeDocument/2006/relationships/audio" Target="../media/media2.mp3"/><Relationship Id="rId9" Type="http://schemas.openxmlformats.org/officeDocument/2006/relationships/image" Target="../media/image215.png"/><Relationship Id="rId14" Type="http://schemas.openxmlformats.org/officeDocument/2006/relationships/image" Target="../media/image19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13" Type="http://schemas.openxmlformats.org/officeDocument/2006/relationships/slide" Target="slide53.xml"/><Relationship Id="rId3" Type="http://schemas.microsoft.com/office/2007/relationships/media" Target="../media/media2.mp3"/><Relationship Id="rId7" Type="http://schemas.openxmlformats.org/officeDocument/2006/relationships/image" Target="../media/image219.png"/><Relationship Id="rId12" Type="http://schemas.openxmlformats.org/officeDocument/2006/relationships/image" Target="../media/image2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8.png"/><Relationship Id="rId11" Type="http://schemas.openxmlformats.org/officeDocument/2006/relationships/image" Target="../media/image189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22.png"/><Relationship Id="rId4" Type="http://schemas.openxmlformats.org/officeDocument/2006/relationships/audio" Target="../media/media2.mp3"/><Relationship Id="rId9" Type="http://schemas.openxmlformats.org/officeDocument/2006/relationships/image" Target="../media/image221.png"/><Relationship Id="rId14" Type="http://schemas.openxmlformats.org/officeDocument/2006/relationships/image" Target="../media/image19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13" Type="http://schemas.openxmlformats.org/officeDocument/2006/relationships/image" Target="../media/image229.png"/><Relationship Id="rId3" Type="http://schemas.microsoft.com/office/2007/relationships/media" Target="../media/media2.mp3"/><Relationship Id="rId7" Type="http://schemas.openxmlformats.org/officeDocument/2006/relationships/image" Target="../media/image224.png"/><Relationship Id="rId12" Type="http://schemas.openxmlformats.org/officeDocument/2006/relationships/image" Target="../media/image18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4.xml"/><Relationship Id="rId11" Type="http://schemas.openxmlformats.org/officeDocument/2006/relationships/image" Target="../media/image228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90.png"/><Relationship Id="rId10" Type="http://schemas.openxmlformats.org/officeDocument/2006/relationships/image" Target="../media/image227.png"/><Relationship Id="rId4" Type="http://schemas.openxmlformats.org/officeDocument/2006/relationships/audio" Target="../media/media2.mp3"/><Relationship Id="rId9" Type="http://schemas.openxmlformats.org/officeDocument/2006/relationships/image" Target="../media/image226.png"/><Relationship Id="rId14" Type="http://schemas.openxmlformats.org/officeDocument/2006/relationships/slide" Target="slide53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3" Type="http://schemas.openxmlformats.org/officeDocument/2006/relationships/image" Target="../media/image116.png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10" Type="http://schemas.openxmlformats.org/officeDocument/2006/relationships/image" Target="../media/image233.png"/><Relationship Id="rId4" Type="http://schemas.openxmlformats.org/officeDocument/2006/relationships/image" Target="../media/image117.svg"/><Relationship Id="rId9" Type="http://schemas.openxmlformats.org/officeDocument/2006/relationships/image" Target="../media/image2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svg"/><Relationship Id="rId7" Type="http://schemas.openxmlformats.org/officeDocument/2006/relationships/image" Target="../media/image30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8.svg"/><Relationship Id="rId5" Type="http://schemas.openxmlformats.org/officeDocument/2006/relationships/image" Target="../media/image34.sv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6.sv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3" Type="http://schemas.openxmlformats.org/officeDocument/2006/relationships/image" Target="../media/image116.png"/><Relationship Id="rId7" Type="http://schemas.openxmlformats.org/officeDocument/2006/relationships/image" Target="../media/image2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10" Type="http://schemas.openxmlformats.org/officeDocument/2006/relationships/image" Target="../media/image234.png"/><Relationship Id="rId4" Type="http://schemas.openxmlformats.org/officeDocument/2006/relationships/image" Target="../media/image117.svg"/><Relationship Id="rId9" Type="http://schemas.openxmlformats.org/officeDocument/2006/relationships/image" Target="../media/image23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7.png"/><Relationship Id="rId5" Type="http://schemas.openxmlformats.org/officeDocument/2006/relationships/image" Target="../media/image191.png"/><Relationship Id="rId4" Type="http://schemas.openxmlformats.org/officeDocument/2006/relationships/image" Target="../media/image23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png"/><Relationship Id="rId3" Type="http://schemas.openxmlformats.org/officeDocument/2006/relationships/image" Target="../media/image87.svg"/><Relationship Id="rId7" Type="http://schemas.openxmlformats.org/officeDocument/2006/relationships/image" Target="../media/image108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8.svg"/><Relationship Id="rId10" Type="http://schemas.openxmlformats.org/officeDocument/2006/relationships/image" Target="../media/image240.png"/><Relationship Id="rId4" Type="http://schemas.openxmlformats.org/officeDocument/2006/relationships/image" Target="../media/image7.png"/><Relationship Id="rId9" Type="http://schemas.openxmlformats.org/officeDocument/2006/relationships/image" Target="../media/image239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3" Type="http://schemas.openxmlformats.org/officeDocument/2006/relationships/image" Target="../media/image87.svg"/><Relationship Id="rId7" Type="http://schemas.openxmlformats.org/officeDocument/2006/relationships/image" Target="../media/image108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8.svg"/><Relationship Id="rId10" Type="http://schemas.openxmlformats.org/officeDocument/2006/relationships/image" Target="../media/image242.png"/><Relationship Id="rId4" Type="http://schemas.openxmlformats.org/officeDocument/2006/relationships/image" Target="../media/image7.png"/><Relationship Id="rId9" Type="http://schemas.openxmlformats.org/officeDocument/2006/relationships/image" Target="../media/image239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png"/><Relationship Id="rId3" Type="http://schemas.openxmlformats.org/officeDocument/2006/relationships/image" Target="../media/image116.png"/><Relationship Id="rId7" Type="http://schemas.openxmlformats.org/officeDocument/2006/relationships/image" Target="../media/image2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10" Type="http://schemas.openxmlformats.org/officeDocument/2006/relationships/image" Target="../media/image192.png"/><Relationship Id="rId4" Type="http://schemas.openxmlformats.org/officeDocument/2006/relationships/image" Target="../media/image117.svg"/><Relationship Id="rId9" Type="http://schemas.openxmlformats.org/officeDocument/2006/relationships/image" Target="../media/image24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png"/><Relationship Id="rId3" Type="http://schemas.openxmlformats.org/officeDocument/2006/relationships/image" Target="../media/image116.png"/><Relationship Id="rId7" Type="http://schemas.openxmlformats.org/officeDocument/2006/relationships/image" Target="../media/image2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10" Type="http://schemas.openxmlformats.org/officeDocument/2006/relationships/image" Target="../media/image192.png"/><Relationship Id="rId4" Type="http://schemas.openxmlformats.org/officeDocument/2006/relationships/image" Target="../media/image117.svg"/><Relationship Id="rId9" Type="http://schemas.openxmlformats.org/officeDocument/2006/relationships/image" Target="../media/image245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png"/><Relationship Id="rId3" Type="http://schemas.openxmlformats.org/officeDocument/2006/relationships/image" Target="../media/image116.png"/><Relationship Id="rId7" Type="http://schemas.openxmlformats.org/officeDocument/2006/relationships/image" Target="../media/image2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10" Type="http://schemas.openxmlformats.org/officeDocument/2006/relationships/image" Target="../media/image192.png"/><Relationship Id="rId4" Type="http://schemas.openxmlformats.org/officeDocument/2006/relationships/image" Target="../media/image117.svg"/><Relationship Id="rId9" Type="http://schemas.openxmlformats.org/officeDocument/2006/relationships/image" Target="../media/image24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1.png"/><Relationship Id="rId4" Type="http://schemas.openxmlformats.org/officeDocument/2006/relationships/image" Target="../media/image250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png"/><Relationship Id="rId3" Type="http://schemas.openxmlformats.org/officeDocument/2006/relationships/image" Target="../media/image87.svg"/><Relationship Id="rId7" Type="http://schemas.openxmlformats.org/officeDocument/2006/relationships/image" Target="../media/image108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8.svg"/><Relationship Id="rId10" Type="http://schemas.openxmlformats.org/officeDocument/2006/relationships/image" Target="../media/image254.png"/><Relationship Id="rId4" Type="http://schemas.openxmlformats.org/officeDocument/2006/relationships/image" Target="../media/image7.png"/><Relationship Id="rId9" Type="http://schemas.openxmlformats.org/officeDocument/2006/relationships/image" Target="../media/image253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svg"/><Relationship Id="rId3" Type="http://schemas.openxmlformats.org/officeDocument/2006/relationships/image" Target="../media/image86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256.png"/><Relationship Id="rId4" Type="http://schemas.openxmlformats.org/officeDocument/2006/relationships/image" Target="../media/image87.svg"/><Relationship Id="rId9" Type="http://schemas.openxmlformats.org/officeDocument/2006/relationships/image" Target="../media/image2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svg"/><Relationship Id="rId7" Type="http://schemas.openxmlformats.org/officeDocument/2006/relationships/image" Target="../media/image30.svg"/><Relationship Id="rId12" Type="http://schemas.openxmlformats.org/officeDocument/2006/relationships/image" Target="../media/image14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8.svg"/><Relationship Id="rId5" Type="http://schemas.openxmlformats.org/officeDocument/2006/relationships/image" Target="../media/image34.sv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6.sv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png"/><Relationship Id="rId3" Type="http://schemas.openxmlformats.org/officeDocument/2006/relationships/image" Target="../media/image87.svg"/><Relationship Id="rId7" Type="http://schemas.openxmlformats.org/officeDocument/2006/relationships/image" Target="../media/image108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93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png"/><Relationship Id="rId3" Type="http://schemas.openxmlformats.org/officeDocument/2006/relationships/image" Target="../media/image87.svg"/><Relationship Id="rId7" Type="http://schemas.openxmlformats.org/officeDocument/2006/relationships/image" Target="../media/image108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8.svg"/><Relationship Id="rId10" Type="http://schemas.openxmlformats.org/officeDocument/2006/relationships/image" Target="../media/image193.jpeg"/><Relationship Id="rId4" Type="http://schemas.openxmlformats.org/officeDocument/2006/relationships/image" Target="../media/image7.png"/><Relationship Id="rId9" Type="http://schemas.openxmlformats.org/officeDocument/2006/relationships/image" Target="../media/image260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svg"/><Relationship Id="rId7" Type="http://schemas.openxmlformats.org/officeDocument/2006/relationships/image" Target="../media/image52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30.svg"/><Relationship Id="rId10" Type="http://schemas.openxmlformats.org/officeDocument/2006/relationships/image" Target="../media/image194.jpeg"/><Relationship Id="rId4" Type="http://schemas.openxmlformats.org/officeDocument/2006/relationships/image" Target="../media/image29.png"/><Relationship Id="rId9" Type="http://schemas.openxmlformats.org/officeDocument/2006/relationships/image" Target="../media/image54.sv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263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12" Type="http://schemas.openxmlformats.org/officeDocument/2006/relationships/image" Target="../media/image19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262.png"/><Relationship Id="rId5" Type="http://schemas.openxmlformats.org/officeDocument/2006/relationships/image" Target="../media/image29.png"/><Relationship Id="rId10" Type="http://schemas.openxmlformats.org/officeDocument/2006/relationships/image" Target="../media/image54.svg"/><Relationship Id="rId4" Type="http://schemas.openxmlformats.org/officeDocument/2006/relationships/image" Target="../media/image50.svg"/><Relationship Id="rId9" Type="http://schemas.openxmlformats.org/officeDocument/2006/relationships/image" Target="../media/image53.png"/><Relationship Id="rId14" Type="http://schemas.openxmlformats.org/officeDocument/2006/relationships/image" Target="../media/image264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svg"/><Relationship Id="rId7" Type="http://schemas.openxmlformats.org/officeDocument/2006/relationships/image" Target="../media/image30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8.svg"/><Relationship Id="rId5" Type="http://schemas.openxmlformats.org/officeDocument/2006/relationships/image" Target="../media/image34.sv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6.sv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96.svg"/><Relationship Id="rId7" Type="http://schemas.openxmlformats.org/officeDocument/2006/relationships/image" Target="../media/image34.sv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png"/><Relationship Id="rId3" Type="http://schemas.openxmlformats.org/officeDocument/2006/relationships/image" Target="../media/image50.svg"/><Relationship Id="rId7" Type="http://schemas.openxmlformats.org/officeDocument/2006/relationships/image" Target="../media/image52.svg"/><Relationship Id="rId12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microsoft.com/office/2007/relationships/hdphoto" Target="../media/hdphoto1.wdp"/><Relationship Id="rId5" Type="http://schemas.openxmlformats.org/officeDocument/2006/relationships/image" Target="../media/image30.svg"/><Relationship Id="rId15" Type="http://schemas.openxmlformats.org/officeDocument/2006/relationships/image" Target="../media/image58.png"/><Relationship Id="rId10" Type="http://schemas.openxmlformats.org/officeDocument/2006/relationships/image" Target="../media/image55.png"/><Relationship Id="rId4" Type="http://schemas.openxmlformats.org/officeDocument/2006/relationships/image" Target="../media/image29.png"/><Relationship Id="rId9" Type="http://schemas.openxmlformats.org/officeDocument/2006/relationships/image" Target="../media/image54.svg"/><Relationship Id="rId1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0.png"/><Relationship Id="rId3" Type="http://schemas.openxmlformats.org/officeDocument/2006/relationships/image" Target="../media/image50.svg"/><Relationship Id="rId7" Type="http://schemas.openxmlformats.org/officeDocument/2006/relationships/image" Target="../media/image52.sv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microsoft.com/office/2007/relationships/hdphoto" Target="../media/hdphoto1.wdp"/><Relationship Id="rId5" Type="http://schemas.openxmlformats.org/officeDocument/2006/relationships/image" Target="../media/image30.svg"/><Relationship Id="rId10" Type="http://schemas.openxmlformats.org/officeDocument/2006/relationships/image" Target="../media/image55.png"/><Relationship Id="rId4" Type="http://schemas.openxmlformats.org/officeDocument/2006/relationships/image" Target="../media/image29.png"/><Relationship Id="rId9" Type="http://schemas.openxmlformats.org/officeDocument/2006/relationships/image" Target="../media/image54.svg"/><Relationship Id="rId1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6B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2025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8">
            <a:extLst>
              <a:ext uri="{FF2B5EF4-FFF2-40B4-BE49-F238E27FC236}">
                <a16:creationId xmlns:a16="http://schemas.microsoft.com/office/drawing/2014/main" id="{E19F6F09-7049-BC1D-39BF-98F5ECE363B7}"/>
              </a:ext>
            </a:extLst>
          </p:cNvPr>
          <p:cNvSpPr/>
          <p:nvPr/>
        </p:nvSpPr>
        <p:spPr>
          <a:xfrm rot="433679">
            <a:off x="14851402" y="5866293"/>
            <a:ext cx="2579071" cy="3675933"/>
          </a:xfrm>
          <a:custGeom>
            <a:avLst/>
            <a:gdLst/>
            <a:ahLst/>
            <a:cxnLst/>
            <a:rect l="l" t="t" r="r" b="b"/>
            <a:pathLst>
              <a:path w="5332980" h="8193125">
                <a:moveTo>
                  <a:pt x="0" y="0"/>
                </a:moveTo>
                <a:lnTo>
                  <a:pt x="5332980" y="0"/>
                </a:lnTo>
                <a:lnTo>
                  <a:pt x="5332980" y="8193126"/>
                </a:lnTo>
                <a:lnTo>
                  <a:pt x="0" y="81931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42A43AF8-1AFD-D6F7-01CF-5F4BD673054A}"/>
              </a:ext>
            </a:extLst>
          </p:cNvPr>
          <p:cNvSpPr txBox="1"/>
          <p:nvPr/>
        </p:nvSpPr>
        <p:spPr>
          <a:xfrm>
            <a:off x="1447798" y="2857500"/>
            <a:ext cx="15392400" cy="3248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5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7500" b="1" dirty="0">
                <a:latin typeface="Arial" panose="020B0604020202020204" pitchFamily="34" charset="0"/>
                <a:cs typeface="Arial" panose="020B0604020202020204" pitchFamily="34" charset="0"/>
              </a:rPr>
              <a:t>ĐẾN VỚI BÀI GIẢNG HÔM NAY</a:t>
            </a: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7C9A66E-6A6E-33B4-B675-2265C02A0EC5}"/>
              </a:ext>
            </a:extLst>
          </p:cNvPr>
          <p:cNvSpPr/>
          <p:nvPr/>
        </p:nvSpPr>
        <p:spPr>
          <a:xfrm rot="-634285">
            <a:off x="1578576" y="1447381"/>
            <a:ext cx="1422073" cy="1461160"/>
          </a:xfrm>
          <a:custGeom>
            <a:avLst/>
            <a:gdLst/>
            <a:ahLst/>
            <a:cxnLst/>
            <a:rect l="l" t="t" r="r" b="b"/>
            <a:pathLst>
              <a:path w="2202764" h="2090623">
                <a:moveTo>
                  <a:pt x="0" y="0"/>
                </a:moveTo>
                <a:lnTo>
                  <a:pt x="2202764" y="0"/>
                </a:lnTo>
                <a:lnTo>
                  <a:pt x="2202764" y="2090623"/>
                </a:lnTo>
                <a:lnTo>
                  <a:pt x="0" y="20906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523322AD-5A7C-5CB1-72EE-D4C5E435401E}"/>
              </a:ext>
            </a:extLst>
          </p:cNvPr>
          <p:cNvSpPr/>
          <p:nvPr/>
        </p:nvSpPr>
        <p:spPr>
          <a:xfrm rot="1427716">
            <a:off x="14041265" y="914547"/>
            <a:ext cx="1178272" cy="2065819"/>
          </a:xfrm>
          <a:custGeom>
            <a:avLst/>
            <a:gdLst/>
            <a:ahLst/>
            <a:cxnLst/>
            <a:rect l="l" t="t" r="r" b="b"/>
            <a:pathLst>
              <a:path w="1285007" h="2294655">
                <a:moveTo>
                  <a:pt x="0" y="0"/>
                </a:moveTo>
                <a:lnTo>
                  <a:pt x="1285006" y="0"/>
                </a:lnTo>
                <a:lnTo>
                  <a:pt x="1285006" y="2294655"/>
                </a:lnTo>
                <a:lnTo>
                  <a:pt x="0" y="22946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34149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F9DDD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85308" y="6554373"/>
            <a:ext cx="1094974" cy="1476068"/>
          </a:xfrm>
          <a:custGeom>
            <a:avLst/>
            <a:gdLst/>
            <a:ahLst/>
            <a:cxnLst/>
            <a:rect l="l" t="t" r="r" b="b"/>
            <a:pathLst>
              <a:path w="1094974" h="1476068">
                <a:moveTo>
                  <a:pt x="0" y="0"/>
                </a:moveTo>
                <a:lnTo>
                  <a:pt x="1094974" y="0"/>
                </a:lnTo>
                <a:lnTo>
                  <a:pt x="1094974" y="1476067"/>
                </a:lnTo>
                <a:lnTo>
                  <a:pt x="0" y="1476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952771" y="3493994"/>
            <a:ext cx="980398" cy="1381096"/>
          </a:xfrm>
          <a:custGeom>
            <a:avLst/>
            <a:gdLst/>
            <a:ahLst/>
            <a:cxnLst/>
            <a:rect l="l" t="t" r="r" b="b"/>
            <a:pathLst>
              <a:path w="1104715" h="1594733">
                <a:moveTo>
                  <a:pt x="0" y="0"/>
                </a:moveTo>
                <a:lnTo>
                  <a:pt x="1104715" y="0"/>
                </a:lnTo>
                <a:lnTo>
                  <a:pt x="1104715" y="1594733"/>
                </a:lnTo>
                <a:lnTo>
                  <a:pt x="0" y="15947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929078" y="7695726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80291" y="873375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F5543A-565F-7288-68AD-CEC05CD94251}"/>
              </a:ext>
            </a:extLst>
          </p:cNvPr>
          <p:cNvGrpSpPr/>
          <p:nvPr/>
        </p:nvGrpSpPr>
        <p:grpSpPr>
          <a:xfrm>
            <a:off x="1420868" y="783242"/>
            <a:ext cx="4647266" cy="963915"/>
            <a:chOff x="2012116" y="2110922"/>
            <a:chExt cx="4647266" cy="96391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EF47786-EF39-64FD-B156-75038B389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57EA49-0406-482A-7483-44A71709F277}"/>
                </a:ext>
              </a:extLst>
            </p:cNvPr>
            <p:cNvSpPr txBox="1"/>
            <p:nvPr/>
          </p:nvSpPr>
          <p:spPr>
            <a:xfrm>
              <a:off x="3077982" y="2261133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HĐKP1: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129C54C9-A730-2937-F859-7E3111F2DF3D}"/>
              </a:ext>
            </a:extLst>
          </p:cNvPr>
          <p:cNvSpPr/>
          <p:nvPr/>
        </p:nvSpPr>
        <p:spPr>
          <a:xfrm>
            <a:off x="8162328" y="1346307"/>
            <a:ext cx="1963339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Hình ảnh 1" descr="Ảnh có chứa biểu đồ, hàng, vòng tròn, thiết kế&#10;&#10;Mô tả được tạo tự động">
            <a:extLst>
              <a:ext uri="{FF2B5EF4-FFF2-40B4-BE49-F238E27FC236}">
                <a16:creationId xmlns:a16="http://schemas.microsoft.com/office/drawing/2014/main" id="{10FD2133-E15B-BCE3-7043-400C67F562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71017" y="2601773"/>
            <a:ext cx="5029200" cy="48289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A19A8F-1166-0E19-B141-54977A8226EE}"/>
                  </a:ext>
                </a:extLst>
              </p:cNvPr>
              <p:cNvSpPr txBox="1"/>
              <p:nvPr/>
            </p:nvSpPr>
            <p:spPr>
              <a:xfrm>
                <a:off x="1480282" y="2791229"/>
                <a:ext cx="9623951" cy="57628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𝑂𝐻</m:t>
                    </m:r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𝑁𝐻</m:t>
                    </m:r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nằm trong góc phần tư thứ IV, nên ta có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sub>
                    </m:sSub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𝑂𝐻</m:t>
                    </m:r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sub>
                    </m:sSub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𝑁𝐻</m:t>
                    </m:r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  <m:d>
                      <m:d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pt-BR" sz="40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</m:rad>
                          </m:num>
                          <m:den>
                            <m:r>
                              <a:rPr lang="pt-BR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pt-BR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pt-BR" sz="40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</m:rad>
                          </m:num>
                          <m:den>
                            <m:r>
                              <a:rPr lang="pt-BR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A19A8F-1166-0E19-B141-54977A8226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0282" y="2791229"/>
                <a:ext cx="9623951" cy="5762860"/>
              </a:xfrm>
              <a:prstGeom prst="rect">
                <a:avLst/>
              </a:prstGeom>
              <a:blipFill>
                <a:blip r:embed="rId13"/>
                <a:stretch>
                  <a:fillRect l="-2280" r="-1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48050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352068" y="8574818"/>
            <a:ext cx="1629132" cy="1617601"/>
          </a:xfrm>
          <a:custGeom>
            <a:avLst/>
            <a:gdLst/>
            <a:ahLst/>
            <a:cxnLst/>
            <a:rect l="l" t="t" r="r" b="b"/>
            <a:pathLst>
              <a:path w="7011515" h="7621212">
                <a:moveTo>
                  <a:pt x="7011515" y="0"/>
                </a:moveTo>
                <a:lnTo>
                  <a:pt x="0" y="0"/>
                </a:lnTo>
                <a:lnTo>
                  <a:pt x="0" y="7621212"/>
                </a:lnTo>
                <a:lnTo>
                  <a:pt x="7011515" y="7621212"/>
                </a:lnTo>
                <a:lnTo>
                  <a:pt x="70115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819518" y="1610964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702844" y="385687"/>
            <a:ext cx="2210357" cy="1286026"/>
          </a:xfrm>
          <a:custGeom>
            <a:avLst/>
            <a:gdLst/>
            <a:ahLst/>
            <a:cxnLst/>
            <a:rect l="l" t="t" r="r" b="b"/>
            <a:pathLst>
              <a:path w="2210357" h="1286026">
                <a:moveTo>
                  <a:pt x="0" y="0"/>
                </a:moveTo>
                <a:lnTo>
                  <a:pt x="2210356" y="0"/>
                </a:lnTo>
                <a:lnTo>
                  <a:pt x="2210356" y="1286026"/>
                </a:lnTo>
                <a:lnTo>
                  <a:pt x="0" y="12860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A9EF049-7292-B4EA-1C09-22079A1BC558}"/>
              </a:ext>
            </a:extLst>
          </p:cNvPr>
          <p:cNvSpPr/>
          <p:nvPr/>
        </p:nvSpPr>
        <p:spPr>
          <a:xfrm>
            <a:off x="6899158" y="1099411"/>
            <a:ext cx="4526761" cy="154581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0B22352-86AB-8C85-4E0B-7A3EDEFF6C1F}"/>
              </a:ext>
            </a:extLst>
          </p:cNvPr>
          <p:cNvSpPr/>
          <p:nvPr/>
        </p:nvSpPr>
        <p:spPr>
          <a:xfrm>
            <a:off x="1185187" y="3618739"/>
            <a:ext cx="12271776" cy="4706750"/>
          </a:xfrm>
          <a:prstGeom prst="round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3C58AB1-5909-C19E-54DE-4FE43984DE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61" y="2493774"/>
            <a:ext cx="2916577" cy="1640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F440C1C-6CEC-C11A-E06B-AA280DC871BA}"/>
                  </a:ext>
                </a:extLst>
              </p:cNvPr>
              <p:cNvSpPr txBox="1"/>
              <p:nvPr/>
            </p:nvSpPr>
            <p:spPr>
              <a:xfrm>
                <a:off x="1431051" y="4072338"/>
                <a:ext cx="12271776" cy="38003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 đường tròn lượng giác, gọi M là điểm biểu diễn góc lượng giác có số đo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pt-BR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Khi đó</a:t>
                </a:r>
                <a:endParaRPr lang="en-US" sz="38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Tung độ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pt-BR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của M gọi là sin của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pt-BR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kí hiệu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pt-BR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8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+ Hoành độ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pt-BR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của M gọi là côsin của </a:t>
                </a:r>
                <a14:m>
                  <m:oMath xmlns:m="http://schemas.openxmlformats.org/officeDocument/2006/math">
                    <m:r>
                      <a:rPr lang="en-US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38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pt-BR" sz="38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kí hiệu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 sz="38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38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pt-BR" sz="38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8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F440C1C-6CEC-C11A-E06B-AA280DC871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1051" y="4072338"/>
                <a:ext cx="12271776" cy="3800399"/>
              </a:xfrm>
              <a:prstGeom prst="rect">
                <a:avLst/>
              </a:prstGeom>
              <a:blipFill>
                <a:blip r:embed="rId9"/>
                <a:stretch>
                  <a:fillRect l="-1639" b="-5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18D83AC4-0D83-60E3-4143-A2123AB078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8067" y="3823009"/>
            <a:ext cx="3614178" cy="4249897"/>
          </a:xfrm>
          <a:prstGeom prst="rect">
            <a:avLst/>
          </a:prstGeom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352068" y="8574818"/>
            <a:ext cx="1629132" cy="1617601"/>
          </a:xfrm>
          <a:custGeom>
            <a:avLst/>
            <a:gdLst/>
            <a:ahLst/>
            <a:cxnLst/>
            <a:rect l="l" t="t" r="r" b="b"/>
            <a:pathLst>
              <a:path w="7011515" h="7621212">
                <a:moveTo>
                  <a:pt x="7011515" y="0"/>
                </a:moveTo>
                <a:lnTo>
                  <a:pt x="0" y="0"/>
                </a:lnTo>
                <a:lnTo>
                  <a:pt x="0" y="7621212"/>
                </a:lnTo>
                <a:lnTo>
                  <a:pt x="7011515" y="7621212"/>
                </a:lnTo>
                <a:lnTo>
                  <a:pt x="70115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819518" y="1610964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702844" y="385687"/>
            <a:ext cx="2210357" cy="1286026"/>
          </a:xfrm>
          <a:custGeom>
            <a:avLst/>
            <a:gdLst/>
            <a:ahLst/>
            <a:cxnLst/>
            <a:rect l="l" t="t" r="r" b="b"/>
            <a:pathLst>
              <a:path w="2210357" h="1286026">
                <a:moveTo>
                  <a:pt x="0" y="0"/>
                </a:moveTo>
                <a:lnTo>
                  <a:pt x="2210356" y="0"/>
                </a:lnTo>
                <a:lnTo>
                  <a:pt x="2210356" y="1286026"/>
                </a:lnTo>
                <a:lnTo>
                  <a:pt x="0" y="12860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A9EF049-7292-B4EA-1C09-22079A1BC558}"/>
              </a:ext>
            </a:extLst>
          </p:cNvPr>
          <p:cNvSpPr/>
          <p:nvPr/>
        </p:nvSpPr>
        <p:spPr>
          <a:xfrm>
            <a:off x="6899158" y="1099411"/>
            <a:ext cx="4526761" cy="154581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0B22352-86AB-8C85-4E0B-7A3EDEFF6C1F}"/>
              </a:ext>
            </a:extLst>
          </p:cNvPr>
          <p:cNvSpPr/>
          <p:nvPr/>
        </p:nvSpPr>
        <p:spPr>
          <a:xfrm>
            <a:off x="1185187" y="3296665"/>
            <a:ext cx="12271776" cy="4706750"/>
          </a:xfrm>
          <a:prstGeom prst="round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3C58AB1-5909-C19E-54DE-4FE43984DE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61" y="2171700"/>
            <a:ext cx="2916577" cy="1640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F440C1C-6CEC-C11A-E06B-AA280DC871BA}"/>
                  </a:ext>
                </a:extLst>
              </p:cNvPr>
              <p:cNvSpPr txBox="1"/>
              <p:nvPr/>
            </p:nvSpPr>
            <p:spPr>
              <a:xfrm>
                <a:off x="1523502" y="3153224"/>
                <a:ext cx="12271776" cy="4777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+ Nếu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sub>
                    </m:sSub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≠0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thì tỉ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sub>
                        </m:sSub>
                      </m:den>
                    </m:f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pt-BR" sz="4000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pt-BR" sz="4000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func>
                      </m:den>
                    </m:f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gọi là tang của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kí hiệu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pt-B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+ Nếu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sub>
                    </m:sSub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≠0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thì tỉ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sub>
                        </m:sSub>
                      </m:den>
                    </m:f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pt-BR" sz="4000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pt-BR" sz="4000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func>
                      </m:den>
                    </m:f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gọi là côtang của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kí hiệu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pt-B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F440C1C-6CEC-C11A-E06B-AA280DC871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502" y="3153224"/>
                <a:ext cx="12271776" cy="4777013"/>
              </a:xfrm>
              <a:prstGeom prst="rect">
                <a:avLst/>
              </a:prstGeom>
              <a:blipFill>
                <a:blip r:embed="rId9"/>
                <a:stretch>
                  <a:fillRect l="-1788" b="-4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18D83AC4-0D83-60E3-4143-A2123AB078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8067" y="3500935"/>
            <a:ext cx="3614178" cy="424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9972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352068" y="8574818"/>
            <a:ext cx="1629132" cy="1617601"/>
          </a:xfrm>
          <a:custGeom>
            <a:avLst/>
            <a:gdLst/>
            <a:ahLst/>
            <a:cxnLst/>
            <a:rect l="l" t="t" r="r" b="b"/>
            <a:pathLst>
              <a:path w="7011515" h="7621212">
                <a:moveTo>
                  <a:pt x="7011515" y="0"/>
                </a:moveTo>
                <a:lnTo>
                  <a:pt x="0" y="0"/>
                </a:lnTo>
                <a:lnTo>
                  <a:pt x="0" y="7621212"/>
                </a:lnTo>
                <a:lnTo>
                  <a:pt x="7011515" y="7621212"/>
                </a:lnTo>
                <a:lnTo>
                  <a:pt x="70115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819518" y="1610964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702844" y="385687"/>
            <a:ext cx="2210357" cy="1286026"/>
          </a:xfrm>
          <a:custGeom>
            <a:avLst/>
            <a:gdLst/>
            <a:ahLst/>
            <a:cxnLst/>
            <a:rect l="l" t="t" r="r" b="b"/>
            <a:pathLst>
              <a:path w="2210357" h="1286026">
                <a:moveTo>
                  <a:pt x="0" y="0"/>
                </a:moveTo>
                <a:lnTo>
                  <a:pt x="2210356" y="0"/>
                </a:lnTo>
                <a:lnTo>
                  <a:pt x="2210356" y="1286026"/>
                </a:lnTo>
                <a:lnTo>
                  <a:pt x="0" y="12860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A9EF049-7292-B4EA-1C09-22079A1BC558}"/>
              </a:ext>
            </a:extLst>
          </p:cNvPr>
          <p:cNvSpPr/>
          <p:nvPr/>
        </p:nvSpPr>
        <p:spPr>
          <a:xfrm>
            <a:off x="6899158" y="1099411"/>
            <a:ext cx="4526761" cy="154581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0B22352-86AB-8C85-4E0B-7A3EDEFF6C1F}"/>
              </a:ext>
            </a:extLst>
          </p:cNvPr>
          <p:cNvSpPr/>
          <p:nvPr/>
        </p:nvSpPr>
        <p:spPr>
          <a:xfrm>
            <a:off x="1185187" y="3296665"/>
            <a:ext cx="12271776" cy="4706750"/>
          </a:xfrm>
          <a:prstGeom prst="round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3C58AB1-5909-C19E-54DE-4FE43984DE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61" y="2171700"/>
            <a:ext cx="2916577" cy="1640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F440C1C-6CEC-C11A-E06B-AA280DC871BA}"/>
                  </a:ext>
                </a:extLst>
              </p:cNvPr>
              <p:cNvSpPr txBox="1"/>
              <p:nvPr/>
            </p:nvSpPr>
            <p:spPr>
              <a:xfrm>
                <a:off x="1647549" y="4737578"/>
                <a:ext cx="11517936" cy="19115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 giá trị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 sz="4200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4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pt-BR" sz="42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func>
                      <m:funcPr>
                        <m:ctrlPr>
                          <a:rPr lang="en-US" sz="4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 sz="4200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4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pt-BR" sz="4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,</m:t>
                        </m:r>
                        <m:func>
                          <m:funcPr>
                            <m:ctrlPr>
                              <a:rPr lang="en-US" sz="42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pt-BR" sz="4200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US" sz="42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</m:func>
                        <m:r>
                          <a:rPr lang="pt-BR" sz="4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func>
                          <m:funcPr>
                            <m:ctrlPr>
                              <a:rPr lang="en-US" sz="42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pt-BR" sz="4200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cot</m:t>
                            </m:r>
                          </m:fName>
                          <m:e>
                            <m:r>
                              <a:rPr lang="en-US" sz="4200" i="1" kern="1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</m:func>
                        <m:r>
                          <a:rPr lang="en-US" sz="42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func>
                  </m:oMath>
                </a14:m>
                <a:r>
                  <a:rPr lang="pt-BR" sz="42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được gọi là các giá trị lượng giác của góc lượng giác </a:t>
                </a:r>
                <a14:m>
                  <m:oMath xmlns:m="http://schemas.openxmlformats.org/officeDocument/2006/math">
                    <m:r>
                      <a:rPr lang="en-US" sz="42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2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 </m:t>
                    </m:r>
                  </m:oMath>
                </a14:m>
                <a:endParaRPr lang="en-US" sz="4200" kern="1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F440C1C-6CEC-C11A-E06B-AA280DC871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7549" y="4737578"/>
                <a:ext cx="11517936" cy="1911549"/>
              </a:xfrm>
              <a:prstGeom prst="rect">
                <a:avLst/>
              </a:prstGeom>
              <a:blipFill>
                <a:blip r:embed="rId9"/>
                <a:stretch>
                  <a:fillRect l="-2011" r="-53" b="-13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18D83AC4-0D83-60E3-4143-A2123AB078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8067" y="3500935"/>
            <a:ext cx="3614178" cy="424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199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432666" y="3852875"/>
            <a:ext cx="1192069" cy="2581251"/>
          </a:xfrm>
          <a:custGeom>
            <a:avLst/>
            <a:gdLst/>
            <a:ahLst/>
            <a:cxnLst/>
            <a:rect l="l" t="t" r="r" b="b"/>
            <a:pathLst>
              <a:path w="1192069" h="2581251">
                <a:moveTo>
                  <a:pt x="0" y="0"/>
                </a:moveTo>
                <a:lnTo>
                  <a:pt x="1192068" y="0"/>
                </a:lnTo>
                <a:lnTo>
                  <a:pt x="1192068" y="2581250"/>
                </a:lnTo>
                <a:lnTo>
                  <a:pt x="0" y="25812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72055" y="8661636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8"/>
                </a:lnTo>
                <a:lnTo>
                  <a:pt x="0" y="11933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25">
            <a:extLst>
              <a:ext uri="{FF2B5EF4-FFF2-40B4-BE49-F238E27FC236}">
                <a16:creationId xmlns:a16="http://schemas.microsoft.com/office/drawing/2014/main" id="{52559DAE-3A93-5B28-9595-2042B8DD26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302256" y="849523"/>
            <a:ext cx="1020529" cy="10415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FF8509-1239-883F-3CF2-275B3036627D}"/>
              </a:ext>
            </a:extLst>
          </p:cNvPr>
          <p:cNvSpPr txBox="1"/>
          <p:nvPr/>
        </p:nvSpPr>
        <p:spPr>
          <a:xfrm>
            <a:off x="1735853" y="2197960"/>
            <a:ext cx="15409147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Ta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sz="4000" b="1" i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côsin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tung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sz="4000" b="1" i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sin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FA46A0-D8BB-C9D5-E53C-3CC5ED18E6DF}"/>
              </a:ext>
            </a:extLst>
          </p:cNvPr>
          <p:cNvSpPr txBox="1"/>
          <p:nvPr/>
        </p:nvSpPr>
        <p:spPr>
          <a:xfrm>
            <a:off x="1428711" y="1186896"/>
            <a:ext cx="19812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200" b="1" noProof="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" sz="4200" b="1" noProof="0" dirty="0">
                <a:latin typeface="Arial" panose="020B0604020202020204" pitchFamily="34" charset="0"/>
                <a:cs typeface="Arial" panose="020B0604020202020204" pitchFamily="34" charset="0"/>
              </a:rPr>
              <a:t>hú ý</a:t>
            </a:r>
            <a:endParaRPr kumimoji="0" lang="en" sz="4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6EAA93D-FAC1-2D5C-6C7F-56074AB104B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18"/>
          <a:stretch/>
        </p:blipFill>
        <p:spPr>
          <a:xfrm>
            <a:off x="11081627" y="3406446"/>
            <a:ext cx="4807578" cy="49894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51E9A40-60AB-3618-3659-312E6BC21EDE}"/>
                  </a:ext>
                </a:extLst>
              </p:cNvPr>
              <p:cNvSpPr txBox="1"/>
              <p:nvPr/>
            </p:nvSpPr>
            <p:spPr>
              <a:xfrm>
                <a:off x="1983919" y="3513588"/>
                <a:ext cx="7934310" cy="45949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𝐴𝑠</m:t>
                    </m:r>
                  </m:oMath>
                </a14:m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kumimoji="0" lang="en-US" sz="4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kumimoji="0" lang="en-US" sz="4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</m:t>
                    </m:r>
                    <m:r>
                      <a:rPr kumimoji="0" lang="en-US" sz="4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 </m:t>
                    </m:r>
                    <m:r>
                      <a:rPr kumimoji="0" lang="en-US" sz="4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</m:t>
                    </m:r>
                    <m:r>
                      <a:rPr kumimoji="0" lang="en-US" sz="4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sin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1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kumimoji="0" lang="en-US" sz="4000" b="1" i="1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tang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Nếu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thẳng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cắt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trục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tang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thì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tung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giao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chính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0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r>
                          <a:rPr kumimoji="0" lang="en-US" sz="40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</m:oMath>
                </a14:m>
                <a:endParaRPr kumimoji="0" lang="en-US" sz="40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51E9A40-60AB-3618-3659-312E6BC21E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919" y="3513588"/>
                <a:ext cx="7934310" cy="4594912"/>
              </a:xfrm>
              <a:prstGeom prst="rect">
                <a:avLst/>
              </a:prstGeom>
              <a:blipFill>
                <a:blip r:embed="rId10"/>
                <a:stretch>
                  <a:fillRect l="-2688" r="-2688" b="-4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432666" y="3852875"/>
            <a:ext cx="1192069" cy="2581251"/>
          </a:xfrm>
          <a:custGeom>
            <a:avLst/>
            <a:gdLst/>
            <a:ahLst/>
            <a:cxnLst/>
            <a:rect l="l" t="t" r="r" b="b"/>
            <a:pathLst>
              <a:path w="1192069" h="2581251">
                <a:moveTo>
                  <a:pt x="0" y="0"/>
                </a:moveTo>
                <a:lnTo>
                  <a:pt x="1192068" y="0"/>
                </a:lnTo>
                <a:lnTo>
                  <a:pt x="1192068" y="2581250"/>
                </a:lnTo>
                <a:lnTo>
                  <a:pt x="0" y="25812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72055" y="8661636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8"/>
                </a:lnTo>
                <a:lnTo>
                  <a:pt x="0" y="11933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25">
            <a:extLst>
              <a:ext uri="{FF2B5EF4-FFF2-40B4-BE49-F238E27FC236}">
                <a16:creationId xmlns:a16="http://schemas.microsoft.com/office/drawing/2014/main" id="{52559DAE-3A93-5B28-9595-2042B8DD26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302256" y="849523"/>
            <a:ext cx="1020529" cy="10415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FF8509-1239-883F-3CF2-275B3036627D}"/>
              </a:ext>
            </a:extLst>
          </p:cNvPr>
          <p:cNvSpPr txBox="1"/>
          <p:nvPr/>
        </p:nvSpPr>
        <p:spPr>
          <a:xfrm>
            <a:off x="1735853" y="2197960"/>
            <a:ext cx="15409147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Ta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sz="4000" b="1" i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côsin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tung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sz="4000" b="1" i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sin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FA46A0-D8BB-C9D5-E53C-3CC5ED18E6DF}"/>
              </a:ext>
            </a:extLst>
          </p:cNvPr>
          <p:cNvSpPr txBox="1"/>
          <p:nvPr/>
        </p:nvSpPr>
        <p:spPr>
          <a:xfrm>
            <a:off x="1428711" y="1186896"/>
            <a:ext cx="19812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200" b="1" noProof="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" sz="4200" b="1" noProof="0" dirty="0">
                <a:latin typeface="Arial" panose="020B0604020202020204" pitchFamily="34" charset="0"/>
                <a:cs typeface="Arial" panose="020B0604020202020204" pitchFamily="34" charset="0"/>
              </a:rPr>
              <a:t>hú ý</a:t>
            </a:r>
            <a:endParaRPr kumimoji="0" lang="en" sz="4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6EAA93D-FAC1-2D5C-6C7F-56074AB104B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15" t="-458" r="-297" b="6218"/>
          <a:stretch/>
        </p:blipFill>
        <p:spPr>
          <a:xfrm>
            <a:off x="11031742" y="3406446"/>
            <a:ext cx="5222454" cy="51078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51E9A40-60AB-3618-3659-312E6BC21EDE}"/>
                  </a:ext>
                </a:extLst>
              </p:cNvPr>
              <p:cNvSpPr txBox="1"/>
              <p:nvPr/>
            </p:nvSpPr>
            <p:spPr>
              <a:xfrm>
                <a:off x="1983919" y="3513588"/>
                <a:ext cx="7934310" cy="45949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𝐵𝑡</m:t>
                    </m:r>
                  </m:oMath>
                </a14:m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kumimoji="0" lang="en-US" sz="4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(0;1) </m:t>
                    </m:r>
                  </m:oMath>
                </a14:m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côsin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1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kumimoji="0" lang="en-US" sz="4000" b="1" i="1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i="1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côtang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Nếu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thẳng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cắt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trục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tang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thì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hoành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giao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chính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0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cot</m:t>
                        </m:r>
                      </m:fName>
                      <m:e>
                        <m:r>
                          <a:rPr kumimoji="0" lang="en-US" sz="40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</m:oMath>
                </a14:m>
                <a:endParaRPr kumimoji="0" lang="en-US" sz="40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51E9A40-60AB-3618-3659-312E6BC21E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919" y="3513588"/>
                <a:ext cx="7934310" cy="4594912"/>
              </a:xfrm>
              <a:prstGeom prst="rect">
                <a:avLst/>
              </a:prstGeom>
              <a:blipFill>
                <a:blip r:embed="rId10"/>
                <a:stretch>
                  <a:fillRect l="-2688" r="-2688" b="-4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1830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432666" y="3852875"/>
            <a:ext cx="1192069" cy="2581251"/>
          </a:xfrm>
          <a:custGeom>
            <a:avLst/>
            <a:gdLst/>
            <a:ahLst/>
            <a:cxnLst/>
            <a:rect l="l" t="t" r="r" b="b"/>
            <a:pathLst>
              <a:path w="1192069" h="2581251">
                <a:moveTo>
                  <a:pt x="0" y="0"/>
                </a:moveTo>
                <a:lnTo>
                  <a:pt x="1192068" y="0"/>
                </a:lnTo>
                <a:lnTo>
                  <a:pt x="1192068" y="2581250"/>
                </a:lnTo>
                <a:lnTo>
                  <a:pt x="0" y="25812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72055" y="8661636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8"/>
                </a:lnTo>
                <a:lnTo>
                  <a:pt x="0" y="11933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25">
            <a:extLst>
              <a:ext uri="{FF2B5EF4-FFF2-40B4-BE49-F238E27FC236}">
                <a16:creationId xmlns:a16="http://schemas.microsoft.com/office/drawing/2014/main" id="{52559DAE-3A93-5B28-9595-2042B8DD26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302256" y="849523"/>
            <a:ext cx="1020529" cy="10415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FA46A0-D8BB-C9D5-E53C-3CC5ED18E6DF}"/>
              </a:ext>
            </a:extLst>
          </p:cNvPr>
          <p:cNvSpPr txBox="1"/>
          <p:nvPr/>
        </p:nvSpPr>
        <p:spPr>
          <a:xfrm>
            <a:off x="1428711" y="1186896"/>
            <a:ext cx="19812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200" b="1" noProof="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" sz="4200" b="1" noProof="0" dirty="0">
                <a:latin typeface="Arial" panose="020B0604020202020204" pitchFamily="34" charset="0"/>
                <a:cs typeface="Arial" panose="020B0604020202020204" pitchFamily="34" charset="0"/>
              </a:rPr>
              <a:t>hú ý</a:t>
            </a:r>
            <a:endParaRPr kumimoji="0" lang="en" sz="4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16B00CA-AD21-7C3F-8571-DB7127AB8DC9}"/>
                  </a:ext>
                </a:extLst>
              </p:cNvPr>
              <p:cNvSpPr txBox="1"/>
              <p:nvPr/>
            </p:nvSpPr>
            <p:spPr>
              <a:xfrm>
                <a:off x="2096428" y="2262933"/>
                <a:ext cx="14095140" cy="6435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xác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định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mọi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ℝ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tan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22860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cot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mọi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nguyên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k, ta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b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</m:d>
                      </m:e>
                    </m:func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en-US" sz="4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r>
                  <a:rPr lang="en-US" sz="4000" kern="100" dirty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					</a:t>
                </a:r>
                <a:r>
                  <a:rPr lang="en-US" sz="40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d>
                          <m:d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</m:d>
                      </m:e>
                    </m:func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en-US" sz="40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lang="en-US" sz="4000" kern="100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</m:d>
                      </m:e>
                    </m:func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</m:oMath>
                </a14:m>
                <a:r>
                  <a:rPr lang="en-US" sz="4000" i="1" kern="100" dirty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			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cot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⁡(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cot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16B00CA-AD21-7C3F-8571-DB7127AB8D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6428" y="2262933"/>
                <a:ext cx="14095140" cy="6435351"/>
              </a:xfrm>
              <a:prstGeom prst="rect">
                <a:avLst/>
              </a:prstGeom>
              <a:blipFill>
                <a:blip r:embed="rId9"/>
                <a:stretch>
                  <a:fillRect l="-1557"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88419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0225" y="559012"/>
            <a:ext cx="17267550" cy="928339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2">
                <a:extLst>
                  <a:ext uri="{FF2B5EF4-FFF2-40B4-BE49-F238E27FC236}">
                    <a16:creationId xmlns:a16="http://schemas.microsoft.com/office/drawing/2014/main" id="{D3CDE75A-5D06-BC21-583C-20BB9199A47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18011649"/>
                  </p:ext>
                </p:extLst>
              </p:nvPr>
            </p:nvGraphicFramePr>
            <p:xfrm>
              <a:off x="7212380" y="2659808"/>
              <a:ext cx="10205124" cy="713189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00854">
                      <a:extLst>
                        <a:ext uri="{9D8B030D-6E8A-4147-A177-3AD203B41FA5}">
                          <a16:colId xmlns:a16="http://schemas.microsoft.com/office/drawing/2014/main" val="2520591647"/>
                        </a:ext>
                      </a:extLst>
                    </a:gridCol>
                    <a:gridCol w="1700854">
                      <a:extLst>
                        <a:ext uri="{9D8B030D-6E8A-4147-A177-3AD203B41FA5}">
                          <a16:colId xmlns:a16="http://schemas.microsoft.com/office/drawing/2014/main" val="3432375726"/>
                        </a:ext>
                      </a:extLst>
                    </a:gridCol>
                    <a:gridCol w="1700854">
                      <a:extLst>
                        <a:ext uri="{9D8B030D-6E8A-4147-A177-3AD203B41FA5}">
                          <a16:colId xmlns:a16="http://schemas.microsoft.com/office/drawing/2014/main" val="2661245844"/>
                        </a:ext>
                      </a:extLst>
                    </a:gridCol>
                    <a:gridCol w="1700854">
                      <a:extLst>
                        <a:ext uri="{9D8B030D-6E8A-4147-A177-3AD203B41FA5}">
                          <a16:colId xmlns:a16="http://schemas.microsoft.com/office/drawing/2014/main" val="2887570326"/>
                        </a:ext>
                      </a:extLst>
                    </a:gridCol>
                    <a:gridCol w="1700854">
                      <a:extLst>
                        <a:ext uri="{9D8B030D-6E8A-4147-A177-3AD203B41FA5}">
                          <a16:colId xmlns:a16="http://schemas.microsoft.com/office/drawing/2014/main" val="638830056"/>
                        </a:ext>
                      </a:extLst>
                    </a:gridCol>
                    <a:gridCol w="1700854">
                      <a:extLst>
                        <a:ext uri="{9D8B030D-6E8A-4147-A177-3AD203B41FA5}">
                          <a16:colId xmlns:a16="http://schemas.microsoft.com/office/drawing/2014/main" val="1294435086"/>
                        </a:ext>
                      </a:extLst>
                    </a:gridCol>
                  </a:tblGrid>
                  <a:tr h="861520">
                    <a:tc>
                      <a:txBody>
                        <a:bodyPr/>
                        <a:lstStyle/>
                        <a:p>
                          <a:r>
                            <a:rPr lang="en-US" sz="38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oMath>
                          </a14:m>
                          <a:endParaRPr lang="en-US" sz="3800" b="0" dirty="0">
                            <a:latin typeface="Arial" panose="020B060402020202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E2C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8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E2C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6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E2C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E2C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E2C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E2C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16889212"/>
                      </a:ext>
                    </a:extLst>
                  </a:tr>
                  <a:tr h="86152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Giá</a:t>
                          </a:r>
                          <a:r>
                            <a:rPr lang="en-US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trị</a:t>
                          </a:r>
                          <a:r>
                            <a:rPr lang="en-US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lượng</a:t>
                          </a:r>
                          <a:r>
                            <a:rPr lang="en-US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giác</a:t>
                          </a:r>
                          <a:r>
                            <a:rPr lang="en-US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E2C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𝑜</m:t>
                                    </m:r>
                                  </m:sup>
                                </m:sSup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38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E2C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30</m:t>
                                    </m:r>
                                  </m:e>
                                  <m:sup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𝑜</m:t>
                                    </m:r>
                                  </m:sup>
                                </m:sSup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E2C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45</m:t>
                                        </m:r>
                                      </m:e>
                                      <m:sup>
                                        <m: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𝑜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E2C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60</m:t>
                                        </m:r>
                                      </m:e>
                                      <m:sup>
                                        <m: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𝑜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E2C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90</m:t>
                                        </m:r>
                                      </m:e>
                                      <m:sup>
                                        <m: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𝑜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E2C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3888587"/>
                      </a:ext>
                    </a:extLst>
                  </a:tr>
                  <a:tr h="102707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3800" b="0" i="0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𝛼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E2C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3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8722781"/>
                      </a:ext>
                    </a:extLst>
                  </a:tr>
                  <a:tr h="102707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3800" b="0" i="0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𝛼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E2C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3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57276338"/>
                      </a:ext>
                    </a:extLst>
                  </a:tr>
                  <a:tr h="102707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3800" b="0" i="0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tan</m:t>
                                    </m:r>
                                  </m:fName>
                                  <m:e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𝛼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E2C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3</m:t>
                                        </m:r>
                                      </m:e>
                                    </m:rad>
                                  </m:den>
                                </m:f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||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81255853"/>
                      </a:ext>
                    </a:extLst>
                  </a:tr>
                  <a:tr h="102707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3800" b="0" i="0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cot</m:t>
                                    </m:r>
                                  </m:fName>
                                  <m:e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𝛼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E2C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||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  <a:cs typeface="Arial" panose="020B0604020202020204" pitchFamily="34" charset="0"/>
                                          </a:rPr>
                                          <m:t>3</m:t>
                                        </m:r>
                                      </m:e>
                                    </m:rad>
                                  </m:den>
                                </m:f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38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75461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2">
                <a:extLst>
                  <a:ext uri="{FF2B5EF4-FFF2-40B4-BE49-F238E27FC236}">
                    <a16:creationId xmlns:a16="http://schemas.microsoft.com/office/drawing/2014/main" id="{D3CDE75A-5D06-BC21-583C-20BB9199A47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18011649"/>
                  </p:ext>
                </p:extLst>
              </p:nvPr>
            </p:nvGraphicFramePr>
            <p:xfrm>
              <a:off x="7212380" y="2659808"/>
              <a:ext cx="10205124" cy="713189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00854">
                      <a:extLst>
                        <a:ext uri="{9D8B030D-6E8A-4147-A177-3AD203B41FA5}">
                          <a16:colId xmlns:a16="http://schemas.microsoft.com/office/drawing/2014/main" val="2520591647"/>
                        </a:ext>
                      </a:extLst>
                    </a:gridCol>
                    <a:gridCol w="1700854">
                      <a:extLst>
                        <a:ext uri="{9D8B030D-6E8A-4147-A177-3AD203B41FA5}">
                          <a16:colId xmlns:a16="http://schemas.microsoft.com/office/drawing/2014/main" val="3432375726"/>
                        </a:ext>
                      </a:extLst>
                    </a:gridCol>
                    <a:gridCol w="1700854">
                      <a:extLst>
                        <a:ext uri="{9D8B030D-6E8A-4147-A177-3AD203B41FA5}">
                          <a16:colId xmlns:a16="http://schemas.microsoft.com/office/drawing/2014/main" val="2661245844"/>
                        </a:ext>
                      </a:extLst>
                    </a:gridCol>
                    <a:gridCol w="1700854">
                      <a:extLst>
                        <a:ext uri="{9D8B030D-6E8A-4147-A177-3AD203B41FA5}">
                          <a16:colId xmlns:a16="http://schemas.microsoft.com/office/drawing/2014/main" val="2887570326"/>
                        </a:ext>
                      </a:extLst>
                    </a:gridCol>
                    <a:gridCol w="1700854">
                      <a:extLst>
                        <a:ext uri="{9D8B030D-6E8A-4147-A177-3AD203B41FA5}">
                          <a16:colId xmlns:a16="http://schemas.microsoft.com/office/drawing/2014/main" val="638830056"/>
                        </a:ext>
                      </a:extLst>
                    </a:gridCol>
                    <a:gridCol w="1700854">
                      <a:extLst>
                        <a:ext uri="{9D8B030D-6E8A-4147-A177-3AD203B41FA5}">
                          <a16:colId xmlns:a16="http://schemas.microsoft.com/office/drawing/2014/main" val="1294435086"/>
                        </a:ext>
                      </a:extLst>
                    </a:gridCol>
                  </a:tblGrid>
                  <a:tr h="107924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58" t="-9040" r="-501075" b="-5627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358" t="-9040" r="-401075" b="-5627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99643" t="-9040" r="-299643" b="-5627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00717" t="-9040" r="-200717" b="-5627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00717" t="-9040" r="-100717" b="-5627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00717" t="-9040" r="-717" b="-5627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16889212"/>
                      </a:ext>
                    </a:extLst>
                  </a:tr>
                  <a:tr h="86152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Giá</a:t>
                          </a:r>
                          <a:r>
                            <a:rPr lang="en-US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trị</a:t>
                          </a:r>
                          <a:r>
                            <a:rPr lang="en-US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lượng</a:t>
                          </a:r>
                          <a:r>
                            <a:rPr lang="en-US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2000" dirty="0" err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giác</a:t>
                          </a:r>
                          <a:r>
                            <a:rPr lang="en-US" sz="20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E2C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358" t="-135915" r="-401075" b="-6014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99643" t="-135915" r="-299643" b="-6014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00717" t="-135915" r="-200717" b="-6014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00717" t="-135915" r="-100717" b="-6014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00717" t="-135915" r="-717" b="-60140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3888587"/>
                      </a:ext>
                    </a:extLst>
                  </a:tr>
                  <a:tr h="130784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58" t="-156542" r="-501075" b="-2990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358" t="-156542" r="-401075" b="-2990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99643" t="-156542" r="-299643" b="-2990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00717" t="-156542" r="-200717" b="-2990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00717" t="-156542" r="-100717" b="-2990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00717" t="-156542" r="-717" b="-29906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8722781"/>
                      </a:ext>
                    </a:extLst>
                  </a:tr>
                  <a:tr h="130784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58" t="-255349" r="-501075" b="-1976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358" t="-255349" r="-401075" b="-1976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99643" t="-255349" r="-299643" b="-1976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00717" t="-255349" r="-200717" b="-1976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00717" t="-255349" r="-100717" b="-1976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00717" t="-255349" r="-717" b="-1976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57276338"/>
                      </a:ext>
                    </a:extLst>
                  </a:tr>
                  <a:tr h="128771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58" t="-360377" r="-501075" b="-1004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358" t="-360377" r="-401075" b="-1004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99643" t="-360377" r="-299643" b="-1004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00717" t="-360377" r="-200717" b="-1004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00717" t="-360377" r="-100717" b="-1004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00717" t="-360377" r="-717" b="-10047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81255853"/>
                      </a:ext>
                    </a:extLst>
                  </a:tr>
                  <a:tr h="128771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58" t="-462559" r="-501075" b="-9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358" t="-462559" r="-401075" b="-9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99643" t="-462559" r="-299643" b="-9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00717" t="-462559" r="-200717" b="-9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00717" t="-462559" r="-100717" b="-9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00717" t="-462559" r="-717" b="-9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7546100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Freeform 7"/>
          <p:cNvSpPr/>
          <p:nvPr/>
        </p:nvSpPr>
        <p:spPr>
          <a:xfrm>
            <a:off x="-294832" y="3623856"/>
            <a:ext cx="1192069" cy="2581251"/>
          </a:xfrm>
          <a:custGeom>
            <a:avLst/>
            <a:gdLst/>
            <a:ahLst/>
            <a:cxnLst/>
            <a:rect l="l" t="t" r="r" b="b"/>
            <a:pathLst>
              <a:path w="1192069" h="2581251">
                <a:moveTo>
                  <a:pt x="0" y="0"/>
                </a:moveTo>
                <a:lnTo>
                  <a:pt x="1192068" y="0"/>
                </a:lnTo>
                <a:lnTo>
                  <a:pt x="1192068" y="2581250"/>
                </a:lnTo>
                <a:lnTo>
                  <a:pt x="0" y="25812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800072" y="207964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8"/>
                </a:lnTo>
                <a:lnTo>
                  <a:pt x="0" y="11933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25">
            <a:extLst>
              <a:ext uri="{FF2B5EF4-FFF2-40B4-BE49-F238E27FC236}">
                <a16:creationId xmlns:a16="http://schemas.microsoft.com/office/drawing/2014/main" id="{52559DAE-3A93-5B28-9595-2042B8DD26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80022" y="647700"/>
            <a:ext cx="1020529" cy="10415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FA46A0-D8BB-C9D5-E53C-3CC5ED18E6DF}"/>
              </a:ext>
            </a:extLst>
          </p:cNvPr>
          <p:cNvSpPr txBox="1"/>
          <p:nvPr/>
        </p:nvSpPr>
        <p:spPr>
          <a:xfrm>
            <a:off x="1045324" y="764303"/>
            <a:ext cx="19812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200" b="1" noProof="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" sz="4200" b="1" noProof="0" dirty="0">
                <a:latin typeface="Arial" panose="020B0604020202020204" pitchFamily="34" charset="0"/>
                <a:cs typeface="Arial" panose="020B0604020202020204" pitchFamily="34" charset="0"/>
              </a:rPr>
              <a:t>hú ý</a:t>
            </a:r>
            <a:endParaRPr kumimoji="0" lang="en" sz="4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16B00CA-AD21-7C3F-8571-DB7127AB8DC9}"/>
                  </a:ext>
                </a:extLst>
              </p:cNvPr>
              <p:cNvSpPr txBox="1"/>
              <p:nvPr/>
            </p:nvSpPr>
            <p:spPr>
              <a:xfrm>
                <a:off x="645157" y="1397061"/>
                <a:ext cx="17576284" cy="21785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 Ta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bảng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đặc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biệt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0≤</m:t>
                    </m:r>
                    <m:r>
                      <a:rPr lang="en-US" sz="38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38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≤</m:t>
                    </m:r>
                    <m:f>
                      <m:fPr>
                        <m:ctrlPr>
                          <a:rPr lang="en-US" sz="38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38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38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en-US" sz="3800" b="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(hay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a:rPr lang="en-US" sz="38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lang="en-US" sz="38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≤</m:t>
                    </m:r>
                    <m:r>
                      <a:rPr lang="en-US" sz="38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38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≤</m:t>
                    </m:r>
                    <m:sSup>
                      <m:sSupPr>
                        <m:ctrlPr>
                          <a:rPr lang="en-US" sz="38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90</m:t>
                        </m:r>
                      </m:e>
                      <m:sup>
                        <m:r>
                          <a:rPr lang="en-US" sz="38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endParaRPr lang="en-US" sz="38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16B00CA-AD21-7C3F-8571-DB7127AB8D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157" y="1397061"/>
                <a:ext cx="17576284" cy="2178545"/>
              </a:xfrm>
              <a:prstGeom prst="rect">
                <a:avLst/>
              </a:prstGeom>
              <a:blipFill>
                <a:blip r:embed="rId10"/>
                <a:stretch>
                  <a:fillRect l="-1145" b="-103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07C328E0-0C77-0FA9-80D9-E16AD3C7BB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94" y="3862544"/>
            <a:ext cx="4591826" cy="542670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FCED348-2BAD-3551-231D-BD98D0E49B5E}"/>
              </a:ext>
            </a:extLst>
          </p:cNvPr>
          <p:cNvCxnSpPr>
            <a:cxnSpLocks/>
          </p:cNvCxnSpPr>
          <p:nvPr/>
        </p:nvCxnSpPr>
        <p:spPr>
          <a:xfrm>
            <a:off x="7206665" y="2647248"/>
            <a:ext cx="1682115" cy="17552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146564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F9DDD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81213" y="6475754"/>
            <a:ext cx="1094974" cy="1476068"/>
          </a:xfrm>
          <a:custGeom>
            <a:avLst/>
            <a:gdLst/>
            <a:ahLst/>
            <a:cxnLst/>
            <a:rect l="l" t="t" r="r" b="b"/>
            <a:pathLst>
              <a:path w="1094974" h="1476068">
                <a:moveTo>
                  <a:pt x="0" y="0"/>
                </a:moveTo>
                <a:lnTo>
                  <a:pt x="1094974" y="0"/>
                </a:lnTo>
                <a:lnTo>
                  <a:pt x="1094974" y="1476067"/>
                </a:lnTo>
                <a:lnTo>
                  <a:pt x="0" y="1476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952771" y="3493994"/>
            <a:ext cx="980398" cy="1381096"/>
          </a:xfrm>
          <a:custGeom>
            <a:avLst/>
            <a:gdLst/>
            <a:ahLst/>
            <a:cxnLst/>
            <a:rect l="l" t="t" r="r" b="b"/>
            <a:pathLst>
              <a:path w="1104715" h="1594733">
                <a:moveTo>
                  <a:pt x="0" y="0"/>
                </a:moveTo>
                <a:lnTo>
                  <a:pt x="1104715" y="0"/>
                </a:lnTo>
                <a:lnTo>
                  <a:pt x="1104715" y="1594733"/>
                </a:lnTo>
                <a:lnTo>
                  <a:pt x="0" y="15947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929078" y="7695726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80291" y="873375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57EA49-0406-482A-7483-44A71709F277}"/>
              </a:ext>
            </a:extLst>
          </p:cNvPr>
          <p:cNvSpPr txBox="1"/>
          <p:nvPr/>
        </p:nvSpPr>
        <p:spPr>
          <a:xfrm>
            <a:off x="1716265" y="888121"/>
            <a:ext cx="3581400" cy="995422"/>
          </a:xfrm>
          <a:prstGeom prst="flowChartTerminator">
            <a:avLst/>
          </a:prstGeom>
          <a:solidFill>
            <a:srgbClr val="E1F7FF"/>
          </a:solidFill>
          <a:ln w="38100">
            <a:solidFill>
              <a:srgbClr val="00B0F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FF722A-966F-E571-5742-1DFBFF770003}"/>
              </a:ext>
            </a:extLst>
          </p:cNvPr>
          <p:cNvSpPr txBox="1"/>
          <p:nvPr/>
        </p:nvSpPr>
        <p:spPr>
          <a:xfrm>
            <a:off x="5573681" y="775131"/>
            <a:ext cx="9571484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oogle Shape;305;p14">
            <a:extLst>
              <a:ext uri="{FF2B5EF4-FFF2-40B4-BE49-F238E27FC236}">
                <a16:creationId xmlns:a16="http://schemas.microsoft.com/office/drawing/2014/main" id="{1548184F-73F0-2590-284C-444E09FACE91}"/>
              </a:ext>
            </a:extLst>
          </p:cNvPr>
          <p:cNvGrpSpPr/>
          <p:nvPr/>
        </p:nvGrpSpPr>
        <p:grpSpPr>
          <a:xfrm flipH="1">
            <a:off x="1230421" y="4016788"/>
            <a:ext cx="1514649" cy="1192826"/>
            <a:chOff x="7890477" y="787864"/>
            <a:chExt cx="2065961" cy="1377288"/>
          </a:xfrm>
        </p:grpSpPr>
        <p:pic>
          <p:nvPicPr>
            <p:cNvPr id="12" name="Google Shape;306;p14">
              <a:extLst>
                <a:ext uri="{FF2B5EF4-FFF2-40B4-BE49-F238E27FC236}">
                  <a16:creationId xmlns:a16="http://schemas.microsoft.com/office/drawing/2014/main" id="{275A2B3E-348E-FADF-8E6A-E5CBCEEB8752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307;p14">
              <a:extLst>
                <a:ext uri="{FF2B5EF4-FFF2-40B4-BE49-F238E27FC236}">
                  <a16:creationId xmlns:a16="http://schemas.microsoft.com/office/drawing/2014/main" id="{F1C93F99-BB4A-B8E1-EFDE-E8B63309798F}"/>
                </a:ext>
              </a:extLst>
            </p:cNvPr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20FF0DE-7A5D-21F8-567E-A4E7E69F5BE6}"/>
                  </a:ext>
                </a:extLst>
              </p:cNvPr>
              <p:cNvSpPr/>
              <p:nvPr/>
            </p:nvSpPr>
            <p:spPr>
              <a:xfrm>
                <a:off x="3490760" y="2587405"/>
                <a:ext cx="1806905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20FF0DE-7A5D-21F8-567E-A4E7E69F5B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0760" y="2587405"/>
                <a:ext cx="1806905" cy="124880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1D2CB3A-CC3E-C986-B97B-B9306A2C7901}"/>
                  </a:ext>
                </a:extLst>
              </p:cNvPr>
              <p:cNvSpPr/>
              <p:nvPr/>
            </p:nvSpPr>
            <p:spPr>
              <a:xfrm>
                <a:off x="10863938" y="2857863"/>
                <a:ext cx="247805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45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1D2CB3A-CC3E-C986-B97B-B9306A2C79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3938" y="2857863"/>
                <a:ext cx="2478051" cy="70788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809AAD4-B08D-BC84-F111-3F6975467466}"/>
                  </a:ext>
                </a:extLst>
              </p:cNvPr>
              <p:cNvSpPr/>
              <p:nvPr/>
            </p:nvSpPr>
            <p:spPr>
              <a:xfrm>
                <a:off x="2712986" y="4207056"/>
                <a:ext cx="5718842" cy="12334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100"/>
                  </a:spcBef>
                </a:pP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13</m:t>
                        </m:r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+4</m:t>
                    </m:r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nên: 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809AAD4-B08D-BC84-F111-3F69754674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2986" y="4207056"/>
                <a:ext cx="5718842" cy="1233415"/>
              </a:xfrm>
              <a:prstGeom prst="rect">
                <a:avLst/>
              </a:prstGeom>
              <a:blipFill>
                <a:blip r:embed="rId13"/>
                <a:stretch>
                  <a:fillRect l="-3518" b="-84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1496A76-33E4-76B3-F386-95F70B497CC7}"/>
                  </a:ext>
                </a:extLst>
              </p:cNvPr>
              <p:cNvSpPr/>
              <p:nvPr/>
            </p:nvSpPr>
            <p:spPr>
              <a:xfrm>
                <a:off x="2602134" y="5578656"/>
                <a:ext cx="5487030" cy="13873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13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en-US" sz="4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3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3800" i="1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1496A76-33E4-76B3-F386-95F70B497C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2134" y="5578656"/>
                <a:ext cx="5487030" cy="138736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C3AA11B-A027-59CD-FEAF-B1C5EF1DFA50}"/>
                  </a:ext>
                </a:extLst>
              </p:cNvPr>
              <p:cNvSpPr/>
              <p:nvPr/>
            </p:nvSpPr>
            <p:spPr>
              <a:xfrm>
                <a:off x="10320345" y="5647937"/>
                <a:ext cx="4782142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c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𝑜𝑠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13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c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𝑜𝑠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3800" i="1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C3AA11B-A027-59CD-FEAF-B1C5EF1DFA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0345" y="5647937"/>
                <a:ext cx="4782142" cy="124880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D5CC957-88AE-2CDD-B649-9818CC650904}"/>
                  </a:ext>
                </a:extLst>
              </p:cNvPr>
              <p:cNvSpPr/>
              <p:nvPr/>
            </p:nvSpPr>
            <p:spPr>
              <a:xfrm>
                <a:off x="2394201" y="7262676"/>
                <a:ext cx="6465666" cy="21480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tan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13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en-US" sz="4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13</m:t>
                                  </m:r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b="0" i="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c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𝑜𝑠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13</m:t>
                                  </m:r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func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</m:t>
                          </m:r>
                        </m:e>
                      </m:rad>
                      <m:r>
                        <a:rPr lang="en-US" sz="4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</m:t>
                      </m:r>
                    </m:oMath>
                  </m:oMathPara>
                </a14:m>
                <a:endParaRPr lang="en-US" sz="3800" i="1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D5CC957-88AE-2CDD-B649-9818CC6509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4201" y="7262676"/>
                <a:ext cx="6465666" cy="214802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D0CE97B-91CF-EBAB-49E7-DB967A26466D}"/>
                  </a:ext>
                </a:extLst>
              </p:cNvPr>
              <p:cNvSpPr/>
              <p:nvPr/>
            </p:nvSpPr>
            <p:spPr>
              <a:xfrm>
                <a:off x="10278006" y="7262676"/>
                <a:ext cx="5611857" cy="21480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cot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13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c</m:t>
                              </m:r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𝑜𝑠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13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13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func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800" i="1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D0CE97B-91CF-EBAB-49E7-DB967A2646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8006" y="7262676"/>
                <a:ext cx="5611857" cy="214802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59302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  <p:bldP spid="15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6531" y="463704"/>
            <a:ext cx="17014937" cy="935959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F9DDD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81213" y="6475754"/>
            <a:ext cx="1094974" cy="1476068"/>
          </a:xfrm>
          <a:custGeom>
            <a:avLst/>
            <a:gdLst/>
            <a:ahLst/>
            <a:cxnLst/>
            <a:rect l="l" t="t" r="r" b="b"/>
            <a:pathLst>
              <a:path w="1094974" h="1476068">
                <a:moveTo>
                  <a:pt x="0" y="0"/>
                </a:moveTo>
                <a:lnTo>
                  <a:pt x="1094974" y="0"/>
                </a:lnTo>
                <a:lnTo>
                  <a:pt x="1094974" y="1476067"/>
                </a:lnTo>
                <a:lnTo>
                  <a:pt x="0" y="1476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952771" y="3493994"/>
            <a:ext cx="980398" cy="1381096"/>
          </a:xfrm>
          <a:custGeom>
            <a:avLst/>
            <a:gdLst/>
            <a:ahLst/>
            <a:cxnLst/>
            <a:rect l="l" t="t" r="r" b="b"/>
            <a:pathLst>
              <a:path w="1104715" h="1594733">
                <a:moveTo>
                  <a:pt x="0" y="0"/>
                </a:moveTo>
                <a:lnTo>
                  <a:pt x="1104715" y="0"/>
                </a:lnTo>
                <a:lnTo>
                  <a:pt x="1104715" y="1594733"/>
                </a:lnTo>
                <a:lnTo>
                  <a:pt x="0" y="15947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929078" y="7695726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80291" y="873375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57EA49-0406-482A-7483-44A71709F277}"/>
              </a:ext>
            </a:extLst>
          </p:cNvPr>
          <p:cNvSpPr txBox="1"/>
          <p:nvPr/>
        </p:nvSpPr>
        <p:spPr>
          <a:xfrm>
            <a:off x="1716265" y="751671"/>
            <a:ext cx="3581400" cy="995422"/>
          </a:xfrm>
          <a:prstGeom prst="flowChartTerminator">
            <a:avLst/>
          </a:prstGeom>
          <a:solidFill>
            <a:srgbClr val="E1F7FF"/>
          </a:solidFill>
          <a:ln w="38100">
            <a:solidFill>
              <a:srgbClr val="00B0F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FF722A-966F-E571-5742-1DFBFF770003}"/>
              </a:ext>
            </a:extLst>
          </p:cNvPr>
          <p:cNvSpPr txBox="1"/>
          <p:nvPr/>
        </p:nvSpPr>
        <p:spPr>
          <a:xfrm>
            <a:off x="5573681" y="638681"/>
            <a:ext cx="9571484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oogle Shape;305;p14">
            <a:extLst>
              <a:ext uri="{FF2B5EF4-FFF2-40B4-BE49-F238E27FC236}">
                <a16:creationId xmlns:a16="http://schemas.microsoft.com/office/drawing/2014/main" id="{1548184F-73F0-2590-284C-444E09FACE91}"/>
              </a:ext>
            </a:extLst>
          </p:cNvPr>
          <p:cNvGrpSpPr/>
          <p:nvPr/>
        </p:nvGrpSpPr>
        <p:grpSpPr>
          <a:xfrm flipH="1">
            <a:off x="1230421" y="3880338"/>
            <a:ext cx="1514649" cy="1192826"/>
            <a:chOff x="7890477" y="787864"/>
            <a:chExt cx="2065961" cy="1377288"/>
          </a:xfrm>
        </p:grpSpPr>
        <p:pic>
          <p:nvPicPr>
            <p:cNvPr id="12" name="Google Shape;306;p14">
              <a:extLst>
                <a:ext uri="{FF2B5EF4-FFF2-40B4-BE49-F238E27FC236}">
                  <a16:creationId xmlns:a16="http://schemas.microsoft.com/office/drawing/2014/main" id="{275A2B3E-348E-FADF-8E6A-E5CBCEEB8752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307;p14">
              <a:extLst>
                <a:ext uri="{FF2B5EF4-FFF2-40B4-BE49-F238E27FC236}">
                  <a16:creationId xmlns:a16="http://schemas.microsoft.com/office/drawing/2014/main" id="{F1C93F99-BB4A-B8E1-EFDE-E8B63309798F}"/>
                </a:ext>
              </a:extLst>
            </p:cNvPr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20FF0DE-7A5D-21F8-567E-A4E7E69F5BE6}"/>
                  </a:ext>
                </a:extLst>
              </p:cNvPr>
              <p:cNvSpPr/>
              <p:nvPr/>
            </p:nvSpPr>
            <p:spPr>
              <a:xfrm>
                <a:off x="3490760" y="2450955"/>
                <a:ext cx="1806905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20FF0DE-7A5D-21F8-567E-A4E7E69F5B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0760" y="2450955"/>
                <a:ext cx="1806905" cy="124880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1D2CB3A-CC3E-C986-B97B-B9306A2C7901}"/>
                  </a:ext>
                </a:extLst>
              </p:cNvPr>
              <p:cNvSpPr/>
              <p:nvPr/>
            </p:nvSpPr>
            <p:spPr>
              <a:xfrm>
                <a:off x="10863938" y="2721413"/>
                <a:ext cx="247805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45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1D2CB3A-CC3E-C986-B97B-B9306A2C79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3938" y="2721413"/>
                <a:ext cx="2478051" cy="70788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809AAD4-B08D-BC84-F111-3F6975467466}"/>
                  </a:ext>
                </a:extLst>
              </p:cNvPr>
              <p:cNvSpPr/>
              <p:nvPr/>
            </p:nvSpPr>
            <p:spPr>
              <a:xfrm>
                <a:off x="2712985" y="4070606"/>
                <a:ext cx="13802763" cy="26154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100"/>
                  </a:spcBef>
                </a:pP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45</m:t>
                        </m:r>
                      </m:e>
                      <m:sup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45</m:t>
                        </m:r>
                      </m:e>
                      <m:sup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xứng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hoành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chúng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hoành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tung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Do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endParaRPr lang="en-US" sz="3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809AAD4-B08D-BC84-F111-3F69754674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2985" y="4070606"/>
                <a:ext cx="13802763" cy="2615460"/>
              </a:xfrm>
              <a:prstGeom prst="rect">
                <a:avLst/>
              </a:prstGeom>
              <a:blipFill>
                <a:blip r:embed="rId13"/>
                <a:stretch>
                  <a:fillRect l="-1458" r="-353" b="-8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1496A76-33E4-76B3-F386-95F70B497CC7}"/>
                  </a:ext>
                </a:extLst>
              </p:cNvPr>
              <p:cNvSpPr/>
              <p:nvPr/>
            </p:nvSpPr>
            <p:spPr>
              <a:xfrm>
                <a:off x="1658804" y="6804728"/>
                <a:ext cx="7808735" cy="13853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sin</m:t>
                          </m:r>
                        </m:fName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(−</m:t>
                          </m:r>
                          <m:sSup>
                            <m:sSup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45</m:t>
                              </m:r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𝑜</m:t>
                              </m:r>
                            </m:sup>
                          </m:sSup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)</m:t>
                          </m:r>
                        </m:e>
                      </m:func>
                      <m:r>
                        <a:rPr lang="en-US" sz="4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=−</m:t>
                      </m:r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45</m:t>
                              </m:r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𝑜</m:t>
                              </m:r>
                            </m:sup>
                          </m:sSup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2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3800" i="1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1496A76-33E4-76B3-F386-95F70B497C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8804" y="6804728"/>
                <a:ext cx="7808735" cy="138537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C3AA11B-A027-59CD-FEAF-B1C5EF1DFA50}"/>
                  </a:ext>
                </a:extLst>
              </p:cNvPr>
              <p:cNvSpPr/>
              <p:nvPr/>
            </p:nvSpPr>
            <p:spPr>
              <a:xfrm>
                <a:off x="9797442" y="6810245"/>
                <a:ext cx="6280758" cy="13853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c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𝑜𝑠</m:t>
                          </m:r>
                        </m:fName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(−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45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𝑜</m:t>
                              </m:r>
                            </m:sup>
                          </m:sSup>
                          <m: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)</m:t>
                          </m:r>
                        </m:e>
                      </m:func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c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𝑜𝑠</m:t>
                          </m:r>
                        </m:fName>
                        <m:e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45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𝑜</m:t>
                              </m:r>
                            </m:sup>
                          </m:sSup>
                          <m: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2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3800" i="1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C3AA11B-A027-59CD-FEAF-B1C5EF1DFA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7442" y="6810245"/>
                <a:ext cx="6280758" cy="138537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D5CC957-88AE-2CDD-B649-9818CC650904}"/>
                  </a:ext>
                </a:extLst>
              </p:cNvPr>
              <p:cNvSpPr/>
              <p:nvPr/>
            </p:nvSpPr>
            <p:spPr>
              <a:xfrm>
                <a:off x="2209800" y="8328902"/>
                <a:ext cx="6465666" cy="13865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45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𝑜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r>
                        <a:rPr lang="en-US" sz="4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(−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45</m:t>
                                  </m:r>
                                </m:e>
                                <m:sup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𝑜</m:t>
                                  </m:r>
                                </m:sup>
                              </m:sSup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)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b="0" i="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c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𝑜𝑠</m:t>
                              </m:r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(−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45</m:t>
                                  </m:r>
                                </m:e>
                                <m:sup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𝑜</m:t>
                                  </m:r>
                                </m:sup>
                              </m:sSup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)</m:t>
                              </m:r>
                            </m:e>
                          </m:func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=−1</m:t>
                      </m:r>
                    </m:oMath>
                  </m:oMathPara>
                </a14:m>
                <a:endParaRPr lang="en-US" sz="3800" i="1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D5CC957-88AE-2CDD-B649-9818CC6509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8328902"/>
                <a:ext cx="6465666" cy="138659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7BCCCBE-F2EB-DA20-0ED3-B74150D29616}"/>
                  </a:ext>
                </a:extLst>
              </p:cNvPr>
              <p:cNvSpPr/>
              <p:nvPr/>
            </p:nvSpPr>
            <p:spPr>
              <a:xfrm>
                <a:off x="9900152" y="8331392"/>
                <a:ext cx="6465666" cy="14110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cot</m:t>
                          </m:r>
                        </m:fName>
                        <m:e>
                          <m:d>
                            <m:d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45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𝑜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r>
                        <a:rPr lang="en-US" sz="4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b="0" i="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c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𝑜𝑠</m:t>
                              </m:r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(−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45</m:t>
                                  </m:r>
                                </m:e>
                                <m:sup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𝑜</m:t>
                                  </m:r>
                                </m:sup>
                              </m:sSup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)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b="0" i="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(−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45</m:t>
                                  </m:r>
                                </m:e>
                                <m:sup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𝑜</m:t>
                                  </m:r>
                                </m:sup>
                              </m:sSup>
                              <m: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)</m:t>
                              </m:r>
                            </m:e>
                          </m:func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=−1</m:t>
                      </m:r>
                    </m:oMath>
                  </m:oMathPara>
                </a14:m>
                <a:endParaRPr lang="en-US" sz="3800" i="1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7BCCCBE-F2EB-DA20-0ED3-B74150D296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0152" y="8331392"/>
                <a:ext cx="6465666" cy="141109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35655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5923" y="501803"/>
            <a:ext cx="17496150" cy="928339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791427" y="4453607"/>
            <a:ext cx="935745" cy="1379785"/>
          </a:xfrm>
          <a:custGeom>
            <a:avLst/>
            <a:gdLst/>
            <a:ahLst/>
            <a:cxnLst/>
            <a:rect l="l" t="t" r="r" b="b"/>
            <a:pathLst>
              <a:path w="935745" h="1379785">
                <a:moveTo>
                  <a:pt x="0" y="0"/>
                </a:moveTo>
                <a:lnTo>
                  <a:pt x="935746" y="0"/>
                </a:lnTo>
                <a:lnTo>
                  <a:pt x="935746" y="1379786"/>
                </a:lnTo>
                <a:lnTo>
                  <a:pt x="0" y="13797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C5CC4B6-A154-430D-627D-17985305F479}"/>
              </a:ext>
            </a:extLst>
          </p:cNvPr>
          <p:cNvGrpSpPr/>
          <p:nvPr/>
        </p:nvGrpSpPr>
        <p:grpSpPr>
          <a:xfrm>
            <a:off x="10546881" y="1498059"/>
            <a:ext cx="6727658" cy="1604541"/>
            <a:chOff x="1485900" y="1827798"/>
            <a:chExt cx="6727658" cy="160454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37B7ABB-00E7-88FE-7A5F-D4879EE94C05}"/>
                </a:ext>
              </a:extLst>
            </p:cNvPr>
            <p:cNvGrpSpPr/>
            <p:nvPr/>
          </p:nvGrpSpPr>
          <p:grpSpPr>
            <a:xfrm>
              <a:off x="1485900" y="1827798"/>
              <a:ext cx="6727658" cy="1604541"/>
              <a:chOff x="1028700" y="1670038"/>
              <a:chExt cx="16011076" cy="6190486"/>
            </a:xfrm>
          </p:grpSpPr>
          <p:grpSp>
            <p:nvGrpSpPr>
              <p:cNvPr id="18" name="Group 3">
                <a:extLst>
                  <a:ext uri="{FF2B5EF4-FFF2-40B4-BE49-F238E27FC236}">
                    <a16:creationId xmlns:a16="http://schemas.microsoft.com/office/drawing/2014/main" id="{063B2515-601E-965E-807F-211C6E7897A2}"/>
                  </a:ext>
                </a:extLst>
              </p:cNvPr>
              <p:cNvGrpSpPr/>
              <p:nvPr/>
            </p:nvGrpSpPr>
            <p:grpSpPr>
              <a:xfrm>
                <a:off x="1028700" y="1670038"/>
                <a:ext cx="16011076" cy="6190486"/>
                <a:chOff x="0" y="-38100"/>
                <a:chExt cx="4043679" cy="1563438"/>
              </a:xfrm>
            </p:grpSpPr>
            <p:sp>
              <p:nvSpPr>
                <p:cNvPr id="22" name="Freeform 4">
                  <a:extLst>
                    <a:ext uri="{FF2B5EF4-FFF2-40B4-BE49-F238E27FC236}">
                      <a16:creationId xmlns:a16="http://schemas.microsoft.com/office/drawing/2014/main" id="{A1624A0A-E487-416A-9921-110573248AA9}"/>
                    </a:ext>
                  </a:extLst>
                </p:cNvPr>
                <p:cNvSpPr/>
                <p:nvPr/>
              </p:nvSpPr>
              <p:spPr>
                <a:xfrm>
                  <a:off x="72499" y="193890"/>
                  <a:ext cx="3971180" cy="1331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solidFill>
                  <a:srgbClr val="FFFFFF">
                    <a:alpha val="19608"/>
                  </a:srgbClr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" name="TextBox 5">
                  <a:extLst>
                    <a:ext uri="{FF2B5EF4-FFF2-40B4-BE49-F238E27FC236}">
                      <a16:creationId xmlns:a16="http://schemas.microsoft.com/office/drawing/2014/main" id="{9B323F66-D164-92C8-795A-6897AFDD75EC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9" name="Group 6">
                <a:extLst>
                  <a:ext uri="{FF2B5EF4-FFF2-40B4-BE49-F238E27FC236}">
                    <a16:creationId xmlns:a16="http://schemas.microsoft.com/office/drawing/2014/main" id="{540D78A6-4C7C-DB2B-DD22-15825BC4F04A}"/>
                  </a:ext>
                </a:extLst>
              </p:cNvPr>
              <p:cNvGrpSpPr/>
              <p:nvPr/>
            </p:nvGrpSpPr>
            <p:grpSpPr>
              <a:xfrm>
                <a:off x="1515419" y="2156757"/>
                <a:ext cx="15237295" cy="5304890"/>
                <a:chOff x="0" y="-38100"/>
                <a:chExt cx="3848257" cy="1339777"/>
              </a:xfrm>
            </p:grpSpPr>
            <p:sp>
              <p:nvSpPr>
                <p:cNvPr id="20" name="Freeform 7">
                  <a:extLst>
                    <a:ext uri="{FF2B5EF4-FFF2-40B4-BE49-F238E27FC236}">
                      <a16:creationId xmlns:a16="http://schemas.microsoft.com/office/drawing/2014/main" id="{9DA78A9C-F232-63F7-4774-AC576FD25B49}"/>
                    </a:ext>
                  </a:extLst>
                </p:cNvPr>
                <p:cNvSpPr/>
                <p:nvPr/>
              </p:nvSpPr>
              <p:spPr>
                <a:xfrm>
                  <a:off x="0" y="159737"/>
                  <a:ext cx="3848257" cy="1141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solidFill>
                  <a:srgbClr val="FFFF00">
                    <a:alpha val="28627"/>
                  </a:srgb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TextBox 8">
                  <a:extLst>
                    <a:ext uri="{FF2B5EF4-FFF2-40B4-BE49-F238E27FC236}">
                      <a16:creationId xmlns:a16="http://schemas.microsoft.com/office/drawing/2014/main" id="{2AE7524E-5D78-7C8F-E8BD-95849AEA8173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</p:grpSp>
        <p:sp>
          <p:nvSpPr>
            <p:cNvPr id="17" name="TextBox 2">
              <a:extLst>
                <a:ext uri="{FF2B5EF4-FFF2-40B4-BE49-F238E27FC236}">
                  <a16:creationId xmlns:a16="http://schemas.microsoft.com/office/drawing/2014/main" id="{E91F7003-D23E-66F0-9CA4-D4C87933C281}"/>
                </a:ext>
              </a:extLst>
            </p:cNvPr>
            <p:cNvSpPr txBox="1"/>
            <p:nvPr/>
          </p:nvSpPr>
          <p:spPr>
            <a:xfrm>
              <a:off x="2057400" y="2194724"/>
              <a:ext cx="5618686" cy="12054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79"/>
                </a:lnSpc>
              </a:pPr>
              <a:r>
                <a:rPr lang="en-US" sz="65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82D44BF6-F091-E3BA-7AA8-3361B78203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19709" y="4455581"/>
            <a:ext cx="5568400" cy="47434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6B1638E-1338-0E94-717D-B62F7859895F}"/>
                  </a:ext>
                </a:extLst>
              </p:cNvPr>
              <p:cNvSpPr txBox="1"/>
              <p:nvPr/>
            </p:nvSpPr>
            <p:spPr>
              <a:xfrm>
                <a:off x="787030" y="4571526"/>
                <a:ext cx="9759851" cy="26293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vi-VN" sz="3800" dirty="0">
                    <a:solidFill>
                      <a:srgbClr val="000000"/>
                    </a:solidFill>
                  </a:rPr>
                  <a:t>li độ của </a:t>
                </a:r>
                <a14:m>
                  <m:oMath xmlns:m="http://schemas.openxmlformats.org/officeDocument/2006/math">
                    <m:r>
                      <a:rPr lang="vi-VN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vi-VN" sz="3800" dirty="0">
                    <a:solidFill>
                      <a:srgbClr val="000000"/>
                    </a:solidFill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𝐼𝑂</m:t>
                    </m:r>
                    <m:r>
                      <a:rPr lang="vi-VN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vi-VN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𝐼𝐴</m:t>
                    </m:r>
                    <m:r>
                      <a:rPr lang="vi-VN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 = </m:t>
                    </m:r>
                    <m:r>
                      <a:rPr lang="el-GR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l-GR" sz="3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800" dirty="0">
                    <a:solidFill>
                      <a:srgbClr val="000000"/>
                    </a:solidFill>
                  </a:rPr>
                  <a:t>được gọi là li độ góc của </a:t>
                </a:r>
                <a14:m>
                  <m:oMath xmlns:m="http://schemas.openxmlformats.org/officeDocument/2006/math">
                    <m:r>
                      <a:rPr lang="vi-VN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vi-VN" sz="3800" dirty="0">
                    <a:solidFill>
                      <a:srgbClr val="000000"/>
                    </a:solidFill>
                  </a:rPr>
                  <a:t>. Làm cách nào để tính li độ dựa vào li độ góc?</a:t>
                </a:r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6B1638E-1338-0E94-717D-B62F785989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030" y="4571526"/>
                <a:ext cx="9759851" cy="2629374"/>
              </a:xfrm>
              <a:prstGeom prst="rect">
                <a:avLst/>
              </a:prstGeom>
              <a:blipFill>
                <a:blip r:embed="rId5"/>
                <a:stretch>
                  <a:fillRect l="-2061" r="-2061" b="-7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18335E7C-6B52-B41B-F244-33B6097347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95" y="7333137"/>
            <a:ext cx="4595828" cy="25851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0BC9DF9-C55D-A07E-028F-27D596681552}"/>
                  </a:ext>
                </a:extLst>
              </p:cNvPr>
              <p:cNvSpPr txBox="1"/>
              <p:nvPr/>
            </p:nvSpPr>
            <p:spPr>
              <a:xfrm>
                <a:off x="787030" y="1104855"/>
                <a:ext cx="9759851" cy="35065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 dirty="0">
                    <a:solidFill>
                      <a:srgbClr val="000000"/>
                    </a:solidFill>
                  </a:rPr>
                  <a:t>Hình bên biểu diễn xích đu </a:t>
                </a:r>
                <a14:m>
                  <m:oMath xmlns:m="http://schemas.openxmlformats.org/officeDocument/2006/math">
                    <m:r>
                      <a:rPr lang="vi-VN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𝐼𝐴</m:t>
                    </m:r>
                  </m:oMath>
                </a14:m>
                <a:r>
                  <a:rPr lang="vi-VN" sz="3800" dirty="0">
                    <a:solidFill>
                      <a:srgbClr val="000000"/>
                    </a:solidFill>
                  </a:rPr>
                  <a:t> có độ dài 2m dao động quanh trục </a:t>
                </a:r>
                <a14:m>
                  <m:oMath xmlns:m="http://schemas.openxmlformats.org/officeDocument/2006/math">
                    <m:r>
                      <a:rPr lang="vi-VN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𝐼𝑂</m:t>
                    </m:r>
                  </m:oMath>
                </a14:m>
                <a:r>
                  <a:rPr lang="vi-VN" sz="3800" dirty="0">
                    <a:solidFill>
                      <a:srgbClr val="000000"/>
                    </a:solidFill>
                  </a:rPr>
                  <a:t> vuông góc với trục </a:t>
                </a:r>
                <a14:m>
                  <m:oMath xmlns:m="http://schemas.openxmlformats.org/officeDocument/2006/math">
                    <m:r>
                      <a:rPr lang="vi-VN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𝑂𝑥</m:t>
                    </m:r>
                  </m:oMath>
                </a14:m>
                <a:r>
                  <a:rPr lang="vi-VN" sz="3800" dirty="0">
                    <a:solidFill>
                      <a:srgbClr val="000000"/>
                    </a:solidFill>
                  </a:rPr>
                  <a:t> trên mặt đất và </a:t>
                </a:r>
                <a14:m>
                  <m:oMath xmlns:m="http://schemas.openxmlformats.org/officeDocument/2006/math">
                    <m:r>
                      <a:rPr lang="vi-VN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’ </m:t>
                    </m:r>
                  </m:oMath>
                </a14:m>
                <a:r>
                  <a:rPr lang="vi-VN" sz="3800" dirty="0">
                    <a:solidFill>
                      <a:srgbClr val="000000"/>
                    </a:solidFill>
                  </a:rPr>
                  <a:t>là hình chiếu của </a:t>
                </a:r>
                <a14:m>
                  <m:oMath xmlns:m="http://schemas.openxmlformats.org/officeDocument/2006/math">
                    <m:r>
                      <a:rPr lang="vi-VN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vi-VN" sz="3800" dirty="0">
                    <a:solidFill>
                      <a:srgbClr val="000000"/>
                    </a:solidFill>
                  </a:rPr>
                  <a:t> lên </a:t>
                </a:r>
                <a14:m>
                  <m:oMath xmlns:m="http://schemas.openxmlformats.org/officeDocument/2006/math">
                    <m:r>
                      <a:rPr lang="vi-VN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𝑂𝑥</m:t>
                    </m:r>
                  </m:oMath>
                </a14:m>
                <a:r>
                  <a:rPr lang="vi-VN" sz="3800" dirty="0">
                    <a:solidFill>
                      <a:srgbClr val="000000"/>
                    </a:solidFill>
                  </a:rPr>
                  <a:t>. Tọa độ s của </a:t>
                </a:r>
                <a14:m>
                  <m:oMath xmlns:m="http://schemas.openxmlformats.org/officeDocument/2006/math">
                    <m:r>
                      <a:rPr lang="vi-VN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3800" dirty="0">
                    <a:solidFill>
                      <a:srgbClr val="000000"/>
                    </a:solidFill>
                  </a:rPr>
                  <a:t> trên trục </a:t>
                </a:r>
                <a14:m>
                  <m:oMath xmlns:m="http://schemas.openxmlformats.org/officeDocument/2006/math">
                    <m:r>
                      <a:rPr lang="vi-VN" sz="3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𝑂𝑥</m:t>
                    </m:r>
                  </m:oMath>
                </a14:m>
                <a:r>
                  <a:rPr lang="vi-VN" sz="3800" dirty="0">
                    <a:solidFill>
                      <a:srgbClr val="000000"/>
                    </a:solidFill>
                  </a:rPr>
                  <a:t> được gọi là</a:t>
                </a:r>
                <a:endParaRPr lang="en-US" sz="3800" dirty="0">
                  <a:effectLst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0BC9DF9-C55D-A07E-028F-27D5966815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030" y="1104855"/>
                <a:ext cx="9759851" cy="3506537"/>
              </a:xfrm>
              <a:prstGeom prst="rect">
                <a:avLst/>
              </a:prstGeom>
              <a:blipFill>
                <a:blip r:embed="rId7"/>
                <a:stretch>
                  <a:fillRect l="-2061" r="-2061" b="-5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95815" y="7504904"/>
            <a:ext cx="1192069" cy="2581251"/>
          </a:xfrm>
          <a:custGeom>
            <a:avLst/>
            <a:gdLst/>
            <a:ahLst/>
            <a:cxnLst/>
            <a:rect l="l" t="t" r="r" b="b"/>
            <a:pathLst>
              <a:path w="1192069" h="2581251">
                <a:moveTo>
                  <a:pt x="0" y="0"/>
                </a:moveTo>
                <a:lnTo>
                  <a:pt x="1192068" y="0"/>
                </a:lnTo>
                <a:lnTo>
                  <a:pt x="1192068" y="2581250"/>
                </a:lnTo>
                <a:lnTo>
                  <a:pt x="0" y="25812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484293" y="8575629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8"/>
                </a:lnTo>
                <a:lnTo>
                  <a:pt x="0" y="11933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36FF3C2-766D-C17E-970C-8EC216E55758}"/>
              </a:ext>
            </a:extLst>
          </p:cNvPr>
          <p:cNvGrpSpPr/>
          <p:nvPr/>
        </p:nvGrpSpPr>
        <p:grpSpPr>
          <a:xfrm>
            <a:off x="1223217" y="1181100"/>
            <a:ext cx="4339384" cy="1569778"/>
            <a:chOff x="1624734" y="1360680"/>
            <a:chExt cx="5309466" cy="15697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C66F44E-CA88-2725-5791-98E4B1E6F78B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5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BA96C56-9109-77A0-66DF-78FDF4BABD60}"/>
                </a:ext>
              </a:extLst>
            </p:cNvPr>
            <p:cNvSpPr/>
            <p:nvPr/>
          </p:nvSpPr>
          <p:spPr>
            <a:xfrm>
              <a:off x="1739034" y="1549559"/>
              <a:ext cx="5080866" cy="119202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1FD8B84-EB4F-56A6-2BBE-B9A8D22040DB}"/>
                  </a:ext>
                </a:extLst>
              </p:cNvPr>
              <p:cNvSpPr txBox="1"/>
              <p:nvPr/>
            </p:nvSpPr>
            <p:spPr>
              <a:xfrm>
                <a:off x="5715001" y="1149528"/>
                <a:ext cx="7010400" cy="14223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42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42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  <m:r>
                                  <a:rPr lang="en-US" sz="42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42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sSup>
                          <m:sSupPr>
                            <m:ctrlP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495</m:t>
                            </m:r>
                          </m:e>
                          <m:sup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</m:oMath>
                </a14:m>
                <a:endParaRPr lang="en-US" sz="4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1FD8B84-EB4F-56A6-2BBE-B9A8D22040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1" y="1149528"/>
                <a:ext cx="7010400" cy="1422377"/>
              </a:xfrm>
              <a:prstGeom prst="rect">
                <a:avLst/>
              </a:prstGeom>
              <a:blipFill>
                <a:blip r:embed="rId6"/>
                <a:stretch>
                  <a:fillRect l="-3391" b="-7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8BB44819-43D4-CD3C-1D42-04E8479A733F}"/>
              </a:ext>
            </a:extLst>
          </p:cNvPr>
          <p:cNvSpPr/>
          <p:nvPr/>
        </p:nvSpPr>
        <p:spPr>
          <a:xfrm>
            <a:off x="8162326" y="3162561"/>
            <a:ext cx="1963339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A05241-0D5C-9547-05D9-FB441FE5A6F1}"/>
                  </a:ext>
                </a:extLst>
              </p:cNvPr>
              <p:cNvSpPr txBox="1"/>
              <p:nvPr/>
            </p:nvSpPr>
            <p:spPr>
              <a:xfrm>
                <a:off x="1523995" y="4000500"/>
                <a:ext cx="15240000" cy="55862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xứng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hoành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chúng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hoành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tung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pt-B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đó,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pt-B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pt-B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pt-BR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pt-B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pt-B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pt-B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pt-B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pt-BR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pt-B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pt-B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pt-B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A05241-0D5C-9547-05D9-FB441FE5A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5" y="4000500"/>
                <a:ext cx="15240000" cy="5586273"/>
              </a:xfrm>
              <a:prstGeom prst="rect">
                <a:avLst/>
              </a:prstGeom>
              <a:blipFill>
                <a:blip r:embed="rId7"/>
                <a:stretch>
                  <a:fillRect l="-1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40040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95815" y="7504904"/>
            <a:ext cx="1192069" cy="2581251"/>
          </a:xfrm>
          <a:custGeom>
            <a:avLst/>
            <a:gdLst/>
            <a:ahLst/>
            <a:cxnLst/>
            <a:rect l="l" t="t" r="r" b="b"/>
            <a:pathLst>
              <a:path w="1192069" h="2581251">
                <a:moveTo>
                  <a:pt x="0" y="0"/>
                </a:moveTo>
                <a:lnTo>
                  <a:pt x="1192068" y="0"/>
                </a:lnTo>
                <a:lnTo>
                  <a:pt x="1192068" y="2581250"/>
                </a:lnTo>
                <a:lnTo>
                  <a:pt x="0" y="25812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484293" y="8575629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8"/>
                </a:lnTo>
                <a:lnTo>
                  <a:pt x="0" y="11933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36FF3C2-766D-C17E-970C-8EC216E55758}"/>
              </a:ext>
            </a:extLst>
          </p:cNvPr>
          <p:cNvGrpSpPr/>
          <p:nvPr/>
        </p:nvGrpSpPr>
        <p:grpSpPr>
          <a:xfrm>
            <a:off x="1223217" y="1181100"/>
            <a:ext cx="4339384" cy="1569778"/>
            <a:chOff x="1624734" y="1360680"/>
            <a:chExt cx="5309466" cy="15697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C66F44E-CA88-2725-5791-98E4B1E6F78B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5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BA96C56-9109-77A0-66DF-78FDF4BABD60}"/>
                </a:ext>
              </a:extLst>
            </p:cNvPr>
            <p:cNvSpPr/>
            <p:nvPr/>
          </p:nvSpPr>
          <p:spPr>
            <a:xfrm>
              <a:off x="1739034" y="1549559"/>
              <a:ext cx="5080866" cy="119202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/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1FD8B84-EB4F-56A6-2BBE-B9A8D22040DB}"/>
                  </a:ext>
                </a:extLst>
              </p:cNvPr>
              <p:cNvSpPr txBox="1"/>
              <p:nvPr/>
            </p:nvSpPr>
            <p:spPr>
              <a:xfrm>
                <a:off x="5715001" y="1149528"/>
                <a:ext cx="7010400" cy="14223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42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42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  <m:r>
                                  <a:rPr lang="en-US" sz="42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42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sSup>
                          <m:sSupPr>
                            <m:ctrlP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495</m:t>
                            </m:r>
                          </m:e>
                          <m:sup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</m:oMath>
                </a14:m>
                <a:endParaRPr lang="en-US" sz="4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1FD8B84-EB4F-56A6-2BBE-B9A8D22040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1" y="1149528"/>
                <a:ext cx="7010400" cy="1422377"/>
              </a:xfrm>
              <a:prstGeom prst="rect">
                <a:avLst/>
              </a:prstGeom>
              <a:blipFill>
                <a:blip r:embed="rId6"/>
                <a:stretch>
                  <a:fillRect l="-3391" b="-7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8BB44819-43D4-CD3C-1D42-04E8479A733F}"/>
              </a:ext>
            </a:extLst>
          </p:cNvPr>
          <p:cNvSpPr/>
          <p:nvPr/>
        </p:nvSpPr>
        <p:spPr>
          <a:xfrm>
            <a:off x="8162326" y="3162561"/>
            <a:ext cx="1963339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F2BE442-272F-5405-02BA-784378EAD433}"/>
                  </a:ext>
                </a:extLst>
              </p:cNvPr>
              <p:cNvSpPr txBox="1"/>
              <p:nvPr/>
            </p:nvSpPr>
            <p:spPr>
              <a:xfrm>
                <a:off x="1379737" y="5350514"/>
                <a:ext cx="15528516" cy="30367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pt-B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495</m:t>
                        </m:r>
                      </m:e>
                      <m:sup>
                        <m:r>
                          <a:rPr lang="pt-B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pt-B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pt-B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135</m:t>
                        </m:r>
                      </m:e>
                      <m:sup>
                        <m:r>
                          <a:rPr lang="pt-B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pt-BR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pt-B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360</m:t>
                        </m:r>
                      </m:e>
                      <m:sup>
                        <m:r>
                          <a:rPr lang="pt-B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pt-BR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tan</m:t>
                      </m:r>
                      <m:r>
                        <a:rPr lang="pt-B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pt-B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495</m:t>
                          </m:r>
                        </m:e>
                        <m:sup>
                          <m:r>
                            <a:rPr lang="pt-B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pt-B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tan</m:t>
                      </m:r>
                      <m:r>
                        <a:rPr lang="pt-B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pt-B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135</m:t>
                          </m:r>
                        </m:e>
                        <m:sup>
                          <m:r>
                            <a:rPr lang="pt-B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pt-B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pt-B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  <m:r>
                            <a:rPr lang="pt-B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135</m:t>
                              </m:r>
                            </m:e>
                            <m:sup>
                              <m:r>
                                <a:rPr lang="pt-BR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∘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sty m:val="p"/>
                            </m:rPr>
                            <a:rPr lang="pt-B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  <m:r>
                            <a:rPr lang="pt-BR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135</m:t>
                              </m:r>
                            </m:e>
                            <m:sup>
                              <m:r>
                                <a:rPr lang="pt-BR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∘</m:t>
                              </m:r>
                            </m:sup>
                          </m:sSup>
                        </m:den>
                      </m:f>
                      <m:r>
                        <a:rPr lang="pt-B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pt-BR" sz="40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pt-BR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num>
                        <m:den>
                          <m:r>
                            <a:rPr lang="pt-B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pt-BR" sz="40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pt-BR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den>
                      </m:f>
                      <m:r>
                        <a:rPr lang="pt-B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pt-B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pt-BR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F2BE442-272F-5405-02BA-784378EAD4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737" y="5350514"/>
                <a:ext cx="15528516" cy="3036729"/>
              </a:xfrm>
              <a:prstGeom prst="rect">
                <a:avLst/>
              </a:prstGeom>
              <a:blipFill>
                <a:blip r:embed="rId7"/>
                <a:stretch>
                  <a:fillRect l="-1374" t="-3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05835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68816" y="7319434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8" y="0"/>
                </a:lnTo>
                <a:lnTo>
                  <a:pt x="1519768" y="1525314"/>
                </a:lnTo>
                <a:lnTo>
                  <a:pt x="0" y="1525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791427" y="4453607"/>
            <a:ext cx="935745" cy="1379785"/>
          </a:xfrm>
          <a:custGeom>
            <a:avLst/>
            <a:gdLst/>
            <a:ahLst/>
            <a:cxnLst/>
            <a:rect l="l" t="t" r="r" b="b"/>
            <a:pathLst>
              <a:path w="935745" h="1379785">
                <a:moveTo>
                  <a:pt x="0" y="0"/>
                </a:moveTo>
                <a:lnTo>
                  <a:pt x="935746" y="0"/>
                </a:lnTo>
                <a:lnTo>
                  <a:pt x="935746" y="1379786"/>
                </a:lnTo>
                <a:lnTo>
                  <a:pt x="0" y="137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223432" y="6743700"/>
            <a:ext cx="2891368" cy="3542647"/>
          </a:xfrm>
          <a:custGeom>
            <a:avLst/>
            <a:gdLst/>
            <a:ahLst/>
            <a:cxnLst/>
            <a:rect l="l" t="t" r="r" b="b"/>
            <a:pathLst>
              <a:path w="4496276" h="6121168">
                <a:moveTo>
                  <a:pt x="4496276" y="0"/>
                </a:moveTo>
                <a:lnTo>
                  <a:pt x="0" y="0"/>
                </a:lnTo>
                <a:lnTo>
                  <a:pt x="0" y="6121168"/>
                </a:lnTo>
                <a:lnTo>
                  <a:pt x="4496276" y="6121168"/>
                </a:lnTo>
                <a:lnTo>
                  <a:pt x="449627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096000" y="122977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51D76B-C6F5-A320-85A0-1E89EDFDB91E}"/>
              </a:ext>
            </a:extLst>
          </p:cNvPr>
          <p:cNvSpPr txBox="1"/>
          <p:nvPr/>
        </p:nvSpPr>
        <p:spPr>
          <a:xfrm>
            <a:off x="1475513" y="3439540"/>
            <a:ext cx="15336970" cy="28154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00" b="1" dirty="0">
                <a:solidFill>
                  <a:srgbClr val="381F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TÍNH GIÁ TRỊ LƯỢNG GIÁC CỦA MỘT GÓC BẰNG MÁY TÍNH CẦM TAY</a:t>
            </a:r>
          </a:p>
        </p:txBody>
      </p:sp>
    </p:spTree>
    <p:extLst>
      <p:ext uri="{BB962C8B-B14F-4D97-AF65-F5344CB8AC3E}">
        <p14:creationId xmlns:p14="http://schemas.microsoft.com/office/powerpoint/2010/main" val="2835019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6791427" y="4453607"/>
            <a:ext cx="935745" cy="1379785"/>
          </a:xfrm>
          <a:custGeom>
            <a:avLst/>
            <a:gdLst/>
            <a:ahLst/>
            <a:cxnLst/>
            <a:rect l="l" t="t" r="r" b="b"/>
            <a:pathLst>
              <a:path w="935745" h="1379785">
                <a:moveTo>
                  <a:pt x="0" y="0"/>
                </a:moveTo>
                <a:lnTo>
                  <a:pt x="935746" y="0"/>
                </a:lnTo>
                <a:lnTo>
                  <a:pt x="935746" y="1379786"/>
                </a:lnTo>
                <a:lnTo>
                  <a:pt x="0" y="13797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785416" y="6972476"/>
            <a:ext cx="2359582" cy="3018011"/>
          </a:xfrm>
          <a:custGeom>
            <a:avLst/>
            <a:gdLst/>
            <a:ahLst/>
            <a:cxnLst/>
            <a:rect l="l" t="t" r="r" b="b"/>
            <a:pathLst>
              <a:path w="4228469" h="5917704">
                <a:moveTo>
                  <a:pt x="0" y="0"/>
                </a:moveTo>
                <a:lnTo>
                  <a:pt x="4228469" y="0"/>
                </a:lnTo>
                <a:lnTo>
                  <a:pt x="4228469" y="5917705"/>
                </a:lnTo>
                <a:lnTo>
                  <a:pt x="0" y="59177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723063" y="5523291"/>
            <a:ext cx="1866063" cy="940701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143000" y="863533"/>
            <a:ext cx="16200746" cy="16459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AFF8C6A2-2299-DC07-BCFC-C3C6230EEEF8}"/>
              </a:ext>
            </a:extLst>
          </p:cNvPr>
          <p:cNvSpPr txBox="1"/>
          <p:nvPr/>
        </p:nvSpPr>
        <p:spPr>
          <a:xfrm>
            <a:off x="1135380" y="2654157"/>
            <a:ext cx="9456420" cy="69089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SHIFT, MENU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(Degree)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radian.</a:t>
            </a:r>
          </a:p>
          <a:p>
            <a:pPr algn="just">
              <a:lnSpc>
                <a:spcPct val="150000"/>
              </a:lnSpc>
            </a:pP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MENU 1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spc="54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lang="en-US" sz="3800" spc="5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EC92E1C-A704-6E5B-77C8-744BA5794766}"/>
              </a:ext>
            </a:extLst>
          </p:cNvPr>
          <p:cNvGrpSpPr/>
          <p:nvPr/>
        </p:nvGrpSpPr>
        <p:grpSpPr>
          <a:xfrm>
            <a:off x="12192000" y="3314524"/>
            <a:ext cx="4952998" cy="2789587"/>
            <a:chOff x="12192000" y="3162300"/>
            <a:chExt cx="4038600" cy="381017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E05D3A5-28F3-C14D-6D4C-05002651F7FA}"/>
                </a:ext>
              </a:extLst>
            </p:cNvPr>
            <p:cNvCxnSpPr/>
            <p:nvPr/>
          </p:nvCxnSpPr>
          <p:spPr>
            <a:xfrm>
              <a:off x="12192000" y="3162300"/>
              <a:ext cx="0" cy="381017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85BDD8A-E5E5-B481-C515-A817E9903FEB}"/>
                </a:ext>
              </a:extLst>
            </p:cNvPr>
            <p:cNvCxnSpPr/>
            <p:nvPr/>
          </p:nvCxnSpPr>
          <p:spPr>
            <a:xfrm>
              <a:off x="12192000" y="6972300"/>
              <a:ext cx="40386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AC664E1-8ABF-F9A2-8C3E-2D25BAF60ED4}"/>
              </a:ext>
            </a:extLst>
          </p:cNvPr>
          <p:cNvSpPr txBox="1"/>
          <p:nvPr/>
        </p:nvSpPr>
        <p:spPr>
          <a:xfrm>
            <a:off x="12299159" y="3676632"/>
            <a:ext cx="2815509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1: Degree</a:t>
            </a:r>
          </a:p>
          <a:p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2: Radian</a:t>
            </a:r>
          </a:p>
          <a:p>
            <a:r>
              <a:rPr lang="en-US" sz="3800" spc="54" dirty="0">
                <a:latin typeface="Arial" panose="020B0604020202020204" pitchFamily="34" charset="0"/>
                <a:cs typeface="Arial" panose="020B0604020202020204" pitchFamily="34" charset="0"/>
              </a:rPr>
              <a:t>3: Gradian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D5A26D4B-96DC-E778-0608-8547011B813A}"/>
              </a:ext>
            </a:extLst>
          </p:cNvPr>
          <p:cNvSpPr/>
          <p:nvPr/>
        </p:nvSpPr>
        <p:spPr>
          <a:xfrm flipH="1">
            <a:off x="15925802" y="3314525"/>
            <a:ext cx="228582" cy="228763"/>
          </a:xfrm>
          <a:prstGeom prst="homePlate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0196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480397" y="6935885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8" y="0"/>
                </a:lnTo>
                <a:lnTo>
                  <a:pt x="1519768" y="1525314"/>
                </a:lnTo>
                <a:lnTo>
                  <a:pt x="0" y="1525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791427" y="4453607"/>
            <a:ext cx="935745" cy="1379785"/>
          </a:xfrm>
          <a:custGeom>
            <a:avLst/>
            <a:gdLst/>
            <a:ahLst/>
            <a:cxnLst/>
            <a:rect l="l" t="t" r="r" b="b"/>
            <a:pathLst>
              <a:path w="935745" h="1379785">
                <a:moveTo>
                  <a:pt x="0" y="0"/>
                </a:moveTo>
                <a:lnTo>
                  <a:pt x="935746" y="0"/>
                </a:lnTo>
                <a:lnTo>
                  <a:pt x="935746" y="1379786"/>
                </a:lnTo>
                <a:lnTo>
                  <a:pt x="0" y="137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2876" y="402307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9675FD-AB06-1571-AB68-C2D6435F796F}"/>
              </a:ext>
            </a:extLst>
          </p:cNvPr>
          <p:cNvSpPr txBox="1"/>
          <p:nvPr/>
        </p:nvSpPr>
        <p:spPr>
          <a:xfrm>
            <a:off x="5181600" y="375664"/>
            <a:ext cx="7264218" cy="995422"/>
          </a:xfrm>
          <a:prstGeom prst="flowChartTerminator">
            <a:avLst/>
          </a:prstGeom>
          <a:solidFill>
            <a:srgbClr val="FDE2CB"/>
          </a:solidFill>
          <a:ln w="38100">
            <a:solidFill>
              <a:schemeClr val="accent6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403FDD-165A-5B14-0212-4D2001EA90F9}"/>
                  </a:ext>
                </a:extLst>
              </p:cNvPr>
              <p:cNvSpPr txBox="1"/>
              <p:nvPr/>
            </p:nvSpPr>
            <p:spPr>
              <a:xfrm>
                <a:off x="1833027" y="1648817"/>
                <a:ext cx="13961364" cy="13517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Sử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cầm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tay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42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2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45</m:t>
                                </m:r>
                              </m:e>
                              <m:sup>
                                <m:r>
                                  <a:rPr lang="en-US" sz="42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𝑜</m:t>
                                </m:r>
                              </m:sup>
                            </m:sSup>
                          </m:e>
                        </m:d>
                      </m:e>
                    </m:func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cot</m:t>
                        </m:r>
                      </m:fName>
                      <m:e>
                        <m:f>
                          <m:fPr>
                            <m:ctrlP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11</m:t>
                            </m:r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func>
                  </m:oMath>
                </a14:m>
                <a:endParaRPr lang="en-US" sz="4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403FDD-165A-5B14-0212-4D2001EA90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3027" y="1648817"/>
                <a:ext cx="13961364" cy="1351717"/>
              </a:xfrm>
              <a:prstGeom prst="rect">
                <a:avLst/>
              </a:prstGeom>
              <a:blipFill>
                <a:blip r:embed="rId8"/>
                <a:stretch>
                  <a:fillRect l="-1703" b="-8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8536212C-0A19-4056-B847-B3CC436B8843}"/>
              </a:ext>
            </a:extLst>
          </p:cNvPr>
          <p:cNvSpPr txBox="1"/>
          <p:nvPr/>
        </p:nvSpPr>
        <p:spPr>
          <a:xfrm>
            <a:off x="1059250" y="4401389"/>
            <a:ext cx="10980350" cy="1132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oogle Shape;305;p14">
            <a:extLst>
              <a:ext uri="{FF2B5EF4-FFF2-40B4-BE49-F238E27FC236}">
                <a16:creationId xmlns:a16="http://schemas.microsoft.com/office/drawing/2014/main" id="{DE193F9F-EFDB-59C1-50F7-F3A53D1C4BC7}"/>
              </a:ext>
            </a:extLst>
          </p:cNvPr>
          <p:cNvGrpSpPr/>
          <p:nvPr/>
        </p:nvGrpSpPr>
        <p:grpSpPr>
          <a:xfrm flipH="1">
            <a:off x="8056384" y="3316029"/>
            <a:ext cx="1514649" cy="1192826"/>
            <a:chOff x="7890477" y="787864"/>
            <a:chExt cx="2065961" cy="1377288"/>
          </a:xfrm>
        </p:grpSpPr>
        <p:pic>
          <p:nvPicPr>
            <p:cNvPr id="8" name="Google Shape;306;p14">
              <a:extLst>
                <a:ext uri="{FF2B5EF4-FFF2-40B4-BE49-F238E27FC236}">
                  <a16:creationId xmlns:a16="http://schemas.microsoft.com/office/drawing/2014/main" id="{560CFF4E-4986-0F3E-971C-6F4C6BC677DE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307;p14">
              <a:extLst>
                <a:ext uri="{FF2B5EF4-FFF2-40B4-BE49-F238E27FC236}">
                  <a16:creationId xmlns:a16="http://schemas.microsoft.com/office/drawing/2014/main" id="{32E46AA8-E69F-E934-555F-A4360A349146}"/>
                </a:ext>
              </a:extLst>
            </p:cNvPr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C43D970-67AD-B389-436E-E9BF939B05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026" y="6198989"/>
            <a:ext cx="6130255" cy="8495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9E6ECD5-02C3-B476-227B-2325630FA6AE}"/>
                  </a:ext>
                </a:extLst>
              </p:cNvPr>
              <p:cNvSpPr txBox="1"/>
              <p:nvPr/>
            </p:nvSpPr>
            <p:spPr>
              <a:xfrm>
                <a:off x="1429202" y="6831210"/>
                <a:ext cx="7028998" cy="18088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4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45</m:t>
                                </m:r>
                              </m:e>
                              <m:sup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𝑜</m:t>
                                </m:r>
                              </m:sup>
                            </m:sSup>
                          </m:e>
                        </m:d>
                      </m:e>
                    </m:func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9E6ECD5-02C3-B476-227B-2325630FA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202" y="6831210"/>
                <a:ext cx="7028998" cy="1808829"/>
              </a:xfrm>
              <a:prstGeom prst="rect">
                <a:avLst/>
              </a:prstGeom>
              <a:blipFill>
                <a:blip r:embed="rId11"/>
                <a:stretch>
                  <a:fillRect l="-3033" b="-6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DB660176-7E9F-6581-6E26-B40D03AB84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498" y="5855910"/>
            <a:ext cx="6229350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75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480397" y="6935885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8" y="0"/>
                </a:lnTo>
                <a:lnTo>
                  <a:pt x="1519768" y="1525314"/>
                </a:lnTo>
                <a:lnTo>
                  <a:pt x="0" y="1525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895213" y="6624401"/>
            <a:ext cx="935745" cy="1379785"/>
          </a:xfrm>
          <a:custGeom>
            <a:avLst/>
            <a:gdLst/>
            <a:ahLst/>
            <a:cxnLst/>
            <a:rect l="l" t="t" r="r" b="b"/>
            <a:pathLst>
              <a:path w="935745" h="1379785">
                <a:moveTo>
                  <a:pt x="0" y="0"/>
                </a:moveTo>
                <a:lnTo>
                  <a:pt x="935746" y="0"/>
                </a:lnTo>
                <a:lnTo>
                  <a:pt x="935746" y="1379786"/>
                </a:lnTo>
                <a:lnTo>
                  <a:pt x="0" y="137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2876" y="402307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9675FD-AB06-1571-AB68-C2D6435F796F}"/>
              </a:ext>
            </a:extLst>
          </p:cNvPr>
          <p:cNvSpPr txBox="1"/>
          <p:nvPr/>
        </p:nvSpPr>
        <p:spPr>
          <a:xfrm>
            <a:off x="5181600" y="375664"/>
            <a:ext cx="7264218" cy="995422"/>
          </a:xfrm>
          <a:prstGeom prst="flowChartTerminator">
            <a:avLst/>
          </a:prstGeom>
          <a:solidFill>
            <a:srgbClr val="FDE2CB"/>
          </a:solidFill>
          <a:ln w="38100">
            <a:solidFill>
              <a:schemeClr val="accent6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403FDD-165A-5B14-0212-4D2001EA90F9}"/>
                  </a:ext>
                </a:extLst>
              </p:cNvPr>
              <p:cNvSpPr txBox="1"/>
              <p:nvPr/>
            </p:nvSpPr>
            <p:spPr>
              <a:xfrm>
                <a:off x="1833027" y="1648817"/>
                <a:ext cx="13961364" cy="13517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Sử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cầm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tay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42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42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45</m:t>
                                </m:r>
                              </m:e>
                              <m:sup>
                                <m:r>
                                  <a:rPr lang="en-US" sz="42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𝑜</m:t>
                                </m:r>
                              </m:sup>
                            </m:sSup>
                          </m:e>
                        </m:d>
                      </m:e>
                    </m:func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2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cot</m:t>
                        </m:r>
                      </m:fName>
                      <m:e>
                        <m:f>
                          <m:fPr>
                            <m:ctrlP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11</m:t>
                            </m:r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2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func>
                  </m:oMath>
                </a14:m>
                <a:endParaRPr lang="en-US" sz="4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403FDD-165A-5B14-0212-4D2001EA90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3027" y="1648817"/>
                <a:ext cx="13961364" cy="1351717"/>
              </a:xfrm>
              <a:prstGeom prst="rect">
                <a:avLst/>
              </a:prstGeom>
              <a:blipFill>
                <a:blip r:embed="rId8"/>
                <a:stretch>
                  <a:fillRect l="-1703" b="-8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8536212C-0A19-4056-B847-B3CC436B8843}"/>
              </a:ext>
            </a:extLst>
          </p:cNvPr>
          <p:cNvSpPr txBox="1"/>
          <p:nvPr/>
        </p:nvSpPr>
        <p:spPr>
          <a:xfrm>
            <a:off x="1897449" y="5574365"/>
            <a:ext cx="12504350" cy="1132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radian.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oogle Shape;305;p14">
            <a:extLst>
              <a:ext uri="{FF2B5EF4-FFF2-40B4-BE49-F238E27FC236}">
                <a16:creationId xmlns:a16="http://schemas.microsoft.com/office/drawing/2014/main" id="{DE193F9F-EFDB-59C1-50F7-F3A53D1C4BC7}"/>
              </a:ext>
            </a:extLst>
          </p:cNvPr>
          <p:cNvGrpSpPr/>
          <p:nvPr/>
        </p:nvGrpSpPr>
        <p:grpSpPr>
          <a:xfrm flipH="1">
            <a:off x="8056384" y="3280068"/>
            <a:ext cx="1514649" cy="1192826"/>
            <a:chOff x="7890477" y="787864"/>
            <a:chExt cx="2065961" cy="1377288"/>
          </a:xfrm>
        </p:grpSpPr>
        <p:pic>
          <p:nvPicPr>
            <p:cNvPr id="8" name="Google Shape;306;p14">
              <a:extLst>
                <a:ext uri="{FF2B5EF4-FFF2-40B4-BE49-F238E27FC236}">
                  <a16:creationId xmlns:a16="http://schemas.microsoft.com/office/drawing/2014/main" id="{560CFF4E-4986-0F3E-971C-6F4C6BC677DE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307;p14">
              <a:extLst>
                <a:ext uri="{FF2B5EF4-FFF2-40B4-BE49-F238E27FC236}">
                  <a16:creationId xmlns:a16="http://schemas.microsoft.com/office/drawing/2014/main" id="{32E46AA8-E69F-E934-555F-A4360A349146}"/>
                </a:ext>
              </a:extLst>
            </p:cNvPr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C43D970-67AD-B389-436E-E9BF939B05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1226" y="7344863"/>
            <a:ext cx="11730574" cy="7483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9E6ECD5-02C3-B476-227B-2325630FA6AE}"/>
                  </a:ext>
                </a:extLst>
              </p:cNvPr>
              <p:cNvSpPr txBox="1"/>
              <p:nvPr/>
            </p:nvSpPr>
            <p:spPr>
              <a:xfrm>
                <a:off x="2267401" y="8004186"/>
                <a:ext cx="7028998" cy="14827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cot</m:t>
                        </m:r>
                      </m:fName>
                      <m:e>
                        <m:f>
                          <m:f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11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func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0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9E6ECD5-02C3-B476-227B-2325630FA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401" y="8004186"/>
                <a:ext cx="7028998" cy="1482714"/>
              </a:xfrm>
              <a:prstGeom prst="rect">
                <a:avLst/>
              </a:prstGeom>
              <a:blipFill>
                <a:blip r:embed="rId11"/>
                <a:stretch>
                  <a:fillRect l="-3122" b="-45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DB660176-7E9F-6581-6E26-B40D03AB84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2708" y="3278265"/>
            <a:ext cx="6229350" cy="25729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D41A419-E5FE-C57F-F5AD-82F31E13EEAC}"/>
                  </a:ext>
                </a:extLst>
              </p:cNvPr>
              <p:cNvSpPr txBox="1"/>
              <p:nvPr/>
            </p:nvSpPr>
            <p:spPr>
              <a:xfrm>
                <a:off x="1090106" y="4653516"/>
                <a:ext cx="8866630" cy="12023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Để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𝑐𝑜𝑡</m:t>
                        </m:r>
                      </m:fName>
                      <m:e>
                        <m:f>
                          <m:f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11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func>
                          <m:func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𝑡𝑎𝑛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4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11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func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D41A419-E5FE-C57F-F5AD-82F31E13EE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106" y="4653516"/>
                <a:ext cx="8866630" cy="1202317"/>
              </a:xfrm>
              <a:prstGeom prst="rect">
                <a:avLst/>
              </a:prstGeom>
              <a:blipFill>
                <a:blip r:embed="rId13"/>
                <a:stretch>
                  <a:fillRect l="-2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96046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5682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889459" flipH="1">
            <a:off x="16706314" y="410543"/>
            <a:ext cx="1101694" cy="1967310"/>
          </a:xfrm>
          <a:custGeom>
            <a:avLst/>
            <a:gdLst/>
            <a:ahLst/>
            <a:cxnLst/>
            <a:rect l="l" t="t" r="r" b="b"/>
            <a:pathLst>
              <a:path w="1101694" h="1967310">
                <a:moveTo>
                  <a:pt x="1101694" y="0"/>
                </a:moveTo>
                <a:lnTo>
                  <a:pt x="0" y="0"/>
                </a:lnTo>
                <a:lnTo>
                  <a:pt x="0" y="1967311"/>
                </a:lnTo>
                <a:lnTo>
                  <a:pt x="1101694" y="1967311"/>
                </a:lnTo>
                <a:lnTo>
                  <a:pt x="11016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869318D0-3B26-98BF-DCB5-7C475605B684}"/>
              </a:ext>
            </a:extLst>
          </p:cNvPr>
          <p:cNvSpPr/>
          <p:nvPr/>
        </p:nvSpPr>
        <p:spPr>
          <a:xfrm>
            <a:off x="229053" y="4754438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48114E8-0C48-DA63-D8CA-3368868C786C}"/>
                  </a:ext>
                </a:extLst>
              </p:cNvPr>
              <p:cNvSpPr txBox="1"/>
              <p:nvPr/>
            </p:nvSpPr>
            <p:spPr>
              <a:xfrm>
                <a:off x="1582311" y="5947765"/>
                <a:ext cx="7333089" cy="20319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75</m:t>
                              </m:r>
                            </m:e>
                            <m:sup>
                              <m:r>
                                <a:rPr lang="en-US" sz="40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∘</m:t>
                              </m:r>
                            </m:sup>
                          </m:sSup>
                        </m:e>
                      </m:func>
                      <m:r>
                        <a:rPr lang="en-US" sz="4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e>
                          </m:rad>
                          <m: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≈0,259;</m:t>
                      </m:r>
                      <m:box>
                        <m:boxPr>
                          <m:ctrlPr>
                            <a:rPr lang="en-US" sz="4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boxPr>
                        <m:e>
                          <m:r>
                            <a:rPr lang="en-US" sz="40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box>
                    </m:oMath>
                  </m:oMathPara>
                </a14:m>
                <a:endParaRPr lang="en-US" sz="4000" i="1" dirty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48114E8-0C48-DA63-D8CA-3368868C78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2311" y="5947765"/>
                <a:ext cx="7333089" cy="203190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7A9CAD16-D6DF-67D6-5F97-4E6F1B0A0059}"/>
              </a:ext>
            </a:extLst>
          </p:cNvPr>
          <p:cNvGrpSpPr/>
          <p:nvPr/>
        </p:nvGrpSpPr>
        <p:grpSpPr>
          <a:xfrm>
            <a:off x="6974308" y="1069854"/>
            <a:ext cx="4339384" cy="1569778"/>
            <a:chOff x="1624734" y="1360680"/>
            <a:chExt cx="5309466" cy="156977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C548604-C365-2C6E-575C-A8D26EB81C9E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5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DC236A1-E6A5-A029-5D85-E67CD400DCE5}"/>
                </a:ext>
              </a:extLst>
            </p:cNvPr>
            <p:cNvSpPr/>
            <p:nvPr/>
          </p:nvSpPr>
          <p:spPr>
            <a:xfrm>
              <a:off x="1739034" y="1549559"/>
              <a:ext cx="5080866" cy="119202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0B8AE65-F860-2A4D-D9A6-E7FA41833B83}"/>
                  </a:ext>
                </a:extLst>
              </p:cNvPr>
              <p:cNvSpPr txBox="1"/>
              <p:nvPr/>
            </p:nvSpPr>
            <p:spPr>
              <a:xfrm>
                <a:off x="2204650" y="3022677"/>
                <a:ext cx="13944600" cy="135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Sử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dụng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máy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tính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cầm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tay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để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tính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200" b="0" i="0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sSup>
                          <m:sSupPr>
                            <m:ctrlPr>
                              <a:rPr kumimoji="0" lang="en-US" sz="4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75</m:t>
                            </m:r>
                          </m:e>
                          <m:sup>
                            <m:r>
                              <a:rPr kumimoji="0" lang="en-US" sz="4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</m:oMath>
                </a14:m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200" b="0" i="0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f>
                          <m:fPr>
                            <m:ctrlPr>
                              <a:rPr kumimoji="0" lang="en-US" sz="4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−19</m:t>
                            </m:r>
                            <m:r>
                              <a:rPr kumimoji="0" lang="en-US" sz="4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4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6</m:t>
                            </m:r>
                          </m:den>
                        </m:f>
                      </m:e>
                    </m:func>
                  </m:oMath>
                </a14:m>
                <a:endPara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0B8AE65-F860-2A4D-D9A6-E7FA41833B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4650" y="3022677"/>
                <a:ext cx="13944600" cy="1354666"/>
              </a:xfrm>
              <a:prstGeom prst="rect">
                <a:avLst/>
              </a:prstGeom>
              <a:blipFill>
                <a:blip r:embed="rId8"/>
                <a:stretch>
                  <a:fillRect l="-1705" b="-8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0E8C2BC4-CF1E-E413-5521-01C30F6A3BFA}"/>
              </a:ext>
            </a:extLst>
          </p:cNvPr>
          <p:cNvSpPr/>
          <p:nvPr/>
        </p:nvSpPr>
        <p:spPr>
          <a:xfrm>
            <a:off x="8276160" y="4737879"/>
            <a:ext cx="1963339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b="1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endParaRPr lang="en-US" sz="4000" b="1" u="sng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20A82E7-B2A3-E3C3-322B-0E160BFAD6AE}"/>
                  </a:ext>
                </a:extLst>
              </p:cNvPr>
              <p:cNvSpPr txBox="1"/>
              <p:nvPr/>
            </p:nvSpPr>
            <p:spPr>
              <a:xfrm>
                <a:off x="9176950" y="5704302"/>
                <a:ext cx="7333089" cy="22753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tan</m:t>
                      </m:r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19</m:t>
                              </m:r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≈</m:t>
                      </m:r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0,577.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20A82E7-B2A3-E3C3-322B-0E160BFAD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6950" y="5704302"/>
                <a:ext cx="7333089" cy="227536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210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19722655">
            <a:off x="16292487" y="2166217"/>
            <a:ext cx="1867453" cy="892982"/>
          </a:xfrm>
          <a:custGeom>
            <a:avLst/>
            <a:gdLst/>
            <a:ahLst/>
            <a:cxnLst/>
            <a:rect l="l" t="t" r="r" b="b"/>
            <a:pathLst>
              <a:path w="1867453" h="892982">
                <a:moveTo>
                  <a:pt x="0" y="0"/>
                </a:moveTo>
                <a:lnTo>
                  <a:pt x="1867453" y="0"/>
                </a:lnTo>
                <a:lnTo>
                  <a:pt x="1867453" y="892983"/>
                </a:lnTo>
                <a:lnTo>
                  <a:pt x="0" y="8929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F818DE-0CA4-9E6B-CCCD-1161AB682B29}"/>
              </a:ext>
            </a:extLst>
          </p:cNvPr>
          <p:cNvSpPr txBox="1"/>
          <p:nvPr/>
        </p:nvSpPr>
        <p:spPr>
          <a:xfrm>
            <a:off x="2159358" y="2985568"/>
            <a:ext cx="13969280" cy="4315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00" b="1" dirty="0">
                <a:solidFill>
                  <a:srgbClr val="381F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HỆ THỨC CƠ BẢN GIỮA CÁC GIÁ TRỊ LƯỢNG GIÁC CỦA MỘT GÓC LƯỢNG GIÁC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703215BA-CF9F-05A9-C4A7-0CD0CFD5BFFF}"/>
              </a:ext>
            </a:extLst>
          </p:cNvPr>
          <p:cNvSpPr/>
          <p:nvPr/>
        </p:nvSpPr>
        <p:spPr>
          <a:xfrm>
            <a:off x="14820347" y="6212130"/>
            <a:ext cx="3200400" cy="3659904"/>
          </a:xfrm>
          <a:custGeom>
            <a:avLst/>
            <a:gdLst/>
            <a:ahLst/>
            <a:cxnLst/>
            <a:rect l="l" t="t" r="r" b="b"/>
            <a:pathLst>
              <a:path w="5053665" h="6463991">
                <a:moveTo>
                  <a:pt x="0" y="0"/>
                </a:moveTo>
                <a:lnTo>
                  <a:pt x="5053665" y="0"/>
                </a:lnTo>
                <a:lnTo>
                  <a:pt x="5053665" y="6463990"/>
                </a:lnTo>
                <a:lnTo>
                  <a:pt x="0" y="6463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5A671460-9BDA-F58C-7135-2017F03D757F}"/>
              </a:ext>
            </a:extLst>
          </p:cNvPr>
          <p:cNvSpPr/>
          <p:nvPr/>
        </p:nvSpPr>
        <p:spPr>
          <a:xfrm>
            <a:off x="267250" y="7909745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A931D330-113B-1E53-C949-E3847FDE92F5}"/>
              </a:ext>
            </a:extLst>
          </p:cNvPr>
          <p:cNvSpPr/>
          <p:nvPr/>
        </p:nvSpPr>
        <p:spPr>
          <a:xfrm>
            <a:off x="3702844" y="385687"/>
            <a:ext cx="2210357" cy="1286026"/>
          </a:xfrm>
          <a:custGeom>
            <a:avLst/>
            <a:gdLst/>
            <a:ahLst/>
            <a:cxnLst/>
            <a:rect l="l" t="t" r="r" b="b"/>
            <a:pathLst>
              <a:path w="2210357" h="1286026">
                <a:moveTo>
                  <a:pt x="0" y="0"/>
                </a:moveTo>
                <a:lnTo>
                  <a:pt x="2210356" y="0"/>
                </a:lnTo>
                <a:lnTo>
                  <a:pt x="2210356" y="1286026"/>
                </a:lnTo>
                <a:lnTo>
                  <a:pt x="0" y="12860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993084"/>
      </p:ext>
    </p:extLst>
  </p:cSld>
  <p:clrMapOvr>
    <a:masterClrMapping/>
  </p:clrMapOvr>
  <p:transition spd="med">
    <p:circl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85653" y="6619761"/>
            <a:ext cx="1192069" cy="2581251"/>
          </a:xfrm>
          <a:custGeom>
            <a:avLst/>
            <a:gdLst/>
            <a:ahLst/>
            <a:cxnLst/>
            <a:rect l="l" t="t" r="r" b="b"/>
            <a:pathLst>
              <a:path w="1192069" h="2581251">
                <a:moveTo>
                  <a:pt x="0" y="0"/>
                </a:moveTo>
                <a:lnTo>
                  <a:pt x="1192068" y="0"/>
                </a:lnTo>
                <a:lnTo>
                  <a:pt x="1192068" y="2581250"/>
                </a:lnTo>
                <a:lnTo>
                  <a:pt x="0" y="25812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002000" y="8604936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8"/>
                </a:lnTo>
                <a:lnTo>
                  <a:pt x="0" y="11933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B083165-EB2D-C728-DAD2-88BA690581D3}"/>
              </a:ext>
            </a:extLst>
          </p:cNvPr>
          <p:cNvGrpSpPr/>
          <p:nvPr/>
        </p:nvGrpSpPr>
        <p:grpSpPr>
          <a:xfrm>
            <a:off x="1712348" y="1207785"/>
            <a:ext cx="3330737" cy="963915"/>
            <a:chOff x="2012116" y="2110922"/>
            <a:chExt cx="3330737" cy="96391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DB408F7-D77A-B5E9-0B5A-C3F12DD8F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84BBC9-EB15-D94C-CF08-1F1C5EC2A772}"/>
                </a:ext>
              </a:extLst>
            </p:cNvPr>
            <p:cNvSpPr txBox="1"/>
            <p:nvPr/>
          </p:nvSpPr>
          <p:spPr>
            <a:xfrm>
              <a:off x="3077982" y="2261133"/>
              <a:ext cx="22648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HĐKP2: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32DE6BD-D00B-1110-08AA-83C9ACA66446}"/>
                  </a:ext>
                </a:extLst>
              </p:cNvPr>
              <p:cNvSpPr/>
              <p:nvPr/>
            </p:nvSpPr>
            <p:spPr>
              <a:xfrm>
                <a:off x="1277721" y="2421045"/>
                <a:ext cx="10482305" cy="64415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dirty="0">
                    <a:solidFill>
                      <a:srgbClr val="000000"/>
                    </a:solidFill>
                  </a:rPr>
                  <a:t>a) Trong Hình 5, M là điểm biểu diễn của góc lượng giác </a:t>
                </a:r>
                <a:r>
                  <a:rPr lang="el-GR" sz="4000" dirty="0">
                    <a:solidFill>
                      <a:srgbClr val="000000"/>
                    </a:solidFill>
                  </a:rPr>
                  <a:t>α </a:t>
                </a:r>
                <a:r>
                  <a:rPr lang="vi-VN" sz="4000" dirty="0">
                    <a:solidFill>
                      <a:srgbClr val="000000"/>
                    </a:solidFill>
                  </a:rPr>
                  <a:t>trên đường tròn lượng giác. Giải thích vì sao sin</a:t>
                </a:r>
                <a:r>
                  <a:rPr lang="vi-VN" sz="4000" baseline="30000" dirty="0">
                    <a:solidFill>
                      <a:srgbClr val="000000"/>
                    </a:solidFill>
                  </a:rPr>
                  <a:t>2</a:t>
                </a:r>
                <a:r>
                  <a:rPr lang="el-GR" sz="4000" dirty="0">
                    <a:solidFill>
                      <a:srgbClr val="000000"/>
                    </a:solidFill>
                  </a:rPr>
                  <a:t>α + </a:t>
                </a:r>
                <a:r>
                  <a:rPr lang="vi-VN" sz="4000" dirty="0">
                    <a:solidFill>
                      <a:srgbClr val="000000"/>
                    </a:solidFill>
                  </a:rPr>
                  <a:t>cos</a:t>
                </a:r>
                <a:r>
                  <a:rPr lang="vi-VN" sz="4000" baseline="30000" dirty="0">
                    <a:solidFill>
                      <a:srgbClr val="000000"/>
                    </a:solidFill>
                  </a:rPr>
                  <a:t>2</a:t>
                </a:r>
                <a:r>
                  <a:rPr lang="el-GR" sz="4000" dirty="0">
                    <a:solidFill>
                      <a:srgbClr val="000000"/>
                    </a:solidFill>
                  </a:rPr>
                  <a:t>α = 1.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4000" dirty="0">
                    <a:solidFill>
                      <a:srgbClr val="000000"/>
                    </a:solidFill>
                  </a:rPr>
                  <a:t>b) 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Khi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func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c</a:t>
                </a:r>
                <a:r>
                  <a:rPr lang="vi-VN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hia</a:t>
                </a:r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cả hai 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ế của biểu thức ở câu a) cho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cos</m:t>
                    </m:r>
                    <m:r>
                      <a:rPr lang="vi-VN" sz="40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l-GR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l-GR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 được đẳng thức nào?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4000" dirty="0">
                    <a:solidFill>
                      <a:srgbClr val="000000"/>
                    </a:solidFill>
                  </a:rPr>
                  <a:t>c) 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Khi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fun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c</a:t>
                </a:r>
                <a:r>
                  <a:rPr lang="vi-VN" sz="4000" dirty="0" err="1">
                    <a:solidFill>
                      <a:srgbClr val="000000"/>
                    </a:solidFill>
                    <a:cs typeface="Arial" panose="020B0604020202020204" pitchFamily="34" charset="0"/>
                  </a:rPr>
                  <a:t>hia</a:t>
                </a:r>
                <a:r>
                  <a:rPr lang="vi-VN" sz="400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cả hai 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vi-VN" sz="400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ế của biểu thức ở câu a) cho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s</m:t>
                    </m:r>
                    <m:r>
                      <a:rPr lang="en-US" sz="40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𝑖𝑛</m:t>
                    </m:r>
                    <m:r>
                      <a:rPr lang="vi-VN" sz="40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l-GR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l-GR" sz="4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ta được đẳng thức nào?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32DE6BD-D00B-1110-08AA-83C9ACA664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721" y="2421045"/>
                <a:ext cx="10482305" cy="6441572"/>
              </a:xfrm>
              <a:prstGeom prst="rect">
                <a:avLst/>
              </a:prstGeom>
              <a:blipFill>
                <a:blip r:embed="rId9"/>
                <a:stretch>
                  <a:fillRect l="-2094" r="-2036" b="-3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B3879158-AB95-66D9-C672-9CDFDFB7BE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5304" y="2421045"/>
            <a:ext cx="4845565" cy="538945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317942-2D45-7C7F-48AA-B638C41322E4}"/>
              </a:ext>
            </a:extLst>
          </p:cNvPr>
          <p:cNvGrpSpPr/>
          <p:nvPr/>
        </p:nvGrpSpPr>
        <p:grpSpPr>
          <a:xfrm>
            <a:off x="7094847" y="1089366"/>
            <a:ext cx="10401300" cy="1049227"/>
            <a:chOff x="4076700" y="1958580"/>
            <a:chExt cx="10401300" cy="1049227"/>
          </a:xfrm>
        </p:grpSpPr>
        <p:sp>
          <p:nvSpPr>
            <p:cNvPr id="10" name="Google Shape;166;p5">
              <a:extLst>
                <a:ext uri="{FF2B5EF4-FFF2-40B4-BE49-F238E27FC236}">
                  <a16:creationId xmlns:a16="http://schemas.microsoft.com/office/drawing/2014/main" id="{913EB4B7-3B7D-B587-F33F-9A4AA2487745}"/>
                </a:ext>
              </a:extLst>
            </p:cNvPr>
            <p:cNvSpPr/>
            <p:nvPr/>
          </p:nvSpPr>
          <p:spPr>
            <a:xfrm>
              <a:off x="5358196" y="2330699"/>
              <a:ext cx="9119804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đôi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HĐKP2.</a:t>
              </a:r>
              <a:endParaRPr sz="3800" b="1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" name="Google Shape;167;p5">
              <a:extLst>
                <a:ext uri="{FF2B5EF4-FFF2-40B4-BE49-F238E27FC236}">
                  <a16:creationId xmlns:a16="http://schemas.microsoft.com/office/drawing/2014/main" id="{054BA327-36A3-352D-D2EB-34CFF4E1E298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4076700" y="1958580"/>
              <a:ext cx="1281496" cy="90030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8277178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-91708" y="6620348"/>
            <a:ext cx="1192069" cy="2581251"/>
          </a:xfrm>
          <a:custGeom>
            <a:avLst/>
            <a:gdLst/>
            <a:ahLst/>
            <a:cxnLst/>
            <a:rect l="l" t="t" r="r" b="b"/>
            <a:pathLst>
              <a:path w="1192069" h="2581251">
                <a:moveTo>
                  <a:pt x="0" y="0"/>
                </a:moveTo>
                <a:lnTo>
                  <a:pt x="1192068" y="0"/>
                </a:lnTo>
                <a:lnTo>
                  <a:pt x="1192068" y="2581250"/>
                </a:lnTo>
                <a:lnTo>
                  <a:pt x="0" y="25812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002000" y="8604936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8"/>
                </a:lnTo>
                <a:lnTo>
                  <a:pt x="0" y="11933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B083165-EB2D-C728-DAD2-88BA690581D3}"/>
              </a:ext>
            </a:extLst>
          </p:cNvPr>
          <p:cNvGrpSpPr/>
          <p:nvPr/>
        </p:nvGrpSpPr>
        <p:grpSpPr>
          <a:xfrm>
            <a:off x="1712348" y="1207785"/>
            <a:ext cx="3330737" cy="963915"/>
            <a:chOff x="2012116" y="2110922"/>
            <a:chExt cx="3330737" cy="96391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DB408F7-D77A-B5E9-0B5A-C3F12DD8F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84BBC9-EB15-D94C-CF08-1F1C5EC2A772}"/>
                </a:ext>
              </a:extLst>
            </p:cNvPr>
            <p:cNvSpPr txBox="1"/>
            <p:nvPr/>
          </p:nvSpPr>
          <p:spPr>
            <a:xfrm>
              <a:off x="3077982" y="2261133"/>
              <a:ext cx="22648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HĐKP2: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3879158-AB95-66D9-C672-9CDFDFB7BE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4036" y="2550290"/>
            <a:ext cx="4026063" cy="4477968"/>
          </a:xfrm>
          <a:prstGeom prst="rect">
            <a:avLst/>
          </a:prstGeom>
        </p:spPr>
      </p:pic>
      <p:grpSp>
        <p:nvGrpSpPr>
          <p:cNvPr id="5" name="Google Shape;305;p14">
            <a:extLst>
              <a:ext uri="{FF2B5EF4-FFF2-40B4-BE49-F238E27FC236}">
                <a16:creationId xmlns:a16="http://schemas.microsoft.com/office/drawing/2014/main" id="{034E88D8-50FA-EC8D-38ED-A64A06510A44}"/>
              </a:ext>
            </a:extLst>
          </p:cNvPr>
          <p:cNvGrpSpPr/>
          <p:nvPr/>
        </p:nvGrpSpPr>
        <p:grpSpPr>
          <a:xfrm>
            <a:off x="8775011" y="1207785"/>
            <a:ext cx="1912037" cy="1192826"/>
            <a:chOff x="7890477" y="787864"/>
            <a:chExt cx="2065961" cy="1377288"/>
          </a:xfrm>
        </p:grpSpPr>
        <p:pic>
          <p:nvPicPr>
            <p:cNvPr id="12" name="Google Shape;306;p14">
              <a:extLst>
                <a:ext uri="{FF2B5EF4-FFF2-40B4-BE49-F238E27FC236}">
                  <a16:creationId xmlns:a16="http://schemas.microsoft.com/office/drawing/2014/main" id="{31A22582-EF2D-255A-7B46-C70E6929C4F6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307;p14">
              <a:extLst>
                <a:ext uri="{FF2B5EF4-FFF2-40B4-BE49-F238E27FC236}">
                  <a16:creationId xmlns:a16="http://schemas.microsoft.com/office/drawing/2014/main" id="{DE920C8D-F597-0DCB-C27E-1DE0DB97DF48}"/>
                </a:ext>
              </a:extLst>
            </p:cNvPr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8C61A97-5C15-0B39-FA69-9063E6907EC9}"/>
                  </a:ext>
                </a:extLst>
              </p:cNvPr>
              <p:cNvSpPr txBox="1"/>
              <p:nvPr/>
            </p:nvSpPr>
            <p:spPr>
              <a:xfrm>
                <a:off x="1237131" y="2686969"/>
                <a:ext cx="10279526" cy="3979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Trong Hình 5 , tam giác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𝑂𝑀𝐻</m:t>
                    </m:r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𝐻</m:t>
                    </m:r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có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𝑂𝐻</m:t>
                    </m:r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𝑀𝐻</m:t>
                    </m:r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𝑂𝑀</m:t>
                    </m:r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 dụng định lí Pythagore ta có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p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p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p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e>
                      <m:sup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e>
                      <m:sup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8C61A97-5C15-0B39-FA69-9063E6907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131" y="2686969"/>
                <a:ext cx="10279526" cy="3979166"/>
              </a:xfrm>
              <a:prstGeom prst="rect">
                <a:avLst/>
              </a:prstGeom>
              <a:blipFill>
                <a:blip r:embed="rId11"/>
                <a:stretch>
                  <a:fillRect l="-2135" r="-3262" b="-56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50B1B11-FC23-0D6C-5BC0-698BBC295ED8}"/>
                  </a:ext>
                </a:extLst>
              </p:cNvPr>
              <p:cNvSpPr txBox="1"/>
              <p:nvPr/>
            </p:nvSpPr>
            <p:spPr>
              <a:xfrm>
                <a:off x="1277722" y="6728477"/>
                <a:ext cx="15341966" cy="27547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Chia cả hai vế cho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pt-BR" sz="4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e>
                      <m:sup>
                        <m:r>
                          <a:rPr kumimoji="0" lang="pt-BR" sz="4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pt-BR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kumimoji="0" lang="en-US" sz="4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kumimoji="0" lang="pt-BR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kumimoji="0" lang="pt-BR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kumimoji="0" lang="pt-BR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kumimoji="0" lang="en-US" sz="4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kumimoji="0" lang="pt-BR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kumimoji="0" lang="pt-BR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kumimoji="0" lang="pt-BR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0" lang="pt-BR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có </a:t>
                </a:r>
                <a14:m>
                  <m:oMath xmlns:m="http://schemas.openxmlformats.org/officeDocument/2006/math">
                    <m:r>
                      <a:rPr kumimoji="0" lang="pt-BR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kumimoji="0" lang="pt-BR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pt-BR" sz="4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e>
                      <m:sup>
                        <m:r>
                          <a:rPr kumimoji="0" lang="pt-BR" sz="4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pt-BR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kumimoji="0" lang="en-US" sz="4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kumimoji="0" lang="pt-BR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pt-BR" sz="4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kumimoji="0" lang="en-US" sz="4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pt-BR" sz="4000" b="0" i="0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kumimoji="0" lang="pt-BR" sz="4000" b="0" i="0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pt-BR" sz="4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den>
                    </m:f>
                  </m:oMath>
                </a14:m>
                <a:r>
                  <a:rPr kumimoji="0" lang="pt-BR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kumimoji="0" lang="en-US" sz="40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Chia cå hai vế cho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pt-BR" sz="4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e>
                      <m:sup>
                        <m:r>
                          <a:rPr kumimoji="0" lang="pt-BR" sz="4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pt-BR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kumimoji="0" lang="en-US" sz="4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kumimoji="0" lang="pt-BR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kumimoji="0" lang="pt-BR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kumimoji="0" lang="pt-BR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kumimoji="0" lang="en-US" sz="4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kumimoji="0" lang="pt-BR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kumimoji="0" lang="pt-BR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kumimoji="0" lang="pt-BR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0" lang="pt-BR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có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pt-BR" sz="4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cot</m:t>
                        </m:r>
                      </m:e>
                      <m:sup>
                        <m:r>
                          <a:rPr kumimoji="0" lang="pt-BR" sz="4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pt-BR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kumimoji="0" lang="en-US" sz="4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kumimoji="0" lang="pt-BR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kumimoji="0" lang="pt-BR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kumimoji="0" lang="pt-BR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pt-BR" sz="4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kumimoji="0" lang="en-US" sz="4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pt-BR" sz="4000" b="0" i="0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kumimoji="0" lang="pt-BR" sz="4000" b="0" i="0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pt-BR" sz="4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den>
                    </m:f>
                  </m:oMath>
                </a14:m>
                <a:r>
                  <a:rPr kumimoji="0" lang="pt-BR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kumimoji="0" lang="en-US" sz="40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50B1B11-FC23-0D6C-5BC0-698BBC295E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722" y="6728477"/>
                <a:ext cx="15341966" cy="2754793"/>
              </a:xfrm>
              <a:prstGeom prst="rect">
                <a:avLst/>
              </a:prstGeom>
              <a:blipFill>
                <a:blip r:embed="rId12"/>
                <a:stretch>
                  <a:fillRect l="-1431" b="-3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72397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5923" y="501803"/>
            <a:ext cx="17496150" cy="928339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C5CC4B6-A154-430D-627D-17985305F479}"/>
              </a:ext>
            </a:extLst>
          </p:cNvPr>
          <p:cNvGrpSpPr/>
          <p:nvPr/>
        </p:nvGrpSpPr>
        <p:grpSpPr>
          <a:xfrm>
            <a:off x="1044742" y="567159"/>
            <a:ext cx="6727658" cy="1604541"/>
            <a:chOff x="1485900" y="1827798"/>
            <a:chExt cx="6727658" cy="160454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37B7ABB-00E7-88FE-7A5F-D4879EE94C05}"/>
                </a:ext>
              </a:extLst>
            </p:cNvPr>
            <p:cNvGrpSpPr/>
            <p:nvPr/>
          </p:nvGrpSpPr>
          <p:grpSpPr>
            <a:xfrm>
              <a:off x="1485900" y="1827798"/>
              <a:ext cx="6727658" cy="1604541"/>
              <a:chOff x="1028700" y="1670038"/>
              <a:chExt cx="16011076" cy="6190486"/>
            </a:xfrm>
          </p:grpSpPr>
          <p:grpSp>
            <p:nvGrpSpPr>
              <p:cNvPr id="18" name="Group 3">
                <a:extLst>
                  <a:ext uri="{FF2B5EF4-FFF2-40B4-BE49-F238E27FC236}">
                    <a16:creationId xmlns:a16="http://schemas.microsoft.com/office/drawing/2014/main" id="{063B2515-601E-965E-807F-211C6E7897A2}"/>
                  </a:ext>
                </a:extLst>
              </p:cNvPr>
              <p:cNvGrpSpPr/>
              <p:nvPr/>
            </p:nvGrpSpPr>
            <p:grpSpPr>
              <a:xfrm>
                <a:off x="1028700" y="1670038"/>
                <a:ext cx="16011076" cy="6190486"/>
                <a:chOff x="0" y="-38100"/>
                <a:chExt cx="4043679" cy="1563438"/>
              </a:xfrm>
            </p:grpSpPr>
            <p:sp>
              <p:nvSpPr>
                <p:cNvPr id="22" name="Freeform 4">
                  <a:extLst>
                    <a:ext uri="{FF2B5EF4-FFF2-40B4-BE49-F238E27FC236}">
                      <a16:creationId xmlns:a16="http://schemas.microsoft.com/office/drawing/2014/main" id="{A1624A0A-E487-416A-9921-110573248AA9}"/>
                    </a:ext>
                  </a:extLst>
                </p:cNvPr>
                <p:cNvSpPr/>
                <p:nvPr/>
              </p:nvSpPr>
              <p:spPr>
                <a:xfrm>
                  <a:off x="72499" y="193890"/>
                  <a:ext cx="3971180" cy="1331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solidFill>
                  <a:srgbClr val="FFFFFF">
                    <a:alpha val="19608"/>
                  </a:srgbClr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" name="TextBox 5">
                  <a:extLst>
                    <a:ext uri="{FF2B5EF4-FFF2-40B4-BE49-F238E27FC236}">
                      <a16:creationId xmlns:a16="http://schemas.microsoft.com/office/drawing/2014/main" id="{9B323F66-D164-92C8-795A-6897AFDD75EC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9" name="Group 6">
                <a:extLst>
                  <a:ext uri="{FF2B5EF4-FFF2-40B4-BE49-F238E27FC236}">
                    <a16:creationId xmlns:a16="http://schemas.microsoft.com/office/drawing/2014/main" id="{540D78A6-4C7C-DB2B-DD22-15825BC4F04A}"/>
                  </a:ext>
                </a:extLst>
              </p:cNvPr>
              <p:cNvGrpSpPr/>
              <p:nvPr/>
            </p:nvGrpSpPr>
            <p:grpSpPr>
              <a:xfrm>
                <a:off x="1515419" y="2156757"/>
                <a:ext cx="15237295" cy="5304890"/>
                <a:chOff x="0" y="-38100"/>
                <a:chExt cx="3848257" cy="1339777"/>
              </a:xfrm>
            </p:grpSpPr>
            <p:sp>
              <p:nvSpPr>
                <p:cNvPr id="20" name="Freeform 7">
                  <a:extLst>
                    <a:ext uri="{FF2B5EF4-FFF2-40B4-BE49-F238E27FC236}">
                      <a16:creationId xmlns:a16="http://schemas.microsoft.com/office/drawing/2014/main" id="{9DA78A9C-F232-63F7-4774-AC576FD25B49}"/>
                    </a:ext>
                  </a:extLst>
                </p:cNvPr>
                <p:cNvSpPr/>
                <p:nvPr/>
              </p:nvSpPr>
              <p:spPr>
                <a:xfrm>
                  <a:off x="0" y="159737"/>
                  <a:ext cx="3848257" cy="1141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solidFill>
                  <a:srgbClr val="FFFF00">
                    <a:alpha val="28627"/>
                  </a:srgb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TextBox 8">
                  <a:extLst>
                    <a:ext uri="{FF2B5EF4-FFF2-40B4-BE49-F238E27FC236}">
                      <a16:creationId xmlns:a16="http://schemas.microsoft.com/office/drawing/2014/main" id="{2AE7524E-5D78-7C8F-E8BD-95849AEA8173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</p:grpSp>
        <p:sp>
          <p:nvSpPr>
            <p:cNvPr id="17" name="TextBox 2">
              <a:extLst>
                <a:ext uri="{FF2B5EF4-FFF2-40B4-BE49-F238E27FC236}">
                  <a16:creationId xmlns:a16="http://schemas.microsoft.com/office/drawing/2014/main" id="{E91F7003-D23E-66F0-9CA4-D4C87933C281}"/>
                </a:ext>
              </a:extLst>
            </p:cNvPr>
            <p:cNvSpPr txBox="1"/>
            <p:nvPr/>
          </p:nvSpPr>
          <p:spPr>
            <a:xfrm>
              <a:off x="2057400" y="2194724"/>
              <a:ext cx="5618686" cy="12054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79"/>
                </a:lnSpc>
              </a:pPr>
              <a:r>
                <a:rPr lang="en-US" sz="65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sp>
        <p:nvSpPr>
          <p:cNvPr id="115" name="Oval Callout 21">
            <a:extLst>
              <a:ext uri="{FF2B5EF4-FFF2-40B4-BE49-F238E27FC236}">
                <a16:creationId xmlns:a16="http://schemas.microsoft.com/office/drawing/2014/main" id="{26D2C077-C09D-C723-E632-49C2FA1693E6}"/>
              </a:ext>
            </a:extLst>
          </p:cNvPr>
          <p:cNvSpPr/>
          <p:nvPr/>
        </p:nvSpPr>
        <p:spPr>
          <a:xfrm>
            <a:off x="15365426" y="1031826"/>
            <a:ext cx="1752600" cy="901012"/>
          </a:xfrm>
          <a:prstGeom prst="wedgeEllipseCallout">
            <a:avLst>
              <a:gd name="adj1" fmla="val -19297"/>
              <a:gd name="adj2" fmla="val 9010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schemeClr val="tx1"/>
                </a:solidFill>
              </a:rPr>
              <a:t>Giải</a:t>
            </a:r>
            <a:endParaRPr lang="en-US" sz="38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B0AF56-43E4-08FE-CA65-161964FD820F}"/>
                  </a:ext>
                </a:extLst>
              </p:cNvPr>
              <p:cNvSpPr txBox="1"/>
              <p:nvPr/>
            </p:nvSpPr>
            <p:spPr>
              <a:xfrm>
                <a:off x="1256875" y="2856558"/>
                <a:ext cx="13776158" cy="90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+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nl-NL" sz="4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nl-NL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nl-NL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nl-NL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≤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nl-NL" sz="4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có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diễn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như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sau</a:t>
                </a:r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B0AF56-43E4-08FE-CA65-161964FD82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6875" y="2856558"/>
                <a:ext cx="13776158" cy="901593"/>
              </a:xfrm>
              <a:prstGeom prst="rect">
                <a:avLst/>
              </a:prstGeom>
              <a:blipFill>
                <a:blip r:embed="rId3"/>
                <a:stretch>
                  <a:fillRect l="-1549" b="-29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Hình ảnh 535665540" descr="Ảnh có chứa bản phác thảo, màu trắng, hàng, thiết kế&#10;&#10;Mô tả được tạo tự động">
            <a:extLst>
              <a:ext uri="{FF2B5EF4-FFF2-40B4-BE49-F238E27FC236}">
                <a16:creationId xmlns:a16="http://schemas.microsoft.com/office/drawing/2014/main" id="{03BF543F-A50A-13B3-1697-C0424263E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5401" y="4417789"/>
            <a:ext cx="4714240" cy="48569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A2420F-03F7-1A5E-2FF0-DB80B9756A2B}"/>
              </a:ext>
            </a:extLst>
          </p:cNvPr>
          <p:cNvSpPr txBox="1"/>
          <p:nvPr/>
        </p:nvSpPr>
        <p:spPr>
          <a:xfrm>
            <a:off x="8009281" y="4326349"/>
            <a:ext cx="59484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Tọa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 </a:t>
            </a:r>
            <a:r>
              <a:rPr lang="nl-NL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mang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dấu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A5E857-17F1-176B-6BC7-405981D6ECC2}"/>
              </a:ext>
            </a:extLst>
          </p:cNvPr>
          <p:cNvSpPr txBox="1"/>
          <p:nvPr/>
        </p:nvSpPr>
        <p:spPr>
          <a:xfrm>
            <a:off x="8009281" y="6743700"/>
            <a:ext cx="91668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 </a:t>
            </a:r>
            <a:r>
              <a:rPr lang="nl-NL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19C1A46-42C6-2A1D-4B6B-E4684243D4C3}"/>
                  </a:ext>
                </a:extLst>
              </p:cNvPr>
              <p:cNvSpPr txBox="1"/>
              <p:nvPr/>
            </p:nvSpPr>
            <p:spPr>
              <a:xfrm>
                <a:off x="9982200" y="5581306"/>
                <a:ext cx="3597119" cy="7350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𝒔</m:t>
                      </m:r>
                      <m:r>
                        <a:rPr lang="en-US" sz="4000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4000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19C1A46-42C6-2A1D-4B6B-E4684243D4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2200" y="5581306"/>
                <a:ext cx="3597119" cy="73503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FFB2BC7-B780-6EA0-12C5-621E20B64C09}"/>
                  </a:ext>
                </a:extLst>
              </p:cNvPr>
              <p:cNvSpPr txBox="1"/>
              <p:nvPr/>
            </p:nvSpPr>
            <p:spPr>
              <a:xfrm>
                <a:off x="9416928" y="7996924"/>
                <a:ext cx="5948498" cy="11182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4000" b="1" i="1" kern="100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𝒔</m:t>
                      </m:r>
                      <m:r>
                        <a:rPr lang="nl-NL" sz="4000" b="1" i="1" kern="100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nl-NL" sz="4000" b="1" i="1" kern="100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𝑶</m:t>
                      </m:r>
                      <m:sSup>
                        <m:sSupPr>
                          <m:ctrlPr>
                            <a:rPr lang="en-US" sz="4000" b="1" i="1" kern="10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nl-NL" sz="4000" b="1" i="1" kern="10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nl-NL" sz="4000" b="1" i="1" kern="10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a:rPr lang="nl-NL" sz="4000" b="1" i="1" kern="10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nl-NL" sz="4000" b="1" i="1" kern="10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𝑨𝑯</m:t>
                      </m:r>
                      <m:r>
                        <a:rPr lang="nl-NL" sz="4000" b="1" i="1" kern="10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nl-NL" sz="4000" b="1" i="1" kern="10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𝑰𝑨𝒔𝒊𝒏</m:t>
                      </m:r>
                      <m:r>
                        <a:rPr lang="nl-NL" sz="4000" b="1" i="1" kern="10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nl-NL" sz="4000" b="1" i="1" kern="10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𝜶</m:t>
                      </m:r>
                      <m:r>
                        <a:rPr lang="nl-NL" sz="4000" b="1" i="1" kern="10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kern="1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FFB2BC7-B780-6EA0-12C5-621E20B64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6928" y="7996924"/>
                <a:ext cx="5948498" cy="111825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71423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6" grpId="0"/>
      <p:bldP spid="9" grpId="0"/>
      <p:bldP spid="11" grpId="0"/>
      <p:bldP spid="13" grpId="0"/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F3C1B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86521" y="7513152"/>
            <a:ext cx="1094974" cy="1476068"/>
          </a:xfrm>
          <a:custGeom>
            <a:avLst/>
            <a:gdLst/>
            <a:ahLst/>
            <a:cxnLst/>
            <a:rect l="l" t="t" r="r" b="b"/>
            <a:pathLst>
              <a:path w="1094974" h="1476068">
                <a:moveTo>
                  <a:pt x="0" y="0"/>
                </a:moveTo>
                <a:lnTo>
                  <a:pt x="1094974" y="0"/>
                </a:lnTo>
                <a:lnTo>
                  <a:pt x="1094974" y="1476067"/>
                </a:lnTo>
                <a:lnTo>
                  <a:pt x="0" y="14760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824784" y="1105423"/>
            <a:ext cx="1104715" cy="1594733"/>
          </a:xfrm>
          <a:custGeom>
            <a:avLst/>
            <a:gdLst/>
            <a:ahLst/>
            <a:cxnLst/>
            <a:rect l="l" t="t" r="r" b="b"/>
            <a:pathLst>
              <a:path w="1104715" h="1594733">
                <a:moveTo>
                  <a:pt x="0" y="0"/>
                </a:moveTo>
                <a:lnTo>
                  <a:pt x="1104715" y="0"/>
                </a:lnTo>
                <a:lnTo>
                  <a:pt x="1104715" y="1594733"/>
                </a:lnTo>
                <a:lnTo>
                  <a:pt x="0" y="15947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769101" y="7481230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08412" y="1878331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D97CECD-B5BA-0A17-073F-6044AE9FAEFA}"/>
              </a:ext>
            </a:extLst>
          </p:cNvPr>
          <p:cNvSpPr/>
          <p:nvPr/>
        </p:nvSpPr>
        <p:spPr>
          <a:xfrm>
            <a:off x="6880617" y="332516"/>
            <a:ext cx="4526761" cy="154581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B1F53FB-D870-0459-4059-5906F4C5D710}"/>
              </a:ext>
            </a:extLst>
          </p:cNvPr>
          <p:cNvSpPr/>
          <p:nvPr/>
        </p:nvSpPr>
        <p:spPr>
          <a:xfrm>
            <a:off x="3275078" y="3090113"/>
            <a:ext cx="12498322" cy="5318556"/>
          </a:xfrm>
          <a:prstGeom prst="round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5835114-8549-BF7D-ABA2-758002800A8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4855" y="2399543"/>
            <a:ext cx="2916577" cy="16405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A9D625F-1A0E-A9F4-C7AD-FCFBE0E492B2}"/>
                  </a:ext>
                </a:extLst>
              </p:cNvPr>
              <p:cNvSpPr txBox="1"/>
              <p:nvPr/>
            </p:nvSpPr>
            <p:spPr>
              <a:xfrm>
                <a:off x="4749619" y="3467100"/>
                <a:ext cx="5775539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685800" indent="-6858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𝑠𝑖𝑛</m:t>
                            </m:r>
                          </m:e>
                          <m:sup>
                            <m:r>
                              <a:rPr lang="en-US" sz="40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func>
                    <m:r>
                      <a:rPr lang="en-US" sz="40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𝑐𝑜𝑠</m:t>
                            </m:r>
                          </m:e>
                          <m:sup>
                            <m:r>
                              <a:rPr lang="en-US" sz="40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func>
                    <m:r>
                      <a:rPr lang="en-US" sz="4000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A9D625F-1A0E-A9F4-C7AD-FCFBE0E492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9619" y="3467100"/>
                <a:ext cx="5775539" cy="70788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A6DE28C-5B0C-2037-60B7-6F24FE819B54}"/>
                  </a:ext>
                </a:extLst>
              </p:cNvPr>
              <p:cNvSpPr txBox="1"/>
              <p:nvPr/>
            </p:nvSpPr>
            <p:spPr>
              <a:xfrm>
                <a:off x="4749619" y="4577960"/>
                <a:ext cx="8435583" cy="9089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685800" indent="-6858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func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cot</m:t>
                        </m:r>
                      </m:fName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func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A6DE28C-5B0C-2037-60B7-6F24FE819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9619" y="4577960"/>
                <a:ext cx="8435583" cy="908903"/>
              </a:xfrm>
              <a:prstGeom prst="rect">
                <a:avLst/>
              </a:prstGeom>
              <a:blipFill>
                <a:blip r:embed="rId13"/>
                <a:stretch>
                  <a:fillRect t="-5369" b="-12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29EDEEE-FD31-00EF-609E-E0847AA6AC44}"/>
                  </a:ext>
                </a:extLst>
              </p:cNvPr>
              <p:cNvSpPr txBox="1"/>
              <p:nvPr/>
            </p:nvSpPr>
            <p:spPr>
              <a:xfrm>
                <a:off x="4745500" y="5834675"/>
                <a:ext cx="10111978" cy="9648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+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tan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func>
                          <m:funcPr>
                            <m:ctrlPr>
                              <a:rPr lang="en-US" sz="4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sz="40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4000" b="0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cos</m:t>
                                </m:r>
                              </m:e>
                              <m:sup>
                                <m:r>
                                  <a:rPr lang="en-US" sz="40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US" sz="4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𝛼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với</a:t>
                </a:r>
                <a:r>
                  <a:rPr lang="en-US" sz="4000" dirty="0"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29EDEEE-FD31-00EF-609E-E0847AA6AC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5500" y="5834675"/>
                <a:ext cx="10111978" cy="964880"/>
              </a:xfrm>
              <a:prstGeom prst="rect">
                <a:avLst/>
              </a:prstGeom>
              <a:blipFill>
                <a:blip r:embed="rId14"/>
                <a:stretch>
                  <a:fillRect l="-1929" b="-1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ED4213C-71F2-1CFE-D129-D3FBEAD8FD74}"/>
                  </a:ext>
                </a:extLst>
              </p:cNvPr>
              <p:cNvSpPr txBox="1"/>
              <p:nvPr/>
            </p:nvSpPr>
            <p:spPr>
              <a:xfrm>
                <a:off x="4745500" y="7226620"/>
                <a:ext cx="10111978" cy="9648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+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cot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func>
                          <m:funcPr>
                            <m:ctrlPr>
                              <a:rPr lang="en-US" sz="4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sz="40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4000" b="0" i="0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sin</m:t>
                                </m:r>
                              </m:e>
                              <m:sup>
                                <m:r>
                                  <a:rPr lang="en-US" sz="40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US" sz="40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𝛼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với</a:t>
                </a:r>
                <a:r>
                  <a:rPr lang="en-US" sz="4000" dirty="0"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ED4213C-71F2-1CFE-D129-D3FBEAD8F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5500" y="7226620"/>
                <a:ext cx="10111978" cy="964880"/>
              </a:xfrm>
              <a:prstGeom prst="rect">
                <a:avLst/>
              </a:prstGeom>
              <a:blipFill>
                <a:blip r:embed="rId15"/>
                <a:stretch>
                  <a:fillRect l="-1929" b="-10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4023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8" grpId="0"/>
      <p:bldP spid="15" grpId="0"/>
      <p:bldP spid="16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-171980" y="7878495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7" y="0"/>
                </a:lnTo>
                <a:lnTo>
                  <a:pt x="1519767" y="1525315"/>
                </a:lnTo>
                <a:lnTo>
                  <a:pt x="0" y="15253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063520" y="11513"/>
            <a:ext cx="2210357" cy="1286026"/>
          </a:xfrm>
          <a:custGeom>
            <a:avLst/>
            <a:gdLst/>
            <a:ahLst/>
            <a:cxnLst/>
            <a:rect l="l" t="t" r="r" b="b"/>
            <a:pathLst>
              <a:path w="2210357" h="1286026">
                <a:moveTo>
                  <a:pt x="0" y="0"/>
                </a:moveTo>
                <a:lnTo>
                  <a:pt x="2210356" y="0"/>
                </a:lnTo>
                <a:lnTo>
                  <a:pt x="2210356" y="1286026"/>
                </a:lnTo>
                <a:lnTo>
                  <a:pt x="0" y="12860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260778">
            <a:off x="17166965" y="710185"/>
            <a:ext cx="1026498" cy="1833031"/>
          </a:xfrm>
          <a:custGeom>
            <a:avLst/>
            <a:gdLst/>
            <a:ahLst/>
            <a:cxnLst/>
            <a:rect l="l" t="t" r="r" b="b"/>
            <a:pathLst>
              <a:path w="1026498" h="1833031">
                <a:moveTo>
                  <a:pt x="0" y="0"/>
                </a:moveTo>
                <a:lnTo>
                  <a:pt x="1026498" y="0"/>
                </a:lnTo>
                <a:lnTo>
                  <a:pt x="1026498" y="1833031"/>
                </a:lnTo>
                <a:lnTo>
                  <a:pt x="0" y="18330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62B63F-EF79-ADFA-403A-5C81EBEE6438}"/>
              </a:ext>
            </a:extLst>
          </p:cNvPr>
          <p:cNvSpPr txBox="1"/>
          <p:nvPr/>
        </p:nvSpPr>
        <p:spPr>
          <a:xfrm>
            <a:off x="1149677" y="1462813"/>
            <a:ext cx="3124200" cy="995422"/>
          </a:xfrm>
          <a:prstGeom prst="flowChartTerminator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00B05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nl-NL" sz="4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BC68034-8FCD-1A8E-FCAE-24C55F84F2E0}"/>
                  </a:ext>
                </a:extLst>
              </p:cNvPr>
              <p:cNvSpPr txBox="1"/>
              <p:nvPr/>
            </p:nvSpPr>
            <p:spPr>
              <a:xfrm>
                <a:off x="1149676" y="1104900"/>
                <a:ext cx="16346471" cy="23130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			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</a:t>
                </a: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𝛼</m:t>
                        </m:r>
                        <m: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func>
                  </m:oMath>
                </a14:m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với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sz="4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kumimoji="0" lang="en-US" sz="4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kumimoji="0" lang="en-US" sz="4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&lt;</m:t>
                    </m:r>
                    <m:r>
                      <a:rPr kumimoji="0" lang="en-US" sz="4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𝛼</m:t>
                    </m:r>
                    <m:r>
                      <a:rPr kumimoji="0" lang="en-US" sz="4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&lt;0</m:t>
                    </m:r>
                  </m:oMath>
                </a14:m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</a:t>
                </a:r>
                <a:r>
                  <a:rPr kumimoji="0" lang="en-US" sz="4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Tính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giá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trị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lượng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giác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còn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lại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của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endPara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BC68034-8FCD-1A8E-FCAE-24C55F84F2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676" y="1104900"/>
                <a:ext cx="16346471" cy="2313005"/>
              </a:xfrm>
              <a:prstGeom prst="rect">
                <a:avLst/>
              </a:prstGeom>
              <a:blipFill>
                <a:blip r:embed="rId8"/>
                <a:stretch>
                  <a:fillRect l="-1455" b="-1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9719103-9105-C17E-7DF8-E58D40301930}"/>
                  </a:ext>
                </a:extLst>
              </p:cNvPr>
              <p:cNvSpPr txBox="1"/>
              <p:nvPr/>
            </p:nvSpPr>
            <p:spPr>
              <a:xfrm>
                <a:off x="1442523" y="4522892"/>
                <a:ext cx="15854877" cy="49008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=1−</m:t>
                    </m:r>
                    <m:func>
                      <m:func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den>
                    </m:f>
                  </m:oMath>
                </a14:m>
                <a:endParaRPr lang="en-US" sz="4000" b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Do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đó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kumimoji="0" lang="en-US" sz="40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40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7</m:t>
                            </m:r>
                          </m:e>
                        </m:rad>
                      </m:num>
                      <m:den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hoặc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7</m:t>
                            </m:r>
                          </m:e>
                        </m:rad>
                      </m:num>
                      <m:den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</a:p>
              <a:p>
                <a:pPr lvl="0">
                  <a:lnSpc>
                    <a:spcPct val="150000"/>
                  </a:lnSpc>
                  <a:defRPr/>
                </a:pPr>
                <a:r>
                  <a:rPr lang="en-US" sz="4000" baseline="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&lt;0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nên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biểu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diễn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trên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đường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tròn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lượng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giác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thuộc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phần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tư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thứ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IV, do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đó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&lt;0</m:t>
                    </m:r>
                  </m:oMath>
                </a14:m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9719103-9105-C17E-7DF8-E58D403019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2523" y="4522892"/>
                <a:ext cx="15854877" cy="4900829"/>
              </a:xfrm>
              <a:prstGeom prst="rect">
                <a:avLst/>
              </a:prstGeom>
              <a:blipFill>
                <a:blip r:embed="rId9"/>
                <a:stretch>
                  <a:fillRect l="-1384" b="-4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oogle Shape;305;p14">
            <a:extLst>
              <a:ext uri="{FF2B5EF4-FFF2-40B4-BE49-F238E27FC236}">
                <a16:creationId xmlns:a16="http://schemas.microsoft.com/office/drawing/2014/main" id="{12B5B9F8-B1DB-CA90-26AF-50C95E3E800D}"/>
              </a:ext>
            </a:extLst>
          </p:cNvPr>
          <p:cNvGrpSpPr/>
          <p:nvPr/>
        </p:nvGrpSpPr>
        <p:grpSpPr>
          <a:xfrm>
            <a:off x="8187979" y="3544074"/>
            <a:ext cx="1912037" cy="1192826"/>
            <a:chOff x="7890477" y="787864"/>
            <a:chExt cx="2065961" cy="1377288"/>
          </a:xfrm>
        </p:grpSpPr>
        <p:pic>
          <p:nvPicPr>
            <p:cNvPr id="10" name="Google Shape;306;p14">
              <a:extLst>
                <a:ext uri="{FF2B5EF4-FFF2-40B4-BE49-F238E27FC236}">
                  <a16:creationId xmlns:a16="http://schemas.microsoft.com/office/drawing/2014/main" id="{0FBECDD9-49E5-640F-32F8-507B5EB7657D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307;p14">
              <a:extLst>
                <a:ext uri="{FF2B5EF4-FFF2-40B4-BE49-F238E27FC236}">
                  <a16:creationId xmlns:a16="http://schemas.microsoft.com/office/drawing/2014/main" id="{08F0E408-65A8-44F3-37BF-D47B5DA01207}"/>
                </a:ext>
              </a:extLst>
            </p:cNvPr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A5B873D-7E52-F77A-A84D-ED6DE0F71D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2855624"/>
            <a:ext cx="3986437" cy="454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3723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-171980" y="7878495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7" y="0"/>
                </a:lnTo>
                <a:lnTo>
                  <a:pt x="1519767" y="1525315"/>
                </a:lnTo>
                <a:lnTo>
                  <a:pt x="0" y="15253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063520" y="11513"/>
            <a:ext cx="2210357" cy="1286026"/>
          </a:xfrm>
          <a:custGeom>
            <a:avLst/>
            <a:gdLst/>
            <a:ahLst/>
            <a:cxnLst/>
            <a:rect l="l" t="t" r="r" b="b"/>
            <a:pathLst>
              <a:path w="2210357" h="1286026">
                <a:moveTo>
                  <a:pt x="0" y="0"/>
                </a:moveTo>
                <a:lnTo>
                  <a:pt x="2210356" y="0"/>
                </a:lnTo>
                <a:lnTo>
                  <a:pt x="2210356" y="1286026"/>
                </a:lnTo>
                <a:lnTo>
                  <a:pt x="0" y="12860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260778">
            <a:off x="17166965" y="710185"/>
            <a:ext cx="1026498" cy="1833031"/>
          </a:xfrm>
          <a:custGeom>
            <a:avLst/>
            <a:gdLst/>
            <a:ahLst/>
            <a:cxnLst/>
            <a:rect l="l" t="t" r="r" b="b"/>
            <a:pathLst>
              <a:path w="1026498" h="1833031">
                <a:moveTo>
                  <a:pt x="0" y="0"/>
                </a:moveTo>
                <a:lnTo>
                  <a:pt x="1026498" y="0"/>
                </a:lnTo>
                <a:lnTo>
                  <a:pt x="1026498" y="1833031"/>
                </a:lnTo>
                <a:lnTo>
                  <a:pt x="0" y="18330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62B63F-EF79-ADFA-403A-5C81EBEE6438}"/>
              </a:ext>
            </a:extLst>
          </p:cNvPr>
          <p:cNvSpPr txBox="1"/>
          <p:nvPr/>
        </p:nvSpPr>
        <p:spPr>
          <a:xfrm>
            <a:off x="1149677" y="1462813"/>
            <a:ext cx="3124200" cy="995422"/>
          </a:xfrm>
          <a:prstGeom prst="flowChartTerminator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00B05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nl-NL" sz="40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BC68034-8FCD-1A8E-FCAE-24C55F84F2E0}"/>
                  </a:ext>
                </a:extLst>
              </p:cNvPr>
              <p:cNvSpPr txBox="1"/>
              <p:nvPr/>
            </p:nvSpPr>
            <p:spPr>
              <a:xfrm>
                <a:off x="1149676" y="1104900"/>
                <a:ext cx="16346471" cy="23130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			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</a:t>
                </a: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𝛼</m:t>
                        </m:r>
                        <m:r>
                          <a:rPr kumimoji="0" lang="en-US" sz="4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kumimoji="0" lang="en-US" sz="4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func>
                  </m:oMath>
                </a14:m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với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sz="4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kumimoji="0" lang="en-US" sz="4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kumimoji="0" lang="en-US" sz="4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&lt;</m:t>
                    </m:r>
                    <m:r>
                      <a:rPr kumimoji="0" lang="en-US" sz="4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𝛼</m:t>
                    </m:r>
                    <m:r>
                      <a:rPr kumimoji="0" lang="en-US" sz="4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&lt;</m:t>
                    </m:r>
                    <m:r>
                      <a:rPr kumimoji="0" lang="en-US" sz="4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</a:t>
                </a:r>
                <a:r>
                  <a:rPr kumimoji="0" lang="en-US" sz="4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Tính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giá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trị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lượng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giác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còn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lại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của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kumimoji="0" lang="en-US" sz="4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endPara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BC68034-8FCD-1A8E-FCAE-24C55F84F2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676" y="1104900"/>
                <a:ext cx="16346471" cy="2313005"/>
              </a:xfrm>
              <a:prstGeom prst="rect">
                <a:avLst/>
              </a:prstGeom>
              <a:blipFill>
                <a:blip r:embed="rId8"/>
                <a:stretch>
                  <a:fillRect l="-1455" b="-1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9719103-9105-C17E-7DF8-E58D40301930}"/>
                  </a:ext>
                </a:extLst>
              </p:cNvPr>
              <p:cNvSpPr txBox="1"/>
              <p:nvPr/>
            </p:nvSpPr>
            <p:spPr>
              <a:xfrm>
                <a:off x="1584403" y="4802444"/>
                <a:ext cx="12619350" cy="37682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Suy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7</m:t>
                            </m:r>
                          </m:e>
                        </m:rad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𝛼</m:t>
                            </m:r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𝛼</m:t>
                            </m:r>
                          </m:e>
                        </m:func>
                      </m:den>
                    </m:f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7</m:t>
                            </m:r>
                          </m:e>
                        </m:rad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cot</m:t>
                        </m:r>
                      </m:fName>
                      <m:e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func>
                          <m:funcPr>
                            <m:ctrlPr>
                              <a:rPr kumimoji="0" lang="en-US" sz="40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4000" b="0" i="0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tan</m:t>
                            </m:r>
                          </m:fName>
                          <m:e>
                            <m:r>
                              <a:rPr kumimoji="0" lang="en-US" sz="40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𝛼</m:t>
                            </m:r>
                          </m:e>
                        </m:func>
                      </m:den>
                    </m:f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  <m:rad>
                          <m:radPr>
                            <m:degHide m:val="on"/>
                            <m:ctrlPr>
                              <a:rPr kumimoji="0" lang="en-US" sz="40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40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7</m:t>
                            </m:r>
                          </m:e>
                        </m:rad>
                      </m:num>
                      <m:den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9719103-9105-C17E-7DF8-E58D403019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4403" y="4802444"/>
                <a:ext cx="12619350" cy="3768211"/>
              </a:xfrm>
              <a:prstGeom prst="rect">
                <a:avLst/>
              </a:prstGeom>
              <a:blipFill>
                <a:blip r:embed="rId9"/>
                <a:stretch>
                  <a:fillRect l="-1739" b="-22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oogle Shape;305;p14">
            <a:extLst>
              <a:ext uri="{FF2B5EF4-FFF2-40B4-BE49-F238E27FC236}">
                <a16:creationId xmlns:a16="http://schemas.microsoft.com/office/drawing/2014/main" id="{12B5B9F8-B1DB-CA90-26AF-50C95E3E800D}"/>
              </a:ext>
            </a:extLst>
          </p:cNvPr>
          <p:cNvGrpSpPr/>
          <p:nvPr/>
        </p:nvGrpSpPr>
        <p:grpSpPr>
          <a:xfrm>
            <a:off x="8187979" y="3544074"/>
            <a:ext cx="1912037" cy="1192826"/>
            <a:chOff x="7890477" y="787864"/>
            <a:chExt cx="2065961" cy="1377288"/>
          </a:xfrm>
        </p:grpSpPr>
        <p:pic>
          <p:nvPicPr>
            <p:cNvPr id="10" name="Google Shape;306;p14">
              <a:extLst>
                <a:ext uri="{FF2B5EF4-FFF2-40B4-BE49-F238E27FC236}">
                  <a16:creationId xmlns:a16="http://schemas.microsoft.com/office/drawing/2014/main" id="{0FBECDD9-49E5-640F-32F8-507B5EB7657D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307;p14">
              <a:extLst>
                <a:ext uri="{FF2B5EF4-FFF2-40B4-BE49-F238E27FC236}">
                  <a16:creationId xmlns:a16="http://schemas.microsoft.com/office/drawing/2014/main" id="{08F0E408-65A8-44F3-37BF-D47B5DA01207}"/>
                </a:ext>
              </a:extLst>
            </p:cNvPr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A5B873D-7E52-F77A-A84D-ED6DE0F71D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2855624"/>
            <a:ext cx="3986437" cy="454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563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F8CCB12-22C7-BD31-FE8E-D37EBA12C95F}"/>
                  </a:ext>
                </a:extLst>
              </p:cNvPr>
              <p:cNvSpPr txBox="1"/>
              <p:nvPr/>
            </p:nvSpPr>
            <p:spPr>
              <a:xfrm>
                <a:off x="1548600" y="3871376"/>
                <a:ext cx="14830490" cy="57186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80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US" sz="3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den>
                    </m:f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=1+</m:t>
                    </m:r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e>
                      <m:sup>
                        <m:r>
                          <a:rPr lang="en-US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=1+</m:t>
                    </m:r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8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8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38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13</m:t>
                        </m:r>
                      </m:num>
                      <m:den>
                        <m:r>
                          <a:rPr lang="en-US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e>
                      <m:sup>
                        <m:r>
                          <a:rPr lang="en-US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ad>
                          <m:radPr>
                            <m:degHide m:val="on"/>
                            <m:ctrlP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13</m:t>
                            </m:r>
                          </m:e>
                        </m:rad>
                      </m:num>
                      <m:den>
                        <m:r>
                          <a:rPr lang="en-US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tan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den>
                    </m:f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tan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ad>
                              <m:radPr>
                                <m:degHide m:val="on"/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38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13</m:t>
                                </m:r>
                              </m:e>
                            </m:rad>
                          </m:num>
                          <m:den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13</m:t>
                            </m:r>
                          </m:den>
                        </m:f>
                      </m:e>
                    </m:d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13</m:t>
                            </m:r>
                          </m:e>
                        </m:rad>
                      </m:num>
                      <m:den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F8CCB12-22C7-BD31-FE8E-D37EBA12C9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600" y="3871376"/>
                <a:ext cx="14830490" cy="5718617"/>
              </a:xfrm>
              <a:prstGeom prst="rect">
                <a:avLst/>
              </a:prstGeom>
              <a:blipFill>
                <a:blip r:embed="rId3"/>
                <a:stretch>
                  <a:fillRect l="-1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reeform 5">
            <a:extLst>
              <a:ext uri="{FF2B5EF4-FFF2-40B4-BE49-F238E27FC236}">
                <a16:creationId xmlns:a16="http://schemas.microsoft.com/office/drawing/2014/main" id="{351CD955-79B9-AB2F-075C-F2A896B85A98}"/>
              </a:ext>
            </a:extLst>
          </p:cNvPr>
          <p:cNvSpPr/>
          <p:nvPr/>
        </p:nvSpPr>
        <p:spPr>
          <a:xfrm>
            <a:off x="0" y="7179145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7" y="0"/>
                </a:lnTo>
                <a:lnTo>
                  <a:pt x="1519767" y="1525315"/>
                </a:lnTo>
                <a:lnTo>
                  <a:pt x="0" y="15253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47CD4FAC-2D6B-7DA8-57CE-4B1B9EA898F1}"/>
              </a:ext>
            </a:extLst>
          </p:cNvPr>
          <p:cNvSpPr/>
          <p:nvPr/>
        </p:nvSpPr>
        <p:spPr>
          <a:xfrm rot="4414856">
            <a:off x="15639324" y="892392"/>
            <a:ext cx="2210357" cy="1286026"/>
          </a:xfrm>
          <a:custGeom>
            <a:avLst/>
            <a:gdLst/>
            <a:ahLst/>
            <a:cxnLst/>
            <a:rect l="l" t="t" r="r" b="b"/>
            <a:pathLst>
              <a:path w="2210357" h="1286026">
                <a:moveTo>
                  <a:pt x="0" y="0"/>
                </a:moveTo>
                <a:lnTo>
                  <a:pt x="2210356" y="0"/>
                </a:lnTo>
                <a:lnTo>
                  <a:pt x="2210356" y="1286026"/>
                </a:lnTo>
                <a:lnTo>
                  <a:pt x="0" y="12860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46975802-7CAE-5BF8-72D4-7D8764B8662B}"/>
              </a:ext>
            </a:extLst>
          </p:cNvPr>
          <p:cNvSpPr/>
          <p:nvPr/>
        </p:nvSpPr>
        <p:spPr>
          <a:xfrm rot="1260778">
            <a:off x="16352674" y="8030480"/>
            <a:ext cx="1026498" cy="1833031"/>
          </a:xfrm>
          <a:custGeom>
            <a:avLst/>
            <a:gdLst/>
            <a:ahLst/>
            <a:cxnLst/>
            <a:rect l="l" t="t" r="r" b="b"/>
            <a:pathLst>
              <a:path w="1026498" h="1833031">
                <a:moveTo>
                  <a:pt x="0" y="0"/>
                </a:moveTo>
                <a:lnTo>
                  <a:pt x="1026498" y="0"/>
                </a:lnTo>
                <a:lnTo>
                  <a:pt x="1026498" y="1833031"/>
                </a:lnTo>
                <a:lnTo>
                  <a:pt x="0" y="18330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0900AD5-C72B-A30E-8C43-3AB81F0C7071}"/>
              </a:ext>
            </a:extLst>
          </p:cNvPr>
          <p:cNvGrpSpPr/>
          <p:nvPr/>
        </p:nvGrpSpPr>
        <p:grpSpPr>
          <a:xfrm>
            <a:off x="1103306" y="876300"/>
            <a:ext cx="4339384" cy="1569778"/>
            <a:chOff x="1624734" y="1360680"/>
            <a:chExt cx="5309466" cy="156977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21791B8-F25C-12B6-21AD-659042C6F9A0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5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218BE41-5585-B41E-5087-B90DE34C3C70}"/>
                </a:ext>
              </a:extLst>
            </p:cNvPr>
            <p:cNvSpPr/>
            <p:nvPr/>
          </p:nvSpPr>
          <p:spPr>
            <a:xfrm>
              <a:off x="1739034" y="1549559"/>
              <a:ext cx="5080866" cy="119202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38CD447-FCEC-F2BD-C900-AD613B008070}"/>
                  </a:ext>
                </a:extLst>
              </p:cNvPr>
              <p:cNvSpPr txBox="1"/>
              <p:nvPr/>
            </p:nvSpPr>
            <p:spPr>
              <a:xfrm>
                <a:off x="5536106" y="963703"/>
                <a:ext cx="11088694" cy="12934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𝛼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func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f>
                      <m:f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38CD447-FCEC-F2BD-C900-AD613B0080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6106" y="963703"/>
                <a:ext cx="11088694" cy="1293496"/>
              </a:xfrm>
              <a:prstGeom prst="rect">
                <a:avLst/>
              </a:prstGeom>
              <a:blipFill>
                <a:blip r:embed="rId10"/>
                <a:stretch>
                  <a:fillRect l="-1924" b="-8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oogle Shape;305;p14">
            <a:extLst>
              <a:ext uri="{FF2B5EF4-FFF2-40B4-BE49-F238E27FC236}">
                <a16:creationId xmlns:a16="http://schemas.microsoft.com/office/drawing/2014/main" id="{1C57D2D0-1117-B50D-408A-B764EEA44589}"/>
              </a:ext>
            </a:extLst>
          </p:cNvPr>
          <p:cNvGrpSpPr/>
          <p:nvPr/>
        </p:nvGrpSpPr>
        <p:grpSpPr>
          <a:xfrm flipH="1">
            <a:off x="8021404" y="2783204"/>
            <a:ext cx="2103226" cy="1293496"/>
            <a:chOff x="7890477" y="787864"/>
            <a:chExt cx="2065961" cy="1377288"/>
          </a:xfrm>
        </p:grpSpPr>
        <p:pic>
          <p:nvPicPr>
            <p:cNvPr id="23" name="Google Shape;306;p14">
              <a:extLst>
                <a:ext uri="{FF2B5EF4-FFF2-40B4-BE49-F238E27FC236}">
                  <a16:creationId xmlns:a16="http://schemas.microsoft.com/office/drawing/2014/main" id="{5DD39F25-1F3A-942F-34A7-1206B5316ACC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307;p14">
              <a:extLst>
                <a:ext uri="{FF2B5EF4-FFF2-40B4-BE49-F238E27FC236}">
                  <a16:creationId xmlns:a16="http://schemas.microsoft.com/office/drawing/2014/main" id="{657580A5-7942-C685-1985-96AC2637D679}"/>
                </a:ext>
              </a:extLst>
            </p:cNvPr>
            <p:cNvSpPr txBox="1"/>
            <p:nvPr/>
          </p:nvSpPr>
          <p:spPr>
            <a:xfrm>
              <a:off x="7934239" y="870543"/>
              <a:ext cx="2022199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5" name="Hình ảnh 206059083" descr="Ảnh có chứa biểu đồ, vòng tròn, hàng, bản phác thảo&#10;&#10;Mô tả được tạo tự động">
            <a:extLst>
              <a:ext uri="{FF2B5EF4-FFF2-40B4-BE49-F238E27FC236}">
                <a16:creationId xmlns:a16="http://schemas.microsoft.com/office/drawing/2014/main" id="{4D2A6E2F-9744-9042-BBE5-D7241EA1C1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96800" y="2978204"/>
            <a:ext cx="4238481" cy="42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0979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68816" y="7319434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8" y="0"/>
                </a:lnTo>
                <a:lnTo>
                  <a:pt x="1519768" y="1525314"/>
                </a:lnTo>
                <a:lnTo>
                  <a:pt x="0" y="1525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089817" y="5939649"/>
            <a:ext cx="935745" cy="1379785"/>
          </a:xfrm>
          <a:custGeom>
            <a:avLst/>
            <a:gdLst/>
            <a:ahLst/>
            <a:cxnLst/>
            <a:rect l="l" t="t" r="r" b="b"/>
            <a:pathLst>
              <a:path w="935745" h="1379785">
                <a:moveTo>
                  <a:pt x="0" y="0"/>
                </a:moveTo>
                <a:lnTo>
                  <a:pt x="935746" y="0"/>
                </a:lnTo>
                <a:lnTo>
                  <a:pt x="935746" y="1379786"/>
                </a:lnTo>
                <a:lnTo>
                  <a:pt x="0" y="137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223432" y="6743700"/>
            <a:ext cx="2891368" cy="3542647"/>
          </a:xfrm>
          <a:custGeom>
            <a:avLst/>
            <a:gdLst/>
            <a:ahLst/>
            <a:cxnLst/>
            <a:rect l="l" t="t" r="r" b="b"/>
            <a:pathLst>
              <a:path w="4496276" h="6121168">
                <a:moveTo>
                  <a:pt x="4496276" y="0"/>
                </a:moveTo>
                <a:lnTo>
                  <a:pt x="0" y="0"/>
                </a:lnTo>
                <a:lnTo>
                  <a:pt x="0" y="6121168"/>
                </a:lnTo>
                <a:lnTo>
                  <a:pt x="4496276" y="6121168"/>
                </a:lnTo>
                <a:lnTo>
                  <a:pt x="449627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096000" y="122977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51D76B-C6F5-A320-85A0-1E89EDFDB91E}"/>
              </a:ext>
            </a:extLst>
          </p:cNvPr>
          <p:cNvSpPr txBox="1"/>
          <p:nvPr/>
        </p:nvSpPr>
        <p:spPr>
          <a:xfrm>
            <a:off x="1267497" y="3045881"/>
            <a:ext cx="16020634" cy="28154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00" b="1" dirty="0">
                <a:solidFill>
                  <a:srgbClr val="381F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GIÁ TRỊ LƯỢNG GIÁC CỦA CÁC GÓC LƯỢNG GIÁC CÓ LIÊN QUAN ĐẶC BIỆT </a:t>
            </a:r>
          </a:p>
        </p:txBody>
      </p:sp>
    </p:spTree>
    <p:extLst>
      <p:ext uri="{BB962C8B-B14F-4D97-AF65-F5344CB8AC3E}">
        <p14:creationId xmlns:p14="http://schemas.microsoft.com/office/powerpoint/2010/main" val="917963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5682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889459" flipH="1">
            <a:off x="354835" y="1223973"/>
            <a:ext cx="1101694" cy="1967310"/>
          </a:xfrm>
          <a:custGeom>
            <a:avLst/>
            <a:gdLst/>
            <a:ahLst/>
            <a:cxnLst/>
            <a:rect l="l" t="t" r="r" b="b"/>
            <a:pathLst>
              <a:path w="1101694" h="1967310">
                <a:moveTo>
                  <a:pt x="1101694" y="0"/>
                </a:moveTo>
                <a:lnTo>
                  <a:pt x="0" y="0"/>
                </a:lnTo>
                <a:lnTo>
                  <a:pt x="0" y="1967311"/>
                </a:lnTo>
                <a:lnTo>
                  <a:pt x="1101694" y="1967311"/>
                </a:lnTo>
                <a:lnTo>
                  <a:pt x="11016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869318D0-3B26-98BF-DCB5-7C475605B684}"/>
              </a:ext>
            </a:extLst>
          </p:cNvPr>
          <p:cNvSpPr/>
          <p:nvPr/>
        </p:nvSpPr>
        <p:spPr>
          <a:xfrm>
            <a:off x="16582671" y="6640602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8BF4BC8-1140-CE9F-91CB-897BF005DAD2}"/>
              </a:ext>
            </a:extLst>
          </p:cNvPr>
          <p:cNvGrpSpPr/>
          <p:nvPr/>
        </p:nvGrpSpPr>
        <p:grpSpPr>
          <a:xfrm>
            <a:off x="1895213" y="1755874"/>
            <a:ext cx="3593892" cy="1627539"/>
            <a:chOff x="2012116" y="2110922"/>
            <a:chExt cx="3330737" cy="162753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CDE53C7-AB09-0AED-5452-416695FB8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0E9F456-3897-5FFB-48E0-44B0AF014F7A}"/>
                </a:ext>
              </a:extLst>
            </p:cNvPr>
            <p:cNvSpPr txBox="1"/>
            <p:nvPr/>
          </p:nvSpPr>
          <p:spPr>
            <a:xfrm>
              <a:off x="3077982" y="2261133"/>
              <a:ext cx="226487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500" b="1" dirty="0">
                  <a:latin typeface="Arial" panose="020B0604020202020204" pitchFamily="34" charset="0"/>
                  <a:cs typeface="Arial" panose="020B0604020202020204" pitchFamily="34" charset="0"/>
                </a:rPr>
                <a:t>HĐKP3:</a:t>
              </a:r>
              <a:endParaRPr lang="en-US" sz="4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8C07523-B421-2009-737E-A8BF8BBAA3A4}"/>
                  </a:ext>
                </a:extLst>
              </p:cNvPr>
              <p:cNvSpPr/>
              <p:nvPr/>
            </p:nvSpPr>
            <p:spPr>
              <a:xfrm>
                <a:off x="1892508" y="3246450"/>
                <a:ext cx="15023892" cy="47914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vi-VN" sz="4500" dirty="0">
                    <a:solidFill>
                      <a:srgbClr val="000000"/>
                    </a:solidFill>
                  </a:rPr>
                  <a:t>Cho </a:t>
                </a: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4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l-GR" sz="4500" dirty="0">
                    <a:solidFill>
                      <a:srgbClr val="000000"/>
                    </a:solidFill>
                  </a:rPr>
                  <a:t>. </a:t>
                </a:r>
                <a:r>
                  <a:rPr lang="vi-VN" sz="4500" dirty="0">
                    <a:solidFill>
                      <a:srgbClr val="000000"/>
                    </a:solidFill>
                  </a:rPr>
                  <a:t>Biểu diễn các góc lượng giác </a:t>
                </a:r>
                <a14:m>
                  <m:oMath xmlns:m="http://schemas.openxmlformats.org/officeDocument/2006/math">
                    <m:r>
                      <a:rPr lang="en-US" sz="45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4500" dirty="0">
                    <a:solidFill>
                      <a:srgbClr val="0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4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4500" dirty="0">
                    <a:solidFill>
                      <a:srgbClr val="0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4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4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4500" dirty="0">
                    <a:solidFill>
                      <a:srgbClr val="000000"/>
                    </a:solidFill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5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l-GR" sz="4500" dirty="0">
                    <a:solidFill>
                      <a:srgbClr val="000000"/>
                    </a:solidFill>
                  </a:rPr>
                  <a:t> </a:t>
                </a:r>
                <a:r>
                  <a:rPr lang="vi-VN" sz="4500" dirty="0">
                    <a:solidFill>
                      <a:srgbClr val="000000"/>
                    </a:solidFill>
                  </a:rPr>
                  <a:t>trên đường tròn lượng giác và rút ra mối liên hệ giữa giá trị lượng giác của các góc này với giá trị lượng giác của góc </a:t>
                </a:r>
                <a14:m>
                  <m:oMath xmlns:m="http://schemas.openxmlformats.org/officeDocument/2006/math">
                    <m:r>
                      <a:rPr lang="el-GR" sz="45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l-GR" sz="4500" dirty="0">
                    <a:solidFill>
                      <a:srgbClr val="000000"/>
                    </a:solidFill>
                  </a:rPr>
                  <a:t>.</a:t>
                </a:r>
                <a:endParaRPr lang="en-US" sz="4500" dirty="0"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8C07523-B421-2009-737E-A8BF8BBAA3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508" y="3246450"/>
                <a:ext cx="15023892" cy="4791440"/>
              </a:xfrm>
              <a:prstGeom prst="rect">
                <a:avLst/>
              </a:prstGeom>
              <a:blipFill>
                <a:blip r:embed="rId9"/>
                <a:stretch>
                  <a:fillRect l="-1704" r="-1663" b="-5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9F8F6B0A-9CFA-674E-5A77-07DFFDAC5E8C}"/>
              </a:ext>
            </a:extLst>
          </p:cNvPr>
          <p:cNvGrpSpPr/>
          <p:nvPr/>
        </p:nvGrpSpPr>
        <p:grpSpPr>
          <a:xfrm>
            <a:off x="6477000" y="1199883"/>
            <a:ext cx="10925913" cy="1633963"/>
            <a:chOff x="4076700" y="1958580"/>
            <a:chExt cx="10401300" cy="1633963"/>
          </a:xfrm>
        </p:grpSpPr>
        <p:sp>
          <p:nvSpPr>
            <p:cNvPr id="6" name="Google Shape;166;p5">
              <a:extLst>
                <a:ext uri="{FF2B5EF4-FFF2-40B4-BE49-F238E27FC236}">
                  <a16:creationId xmlns:a16="http://schemas.microsoft.com/office/drawing/2014/main" id="{B266ED8D-A41B-82ED-D53D-853B0A1BE217}"/>
                </a:ext>
              </a:extLst>
            </p:cNvPr>
            <p:cNvSpPr/>
            <p:nvPr/>
          </p:nvSpPr>
          <p:spPr>
            <a:xfrm>
              <a:off x="5358196" y="2330699"/>
              <a:ext cx="9119804" cy="12618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bốn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HĐKP2.</a:t>
              </a:r>
              <a:endParaRPr sz="3800" b="1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" name="Google Shape;167;p5">
              <a:extLst>
                <a:ext uri="{FF2B5EF4-FFF2-40B4-BE49-F238E27FC236}">
                  <a16:creationId xmlns:a16="http://schemas.microsoft.com/office/drawing/2014/main" id="{FB0B461C-E1CC-1803-072F-1E9F67C15C17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076700" y="1958580"/>
              <a:ext cx="1281496" cy="90030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5682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889459" flipH="1">
            <a:off x="354835" y="1223973"/>
            <a:ext cx="1101694" cy="1967310"/>
          </a:xfrm>
          <a:custGeom>
            <a:avLst/>
            <a:gdLst/>
            <a:ahLst/>
            <a:cxnLst/>
            <a:rect l="l" t="t" r="r" b="b"/>
            <a:pathLst>
              <a:path w="1101694" h="1967310">
                <a:moveTo>
                  <a:pt x="1101694" y="0"/>
                </a:moveTo>
                <a:lnTo>
                  <a:pt x="0" y="0"/>
                </a:lnTo>
                <a:lnTo>
                  <a:pt x="0" y="1967311"/>
                </a:lnTo>
                <a:lnTo>
                  <a:pt x="1101694" y="1967311"/>
                </a:lnTo>
                <a:lnTo>
                  <a:pt x="11016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869318D0-3B26-98BF-DCB5-7C475605B684}"/>
              </a:ext>
            </a:extLst>
          </p:cNvPr>
          <p:cNvSpPr/>
          <p:nvPr/>
        </p:nvSpPr>
        <p:spPr>
          <a:xfrm>
            <a:off x="16582671" y="6640602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8BF4BC8-1140-CE9F-91CB-897BF005DAD2}"/>
              </a:ext>
            </a:extLst>
          </p:cNvPr>
          <p:cNvGrpSpPr/>
          <p:nvPr/>
        </p:nvGrpSpPr>
        <p:grpSpPr>
          <a:xfrm>
            <a:off x="2011336" y="1393858"/>
            <a:ext cx="3593892" cy="1627539"/>
            <a:chOff x="2012116" y="2110922"/>
            <a:chExt cx="3330737" cy="162753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CDE53C7-AB09-0AED-5452-416695FB8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0E9F456-3897-5FFB-48E0-44B0AF014F7A}"/>
                </a:ext>
              </a:extLst>
            </p:cNvPr>
            <p:cNvSpPr txBox="1"/>
            <p:nvPr/>
          </p:nvSpPr>
          <p:spPr>
            <a:xfrm>
              <a:off x="3077982" y="2261133"/>
              <a:ext cx="226487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500" b="1" dirty="0">
                  <a:latin typeface="Arial" panose="020B0604020202020204" pitchFamily="34" charset="0"/>
                  <a:cs typeface="Arial" panose="020B0604020202020204" pitchFamily="34" charset="0"/>
                </a:rPr>
                <a:t>HĐKP3:</a:t>
              </a:r>
              <a:endParaRPr lang="en-US" sz="4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Hình ảnh 343361467" descr="Ảnh có chứa biểu đồ, vòng tròn, hình vẽ, hàng&#10;&#10;Mô tả được tạo tự động">
            <a:extLst>
              <a:ext uri="{FF2B5EF4-FFF2-40B4-BE49-F238E27FC236}">
                <a16:creationId xmlns:a16="http://schemas.microsoft.com/office/drawing/2014/main" id="{57200414-3861-9714-A35D-CBB68C1E4E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45301" y="2757749"/>
            <a:ext cx="5011420" cy="50761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DBE88D0-D542-D50D-2B65-2C4B6CA92969}"/>
                  </a:ext>
                </a:extLst>
              </p:cNvPr>
              <p:cNvSpPr txBox="1"/>
              <p:nvPr/>
            </p:nvSpPr>
            <p:spPr>
              <a:xfrm>
                <a:off x="1361471" y="3212392"/>
                <a:ext cx="9557879" cy="53947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0" i="1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+) </m:t>
                      </m:r>
                      <m:r>
                        <a:rPr lang="en-US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40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</m:t>
                      </m:r>
                      <m:r>
                        <m:rPr>
                          <m:sty m:val="p"/>
                        </m:rP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40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</m:t>
                      </m:r>
                      <m:r>
                        <m:rPr>
                          <m:sty m:val="p"/>
                        </m:rP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cot</m:t>
                      </m:r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cot</m:t>
                      </m:r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DBE88D0-D542-D50D-2B65-2C4B6CA929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471" y="3212392"/>
                <a:ext cx="9557879" cy="539474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13577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5682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889459" flipH="1">
            <a:off x="354835" y="1223973"/>
            <a:ext cx="1101694" cy="1967310"/>
          </a:xfrm>
          <a:custGeom>
            <a:avLst/>
            <a:gdLst/>
            <a:ahLst/>
            <a:cxnLst/>
            <a:rect l="l" t="t" r="r" b="b"/>
            <a:pathLst>
              <a:path w="1101694" h="1967310">
                <a:moveTo>
                  <a:pt x="1101694" y="0"/>
                </a:moveTo>
                <a:lnTo>
                  <a:pt x="0" y="0"/>
                </a:lnTo>
                <a:lnTo>
                  <a:pt x="0" y="1967311"/>
                </a:lnTo>
                <a:lnTo>
                  <a:pt x="1101694" y="1967311"/>
                </a:lnTo>
                <a:lnTo>
                  <a:pt x="11016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869318D0-3B26-98BF-DCB5-7C475605B684}"/>
              </a:ext>
            </a:extLst>
          </p:cNvPr>
          <p:cNvSpPr/>
          <p:nvPr/>
        </p:nvSpPr>
        <p:spPr>
          <a:xfrm>
            <a:off x="16582671" y="6640602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8BF4BC8-1140-CE9F-91CB-897BF005DAD2}"/>
              </a:ext>
            </a:extLst>
          </p:cNvPr>
          <p:cNvGrpSpPr/>
          <p:nvPr/>
        </p:nvGrpSpPr>
        <p:grpSpPr>
          <a:xfrm>
            <a:off x="2011336" y="1393858"/>
            <a:ext cx="3593892" cy="1627539"/>
            <a:chOff x="2012116" y="2110922"/>
            <a:chExt cx="3330737" cy="162753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CDE53C7-AB09-0AED-5452-416695FB8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0E9F456-3897-5FFB-48E0-44B0AF014F7A}"/>
                </a:ext>
              </a:extLst>
            </p:cNvPr>
            <p:cNvSpPr txBox="1"/>
            <p:nvPr/>
          </p:nvSpPr>
          <p:spPr>
            <a:xfrm>
              <a:off x="3077982" y="2261133"/>
              <a:ext cx="226487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500" b="1" dirty="0">
                  <a:latin typeface="Arial" panose="020B0604020202020204" pitchFamily="34" charset="0"/>
                  <a:cs typeface="Arial" panose="020B0604020202020204" pitchFamily="34" charset="0"/>
                </a:rPr>
                <a:t>HĐKP3:</a:t>
              </a:r>
              <a:endParaRPr lang="en-US" sz="4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Hình ảnh 343361467" descr="Ảnh có chứa biểu đồ, vòng tròn, hình vẽ, hàng&#10;&#10;Mô tả được tạo tự động">
            <a:extLst>
              <a:ext uri="{FF2B5EF4-FFF2-40B4-BE49-F238E27FC236}">
                <a16:creationId xmlns:a16="http://schemas.microsoft.com/office/drawing/2014/main" id="{57200414-3861-9714-A35D-CBB68C1E4E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45301" y="2757749"/>
            <a:ext cx="5011420" cy="50761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DBE88D0-D542-D50D-2B65-2C4B6CA92969}"/>
                  </a:ext>
                </a:extLst>
              </p:cNvPr>
              <p:cNvSpPr txBox="1"/>
              <p:nvPr/>
            </p:nvSpPr>
            <p:spPr>
              <a:xfrm>
                <a:off x="1361471" y="2857500"/>
                <a:ext cx="9557879" cy="57477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+) </m:t>
                      </m:r>
                      <m:r>
                        <a:rPr lang="en-US" sz="400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𝜋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40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</m:t>
                      </m:r>
                      <m:r>
                        <m:rPr>
                          <m:sty m:val="p"/>
                        </m:rP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</m:oMath>
                  </m:oMathPara>
                </a14:m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40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</m:t>
                      </m:r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en-US" sz="4000" b="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</m:t>
                      </m:r>
                    </m:oMath>
                  </m:oMathPara>
                </a14:m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DBE88D0-D542-D50D-2B65-2C4B6CA929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471" y="2857500"/>
                <a:ext cx="9557879" cy="574772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45150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5682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889459" flipH="1">
            <a:off x="354835" y="1223973"/>
            <a:ext cx="1101694" cy="1967310"/>
          </a:xfrm>
          <a:custGeom>
            <a:avLst/>
            <a:gdLst/>
            <a:ahLst/>
            <a:cxnLst/>
            <a:rect l="l" t="t" r="r" b="b"/>
            <a:pathLst>
              <a:path w="1101694" h="1967310">
                <a:moveTo>
                  <a:pt x="1101694" y="0"/>
                </a:moveTo>
                <a:lnTo>
                  <a:pt x="0" y="0"/>
                </a:lnTo>
                <a:lnTo>
                  <a:pt x="0" y="1967311"/>
                </a:lnTo>
                <a:lnTo>
                  <a:pt x="1101694" y="1967311"/>
                </a:lnTo>
                <a:lnTo>
                  <a:pt x="11016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869318D0-3B26-98BF-DCB5-7C475605B684}"/>
              </a:ext>
            </a:extLst>
          </p:cNvPr>
          <p:cNvSpPr/>
          <p:nvPr/>
        </p:nvSpPr>
        <p:spPr>
          <a:xfrm>
            <a:off x="16582671" y="6640602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8BF4BC8-1140-CE9F-91CB-897BF005DAD2}"/>
              </a:ext>
            </a:extLst>
          </p:cNvPr>
          <p:cNvGrpSpPr/>
          <p:nvPr/>
        </p:nvGrpSpPr>
        <p:grpSpPr>
          <a:xfrm>
            <a:off x="2011336" y="1393858"/>
            <a:ext cx="3593892" cy="1627539"/>
            <a:chOff x="2012116" y="2110922"/>
            <a:chExt cx="3330737" cy="162753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CDE53C7-AB09-0AED-5452-416695FB8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0E9F456-3897-5FFB-48E0-44B0AF014F7A}"/>
                </a:ext>
              </a:extLst>
            </p:cNvPr>
            <p:cNvSpPr txBox="1"/>
            <p:nvPr/>
          </p:nvSpPr>
          <p:spPr>
            <a:xfrm>
              <a:off x="3077982" y="2261133"/>
              <a:ext cx="226487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500" b="1" dirty="0">
                  <a:latin typeface="Arial" panose="020B0604020202020204" pitchFamily="34" charset="0"/>
                  <a:cs typeface="Arial" panose="020B0604020202020204" pitchFamily="34" charset="0"/>
                </a:rPr>
                <a:t>HĐKP3:</a:t>
              </a:r>
              <a:endParaRPr lang="en-US" sz="4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Hình ảnh 343361467" descr="Ảnh có chứa biểu đồ, vòng tròn, hình vẽ, hàng&#10;&#10;Mô tả được tạo tự động">
            <a:extLst>
              <a:ext uri="{FF2B5EF4-FFF2-40B4-BE49-F238E27FC236}">
                <a16:creationId xmlns:a16="http://schemas.microsoft.com/office/drawing/2014/main" id="{57200414-3861-9714-A35D-CBB68C1E4E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45301" y="2757749"/>
            <a:ext cx="5011420" cy="50761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DBE88D0-D542-D50D-2B65-2C4B6CA92969}"/>
                  </a:ext>
                </a:extLst>
              </p:cNvPr>
              <p:cNvSpPr txBox="1"/>
              <p:nvPr/>
            </p:nvSpPr>
            <p:spPr>
              <a:xfrm>
                <a:off x="1361471" y="3009900"/>
                <a:ext cx="9557879" cy="55983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0" i="1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+) </m:t>
                      </m:r>
                      <m:r>
                        <a:rPr lang="en-US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40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</m:t>
                      </m:r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</m:oMath>
                  </m:oMathPara>
                </a14:m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40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   </m:t>
                      </m:r>
                      <m:r>
                        <m:rPr>
                          <m:sty m:val="p"/>
                        </m:rP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cot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cot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DBE88D0-D542-D50D-2B65-2C4B6CA929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471" y="3009900"/>
                <a:ext cx="9557879" cy="559839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40058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5682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889459" flipH="1">
            <a:off x="354835" y="1223973"/>
            <a:ext cx="1101694" cy="1967310"/>
          </a:xfrm>
          <a:custGeom>
            <a:avLst/>
            <a:gdLst/>
            <a:ahLst/>
            <a:cxnLst/>
            <a:rect l="l" t="t" r="r" b="b"/>
            <a:pathLst>
              <a:path w="1101694" h="1967310">
                <a:moveTo>
                  <a:pt x="1101694" y="0"/>
                </a:moveTo>
                <a:lnTo>
                  <a:pt x="0" y="0"/>
                </a:lnTo>
                <a:lnTo>
                  <a:pt x="0" y="1967311"/>
                </a:lnTo>
                <a:lnTo>
                  <a:pt x="1101694" y="1967311"/>
                </a:lnTo>
                <a:lnTo>
                  <a:pt x="11016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869318D0-3B26-98BF-DCB5-7C475605B684}"/>
              </a:ext>
            </a:extLst>
          </p:cNvPr>
          <p:cNvSpPr/>
          <p:nvPr/>
        </p:nvSpPr>
        <p:spPr>
          <a:xfrm>
            <a:off x="16582671" y="6640602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8BF4BC8-1140-CE9F-91CB-897BF005DAD2}"/>
              </a:ext>
            </a:extLst>
          </p:cNvPr>
          <p:cNvGrpSpPr/>
          <p:nvPr/>
        </p:nvGrpSpPr>
        <p:grpSpPr>
          <a:xfrm>
            <a:off x="2011336" y="1393858"/>
            <a:ext cx="3593892" cy="1627539"/>
            <a:chOff x="2012116" y="2110922"/>
            <a:chExt cx="3330737" cy="162753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CDE53C7-AB09-0AED-5452-416695FB8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0E9F456-3897-5FFB-48E0-44B0AF014F7A}"/>
                </a:ext>
              </a:extLst>
            </p:cNvPr>
            <p:cNvSpPr txBox="1"/>
            <p:nvPr/>
          </p:nvSpPr>
          <p:spPr>
            <a:xfrm>
              <a:off x="3077982" y="2261133"/>
              <a:ext cx="226487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500" b="1" dirty="0">
                  <a:latin typeface="Arial" panose="020B0604020202020204" pitchFamily="34" charset="0"/>
                  <a:cs typeface="Arial" panose="020B0604020202020204" pitchFamily="34" charset="0"/>
                </a:rPr>
                <a:t>HĐKP3:</a:t>
              </a:r>
              <a:endParaRPr lang="en-US" sz="4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Hình ảnh 343361467" descr="Ảnh có chứa biểu đồ, vòng tròn, hình vẽ, hàng&#10;&#10;Mô tả được tạo tự động">
            <a:extLst>
              <a:ext uri="{FF2B5EF4-FFF2-40B4-BE49-F238E27FC236}">
                <a16:creationId xmlns:a16="http://schemas.microsoft.com/office/drawing/2014/main" id="{57200414-3861-9714-A35D-CBB68C1E4E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45301" y="2757749"/>
            <a:ext cx="5011420" cy="50761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DBE88D0-D542-D50D-2B65-2C4B6CA92969}"/>
                  </a:ext>
                </a:extLst>
              </p:cNvPr>
              <p:cNvSpPr txBox="1"/>
              <p:nvPr/>
            </p:nvSpPr>
            <p:spPr>
              <a:xfrm>
                <a:off x="1361471" y="3212392"/>
                <a:ext cx="9557879" cy="52789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1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+)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func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40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</m:t>
                      </m:r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func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</m:oMath>
                  </m:oMathPara>
                </a14:m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func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40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     </m:t>
                      </m:r>
                      <m:r>
                        <m:rPr>
                          <m:sty m:val="p"/>
                        </m:rP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cot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tan</m:t>
                      </m:r>
                      <m:r>
                        <a:rPr lang="en-US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DBE88D0-D542-D50D-2B65-2C4B6CA929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471" y="3212392"/>
                <a:ext cx="9557879" cy="527894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32485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5923" y="501803"/>
            <a:ext cx="17496150" cy="928339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C5CC4B6-A154-430D-627D-17985305F479}"/>
              </a:ext>
            </a:extLst>
          </p:cNvPr>
          <p:cNvGrpSpPr/>
          <p:nvPr/>
        </p:nvGrpSpPr>
        <p:grpSpPr>
          <a:xfrm>
            <a:off x="1044742" y="567159"/>
            <a:ext cx="6727658" cy="1604541"/>
            <a:chOff x="1485900" y="1827798"/>
            <a:chExt cx="6727658" cy="160454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37B7ABB-00E7-88FE-7A5F-D4879EE94C05}"/>
                </a:ext>
              </a:extLst>
            </p:cNvPr>
            <p:cNvGrpSpPr/>
            <p:nvPr/>
          </p:nvGrpSpPr>
          <p:grpSpPr>
            <a:xfrm>
              <a:off x="1485900" y="1827798"/>
              <a:ext cx="6727658" cy="1604541"/>
              <a:chOff x="1028700" y="1670038"/>
              <a:chExt cx="16011076" cy="6190486"/>
            </a:xfrm>
          </p:grpSpPr>
          <p:grpSp>
            <p:nvGrpSpPr>
              <p:cNvPr id="18" name="Group 3">
                <a:extLst>
                  <a:ext uri="{FF2B5EF4-FFF2-40B4-BE49-F238E27FC236}">
                    <a16:creationId xmlns:a16="http://schemas.microsoft.com/office/drawing/2014/main" id="{063B2515-601E-965E-807F-211C6E7897A2}"/>
                  </a:ext>
                </a:extLst>
              </p:cNvPr>
              <p:cNvGrpSpPr/>
              <p:nvPr/>
            </p:nvGrpSpPr>
            <p:grpSpPr>
              <a:xfrm>
                <a:off x="1028700" y="1670038"/>
                <a:ext cx="16011076" cy="6190486"/>
                <a:chOff x="0" y="-38100"/>
                <a:chExt cx="4043679" cy="1563438"/>
              </a:xfrm>
            </p:grpSpPr>
            <p:sp>
              <p:nvSpPr>
                <p:cNvPr id="22" name="Freeform 4">
                  <a:extLst>
                    <a:ext uri="{FF2B5EF4-FFF2-40B4-BE49-F238E27FC236}">
                      <a16:creationId xmlns:a16="http://schemas.microsoft.com/office/drawing/2014/main" id="{A1624A0A-E487-416A-9921-110573248AA9}"/>
                    </a:ext>
                  </a:extLst>
                </p:cNvPr>
                <p:cNvSpPr/>
                <p:nvPr/>
              </p:nvSpPr>
              <p:spPr>
                <a:xfrm>
                  <a:off x="72499" y="193890"/>
                  <a:ext cx="3971180" cy="1331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solidFill>
                  <a:srgbClr val="FFFFFF">
                    <a:alpha val="19608"/>
                  </a:srgbClr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" name="TextBox 5">
                  <a:extLst>
                    <a:ext uri="{FF2B5EF4-FFF2-40B4-BE49-F238E27FC236}">
                      <a16:creationId xmlns:a16="http://schemas.microsoft.com/office/drawing/2014/main" id="{9B323F66-D164-92C8-795A-6897AFDD75EC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9" name="Group 6">
                <a:extLst>
                  <a:ext uri="{FF2B5EF4-FFF2-40B4-BE49-F238E27FC236}">
                    <a16:creationId xmlns:a16="http://schemas.microsoft.com/office/drawing/2014/main" id="{540D78A6-4C7C-DB2B-DD22-15825BC4F04A}"/>
                  </a:ext>
                </a:extLst>
              </p:cNvPr>
              <p:cNvGrpSpPr/>
              <p:nvPr/>
            </p:nvGrpSpPr>
            <p:grpSpPr>
              <a:xfrm>
                <a:off x="1515419" y="2156757"/>
                <a:ext cx="15237295" cy="5304890"/>
                <a:chOff x="0" y="-38100"/>
                <a:chExt cx="3848257" cy="1339777"/>
              </a:xfrm>
            </p:grpSpPr>
            <p:sp>
              <p:nvSpPr>
                <p:cNvPr id="20" name="Freeform 7">
                  <a:extLst>
                    <a:ext uri="{FF2B5EF4-FFF2-40B4-BE49-F238E27FC236}">
                      <a16:creationId xmlns:a16="http://schemas.microsoft.com/office/drawing/2014/main" id="{9DA78A9C-F232-63F7-4774-AC576FD25B49}"/>
                    </a:ext>
                  </a:extLst>
                </p:cNvPr>
                <p:cNvSpPr/>
                <p:nvPr/>
              </p:nvSpPr>
              <p:spPr>
                <a:xfrm>
                  <a:off x="0" y="159737"/>
                  <a:ext cx="3848257" cy="1141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solidFill>
                  <a:srgbClr val="FFFF00">
                    <a:alpha val="28627"/>
                  </a:srgb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" name="TextBox 8">
                  <a:extLst>
                    <a:ext uri="{FF2B5EF4-FFF2-40B4-BE49-F238E27FC236}">
                      <a16:creationId xmlns:a16="http://schemas.microsoft.com/office/drawing/2014/main" id="{2AE7524E-5D78-7C8F-E8BD-95849AEA8173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</p:grpSp>
        <p:sp>
          <p:nvSpPr>
            <p:cNvPr id="17" name="TextBox 2">
              <a:extLst>
                <a:ext uri="{FF2B5EF4-FFF2-40B4-BE49-F238E27FC236}">
                  <a16:creationId xmlns:a16="http://schemas.microsoft.com/office/drawing/2014/main" id="{E91F7003-D23E-66F0-9CA4-D4C87933C281}"/>
                </a:ext>
              </a:extLst>
            </p:cNvPr>
            <p:cNvSpPr txBox="1"/>
            <p:nvPr/>
          </p:nvSpPr>
          <p:spPr>
            <a:xfrm>
              <a:off x="2057400" y="2194724"/>
              <a:ext cx="5618686" cy="12054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79"/>
                </a:lnSpc>
              </a:pPr>
              <a:r>
                <a:rPr lang="en-US" sz="65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sp>
        <p:nvSpPr>
          <p:cNvPr id="115" name="Oval Callout 21">
            <a:extLst>
              <a:ext uri="{FF2B5EF4-FFF2-40B4-BE49-F238E27FC236}">
                <a16:creationId xmlns:a16="http://schemas.microsoft.com/office/drawing/2014/main" id="{26D2C077-C09D-C723-E632-49C2FA1693E6}"/>
              </a:ext>
            </a:extLst>
          </p:cNvPr>
          <p:cNvSpPr/>
          <p:nvPr/>
        </p:nvSpPr>
        <p:spPr>
          <a:xfrm>
            <a:off x="15365426" y="1031826"/>
            <a:ext cx="1752600" cy="901012"/>
          </a:xfrm>
          <a:prstGeom prst="wedgeEllipseCallout">
            <a:avLst>
              <a:gd name="adj1" fmla="val -19297"/>
              <a:gd name="adj2" fmla="val 9010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schemeClr val="tx1"/>
                </a:solidFill>
              </a:rPr>
              <a:t>Giải</a:t>
            </a:r>
            <a:endParaRPr lang="en-US" sz="38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B0AF56-43E4-08FE-CA65-161964FD820F}"/>
                  </a:ext>
                </a:extLst>
              </p:cNvPr>
              <p:cNvSpPr txBox="1"/>
              <p:nvPr/>
            </p:nvSpPr>
            <p:spPr>
              <a:xfrm>
                <a:off x="1256875" y="2856558"/>
                <a:ext cx="13776158" cy="90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+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kern="10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b="0" i="1" kern="10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nl-NL" sz="4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nl-NL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nl-NL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nl-NL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≤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nl-NL" sz="4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có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diễn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như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sau</a:t>
                </a:r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B0AF56-43E4-08FE-CA65-161964FD82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6875" y="2856558"/>
                <a:ext cx="13776158" cy="901593"/>
              </a:xfrm>
              <a:prstGeom prst="rect">
                <a:avLst/>
              </a:prstGeom>
              <a:blipFill>
                <a:blip r:embed="rId3"/>
                <a:stretch>
                  <a:fillRect l="-1549" b="-29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A8A2420F-03F7-1A5E-2FF0-DB80B9756A2B}"/>
              </a:ext>
            </a:extLst>
          </p:cNvPr>
          <p:cNvSpPr txBox="1"/>
          <p:nvPr/>
        </p:nvSpPr>
        <p:spPr>
          <a:xfrm>
            <a:off x="8009281" y="4326349"/>
            <a:ext cx="59484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Tọa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 </a:t>
            </a:r>
            <a:r>
              <a:rPr lang="nl-NL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mang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dấu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A5E857-17F1-176B-6BC7-405981D6ECC2}"/>
              </a:ext>
            </a:extLst>
          </p:cNvPr>
          <p:cNvSpPr txBox="1"/>
          <p:nvPr/>
        </p:nvSpPr>
        <p:spPr>
          <a:xfrm>
            <a:off x="8009281" y="6743700"/>
            <a:ext cx="91668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 </a:t>
            </a:r>
            <a:r>
              <a:rPr lang="nl-NL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19C1A46-42C6-2A1D-4B6B-E4684243D4C3}"/>
                  </a:ext>
                </a:extLst>
              </p:cNvPr>
              <p:cNvSpPr txBox="1"/>
              <p:nvPr/>
            </p:nvSpPr>
            <p:spPr>
              <a:xfrm>
                <a:off x="9982200" y="5581306"/>
                <a:ext cx="3597119" cy="7350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𝒔</m:t>
                      </m:r>
                      <m:r>
                        <a:rPr lang="en-US" sz="4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4000" b="1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19C1A46-42C6-2A1D-4B6B-E4684243D4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2200" y="5581306"/>
                <a:ext cx="3597119" cy="7350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FFB2BC7-B780-6EA0-12C5-621E20B64C09}"/>
                  </a:ext>
                </a:extLst>
              </p:cNvPr>
              <p:cNvSpPr txBox="1"/>
              <p:nvPr/>
            </p:nvSpPr>
            <p:spPr>
              <a:xfrm>
                <a:off x="8229600" y="7996924"/>
                <a:ext cx="7135826" cy="11182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nl-NL" sz="4000" b="1" i="1" kern="10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b="1" i="1" kern="10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𝒔</m:t>
                          </m:r>
                        </m:e>
                      </m:d>
                      <m:r>
                        <a:rPr lang="nl-NL" sz="4000" b="1" i="1" kern="100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nl-NL" sz="4000" b="1" i="1" kern="100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𝑶</m:t>
                      </m:r>
                      <m:sSup>
                        <m:sSupPr>
                          <m:ctrlPr>
                            <a:rPr lang="en-US" sz="4000" b="1" i="1" kern="10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nl-NL" sz="4000" b="1" i="1" kern="10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nl-NL" sz="4000" b="1" i="1" kern="10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a:rPr lang="nl-NL" sz="4000" b="1" i="1" kern="10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nl-NL" sz="4000" b="1" i="1" kern="10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𝑨𝑯</m:t>
                      </m:r>
                      <m:r>
                        <a:rPr lang="nl-NL" sz="4000" b="1" i="1" kern="10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nl-NL" sz="4000" b="1" i="1" kern="10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nl-NL" sz="4000" b="1" i="1" kern="1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𝑰𝑨𝒔𝒊𝒏</m:t>
                          </m:r>
                          <m:r>
                            <a:rPr lang="nl-NL" sz="4000" b="1" i="1" kern="1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nl-NL" sz="4000" b="1" i="1" kern="1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𝜶</m:t>
                          </m:r>
                        </m:e>
                      </m:d>
                    </m:oMath>
                  </m:oMathPara>
                </a14:m>
                <a:endParaRPr lang="en-US" sz="4000" b="1" kern="1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FFB2BC7-B780-6EA0-12C5-621E20B64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600" y="7996924"/>
                <a:ext cx="7135826" cy="111825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Hình ảnh 450967675" descr="Ảnh có chứa hàng, bản phác thảo, biểu đồ, thiết kế&#10;&#10;Mô tả được tạo tự động">
            <a:extLst>
              <a:ext uri="{FF2B5EF4-FFF2-40B4-BE49-F238E27FC236}">
                <a16:creationId xmlns:a16="http://schemas.microsoft.com/office/drawing/2014/main" id="{0505D6D5-BF61-D985-1B7C-723EAB50FB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1482" y="4390370"/>
            <a:ext cx="4978063" cy="459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870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3" grpId="0"/>
      <p:bldP spid="2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91850" y="736909"/>
            <a:ext cx="16704297" cy="8813181"/>
          </a:xfrm>
          <a:custGeom>
            <a:avLst/>
            <a:gdLst/>
            <a:ahLst/>
            <a:cxnLst/>
            <a:rect l="l" t="t" r="r" b="b"/>
            <a:pathLst>
              <a:path w="4399486" h="2321167">
                <a:moveTo>
                  <a:pt x="23637" y="0"/>
                </a:moveTo>
                <a:lnTo>
                  <a:pt x="4375850" y="0"/>
                </a:lnTo>
                <a:cubicBezTo>
                  <a:pt x="4382119" y="0"/>
                  <a:pt x="4388131" y="2490"/>
                  <a:pt x="4392563" y="6923"/>
                </a:cubicBezTo>
                <a:cubicBezTo>
                  <a:pt x="4396996" y="11356"/>
                  <a:pt x="4399486" y="17368"/>
                  <a:pt x="4399486" y="23637"/>
                </a:cubicBezTo>
                <a:lnTo>
                  <a:pt x="4399486" y="2297530"/>
                </a:lnTo>
                <a:cubicBezTo>
                  <a:pt x="4399486" y="2303799"/>
                  <a:pt x="4396996" y="2309811"/>
                  <a:pt x="4392563" y="2314244"/>
                </a:cubicBezTo>
                <a:cubicBezTo>
                  <a:pt x="4388131" y="2318677"/>
                  <a:pt x="4382119" y="2321167"/>
                  <a:pt x="4375850" y="2321167"/>
                </a:cubicBezTo>
                <a:lnTo>
                  <a:pt x="23637" y="2321167"/>
                </a:lnTo>
                <a:cubicBezTo>
                  <a:pt x="10583" y="2321167"/>
                  <a:pt x="0" y="2310584"/>
                  <a:pt x="0" y="2297530"/>
                </a:cubicBezTo>
                <a:lnTo>
                  <a:pt x="0" y="23637"/>
                </a:lnTo>
                <a:cubicBezTo>
                  <a:pt x="0" y="17368"/>
                  <a:pt x="2490" y="11356"/>
                  <a:pt x="6923" y="6923"/>
                </a:cubicBezTo>
                <a:cubicBezTo>
                  <a:pt x="11356" y="2490"/>
                  <a:pt x="17368" y="0"/>
                  <a:pt x="23637" y="0"/>
                </a:cubicBezTo>
                <a:close/>
              </a:path>
            </a:pathLst>
          </a:custGeom>
          <a:solidFill>
            <a:srgbClr val="157781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10475" y="4974538"/>
            <a:ext cx="1094974" cy="1476068"/>
          </a:xfrm>
          <a:custGeom>
            <a:avLst/>
            <a:gdLst/>
            <a:ahLst/>
            <a:cxnLst/>
            <a:rect l="l" t="t" r="r" b="b"/>
            <a:pathLst>
              <a:path w="1094974" h="1476068">
                <a:moveTo>
                  <a:pt x="0" y="0"/>
                </a:moveTo>
                <a:lnTo>
                  <a:pt x="1094974" y="0"/>
                </a:lnTo>
                <a:lnTo>
                  <a:pt x="1094974" y="1476067"/>
                </a:lnTo>
                <a:lnTo>
                  <a:pt x="0" y="1476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769101" y="7481230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F1DA168C-02D0-166E-09DA-C5B677DE1EE6}"/>
              </a:ext>
            </a:extLst>
          </p:cNvPr>
          <p:cNvSpPr/>
          <p:nvPr/>
        </p:nvSpPr>
        <p:spPr>
          <a:xfrm flipH="1">
            <a:off x="352068" y="8372895"/>
            <a:ext cx="1933932" cy="1819524"/>
          </a:xfrm>
          <a:custGeom>
            <a:avLst/>
            <a:gdLst/>
            <a:ahLst/>
            <a:cxnLst/>
            <a:rect l="l" t="t" r="r" b="b"/>
            <a:pathLst>
              <a:path w="7011515" h="7621212">
                <a:moveTo>
                  <a:pt x="7011515" y="0"/>
                </a:moveTo>
                <a:lnTo>
                  <a:pt x="0" y="0"/>
                </a:lnTo>
                <a:lnTo>
                  <a:pt x="0" y="7621212"/>
                </a:lnTo>
                <a:lnTo>
                  <a:pt x="7011515" y="7621212"/>
                </a:lnTo>
                <a:lnTo>
                  <a:pt x="701151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9ED09D3-EE4B-AD39-3682-4A29BD545F09}"/>
              </a:ext>
            </a:extLst>
          </p:cNvPr>
          <p:cNvSpPr/>
          <p:nvPr/>
        </p:nvSpPr>
        <p:spPr>
          <a:xfrm>
            <a:off x="6880617" y="419800"/>
            <a:ext cx="4526761" cy="154581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974D02E-972A-B61F-5123-BF975E32BA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9631" y="-132465"/>
            <a:ext cx="4518905" cy="25418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46FD2ADE-B7F3-0765-2472-FC2562DAAA67}"/>
                  </a:ext>
                </a:extLst>
              </p:cNvPr>
              <p:cNvSpPr/>
              <p:nvPr/>
            </p:nvSpPr>
            <p:spPr>
              <a:xfrm>
                <a:off x="1305449" y="2580229"/>
                <a:ext cx="9210151" cy="1545814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45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4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en-US" sz="4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5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endParaRPr lang="en-US" sz="4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46FD2ADE-B7F3-0765-2472-FC2562DAAA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5449" y="2580229"/>
                <a:ext cx="9210151" cy="1545814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0EB372ED-36C1-EC3C-B1B5-A4942E8799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0306" y="4157831"/>
            <a:ext cx="4233990" cy="45855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BDDF86A-F481-EB23-E80C-5B06E3DCDA01}"/>
                  </a:ext>
                </a:extLst>
              </p:cNvPr>
              <p:cNvSpPr txBox="1"/>
              <p:nvPr/>
            </p:nvSpPr>
            <p:spPr>
              <a:xfrm>
                <a:off x="2725782" y="4686300"/>
                <a:ext cx="6328053" cy="4247317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5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i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  <m:r>
                        <a:rPr lang="en-US" sz="4500" i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5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5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</m:oMath>
                  </m:oMathPara>
                </a14:m>
                <a:endParaRPr lang="en-US" sz="4500" i="1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5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lang="en-US" sz="45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𝑜𝑠</m:t>
                          </m:r>
                        </m:fName>
                        <m:e>
                          <m:d>
                            <m:dPr>
                              <m:ctrlP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i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  <m:r>
                        <a:rPr lang="en-US" sz="4500" i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5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lang="en-US" sz="45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𝑜𝑠</m:t>
                          </m:r>
                        </m:fName>
                        <m:e>
                          <m: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</m:oMath>
                  </m:oMathPara>
                </a14:m>
                <a:endParaRPr lang="en-US" sz="4500" i="1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500" i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i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  <m:r>
                        <a:rPr lang="en-US" sz="4500" i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500" i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</m:oMath>
                  </m:oMathPara>
                </a14:m>
                <a:endParaRPr lang="en-US" sz="4500" i="1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500" i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cot</m:t>
                          </m:r>
                        </m:fName>
                        <m:e>
                          <m:d>
                            <m:dPr>
                              <m:ctrlP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i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  <m:r>
                        <a:rPr lang="en-US" sz="4500" i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500" i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cot</m:t>
                          </m:r>
                        </m:fName>
                        <m:e>
                          <m: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</m:oMath>
                  </m:oMathPara>
                </a14:m>
                <a:endParaRPr lang="en-US" sz="45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BDDF86A-F481-EB23-E80C-5B06E3DCDA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5782" y="4686300"/>
                <a:ext cx="6328053" cy="424731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5780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91850" y="736909"/>
            <a:ext cx="16704297" cy="8813181"/>
          </a:xfrm>
          <a:custGeom>
            <a:avLst/>
            <a:gdLst/>
            <a:ahLst/>
            <a:cxnLst/>
            <a:rect l="l" t="t" r="r" b="b"/>
            <a:pathLst>
              <a:path w="4399486" h="2321167">
                <a:moveTo>
                  <a:pt x="23637" y="0"/>
                </a:moveTo>
                <a:lnTo>
                  <a:pt x="4375850" y="0"/>
                </a:lnTo>
                <a:cubicBezTo>
                  <a:pt x="4382119" y="0"/>
                  <a:pt x="4388131" y="2490"/>
                  <a:pt x="4392563" y="6923"/>
                </a:cubicBezTo>
                <a:cubicBezTo>
                  <a:pt x="4396996" y="11356"/>
                  <a:pt x="4399486" y="17368"/>
                  <a:pt x="4399486" y="23637"/>
                </a:cubicBezTo>
                <a:lnTo>
                  <a:pt x="4399486" y="2297530"/>
                </a:lnTo>
                <a:cubicBezTo>
                  <a:pt x="4399486" y="2303799"/>
                  <a:pt x="4396996" y="2309811"/>
                  <a:pt x="4392563" y="2314244"/>
                </a:cubicBezTo>
                <a:cubicBezTo>
                  <a:pt x="4388131" y="2318677"/>
                  <a:pt x="4382119" y="2321167"/>
                  <a:pt x="4375850" y="2321167"/>
                </a:cubicBezTo>
                <a:lnTo>
                  <a:pt x="23637" y="2321167"/>
                </a:lnTo>
                <a:cubicBezTo>
                  <a:pt x="10583" y="2321167"/>
                  <a:pt x="0" y="2310584"/>
                  <a:pt x="0" y="2297530"/>
                </a:cubicBezTo>
                <a:lnTo>
                  <a:pt x="0" y="23637"/>
                </a:lnTo>
                <a:cubicBezTo>
                  <a:pt x="0" y="17368"/>
                  <a:pt x="2490" y="11356"/>
                  <a:pt x="6923" y="6923"/>
                </a:cubicBezTo>
                <a:cubicBezTo>
                  <a:pt x="11356" y="2490"/>
                  <a:pt x="17368" y="0"/>
                  <a:pt x="23637" y="0"/>
                </a:cubicBezTo>
                <a:close/>
              </a:path>
            </a:pathLst>
          </a:custGeom>
          <a:solidFill>
            <a:srgbClr val="157781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10475" y="4974538"/>
            <a:ext cx="1094974" cy="1476068"/>
          </a:xfrm>
          <a:custGeom>
            <a:avLst/>
            <a:gdLst/>
            <a:ahLst/>
            <a:cxnLst/>
            <a:rect l="l" t="t" r="r" b="b"/>
            <a:pathLst>
              <a:path w="1094974" h="1476068">
                <a:moveTo>
                  <a:pt x="0" y="0"/>
                </a:moveTo>
                <a:lnTo>
                  <a:pt x="1094974" y="0"/>
                </a:lnTo>
                <a:lnTo>
                  <a:pt x="1094974" y="1476067"/>
                </a:lnTo>
                <a:lnTo>
                  <a:pt x="0" y="1476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769101" y="7481230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F1DA168C-02D0-166E-09DA-C5B677DE1EE6}"/>
              </a:ext>
            </a:extLst>
          </p:cNvPr>
          <p:cNvSpPr/>
          <p:nvPr/>
        </p:nvSpPr>
        <p:spPr>
          <a:xfrm flipH="1">
            <a:off x="352068" y="8372895"/>
            <a:ext cx="1933932" cy="1819524"/>
          </a:xfrm>
          <a:custGeom>
            <a:avLst/>
            <a:gdLst/>
            <a:ahLst/>
            <a:cxnLst/>
            <a:rect l="l" t="t" r="r" b="b"/>
            <a:pathLst>
              <a:path w="7011515" h="7621212">
                <a:moveTo>
                  <a:pt x="7011515" y="0"/>
                </a:moveTo>
                <a:lnTo>
                  <a:pt x="0" y="0"/>
                </a:lnTo>
                <a:lnTo>
                  <a:pt x="0" y="7621212"/>
                </a:lnTo>
                <a:lnTo>
                  <a:pt x="7011515" y="7621212"/>
                </a:lnTo>
                <a:lnTo>
                  <a:pt x="701151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9ED09D3-EE4B-AD39-3682-4A29BD545F09}"/>
              </a:ext>
            </a:extLst>
          </p:cNvPr>
          <p:cNvSpPr/>
          <p:nvPr/>
        </p:nvSpPr>
        <p:spPr>
          <a:xfrm>
            <a:off x="6880617" y="419800"/>
            <a:ext cx="4526761" cy="154581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974D02E-972A-B61F-5123-BF975E32BA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9631" y="-132465"/>
            <a:ext cx="4518905" cy="25418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46FD2ADE-B7F3-0765-2472-FC2562DAAA67}"/>
                  </a:ext>
                </a:extLst>
              </p:cNvPr>
              <p:cNvSpPr/>
              <p:nvPr/>
            </p:nvSpPr>
            <p:spPr>
              <a:xfrm>
                <a:off x="1143000" y="2467580"/>
                <a:ext cx="10101929" cy="1545814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45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4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kém</a:t>
                </a:r>
                <a:r>
                  <a:rPr lang="en-US" sz="4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en-US" sz="4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en-US" sz="4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45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5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endParaRPr lang="en-US" sz="4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46FD2ADE-B7F3-0765-2472-FC2562DAAA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2467580"/>
                <a:ext cx="10101929" cy="1545814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0EB372ED-36C1-EC3C-B1B5-A4942E8799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97808" y="4157831"/>
            <a:ext cx="4158986" cy="45855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BDDF86A-F481-EB23-E80C-5B06E3DCDA01}"/>
                  </a:ext>
                </a:extLst>
              </p:cNvPr>
              <p:cNvSpPr txBox="1"/>
              <p:nvPr/>
            </p:nvSpPr>
            <p:spPr>
              <a:xfrm>
                <a:off x="2725782" y="4686300"/>
                <a:ext cx="6328053" cy="4247317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5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45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5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d>
                        </m:e>
                      </m:func>
                      <m:r>
                        <a:rPr lang="en-US" sz="4500" i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5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5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</m:oMath>
                  </m:oMathPara>
                </a14:m>
                <a:endParaRPr lang="en-US" sz="4500" i="1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5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lang="en-US" sz="45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𝑜𝑠</m:t>
                          </m:r>
                        </m:fName>
                        <m:e>
                          <m:d>
                            <m:dPr>
                              <m:ctrlP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45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5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d>
                        </m:e>
                      </m:func>
                      <m:r>
                        <a:rPr lang="en-US" sz="4500" i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5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lang="en-US" sz="45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𝑜𝑠</m:t>
                          </m:r>
                        </m:fName>
                        <m:e>
                          <m: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</m:oMath>
                  </m:oMathPara>
                </a14:m>
                <a:endParaRPr lang="en-US" sz="4500" i="1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500" i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45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5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d>
                        </m:e>
                      </m:func>
                      <m:r>
                        <a:rPr lang="en-US" sz="4500" i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500" i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</m:oMath>
                  </m:oMathPara>
                </a14:m>
                <a:endParaRPr lang="en-US" sz="4500" i="1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500" i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cot</m:t>
                          </m:r>
                        </m:fName>
                        <m:e>
                          <m:d>
                            <m:dPr>
                              <m:ctrlP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45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5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d>
                        </m:e>
                      </m:func>
                      <m:r>
                        <a:rPr lang="en-US" sz="4500" i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500" i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cot</m:t>
                          </m:r>
                        </m:fName>
                        <m:e>
                          <m: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</m:oMath>
                  </m:oMathPara>
                </a14:m>
                <a:endParaRPr lang="en-US" sz="45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BDDF86A-F481-EB23-E80C-5B06E3DCDA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5782" y="4686300"/>
                <a:ext cx="6328053" cy="424731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66640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91850" y="736909"/>
            <a:ext cx="16704297" cy="8813181"/>
          </a:xfrm>
          <a:custGeom>
            <a:avLst/>
            <a:gdLst/>
            <a:ahLst/>
            <a:cxnLst/>
            <a:rect l="l" t="t" r="r" b="b"/>
            <a:pathLst>
              <a:path w="4399486" h="2321167">
                <a:moveTo>
                  <a:pt x="23637" y="0"/>
                </a:moveTo>
                <a:lnTo>
                  <a:pt x="4375850" y="0"/>
                </a:lnTo>
                <a:cubicBezTo>
                  <a:pt x="4382119" y="0"/>
                  <a:pt x="4388131" y="2490"/>
                  <a:pt x="4392563" y="6923"/>
                </a:cubicBezTo>
                <a:cubicBezTo>
                  <a:pt x="4396996" y="11356"/>
                  <a:pt x="4399486" y="17368"/>
                  <a:pt x="4399486" y="23637"/>
                </a:cubicBezTo>
                <a:lnTo>
                  <a:pt x="4399486" y="2297530"/>
                </a:lnTo>
                <a:cubicBezTo>
                  <a:pt x="4399486" y="2303799"/>
                  <a:pt x="4396996" y="2309811"/>
                  <a:pt x="4392563" y="2314244"/>
                </a:cubicBezTo>
                <a:cubicBezTo>
                  <a:pt x="4388131" y="2318677"/>
                  <a:pt x="4382119" y="2321167"/>
                  <a:pt x="4375850" y="2321167"/>
                </a:cubicBezTo>
                <a:lnTo>
                  <a:pt x="23637" y="2321167"/>
                </a:lnTo>
                <a:cubicBezTo>
                  <a:pt x="10583" y="2321167"/>
                  <a:pt x="0" y="2310584"/>
                  <a:pt x="0" y="2297530"/>
                </a:cubicBezTo>
                <a:lnTo>
                  <a:pt x="0" y="23637"/>
                </a:lnTo>
                <a:cubicBezTo>
                  <a:pt x="0" y="17368"/>
                  <a:pt x="2490" y="11356"/>
                  <a:pt x="6923" y="6923"/>
                </a:cubicBezTo>
                <a:cubicBezTo>
                  <a:pt x="11356" y="2490"/>
                  <a:pt x="17368" y="0"/>
                  <a:pt x="23637" y="0"/>
                </a:cubicBezTo>
                <a:close/>
              </a:path>
            </a:pathLst>
          </a:custGeom>
          <a:solidFill>
            <a:srgbClr val="157781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10475" y="4974538"/>
            <a:ext cx="1094974" cy="1476068"/>
          </a:xfrm>
          <a:custGeom>
            <a:avLst/>
            <a:gdLst/>
            <a:ahLst/>
            <a:cxnLst/>
            <a:rect l="l" t="t" r="r" b="b"/>
            <a:pathLst>
              <a:path w="1094974" h="1476068">
                <a:moveTo>
                  <a:pt x="0" y="0"/>
                </a:moveTo>
                <a:lnTo>
                  <a:pt x="1094974" y="0"/>
                </a:lnTo>
                <a:lnTo>
                  <a:pt x="1094974" y="1476067"/>
                </a:lnTo>
                <a:lnTo>
                  <a:pt x="0" y="1476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769101" y="7481230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F1DA168C-02D0-166E-09DA-C5B677DE1EE6}"/>
              </a:ext>
            </a:extLst>
          </p:cNvPr>
          <p:cNvSpPr/>
          <p:nvPr/>
        </p:nvSpPr>
        <p:spPr>
          <a:xfrm flipH="1">
            <a:off x="352068" y="8372895"/>
            <a:ext cx="1933932" cy="1819524"/>
          </a:xfrm>
          <a:custGeom>
            <a:avLst/>
            <a:gdLst/>
            <a:ahLst/>
            <a:cxnLst/>
            <a:rect l="l" t="t" r="r" b="b"/>
            <a:pathLst>
              <a:path w="7011515" h="7621212">
                <a:moveTo>
                  <a:pt x="7011515" y="0"/>
                </a:moveTo>
                <a:lnTo>
                  <a:pt x="0" y="0"/>
                </a:lnTo>
                <a:lnTo>
                  <a:pt x="0" y="7621212"/>
                </a:lnTo>
                <a:lnTo>
                  <a:pt x="7011515" y="7621212"/>
                </a:lnTo>
                <a:lnTo>
                  <a:pt x="701151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9ED09D3-EE4B-AD39-3682-4A29BD545F09}"/>
              </a:ext>
            </a:extLst>
          </p:cNvPr>
          <p:cNvSpPr/>
          <p:nvPr/>
        </p:nvSpPr>
        <p:spPr>
          <a:xfrm>
            <a:off x="6880617" y="419800"/>
            <a:ext cx="4526761" cy="154581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974D02E-972A-B61F-5123-BF975E32BA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9631" y="-132465"/>
            <a:ext cx="4518905" cy="25418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46FD2ADE-B7F3-0765-2472-FC2562DAAA67}"/>
                  </a:ext>
                </a:extLst>
              </p:cNvPr>
              <p:cNvSpPr/>
              <p:nvPr/>
            </p:nvSpPr>
            <p:spPr>
              <a:xfrm>
                <a:off x="1905001" y="2467580"/>
                <a:ext cx="8153400" cy="1545814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45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bù</a:t>
                </a:r>
                <a:r>
                  <a:rPr lang="en-US" sz="4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en-US" sz="4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en-US" sz="45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5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endParaRPr lang="en-US" sz="4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46FD2ADE-B7F3-0765-2472-FC2562DAAA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1" y="2467580"/>
                <a:ext cx="8153400" cy="1545814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0EB372ED-36C1-EC3C-B1B5-A4942E8799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48232" y="4157831"/>
            <a:ext cx="4058137" cy="45855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BDDF86A-F481-EB23-E80C-5B06E3DCDA01}"/>
                  </a:ext>
                </a:extLst>
              </p:cNvPr>
              <p:cNvSpPr txBox="1"/>
              <p:nvPr/>
            </p:nvSpPr>
            <p:spPr>
              <a:xfrm>
                <a:off x="2725782" y="4686300"/>
                <a:ext cx="6328053" cy="4247317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5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45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5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  <m:r>
                        <a:rPr lang="en-US" sz="4500" i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5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</m:oMath>
                  </m:oMathPara>
                </a14:m>
                <a:endParaRPr lang="en-US" sz="4500" i="1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5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lang="en-US" sz="45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𝑜𝑠</m:t>
                          </m:r>
                        </m:fName>
                        <m:e>
                          <m:d>
                            <m:dPr>
                              <m:ctrlP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  <m:r>
                        <a:rPr lang="en-US" sz="4500" i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5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lang="en-US" sz="45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𝑜𝑠</m:t>
                          </m:r>
                        </m:fName>
                        <m:e>
                          <m: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</m:oMath>
                  </m:oMathPara>
                </a14:m>
                <a:endParaRPr lang="en-US" sz="4500" i="1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500" i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  <m:r>
                        <a:rPr lang="en-US" sz="4500" i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5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500" i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</m:oMath>
                  </m:oMathPara>
                </a14:m>
                <a:endParaRPr lang="en-US" sz="4500" i="1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500" i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cot</m:t>
                          </m:r>
                        </m:fName>
                        <m:e>
                          <m:d>
                            <m:dPr>
                              <m:ctrlP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5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  <m:r>
                        <a:rPr lang="en-US" sz="4500" i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5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500" i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cot</m:t>
                          </m:r>
                        </m:fName>
                        <m:e>
                          <m:r>
                            <a:rPr lang="en-US" sz="4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</m:oMath>
                  </m:oMathPara>
                </a14:m>
                <a:endParaRPr lang="en-US" sz="45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BDDF86A-F481-EB23-E80C-5B06E3DCDA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5782" y="4686300"/>
                <a:ext cx="6328053" cy="424731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34593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91850" y="736909"/>
            <a:ext cx="16704297" cy="8813181"/>
          </a:xfrm>
          <a:custGeom>
            <a:avLst/>
            <a:gdLst/>
            <a:ahLst/>
            <a:cxnLst/>
            <a:rect l="l" t="t" r="r" b="b"/>
            <a:pathLst>
              <a:path w="4399486" h="2321167">
                <a:moveTo>
                  <a:pt x="23637" y="0"/>
                </a:moveTo>
                <a:lnTo>
                  <a:pt x="4375850" y="0"/>
                </a:lnTo>
                <a:cubicBezTo>
                  <a:pt x="4382119" y="0"/>
                  <a:pt x="4388131" y="2490"/>
                  <a:pt x="4392563" y="6923"/>
                </a:cubicBezTo>
                <a:cubicBezTo>
                  <a:pt x="4396996" y="11356"/>
                  <a:pt x="4399486" y="17368"/>
                  <a:pt x="4399486" y="23637"/>
                </a:cubicBezTo>
                <a:lnTo>
                  <a:pt x="4399486" y="2297530"/>
                </a:lnTo>
                <a:cubicBezTo>
                  <a:pt x="4399486" y="2303799"/>
                  <a:pt x="4396996" y="2309811"/>
                  <a:pt x="4392563" y="2314244"/>
                </a:cubicBezTo>
                <a:cubicBezTo>
                  <a:pt x="4388131" y="2318677"/>
                  <a:pt x="4382119" y="2321167"/>
                  <a:pt x="4375850" y="2321167"/>
                </a:cubicBezTo>
                <a:lnTo>
                  <a:pt x="23637" y="2321167"/>
                </a:lnTo>
                <a:cubicBezTo>
                  <a:pt x="10583" y="2321167"/>
                  <a:pt x="0" y="2310584"/>
                  <a:pt x="0" y="2297530"/>
                </a:cubicBezTo>
                <a:lnTo>
                  <a:pt x="0" y="23637"/>
                </a:lnTo>
                <a:cubicBezTo>
                  <a:pt x="0" y="17368"/>
                  <a:pt x="2490" y="11356"/>
                  <a:pt x="6923" y="6923"/>
                </a:cubicBezTo>
                <a:cubicBezTo>
                  <a:pt x="11356" y="2490"/>
                  <a:pt x="17368" y="0"/>
                  <a:pt x="23637" y="0"/>
                </a:cubicBezTo>
                <a:close/>
              </a:path>
            </a:pathLst>
          </a:custGeom>
          <a:solidFill>
            <a:srgbClr val="157781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10475" y="4974538"/>
            <a:ext cx="1094974" cy="1476068"/>
          </a:xfrm>
          <a:custGeom>
            <a:avLst/>
            <a:gdLst/>
            <a:ahLst/>
            <a:cxnLst/>
            <a:rect l="l" t="t" r="r" b="b"/>
            <a:pathLst>
              <a:path w="1094974" h="1476068">
                <a:moveTo>
                  <a:pt x="0" y="0"/>
                </a:moveTo>
                <a:lnTo>
                  <a:pt x="1094974" y="0"/>
                </a:lnTo>
                <a:lnTo>
                  <a:pt x="1094974" y="1476067"/>
                </a:lnTo>
                <a:lnTo>
                  <a:pt x="0" y="1476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769101" y="7481230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F1DA168C-02D0-166E-09DA-C5B677DE1EE6}"/>
              </a:ext>
            </a:extLst>
          </p:cNvPr>
          <p:cNvSpPr/>
          <p:nvPr/>
        </p:nvSpPr>
        <p:spPr>
          <a:xfrm flipH="1">
            <a:off x="352068" y="8372895"/>
            <a:ext cx="1933932" cy="1819524"/>
          </a:xfrm>
          <a:custGeom>
            <a:avLst/>
            <a:gdLst/>
            <a:ahLst/>
            <a:cxnLst/>
            <a:rect l="l" t="t" r="r" b="b"/>
            <a:pathLst>
              <a:path w="7011515" h="7621212">
                <a:moveTo>
                  <a:pt x="7011515" y="0"/>
                </a:moveTo>
                <a:lnTo>
                  <a:pt x="0" y="0"/>
                </a:lnTo>
                <a:lnTo>
                  <a:pt x="0" y="7621212"/>
                </a:lnTo>
                <a:lnTo>
                  <a:pt x="7011515" y="7621212"/>
                </a:lnTo>
                <a:lnTo>
                  <a:pt x="701151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9ED09D3-EE4B-AD39-3682-4A29BD545F09}"/>
              </a:ext>
            </a:extLst>
          </p:cNvPr>
          <p:cNvSpPr/>
          <p:nvPr/>
        </p:nvSpPr>
        <p:spPr>
          <a:xfrm>
            <a:off x="6880617" y="419800"/>
            <a:ext cx="4526761" cy="154581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974D02E-972A-B61F-5123-BF975E32BA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9631" y="-132465"/>
            <a:ext cx="4518905" cy="25418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46FD2ADE-B7F3-0765-2472-FC2562DAAA67}"/>
                  </a:ext>
                </a:extLst>
              </p:cNvPr>
              <p:cNvSpPr/>
              <p:nvPr/>
            </p:nvSpPr>
            <p:spPr>
              <a:xfrm>
                <a:off x="1828800" y="2667583"/>
                <a:ext cx="8153400" cy="1545814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45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phụ</a:t>
                </a:r>
                <a:r>
                  <a:rPr lang="en-US" sz="4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en-US" sz="4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5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5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45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5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5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endParaRPr lang="en-US" sz="45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46FD2ADE-B7F3-0765-2472-FC2562DAAA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667583"/>
                <a:ext cx="8153400" cy="1545814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0EB372ED-36C1-EC3C-B1B5-A4942E8799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94669" y="3278793"/>
            <a:ext cx="4265355" cy="43512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BDDF86A-F481-EB23-E80C-5B06E3DCDA01}"/>
                  </a:ext>
                </a:extLst>
              </p:cNvPr>
              <p:cNvSpPr txBox="1"/>
              <p:nvPr/>
            </p:nvSpPr>
            <p:spPr>
              <a:xfrm>
                <a:off x="1720517" y="5143499"/>
                <a:ext cx="10192777" cy="3358099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4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  <m:r>
                        <a:rPr lang="en-US" sz="4000" i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0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  <m:r>
                        <a:rPr lang="en-US" sz="40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        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a:rPr lang="en-US" sz="40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𝑜𝑠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4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  <m:r>
                        <a:rPr lang="en-US" sz="4000" i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  <m:r>
                        <a:rPr lang="en-US" sz="40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4000" i="1" dirty="0">
                  <a:solidFill>
                    <a:sysClr val="windowText" lastClr="000000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4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  <m:r>
                        <a:rPr lang="en-US" sz="4000" i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cot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  <m:r>
                        <a:rPr lang="en-US" sz="40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        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cot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4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  <m:r>
                        <a:rPr lang="en-US" sz="4000" i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  <m:r>
                        <a:rPr lang="en-US" sz="40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en-US" sz="4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BDDF86A-F481-EB23-E80C-5B06E3DCDA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0517" y="5143499"/>
                <a:ext cx="10192777" cy="33580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98618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480397" y="6935885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8" y="0"/>
                </a:lnTo>
                <a:lnTo>
                  <a:pt x="1519768" y="1525314"/>
                </a:lnTo>
                <a:lnTo>
                  <a:pt x="0" y="1525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791427" y="4453607"/>
            <a:ext cx="935745" cy="1379785"/>
          </a:xfrm>
          <a:custGeom>
            <a:avLst/>
            <a:gdLst/>
            <a:ahLst/>
            <a:cxnLst/>
            <a:rect l="l" t="t" r="r" b="b"/>
            <a:pathLst>
              <a:path w="935745" h="1379785">
                <a:moveTo>
                  <a:pt x="0" y="0"/>
                </a:moveTo>
                <a:lnTo>
                  <a:pt x="935746" y="0"/>
                </a:lnTo>
                <a:lnTo>
                  <a:pt x="935746" y="1379786"/>
                </a:lnTo>
                <a:lnTo>
                  <a:pt x="0" y="137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2876" y="402307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9675FD-AB06-1571-AB68-C2D6435F796F}"/>
              </a:ext>
            </a:extLst>
          </p:cNvPr>
          <p:cNvSpPr txBox="1"/>
          <p:nvPr/>
        </p:nvSpPr>
        <p:spPr>
          <a:xfrm>
            <a:off x="5181600" y="375664"/>
            <a:ext cx="7264218" cy="995422"/>
          </a:xfrm>
          <a:prstGeom prst="flowChartTerminator">
            <a:avLst/>
          </a:prstGeom>
          <a:solidFill>
            <a:srgbClr val="FFFFE7"/>
          </a:solidFill>
          <a:ln w="38100">
            <a:solidFill>
              <a:schemeClr val="accent6">
                <a:lumMod val="75000"/>
              </a:schemeClr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403FDD-165A-5B14-0212-4D2001EA90F9}"/>
                  </a:ext>
                </a:extLst>
              </p:cNvPr>
              <p:cNvSpPr txBox="1"/>
              <p:nvPr/>
            </p:nvSpPr>
            <p:spPr>
              <a:xfrm>
                <a:off x="1039371" y="1320751"/>
                <a:ext cx="15935466" cy="31369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61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qua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0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258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qua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45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403FDD-165A-5B14-0212-4D2001EA90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371" y="1320751"/>
                <a:ext cx="15935466" cy="3136949"/>
              </a:xfrm>
              <a:prstGeom prst="rect">
                <a:avLst/>
              </a:prstGeom>
              <a:blipFill>
                <a:blip r:embed="rId8"/>
                <a:stretch>
                  <a:fillRect l="-1377" b="-7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536212C-0A19-4056-B847-B3CC436B8843}"/>
                  </a:ext>
                </a:extLst>
              </p:cNvPr>
              <p:cNvSpPr txBox="1"/>
              <p:nvPr/>
            </p:nvSpPr>
            <p:spPr>
              <a:xfrm>
                <a:off x="922115" y="4754378"/>
                <a:ext cx="16443766" cy="37419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61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8</m:t>
                              </m:r>
                            </m:den>
                          </m:f>
                        </m:e>
                      </m:func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8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=−</m:t>
                      </m:r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8</m:t>
                              </m:r>
                            </m:den>
                          </m:f>
                        </m:e>
                      </m:func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=−</m:t>
                      </m:r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4000" b="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=−</m:t>
                      </m:r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8</m:t>
                              </m:r>
                            </m:den>
                          </m:f>
                        </m:e>
                      </m:func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;                                                                             </m:t>
                      </m:r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536212C-0A19-4056-B847-B3CC436B88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115" y="4754378"/>
                <a:ext cx="16443766" cy="374192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oogle Shape;305;p14">
            <a:extLst>
              <a:ext uri="{FF2B5EF4-FFF2-40B4-BE49-F238E27FC236}">
                <a16:creationId xmlns:a16="http://schemas.microsoft.com/office/drawing/2014/main" id="{E27636EB-75B1-3E32-599C-6AFA96375DE0}"/>
              </a:ext>
            </a:extLst>
          </p:cNvPr>
          <p:cNvGrpSpPr/>
          <p:nvPr/>
        </p:nvGrpSpPr>
        <p:grpSpPr>
          <a:xfrm>
            <a:off x="14027102" y="4103074"/>
            <a:ext cx="1974898" cy="1192826"/>
            <a:chOff x="7890477" y="787864"/>
            <a:chExt cx="2065959" cy="1377288"/>
          </a:xfrm>
        </p:grpSpPr>
        <p:pic>
          <p:nvPicPr>
            <p:cNvPr id="8" name="Google Shape;306;p14">
              <a:extLst>
                <a:ext uri="{FF2B5EF4-FFF2-40B4-BE49-F238E27FC236}">
                  <a16:creationId xmlns:a16="http://schemas.microsoft.com/office/drawing/2014/main" id="{B123ED97-B0F0-DB67-580A-8712443A6719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307;p14">
              <a:extLst>
                <a:ext uri="{FF2B5EF4-FFF2-40B4-BE49-F238E27FC236}">
                  <a16:creationId xmlns:a16="http://schemas.microsoft.com/office/drawing/2014/main" id="{649EAC67-C348-4B26-FDF1-B64CA883A8D0}"/>
                </a:ext>
              </a:extLst>
            </p:cNvPr>
            <p:cNvSpPr txBox="1"/>
            <p:nvPr/>
          </p:nvSpPr>
          <p:spPr>
            <a:xfrm>
              <a:off x="7934238" y="870543"/>
              <a:ext cx="2022198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B5A6E6B-4463-B6D8-E997-40E3E177601D}"/>
                  </a:ext>
                </a:extLst>
              </p:cNvPr>
              <p:cNvSpPr txBox="1"/>
              <p:nvPr/>
            </p:nvSpPr>
            <p:spPr>
              <a:xfrm>
                <a:off x="691090" y="8349713"/>
                <a:ext cx="16443766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tan</m:t>
                          </m:r>
                        </m:fName>
                        <m:e>
                          <m:sSup>
                            <m:sSup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258</m:t>
                              </m:r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𝑜</m:t>
                              </m:r>
                            </m:sup>
                          </m:sSup>
                        </m:e>
                      </m:func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180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𝑜</m:t>
                                  </m:r>
                                </m:sup>
                              </m:s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78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𝑜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tan</m:t>
                          </m:r>
                        </m:fName>
                        <m:e>
                          <m:sSup>
                            <m:sSup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78</m:t>
                              </m:r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𝑜</m:t>
                              </m:r>
                            </m:sup>
                          </m:sSup>
                        </m:e>
                      </m:func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90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𝑜</m:t>
                                  </m:r>
                                </m:sup>
                              </m:s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12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𝑜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cot</m:t>
                          </m:r>
                        </m:fName>
                        <m:e>
                          <m:sSup>
                            <m:sSup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12</m:t>
                              </m:r>
                            </m:e>
                            <m: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𝑜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B5A6E6B-4463-B6D8-E997-40E3E17760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090" y="8349713"/>
                <a:ext cx="16443766" cy="101566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57359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7" grpId="0"/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2333" y="478813"/>
            <a:ext cx="17363331" cy="9183619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2015114" flipH="1">
            <a:off x="17274813" y="8211494"/>
            <a:ext cx="1101694" cy="1967310"/>
          </a:xfrm>
          <a:custGeom>
            <a:avLst/>
            <a:gdLst/>
            <a:ahLst/>
            <a:cxnLst/>
            <a:rect l="l" t="t" r="r" b="b"/>
            <a:pathLst>
              <a:path w="1101694" h="1967310">
                <a:moveTo>
                  <a:pt x="1101694" y="0"/>
                </a:moveTo>
                <a:lnTo>
                  <a:pt x="0" y="0"/>
                </a:lnTo>
                <a:lnTo>
                  <a:pt x="0" y="1967311"/>
                </a:lnTo>
                <a:lnTo>
                  <a:pt x="1101694" y="1967311"/>
                </a:lnTo>
                <a:lnTo>
                  <a:pt x="11016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869318D0-3B26-98BF-DCB5-7C475605B684}"/>
              </a:ext>
            </a:extLst>
          </p:cNvPr>
          <p:cNvSpPr/>
          <p:nvPr/>
        </p:nvSpPr>
        <p:spPr>
          <a:xfrm>
            <a:off x="65423" y="5070623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6E0009B-BB86-4ACA-69DF-70F82281DF62}"/>
              </a:ext>
            </a:extLst>
          </p:cNvPr>
          <p:cNvGrpSpPr/>
          <p:nvPr/>
        </p:nvGrpSpPr>
        <p:grpSpPr>
          <a:xfrm>
            <a:off x="6974308" y="366472"/>
            <a:ext cx="4339384" cy="1569778"/>
            <a:chOff x="1624734" y="1360680"/>
            <a:chExt cx="5309466" cy="156977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11D60E-508D-12E0-D83A-BFB21D4ED27E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5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6F993DA-D445-A84A-DC6D-9BB27CBDA30F}"/>
                </a:ext>
              </a:extLst>
            </p:cNvPr>
            <p:cNvSpPr/>
            <p:nvPr/>
          </p:nvSpPr>
          <p:spPr>
            <a:xfrm>
              <a:off x="1739034" y="1549559"/>
              <a:ext cx="5080866" cy="119202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5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B4E9610-B2D2-F6FD-164A-42F37D857D94}"/>
                  </a:ext>
                </a:extLst>
              </p:cNvPr>
              <p:cNvSpPr txBox="1"/>
              <p:nvPr/>
            </p:nvSpPr>
            <p:spPr>
              <a:xfrm>
                <a:off x="685800" y="1909406"/>
                <a:ext cx="17363327" cy="22179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𝑜𝑠</m:t>
                        </m:r>
                      </m:fName>
                      <m:e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638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qua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45</m:t>
                        </m:r>
                      </m:e>
                      <m:sup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cot</m:t>
                        </m:r>
                      </m:fName>
                      <m:e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19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qua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0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B4E9610-B2D2-F6FD-164A-42F37D857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909406"/>
                <a:ext cx="17363327" cy="2217915"/>
              </a:xfrm>
              <a:prstGeom prst="rect">
                <a:avLst/>
              </a:prstGeom>
              <a:blipFill>
                <a:blip r:embed="rId7"/>
                <a:stretch>
                  <a:fillRect l="-1264" b="-4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oogle Shape;305;p14">
            <a:extLst>
              <a:ext uri="{FF2B5EF4-FFF2-40B4-BE49-F238E27FC236}">
                <a16:creationId xmlns:a16="http://schemas.microsoft.com/office/drawing/2014/main" id="{7F38535F-A1E5-B1EA-BEEB-89CD5C7D0640}"/>
              </a:ext>
            </a:extLst>
          </p:cNvPr>
          <p:cNvGrpSpPr/>
          <p:nvPr/>
        </p:nvGrpSpPr>
        <p:grpSpPr>
          <a:xfrm>
            <a:off x="8156547" y="4547087"/>
            <a:ext cx="1974898" cy="1192826"/>
            <a:chOff x="7890477" y="787864"/>
            <a:chExt cx="2065959" cy="1377288"/>
          </a:xfrm>
        </p:grpSpPr>
        <p:pic>
          <p:nvPicPr>
            <p:cNvPr id="9" name="Google Shape;306;p14">
              <a:extLst>
                <a:ext uri="{FF2B5EF4-FFF2-40B4-BE49-F238E27FC236}">
                  <a16:creationId xmlns:a16="http://schemas.microsoft.com/office/drawing/2014/main" id="{09034E77-B125-E1FC-76AB-077613FAE8EB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307;p14">
              <a:extLst>
                <a:ext uri="{FF2B5EF4-FFF2-40B4-BE49-F238E27FC236}">
                  <a16:creationId xmlns:a16="http://schemas.microsoft.com/office/drawing/2014/main" id="{0277B9AC-BD6F-B694-F90A-ED62AD017009}"/>
                </a:ext>
              </a:extLst>
            </p:cNvPr>
            <p:cNvSpPr txBox="1"/>
            <p:nvPr/>
          </p:nvSpPr>
          <p:spPr>
            <a:xfrm>
              <a:off x="7934238" y="870543"/>
              <a:ext cx="2022198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C46E98C-7D4F-3D13-BEE5-07A7593A94BF}"/>
                  </a:ext>
                </a:extLst>
              </p:cNvPr>
              <p:cNvSpPr txBox="1"/>
              <p:nvPr/>
            </p:nvSpPr>
            <p:spPr>
              <a:xfrm>
                <a:off x="1418681" y="5562452"/>
                <a:ext cx="15403953" cy="41549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40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pt-BR" sz="40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func>
                        <m:funcPr>
                          <m:ctrlPr>
                            <a:rPr lang="pt-BR" sz="400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638</m:t>
                              </m:r>
                            </m:e>
                            <m:sup>
                              <m:r>
                                <a:rPr lang="pt-B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∘</m:t>
                              </m:r>
                            </m:sup>
                          </m:sSup>
                        </m:e>
                      </m:func>
                      <m:r>
                        <a:rPr lang="pt-BR" sz="400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pt-BR" sz="400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40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82</m:t>
                                  </m:r>
                                </m:e>
                                <m:sup>
                                  <m:r>
                                    <a:rPr lang="pt-BR" sz="40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  <m:r>
                                <a:rPr lang="pt-B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+2⋅</m:t>
                              </m:r>
                              <m:sSup>
                                <m:sSupPr>
                                  <m:ctrlP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40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360</m:t>
                                  </m:r>
                                </m:e>
                                <m:sup>
                                  <m:r>
                                    <a:rPr lang="pt-BR" sz="40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r>
                        <a:rPr lang="pt-BR" sz="400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pt-BR" sz="400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4000" i="1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40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82</m:t>
                                  </m:r>
                                </m:e>
                                <m:sup>
                                  <m:r>
                                    <a:rPr lang="pt-BR" sz="4000" kern="1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r>
                        <a:rPr lang="pt-BR" sz="400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pt-BR" sz="400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82</m:t>
                              </m:r>
                            </m:e>
                            <m:sup>
                              <m:r>
                                <a:rPr lang="pt-B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∘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en-US" sz="4000" i="1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40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			</m:t>
                      </m:r>
                      <m:r>
                        <a:rPr lang="pt-BR" sz="400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400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pt-BR" sz="400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sz="400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90</m:t>
                              </m:r>
                            </m:e>
                            <m:sup>
                              <m:r>
                                <a:rPr lang="pt-B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∘</m:t>
                              </m:r>
                            </m:sup>
                          </m:sSup>
                          <m:r>
                            <a:rPr lang="pt-BR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82</m:t>
                              </m:r>
                            </m:e>
                            <m:sup>
                              <m:r>
                                <a:rPr lang="pt-B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∘</m:t>
                              </m:r>
                            </m:sup>
                          </m:sSup>
                        </m:e>
                      </m:d>
                      <m:r>
                        <a:rPr lang="pt-BR" sz="400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400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pt-BR" sz="400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sSup>
                        <m:sSupPr>
                          <m:ctrlPr>
                            <a:rPr lang="en-US" sz="400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pt-B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e>
                        <m:sup>
                          <m:r>
                            <a:rPr lang="pt-B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pt-BR" sz="40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;</m:t>
                      </m:r>
                    </m:oMath>
                  </m:oMathPara>
                </a14:m>
                <a:endParaRPr lang="en-US" sz="4000" kern="100" dirty="0">
                  <a:effectLst/>
                  <a:latin typeface="Arial (Body)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40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pt-BR" sz="40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</m:t>
                      </m:r>
                      <m:r>
                        <m:rPr>
                          <m:sty m:val="p"/>
                        </m:rPr>
                        <a:rPr lang="pt-B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cot</m:t>
                      </m:r>
                      <m:r>
                        <a:rPr lang="pt-B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pt-B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19</m:t>
                          </m:r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pt-B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pt-B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cot</m:t>
                      </m:r>
                      <m:r>
                        <a:rPr lang="pt-B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pt-B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  <m:r>
                            <a:rPr lang="pt-BR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pt-B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pt-B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cot</m:t>
                      </m:r>
                      <m:r>
                        <a:rPr lang="pt-B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pt-BR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pt-BR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pt-B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pt-BR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pt-B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cot</m:t>
                      </m:r>
                      <m:r>
                        <a:rPr lang="pt-BR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pt-BR" sz="4000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pt-BR" sz="40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4000" kern="100" dirty="0">
                  <a:effectLst/>
                  <a:latin typeface="Arial (Body)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C46E98C-7D4F-3D13-BEE5-07A7593A94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681" y="5562452"/>
                <a:ext cx="15403953" cy="415498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066126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0833" y="878175"/>
            <a:ext cx="17496150" cy="87648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C7C5DCC-C212-5767-17D8-80FF182CC6EC}"/>
              </a:ext>
            </a:extLst>
          </p:cNvPr>
          <p:cNvGrpSpPr/>
          <p:nvPr/>
        </p:nvGrpSpPr>
        <p:grpSpPr>
          <a:xfrm>
            <a:off x="6773416" y="266700"/>
            <a:ext cx="4432225" cy="1301648"/>
            <a:chOff x="1852505" y="3331267"/>
            <a:chExt cx="4741161" cy="1301648"/>
          </a:xfrm>
        </p:grpSpPr>
        <p:sp>
          <p:nvSpPr>
            <p:cNvPr id="7" name="Freeform 29">
              <a:extLst>
                <a:ext uri="{FF2B5EF4-FFF2-40B4-BE49-F238E27FC236}">
                  <a16:creationId xmlns:a16="http://schemas.microsoft.com/office/drawing/2014/main" id="{D2400F26-6097-02D8-FF93-9236F01BE6C6}"/>
                </a:ext>
              </a:extLst>
            </p:cNvPr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DE7666-4064-8395-106E-9302CC774FA6}"/>
                </a:ext>
              </a:extLst>
            </p:cNvPr>
            <p:cNvSpPr/>
            <p:nvPr/>
          </p:nvSpPr>
          <p:spPr>
            <a:xfrm>
              <a:off x="1852505" y="3331267"/>
              <a:ext cx="4741161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nl-NL" sz="5000" b="1" dirty="0" err="1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nl-NL" sz="5000" b="1" dirty="0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5000" b="1" dirty="0" err="1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nl-NL" sz="5000" b="1" dirty="0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endParaRPr lang="en-US" sz="5000" b="1" dirty="0">
                <a:ln w="0"/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8DBFCF20-696E-D47B-7EEE-F90E034B6995}"/>
              </a:ext>
            </a:extLst>
          </p:cNvPr>
          <p:cNvSpPr/>
          <p:nvPr/>
        </p:nvSpPr>
        <p:spPr>
          <a:xfrm>
            <a:off x="15746332" y="274666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4E9908D5-92CF-B8FE-B8A8-6E4D6C85FB0F}"/>
              </a:ext>
            </a:extLst>
          </p:cNvPr>
          <p:cNvSpPr/>
          <p:nvPr/>
        </p:nvSpPr>
        <p:spPr>
          <a:xfrm rot="-1364019">
            <a:off x="-438722" y="6184740"/>
            <a:ext cx="1252321" cy="1117981"/>
          </a:xfrm>
          <a:custGeom>
            <a:avLst/>
            <a:gdLst/>
            <a:ahLst/>
            <a:cxnLst/>
            <a:rect l="l" t="t" r="r" b="b"/>
            <a:pathLst>
              <a:path w="1252321" h="1117981">
                <a:moveTo>
                  <a:pt x="0" y="0"/>
                </a:moveTo>
                <a:lnTo>
                  <a:pt x="1252321" y="0"/>
                </a:lnTo>
                <a:lnTo>
                  <a:pt x="1252321" y="1117982"/>
                </a:lnTo>
                <a:lnTo>
                  <a:pt x="0" y="11179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670DCFD-240C-D2C8-9646-5D7BD8F47D28}"/>
                  </a:ext>
                </a:extLst>
              </p:cNvPr>
              <p:cNvSpPr txBox="1"/>
              <p:nvPr/>
            </p:nvSpPr>
            <p:spPr>
              <a:xfrm>
                <a:off x="619220" y="1712216"/>
                <a:ext cx="17049560" cy="17522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3800" b="0" i="0" dirty="0">
                    <a:solidFill>
                      <a:srgbClr val="000000"/>
                    </a:solidFill>
                    <a:effectLst/>
                  </a:rPr>
                  <a:t>Trong Hình 11, vị trí </a:t>
                </a:r>
                <a:r>
                  <a:rPr lang="vi-VN" sz="3800" b="0" i="0" dirty="0" err="1">
                    <a:solidFill>
                      <a:srgbClr val="000000"/>
                    </a:solidFill>
                    <a:effectLst/>
                  </a:rPr>
                  <a:t>cabin</a:t>
                </a:r>
                <a:r>
                  <a:rPr lang="vi-VN" sz="3800" b="0" i="0" dirty="0">
                    <a:solidFill>
                      <a:srgbClr val="000000"/>
                    </a:solidFill>
                    <a:effectLst/>
                  </a:rPr>
                  <a:t> mà Bình và Cường ngồi trên vòng quay được đánh dấu bởi điểm </a:t>
                </a:r>
                <a14:m>
                  <m:oMath xmlns:m="http://schemas.openxmlformats.org/officeDocument/2006/math">
                    <m:r>
                      <a:rPr lang="vi-VN" sz="3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vi-VN" sz="3800" b="0" i="0" dirty="0">
                    <a:solidFill>
                      <a:srgbClr val="000000"/>
                    </a:solidFill>
                    <a:effectLst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3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vi-VN" sz="3800" b="0" i="0" dirty="0">
                    <a:solidFill>
                      <a:srgbClr val="000000"/>
                    </a:solidFill>
                    <a:effectLst/>
                  </a:rPr>
                  <a:t>.</a:t>
                </a:r>
                <a:endParaRPr lang="en-US" sz="3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670DCFD-240C-D2C8-9646-5D7BD8F47D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220" y="1712216"/>
                <a:ext cx="17049560" cy="1752211"/>
              </a:xfrm>
              <a:prstGeom prst="rect">
                <a:avLst/>
              </a:prstGeom>
              <a:blipFill>
                <a:blip r:embed="rId7"/>
                <a:stretch>
                  <a:fillRect l="-1180" r="-644" b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A458846-CA49-EB3D-20F4-43A6674E179E}"/>
                  </a:ext>
                </a:extLst>
              </p:cNvPr>
              <p:cNvSpPr txBox="1"/>
              <p:nvPr/>
            </p:nvSpPr>
            <p:spPr>
              <a:xfrm>
                <a:off x="1036055" y="3464427"/>
                <a:ext cx="11003546" cy="61241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800" b="0" i="0" dirty="0">
                    <a:solidFill>
                      <a:srgbClr val="000000"/>
                    </a:solidFill>
                    <a:effectLst/>
                  </a:rPr>
                  <a:t>a) Chứng minh rằng chiều cao từ điểm </a:t>
                </a:r>
                <a14:m>
                  <m:oMath xmlns:m="http://schemas.openxmlformats.org/officeDocument/2006/math">
                    <m:r>
                      <a:rPr lang="vi-VN" sz="3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vi-VN" sz="3800" b="0" i="0" dirty="0">
                    <a:solidFill>
                      <a:srgbClr val="000000"/>
                    </a:solidFill>
                    <a:effectLst/>
                  </a:rPr>
                  <a:t> đến mặt đất bằng </a:t>
                </a:r>
                <a14:m>
                  <m:oMath xmlns:m="http://schemas.openxmlformats.org/officeDocument/2006/math">
                    <m:r>
                      <a:rPr lang="vi-VN" sz="3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(13 + 10</m:t>
                    </m:r>
                    <m:r>
                      <m:rPr>
                        <m:sty m:val="p"/>
                      </m:rPr>
                      <a:rPr lang="vi-VN" sz="3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sin</m:t>
                    </m:r>
                    <m:r>
                      <a:rPr lang="el-GR" sz="38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𝛼</m:t>
                    </m:r>
                    <m:r>
                      <a:rPr lang="el-GR" sz="38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vi-VN" sz="3800" b="0" i="0" dirty="0">
                    <a:solidFill>
                      <a:srgbClr val="000000"/>
                    </a:solidFill>
                    <a:effectLst/>
                  </a:rPr>
                  <a:t>mét với </a:t>
                </a:r>
                <a14:m>
                  <m:oMath xmlns:m="http://schemas.openxmlformats.org/officeDocument/2006/math">
                    <m:r>
                      <a:rPr lang="el-GR" sz="3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l-GR" sz="3800" b="0" i="0" dirty="0">
                    <a:solidFill>
                      <a:srgbClr val="000000"/>
                    </a:solidFill>
                    <a:effectLst/>
                  </a:rPr>
                  <a:t> </a:t>
                </a:r>
                <a:r>
                  <a:rPr lang="vi-VN" sz="3800" b="0" i="0" dirty="0">
                    <a:solidFill>
                      <a:srgbClr val="000000"/>
                    </a:solidFill>
                    <a:effectLst/>
                  </a:rPr>
                  <a:t>là số đo của một góc lượng giác tia đầu </a:t>
                </a:r>
                <a14:m>
                  <m:oMath xmlns:m="http://schemas.openxmlformats.org/officeDocument/2006/math">
                    <m:r>
                      <a:rPr lang="vi-VN" sz="3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𝑂𝐴</m:t>
                    </m:r>
                  </m:oMath>
                </a14:m>
                <a:r>
                  <a:rPr lang="vi-VN" sz="3800" b="0" i="0" dirty="0">
                    <a:solidFill>
                      <a:srgbClr val="000000"/>
                    </a:solidFill>
                    <a:effectLst/>
                  </a:rPr>
                  <a:t>, tia cuối </a:t>
                </a:r>
                <a14:m>
                  <m:oMath xmlns:m="http://schemas.openxmlformats.org/officeDocument/2006/math">
                    <m:r>
                      <a:rPr lang="vi-VN" sz="3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𝑂𝐵</m:t>
                    </m:r>
                  </m:oMath>
                </a14:m>
                <a:r>
                  <a:rPr lang="vi-VN" sz="3800" b="0" i="0" dirty="0">
                    <a:solidFill>
                      <a:srgbClr val="000000"/>
                    </a:solidFill>
                    <a:effectLst/>
                  </a:rPr>
                  <a:t>. Tính độ cao của điểm </a:t>
                </a:r>
                <a14:m>
                  <m:oMath xmlns:m="http://schemas.openxmlformats.org/officeDocument/2006/math">
                    <m:r>
                      <a:rPr lang="vi-VN" sz="3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vi-VN" sz="3800" b="0" i="0" dirty="0">
                    <a:solidFill>
                      <a:srgbClr val="000000"/>
                    </a:solidFill>
                    <a:effectLst/>
                  </a:rPr>
                  <a:t> so với mặt đất khi </a:t>
                </a:r>
                <a14:m>
                  <m:oMath xmlns:m="http://schemas.openxmlformats.org/officeDocument/2006/math">
                    <m:r>
                      <a:rPr lang="el-GR" sz="3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𝛼</m:t>
                    </m:r>
                    <m:r>
                      <a:rPr lang="el-GR" sz="3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 = – 30°.</m:t>
                    </m:r>
                  </m:oMath>
                </a14:m>
                <a:endParaRPr lang="el-GR" sz="3800" b="0" i="0" dirty="0">
                  <a:solidFill>
                    <a:srgbClr val="000000"/>
                  </a:solidFill>
                  <a:effectLst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800" b="0" i="0" dirty="0">
                    <a:solidFill>
                      <a:srgbClr val="000000"/>
                    </a:solidFill>
                    <a:effectLst/>
                  </a:rPr>
                  <a:t>b) Khi điểm </a:t>
                </a:r>
                <a14:m>
                  <m:oMath xmlns:m="http://schemas.openxmlformats.org/officeDocument/2006/math">
                    <m:r>
                      <a:rPr lang="vi-VN" sz="3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vi-VN" sz="3800" b="0" i="0" dirty="0">
                    <a:solidFill>
                      <a:srgbClr val="000000"/>
                    </a:solidFill>
                    <a:effectLst/>
                  </a:rPr>
                  <a:t> cách mặt đất 4m thì điểm </a:t>
                </a:r>
                <a14:m>
                  <m:oMath xmlns:m="http://schemas.openxmlformats.org/officeDocument/2006/math">
                    <m:r>
                      <a:rPr lang="vi-VN" sz="3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vi-VN" sz="3800" b="0" i="0" dirty="0">
                    <a:solidFill>
                      <a:srgbClr val="000000"/>
                    </a:solidFill>
                    <a:effectLst/>
                  </a:rPr>
                  <a:t> cách mặt đất bao nhiêu mét? Làm tròn kết quả đến hàng phần trăm.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A458846-CA49-EB3D-20F4-43A6674E17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055" y="3464427"/>
                <a:ext cx="11003546" cy="6124112"/>
              </a:xfrm>
              <a:prstGeom prst="rect">
                <a:avLst/>
              </a:prstGeom>
              <a:blipFill>
                <a:blip r:embed="rId8"/>
                <a:stretch>
                  <a:fillRect l="-1828" r="-1828" b="-3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5580705B-E2F3-BBDF-D1A3-B66CE7AF38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947" y="3282312"/>
            <a:ext cx="5162502" cy="5407752"/>
          </a:xfrm>
          <a:prstGeom prst="rect">
            <a:avLst/>
          </a:prstGeom>
        </p:spPr>
      </p:pic>
      <p:sp>
        <p:nvSpPr>
          <p:cNvPr id="11" name="Freeform 17">
            <a:extLst>
              <a:ext uri="{FF2B5EF4-FFF2-40B4-BE49-F238E27FC236}">
                <a16:creationId xmlns:a16="http://schemas.microsoft.com/office/drawing/2014/main" id="{DBB45CA6-08C7-7AC8-A0D7-CAE74F189B00}"/>
              </a:ext>
            </a:extLst>
          </p:cNvPr>
          <p:cNvSpPr/>
          <p:nvPr/>
        </p:nvSpPr>
        <p:spPr>
          <a:xfrm>
            <a:off x="17107395" y="8226110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767893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0833" y="878175"/>
            <a:ext cx="17496150" cy="87648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C7C5DCC-C212-5767-17D8-80FF182CC6EC}"/>
              </a:ext>
            </a:extLst>
          </p:cNvPr>
          <p:cNvGrpSpPr/>
          <p:nvPr/>
        </p:nvGrpSpPr>
        <p:grpSpPr>
          <a:xfrm>
            <a:off x="6773416" y="266700"/>
            <a:ext cx="4432225" cy="1301648"/>
            <a:chOff x="1852505" y="3331267"/>
            <a:chExt cx="4741161" cy="1301648"/>
          </a:xfrm>
        </p:grpSpPr>
        <p:sp>
          <p:nvSpPr>
            <p:cNvPr id="7" name="Freeform 29">
              <a:extLst>
                <a:ext uri="{FF2B5EF4-FFF2-40B4-BE49-F238E27FC236}">
                  <a16:creationId xmlns:a16="http://schemas.microsoft.com/office/drawing/2014/main" id="{D2400F26-6097-02D8-FF93-9236F01BE6C6}"/>
                </a:ext>
              </a:extLst>
            </p:cNvPr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DE7666-4064-8395-106E-9302CC774FA6}"/>
                </a:ext>
              </a:extLst>
            </p:cNvPr>
            <p:cNvSpPr/>
            <p:nvPr/>
          </p:nvSpPr>
          <p:spPr>
            <a:xfrm>
              <a:off x="1852505" y="3331267"/>
              <a:ext cx="4741161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nl-NL" sz="5000" b="1" dirty="0" err="1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nl-NL" sz="5000" b="1" dirty="0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5000" b="1" dirty="0" err="1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nl-NL" sz="5000" b="1" dirty="0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endParaRPr lang="en-US" sz="5000" b="1" dirty="0">
                <a:ln w="0"/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8DBFCF20-696E-D47B-7EEE-F90E034B6995}"/>
              </a:ext>
            </a:extLst>
          </p:cNvPr>
          <p:cNvSpPr/>
          <p:nvPr/>
        </p:nvSpPr>
        <p:spPr>
          <a:xfrm>
            <a:off x="15746332" y="274666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4E9908D5-92CF-B8FE-B8A8-6E4D6C85FB0F}"/>
              </a:ext>
            </a:extLst>
          </p:cNvPr>
          <p:cNvSpPr/>
          <p:nvPr/>
        </p:nvSpPr>
        <p:spPr>
          <a:xfrm rot="-1364019">
            <a:off x="-563145" y="6581139"/>
            <a:ext cx="1252321" cy="1117981"/>
          </a:xfrm>
          <a:custGeom>
            <a:avLst/>
            <a:gdLst/>
            <a:ahLst/>
            <a:cxnLst/>
            <a:rect l="l" t="t" r="r" b="b"/>
            <a:pathLst>
              <a:path w="1252321" h="1117981">
                <a:moveTo>
                  <a:pt x="0" y="0"/>
                </a:moveTo>
                <a:lnTo>
                  <a:pt x="1252321" y="0"/>
                </a:lnTo>
                <a:lnTo>
                  <a:pt x="1252321" y="1117982"/>
                </a:lnTo>
                <a:lnTo>
                  <a:pt x="0" y="11179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580705B-E2F3-BBDF-D1A3-B66CE7AF38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947" y="3282312"/>
            <a:ext cx="5162502" cy="5407752"/>
          </a:xfrm>
          <a:prstGeom prst="rect">
            <a:avLst/>
          </a:prstGeom>
        </p:spPr>
      </p:pic>
      <p:sp>
        <p:nvSpPr>
          <p:cNvPr id="11" name="Freeform 17">
            <a:extLst>
              <a:ext uri="{FF2B5EF4-FFF2-40B4-BE49-F238E27FC236}">
                <a16:creationId xmlns:a16="http://schemas.microsoft.com/office/drawing/2014/main" id="{DBB45CA6-08C7-7AC8-A0D7-CAE74F189B00}"/>
              </a:ext>
            </a:extLst>
          </p:cNvPr>
          <p:cNvSpPr/>
          <p:nvPr/>
        </p:nvSpPr>
        <p:spPr>
          <a:xfrm>
            <a:off x="17107395" y="8226110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19" name="Google Shape;305;p14">
            <a:extLst>
              <a:ext uri="{FF2B5EF4-FFF2-40B4-BE49-F238E27FC236}">
                <a16:creationId xmlns:a16="http://schemas.microsoft.com/office/drawing/2014/main" id="{8EFE7378-4A2F-BBAE-CD2C-19C7F095BBAD}"/>
              </a:ext>
            </a:extLst>
          </p:cNvPr>
          <p:cNvGrpSpPr/>
          <p:nvPr/>
        </p:nvGrpSpPr>
        <p:grpSpPr>
          <a:xfrm flipH="1">
            <a:off x="1002715" y="2315091"/>
            <a:ext cx="1868627" cy="1192826"/>
            <a:chOff x="7890477" y="787864"/>
            <a:chExt cx="2065959" cy="1377288"/>
          </a:xfrm>
        </p:grpSpPr>
        <p:pic>
          <p:nvPicPr>
            <p:cNvPr id="20" name="Google Shape;306;p14">
              <a:extLst>
                <a:ext uri="{FF2B5EF4-FFF2-40B4-BE49-F238E27FC236}">
                  <a16:creationId xmlns:a16="http://schemas.microsoft.com/office/drawing/2014/main" id="{9024860B-8970-4D01-41ED-F9BE117279D5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307;p14">
              <a:extLst>
                <a:ext uri="{FF2B5EF4-FFF2-40B4-BE49-F238E27FC236}">
                  <a16:creationId xmlns:a16="http://schemas.microsoft.com/office/drawing/2014/main" id="{59EBD92C-51FB-9B28-99AE-A75F069D7E38}"/>
                </a:ext>
              </a:extLst>
            </p:cNvPr>
            <p:cNvSpPr txBox="1"/>
            <p:nvPr/>
          </p:nvSpPr>
          <p:spPr>
            <a:xfrm>
              <a:off x="7934238" y="870543"/>
              <a:ext cx="2022198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E087FC-D9B1-F45B-966D-670E560043D7}"/>
                  </a:ext>
                </a:extLst>
              </p:cNvPr>
              <p:cNvSpPr txBox="1"/>
              <p:nvPr/>
            </p:nvSpPr>
            <p:spPr>
              <a:xfrm>
                <a:off x="692783" y="3777355"/>
                <a:ext cx="12544353" cy="52104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Tung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𝐻</m:t>
                    </m:r>
                  </m:oMath>
                </a14:m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𝐾</m:t>
                    </m:r>
                  </m:oMath>
                </a14:m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𝐻</m:t>
                        </m:r>
                      </m:sub>
                    </m:sSub>
                    <m: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13</m:t>
                    </m:r>
                  </m:oMath>
                </a14:m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𝐾</m:t>
                        </m:r>
                      </m:sub>
                    </m:sSub>
                    <m: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𝑂𝐵</m:t>
                    </m:r>
                    <m: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⁡(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</m:t>
                    </m:r>
                    <m: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𝑂𝐵</m:t>
                    </m:r>
                    <m: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)=10</m:t>
                    </m:r>
                    <m:r>
                      <m:rPr>
                        <m:sty m:val="p"/>
                      </m:rP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ra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cao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vói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mặt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đất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𝐾𝐻</m:t>
                    </m:r>
                    <m: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𝐾</m:t>
                        </m:r>
                      </m:sub>
                    </m:sSub>
                    <m:r>
                      <a:rPr lang="nl-NL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𝐻</m:t>
                        </m:r>
                      </m:sub>
                    </m:sSub>
                    <m: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</m:t>
                    </m:r>
                    <m:r>
                      <m:rPr>
                        <m:sty m:val="p"/>
                      </m:rP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nl-NL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+13</m:t>
                    </m:r>
                  </m:oMath>
                </a14:m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30</m:t>
                        </m:r>
                      </m:e>
                      <m:sup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𝐾𝐻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=13+10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d>
                      <m:d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30</m:t>
                            </m:r>
                          </m:e>
                          <m:sup>
                            <m:r>
                              <a:rPr lang="en-US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∘</m:t>
                            </m:r>
                          </m:sup>
                        </m:sSup>
                      </m:e>
                    </m:d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=8(</m:t>
                    </m:r>
                    <m:r>
                      <m:rPr>
                        <m:nor/>
                      </m:rPr>
                      <a:rPr lang="en-US" sz="4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E087FC-D9B1-F45B-966D-670E56004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783" y="3777355"/>
                <a:ext cx="12544353" cy="5210465"/>
              </a:xfrm>
              <a:prstGeom prst="rect">
                <a:avLst/>
              </a:prstGeom>
              <a:blipFill>
                <a:blip r:embed="rId11"/>
                <a:stretch>
                  <a:fillRect l="-1750" b="-4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12399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0833" y="878175"/>
            <a:ext cx="17496150" cy="87648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C7C5DCC-C212-5767-17D8-80FF182CC6EC}"/>
              </a:ext>
            </a:extLst>
          </p:cNvPr>
          <p:cNvGrpSpPr/>
          <p:nvPr/>
        </p:nvGrpSpPr>
        <p:grpSpPr>
          <a:xfrm>
            <a:off x="6773416" y="266700"/>
            <a:ext cx="4432225" cy="1301648"/>
            <a:chOff x="1852505" y="3331267"/>
            <a:chExt cx="4741161" cy="1301648"/>
          </a:xfrm>
        </p:grpSpPr>
        <p:sp>
          <p:nvSpPr>
            <p:cNvPr id="7" name="Freeform 29">
              <a:extLst>
                <a:ext uri="{FF2B5EF4-FFF2-40B4-BE49-F238E27FC236}">
                  <a16:creationId xmlns:a16="http://schemas.microsoft.com/office/drawing/2014/main" id="{D2400F26-6097-02D8-FF93-9236F01BE6C6}"/>
                </a:ext>
              </a:extLst>
            </p:cNvPr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DE7666-4064-8395-106E-9302CC774FA6}"/>
                </a:ext>
              </a:extLst>
            </p:cNvPr>
            <p:cNvSpPr/>
            <p:nvPr/>
          </p:nvSpPr>
          <p:spPr>
            <a:xfrm>
              <a:off x="1852505" y="3331267"/>
              <a:ext cx="4741161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nl-NL" sz="5000" b="1" dirty="0" err="1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nl-NL" sz="5000" b="1" dirty="0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5000" b="1" dirty="0" err="1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nl-NL" sz="5000" b="1" dirty="0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endParaRPr lang="en-US" sz="5000" b="1" dirty="0">
                <a:ln w="0"/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8DBFCF20-696E-D47B-7EEE-F90E034B6995}"/>
              </a:ext>
            </a:extLst>
          </p:cNvPr>
          <p:cNvSpPr/>
          <p:nvPr/>
        </p:nvSpPr>
        <p:spPr>
          <a:xfrm>
            <a:off x="15746332" y="274666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4E9908D5-92CF-B8FE-B8A8-6E4D6C85FB0F}"/>
              </a:ext>
            </a:extLst>
          </p:cNvPr>
          <p:cNvSpPr/>
          <p:nvPr/>
        </p:nvSpPr>
        <p:spPr>
          <a:xfrm rot="-1364019">
            <a:off x="-563145" y="6581139"/>
            <a:ext cx="1252321" cy="1117981"/>
          </a:xfrm>
          <a:custGeom>
            <a:avLst/>
            <a:gdLst/>
            <a:ahLst/>
            <a:cxnLst/>
            <a:rect l="l" t="t" r="r" b="b"/>
            <a:pathLst>
              <a:path w="1252321" h="1117981">
                <a:moveTo>
                  <a:pt x="0" y="0"/>
                </a:moveTo>
                <a:lnTo>
                  <a:pt x="1252321" y="0"/>
                </a:lnTo>
                <a:lnTo>
                  <a:pt x="1252321" y="1117982"/>
                </a:lnTo>
                <a:lnTo>
                  <a:pt x="0" y="11179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580705B-E2F3-BBDF-D1A3-B66CE7AF38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1466" y="2417844"/>
            <a:ext cx="5162502" cy="5407752"/>
          </a:xfrm>
          <a:prstGeom prst="rect">
            <a:avLst/>
          </a:prstGeom>
        </p:spPr>
      </p:pic>
      <p:sp>
        <p:nvSpPr>
          <p:cNvPr id="11" name="Freeform 17">
            <a:extLst>
              <a:ext uri="{FF2B5EF4-FFF2-40B4-BE49-F238E27FC236}">
                <a16:creationId xmlns:a16="http://schemas.microsoft.com/office/drawing/2014/main" id="{DBB45CA6-08C7-7AC8-A0D7-CAE74F189B00}"/>
              </a:ext>
            </a:extLst>
          </p:cNvPr>
          <p:cNvSpPr/>
          <p:nvPr/>
        </p:nvSpPr>
        <p:spPr>
          <a:xfrm>
            <a:off x="17107395" y="8226110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19" name="Google Shape;305;p14">
            <a:extLst>
              <a:ext uri="{FF2B5EF4-FFF2-40B4-BE49-F238E27FC236}">
                <a16:creationId xmlns:a16="http://schemas.microsoft.com/office/drawing/2014/main" id="{8EFE7378-4A2F-BBAE-CD2C-19C7F095BBAD}"/>
              </a:ext>
            </a:extLst>
          </p:cNvPr>
          <p:cNvGrpSpPr/>
          <p:nvPr/>
        </p:nvGrpSpPr>
        <p:grpSpPr>
          <a:xfrm flipH="1">
            <a:off x="1002715" y="2315091"/>
            <a:ext cx="1868627" cy="1192826"/>
            <a:chOff x="7890477" y="787864"/>
            <a:chExt cx="2065959" cy="1377288"/>
          </a:xfrm>
        </p:grpSpPr>
        <p:pic>
          <p:nvPicPr>
            <p:cNvPr id="20" name="Google Shape;306;p14">
              <a:extLst>
                <a:ext uri="{FF2B5EF4-FFF2-40B4-BE49-F238E27FC236}">
                  <a16:creationId xmlns:a16="http://schemas.microsoft.com/office/drawing/2014/main" id="{9024860B-8970-4D01-41ED-F9BE117279D5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307;p14">
              <a:extLst>
                <a:ext uri="{FF2B5EF4-FFF2-40B4-BE49-F238E27FC236}">
                  <a16:creationId xmlns:a16="http://schemas.microsoft.com/office/drawing/2014/main" id="{59EBD92C-51FB-9B28-99AE-A75F069D7E38}"/>
                </a:ext>
              </a:extLst>
            </p:cNvPr>
            <p:cNvSpPr txBox="1"/>
            <p:nvPr/>
          </p:nvSpPr>
          <p:spPr>
            <a:xfrm>
              <a:off x="7934238" y="870543"/>
              <a:ext cx="2022198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E087FC-D9B1-F45B-966D-670E560043D7}"/>
                  </a:ext>
                </a:extLst>
              </p:cNvPr>
              <p:cNvSpPr txBox="1"/>
              <p:nvPr/>
            </p:nvSpPr>
            <p:spPr>
              <a:xfrm>
                <a:off x="692783" y="3777355"/>
                <a:ext cx="11346817" cy="42136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Ta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𝐾𝐻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</m:t>
                    </m:r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13+10</m:t>
                    </m:r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</m:t>
                    </m:r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III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hoặc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IV.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cao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cabin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i="1" kern="100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E087FC-D9B1-F45B-966D-670E56004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783" y="3777355"/>
                <a:ext cx="11346817" cy="4213654"/>
              </a:xfrm>
              <a:prstGeom prst="rect">
                <a:avLst/>
              </a:prstGeom>
              <a:blipFill>
                <a:blip r:embed="rId11"/>
                <a:stretch>
                  <a:fillRect l="-1934" b="-5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49E124F-6CCE-A2FC-F092-F8F2419DE70C}"/>
                  </a:ext>
                </a:extLst>
              </p:cNvPr>
              <p:cNvSpPr txBox="1"/>
              <p:nvPr/>
            </p:nvSpPr>
            <p:spPr>
              <a:xfrm>
                <a:off x="1127034" y="8133720"/>
                <a:ext cx="14623417" cy="90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0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kumimoji="0" lang="en-US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=13+10</m:t>
                    </m:r>
                    <m:r>
                      <m:rPr>
                        <m:sty m:val="p"/>
                      </m:rPr>
                      <a:rPr kumimoji="0" lang="en-US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kumimoji="0" lang="en-US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⁡(</m:t>
                    </m:r>
                    <m:r>
                      <a:rPr kumimoji="0" lang="en-US" sz="4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</m:t>
                    </m:r>
                    <m:r>
                      <a:rPr kumimoji="0" lang="en-US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kumimoji="0" lang="en-US" sz="4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𝑂𝐶</m:t>
                    </m:r>
                    <m:r>
                      <a:rPr kumimoji="0" lang="en-US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)=13+10</m:t>
                    </m:r>
                    <m:r>
                      <m:rPr>
                        <m:sty m:val="p"/>
                      </m:rPr>
                      <a:rPr kumimoji="0" lang="en-US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kumimoji="0" lang="en-US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d>
                      <m:dPr>
                        <m:ctrlP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kumimoji="0" lang="en-US" sz="40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0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90</m:t>
                            </m:r>
                          </m:e>
                          <m:sup>
                            <m:r>
                              <a:rPr kumimoji="0" lang="en-US" sz="4000" b="0" i="0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∘</m:t>
                            </m:r>
                          </m:sup>
                        </m:sSup>
                      </m:e>
                    </m:d>
                    <m:r>
                      <a:rPr kumimoji="0" lang="en-US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=13</m:t>
                    </m:r>
                    <m:r>
                      <a:rPr kumimoji="0" lang="en-US" sz="4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</m:t>
                    </m:r>
                    <m:r>
                      <m:rPr>
                        <m:sty m:val="p"/>
                      </m:rPr>
                      <a:rPr kumimoji="0" lang="en-US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kumimoji="0" lang="en-US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kumimoji="0" lang="en-US" sz="4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49E124F-6CCE-A2FC-F092-F8F2419DE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034" y="8133720"/>
                <a:ext cx="14623417" cy="901593"/>
              </a:xfrm>
              <a:prstGeom prst="rect">
                <a:avLst/>
              </a:prstGeom>
              <a:blipFill>
                <a:blip r:embed="rId12"/>
                <a:stretch>
                  <a:fillRect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25972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0833" y="878175"/>
            <a:ext cx="17496150" cy="87648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C7C5DCC-C212-5767-17D8-80FF182CC6EC}"/>
              </a:ext>
            </a:extLst>
          </p:cNvPr>
          <p:cNvGrpSpPr/>
          <p:nvPr/>
        </p:nvGrpSpPr>
        <p:grpSpPr>
          <a:xfrm>
            <a:off x="6773416" y="266700"/>
            <a:ext cx="4432225" cy="1301648"/>
            <a:chOff x="1852505" y="3331267"/>
            <a:chExt cx="4741161" cy="1301648"/>
          </a:xfrm>
        </p:grpSpPr>
        <p:sp>
          <p:nvSpPr>
            <p:cNvPr id="7" name="Freeform 29">
              <a:extLst>
                <a:ext uri="{FF2B5EF4-FFF2-40B4-BE49-F238E27FC236}">
                  <a16:creationId xmlns:a16="http://schemas.microsoft.com/office/drawing/2014/main" id="{D2400F26-6097-02D8-FF93-9236F01BE6C6}"/>
                </a:ext>
              </a:extLst>
            </p:cNvPr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DE7666-4064-8395-106E-9302CC774FA6}"/>
                </a:ext>
              </a:extLst>
            </p:cNvPr>
            <p:cNvSpPr/>
            <p:nvPr/>
          </p:nvSpPr>
          <p:spPr>
            <a:xfrm>
              <a:off x="1852505" y="3331267"/>
              <a:ext cx="4741161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nl-NL" sz="5000" b="1" dirty="0" err="1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nl-NL" sz="5000" b="1" dirty="0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5000" b="1" dirty="0" err="1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nl-NL" sz="5000" b="1" dirty="0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endParaRPr lang="en-US" sz="5000" b="1" dirty="0">
                <a:ln w="0"/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8DBFCF20-696E-D47B-7EEE-F90E034B6995}"/>
              </a:ext>
            </a:extLst>
          </p:cNvPr>
          <p:cNvSpPr/>
          <p:nvPr/>
        </p:nvSpPr>
        <p:spPr>
          <a:xfrm>
            <a:off x="15746332" y="274666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4E9908D5-92CF-B8FE-B8A8-6E4D6C85FB0F}"/>
              </a:ext>
            </a:extLst>
          </p:cNvPr>
          <p:cNvSpPr/>
          <p:nvPr/>
        </p:nvSpPr>
        <p:spPr>
          <a:xfrm rot="-1364019">
            <a:off x="-563145" y="6581139"/>
            <a:ext cx="1252321" cy="1117981"/>
          </a:xfrm>
          <a:custGeom>
            <a:avLst/>
            <a:gdLst/>
            <a:ahLst/>
            <a:cxnLst/>
            <a:rect l="l" t="t" r="r" b="b"/>
            <a:pathLst>
              <a:path w="1252321" h="1117981">
                <a:moveTo>
                  <a:pt x="0" y="0"/>
                </a:moveTo>
                <a:lnTo>
                  <a:pt x="1252321" y="0"/>
                </a:lnTo>
                <a:lnTo>
                  <a:pt x="1252321" y="1117982"/>
                </a:lnTo>
                <a:lnTo>
                  <a:pt x="0" y="11179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580705B-E2F3-BBDF-D1A3-B66CE7AF38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947" y="3282312"/>
            <a:ext cx="5162502" cy="5407752"/>
          </a:xfrm>
          <a:prstGeom prst="rect">
            <a:avLst/>
          </a:prstGeom>
        </p:spPr>
      </p:pic>
      <p:sp>
        <p:nvSpPr>
          <p:cNvPr id="11" name="Freeform 17">
            <a:extLst>
              <a:ext uri="{FF2B5EF4-FFF2-40B4-BE49-F238E27FC236}">
                <a16:creationId xmlns:a16="http://schemas.microsoft.com/office/drawing/2014/main" id="{DBB45CA6-08C7-7AC8-A0D7-CAE74F189B00}"/>
              </a:ext>
            </a:extLst>
          </p:cNvPr>
          <p:cNvSpPr/>
          <p:nvPr/>
        </p:nvSpPr>
        <p:spPr>
          <a:xfrm>
            <a:off x="17107395" y="8226110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19" name="Google Shape;305;p14">
            <a:extLst>
              <a:ext uri="{FF2B5EF4-FFF2-40B4-BE49-F238E27FC236}">
                <a16:creationId xmlns:a16="http://schemas.microsoft.com/office/drawing/2014/main" id="{8EFE7378-4A2F-BBAE-CD2C-19C7F095BBAD}"/>
              </a:ext>
            </a:extLst>
          </p:cNvPr>
          <p:cNvGrpSpPr/>
          <p:nvPr/>
        </p:nvGrpSpPr>
        <p:grpSpPr>
          <a:xfrm flipH="1">
            <a:off x="1002715" y="2315091"/>
            <a:ext cx="1868627" cy="1192826"/>
            <a:chOff x="7890477" y="787864"/>
            <a:chExt cx="2065959" cy="1377288"/>
          </a:xfrm>
        </p:grpSpPr>
        <p:pic>
          <p:nvPicPr>
            <p:cNvPr id="20" name="Google Shape;306;p14">
              <a:extLst>
                <a:ext uri="{FF2B5EF4-FFF2-40B4-BE49-F238E27FC236}">
                  <a16:creationId xmlns:a16="http://schemas.microsoft.com/office/drawing/2014/main" id="{9024860B-8970-4D01-41ED-F9BE117279D5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307;p14">
              <a:extLst>
                <a:ext uri="{FF2B5EF4-FFF2-40B4-BE49-F238E27FC236}">
                  <a16:creationId xmlns:a16="http://schemas.microsoft.com/office/drawing/2014/main" id="{59EBD92C-51FB-9B28-99AE-A75F069D7E38}"/>
                </a:ext>
              </a:extLst>
            </p:cNvPr>
            <p:cNvSpPr txBox="1"/>
            <p:nvPr/>
          </p:nvSpPr>
          <p:spPr>
            <a:xfrm>
              <a:off x="7934238" y="870543"/>
              <a:ext cx="2022198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E087FC-D9B1-F45B-966D-670E560043D7}"/>
                  </a:ext>
                </a:extLst>
              </p:cNvPr>
              <p:cNvSpPr txBox="1"/>
              <p:nvPr/>
            </p:nvSpPr>
            <p:spPr>
              <a:xfrm>
                <a:off x="692783" y="3777355"/>
                <a:ext cx="11245171" cy="52182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1: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tur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III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đó,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pt-BR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pt-B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pt-BR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pt-BR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rad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19</m:t>
                            </m:r>
                          </m:e>
                        </m:rad>
                      </m:num>
                      <m:den>
                        <m:r>
                          <a:rPr lang="pt-BR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=13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10⋅</m:t>
                    </m:r>
                    <m:d>
                      <m:d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t-B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4000" i="1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pt-BR" sz="4000" kern="10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19</m:t>
                                </m:r>
                              </m:e>
                            </m:rad>
                          </m:num>
                          <m:den>
                            <m:r>
                              <a:rPr lang="pt-BR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den>
                        </m:f>
                      </m:e>
                    </m:d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≈17,36(</m:t>
                    </m:r>
                    <m:r>
                      <m:rPr>
                        <m:nor/>
                      </m:rPr>
                      <a:rPr lang="pt-BR" sz="4000" kern="10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E087FC-D9B1-F45B-966D-670E56004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783" y="3777355"/>
                <a:ext cx="11245171" cy="5218223"/>
              </a:xfrm>
              <a:prstGeom prst="rect">
                <a:avLst/>
              </a:prstGeom>
              <a:blipFill>
                <a:blip r:embed="rId11"/>
                <a:stretch>
                  <a:fillRect l="-1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58754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730172" y="1470330"/>
            <a:ext cx="827656" cy="541738"/>
          </a:xfrm>
          <a:custGeom>
            <a:avLst/>
            <a:gdLst/>
            <a:ahLst/>
            <a:cxnLst/>
            <a:rect l="l" t="t" r="r" b="b"/>
            <a:pathLst>
              <a:path w="827656" h="541738">
                <a:moveTo>
                  <a:pt x="0" y="0"/>
                </a:moveTo>
                <a:lnTo>
                  <a:pt x="827656" y="0"/>
                </a:lnTo>
                <a:lnTo>
                  <a:pt x="827656" y="541738"/>
                </a:lnTo>
                <a:lnTo>
                  <a:pt x="0" y="5417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691987" y="8098544"/>
            <a:ext cx="904027" cy="867866"/>
          </a:xfrm>
          <a:custGeom>
            <a:avLst/>
            <a:gdLst/>
            <a:ahLst/>
            <a:cxnLst/>
            <a:rect l="l" t="t" r="r" b="b"/>
            <a:pathLst>
              <a:path w="904027" h="867866">
                <a:moveTo>
                  <a:pt x="0" y="0"/>
                </a:moveTo>
                <a:lnTo>
                  <a:pt x="904026" y="0"/>
                </a:lnTo>
                <a:lnTo>
                  <a:pt x="904026" y="867866"/>
                </a:lnTo>
                <a:lnTo>
                  <a:pt x="0" y="8678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433679">
            <a:off x="15556466" y="6709852"/>
            <a:ext cx="2579071" cy="3675933"/>
          </a:xfrm>
          <a:custGeom>
            <a:avLst/>
            <a:gdLst/>
            <a:ahLst/>
            <a:cxnLst/>
            <a:rect l="l" t="t" r="r" b="b"/>
            <a:pathLst>
              <a:path w="5332980" h="8193125">
                <a:moveTo>
                  <a:pt x="0" y="0"/>
                </a:moveTo>
                <a:lnTo>
                  <a:pt x="5332980" y="0"/>
                </a:lnTo>
                <a:lnTo>
                  <a:pt x="5332980" y="8193126"/>
                </a:lnTo>
                <a:lnTo>
                  <a:pt x="0" y="81931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88578" y="1741199"/>
            <a:ext cx="806544" cy="1746453"/>
          </a:xfrm>
          <a:custGeom>
            <a:avLst/>
            <a:gdLst/>
            <a:ahLst/>
            <a:cxnLst/>
            <a:rect l="l" t="t" r="r" b="b"/>
            <a:pathLst>
              <a:path w="806544" h="1746453">
                <a:moveTo>
                  <a:pt x="0" y="0"/>
                </a:moveTo>
                <a:lnTo>
                  <a:pt x="806543" y="0"/>
                </a:lnTo>
                <a:lnTo>
                  <a:pt x="806543" y="1746453"/>
                </a:lnTo>
                <a:lnTo>
                  <a:pt x="0" y="1746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403818" y="7122907"/>
            <a:ext cx="2798593" cy="3230761"/>
          </a:xfrm>
          <a:custGeom>
            <a:avLst/>
            <a:gdLst/>
            <a:ahLst/>
            <a:cxnLst/>
            <a:rect l="l" t="t" r="r" b="b"/>
            <a:pathLst>
              <a:path w="5786905" h="7200900">
                <a:moveTo>
                  <a:pt x="5786905" y="0"/>
                </a:moveTo>
                <a:lnTo>
                  <a:pt x="0" y="0"/>
                </a:lnTo>
                <a:lnTo>
                  <a:pt x="0" y="7200900"/>
                </a:lnTo>
                <a:lnTo>
                  <a:pt x="5786905" y="7200900"/>
                </a:lnTo>
                <a:lnTo>
                  <a:pt x="578690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931845" y="3408960"/>
            <a:ext cx="14424305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381F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2: GIÁ TRỊ LƯỢNG GIÁC CỦA MỘT GÓC LƯỢNG GIÁC</a:t>
            </a:r>
          </a:p>
        </p:txBody>
      </p:sp>
      <p:sp>
        <p:nvSpPr>
          <p:cNvPr id="15" name="Freeform 15"/>
          <p:cNvSpPr/>
          <p:nvPr/>
        </p:nvSpPr>
        <p:spPr>
          <a:xfrm rot="491226">
            <a:off x="16896716" y="1741199"/>
            <a:ext cx="725168" cy="1046830"/>
          </a:xfrm>
          <a:custGeom>
            <a:avLst/>
            <a:gdLst/>
            <a:ahLst/>
            <a:cxnLst/>
            <a:rect l="l" t="t" r="r" b="b"/>
            <a:pathLst>
              <a:path w="725168" h="1046830">
                <a:moveTo>
                  <a:pt x="0" y="0"/>
                </a:moveTo>
                <a:lnTo>
                  <a:pt x="725168" y="0"/>
                </a:lnTo>
                <a:lnTo>
                  <a:pt x="725168" y="1046830"/>
                </a:lnTo>
                <a:lnTo>
                  <a:pt x="0" y="10468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randomBar dir="vert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0833" y="878175"/>
            <a:ext cx="17496150" cy="87648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C7C5DCC-C212-5767-17D8-80FF182CC6EC}"/>
              </a:ext>
            </a:extLst>
          </p:cNvPr>
          <p:cNvGrpSpPr/>
          <p:nvPr/>
        </p:nvGrpSpPr>
        <p:grpSpPr>
          <a:xfrm>
            <a:off x="6773416" y="266700"/>
            <a:ext cx="4432225" cy="1301648"/>
            <a:chOff x="1852505" y="3331267"/>
            <a:chExt cx="4741161" cy="1301648"/>
          </a:xfrm>
        </p:grpSpPr>
        <p:sp>
          <p:nvSpPr>
            <p:cNvPr id="7" name="Freeform 29">
              <a:extLst>
                <a:ext uri="{FF2B5EF4-FFF2-40B4-BE49-F238E27FC236}">
                  <a16:creationId xmlns:a16="http://schemas.microsoft.com/office/drawing/2014/main" id="{D2400F26-6097-02D8-FF93-9236F01BE6C6}"/>
                </a:ext>
              </a:extLst>
            </p:cNvPr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DE7666-4064-8395-106E-9302CC774FA6}"/>
                </a:ext>
              </a:extLst>
            </p:cNvPr>
            <p:cNvSpPr/>
            <p:nvPr/>
          </p:nvSpPr>
          <p:spPr>
            <a:xfrm>
              <a:off x="1852505" y="3331267"/>
              <a:ext cx="4741161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nl-NL" sz="5000" b="1" dirty="0" err="1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lang="nl-NL" sz="5000" b="1" dirty="0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5000" b="1" dirty="0" err="1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nl-NL" sz="5000" b="1" dirty="0">
                  <a:ln w="0"/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endParaRPr lang="en-US" sz="5000" b="1" dirty="0">
                <a:ln w="0"/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8DBFCF20-696E-D47B-7EEE-F90E034B6995}"/>
              </a:ext>
            </a:extLst>
          </p:cNvPr>
          <p:cNvSpPr/>
          <p:nvPr/>
        </p:nvSpPr>
        <p:spPr>
          <a:xfrm>
            <a:off x="15746332" y="274666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4E9908D5-92CF-B8FE-B8A8-6E4D6C85FB0F}"/>
              </a:ext>
            </a:extLst>
          </p:cNvPr>
          <p:cNvSpPr/>
          <p:nvPr/>
        </p:nvSpPr>
        <p:spPr>
          <a:xfrm rot="-1364019">
            <a:off x="-563145" y="6581139"/>
            <a:ext cx="1252321" cy="1117981"/>
          </a:xfrm>
          <a:custGeom>
            <a:avLst/>
            <a:gdLst/>
            <a:ahLst/>
            <a:cxnLst/>
            <a:rect l="l" t="t" r="r" b="b"/>
            <a:pathLst>
              <a:path w="1252321" h="1117981">
                <a:moveTo>
                  <a:pt x="0" y="0"/>
                </a:moveTo>
                <a:lnTo>
                  <a:pt x="1252321" y="0"/>
                </a:lnTo>
                <a:lnTo>
                  <a:pt x="1252321" y="1117982"/>
                </a:lnTo>
                <a:lnTo>
                  <a:pt x="0" y="11179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580705B-E2F3-BBDF-D1A3-B66CE7AF38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8947" y="3282312"/>
            <a:ext cx="5162502" cy="5407752"/>
          </a:xfrm>
          <a:prstGeom prst="rect">
            <a:avLst/>
          </a:prstGeom>
        </p:spPr>
      </p:pic>
      <p:sp>
        <p:nvSpPr>
          <p:cNvPr id="11" name="Freeform 17">
            <a:extLst>
              <a:ext uri="{FF2B5EF4-FFF2-40B4-BE49-F238E27FC236}">
                <a16:creationId xmlns:a16="http://schemas.microsoft.com/office/drawing/2014/main" id="{DBB45CA6-08C7-7AC8-A0D7-CAE74F189B00}"/>
              </a:ext>
            </a:extLst>
          </p:cNvPr>
          <p:cNvSpPr/>
          <p:nvPr/>
        </p:nvSpPr>
        <p:spPr>
          <a:xfrm>
            <a:off x="17107395" y="8226110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19" name="Google Shape;305;p14">
            <a:extLst>
              <a:ext uri="{FF2B5EF4-FFF2-40B4-BE49-F238E27FC236}">
                <a16:creationId xmlns:a16="http://schemas.microsoft.com/office/drawing/2014/main" id="{8EFE7378-4A2F-BBAE-CD2C-19C7F095BBAD}"/>
              </a:ext>
            </a:extLst>
          </p:cNvPr>
          <p:cNvGrpSpPr/>
          <p:nvPr/>
        </p:nvGrpSpPr>
        <p:grpSpPr>
          <a:xfrm flipH="1">
            <a:off x="1002715" y="2315091"/>
            <a:ext cx="1868627" cy="1192826"/>
            <a:chOff x="7890477" y="787864"/>
            <a:chExt cx="2065959" cy="1377288"/>
          </a:xfrm>
        </p:grpSpPr>
        <p:pic>
          <p:nvPicPr>
            <p:cNvPr id="20" name="Google Shape;306;p14">
              <a:extLst>
                <a:ext uri="{FF2B5EF4-FFF2-40B4-BE49-F238E27FC236}">
                  <a16:creationId xmlns:a16="http://schemas.microsoft.com/office/drawing/2014/main" id="{9024860B-8970-4D01-41ED-F9BE117279D5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890477" y="787864"/>
              <a:ext cx="2053447" cy="137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307;p14">
              <a:extLst>
                <a:ext uri="{FF2B5EF4-FFF2-40B4-BE49-F238E27FC236}">
                  <a16:creationId xmlns:a16="http://schemas.microsoft.com/office/drawing/2014/main" id="{59EBD92C-51FB-9B28-99AE-A75F069D7E38}"/>
                </a:ext>
              </a:extLst>
            </p:cNvPr>
            <p:cNvSpPr txBox="1"/>
            <p:nvPr/>
          </p:nvSpPr>
          <p:spPr>
            <a:xfrm>
              <a:off x="7934238" y="870543"/>
              <a:ext cx="2022198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E087FC-D9B1-F45B-966D-670E560043D7}"/>
                  </a:ext>
                </a:extLst>
              </p:cNvPr>
              <p:cNvSpPr txBox="1"/>
              <p:nvPr/>
            </p:nvSpPr>
            <p:spPr>
              <a:xfrm>
                <a:off x="1023776" y="4027401"/>
                <a:ext cx="11245171" cy="50731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Trường hợp 2: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thuộc góc phần tư thứ IV nên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đó,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pt-BR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pt-B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pt-BR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pt-BR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rad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19</m:t>
                            </m:r>
                          </m:e>
                        </m:rad>
                      </m:num>
                      <m:den>
                        <m:r>
                          <a:rPr lang="pt-BR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=13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10⋅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19</m:t>
                            </m:r>
                          </m:e>
                        </m:rad>
                      </m:num>
                      <m:den>
                        <m:r>
                          <a:rPr lang="en-US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≈8,64(</m:t>
                    </m:r>
                    <m:r>
                      <m:rPr>
                        <m:nor/>
                      </m:rPr>
                      <a:rPr lang="en-US" sz="4000" kern="100"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E087FC-D9B1-F45B-966D-670E56004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776" y="4027401"/>
                <a:ext cx="11245171" cy="5073184"/>
              </a:xfrm>
              <a:prstGeom prst="rect">
                <a:avLst/>
              </a:prstGeom>
              <a:blipFill>
                <a:blip r:embed="rId11"/>
                <a:stretch>
                  <a:fillRect l="-1951" b="-1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36280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74756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1427716">
            <a:off x="16810858" y="1306798"/>
            <a:ext cx="896883" cy="1601578"/>
          </a:xfrm>
          <a:custGeom>
            <a:avLst/>
            <a:gdLst/>
            <a:ahLst/>
            <a:cxnLst/>
            <a:rect l="l" t="t" r="r" b="b"/>
            <a:pathLst>
              <a:path w="896883" h="1601578">
                <a:moveTo>
                  <a:pt x="0" y="0"/>
                </a:moveTo>
                <a:lnTo>
                  <a:pt x="896884" y="0"/>
                </a:lnTo>
                <a:lnTo>
                  <a:pt x="896884" y="1601577"/>
                </a:lnTo>
                <a:lnTo>
                  <a:pt x="0" y="16015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653798" y="304165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429266" y="1668767"/>
            <a:ext cx="725168" cy="1046830"/>
          </a:xfrm>
          <a:custGeom>
            <a:avLst/>
            <a:gdLst/>
            <a:ahLst/>
            <a:cxnLst/>
            <a:rect l="l" t="t" r="r" b="b"/>
            <a:pathLst>
              <a:path w="725168" h="1046830">
                <a:moveTo>
                  <a:pt x="0" y="0"/>
                </a:moveTo>
                <a:lnTo>
                  <a:pt x="725167" y="0"/>
                </a:lnTo>
                <a:lnTo>
                  <a:pt x="725167" y="1046830"/>
                </a:lnTo>
                <a:lnTo>
                  <a:pt x="0" y="10468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364019">
            <a:off x="528273" y="7463917"/>
            <a:ext cx="1252321" cy="1117981"/>
          </a:xfrm>
          <a:custGeom>
            <a:avLst/>
            <a:gdLst/>
            <a:ahLst/>
            <a:cxnLst/>
            <a:rect l="l" t="t" r="r" b="b"/>
            <a:pathLst>
              <a:path w="1252321" h="1117981">
                <a:moveTo>
                  <a:pt x="0" y="0"/>
                </a:moveTo>
                <a:lnTo>
                  <a:pt x="1252321" y="0"/>
                </a:lnTo>
                <a:lnTo>
                  <a:pt x="1252321" y="1117982"/>
                </a:lnTo>
                <a:lnTo>
                  <a:pt x="0" y="11179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6739012" y="7463917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3698290" y="4694033"/>
            <a:ext cx="10891413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99"/>
              </a:lnSpc>
            </a:pPr>
            <a:r>
              <a:rPr lang="en-US" sz="6500" b="1" dirty="0">
                <a:solidFill>
                  <a:srgbClr val="195E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AF7388-4DAB-F587-36F4-EDCA02C2906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015" y="5372100"/>
            <a:ext cx="7675085" cy="431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27911"/>
      </p:ext>
    </p:extLst>
  </p:cSld>
  <p:clrMapOvr>
    <a:masterClrMapping/>
  </p:clrMapOvr>
  <p:transition spd="med">
    <p:circl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1D17028F-250F-CEC8-5626-79168408F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794732" y="562710"/>
            <a:ext cx="1848714" cy="197459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18613412" y="936894"/>
            <a:ext cx="9098499" cy="3905886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7638498" y="264367"/>
            <a:ext cx="7521471" cy="3896873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485408" y="3723251"/>
            <a:ext cx="8425544" cy="1988345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00" b="1" i="0" u="none" strike="noStrike" kern="1200" cap="none" spc="0" normalizeH="0" baseline="0" noProof="0" dirty="0">
                <a:ln>
                  <a:solidFill>
                    <a:srgbClr val="F8D22D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TRÒ CHƠI HÁI CHANH</a:t>
            </a:r>
          </a:p>
        </p:txBody>
      </p:sp>
      <p:pic>
        <p:nvPicPr>
          <p:cNvPr id="42" name="Picture 27">
            <a:extLst>
              <a:ext uri="{FF2B5EF4-FFF2-40B4-BE49-F238E27FC236}">
                <a16:creationId xmlns:a16="http://schemas.microsoft.com/office/drawing/2014/main" id="{183D7499-45D1-543E-DD65-86C4E0B471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3371207" y="7684382"/>
            <a:ext cx="1717599" cy="1502900"/>
          </a:xfrm>
          <a:prstGeom prst="rect">
            <a:avLst/>
          </a:prstGeom>
        </p:spPr>
      </p:pic>
      <p:pic>
        <p:nvPicPr>
          <p:cNvPr id="68" name="Picture 24">
            <a:extLst>
              <a:ext uri="{FF2B5EF4-FFF2-40B4-BE49-F238E27FC236}">
                <a16:creationId xmlns:a16="http://schemas.microsoft.com/office/drawing/2014/main" id="{D42D87C1-1AE7-4781-60E5-49BAB05BC3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008" y="6896360"/>
            <a:ext cx="1368203" cy="2070420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26054" y="6258230"/>
            <a:ext cx="2809520" cy="28523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87730D4-4F37-C4E7-9A88-88C771FE78DD}"/>
              </a:ext>
            </a:extLst>
          </p:cNvPr>
          <p:cNvGrpSpPr/>
          <p:nvPr/>
        </p:nvGrpSpPr>
        <p:grpSpPr>
          <a:xfrm>
            <a:off x="36196" y="8413623"/>
            <a:ext cx="18226250" cy="1259703"/>
            <a:chOff x="24130" y="5609082"/>
            <a:chExt cx="12150833" cy="8398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062E87E-CD0C-A494-F5BD-5095C490E37E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id="{C7846AB0-5432-3A60-55C6-44F38A0D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id="{BF521758-F628-2CEA-9E9D-AD484F72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id="{B09B9C02-5E22-6553-7BAC-22374010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id="{657AE32A-3B52-F50D-4729-4988365D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id="{923FC1B5-4A21-B7F0-D8E0-82836F0D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id="{1AF6DDF5-CE62-C846-E713-0B5D6D847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id="{0E932F04-544B-5CEA-7E54-42AE564FC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id="{88D93A45-A4BC-9598-2B05-571D8F38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id="{E41A3229-69CF-D047-039F-79F1FA4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id="{66DDDB6E-7A02-D976-25BC-AB99941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id="{39A4BC34-D06A-DC0E-7821-A7FB8CE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id="{990BC493-525B-563F-3858-CB2596C6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id="{7F8CB300-4687-14E7-564A-13F5E8C1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6" name="Picture 9">
              <a:extLst>
                <a:ext uri="{FF2B5EF4-FFF2-40B4-BE49-F238E27FC236}">
                  <a16:creationId xmlns:a16="http://schemas.microsoft.com/office/drawing/2014/main" id="{EC5885CD-EA95-7D3A-1EA1-F29BA785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24" name="Picture 7">
            <a:extLst>
              <a:ext uri="{FF2B5EF4-FFF2-40B4-BE49-F238E27FC236}">
                <a16:creationId xmlns:a16="http://schemas.microsoft.com/office/drawing/2014/main" id="{44FF4A08-CBFB-7629-3AA9-B6FD7E8251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787277" y="120435"/>
            <a:ext cx="8425544" cy="9985830"/>
          </a:xfrm>
          <a:prstGeom prst="rect">
            <a:avLst/>
          </a:prstGeom>
        </p:spPr>
      </p:pic>
      <p:pic>
        <p:nvPicPr>
          <p:cNvPr id="6" name="Picture 5">
            <a:hlinkClick r:id="rId12" action="ppaction://hlinksldjump"/>
            <a:extLst>
              <a:ext uri="{FF2B5EF4-FFF2-40B4-BE49-F238E27FC236}">
                <a16:creationId xmlns:a16="http://schemas.microsoft.com/office/drawing/2014/main" id="{5F7C7206-4D32-B583-6853-BA561B8420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4093576" y="7808883"/>
            <a:ext cx="4483778" cy="245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78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0.55534 -0.00208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60" y="-11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1D17028F-250F-CEC8-5626-79168408F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704144" y="419698"/>
            <a:ext cx="2636424" cy="281594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7638498" y="264367"/>
            <a:ext cx="7521471" cy="3896873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27">
            <a:extLst>
              <a:ext uri="{FF2B5EF4-FFF2-40B4-BE49-F238E27FC236}">
                <a16:creationId xmlns:a16="http://schemas.microsoft.com/office/drawing/2014/main" id="{183D7499-45D1-543E-DD65-86C4E0B471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3371207" y="7684382"/>
            <a:ext cx="1717599" cy="1502900"/>
          </a:xfrm>
          <a:prstGeom prst="rect">
            <a:avLst/>
          </a:prstGeom>
        </p:spPr>
      </p:pic>
      <p:pic>
        <p:nvPicPr>
          <p:cNvPr id="68" name="Picture 24">
            <a:extLst>
              <a:ext uri="{FF2B5EF4-FFF2-40B4-BE49-F238E27FC236}">
                <a16:creationId xmlns:a16="http://schemas.microsoft.com/office/drawing/2014/main" id="{D42D87C1-1AE7-4781-60E5-49BAB05BC3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008" y="6896360"/>
            <a:ext cx="1368203" cy="2070420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26054" y="6258230"/>
            <a:ext cx="2809520" cy="28523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87730D4-4F37-C4E7-9A88-88C771FE78DD}"/>
              </a:ext>
            </a:extLst>
          </p:cNvPr>
          <p:cNvGrpSpPr/>
          <p:nvPr/>
        </p:nvGrpSpPr>
        <p:grpSpPr>
          <a:xfrm>
            <a:off x="36196" y="8413623"/>
            <a:ext cx="18226250" cy="1259703"/>
            <a:chOff x="24130" y="5609082"/>
            <a:chExt cx="12150833" cy="8398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062E87E-CD0C-A494-F5BD-5095C490E37E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id="{C7846AB0-5432-3A60-55C6-44F38A0D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id="{BF521758-F628-2CEA-9E9D-AD484F72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id="{B09B9C02-5E22-6553-7BAC-22374010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id="{657AE32A-3B52-F50D-4729-4988365D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id="{923FC1B5-4A21-B7F0-D8E0-82836F0D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id="{1AF6DDF5-CE62-C846-E713-0B5D6D847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id="{0E932F04-544B-5CEA-7E54-42AE564FC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id="{88D93A45-A4BC-9598-2B05-571D8F38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id="{E41A3229-69CF-D047-039F-79F1FA4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id="{66DDDB6E-7A02-D976-25BC-AB99941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id="{39A4BC34-D06A-DC0E-7821-A7FB8CE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id="{990BC493-525B-563F-3858-CB2596C6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id="{7F8CB300-4687-14E7-564A-13F5E8C1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6" name="Picture 9">
              <a:extLst>
                <a:ext uri="{FF2B5EF4-FFF2-40B4-BE49-F238E27FC236}">
                  <a16:creationId xmlns:a16="http://schemas.microsoft.com/office/drawing/2014/main" id="{EC5885CD-EA95-7D3A-1EA1-F29BA785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22D4F453-DCB0-00D6-FC13-EB4E3BE594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474484" y="7627826"/>
            <a:ext cx="2825741" cy="2642846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CEDB2AEA-0C0B-AEAE-8541-85EF2D5265B7}"/>
              </a:ext>
            </a:extLst>
          </p:cNvPr>
          <p:cNvGrpSpPr/>
          <p:nvPr/>
        </p:nvGrpSpPr>
        <p:grpSpPr>
          <a:xfrm>
            <a:off x="18613412" y="936894"/>
            <a:ext cx="9098499" cy="3905886"/>
            <a:chOff x="12408941" y="624596"/>
            <a:chExt cx="6065666" cy="2603924"/>
          </a:xfrm>
        </p:grpSpPr>
        <p:pic>
          <p:nvPicPr>
            <p:cNvPr id="53" name="Picture 15">
              <a:extLst>
                <a:ext uri="{FF2B5EF4-FFF2-40B4-BE49-F238E27FC236}">
                  <a16:creationId xmlns:a16="http://schemas.microsoft.com/office/drawing/2014/main" id="{DCC13256-705F-90F7-E82E-5CF699279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54" name="Picture 23">
              <a:extLst>
                <a:ext uri="{FF2B5EF4-FFF2-40B4-BE49-F238E27FC236}">
                  <a16:creationId xmlns:a16="http://schemas.microsoft.com/office/drawing/2014/main" id="{56D2278C-B009-EE90-CB0A-75E06BAA5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55" name="Picture 15">
              <a:extLst>
                <a:ext uri="{FF2B5EF4-FFF2-40B4-BE49-F238E27FC236}">
                  <a16:creationId xmlns:a16="http://schemas.microsoft.com/office/drawing/2014/main" id="{A83CEB2F-084B-7B44-2E4A-1E3203D92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56" name="Picture 15">
              <a:extLst>
                <a:ext uri="{FF2B5EF4-FFF2-40B4-BE49-F238E27FC236}">
                  <a16:creationId xmlns:a16="http://schemas.microsoft.com/office/drawing/2014/main" id="{46FECE11-A959-CD5E-E6EE-17B32AADD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pic>
        <p:nvPicPr>
          <p:cNvPr id="44" name="Picture 14">
            <a:extLst>
              <a:ext uri="{FF2B5EF4-FFF2-40B4-BE49-F238E27FC236}">
                <a16:creationId xmlns:a16="http://schemas.microsoft.com/office/drawing/2014/main" id="{4CB4194A-0231-5217-3322-24AFE67A303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091942" y="627451"/>
            <a:ext cx="8366225" cy="969528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D998681-8E1F-6E9B-656F-457E6D073E6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53339" y="1404638"/>
            <a:ext cx="1362575" cy="217646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BB486720-B27F-2B9C-E15A-8592426D2C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75761" y="3142088"/>
            <a:ext cx="1371719" cy="2185605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F76BB80E-458E-8408-8266-9FBEEF6F89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31467" y="1404638"/>
            <a:ext cx="1371719" cy="217646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3C6AF71D-7AE9-36D7-864D-538C30A15B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78867" y="2608658"/>
            <a:ext cx="1371719" cy="2194751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2E9577D0-118A-3C8B-937D-24C74131CC1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310912" y="3686666"/>
            <a:ext cx="1371719" cy="2222184"/>
          </a:xfrm>
          <a:prstGeom prst="rect">
            <a:avLst/>
          </a:prstGeom>
        </p:spPr>
      </p:pic>
      <p:pic>
        <p:nvPicPr>
          <p:cNvPr id="8" name="Picture 7">
            <a:hlinkClick r:id="rId19" action="ppaction://hlinksldjump"/>
            <a:extLst>
              <a:ext uri="{FF2B5EF4-FFF2-40B4-BE49-F238E27FC236}">
                <a16:creationId xmlns:a16="http://schemas.microsoft.com/office/drawing/2014/main" id="{B7A7B980-16E8-4126-5B74-C0ADE4A44C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43826" y="1386768"/>
            <a:ext cx="1362575" cy="2176461"/>
          </a:xfrm>
          <a:prstGeom prst="rect">
            <a:avLst/>
          </a:prstGeom>
        </p:spPr>
      </p:pic>
      <p:pic>
        <p:nvPicPr>
          <p:cNvPr id="10" name="Picture 9">
            <a:hlinkClick r:id="rId20" action="ppaction://hlinksldjump"/>
            <a:extLst>
              <a:ext uri="{FF2B5EF4-FFF2-40B4-BE49-F238E27FC236}">
                <a16:creationId xmlns:a16="http://schemas.microsoft.com/office/drawing/2014/main" id="{17FE2497-8C74-3F79-2D35-8A89C8EBEC8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75796" y="3141594"/>
            <a:ext cx="1371719" cy="2185605"/>
          </a:xfrm>
          <a:prstGeom prst="rect">
            <a:avLst/>
          </a:prstGeom>
        </p:spPr>
      </p:pic>
      <p:pic>
        <p:nvPicPr>
          <p:cNvPr id="11" name="Picture 10">
            <a:hlinkClick r:id="rId21" action="ppaction://hlinksldjump"/>
            <a:extLst>
              <a:ext uri="{FF2B5EF4-FFF2-40B4-BE49-F238E27FC236}">
                <a16:creationId xmlns:a16="http://schemas.microsoft.com/office/drawing/2014/main" id="{FA8BB667-963D-D19D-17C4-0A12EE03152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55608" y="1386768"/>
            <a:ext cx="1371719" cy="2176461"/>
          </a:xfrm>
          <a:prstGeom prst="rect">
            <a:avLst/>
          </a:prstGeom>
        </p:spPr>
      </p:pic>
      <p:pic>
        <p:nvPicPr>
          <p:cNvPr id="12" name="Picture 11">
            <a:hlinkClick r:id="rId22" action="ppaction://hlinksldjump"/>
            <a:extLst>
              <a:ext uri="{FF2B5EF4-FFF2-40B4-BE49-F238E27FC236}">
                <a16:creationId xmlns:a16="http://schemas.microsoft.com/office/drawing/2014/main" id="{7855211B-E254-5D3D-B04A-642C5035772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69778" y="2608657"/>
            <a:ext cx="1371719" cy="2194751"/>
          </a:xfrm>
          <a:prstGeom prst="rect">
            <a:avLst/>
          </a:prstGeom>
        </p:spPr>
      </p:pic>
      <p:pic>
        <p:nvPicPr>
          <p:cNvPr id="13" name="Picture 12">
            <a:hlinkClick r:id="rId23" action="ppaction://hlinksldjump"/>
            <a:extLst>
              <a:ext uri="{FF2B5EF4-FFF2-40B4-BE49-F238E27FC236}">
                <a16:creationId xmlns:a16="http://schemas.microsoft.com/office/drawing/2014/main" id="{D9646BEC-4063-1369-CF86-F16F0F04E7F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312013" y="3672950"/>
            <a:ext cx="1371719" cy="222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935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1821872" y="748852"/>
                <a:ext cx="14644256" cy="341260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kumimoji="0" lang="vi-VN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Câu hỏi 1</a:t>
                </a: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: </a:t>
                </a: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4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fr-FR" sz="48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fr-FR" sz="48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48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4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8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cot</m:t>
                            </m:r>
                          </m:fName>
                          <m:e>
                            <m:r>
                              <a:rPr lang="en-US" sz="4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81</m:t>
                            </m:r>
                            <m:r>
                              <a:rPr lang="en-US" sz="4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e>
                        </m:func>
                      </m:num>
                      <m:den>
                        <m:r>
                          <a:rPr lang="en-US" sz="4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là</a:t>
                </a:r>
                <a:endParaRPr lang="en-US" sz="48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748852"/>
                <a:ext cx="14644256" cy="3412602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1821872" y="4618654"/>
                <a:ext cx="6802583" cy="19950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kumimoji="0" lang="en-US" sz="4800" b="0" i="1" u="none" strike="noStrike" kern="1200" cap="none" spc="0" normalizeH="0" baseline="0" noProof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4800" b="0" i="1" u="none" strike="noStrike" kern="1200" cap="none" spc="0" normalizeH="0" baseline="0" noProof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4618654"/>
                <a:ext cx="6802583" cy="1995053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1821872" y="7070905"/>
                <a:ext cx="6802583" cy="19950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7070905"/>
                <a:ext cx="6802583" cy="199505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9663545" y="4618654"/>
                <a:ext cx="6802583" cy="19950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kumimoji="0" lang="en-US" sz="4800" b="0" i="1" u="none" strike="noStrike" kern="1200" cap="none" spc="0" normalizeH="0" baseline="0" noProof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4800" b="0" i="1" u="none" strike="noStrike" kern="1200" cap="none" spc="0" normalizeH="0" baseline="0" noProof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545" y="4618654"/>
                <a:ext cx="6802583" cy="1995053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9663544" y="7070905"/>
                <a:ext cx="6802583" cy="19950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</m:t>
                    </m:r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544" y="7070905"/>
                <a:ext cx="6802583" cy="1995053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1819586" y="7070905"/>
                <a:ext cx="6804869" cy="199505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9586" y="7070905"/>
                <a:ext cx="6804869" cy="1995053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D730B183-563C-0624-22A8-72F0AF0D71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365095" y="8405939"/>
            <a:ext cx="2019365" cy="18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542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1821872" y="571500"/>
                <a:ext cx="14942128" cy="35899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Câu hỏi </a:t>
                </a: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2:</a:t>
                </a:r>
                <a:r>
                  <a:rPr kumimoji="0" lang="en-US" sz="4800" b="0" i="0" u="none" strike="noStrike" kern="1200" cap="none" spc="0" normalizeH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 </a:t>
                </a:r>
                <a:r>
                  <a:rPr lang="fr-FR" sz="4800" dirty="0" err="1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fr-FR" sz="48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800" dirty="0" err="1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fr-FR" sz="48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800" dirty="0" err="1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fr-FR" sz="48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800" dirty="0" err="1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fr-FR" sz="48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4800" dirty="0" err="1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endParaRPr lang="fr-FR" sz="4800" dirty="0">
                  <a:solidFill>
                    <a:srgbClr val="333333"/>
                  </a:solidFill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13716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4800" b="0" i="1" u="none" strike="noStrike" kern="1200" cap="none" spc="0" normalizeH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kumimoji="0" lang="en-US" sz="4800" b="0" i="1" u="none" strike="noStrike" kern="1200" cap="none" spc="0" normalizeH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kumimoji="0" lang="en-US" sz="4800" b="0" i="1" u="none" strike="noStrike" kern="1200" cap="none" spc="0" normalizeH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800" b="0" i="0" u="none" strike="noStrike" kern="1200" cap="none" spc="0" normalizeH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sSup>
                          <m:sSupPr>
                            <m:ctrlPr>
                              <a:rPr kumimoji="0" lang="en-US" sz="4800" b="0" i="1" u="none" strike="noStrike" kern="1200" cap="none" spc="0" normalizeH="0" noProof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800" b="0" i="1" u="none" strike="noStrike" kern="1200" cap="none" spc="0" normalizeH="0" noProof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e>
                          <m:sup>
                            <m:r>
                              <a:rPr kumimoji="0" lang="en-US" sz="4800" b="0" i="1" u="none" strike="noStrike" kern="1200" cap="none" spc="0" normalizeH="0" noProof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  <m:r>
                      <a:rPr kumimoji="0" lang="en-US" sz="4800" b="0" i="1" u="none" strike="noStrike" kern="1200" cap="none" spc="0" normalizeH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func>
                      <m:funcPr>
                        <m:ctrlPr>
                          <a:rPr kumimoji="0" lang="en-US" sz="4800" b="0" i="1" u="none" strike="noStrike" kern="1200" cap="none" spc="0" normalizeH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800" b="0" i="0" u="none" strike="noStrike" kern="1200" cap="none" spc="0" normalizeH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sSup>
                          <m:sSupPr>
                            <m:ctrlPr>
                              <a:rPr kumimoji="0" lang="en-US" sz="4800" b="0" i="1" u="none" strike="noStrike" kern="1200" cap="none" spc="0" normalizeH="0" noProof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800" b="0" i="1" u="none" strike="noStrike" kern="1200" cap="none" spc="0" normalizeH="0" noProof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20</m:t>
                            </m:r>
                          </m:e>
                          <m:sup>
                            <m:r>
                              <a:rPr kumimoji="0" lang="en-US" sz="4800" b="0" i="1" u="none" strike="noStrike" kern="1200" cap="none" spc="0" normalizeH="0" noProof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  <m:r>
                      <a:rPr kumimoji="0" lang="en-US" sz="4800" b="0" i="1" u="none" strike="noStrike" kern="1200" cap="none" spc="0" normalizeH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func>
                      <m:funcPr>
                        <m:ctrlPr>
                          <a:rPr kumimoji="0" lang="en-US" sz="4800" b="0" i="1" u="none" strike="noStrike" kern="1200" cap="none" spc="0" normalizeH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800" b="0" i="0" u="none" strike="noStrike" kern="1200" cap="none" spc="0" normalizeH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sSup>
                          <m:sSupPr>
                            <m:ctrlPr>
                              <a:rPr kumimoji="0" lang="en-US" sz="4800" b="0" i="1" u="none" strike="noStrike" kern="1200" cap="none" spc="0" normalizeH="0" noProof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800" b="0" i="1" u="none" strike="noStrike" kern="1200" cap="none" spc="0" normalizeH="0" noProof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30</m:t>
                            </m:r>
                          </m:e>
                          <m:sup>
                            <m:r>
                              <a:rPr kumimoji="0" lang="en-US" sz="4800" b="0" i="1" u="none" strike="noStrike" kern="1200" cap="none" spc="0" normalizeH="0" noProof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  <m:r>
                      <a:rPr kumimoji="0" lang="en-US" sz="4800" b="0" i="1" u="none" strike="noStrike" kern="1200" cap="none" spc="0" normalizeH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…</m:t>
                    </m:r>
                    <m:func>
                      <m:funcPr>
                        <m:ctrlPr>
                          <a:rPr kumimoji="0" lang="en-US" sz="4800" b="0" i="1" u="none" strike="noStrike" kern="1200" cap="none" spc="0" normalizeH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800" b="0" i="0" u="none" strike="noStrike" kern="1200" cap="none" spc="0" normalizeH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sSup>
                          <m:sSupPr>
                            <m:ctrlPr>
                              <a:rPr kumimoji="0" lang="en-US" sz="4800" b="0" i="1" u="none" strike="noStrike" kern="1200" cap="none" spc="0" normalizeH="0" noProof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800" b="0" i="1" u="none" strike="noStrike" kern="1200" cap="none" spc="0" normalizeH="0" noProof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80</m:t>
                            </m:r>
                          </m:e>
                          <m:sup>
                            <m:r>
                              <a:rPr kumimoji="0" lang="en-US" sz="4800" b="0" i="1" u="none" strike="noStrike" kern="1200" cap="none" spc="0" normalizeH="0" noProof="1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</m:oMath>
                </a14:m>
                <a:r>
                  <a:rPr kumimoji="0" lang="en-US" sz="4800" b="0" i="0" u="none" strike="noStrike" kern="1200" cap="none" spc="0" normalizeH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 là</a:t>
                </a: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571500"/>
                <a:ext cx="14942128" cy="3589953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1821872" y="4618654"/>
                <a:ext cx="6802583" cy="19950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4618654"/>
                <a:ext cx="6802583" cy="1995053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1821872" y="7070905"/>
                <a:ext cx="6802583" cy="19950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</m:t>
                    </m:r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7070905"/>
                <a:ext cx="6802583" cy="1995053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9663544" y="4618654"/>
                <a:ext cx="6802583" cy="19950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544" y="4618654"/>
                <a:ext cx="6802583" cy="199505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9663544" y="7070905"/>
                <a:ext cx="6802583" cy="19950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−8</m:t>
                    </m:r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544" y="7070905"/>
                <a:ext cx="6802583" cy="1995053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1821871" y="4618652"/>
                <a:ext cx="6802583" cy="1995056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lang="en-US" sz="48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800" b="0" i="1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endParaRPr lang="vi-VN" sz="48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1" y="4618652"/>
                <a:ext cx="6802583" cy="1995056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B5BBF5FD-3927-1781-57FA-9C225D844B9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365095" y="8405939"/>
            <a:ext cx="2019365" cy="18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25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1821872" y="839896"/>
                <a:ext cx="14644256" cy="332155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lnSpc>
                    <a:spcPct val="150000"/>
                  </a:lnSpc>
                  <a:defRPr/>
                </a:pPr>
                <a:r>
                  <a:rPr kumimoji="0" lang="vi-VN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Câu hỏi </a:t>
                </a: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3 : </a:t>
                </a:r>
              </a:p>
              <a:p>
                <a:pPr lvl="0" algn="ctr" defTabSz="1371600">
                  <a:lnSpc>
                    <a:spcPct val="150000"/>
                  </a:lnSpc>
                  <a:defRPr/>
                </a:pPr>
                <a:r>
                  <a:rPr lang="pt-BR" sz="48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Cho 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8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 sz="480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48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pt-BR" sz="48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 −</m:t>
                        </m:r>
                        <m:f>
                          <m:fPr>
                            <m:ctrlPr>
                              <a:rPr lang="en-US" sz="4800" i="1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pt-BR" sz="4800" i="1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pt-BR" sz="4800" i="1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48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func>
                  </m:oMath>
                </a14:m>
                <a:r>
                  <a:rPr lang="pt-BR" sz="48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 và 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pt-BR" sz="48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48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8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48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8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48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48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sz="48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. Giá trị của</a:t>
                </a:r>
                <a14:m>
                  <m:oMath xmlns:m="http://schemas.openxmlformats.org/officeDocument/2006/math">
                    <m:r>
                      <a:rPr lang="pt-BR" sz="48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8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𝑐𝑜𝑠</m:t>
                    </m:r>
                    <m:r>
                      <a:rPr lang="en-US" sz="48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pt-BR" sz="48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 là</a:t>
                </a:r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839896"/>
                <a:ext cx="14644256" cy="3321558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1821872" y="4618654"/>
                <a:ext cx="6802583" cy="19950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4618654"/>
                <a:ext cx="6802583" cy="1995053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1821872" y="7070905"/>
                <a:ext cx="6802583" cy="19950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7070905"/>
                <a:ext cx="6802583" cy="1995053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9663545" y="4618654"/>
                <a:ext cx="6802583" cy="19950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±</m:t>
                    </m:r>
                    <m:f>
                      <m:fPr>
                        <m:ctrlP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545" y="4618654"/>
                <a:ext cx="6802583" cy="199505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9663544" y="7070905"/>
                <a:ext cx="6802583" cy="19950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544" y="7070905"/>
                <a:ext cx="6802583" cy="1995053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1821872" y="7027175"/>
                <a:ext cx="6802583" cy="20387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lang="en-US" sz="48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800" b="0" i="1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48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7027175"/>
                <a:ext cx="6802583" cy="2038783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3C74F9A2-12D1-0508-978B-6FD1F6CA50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365095" y="8405939"/>
            <a:ext cx="2019365" cy="18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715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1821872" y="1168872"/>
                <a:ext cx="14644256" cy="299258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lnSpc>
                    <a:spcPct val="150000"/>
                  </a:lnSpc>
                  <a:defRPr/>
                </a:pPr>
                <a:r>
                  <a:rPr kumimoji="0" lang="vi-VN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Câu hỏi </a:t>
                </a: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4: </a:t>
                </a:r>
                <a:r>
                  <a:rPr lang="pt-BR" sz="48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Cho 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𝑐𝑜𝑡</m:t>
                    </m:r>
                    <m:r>
                      <a:rPr lang="en-US" sz="48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8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</m:oMath>
                </a14:m>
                <a:r>
                  <a:rPr lang="pt-BR" sz="48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. </a:t>
                </a:r>
              </a:p>
              <a:p>
                <a:pPr lvl="0" algn="ctr" defTabSz="1371600">
                  <a:lnSpc>
                    <a:spcPct val="150000"/>
                  </a:lnSpc>
                  <a:defRPr/>
                </a:pPr>
                <a:r>
                  <a:rPr lang="pt-BR" sz="48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Giá trị của 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pt-BR" sz="48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func>
                      <m:funcPr>
                        <m:ctrlPr>
                          <a:rPr lang="en-US" sz="48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800" i="1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pt-BR" sz="4800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pt-BR" sz="4800" i="1">
                                <a:solidFill>
                                  <a:srgbClr val="333333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sz="48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pt-BR" sz="48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+5</m:t>
                    </m:r>
                    <m:func>
                      <m:funcPr>
                        <m:ctrlPr>
                          <a:rPr lang="en-US" sz="48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 sz="480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48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 sz="4800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4800" i="1">
                            <a:solidFill>
                              <a:srgbClr val="333333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pt-BR" sz="4800" i="1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+1 </m:t>
                    </m:r>
                  </m:oMath>
                </a14:m>
                <a:r>
                  <a:rPr lang="pt-BR" sz="4800" dirty="0">
                    <a:solidFill>
                      <a:srgbClr val="333333"/>
                    </a:solidFill>
                    <a:latin typeface="Arial (Body)"/>
                    <a:ea typeface="Calibri" panose="020F0502020204030204" pitchFamily="34" charset="0"/>
                  </a:rPr>
                  <a:t>bằng</a:t>
                </a:r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1168872"/>
                <a:ext cx="14644256" cy="299258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1821872" y="4618654"/>
                <a:ext cx="6802583" cy="19950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26</m:t>
                        </m:r>
                      </m:den>
                    </m:f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4618654"/>
                <a:ext cx="6802583" cy="1995053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1821872" y="7070905"/>
                <a:ext cx="6802583" cy="19950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26</m:t>
                        </m:r>
                      </m:den>
                    </m:f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7070905"/>
                <a:ext cx="6802583" cy="1995053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9663545" y="4618654"/>
                <a:ext cx="6802583" cy="19950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101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26</m:t>
                        </m:r>
                      </m:den>
                    </m:f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545" y="4618654"/>
                <a:ext cx="6802583" cy="199505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9663544" y="7070905"/>
                <a:ext cx="6802583" cy="199505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50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26</m:t>
                        </m:r>
                      </m:den>
                    </m:f>
                  </m:oMath>
                </a14:m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544" y="7070905"/>
                <a:ext cx="6802583" cy="1995053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9663543" y="4610100"/>
                <a:ext cx="6802583" cy="2003607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lang="en-US" sz="48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101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26</m:t>
                        </m:r>
                      </m:den>
                    </m:f>
                  </m:oMath>
                </a14:m>
                <a:endParaRPr lang="vi-VN" sz="48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543" y="4610100"/>
                <a:ext cx="6802583" cy="2003607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63F3B7F2-00D8-1259-3285-4CB4B0E15A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365095" y="8405939"/>
            <a:ext cx="2019365" cy="18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8304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8368145"/>
            <a:ext cx="18283428" cy="191291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1821872" y="1168872"/>
                <a:ext cx="14644256" cy="299258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lnSpc>
                    <a:spcPct val="150000"/>
                  </a:lnSpc>
                  <a:defRPr/>
                </a:pPr>
                <a:r>
                  <a:rPr kumimoji="0" lang="vi-VN" sz="480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Câu </a:t>
                </a:r>
                <a:r>
                  <a:rPr kumimoji="0" lang="vi-VN" sz="480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hỏi </a:t>
                </a:r>
                <a:r>
                  <a:rPr kumimoji="0" lang="en-US" sz="4800" b="0" i="0" u="none" strike="noStrike" kern="1200" cap="none" spc="0" normalizeH="0" baseline="0" noProof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5: </a:t>
                </a:r>
                <a:endParaRPr lang="en-US" sz="4800" noProof="1">
                  <a:solidFill>
                    <a:schemeClr val="tx1"/>
                  </a:solidFill>
                  <a:latin typeface="Arial (Body)"/>
                </a:endParaRPr>
              </a:p>
              <a:p>
                <a:pPr lvl="0" algn="ctr" defTabSz="1371600">
                  <a:lnSpc>
                    <a:spcPct val="150000"/>
                  </a:lnSpc>
                  <a:defRPr/>
                </a:pPr>
                <a:r>
                  <a:rPr lang="pt-BR" sz="48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Cho 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𝑐𝑜𝑡</m:t>
                    </m:r>
                    <m:r>
                      <a:rPr lang="en-US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r>
                  <a:rPr lang="pt-BR" sz="48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, giá trị của 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𝑠𝑖𝑛</m:t>
                    </m:r>
                    <m:d>
                      <m:d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t-B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pt-BR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pt-BR" sz="4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pt-BR" sz="4800" dirty="0">
                    <a:solidFill>
                      <a:schemeClr val="tx1"/>
                    </a:solidFill>
                    <a:latin typeface="Arial (Body)"/>
                    <a:ea typeface="Calibri" panose="020F0502020204030204" pitchFamily="34" charset="0"/>
                  </a:rPr>
                  <a:t> là</a:t>
                </a:r>
                <a:endParaRPr kumimoji="0" lang="vi-VN" sz="4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1168872"/>
                <a:ext cx="14644256" cy="299258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1821872" y="4618654"/>
                <a:ext cx="6802583" cy="1995053"/>
              </a:xfrm>
              <a:prstGeom prst="roundRect">
                <a:avLst>
                  <a:gd name="adj" fmla="val 799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kumimoji="0" lang="en-US" sz="40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</m:t>
                    </m:r>
                  </m:oMath>
                </a14:m>
                <a:endParaRPr kumimoji="0" lang="vi-VN" sz="40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4618654"/>
                <a:ext cx="6802583" cy="1995053"/>
              </a:xfrm>
              <a:prstGeom prst="roundRect">
                <a:avLst>
                  <a:gd name="adj" fmla="val 7996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1821872" y="7070905"/>
                <a:ext cx="6802583" cy="1995053"/>
              </a:xfrm>
              <a:prstGeom prst="roundRect">
                <a:avLst>
                  <a:gd name="adj" fmla="val 675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kumimoji="0" lang="en-US" sz="40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B.</a:t>
                </a:r>
                <a:r>
                  <a:rPr kumimoji="0" lang="en-US" sz="4000" b="0" i="0" u="none" strike="noStrike" kern="1200" cap="none" spc="0" normalizeH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kumimoji="0" lang="en-US" sz="4000" b="0" i="1" u="none" strike="noStrike" kern="1200" cap="none" spc="0" normalizeH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kumimoji="0" lang="en-US" sz="4000" b="0" i="1" u="none" strike="noStrike" kern="1200" cap="none" spc="0" normalizeH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40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872" y="7070905"/>
                <a:ext cx="6802583" cy="1995053"/>
              </a:xfrm>
              <a:prstGeom prst="roundRect">
                <a:avLst>
                  <a:gd name="adj" fmla="val 6757"/>
                </a:avLst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9663545" y="4618654"/>
                <a:ext cx="6802583" cy="1995053"/>
              </a:xfrm>
              <a:prstGeom prst="roundRect">
                <a:avLst>
                  <a:gd name="adj" fmla="val 304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kumimoji="0" lang="en-US" sz="40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</m:t>
                    </m:r>
                    <m:rad>
                      <m:radPr>
                        <m:degHide m:val="on"/>
                        <m:ctrlPr>
                          <a:rPr kumimoji="0" lang="en-US" sz="40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kumimoji="0" lang="en-US" sz="40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</m:rad>
                  </m:oMath>
                </a14:m>
                <a:endParaRPr kumimoji="0" lang="vi-VN" sz="40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545" y="4618654"/>
                <a:ext cx="6802583" cy="1995053"/>
              </a:xfrm>
              <a:prstGeom prst="roundRect">
                <a:avLst>
                  <a:gd name="adj" fmla="val 3041"/>
                </a:avLst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9663544" y="7070905"/>
                <a:ext cx="6802583" cy="1995053"/>
              </a:xfrm>
              <a:prstGeom prst="roundRect">
                <a:avLst>
                  <a:gd name="adj" fmla="val 55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kumimoji="0" lang="en-US" sz="40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D.</a:t>
                </a:r>
                <a:r>
                  <a:rPr kumimoji="0" lang="en-US" sz="4000" b="0" i="0" u="none" strike="noStrike" kern="1200" cap="none" spc="0" normalizeH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kumimoji="0" lang="en-US" sz="4000" b="0" i="1" u="none" strike="noStrike" kern="1200" cap="none" spc="0" normalizeH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kumimoji="0" lang="en-US" sz="4000" b="0" i="1" u="none" strike="noStrike" kern="1200" cap="none" spc="0" normalizeH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</m:rad>
                  </m:oMath>
                </a14:m>
                <a:endParaRPr kumimoji="0" lang="vi-VN" sz="40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544" y="7070905"/>
                <a:ext cx="6802583" cy="1995053"/>
              </a:xfrm>
              <a:prstGeom prst="roundRect">
                <a:avLst>
                  <a:gd name="adj" fmla="val 5518"/>
                </a:avLst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663544" y="-955900"/>
            <a:ext cx="731045" cy="731045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53838" y="-955900"/>
            <a:ext cx="731045" cy="7310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9663544" y="4618651"/>
                <a:ext cx="6816439" cy="2048849"/>
              </a:xfrm>
              <a:prstGeom prst="roundRect">
                <a:avLst>
                  <a:gd name="adj" fmla="val 1802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1371600">
                  <a:defRPr/>
                </a:pPr>
                <a:r>
                  <a:rPr lang="en-US" sz="40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4000" i="1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−2</m:t>
                    </m:r>
                    <m:rad>
                      <m:radPr>
                        <m:degHide m:val="on"/>
                        <m:ctrlPr>
                          <a:rPr lang="en-US" sz="40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</m:rad>
                  </m:oMath>
                </a14:m>
                <a:endParaRPr lang="vi-VN" sz="4000" noProof="1">
                  <a:solidFill>
                    <a:prstClr val="black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544" y="4618651"/>
                <a:ext cx="6816439" cy="2048849"/>
              </a:xfrm>
              <a:prstGeom prst="roundRect">
                <a:avLst>
                  <a:gd name="adj" fmla="val 1802"/>
                </a:avLst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11E59D2F-835D-D87D-597C-C8D785F55B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365095" y="8405939"/>
            <a:ext cx="2019365" cy="187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187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3663" y="539904"/>
            <a:ext cx="17341554" cy="920719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9459" flipH="1">
            <a:off x="52543" y="802451"/>
            <a:ext cx="1101694" cy="1967310"/>
          </a:xfrm>
          <a:custGeom>
            <a:avLst/>
            <a:gdLst/>
            <a:ahLst/>
            <a:cxnLst/>
            <a:rect l="l" t="t" r="r" b="b"/>
            <a:pathLst>
              <a:path w="1101694" h="1967310">
                <a:moveTo>
                  <a:pt x="1101694" y="0"/>
                </a:moveTo>
                <a:lnTo>
                  <a:pt x="0" y="0"/>
                </a:lnTo>
                <a:lnTo>
                  <a:pt x="0" y="1967311"/>
                </a:lnTo>
                <a:lnTo>
                  <a:pt x="1101694" y="1967311"/>
                </a:lnTo>
                <a:lnTo>
                  <a:pt x="11016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869318D0-3B26-98BF-DCB5-7C475605B684}"/>
              </a:ext>
            </a:extLst>
          </p:cNvPr>
          <p:cNvSpPr/>
          <p:nvPr/>
        </p:nvSpPr>
        <p:spPr>
          <a:xfrm>
            <a:off x="16582671" y="6640602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8C07523-B421-2009-737E-A8BF8BBAA3A4}"/>
              </a:ext>
            </a:extLst>
          </p:cNvPr>
          <p:cNvSpPr/>
          <p:nvPr/>
        </p:nvSpPr>
        <p:spPr>
          <a:xfrm>
            <a:off x="6618797" y="1224579"/>
            <a:ext cx="11400774" cy="888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3800" dirty="0" err="1">
                <a:solidFill>
                  <a:srgbClr val="000000"/>
                </a:solidFill>
                <a:latin typeface="Arial (Body)"/>
              </a:rPr>
              <a:t>Các</a:t>
            </a:r>
            <a:r>
              <a:rPr lang="en-US" sz="38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 (Body)"/>
              </a:rPr>
              <a:t>đẳng</a:t>
            </a:r>
            <a:r>
              <a:rPr lang="en-US" sz="38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 (Body)"/>
              </a:rPr>
              <a:t>thức</a:t>
            </a:r>
            <a:r>
              <a:rPr lang="en-US" sz="38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 (Body)"/>
              </a:rPr>
              <a:t>sau</a:t>
            </a:r>
            <a:r>
              <a:rPr lang="en-US" sz="38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 (Body)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 (Body)"/>
              </a:rPr>
              <a:t>thể</a:t>
            </a:r>
            <a:r>
              <a:rPr lang="en-US" sz="38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 (Body)"/>
              </a:rPr>
              <a:t>đồng</a:t>
            </a:r>
            <a:r>
              <a:rPr lang="en-US" sz="38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 (Body)"/>
              </a:rPr>
              <a:t>thời</a:t>
            </a:r>
            <a:r>
              <a:rPr lang="en-US" sz="38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 (Body)"/>
              </a:rPr>
              <a:t>xảy</a:t>
            </a:r>
            <a:r>
              <a:rPr lang="en-US" sz="38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 (Body)"/>
              </a:rPr>
              <a:t>ra</a:t>
            </a:r>
            <a:r>
              <a:rPr lang="en-US" sz="38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 (Body)"/>
              </a:rPr>
              <a:t>không</a:t>
            </a:r>
            <a:r>
              <a:rPr lang="en-US" sz="3800" dirty="0">
                <a:solidFill>
                  <a:srgbClr val="000000"/>
                </a:solidFill>
                <a:latin typeface="Arial (Body)"/>
              </a:rPr>
              <a:t>?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(Body)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4" name="Oval Callout 29">
            <a:extLst>
              <a:ext uri="{FF2B5EF4-FFF2-40B4-BE49-F238E27FC236}">
                <a16:creationId xmlns:a16="http://schemas.microsoft.com/office/drawing/2014/main" id="{44E3CF30-72E4-8744-E371-135BEA39564A}"/>
              </a:ext>
            </a:extLst>
          </p:cNvPr>
          <p:cNvSpPr/>
          <p:nvPr/>
        </p:nvSpPr>
        <p:spPr>
          <a:xfrm>
            <a:off x="8259450" y="4187435"/>
            <a:ext cx="1869975" cy="975629"/>
          </a:xfrm>
          <a:prstGeom prst="wedgeEllipseCallout">
            <a:avLst>
              <a:gd name="adj1" fmla="val 24988"/>
              <a:gd name="adj2" fmla="val 8068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4C19ED8-033A-3B2A-4A01-0E1DA68D33C9}"/>
              </a:ext>
            </a:extLst>
          </p:cNvPr>
          <p:cNvGrpSpPr/>
          <p:nvPr/>
        </p:nvGrpSpPr>
        <p:grpSpPr>
          <a:xfrm>
            <a:off x="1371600" y="1132238"/>
            <a:ext cx="5257800" cy="1066800"/>
            <a:chOff x="214647" y="190500"/>
            <a:chExt cx="11478326" cy="10668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F2AD776-8E79-91D2-8CFC-7FB656DFA5AB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581086C-FBDA-C96B-3D53-A7BCF61D5687}"/>
                </a:ext>
              </a:extLst>
            </p:cNvPr>
            <p:cNvSpPr/>
            <p:nvPr/>
          </p:nvSpPr>
          <p:spPr>
            <a:xfrm>
              <a:off x="728331" y="220912"/>
              <a:ext cx="10430536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1. (SGK – tr.19)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86B7313-DDE6-3F3D-3107-6A3847BED58E}"/>
                  </a:ext>
                </a:extLst>
              </p:cNvPr>
              <p:cNvSpPr/>
              <p:nvPr/>
            </p:nvSpPr>
            <p:spPr>
              <a:xfrm>
                <a:off x="505128" y="2452434"/>
                <a:ext cx="5851424" cy="12343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38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86B7313-DDE6-3F3D-3107-6A3847BED5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128" y="2452434"/>
                <a:ext cx="5851424" cy="1234377"/>
              </a:xfrm>
              <a:prstGeom prst="rect">
                <a:avLst/>
              </a:prstGeom>
              <a:blipFill>
                <a:blip r:embed="rId7"/>
                <a:stretch>
                  <a:fillRect l="-3438" b="-7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8AF7035-2B86-A5AE-AC8F-A182A5EA38AD}"/>
                  </a:ext>
                </a:extLst>
              </p:cNvPr>
              <p:cNvSpPr/>
              <p:nvPr/>
            </p:nvSpPr>
            <p:spPr>
              <a:xfrm>
                <a:off x="6645376" y="2455716"/>
                <a:ext cx="5394224" cy="12327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</m:t>
                        </m:r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fName>
                      <m:e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8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8AF7035-2B86-A5AE-AC8F-A182A5EA38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5376" y="2455716"/>
                <a:ext cx="5394224" cy="1232710"/>
              </a:xfrm>
              <a:prstGeom prst="rect">
                <a:avLst/>
              </a:prstGeom>
              <a:blipFill>
                <a:blip r:embed="rId8"/>
                <a:stretch>
                  <a:fillRect l="-3729" b="-7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0830361-4DAD-8563-85A1-6DCC9609D83A}"/>
                  </a:ext>
                </a:extLst>
              </p:cNvPr>
              <p:cNvSpPr/>
              <p:nvPr/>
            </p:nvSpPr>
            <p:spPr>
              <a:xfrm>
                <a:off x="12360376" y="2455716"/>
                <a:ext cx="5394224" cy="12317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</m:t>
                    </m:r>
                  </m:oMath>
                </a14:m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</m:t>
                        </m:r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fName>
                      <m:e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38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0830361-4DAD-8563-85A1-6DCC9609D8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0376" y="2455716"/>
                <a:ext cx="5394224" cy="1231747"/>
              </a:xfrm>
              <a:prstGeom prst="rect">
                <a:avLst/>
              </a:prstGeom>
              <a:blipFill>
                <a:blip r:embed="rId9"/>
                <a:stretch>
                  <a:fillRect l="-3729" b="-7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5F898AF-2D8A-0702-6A69-B6BF4BC9C45E}"/>
                  </a:ext>
                </a:extLst>
              </p:cNvPr>
              <p:cNvSpPr txBox="1"/>
              <p:nvPr/>
            </p:nvSpPr>
            <p:spPr>
              <a:xfrm>
                <a:off x="940579" y="5067300"/>
                <a:ext cx="15605022" cy="45699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V</m:t>
                    </m:r>
                    <m:r>
                      <a:rPr lang="fr-F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ì </m:t>
                    </m:r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8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38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fr-FR" sz="38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fr-F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3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38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38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num>
                              <m:den>
                                <m:r>
                                  <a:rPr lang="fr-FR" sz="38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fr-F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tồn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d>
                      <m:d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FR" sz="3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fr-FR" sz="3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fr-F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fr-FR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FR" sz="3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fr-FR" sz="3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lượng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diê̄n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fr-F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fr-F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cot</m:t>
                    </m:r>
                    <m:r>
                      <a:rPr lang="fr-F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fr-F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thoả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mãn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đằng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3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3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fr-FR" sz="3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den>
                    </m:f>
                    <m:r>
                      <a:rPr lang="fr-F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cot</m:t>
                        </m:r>
                      </m:e>
                      <m:sup>
                        <m:r>
                          <a:rPr lang="fr-FR" sz="3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fr-F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5F898AF-2D8A-0702-6A69-B6BF4BC9C4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579" y="5067300"/>
                <a:ext cx="15605022" cy="4569905"/>
              </a:xfrm>
              <a:prstGeom prst="rect">
                <a:avLst/>
              </a:prstGeom>
              <a:blipFill>
                <a:blip r:embed="rId10"/>
                <a:stretch>
                  <a:fillRect l="-1289" r="-2148" b="-4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5515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54" grpId="0" animBg="1"/>
      <p:bldP spid="9" grpId="0"/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74756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1427716">
            <a:off x="16810858" y="1306798"/>
            <a:ext cx="896883" cy="1601578"/>
          </a:xfrm>
          <a:custGeom>
            <a:avLst/>
            <a:gdLst/>
            <a:ahLst/>
            <a:cxnLst/>
            <a:rect l="l" t="t" r="r" b="b"/>
            <a:pathLst>
              <a:path w="896883" h="1601578">
                <a:moveTo>
                  <a:pt x="0" y="0"/>
                </a:moveTo>
                <a:lnTo>
                  <a:pt x="896884" y="0"/>
                </a:lnTo>
                <a:lnTo>
                  <a:pt x="896884" y="1601577"/>
                </a:lnTo>
                <a:lnTo>
                  <a:pt x="0" y="16015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653798" y="304165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429266" y="1668767"/>
            <a:ext cx="725168" cy="1046830"/>
          </a:xfrm>
          <a:custGeom>
            <a:avLst/>
            <a:gdLst/>
            <a:ahLst/>
            <a:cxnLst/>
            <a:rect l="l" t="t" r="r" b="b"/>
            <a:pathLst>
              <a:path w="725168" h="1046830">
                <a:moveTo>
                  <a:pt x="0" y="0"/>
                </a:moveTo>
                <a:lnTo>
                  <a:pt x="725167" y="0"/>
                </a:lnTo>
                <a:lnTo>
                  <a:pt x="725167" y="1046830"/>
                </a:lnTo>
                <a:lnTo>
                  <a:pt x="0" y="10468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364019">
            <a:off x="528273" y="7463917"/>
            <a:ext cx="1252321" cy="1117981"/>
          </a:xfrm>
          <a:custGeom>
            <a:avLst/>
            <a:gdLst/>
            <a:ahLst/>
            <a:cxnLst/>
            <a:rect l="l" t="t" r="r" b="b"/>
            <a:pathLst>
              <a:path w="1252321" h="1117981">
                <a:moveTo>
                  <a:pt x="0" y="0"/>
                </a:moveTo>
                <a:lnTo>
                  <a:pt x="1252321" y="0"/>
                </a:lnTo>
                <a:lnTo>
                  <a:pt x="1252321" y="1117982"/>
                </a:lnTo>
                <a:lnTo>
                  <a:pt x="0" y="11179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6739012" y="7463917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953229-4658-7E0C-4A2D-73B9AC41C8BA}"/>
              </a:ext>
            </a:extLst>
          </p:cNvPr>
          <p:cNvGrpSpPr/>
          <p:nvPr/>
        </p:nvGrpSpPr>
        <p:grpSpPr>
          <a:xfrm>
            <a:off x="1981200" y="2558791"/>
            <a:ext cx="12242039" cy="1233563"/>
            <a:chOff x="4987860" y="3342933"/>
            <a:chExt cx="12242039" cy="1233563"/>
          </a:xfrm>
        </p:grpSpPr>
        <p:sp>
          <p:nvSpPr>
            <p:cNvPr id="18" name="TextBox 18"/>
            <p:cNvSpPr txBox="1"/>
            <p:nvPr/>
          </p:nvSpPr>
          <p:spPr>
            <a:xfrm>
              <a:off x="6569609" y="3358930"/>
              <a:ext cx="10660290" cy="9538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8400"/>
                </a:lnSpc>
              </a:pP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trị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endParaRPr lang="en-US" sz="4000" b="1" spc="-180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39372DF-4F3E-B0CF-0CA2-F2E72D973E93}"/>
                </a:ext>
              </a:extLst>
            </p:cNvPr>
            <p:cNvGrpSpPr/>
            <p:nvPr/>
          </p:nvGrpSpPr>
          <p:grpSpPr>
            <a:xfrm>
              <a:off x="4987860" y="3342933"/>
              <a:ext cx="1341144" cy="1233563"/>
              <a:chOff x="4193210" y="3468072"/>
              <a:chExt cx="986180" cy="973455"/>
            </a:xfrm>
          </p:grpSpPr>
          <p:grpSp>
            <p:nvGrpSpPr>
              <p:cNvPr id="5" name="Group 5"/>
              <p:cNvGrpSpPr/>
              <p:nvPr/>
            </p:nvGrpSpPr>
            <p:grpSpPr>
              <a:xfrm>
                <a:off x="4193210" y="3468072"/>
                <a:ext cx="986180" cy="973455"/>
                <a:chOff x="14167" y="0"/>
                <a:chExt cx="6321667" cy="6350000"/>
              </a:xfrm>
            </p:grpSpPr>
            <p:sp>
              <p:nvSpPr>
                <p:cNvPr id="6" name="Freeform 6"/>
                <p:cNvSpPr/>
                <p:nvPr/>
              </p:nvSpPr>
              <p:spPr>
                <a:xfrm>
                  <a:off x="14167" y="0"/>
                  <a:ext cx="6321667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rgbClr val="503530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1" name="TextBox 21"/>
              <p:cNvSpPr txBox="1"/>
              <p:nvPr/>
            </p:nvSpPr>
            <p:spPr>
              <a:xfrm>
                <a:off x="4339828" y="3696423"/>
                <a:ext cx="699594" cy="53625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5652"/>
                  </a:lnSpc>
                </a:pPr>
                <a:r>
                  <a:rPr lang="en-US" sz="4500" spc="-154" dirty="0">
                    <a:solidFill>
                      <a:srgbClr val="EDE8E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sp>
        <p:nvSpPr>
          <p:cNvPr id="24" name="TextBox 24"/>
          <p:cNvSpPr txBox="1"/>
          <p:nvPr/>
        </p:nvSpPr>
        <p:spPr>
          <a:xfrm>
            <a:off x="3698293" y="1333500"/>
            <a:ext cx="10891413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99"/>
              </a:lnSpc>
            </a:pPr>
            <a:r>
              <a:rPr lang="en-US" sz="6500" b="1" dirty="0">
                <a:solidFill>
                  <a:srgbClr val="195E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BD74CFE-EF64-60F1-047A-CC3F6A7A8C3A}"/>
              </a:ext>
            </a:extLst>
          </p:cNvPr>
          <p:cNvGrpSpPr/>
          <p:nvPr/>
        </p:nvGrpSpPr>
        <p:grpSpPr>
          <a:xfrm>
            <a:off x="1981200" y="4227556"/>
            <a:ext cx="16148013" cy="1236427"/>
            <a:chOff x="4987860" y="5140636"/>
            <a:chExt cx="17123929" cy="1236427"/>
          </a:xfrm>
        </p:grpSpPr>
        <p:sp>
          <p:nvSpPr>
            <p:cNvPr id="19" name="TextBox 19"/>
            <p:cNvSpPr txBox="1"/>
            <p:nvPr/>
          </p:nvSpPr>
          <p:spPr>
            <a:xfrm>
              <a:off x="6628844" y="5140636"/>
              <a:ext cx="15482945" cy="9392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8400"/>
                </a:lnSpc>
              </a:pP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trị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cầm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tay</a:t>
              </a:r>
              <a:endParaRPr lang="en-US" sz="4000" b="1" spc="-180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DD77914-9EF9-9D9B-2B6C-7CD61C98FC0D}"/>
                </a:ext>
              </a:extLst>
            </p:cNvPr>
            <p:cNvGrpSpPr/>
            <p:nvPr/>
          </p:nvGrpSpPr>
          <p:grpSpPr>
            <a:xfrm>
              <a:off x="4987860" y="5143500"/>
              <a:ext cx="1341144" cy="1233563"/>
              <a:chOff x="4193210" y="3468072"/>
              <a:chExt cx="986180" cy="973455"/>
            </a:xfrm>
          </p:grpSpPr>
          <p:grpSp>
            <p:nvGrpSpPr>
              <p:cNvPr id="29" name="Group 5">
                <a:extLst>
                  <a:ext uri="{FF2B5EF4-FFF2-40B4-BE49-F238E27FC236}">
                    <a16:creationId xmlns:a16="http://schemas.microsoft.com/office/drawing/2014/main" id="{DE35AFD2-CF20-55F6-A6C0-8553A8384C49}"/>
                  </a:ext>
                </a:extLst>
              </p:cNvPr>
              <p:cNvGrpSpPr/>
              <p:nvPr/>
            </p:nvGrpSpPr>
            <p:grpSpPr>
              <a:xfrm>
                <a:off x="4193210" y="3468072"/>
                <a:ext cx="986180" cy="973455"/>
                <a:chOff x="14167" y="0"/>
                <a:chExt cx="6321667" cy="6350000"/>
              </a:xfrm>
            </p:grpSpPr>
            <p:sp>
              <p:nvSpPr>
                <p:cNvPr id="31" name="Freeform 6">
                  <a:extLst>
                    <a:ext uri="{FF2B5EF4-FFF2-40B4-BE49-F238E27FC236}">
                      <a16:creationId xmlns:a16="http://schemas.microsoft.com/office/drawing/2014/main" id="{91E02458-592F-42C3-BF0B-F749D24A2081}"/>
                    </a:ext>
                  </a:extLst>
                </p:cNvPr>
                <p:cNvSpPr/>
                <p:nvPr/>
              </p:nvSpPr>
              <p:spPr>
                <a:xfrm>
                  <a:off x="14167" y="0"/>
                  <a:ext cx="6321667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rgbClr val="503530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0" name="TextBox 21">
                <a:extLst>
                  <a:ext uri="{FF2B5EF4-FFF2-40B4-BE49-F238E27FC236}">
                    <a16:creationId xmlns:a16="http://schemas.microsoft.com/office/drawing/2014/main" id="{43905F53-FA5C-AE9E-DBDF-D9262F83FA0D}"/>
                  </a:ext>
                </a:extLst>
              </p:cNvPr>
              <p:cNvSpPr txBox="1"/>
              <p:nvPr/>
            </p:nvSpPr>
            <p:spPr>
              <a:xfrm>
                <a:off x="4339828" y="3696423"/>
                <a:ext cx="699594" cy="53625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5652"/>
                  </a:lnSpc>
                </a:pPr>
                <a:r>
                  <a:rPr lang="en-US" sz="4500" spc="-154" dirty="0">
                    <a:solidFill>
                      <a:srgbClr val="EDE8E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97652EC-AFDF-ED0A-E3C7-96B4097F1C36}"/>
              </a:ext>
            </a:extLst>
          </p:cNvPr>
          <p:cNvGrpSpPr/>
          <p:nvPr/>
        </p:nvGrpSpPr>
        <p:grpSpPr>
          <a:xfrm>
            <a:off x="1981200" y="5436530"/>
            <a:ext cx="14757812" cy="2001895"/>
            <a:chOff x="4987860" y="6716327"/>
            <a:chExt cx="14757812" cy="2001895"/>
          </a:xfrm>
        </p:grpSpPr>
        <p:sp>
          <p:nvSpPr>
            <p:cNvPr id="20" name="TextBox 20"/>
            <p:cNvSpPr txBox="1"/>
            <p:nvPr/>
          </p:nvSpPr>
          <p:spPr>
            <a:xfrm>
              <a:off x="6528394" y="6716327"/>
              <a:ext cx="13217278" cy="20018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8400"/>
                </a:lnSpc>
              </a:pP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Hệ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trị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endParaRPr lang="en-US" sz="4000" b="1" spc="-180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1353177-C175-98D8-FCF6-DF0C6C682B8F}"/>
                </a:ext>
              </a:extLst>
            </p:cNvPr>
            <p:cNvGrpSpPr/>
            <p:nvPr/>
          </p:nvGrpSpPr>
          <p:grpSpPr>
            <a:xfrm>
              <a:off x="4987860" y="7124700"/>
              <a:ext cx="1341144" cy="1233563"/>
              <a:chOff x="4193210" y="3468072"/>
              <a:chExt cx="986180" cy="973455"/>
            </a:xfrm>
          </p:grpSpPr>
          <p:grpSp>
            <p:nvGrpSpPr>
              <p:cNvPr id="33" name="Group 5">
                <a:extLst>
                  <a:ext uri="{FF2B5EF4-FFF2-40B4-BE49-F238E27FC236}">
                    <a16:creationId xmlns:a16="http://schemas.microsoft.com/office/drawing/2014/main" id="{0A4B4600-BDDD-2126-E950-0D0496B582BD}"/>
                  </a:ext>
                </a:extLst>
              </p:cNvPr>
              <p:cNvGrpSpPr/>
              <p:nvPr/>
            </p:nvGrpSpPr>
            <p:grpSpPr>
              <a:xfrm>
                <a:off x="4193210" y="3468072"/>
                <a:ext cx="986180" cy="973455"/>
                <a:chOff x="14167" y="0"/>
                <a:chExt cx="6321667" cy="6350000"/>
              </a:xfrm>
            </p:grpSpPr>
            <p:sp>
              <p:nvSpPr>
                <p:cNvPr id="35" name="Freeform 6">
                  <a:extLst>
                    <a:ext uri="{FF2B5EF4-FFF2-40B4-BE49-F238E27FC236}">
                      <a16:creationId xmlns:a16="http://schemas.microsoft.com/office/drawing/2014/main" id="{AB403CF8-A0F3-AFAB-4C79-4CE3CF68427A}"/>
                    </a:ext>
                  </a:extLst>
                </p:cNvPr>
                <p:cNvSpPr/>
                <p:nvPr/>
              </p:nvSpPr>
              <p:spPr>
                <a:xfrm>
                  <a:off x="14167" y="0"/>
                  <a:ext cx="6321667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rgbClr val="503530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4" name="TextBox 21">
                <a:extLst>
                  <a:ext uri="{FF2B5EF4-FFF2-40B4-BE49-F238E27FC236}">
                    <a16:creationId xmlns:a16="http://schemas.microsoft.com/office/drawing/2014/main" id="{9B136F70-0C10-F4CD-078D-C48C73C5515E}"/>
                  </a:ext>
                </a:extLst>
              </p:cNvPr>
              <p:cNvSpPr txBox="1"/>
              <p:nvPr/>
            </p:nvSpPr>
            <p:spPr>
              <a:xfrm>
                <a:off x="4339828" y="3696423"/>
                <a:ext cx="699594" cy="53625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5652"/>
                  </a:lnSpc>
                </a:pPr>
                <a:r>
                  <a:rPr lang="en-US" sz="4500" spc="-154" dirty="0">
                    <a:solidFill>
                      <a:srgbClr val="EDE8E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EB2AC98-5CBE-1EE3-9AA1-447512DFD97C}"/>
              </a:ext>
            </a:extLst>
          </p:cNvPr>
          <p:cNvGrpSpPr/>
          <p:nvPr/>
        </p:nvGrpSpPr>
        <p:grpSpPr>
          <a:xfrm>
            <a:off x="1981200" y="7503546"/>
            <a:ext cx="14234090" cy="2001895"/>
            <a:chOff x="4987860" y="6524088"/>
            <a:chExt cx="14234090" cy="2001895"/>
          </a:xfrm>
        </p:grpSpPr>
        <p:sp>
          <p:nvSpPr>
            <p:cNvPr id="8" name="TextBox 20">
              <a:extLst>
                <a:ext uri="{FF2B5EF4-FFF2-40B4-BE49-F238E27FC236}">
                  <a16:creationId xmlns:a16="http://schemas.microsoft.com/office/drawing/2014/main" id="{F7859099-9BA2-8E6C-6F70-1C6B16F7F279}"/>
                </a:ext>
              </a:extLst>
            </p:cNvPr>
            <p:cNvSpPr txBox="1"/>
            <p:nvPr/>
          </p:nvSpPr>
          <p:spPr>
            <a:xfrm>
              <a:off x="6501240" y="6524088"/>
              <a:ext cx="12720710" cy="20018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8400"/>
                </a:lnSpc>
              </a:pP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trị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4000" b="1" spc="-180" dirty="0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-180" dirty="0" err="1">
                  <a:solidFill>
                    <a:srgbClr val="50353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endParaRPr lang="en-US" sz="4000" b="1" spc="-180" dirty="0">
                <a:solidFill>
                  <a:srgbClr val="50353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007C632-E60D-2978-27A4-8674839A1477}"/>
                </a:ext>
              </a:extLst>
            </p:cNvPr>
            <p:cNvGrpSpPr/>
            <p:nvPr/>
          </p:nvGrpSpPr>
          <p:grpSpPr>
            <a:xfrm>
              <a:off x="4987860" y="7124700"/>
              <a:ext cx="1341144" cy="1233563"/>
              <a:chOff x="4193210" y="3468072"/>
              <a:chExt cx="986180" cy="973455"/>
            </a:xfrm>
          </p:grpSpPr>
          <p:grpSp>
            <p:nvGrpSpPr>
              <p:cNvPr id="10" name="Group 5">
                <a:extLst>
                  <a:ext uri="{FF2B5EF4-FFF2-40B4-BE49-F238E27FC236}">
                    <a16:creationId xmlns:a16="http://schemas.microsoft.com/office/drawing/2014/main" id="{A79ACA21-5A6B-349E-3D47-66EA97F3EAFB}"/>
                  </a:ext>
                </a:extLst>
              </p:cNvPr>
              <p:cNvGrpSpPr/>
              <p:nvPr/>
            </p:nvGrpSpPr>
            <p:grpSpPr>
              <a:xfrm>
                <a:off x="4193210" y="3468072"/>
                <a:ext cx="986180" cy="973455"/>
                <a:chOff x="14167" y="0"/>
                <a:chExt cx="6321667" cy="6350000"/>
              </a:xfrm>
            </p:grpSpPr>
            <p:sp>
              <p:nvSpPr>
                <p:cNvPr id="12" name="Freeform 6">
                  <a:extLst>
                    <a:ext uri="{FF2B5EF4-FFF2-40B4-BE49-F238E27FC236}">
                      <a16:creationId xmlns:a16="http://schemas.microsoft.com/office/drawing/2014/main" id="{57176000-47DB-83C1-F32E-69128A9CFA8E}"/>
                    </a:ext>
                  </a:extLst>
                </p:cNvPr>
                <p:cNvSpPr/>
                <p:nvPr/>
              </p:nvSpPr>
              <p:spPr>
                <a:xfrm>
                  <a:off x="14167" y="0"/>
                  <a:ext cx="6321667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rgbClr val="503530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" name="TextBox 21">
                <a:extLst>
                  <a:ext uri="{FF2B5EF4-FFF2-40B4-BE49-F238E27FC236}">
                    <a16:creationId xmlns:a16="http://schemas.microsoft.com/office/drawing/2014/main" id="{828C896A-59C6-A7AF-DD02-014656241481}"/>
                  </a:ext>
                </a:extLst>
              </p:cNvPr>
              <p:cNvSpPr txBox="1"/>
              <p:nvPr/>
            </p:nvSpPr>
            <p:spPr>
              <a:xfrm>
                <a:off x="4339828" y="3696423"/>
                <a:ext cx="699594" cy="53625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5652"/>
                  </a:lnSpc>
                </a:pPr>
                <a:r>
                  <a:rPr lang="en-US" sz="4500" spc="-154" dirty="0">
                    <a:solidFill>
                      <a:srgbClr val="EDE8E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</p:grp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3663" y="539904"/>
            <a:ext cx="17341554" cy="920719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9459" flipH="1">
            <a:off x="52543" y="802451"/>
            <a:ext cx="1101694" cy="1967310"/>
          </a:xfrm>
          <a:custGeom>
            <a:avLst/>
            <a:gdLst/>
            <a:ahLst/>
            <a:cxnLst/>
            <a:rect l="l" t="t" r="r" b="b"/>
            <a:pathLst>
              <a:path w="1101694" h="1967310">
                <a:moveTo>
                  <a:pt x="1101694" y="0"/>
                </a:moveTo>
                <a:lnTo>
                  <a:pt x="0" y="0"/>
                </a:lnTo>
                <a:lnTo>
                  <a:pt x="0" y="1967311"/>
                </a:lnTo>
                <a:lnTo>
                  <a:pt x="1101694" y="1967311"/>
                </a:lnTo>
                <a:lnTo>
                  <a:pt x="11016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869318D0-3B26-98BF-DCB5-7C475605B684}"/>
              </a:ext>
            </a:extLst>
          </p:cNvPr>
          <p:cNvSpPr/>
          <p:nvPr/>
        </p:nvSpPr>
        <p:spPr>
          <a:xfrm>
            <a:off x="16582671" y="6640602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8C07523-B421-2009-737E-A8BF8BBAA3A4}"/>
              </a:ext>
            </a:extLst>
          </p:cNvPr>
          <p:cNvSpPr/>
          <p:nvPr/>
        </p:nvSpPr>
        <p:spPr>
          <a:xfrm>
            <a:off x="6618797" y="1224579"/>
            <a:ext cx="11400774" cy="888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3800" dirty="0" err="1">
                <a:solidFill>
                  <a:srgbClr val="000000"/>
                </a:solidFill>
                <a:latin typeface="Arial (Body)"/>
              </a:rPr>
              <a:t>Các</a:t>
            </a:r>
            <a:r>
              <a:rPr lang="en-US" sz="38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 (Body)"/>
              </a:rPr>
              <a:t>đẳng</a:t>
            </a:r>
            <a:r>
              <a:rPr lang="en-US" sz="38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 (Body)"/>
              </a:rPr>
              <a:t>thức</a:t>
            </a:r>
            <a:r>
              <a:rPr lang="en-US" sz="38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 (Body)"/>
              </a:rPr>
              <a:t>sau</a:t>
            </a:r>
            <a:r>
              <a:rPr lang="en-US" sz="38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 (Body)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 (Body)"/>
              </a:rPr>
              <a:t>thể</a:t>
            </a:r>
            <a:r>
              <a:rPr lang="en-US" sz="38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 (Body)"/>
              </a:rPr>
              <a:t>đồng</a:t>
            </a:r>
            <a:r>
              <a:rPr lang="en-US" sz="38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 (Body)"/>
              </a:rPr>
              <a:t>thời</a:t>
            </a:r>
            <a:r>
              <a:rPr lang="en-US" sz="38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 (Body)"/>
              </a:rPr>
              <a:t>xảy</a:t>
            </a:r>
            <a:r>
              <a:rPr lang="en-US" sz="38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 (Body)"/>
              </a:rPr>
              <a:t>ra</a:t>
            </a:r>
            <a:r>
              <a:rPr lang="en-US" sz="38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 (Body)"/>
              </a:rPr>
              <a:t>không</a:t>
            </a:r>
            <a:r>
              <a:rPr lang="en-US" sz="3800" dirty="0">
                <a:solidFill>
                  <a:srgbClr val="000000"/>
                </a:solidFill>
                <a:latin typeface="Arial (Body)"/>
              </a:rPr>
              <a:t>?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(Body)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4" name="Oval Callout 29">
            <a:extLst>
              <a:ext uri="{FF2B5EF4-FFF2-40B4-BE49-F238E27FC236}">
                <a16:creationId xmlns:a16="http://schemas.microsoft.com/office/drawing/2014/main" id="{44E3CF30-72E4-8744-E371-135BEA39564A}"/>
              </a:ext>
            </a:extLst>
          </p:cNvPr>
          <p:cNvSpPr/>
          <p:nvPr/>
        </p:nvSpPr>
        <p:spPr>
          <a:xfrm>
            <a:off x="8209012" y="4384189"/>
            <a:ext cx="1869975" cy="975629"/>
          </a:xfrm>
          <a:prstGeom prst="wedgeEllipseCallout">
            <a:avLst>
              <a:gd name="adj1" fmla="val 24988"/>
              <a:gd name="adj2" fmla="val 8068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4C19ED8-033A-3B2A-4A01-0E1DA68D33C9}"/>
              </a:ext>
            </a:extLst>
          </p:cNvPr>
          <p:cNvGrpSpPr/>
          <p:nvPr/>
        </p:nvGrpSpPr>
        <p:grpSpPr>
          <a:xfrm>
            <a:off x="1371600" y="1132238"/>
            <a:ext cx="5257800" cy="1066800"/>
            <a:chOff x="214647" y="190500"/>
            <a:chExt cx="11478326" cy="10668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F2AD776-8E79-91D2-8CFC-7FB656DFA5AB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581086C-FBDA-C96B-3D53-A7BCF61D5687}"/>
                </a:ext>
              </a:extLst>
            </p:cNvPr>
            <p:cNvSpPr/>
            <p:nvPr/>
          </p:nvSpPr>
          <p:spPr>
            <a:xfrm>
              <a:off x="728331" y="220912"/>
              <a:ext cx="10430536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1. (SGK – tr.19)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86B7313-DDE6-3F3D-3107-6A3847BED58E}"/>
                  </a:ext>
                </a:extLst>
              </p:cNvPr>
              <p:cNvSpPr/>
              <p:nvPr/>
            </p:nvSpPr>
            <p:spPr>
              <a:xfrm>
                <a:off x="505128" y="2452434"/>
                <a:ext cx="5851424" cy="12343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38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86B7313-DDE6-3F3D-3107-6A3847BED5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128" y="2452434"/>
                <a:ext cx="5851424" cy="1234377"/>
              </a:xfrm>
              <a:prstGeom prst="rect">
                <a:avLst/>
              </a:prstGeom>
              <a:blipFill>
                <a:blip r:embed="rId7"/>
                <a:stretch>
                  <a:fillRect l="-3438" b="-7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8AF7035-2B86-A5AE-AC8F-A182A5EA38AD}"/>
                  </a:ext>
                </a:extLst>
              </p:cNvPr>
              <p:cNvSpPr/>
              <p:nvPr/>
            </p:nvSpPr>
            <p:spPr>
              <a:xfrm>
                <a:off x="6645376" y="2455716"/>
                <a:ext cx="5394224" cy="12327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</m:t>
                        </m:r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fName>
                      <m:e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8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8AF7035-2B86-A5AE-AC8F-A182A5EA38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5376" y="2455716"/>
                <a:ext cx="5394224" cy="1232710"/>
              </a:xfrm>
              <a:prstGeom prst="rect">
                <a:avLst/>
              </a:prstGeom>
              <a:blipFill>
                <a:blip r:embed="rId8"/>
                <a:stretch>
                  <a:fillRect l="-3729" b="-7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0830361-4DAD-8563-85A1-6DCC9609D83A}"/>
                  </a:ext>
                </a:extLst>
              </p:cNvPr>
              <p:cNvSpPr/>
              <p:nvPr/>
            </p:nvSpPr>
            <p:spPr>
              <a:xfrm>
                <a:off x="12360376" y="2455716"/>
                <a:ext cx="5394224" cy="12317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</m:t>
                    </m:r>
                  </m:oMath>
                </a14:m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38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8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</m:t>
                        </m:r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fName>
                      <m:e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38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0830361-4DAD-8563-85A1-6DCC9609D8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0376" y="2455716"/>
                <a:ext cx="5394224" cy="1231747"/>
              </a:xfrm>
              <a:prstGeom prst="rect">
                <a:avLst/>
              </a:prstGeom>
              <a:blipFill>
                <a:blip r:embed="rId9"/>
                <a:stretch>
                  <a:fillRect l="-3729" b="-7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5F898AF-2D8A-0702-6A69-B6BF4BC9C45E}"/>
                  </a:ext>
                </a:extLst>
              </p:cNvPr>
              <p:cNvSpPr txBox="1"/>
              <p:nvPr/>
            </p:nvSpPr>
            <p:spPr>
              <a:xfrm>
                <a:off x="906933" y="6055581"/>
                <a:ext cx="15605022" cy="21043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Chọn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tan</m:t>
                    </m:r>
                    <m:r>
                      <a:rPr lang="en-US" sz="38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fr-FR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thi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38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cot</m:t>
                    </m:r>
                    <m:r>
                      <a:rPr lang="fr-FR" sz="38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38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fr-FR" sz="38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 kern="100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 kern="10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func>
                          <m:funcPr>
                            <m:ctrlPr>
                              <a:rPr lang="fr-FR" sz="3800" i="1" kern="100" dirty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3800" i="0" kern="100" dirty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US" sz="3800" i="1" kern="100" dirty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</m:func>
                      </m:den>
                    </m:f>
                    <m:r>
                      <a:rPr lang="fr-FR" sz="38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 kern="100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 kern="10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800" i="1" kern="100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fr-FR" sz="3800" i="1" kern="1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thoả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mãn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diều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kern="1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kiện</a:t>
                </a:r>
                <a:r>
                  <a:rPr lang="fr-FR" sz="38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5F898AF-2D8A-0702-6A69-B6BF4BC9C4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933" y="6055581"/>
                <a:ext cx="15605022" cy="2104359"/>
              </a:xfrm>
              <a:prstGeom prst="rect">
                <a:avLst/>
              </a:prstGeom>
              <a:blipFill>
                <a:blip r:embed="rId10"/>
                <a:stretch>
                  <a:fillRect l="-1289" r="-1289" b="-10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81045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34758" y="1790700"/>
            <a:ext cx="1192069" cy="2581251"/>
          </a:xfrm>
          <a:custGeom>
            <a:avLst/>
            <a:gdLst/>
            <a:ahLst/>
            <a:cxnLst/>
            <a:rect l="l" t="t" r="r" b="b"/>
            <a:pathLst>
              <a:path w="1192069" h="2581251">
                <a:moveTo>
                  <a:pt x="0" y="0"/>
                </a:moveTo>
                <a:lnTo>
                  <a:pt x="1192068" y="0"/>
                </a:lnTo>
                <a:lnTo>
                  <a:pt x="1192068" y="2581250"/>
                </a:lnTo>
                <a:lnTo>
                  <a:pt x="0" y="25812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53F63CE-4523-6EAB-CD42-7721CF0579AD}"/>
                  </a:ext>
                </a:extLst>
              </p:cNvPr>
              <p:cNvSpPr/>
              <p:nvPr/>
            </p:nvSpPr>
            <p:spPr>
              <a:xfrm>
                <a:off x="2878784" y="1836689"/>
                <a:ext cx="12521073" cy="13590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kumimoji="0" lang="en-US" sz="40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40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kumimoji="0" lang="en-US" sz="4000" b="0" i="1" u="none" strike="noStrike" kern="1200" cap="none" spc="0" normalizeH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kumimoji="0" lang="en-US" sz="4000" b="0" i="1" u="none" strike="noStrike" kern="1200" cap="none" spc="0" normalizeH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15</m:t>
                                </m:r>
                                <m:r>
                                  <a:rPr kumimoji="0" lang="en-US" sz="4000" b="0" i="1" u="none" strike="noStrike" kern="1200" cap="none" spc="0" normalizeH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kumimoji="0" lang="en-US" sz="4000" b="0" i="1" u="none" strike="noStrike" kern="1200" cap="none" spc="0" normalizeH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kumimoji="0" lang="en-US" sz="40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kumimoji="0" lang="en-US" sz="40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𝛼</m:t>
                            </m:r>
                          </m:e>
                        </m:d>
                      </m:e>
                    </m:func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func>
                      <m:func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(13</m:t>
                        </m:r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53F63CE-4523-6EAB-CD42-7721CF0579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8784" y="1836689"/>
                <a:ext cx="12521073" cy="1359026"/>
              </a:xfrm>
              <a:prstGeom prst="rect">
                <a:avLst/>
              </a:prstGeom>
              <a:blipFill>
                <a:blip r:embed="rId4"/>
                <a:stretch>
                  <a:fillRect l="-1704" b="-67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94931D0A-BD90-63AF-50BE-B620341B0B5D}"/>
              </a:ext>
            </a:extLst>
          </p:cNvPr>
          <p:cNvGrpSpPr/>
          <p:nvPr/>
        </p:nvGrpSpPr>
        <p:grpSpPr>
          <a:xfrm>
            <a:off x="6515098" y="504460"/>
            <a:ext cx="5257800" cy="1066800"/>
            <a:chOff x="214647" y="190500"/>
            <a:chExt cx="11478326" cy="10668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15A2B8-DDDC-5328-09B5-2B854DBD100B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152110D-045D-2A4D-9BF3-6DC9ECE5A263}"/>
                </a:ext>
              </a:extLst>
            </p:cNvPr>
            <p:cNvSpPr/>
            <p:nvPr/>
          </p:nvSpPr>
          <p:spPr>
            <a:xfrm>
              <a:off x="697465" y="220912"/>
              <a:ext cx="10492270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2. (SGK – tr.19)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Oval Callout 29">
            <a:extLst>
              <a:ext uri="{FF2B5EF4-FFF2-40B4-BE49-F238E27FC236}">
                <a16:creationId xmlns:a16="http://schemas.microsoft.com/office/drawing/2014/main" id="{26156A17-C5AF-CDB1-CA67-B43EA754366E}"/>
              </a:ext>
            </a:extLst>
          </p:cNvPr>
          <p:cNvSpPr/>
          <p:nvPr/>
        </p:nvSpPr>
        <p:spPr>
          <a:xfrm>
            <a:off x="1764046" y="3784290"/>
            <a:ext cx="1853882" cy="1039490"/>
          </a:xfrm>
          <a:prstGeom prst="wedgeEllipseCallout">
            <a:avLst>
              <a:gd name="adj1" fmla="val 24988"/>
              <a:gd name="adj2" fmla="val 80680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E86E9CC-E8D8-05F0-C03A-3E28BE66D6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4513" y="5538429"/>
            <a:ext cx="5423487" cy="30507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EE1B419-56F4-BDC5-9F91-72E6DB8FE304}"/>
                  </a:ext>
                </a:extLst>
              </p:cNvPr>
              <p:cNvSpPr txBox="1"/>
              <p:nvPr/>
            </p:nvSpPr>
            <p:spPr>
              <a:xfrm>
                <a:off x="2265375" y="4875825"/>
                <a:ext cx="10511302" cy="45856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200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d>
                      <m:d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15</m:t>
                            </m:r>
                            <m: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d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d>
                      <m:d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13</m:t>
                        </m:r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  <m: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20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d>
                  </m:oMath>
                </a14:m>
                <a:r>
                  <a:rPr lang="en-US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d>
                      <m:d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  <m: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2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2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d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(12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m:rPr>
                        <m:sty m:val="p"/>
                      </m:rP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2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2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2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42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13</m:t>
                        </m:r>
                      </m:den>
                    </m:f>
                    <m:r>
                      <m:rPr>
                        <m:nor/>
                      </m:rPr>
                      <a:rPr lang="en-US" sz="4200" kern="100">
                        <a:effectLst/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42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EE1B419-56F4-BDC5-9F91-72E6DB8FE3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5375" y="4875825"/>
                <a:ext cx="10511302" cy="458561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915677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  <p:bldP spid="1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-480397" y="6935885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8" y="0"/>
                </a:lnTo>
                <a:lnTo>
                  <a:pt x="1519768" y="1525314"/>
                </a:lnTo>
                <a:lnTo>
                  <a:pt x="0" y="1525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839447" y="8076"/>
            <a:ext cx="935745" cy="1379785"/>
          </a:xfrm>
          <a:custGeom>
            <a:avLst/>
            <a:gdLst/>
            <a:ahLst/>
            <a:cxnLst/>
            <a:rect l="l" t="t" r="r" b="b"/>
            <a:pathLst>
              <a:path w="935745" h="1379785">
                <a:moveTo>
                  <a:pt x="0" y="0"/>
                </a:moveTo>
                <a:lnTo>
                  <a:pt x="935746" y="0"/>
                </a:lnTo>
                <a:lnTo>
                  <a:pt x="935746" y="1379786"/>
                </a:lnTo>
                <a:lnTo>
                  <a:pt x="0" y="137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555559" y="7602571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9675FD-AB06-1571-AB68-C2D6435F796F}"/>
              </a:ext>
            </a:extLst>
          </p:cNvPr>
          <p:cNvSpPr txBox="1"/>
          <p:nvPr/>
        </p:nvSpPr>
        <p:spPr>
          <a:xfrm>
            <a:off x="1039371" y="889107"/>
            <a:ext cx="6121218" cy="99750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SGK – tr.19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Oval Callout 29">
            <a:extLst>
              <a:ext uri="{FF2B5EF4-FFF2-40B4-BE49-F238E27FC236}">
                <a16:creationId xmlns:a16="http://schemas.microsoft.com/office/drawing/2014/main" id="{9F4154D2-2884-E20C-2FB3-CF9CB12E21AF}"/>
              </a:ext>
            </a:extLst>
          </p:cNvPr>
          <p:cNvSpPr/>
          <p:nvPr/>
        </p:nvSpPr>
        <p:spPr>
          <a:xfrm>
            <a:off x="8308016" y="5263833"/>
            <a:ext cx="1671964" cy="679680"/>
          </a:xfrm>
          <a:prstGeom prst="wedgeEllipseCallout">
            <a:avLst>
              <a:gd name="adj1" fmla="val 24988"/>
              <a:gd name="adj2" fmla="val 8068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8416593-F591-2EAE-73B9-68575481DAA6}"/>
                  </a:ext>
                </a:extLst>
              </p:cNvPr>
              <p:cNvSpPr/>
              <p:nvPr/>
            </p:nvSpPr>
            <p:spPr>
              <a:xfrm>
                <a:off x="7193666" y="889107"/>
                <a:ext cx="9942343" cy="90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trị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nếu: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8416593-F591-2EAE-73B9-68575481DA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3666" y="889107"/>
                <a:ext cx="9942343" cy="901593"/>
              </a:xfrm>
              <a:prstGeom prst="rect">
                <a:avLst/>
              </a:prstGeom>
              <a:blipFill>
                <a:blip r:embed="rId8"/>
                <a:stretch>
                  <a:fillRect l="-2146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872F4D0-FEA1-A9AA-81F9-58B1578F9F96}"/>
                  </a:ext>
                </a:extLst>
              </p:cNvPr>
              <p:cNvSpPr/>
              <p:nvPr/>
            </p:nvSpPr>
            <p:spPr>
              <a:xfrm>
                <a:off x="1389094" y="2070497"/>
                <a:ext cx="16312477" cy="2612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90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d)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cot</m:t>
                        </m:r>
                      </m:fName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270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360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872F4D0-FEA1-A9AA-81F9-58B1578F9F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9094" y="2070497"/>
                <a:ext cx="16312477" cy="2612831"/>
              </a:xfrm>
              <a:prstGeom prst="rect">
                <a:avLst/>
              </a:prstGeom>
              <a:blipFill>
                <a:blip r:embed="rId9"/>
                <a:stretch>
                  <a:fillRect l="-1345" b="-39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3D30F7C-38F0-F69C-F4FD-C1FE22235623}"/>
                  </a:ext>
                </a:extLst>
              </p:cNvPr>
              <p:cNvSpPr txBox="1"/>
              <p:nvPr/>
            </p:nvSpPr>
            <p:spPr>
              <a:xfrm>
                <a:off x="2311618" y="6068609"/>
                <a:ext cx="9677400" cy="2957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num>
                      <m:den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13</m:t>
                        </m:r>
                      </m:den>
                    </m:f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sty m:val="p"/>
                      </m:rP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tan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sty m:val="p"/>
                      </m:rP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cot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num>
                      <m:den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pt-BR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21</m:t>
                            </m:r>
                          </m:e>
                        </m:rad>
                      </m:num>
                      <m:den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sty m:val="p"/>
                      </m:rP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tan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21</m:t>
                            </m:r>
                          </m:e>
                        </m:rad>
                      </m:num>
                      <m:den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sty m:val="p"/>
                      </m:rP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cot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21</m:t>
                            </m:r>
                          </m:e>
                        </m:rad>
                      </m:num>
                      <m:den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pt-BR" sz="4000" kern="1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3D30F7C-38F0-F69C-F4FD-C1FE222356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1618" y="6068609"/>
                <a:ext cx="9677400" cy="2957220"/>
              </a:xfrm>
              <a:prstGeom prst="rect">
                <a:avLst/>
              </a:prstGeom>
              <a:blipFill>
                <a:blip r:embed="rId10"/>
                <a:stretch>
                  <a:fillRect l="-2204" b="-30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72494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11" grpId="0"/>
      <p:bldP spid="1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-480397" y="6935885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8" y="0"/>
                </a:lnTo>
                <a:lnTo>
                  <a:pt x="1519768" y="1525314"/>
                </a:lnTo>
                <a:lnTo>
                  <a:pt x="0" y="1525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839447" y="8076"/>
            <a:ext cx="935745" cy="1379785"/>
          </a:xfrm>
          <a:custGeom>
            <a:avLst/>
            <a:gdLst/>
            <a:ahLst/>
            <a:cxnLst/>
            <a:rect l="l" t="t" r="r" b="b"/>
            <a:pathLst>
              <a:path w="935745" h="1379785">
                <a:moveTo>
                  <a:pt x="0" y="0"/>
                </a:moveTo>
                <a:lnTo>
                  <a:pt x="935746" y="0"/>
                </a:lnTo>
                <a:lnTo>
                  <a:pt x="935746" y="1379786"/>
                </a:lnTo>
                <a:lnTo>
                  <a:pt x="0" y="137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555559" y="7602571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9675FD-AB06-1571-AB68-C2D6435F796F}"/>
              </a:ext>
            </a:extLst>
          </p:cNvPr>
          <p:cNvSpPr txBox="1"/>
          <p:nvPr/>
        </p:nvSpPr>
        <p:spPr>
          <a:xfrm>
            <a:off x="1039371" y="889107"/>
            <a:ext cx="6121218" cy="99750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SGK – tr.19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Oval Callout 29">
            <a:extLst>
              <a:ext uri="{FF2B5EF4-FFF2-40B4-BE49-F238E27FC236}">
                <a16:creationId xmlns:a16="http://schemas.microsoft.com/office/drawing/2014/main" id="{9F4154D2-2884-E20C-2FB3-CF9CB12E21AF}"/>
              </a:ext>
            </a:extLst>
          </p:cNvPr>
          <p:cNvSpPr/>
          <p:nvPr/>
        </p:nvSpPr>
        <p:spPr>
          <a:xfrm>
            <a:off x="8308016" y="5263833"/>
            <a:ext cx="1671964" cy="679680"/>
          </a:xfrm>
          <a:prstGeom prst="wedgeEllipseCallout">
            <a:avLst>
              <a:gd name="adj1" fmla="val 24988"/>
              <a:gd name="adj2" fmla="val 8068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8416593-F591-2EAE-73B9-68575481DAA6}"/>
                  </a:ext>
                </a:extLst>
              </p:cNvPr>
              <p:cNvSpPr/>
              <p:nvPr/>
            </p:nvSpPr>
            <p:spPr>
              <a:xfrm>
                <a:off x="7193666" y="889107"/>
                <a:ext cx="9942343" cy="90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trị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nếu: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8416593-F591-2EAE-73B9-68575481DA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3666" y="889107"/>
                <a:ext cx="9942343" cy="901593"/>
              </a:xfrm>
              <a:prstGeom prst="rect">
                <a:avLst/>
              </a:prstGeom>
              <a:blipFill>
                <a:blip r:embed="rId8"/>
                <a:stretch>
                  <a:fillRect l="-2146" r="-123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872F4D0-FEA1-A9AA-81F9-58B1578F9F96}"/>
                  </a:ext>
                </a:extLst>
              </p:cNvPr>
              <p:cNvSpPr/>
              <p:nvPr/>
            </p:nvSpPr>
            <p:spPr>
              <a:xfrm>
                <a:off x="1389094" y="2070497"/>
                <a:ext cx="16312477" cy="2612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90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d)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cot</m:t>
                        </m:r>
                      </m:fName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𝛼</m:t>
                        </m:r>
                      </m:e>
                    </m:func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270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&lt;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360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872F4D0-FEA1-A9AA-81F9-58B1578F9F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9094" y="2070497"/>
                <a:ext cx="16312477" cy="2612831"/>
              </a:xfrm>
              <a:prstGeom prst="rect">
                <a:avLst/>
              </a:prstGeom>
              <a:blipFill>
                <a:blip r:embed="rId9"/>
                <a:stretch>
                  <a:fillRect l="-1345" b="-39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3D30F7C-38F0-F69C-F4FD-C1FE22235623}"/>
                  </a:ext>
                </a:extLst>
              </p:cNvPr>
              <p:cNvSpPr txBox="1"/>
              <p:nvPr/>
            </p:nvSpPr>
            <p:spPr>
              <a:xfrm>
                <a:off x="2311618" y="6068609"/>
                <a:ext cx="11785382" cy="3099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pt-BR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sty m:val="p"/>
                      </m:rP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pt-BR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sty m:val="p"/>
                      </m:rP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cot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pt-BR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0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pt-BR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sty m:val="p"/>
                      </m:rP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pt-BR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m:rPr>
                        <m:sty m:val="p"/>
                      </m:rP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tan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pt-B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pt-BR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3D30F7C-38F0-F69C-F4FD-C1FE222356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1618" y="6068609"/>
                <a:ext cx="11785382" cy="3099375"/>
              </a:xfrm>
              <a:prstGeom prst="rect">
                <a:avLst/>
              </a:prstGeom>
              <a:blipFill>
                <a:blip r:embed="rId10"/>
                <a:stretch>
                  <a:fillRect l="-1810" b="-2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95950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5682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9459" flipH="1">
            <a:off x="354835" y="1223973"/>
            <a:ext cx="1101694" cy="1967310"/>
          </a:xfrm>
          <a:custGeom>
            <a:avLst/>
            <a:gdLst/>
            <a:ahLst/>
            <a:cxnLst/>
            <a:rect l="l" t="t" r="r" b="b"/>
            <a:pathLst>
              <a:path w="1101694" h="1967310">
                <a:moveTo>
                  <a:pt x="1101694" y="0"/>
                </a:moveTo>
                <a:lnTo>
                  <a:pt x="0" y="0"/>
                </a:lnTo>
                <a:lnTo>
                  <a:pt x="0" y="1967311"/>
                </a:lnTo>
                <a:lnTo>
                  <a:pt x="1101694" y="1967311"/>
                </a:lnTo>
                <a:lnTo>
                  <a:pt x="11016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869318D0-3B26-98BF-DCB5-7C475605B684}"/>
              </a:ext>
            </a:extLst>
          </p:cNvPr>
          <p:cNvSpPr/>
          <p:nvPr/>
        </p:nvSpPr>
        <p:spPr>
          <a:xfrm>
            <a:off x="15157548" y="8621842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8C07523-B421-2009-737E-A8BF8BBAA3A4}"/>
                  </a:ext>
                </a:extLst>
              </p:cNvPr>
              <p:cNvSpPr/>
              <p:nvPr/>
            </p:nvSpPr>
            <p:spPr>
              <a:xfrm>
                <a:off x="1609923" y="1778987"/>
                <a:ext cx="16277971" cy="21384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diễn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trị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qua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trị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đến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hoặc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đến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45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8C07523-B421-2009-737E-A8BF8BBAA3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923" y="1778987"/>
                <a:ext cx="16277971" cy="2138471"/>
              </a:xfrm>
              <a:prstGeom prst="rect">
                <a:avLst/>
              </a:prstGeom>
              <a:blipFill>
                <a:blip r:embed="rId7"/>
                <a:stretch>
                  <a:fillRect l="-1311" b="-4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Oval Callout 29">
            <a:extLst>
              <a:ext uri="{FF2B5EF4-FFF2-40B4-BE49-F238E27FC236}">
                <a16:creationId xmlns:a16="http://schemas.microsoft.com/office/drawing/2014/main" id="{44E3CF30-72E4-8744-E371-135BEA39564A}"/>
              </a:ext>
            </a:extLst>
          </p:cNvPr>
          <p:cNvSpPr/>
          <p:nvPr/>
        </p:nvSpPr>
        <p:spPr>
          <a:xfrm>
            <a:off x="1120795" y="5815930"/>
            <a:ext cx="1671964" cy="679680"/>
          </a:xfrm>
          <a:prstGeom prst="wedgeEllipseCallout">
            <a:avLst>
              <a:gd name="adj1" fmla="val 24988"/>
              <a:gd name="adj2" fmla="val 8068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3677DFF-A6A0-272A-3ECB-63720C3239EA}"/>
                  </a:ext>
                </a:extLst>
              </p:cNvPr>
              <p:cNvSpPr txBox="1"/>
              <p:nvPr/>
            </p:nvSpPr>
            <p:spPr>
              <a:xfrm>
                <a:off x="2055182" y="6448644"/>
                <a:ext cx="14455624" cy="22084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4000" i="1" kern="100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pt-BR" sz="4000" i="1" kern="100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m:rPr>
                          <m:sty m:val="p"/>
                        </m:rP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31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pt-BR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pt-BR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pt-BR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pt-BR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pt-BR" sz="4000" i="1" kern="100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3677DFF-A6A0-272A-3ECB-63720C3239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5182" y="6448644"/>
                <a:ext cx="14455624" cy="220842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A4C19ED8-033A-3B2A-4A01-0E1DA68D33C9}"/>
              </a:ext>
            </a:extLst>
          </p:cNvPr>
          <p:cNvGrpSpPr/>
          <p:nvPr/>
        </p:nvGrpSpPr>
        <p:grpSpPr>
          <a:xfrm>
            <a:off x="6515100" y="452534"/>
            <a:ext cx="5257800" cy="1066800"/>
            <a:chOff x="214647" y="190500"/>
            <a:chExt cx="11478326" cy="10668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F2AD776-8E79-91D2-8CFC-7FB656DFA5AB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581086C-FBDA-C96B-3D53-A7BCF61D5687}"/>
                </a:ext>
              </a:extLst>
            </p:cNvPr>
            <p:cNvSpPr/>
            <p:nvPr/>
          </p:nvSpPr>
          <p:spPr>
            <a:xfrm>
              <a:off x="728331" y="220912"/>
              <a:ext cx="10430536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4. (SGK – tr.17)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86B7313-DDE6-3F3D-3107-6A3847BED58E}"/>
                  </a:ext>
                </a:extLst>
              </p:cNvPr>
              <p:cNvSpPr/>
              <p:nvPr/>
            </p:nvSpPr>
            <p:spPr>
              <a:xfrm>
                <a:off x="2681482" y="3378032"/>
                <a:ext cx="11971794" cy="24052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  <m:func>
                        <m:func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31</m:t>
                              </m:r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6</m:t>
                              </m:r>
                            </m:den>
                          </m:f>
                        </m:e>
                      </m:func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;                        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  <m:func>
                        <m:func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129</m:t>
                              </m:r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den>
                          </m:f>
                        </m:e>
                      </m:func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                           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  <m:func>
                        <m:func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tan</m:t>
                          </m:r>
                        </m:fName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020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𝑜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86B7313-DDE6-3F3D-3107-6A3847BED5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1482" y="3378032"/>
                <a:ext cx="11971794" cy="2405274"/>
              </a:xfrm>
              <a:prstGeom prst="rect">
                <a:avLst/>
              </a:prstGeom>
              <a:blipFill>
                <a:blip r:embed="rId9"/>
                <a:stretch>
                  <a:fillRect r="-14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9E5BD50F-315E-CC20-E532-B66B46FCF16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1082" y="550933"/>
            <a:ext cx="2121471" cy="119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6037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54" grpId="0" animBg="1"/>
      <p:bldP spid="57" grpId="0"/>
      <p:bldP spid="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5682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9459" flipH="1">
            <a:off x="354835" y="1223973"/>
            <a:ext cx="1101694" cy="1967310"/>
          </a:xfrm>
          <a:custGeom>
            <a:avLst/>
            <a:gdLst/>
            <a:ahLst/>
            <a:cxnLst/>
            <a:rect l="l" t="t" r="r" b="b"/>
            <a:pathLst>
              <a:path w="1101694" h="1967310">
                <a:moveTo>
                  <a:pt x="1101694" y="0"/>
                </a:moveTo>
                <a:lnTo>
                  <a:pt x="0" y="0"/>
                </a:lnTo>
                <a:lnTo>
                  <a:pt x="0" y="1967311"/>
                </a:lnTo>
                <a:lnTo>
                  <a:pt x="1101694" y="1967311"/>
                </a:lnTo>
                <a:lnTo>
                  <a:pt x="11016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869318D0-3B26-98BF-DCB5-7C475605B684}"/>
              </a:ext>
            </a:extLst>
          </p:cNvPr>
          <p:cNvSpPr/>
          <p:nvPr/>
        </p:nvSpPr>
        <p:spPr>
          <a:xfrm>
            <a:off x="15157548" y="8621842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8C07523-B421-2009-737E-A8BF8BBAA3A4}"/>
                  </a:ext>
                </a:extLst>
              </p:cNvPr>
              <p:cNvSpPr/>
              <p:nvPr/>
            </p:nvSpPr>
            <p:spPr>
              <a:xfrm>
                <a:off x="1609923" y="1778987"/>
                <a:ext cx="16277971" cy="21384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diễn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trị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qua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trị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đến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hoặc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đến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45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8C07523-B421-2009-737E-A8BF8BBAA3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923" y="1778987"/>
                <a:ext cx="16277971" cy="2138471"/>
              </a:xfrm>
              <a:prstGeom prst="rect">
                <a:avLst/>
              </a:prstGeom>
              <a:blipFill>
                <a:blip r:embed="rId7"/>
                <a:stretch>
                  <a:fillRect l="-1311" r="-112" b="-4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Oval Callout 29">
            <a:extLst>
              <a:ext uri="{FF2B5EF4-FFF2-40B4-BE49-F238E27FC236}">
                <a16:creationId xmlns:a16="http://schemas.microsoft.com/office/drawing/2014/main" id="{44E3CF30-72E4-8744-E371-135BEA39564A}"/>
              </a:ext>
            </a:extLst>
          </p:cNvPr>
          <p:cNvSpPr/>
          <p:nvPr/>
        </p:nvSpPr>
        <p:spPr>
          <a:xfrm>
            <a:off x="1120795" y="5815930"/>
            <a:ext cx="1671964" cy="679680"/>
          </a:xfrm>
          <a:prstGeom prst="wedgeEllipseCallout">
            <a:avLst>
              <a:gd name="adj1" fmla="val 24988"/>
              <a:gd name="adj2" fmla="val 8068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3677DFF-A6A0-272A-3ECB-63720C3239EA}"/>
                  </a:ext>
                </a:extLst>
              </p:cNvPr>
              <p:cNvSpPr txBox="1"/>
              <p:nvPr/>
            </p:nvSpPr>
            <p:spPr>
              <a:xfrm>
                <a:off x="2055182" y="6448644"/>
                <a:ext cx="10213018" cy="2211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pt-BR" sz="4000" kern="10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pt-BR" sz="4000" kern="10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m:rPr>
                          <m:sty m:val="p"/>
                        </m:rP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129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32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pt-BR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pt-BR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pt-BR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pt-BR" sz="4000" kern="10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3677DFF-A6A0-272A-3ECB-63720C3239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5182" y="6448644"/>
                <a:ext cx="10213018" cy="22113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A4C19ED8-033A-3B2A-4A01-0E1DA68D33C9}"/>
              </a:ext>
            </a:extLst>
          </p:cNvPr>
          <p:cNvGrpSpPr/>
          <p:nvPr/>
        </p:nvGrpSpPr>
        <p:grpSpPr>
          <a:xfrm>
            <a:off x="6515100" y="452534"/>
            <a:ext cx="5257800" cy="1066800"/>
            <a:chOff x="214647" y="190500"/>
            <a:chExt cx="11478326" cy="10668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F2AD776-8E79-91D2-8CFC-7FB656DFA5AB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581086C-FBDA-C96B-3D53-A7BCF61D5687}"/>
                </a:ext>
              </a:extLst>
            </p:cNvPr>
            <p:cNvSpPr/>
            <p:nvPr/>
          </p:nvSpPr>
          <p:spPr>
            <a:xfrm>
              <a:off x="728331" y="220912"/>
              <a:ext cx="10430536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4. (SGK – tr.17)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86B7313-DDE6-3F3D-3107-6A3847BED58E}"/>
                  </a:ext>
                </a:extLst>
              </p:cNvPr>
              <p:cNvSpPr/>
              <p:nvPr/>
            </p:nvSpPr>
            <p:spPr>
              <a:xfrm>
                <a:off x="2681482" y="3378032"/>
                <a:ext cx="11971794" cy="24052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  <m:func>
                        <m:func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31</m:t>
                              </m:r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6</m:t>
                              </m:r>
                            </m:den>
                          </m:f>
                        </m:e>
                      </m:func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;                        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  <m:func>
                        <m:func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129</m:t>
                              </m:r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den>
                          </m:f>
                        </m:e>
                      </m:func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                           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  <m:func>
                        <m:func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tan</m:t>
                          </m:r>
                        </m:fName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1 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020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𝑜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86B7313-DDE6-3F3D-3107-6A3847BED5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1482" y="3378032"/>
                <a:ext cx="11971794" cy="2405274"/>
              </a:xfrm>
              <a:prstGeom prst="rect">
                <a:avLst/>
              </a:prstGeom>
              <a:blipFill>
                <a:blip r:embed="rId9"/>
                <a:stretch>
                  <a:fillRect r="-14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9E5BD50F-315E-CC20-E532-B66B46FCF16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1082" y="550933"/>
            <a:ext cx="2121471" cy="119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4881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5682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889459" flipH="1">
            <a:off x="354835" y="1223973"/>
            <a:ext cx="1101694" cy="1967310"/>
          </a:xfrm>
          <a:custGeom>
            <a:avLst/>
            <a:gdLst/>
            <a:ahLst/>
            <a:cxnLst/>
            <a:rect l="l" t="t" r="r" b="b"/>
            <a:pathLst>
              <a:path w="1101694" h="1967310">
                <a:moveTo>
                  <a:pt x="1101694" y="0"/>
                </a:moveTo>
                <a:lnTo>
                  <a:pt x="0" y="0"/>
                </a:lnTo>
                <a:lnTo>
                  <a:pt x="0" y="1967311"/>
                </a:lnTo>
                <a:lnTo>
                  <a:pt x="1101694" y="1967311"/>
                </a:lnTo>
                <a:lnTo>
                  <a:pt x="11016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869318D0-3B26-98BF-DCB5-7C475605B684}"/>
              </a:ext>
            </a:extLst>
          </p:cNvPr>
          <p:cNvSpPr/>
          <p:nvPr/>
        </p:nvSpPr>
        <p:spPr>
          <a:xfrm>
            <a:off x="15157548" y="8621842"/>
            <a:ext cx="1353258" cy="1193327"/>
          </a:xfrm>
          <a:custGeom>
            <a:avLst/>
            <a:gdLst/>
            <a:ahLst/>
            <a:cxnLst/>
            <a:rect l="l" t="t" r="r" b="b"/>
            <a:pathLst>
              <a:path w="1353258" h="1193327">
                <a:moveTo>
                  <a:pt x="0" y="0"/>
                </a:moveTo>
                <a:lnTo>
                  <a:pt x="1353258" y="0"/>
                </a:lnTo>
                <a:lnTo>
                  <a:pt x="1353258" y="1193327"/>
                </a:lnTo>
                <a:lnTo>
                  <a:pt x="0" y="1193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8C07523-B421-2009-737E-A8BF8BBAA3A4}"/>
                  </a:ext>
                </a:extLst>
              </p:cNvPr>
              <p:cNvSpPr/>
              <p:nvPr/>
            </p:nvSpPr>
            <p:spPr>
              <a:xfrm>
                <a:off x="1609923" y="1778987"/>
                <a:ext cx="16277971" cy="21384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diễn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trị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qua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trị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đến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hoặc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từ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đến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45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8C07523-B421-2009-737E-A8BF8BBAA3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923" y="1778987"/>
                <a:ext cx="16277971" cy="2138471"/>
              </a:xfrm>
              <a:prstGeom prst="rect">
                <a:avLst/>
              </a:prstGeom>
              <a:blipFill>
                <a:blip r:embed="rId7"/>
                <a:stretch>
                  <a:fillRect l="-1311" b="-4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Oval Callout 29">
            <a:extLst>
              <a:ext uri="{FF2B5EF4-FFF2-40B4-BE49-F238E27FC236}">
                <a16:creationId xmlns:a16="http://schemas.microsoft.com/office/drawing/2014/main" id="{44E3CF30-72E4-8744-E371-135BEA39564A}"/>
              </a:ext>
            </a:extLst>
          </p:cNvPr>
          <p:cNvSpPr/>
          <p:nvPr/>
        </p:nvSpPr>
        <p:spPr>
          <a:xfrm>
            <a:off x="1120795" y="5815930"/>
            <a:ext cx="1671964" cy="679680"/>
          </a:xfrm>
          <a:prstGeom prst="wedgeEllipseCallout">
            <a:avLst>
              <a:gd name="adj1" fmla="val 24988"/>
              <a:gd name="adj2" fmla="val 8068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3677DFF-A6A0-272A-3ECB-63720C3239EA}"/>
                  </a:ext>
                </a:extLst>
              </p:cNvPr>
              <p:cNvSpPr txBox="1"/>
              <p:nvPr/>
            </p:nvSpPr>
            <p:spPr>
              <a:xfrm>
                <a:off x="1423800" y="7042564"/>
                <a:ext cx="15668059" cy="12784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pt-BR" sz="4000" i="1" kern="10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pt-BR" sz="4000" i="1" kern="10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func>
                        <m:funcPr>
                          <m:ctrlPr>
                            <a:rPr lang="en-US" sz="4000" b="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4000" i="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sSup>
                            <m:sSup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1020</m:t>
                              </m:r>
                            </m:e>
                            <m:sup>
                              <m:r>
                                <a:rPr lang="pt-BR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∘</m:t>
                              </m:r>
                            </m:sup>
                          </m:sSup>
                        </m:e>
                      </m:func>
                      <m:r>
                        <a:rPr lang="pt-BR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⁡=</m:t>
                      </m:r>
                      <m:func>
                        <m:funcPr>
                          <m:ctrlPr>
                            <a:rPr lang="en-US" sz="4000" b="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4000" i="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3.360</m:t>
                                  </m:r>
                                </m:e>
                                <m:sup>
                                  <m:r>
                                    <a:rPr lang="pt-BR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  <m:r>
                                <a:rPr lang="pt-BR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60</m:t>
                                  </m:r>
                                </m:e>
                                <m:sup>
                                  <m:r>
                                    <a:rPr lang="pt-BR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r>
                        <a:rPr lang="pt-BR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⁡=</m:t>
                      </m:r>
                      <m:func>
                        <m:funcPr>
                          <m:ctrlPr>
                            <a:rPr lang="en-US" sz="4000" b="0" i="1" kern="10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4000" i="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60</m:t>
                                  </m:r>
                                </m:e>
                                <m:sup>
                                  <m:r>
                                    <a:rPr lang="pt-BR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r>
                        <a:rPr lang="pt-BR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⁡=−</m:t>
                      </m:r>
                      <m:r>
                        <a:rPr lang="pt-BR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𝑐𝑜</m:t>
                      </m:r>
                      <m:func>
                        <m:funcPr>
                          <m:ctrlPr>
                            <a:rPr lang="pt-BR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pt-BR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30</m:t>
                                  </m:r>
                                </m:e>
                                <m:sup>
                                  <m:r>
                                    <a:rPr lang="pt-BR" sz="4000" i="1" kern="10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r>
                        <a:rPr lang="pt-BR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rad>
                        <m:radPr>
                          <m:degHide m:val="on"/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pt-BR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rad>
                      <m:r>
                        <m:rPr>
                          <m:nor/>
                        </m:rPr>
                        <a:rPr lang="pt-BR" sz="4000" i="1" kern="10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3200" i="1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3677DFF-A6A0-272A-3ECB-63720C3239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3800" y="7042564"/>
                <a:ext cx="15668059" cy="127842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A4C19ED8-033A-3B2A-4A01-0E1DA68D33C9}"/>
              </a:ext>
            </a:extLst>
          </p:cNvPr>
          <p:cNvGrpSpPr/>
          <p:nvPr/>
        </p:nvGrpSpPr>
        <p:grpSpPr>
          <a:xfrm>
            <a:off x="6515100" y="452534"/>
            <a:ext cx="5257800" cy="1066800"/>
            <a:chOff x="214647" y="190500"/>
            <a:chExt cx="11478326" cy="10668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F2AD776-8E79-91D2-8CFC-7FB656DFA5AB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581086C-FBDA-C96B-3D53-A7BCF61D5687}"/>
                </a:ext>
              </a:extLst>
            </p:cNvPr>
            <p:cNvSpPr/>
            <p:nvPr/>
          </p:nvSpPr>
          <p:spPr>
            <a:xfrm>
              <a:off x="728331" y="220912"/>
              <a:ext cx="10430536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4. (SGK – tr.17)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86B7313-DDE6-3F3D-3107-6A3847BED58E}"/>
                  </a:ext>
                </a:extLst>
              </p:cNvPr>
              <p:cNvSpPr/>
              <p:nvPr/>
            </p:nvSpPr>
            <p:spPr>
              <a:xfrm>
                <a:off x="2681482" y="3378032"/>
                <a:ext cx="11971794" cy="24052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  <m:func>
                        <m:func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31</m:t>
                              </m:r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6</m:t>
                              </m:r>
                            </m:den>
                          </m:f>
                        </m:e>
                      </m:func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;                        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  <m:func>
                        <m:func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129</m:t>
                              </m:r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den>
                          </m:f>
                        </m:e>
                      </m:func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                           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  <m:func>
                        <m:func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tan</m:t>
                          </m:r>
                        </m:fName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1 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020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𝑜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86B7313-DDE6-3F3D-3107-6A3847BED5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1482" y="3378032"/>
                <a:ext cx="11971794" cy="2405274"/>
              </a:xfrm>
              <a:prstGeom prst="rect">
                <a:avLst/>
              </a:prstGeom>
              <a:blipFill>
                <a:blip r:embed="rId9"/>
                <a:stretch>
                  <a:fillRect r="-14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9E5BD50F-315E-CC20-E532-B66B46FCF16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1082" y="550933"/>
            <a:ext cx="2121471" cy="119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55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4525" y="501803"/>
            <a:ext cx="17038950" cy="928339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34758" y="1790700"/>
            <a:ext cx="1192069" cy="2581251"/>
          </a:xfrm>
          <a:custGeom>
            <a:avLst/>
            <a:gdLst/>
            <a:ahLst/>
            <a:cxnLst/>
            <a:rect l="l" t="t" r="r" b="b"/>
            <a:pathLst>
              <a:path w="1192069" h="2581251">
                <a:moveTo>
                  <a:pt x="0" y="0"/>
                </a:moveTo>
                <a:lnTo>
                  <a:pt x="1192068" y="0"/>
                </a:lnTo>
                <a:lnTo>
                  <a:pt x="1192068" y="2581250"/>
                </a:lnTo>
                <a:lnTo>
                  <a:pt x="0" y="25812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3F63CE-4523-6EAB-CD42-7721CF0579AD}"/>
              </a:ext>
            </a:extLst>
          </p:cNvPr>
          <p:cNvSpPr/>
          <p:nvPr/>
        </p:nvSpPr>
        <p:spPr>
          <a:xfrm>
            <a:off x="7355056" y="647700"/>
            <a:ext cx="834214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Chứng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đẳng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931D0A-BD90-63AF-50BE-B620341B0B5D}"/>
              </a:ext>
            </a:extLst>
          </p:cNvPr>
          <p:cNvGrpSpPr/>
          <p:nvPr/>
        </p:nvGrpSpPr>
        <p:grpSpPr>
          <a:xfrm>
            <a:off x="1661805" y="670343"/>
            <a:ext cx="5257800" cy="1066800"/>
            <a:chOff x="214647" y="190500"/>
            <a:chExt cx="11478326" cy="10668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15A2B8-DDDC-5328-09B5-2B854DBD100B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152110D-045D-2A4D-9BF3-6DC9ECE5A263}"/>
                </a:ext>
              </a:extLst>
            </p:cNvPr>
            <p:cNvSpPr/>
            <p:nvPr/>
          </p:nvSpPr>
          <p:spPr>
            <a:xfrm>
              <a:off x="728331" y="220912"/>
              <a:ext cx="10430536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(SGK – tr.19)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D31CF06-7201-4CAB-7957-E6EC5C10ADAA}"/>
                  </a:ext>
                </a:extLst>
              </p:cNvPr>
              <p:cNvSpPr/>
              <p:nvPr/>
            </p:nvSpPr>
            <p:spPr>
              <a:xfrm>
                <a:off x="1364300" y="1883137"/>
                <a:ext cx="15559395" cy="18270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  <m:func>
                        <m:func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sup>
                          </m:sSup>
                        </m:fName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𝛼</m:t>
                          </m:r>
                        </m:e>
                      </m:func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func>
                        <m:func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sup>
                          </m:sSup>
                        </m:fName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𝛼</m:t>
                          </m:r>
                        </m:e>
                      </m:func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1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2</m:t>
                      </m:r>
                      <m:func>
                        <m:func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4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𝛼</m:t>
                          </m:r>
                        </m:e>
                      </m:func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               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  <m:func>
                        <m:func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tan</m:t>
                          </m:r>
                        </m:fName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𝛼</m:t>
                          </m:r>
                        </m:e>
                      </m:func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func>
                        <m:func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cot</m:t>
                          </m:r>
                        </m:fName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𝛼</m:t>
                          </m:r>
                        </m:e>
                      </m:func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4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</m:e>
                          </m:func>
                          <m:func>
                            <m:func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4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D31CF06-7201-4CAB-7957-E6EC5C10AD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4300" y="1883137"/>
                <a:ext cx="15559395" cy="18270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Callout 29">
            <a:extLst>
              <a:ext uri="{FF2B5EF4-FFF2-40B4-BE49-F238E27FC236}">
                <a16:creationId xmlns:a16="http://schemas.microsoft.com/office/drawing/2014/main" id="{26156A17-C5AF-CDB1-CA67-B43EA754366E}"/>
              </a:ext>
            </a:extLst>
          </p:cNvPr>
          <p:cNvSpPr/>
          <p:nvPr/>
        </p:nvSpPr>
        <p:spPr>
          <a:xfrm>
            <a:off x="8609167" y="4108914"/>
            <a:ext cx="1671964" cy="964892"/>
          </a:xfrm>
          <a:prstGeom prst="wedgeEllipseCallout">
            <a:avLst>
              <a:gd name="adj1" fmla="val 24988"/>
              <a:gd name="adj2" fmla="val 44983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EAD1682-EDC6-E137-EDCB-A8CD72023964}"/>
                  </a:ext>
                </a:extLst>
              </p:cNvPr>
              <p:cNvSpPr/>
              <p:nvPr/>
            </p:nvSpPr>
            <p:spPr>
              <a:xfrm>
                <a:off x="991322" y="5385828"/>
                <a:ext cx="16305349" cy="42534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000" i="1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pt-B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e>
                      <m:sup>
                        <m:r>
                          <a:rPr lang="pt-B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pt-B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pt-B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e>
                      <m:sup>
                        <m:r>
                          <a:rPr lang="pt-B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pt-B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pt-BR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𝑠𝑖𝑛</m:t>
                            </m:r>
                          </m:e>
                          <m:sup>
                            <m:r>
                              <a:rPr lang="pt-BR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pt-B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pt-BR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𝑐𝑜𝑠</m:t>
                            </m:r>
                          </m:e>
                          <m:sup>
                            <m:r>
                              <a:rPr lang="pt-BR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d>
                    <m:d>
                      <m:d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pt-BR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𝑠𝑖𝑛</m:t>
                            </m:r>
                          </m:e>
                          <m:sup>
                            <m:r>
                              <a:rPr lang="pt-BR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pt-B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pt-BR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𝑐𝑜𝑠</m:t>
                            </m:r>
                          </m:e>
                          <m:sup>
                            <m:r>
                              <a:rPr lang="pt-BR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d>
                    <m:r>
                      <a:rPr lang="pt-B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pt-B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e>
                      <m:sup>
                        <m:r>
                          <a:rPr lang="pt-B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pt-B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pt-B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e>
                      <m:sup>
                        <m:r>
                          <a:rPr lang="pt-B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pt-B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en-US" sz="4000" i="1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 i="1" kern="100" dirty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0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				  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t-B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pt-B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pt-BR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𝑐𝑜𝑠</m:t>
                            </m:r>
                          </m:e>
                          <m:sup>
                            <m:r>
                              <a:rPr lang="pt-BR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pt-B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d>
                    <m:r>
                      <a:rPr lang="pt-B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pt-B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e>
                      <m:sup>
                        <m:r>
                          <a:rPr lang="pt-B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pt-B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pt-B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e>
                      <m:sup>
                        <m:r>
                          <a:rPr lang="pt-B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pt-BR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pt-BR" sz="4000" i="1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pt-BR" sz="4000" i="1" kern="100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pt-BR" sz="4000" i="1" kern="100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m:rPr>
                          <m:sty m:val="p"/>
                        </m:rP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tan</m:t>
                      </m:r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cot</m:t>
                      </m:r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den>
                      </m:f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den>
                      </m:f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pt-BR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pt-BR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pt-BR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pt-BR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r>
                            <m:rPr>
                              <m:sty m:val="p"/>
                            </m:rP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den>
                      </m:f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r>
                            <m:rPr>
                              <m:sty m:val="p"/>
                            </m:rP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den>
                      </m:f>
                      <m:r>
                        <a:rPr lang="pt-BR" sz="4000" i="1" kern="100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40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EAD1682-EDC6-E137-EDCB-A8CD720239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322" y="5385828"/>
                <a:ext cx="16305349" cy="4253472"/>
              </a:xfrm>
              <a:prstGeom prst="rect">
                <a:avLst/>
              </a:prstGeom>
              <a:blipFill>
                <a:blip r:embed="rId5"/>
                <a:stretch>
                  <a:fillRect l="-1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9989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-480397" y="6935885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8" y="0"/>
                </a:lnTo>
                <a:lnTo>
                  <a:pt x="1519768" y="1525314"/>
                </a:lnTo>
                <a:lnTo>
                  <a:pt x="0" y="1525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839447" y="8076"/>
            <a:ext cx="935745" cy="1379785"/>
          </a:xfrm>
          <a:custGeom>
            <a:avLst/>
            <a:gdLst/>
            <a:ahLst/>
            <a:cxnLst/>
            <a:rect l="l" t="t" r="r" b="b"/>
            <a:pathLst>
              <a:path w="935745" h="1379785">
                <a:moveTo>
                  <a:pt x="0" y="0"/>
                </a:moveTo>
                <a:lnTo>
                  <a:pt x="935746" y="0"/>
                </a:lnTo>
                <a:lnTo>
                  <a:pt x="935746" y="1379786"/>
                </a:lnTo>
                <a:lnTo>
                  <a:pt x="0" y="137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555559" y="7602571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9675FD-AB06-1571-AB68-C2D6435F796F}"/>
              </a:ext>
            </a:extLst>
          </p:cNvPr>
          <p:cNvSpPr txBox="1"/>
          <p:nvPr/>
        </p:nvSpPr>
        <p:spPr>
          <a:xfrm>
            <a:off x="1039371" y="889107"/>
            <a:ext cx="6121218" cy="99750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SGK – tr.19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Oval Callout 29">
            <a:extLst>
              <a:ext uri="{FF2B5EF4-FFF2-40B4-BE49-F238E27FC236}">
                <a16:creationId xmlns:a16="http://schemas.microsoft.com/office/drawing/2014/main" id="{9F4154D2-2884-E20C-2FB3-CF9CB12E21AF}"/>
              </a:ext>
            </a:extLst>
          </p:cNvPr>
          <p:cNvSpPr/>
          <p:nvPr/>
        </p:nvSpPr>
        <p:spPr>
          <a:xfrm>
            <a:off x="8308016" y="5263833"/>
            <a:ext cx="1671964" cy="679680"/>
          </a:xfrm>
          <a:prstGeom prst="wedgeEllipseCallout">
            <a:avLst>
              <a:gd name="adj1" fmla="val 24988"/>
              <a:gd name="adj2" fmla="val 8068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416593-F591-2EAE-73B9-68575481DAA6}"/>
              </a:ext>
            </a:extLst>
          </p:cNvPr>
          <p:cNvSpPr/>
          <p:nvPr/>
        </p:nvSpPr>
        <p:spPr>
          <a:xfrm>
            <a:off x="7193667" y="889107"/>
            <a:ext cx="6363142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Rút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872F4D0-FEA1-A9AA-81F9-58B1578F9F96}"/>
                  </a:ext>
                </a:extLst>
              </p:cNvPr>
              <p:cNvSpPr/>
              <p:nvPr/>
            </p:nvSpPr>
            <p:spPr>
              <a:xfrm>
                <a:off x="1389094" y="2070497"/>
                <a:ext cx="16312477" cy="34795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</m:e>
                          </m:func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+1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cot</m:t>
                              </m:r>
                            </m:fName>
                            <m:e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</m:e>
                          </m:func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+1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;                        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  <m:func>
                        <m:func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func>
                        <m:func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  <m:func>
                        <m:func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0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func>
                        <m:func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+6</m:t>
                              </m:r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e>
                          </m:d>
                        </m:e>
                      </m:func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func>
                        <m:func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cot</m:t>
                          </m:r>
                        </m:fName>
                        <m:e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872F4D0-FEA1-A9AA-81F9-58B1578F9F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9094" y="2070497"/>
                <a:ext cx="16312477" cy="347954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3D30F7C-38F0-F69C-F4FD-C1FE22235623}"/>
                  </a:ext>
                </a:extLst>
              </p:cNvPr>
              <p:cNvSpPr txBox="1"/>
              <p:nvPr/>
            </p:nvSpPr>
            <p:spPr>
              <a:xfrm>
                <a:off x="789791" y="5999601"/>
                <a:ext cx="15463574" cy="1996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4000" i="1" kern="100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pt-BR" sz="4000" i="1" kern="100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cot</m:t>
                          </m:r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den>
                      </m:f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den>
                      </m:f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</m:t>
                      </m:r>
                      <m:r>
                        <a:rPr lang="pt-BR" sz="4000" i="1" kern="100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3D30F7C-38F0-F69C-F4FD-C1FE222356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91" y="5999601"/>
                <a:ext cx="15463574" cy="199644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D284302-C73C-16EB-E81E-ECA97C89BE97}"/>
                  </a:ext>
                </a:extLst>
              </p:cNvPr>
              <p:cNvSpPr txBox="1"/>
              <p:nvPr/>
            </p:nvSpPr>
            <p:spPr>
              <a:xfrm>
                <a:off x="570798" y="7854868"/>
                <a:ext cx="14078983" cy="18791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m:rPr>
                          <m:sty m:val="p"/>
                        </m:rP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kern="1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d>
                      <m:r>
                        <a:rPr lang="en-US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⁡(</m:t>
                      </m:r>
                      <m:r>
                        <a:rPr lang="en-US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𝜋</m:t>
                      </m:r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</m:t>
                      </m:r>
                      <m:r>
                        <m:rPr>
                          <m:sty m:val="p"/>
                        </m:rP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</m:t>
                      </m:r>
                      <m:r>
                        <m:rPr>
                          <m:sty m:val="p"/>
                        </m:rP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en-US" sz="4000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</m:oMath>
                  </m:oMathPara>
                </a14:m>
                <a:endParaRPr lang="en-US" sz="40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D284302-C73C-16EB-E81E-ECA97C89BE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798" y="7854868"/>
                <a:ext cx="14078983" cy="187910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1057521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11" grpId="0"/>
      <p:bldP spid="12" grpId="0"/>
      <p:bldP spid="16" grpId="0"/>
      <p:bldP spid="10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-480397" y="6935885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8" y="0"/>
                </a:lnTo>
                <a:lnTo>
                  <a:pt x="1519768" y="1525314"/>
                </a:lnTo>
                <a:lnTo>
                  <a:pt x="0" y="1525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839447" y="8076"/>
            <a:ext cx="935745" cy="1379785"/>
          </a:xfrm>
          <a:custGeom>
            <a:avLst/>
            <a:gdLst/>
            <a:ahLst/>
            <a:cxnLst/>
            <a:rect l="l" t="t" r="r" b="b"/>
            <a:pathLst>
              <a:path w="935745" h="1379785">
                <a:moveTo>
                  <a:pt x="0" y="0"/>
                </a:moveTo>
                <a:lnTo>
                  <a:pt x="935746" y="0"/>
                </a:lnTo>
                <a:lnTo>
                  <a:pt x="935746" y="1379786"/>
                </a:lnTo>
                <a:lnTo>
                  <a:pt x="0" y="13797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555559" y="7602571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9675FD-AB06-1571-AB68-C2D6435F796F}"/>
              </a:ext>
            </a:extLst>
          </p:cNvPr>
          <p:cNvSpPr txBox="1"/>
          <p:nvPr/>
        </p:nvSpPr>
        <p:spPr>
          <a:xfrm>
            <a:off x="1039371" y="889107"/>
            <a:ext cx="6121218" cy="99750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SGK – tr.19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Oval Callout 29">
            <a:extLst>
              <a:ext uri="{FF2B5EF4-FFF2-40B4-BE49-F238E27FC236}">
                <a16:creationId xmlns:a16="http://schemas.microsoft.com/office/drawing/2014/main" id="{9F4154D2-2884-E20C-2FB3-CF9CB12E21AF}"/>
              </a:ext>
            </a:extLst>
          </p:cNvPr>
          <p:cNvSpPr/>
          <p:nvPr/>
        </p:nvSpPr>
        <p:spPr>
          <a:xfrm>
            <a:off x="14719576" y="4487528"/>
            <a:ext cx="1815823" cy="866997"/>
          </a:xfrm>
          <a:prstGeom prst="wedgeEllipseCallout">
            <a:avLst>
              <a:gd name="adj1" fmla="val -25268"/>
              <a:gd name="adj2" fmla="val 8431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416593-F591-2EAE-73B9-68575481DAA6}"/>
              </a:ext>
            </a:extLst>
          </p:cNvPr>
          <p:cNvSpPr/>
          <p:nvPr/>
        </p:nvSpPr>
        <p:spPr>
          <a:xfrm>
            <a:off x="7193667" y="889107"/>
            <a:ext cx="6363142" cy="861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Rút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872F4D0-FEA1-A9AA-81F9-58B1578F9F96}"/>
                  </a:ext>
                </a:extLst>
              </p:cNvPr>
              <p:cNvSpPr/>
              <p:nvPr/>
            </p:nvSpPr>
            <p:spPr>
              <a:xfrm>
                <a:off x="1462715" y="1622595"/>
                <a:ext cx="16312477" cy="33098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  <m:f>
                        <m:fPr>
                          <m:ctrlP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800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</m:e>
                          </m:func>
                          <m: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+1</m:t>
                          </m:r>
                        </m:den>
                      </m:f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800" b="0" i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cot</m:t>
                              </m:r>
                            </m:fName>
                            <m:e>
                              <m: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</m:e>
                          </m:func>
                          <m: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+1</m:t>
                          </m:r>
                        </m:den>
                      </m:f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;                        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  <m:func>
                        <m:funcPr>
                          <m:ctrlP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8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38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func>
                        <m:funcPr>
                          <m:ctrlP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  <m: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38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R="0" lvl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</m:t>
                      </m:r>
                      <m:func>
                        <m:funcPr>
                          <m:ctrlP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  <m: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38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38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func>
                        <m:funcPr>
                          <m:ctrlP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  <m: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+6</m:t>
                              </m:r>
                              <m: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e>
                          </m:d>
                        </m:e>
                      </m:func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−</m:t>
                      </m:r>
                      <m:func>
                        <m:funcPr>
                          <m:ctrlP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  <m: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sz="3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cot</m:t>
                          </m:r>
                        </m:fName>
                        <m:e>
                          <m:d>
                            <m:dPr>
                              <m:ctrlP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  <m: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  <m: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38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872F4D0-FEA1-A9AA-81F9-58B1578F9F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2715" y="1622595"/>
                <a:ext cx="16312477" cy="330988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3D30F7C-38F0-F69C-F4FD-C1FE22235623}"/>
                  </a:ext>
                </a:extLst>
              </p:cNvPr>
              <p:cNvSpPr txBox="1"/>
              <p:nvPr/>
            </p:nvSpPr>
            <p:spPr>
              <a:xfrm>
                <a:off x="2170969" y="5143499"/>
                <a:ext cx="12478308" cy="45334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3800" i="1" kern="100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pt-BR" sz="3800" i="1" kern="100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func>
                        <m:funcPr>
                          <m:ctrlPr>
                            <a:rPr lang="pt-BR" sz="3800" i="1" kern="100" dirty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3800" i="0" kern="100" dirty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3800" i="1" kern="100" dirty="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800" i="1" kern="100" dirty="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r>
                                <a:rPr lang="pt-BR" sz="3800" i="1" kern="100" dirty="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3800" i="1" kern="100" dirty="0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 i="1" kern="100" dirty="0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pt-BR" sz="3800" i="1" kern="100" dirty="0" smtClean="0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pt-BR" sz="3800" i="1" kern="100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pt-BR" sz="3800" i="1" kern="100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pt-BR" sz="3800" i="1" kern="100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⁡(−</m:t>
                      </m:r>
                      <m:r>
                        <a:rPr lang="en-US" sz="3800" i="1" kern="100" dirty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pt-BR" sz="3800" i="1" kern="100" dirty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+6</m:t>
                      </m:r>
                      <m:r>
                        <a:rPr lang="en-US" sz="3800" i="1" kern="100" dirty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𝜋</m:t>
                      </m:r>
                      <m:r>
                        <a:rPr lang="pt-BR" sz="3800" i="1" kern="100" dirty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a:rPr lang="pt-BR" sz="3800" i="1" kern="100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pt-BR" sz="3800" i="1" kern="100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tan</m:t>
                      </m:r>
                      <m:r>
                        <a:rPr lang="pt-BR" sz="3800" i="1" kern="100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⁡(</m:t>
                      </m:r>
                      <m:r>
                        <a:rPr lang="en-US" sz="3800" i="1" kern="100" dirty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pt-BR" sz="3800" i="1" kern="100" dirty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800" i="1" kern="100" dirty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𝜋</m:t>
                      </m:r>
                      <m:r>
                        <a:rPr lang="pt-BR" sz="3800" i="1" kern="100" dirty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a:rPr lang="pt-BR" sz="3800" i="1" kern="100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pt-BR" sz="3800" i="1" kern="100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cot</m:t>
                      </m:r>
                      <m:r>
                        <a:rPr lang="pt-BR" sz="3800" i="1" kern="100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⁡(3</m:t>
                      </m:r>
                      <m:r>
                        <a:rPr lang="en-US" sz="3800" i="1" kern="100" dirty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𝜋</m:t>
                      </m:r>
                      <m:r>
                        <a:rPr lang="pt-BR" sz="3800" i="1" kern="100" dirty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 i="1" kern="100" dirty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pt-BR" sz="3800" i="1" kern="100" dirty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8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sz="3800" i="1" kern="100" dirty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800" i="0" kern="100" dirty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3800" i="1" kern="100" dirty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800" i="1" kern="100" dirty="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 i="1" kern="100" dirty="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3800" i="1" kern="100" dirty="0" smtClean="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3800" i="1" kern="100" dirty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800" i="1" kern="100" dirty="0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d>
                        </m:e>
                      </m:func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⁡(−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)−</m:t>
                      </m:r>
                      <m:r>
                        <m:rPr>
                          <m:sty m:val="p"/>
                        </m:rP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tan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⋅(−</m:t>
                      </m:r>
                      <m:r>
                        <m:rPr>
                          <m:sty m:val="p"/>
                        </m:rP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cot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8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tan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cot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tan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cot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3800" i="1" kern="100" dirty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=1.</m:t>
                      </m:r>
                    </m:oMath>
                  </m:oMathPara>
                </a14:m>
                <a:endParaRPr lang="en-US" sz="3800" kern="1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3D30F7C-38F0-F69C-F4FD-C1FE222356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0969" y="5143499"/>
                <a:ext cx="12478308" cy="453342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98050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011997" y="7084224"/>
            <a:ext cx="4048446" cy="3841488"/>
          </a:xfrm>
          <a:custGeom>
            <a:avLst/>
            <a:gdLst/>
            <a:ahLst/>
            <a:cxnLst/>
            <a:rect l="l" t="t" r="r" b="b"/>
            <a:pathLst>
              <a:path w="7663060" h="8762335">
                <a:moveTo>
                  <a:pt x="0" y="0"/>
                </a:moveTo>
                <a:lnTo>
                  <a:pt x="7663060" y="0"/>
                </a:lnTo>
                <a:lnTo>
                  <a:pt x="7663060" y="8762334"/>
                </a:lnTo>
                <a:lnTo>
                  <a:pt x="0" y="87623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27554" y="1373991"/>
            <a:ext cx="2344153" cy="1299138"/>
          </a:xfrm>
          <a:custGeom>
            <a:avLst/>
            <a:gdLst/>
            <a:ahLst/>
            <a:cxnLst/>
            <a:rect l="l" t="t" r="r" b="b"/>
            <a:pathLst>
              <a:path w="2344153" h="1299138">
                <a:moveTo>
                  <a:pt x="0" y="0"/>
                </a:moveTo>
                <a:lnTo>
                  <a:pt x="2344153" y="0"/>
                </a:lnTo>
                <a:lnTo>
                  <a:pt x="2344153" y="1299137"/>
                </a:lnTo>
                <a:lnTo>
                  <a:pt x="0" y="12991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535864">
            <a:off x="6472386" y="8460074"/>
            <a:ext cx="1152348" cy="1596452"/>
          </a:xfrm>
          <a:custGeom>
            <a:avLst/>
            <a:gdLst/>
            <a:ahLst/>
            <a:cxnLst/>
            <a:rect l="l" t="t" r="r" b="b"/>
            <a:pathLst>
              <a:path w="1152348" h="1596452">
                <a:moveTo>
                  <a:pt x="0" y="0"/>
                </a:moveTo>
                <a:lnTo>
                  <a:pt x="1152348" y="0"/>
                </a:lnTo>
                <a:lnTo>
                  <a:pt x="1152348" y="1596452"/>
                </a:lnTo>
                <a:lnTo>
                  <a:pt x="0" y="15964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611721" y="450352"/>
            <a:ext cx="1782025" cy="1156696"/>
          </a:xfrm>
          <a:custGeom>
            <a:avLst/>
            <a:gdLst/>
            <a:ahLst/>
            <a:cxnLst/>
            <a:rect l="l" t="t" r="r" b="b"/>
            <a:pathLst>
              <a:path w="1782025" h="1156696">
                <a:moveTo>
                  <a:pt x="0" y="0"/>
                </a:moveTo>
                <a:lnTo>
                  <a:pt x="1782025" y="0"/>
                </a:lnTo>
                <a:lnTo>
                  <a:pt x="1782025" y="1156696"/>
                </a:lnTo>
                <a:lnTo>
                  <a:pt x="0" y="11566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049393" y="1470027"/>
            <a:ext cx="1867453" cy="892982"/>
          </a:xfrm>
          <a:custGeom>
            <a:avLst/>
            <a:gdLst/>
            <a:ahLst/>
            <a:cxnLst/>
            <a:rect l="l" t="t" r="r" b="b"/>
            <a:pathLst>
              <a:path w="1867453" h="892982">
                <a:moveTo>
                  <a:pt x="0" y="0"/>
                </a:moveTo>
                <a:lnTo>
                  <a:pt x="1867453" y="0"/>
                </a:lnTo>
                <a:lnTo>
                  <a:pt x="1867453" y="892983"/>
                </a:lnTo>
                <a:lnTo>
                  <a:pt x="0" y="8929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E5C692-E0BD-C79D-4487-645068E2DF88}"/>
              </a:ext>
            </a:extLst>
          </p:cNvPr>
          <p:cNvSpPr txBox="1"/>
          <p:nvPr/>
        </p:nvSpPr>
        <p:spPr>
          <a:xfrm>
            <a:off x="3175720" y="3735773"/>
            <a:ext cx="11936555" cy="28154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00" b="1" dirty="0">
                <a:solidFill>
                  <a:srgbClr val="381F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GIÁ TRỊ LƯỢNG GIÁC </a:t>
            </a:r>
          </a:p>
          <a:p>
            <a:pPr algn="ctr">
              <a:lnSpc>
                <a:spcPct val="150000"/>
              </a:lnSpc>
            </a:pPr>
            <a:r>
              <a:rPr lang="en-US" sz="6500" b="1" dirty="0">
                <a:solidFill>
                  <a:srgbClr val="381F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GÓC LƯỢNG GIÁC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74756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1427716">
            <a:off x="16810858" y="1306798"/>
            <a:ext cx="896883" cy="1601578"/>
          </a:xfrm>
          <a:custGeom>
            <a:avLst/>
            <a:gdLst/>
            <a:ahLst/>
            <a:cxnLst/>
            <a:rect l="l" t="t" r="r" b="b"/>
            <a:pathLst>
              <a:path w="896883" h="1601578">
                <a:moveTo>
                  <a:pt x="0" y="0"/>
                </a:moveTo>
                <a:lnTo>
                  <a:pt x="896884" y="0"/>
                </a:lnTo>
                <a:lnTo>
                  <a:pt x="896884" y="1601577"/>
                </a:lnTo>
                <a:lnTo>
                  <a:pt x="0" y="16015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653798" y="304165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429266" y="1668767"/>
            <a:ext cx="725168" cy="1046830"/>
          </a:xfrm>
          <a:custGeom>
            <a:avLst/>
            <a:gdLst/>
            <a:ahLst/>
            <a:cxnLst/>
            <a:rect l="l" t="t" r="r" b="b"/>
            <a:pathLst>
              <a:path w="725168" h="1046830">
                <a:moveTo>
                  <a:pt x="0" y="0"/>
                </a:moveTo>
                <a:lnTo>
                  <a:pt x="725167" y="0"/>
                </a:lnTo>
                <a:lnTo>
                  <a:pt x="725167" y="1046830"/>
                </a:lnTo>
                <a:lnTo>
                  <a:pt x="0" y="10468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364019">
            <a:off x="528273" y="7463917"/>
            <a:ext cx="1252321" cy="1117981"/>
          </a:xfrm>
          <a:custGeom>
            <a:avLst/>
            <a:gdLst/>
            <a:ahLst/>
            <a:cxnLst/>
            <a:rect l="l" t="t" r="r" b="b"/>
            <a:pathLst>
              <a:path w="1252321" h="1117981">
                <a:moveTo>
                  <a:pt x="0" y="0"/>
                </a:moveTo>
                <a:lnTo>
                  <a:pt x="1252321" y="0"/>
                </a:lnTo>
                <a:lnTo>
                  <a:pt x="1252321" y="1117982"/>
                </a:lnTo>
                <a:lnTo>
                  <a:pt x="0" y="11179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6739012" y="7463917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3698290" y="4694033"/>
            <a:ext cx="10891413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99"/>
              </a:lnSpc>
            </a:pPr>
            <a:r>
              <a:rPr lang="en-US" sz="6500" b="1" dirty="0">
                <a:solidFill>
                  <a:srgbClr val="195E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AF7388-4DAB-F587-36F4-EDCA02C2906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015" y="5372100"/>
            <a:ext cx="7675085" cy="431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77592"/>
      </p:ext>
    </p:extLst>
  </p:cSld>
  <p:clrMapOvr>
    <a:masterClrMapping/>
  </p:clrMapOvr>
  <p:transition spd="med">
    <p:circl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-480397" y="6935885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8" y="0"/>
                </a:lnTo>
                <a:lnTo>
                  <a:pt x="1519768" y="1525314"/>
                </a:lnTo>
                <a:lnTo>
                  <a:pt x="0" y="1525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208103" y="6741560"/>
            <a:ext cx="935745" cy="1379785"/>
          </a:xfrm>
          <a:custGeom>
            <a:avLst/>
            <a:gdLst/>
            <a:ahLst/>
            <a:cxnLst/>
            <a:rect l="l" t="t" r="r" b="b"/>
            <a:pathLst>
              <a:path w="935745" h="1379785">
                <a:moveTo>
                  <a:pt x="0" y="0"/>
                </a:moveTo>
                <a:lnTo>
                  <a:pt x="935746" y="0"/>
                </a:lnTo>
                <a:lnTo>
                  <a:pt x="935746" y="1379786"/>
                </a:lnTo>
                <a:lnTo>
                  <a:pt x="0" y="137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2876" y="402307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9675FD-AB06-1571-AB68-C2D6435F796F}"/>
              </a:ext>
            </a:extLst>
          </p:cNvPr>
          <p:cNvSpPr txBox="1"/>
          <p:nvPr/>
        </p:nvSpPr>
        <p:spPr>
          <a:xfrm>
            <a:off x="6083389" y="639993"/>
            <a:ext cx="6121218" cy="99750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7: SGK – </a:t>
            </a: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lang="nl-NL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403FDD-165A-5B14-0212-4D2001EA90F9}"/>
                  </a:ext>
                </a:extLst>
              </p:cNvPr>
              <p:cNvSpPr txBox="1"/>
              <p:nvPr/>
            </p:nvSpPr>
            <p:spPr>
              <a:xfrm>
                <a:off x="1219200" y="2034786"/>
                <a:ext cx="11342292" cy="68425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vi-VN" sz="4000" dirty="0">
                    <a:solidFill>
                      <a:srgbClr val="000000"/>
                    </a:solidFill>
                  </a:rPr>
                  <a:t>Thanh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𝑂𝑀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 quay ngược chiều kim đồng hồ quanh trục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 của nó trên một mặt </a:t>
                </a:r>
                <a:r>
                  <a:rPr lang="vi-VN" sz="4000" dirty="0" err="1">
                    <a:solidFill>
                      <a:srgbClr val="000000"/>
                    </a:solidFill>
                  </a:rPr>
                  <a:t>phẳng</a:t>
                </a:r>
                <a:r>
                  <a:rPr lang="vi-VN" sz="4000" dirty="0">
                    <a:solidFill>
                      <a:srgbClr val="000000"/>
                    </a:solidFill>
                  </a:rPr>
                  <a:t> thẳng đứng và in bóng vuông góc xuống mặt đất như Hình 12. Vị trí ban đầu của thanh là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𝑂𝐴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. Hỏi độ dài bóng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’ của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𝑂𝑀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 khi thanh quay được 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 vòng là bao nhiêu, biết độ dài thanh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𝑂𝑀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</a:rPr>
                  <a:t> là 15 </a:t>
                </a:r>
                <a:r>
                  <a:rPr lang="vi-VN" sz="4000" dirty="0" err="1">
                    <a:solidFill>
                      <a:srgbClr val="000000"/>
                    </a:solidFill>
                  </a:rPr>
                  <a:t>cm</a:t>
                </a:r>
                <a:r>
                  <a:rPr lang="vi-VN" sz="4000" dirty="0">
                    <a:solidFill>
                      <a:srgbClr val="000000"/>
                    </a:solidFill>
                  </a:rPr>
                  <a:t>? Kết quả làm tròn đến hàng phần mười.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403FDD-165A-5B14-0212-4D2001EA90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2034786"/>
                <a:ext cx="11342292" cy="6842514"/>
              </a:xfrm>
              <a:prstGeom prst="rect">
                <a:avLst/>
              </a:prstGeom>
              <a:blipFill>
                <a:blip r:embed="rId8"/>
                <a:stretch>
                  <a:fillRect l="-1881" r="-1827" b="-2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8DCE5967-BCBA-02DD-1C59-4DB5B34422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149" y="2186004"/>
            <a:ext cx="4162760" cy="587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57624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-480397" y="6935885"/>
            <a:ext cx="1519768" cy="1525315"/>
          </a:xfrm>
          <a:custGeom>
            <a:avLst/>
            <a:gdLst/>
            <a:ahLst/>
            <a:cxnLst/>
            <a:rect l="l" t="t" r="r" b="b"/>
            <a:pathLst>
              <a:path w="1519768" h="1525315">
                <a:moveTo>
                  <a:pt x="0" y="0"/>
                </a:moveTo>
                <a:lnTo>
                  <a:pt x="1519768" y="0"/>
                </a:lnTo>
                <a:lnTo>
                  <a:pt x="1519768" y="1525314"/>
                </a:lnTo>
                <a:lnTo>
                  <a:pt x="0" y="1525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791427" y="4453607"/>
            <a:ext cx="935745" cy="1379785"/>
          </a:xfrm>
          <a:custGeom>
            <a:avLst/>
            <a:gdLst/>
            <a:ahLst/>
            <a:cxnLst/>
            <a:rect l="l" t="t" r="r" b="b"/>
            <a:pathLst>
              <a:path w="935745" h="1379785">
                <a:moveTo>
                  <a:pt x="0" y="0"/>
                </a:moveTo>
                <a:lnTo>
                  <a:pt x="935746" y="0"/>
                </a:lnTo>
                <a:lnTo>
                  <a:pt x="935746" y="1379786"/>
                </a:lnTo>
                <a:lnTo>
                  <a:pt x="0" y="13797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232876" y="402307"/>
            <a:ext cx="2567776" cy="1227864"/>
          </a:xfrm>
          <a:custGeom>
            <a:avLst/>
            <a:gdLst/>
            <a:ahLst/>
            <a:cxnLst/>
            <a:rect l="l" t="t" r="r" b="b"/>
            <a:pathLst>
              <a:path w="2567776" h="1227864">
                <a:moveTo>
                  <a:pt x="0" y="0"/>
                </a:moveTo>
                <a:lnTo>
                  <a:pt x="2567776" y="0"/>
                </a:lnTo>
                <a:lnTo>
                  <a:pt x="2567776" y="1227864"/>
                </a:lnTo>
                <a:lnTo>
                  <a:pt x="0" y="1227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9675FD-AB06-1571-AB68-C2D6435F796F}"/>
              </a:ext>
            </a:extLst>
          </p:cNvPr>
          <p:cNvSpPr txBox="1"/>
          <p:nvPr/>
        </p:nvSpPr>
        <p:spPr>
          <a:xfrm>
            <a:off x="6083389" y="344352"/>
            <a:ext cx="6121218" cy="99750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7: SGK – </a:t>
            </a: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lang="nl-NL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536212C-0A19-4056-B847-B3CC436B8843}"/>
                  </a:ext>
                </a:extLst>
              </p:cNvPr>
              <p:cNvSpPr txBox="1"/>
              <p:nvPr/>
            </p:nvSpPr>
            <p:spPr>
              <a:xfrm>
                <a:off x="2289806" y="3400191"/>
                <a:ext cx="9088024" cy="32954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pt-BR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</a:t>
                </a: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f>
                            <m:fPr>
                              <m:ctrlPr>
                                <a:rPr lang="en-US" sz="4000" i="1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BR" sz="4000" kern="1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d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4000" i="1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𝜋</m:t>
                      </m:r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31</m:t>
                          </m:r>
                          <m:r>
                            <a:rPr lang="en-US" sz="4000" i="1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pt-BR" sz="4000" kern="1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rad</m:t>
                      </m:r>
                      <m:r>
                        <a:rPr lang="pt-BR" sz="40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536212C-0A19-4056-B847-B3CC436B88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9806" y="3400191"/>
                <a:ext cx="9088024" cy="3295454"/>
              </a:xfrm>
              <a:prstGeom prst="rect">
                <a:avLst/>
              </a:prstGeom>
              <a:blipFill>
                <a:blip r:embed="rId8"/>
                <a:stretch>
                  <a:fillRect l="-24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29">
            <a:extLst>
              <a:ext uri="{FF2B5EF4-FFF2-40B4-BE49-F238E27FC236}">
                <a16:creationId xmlns:a16="http://schemas.microsoft.com/office/drawing/2014/main" id="{9F4154D2-2884-E20C-2FB3-CF9CB12E21AF}"/>
              </a:ext>
            </a:extLst>
          </p:cNvPr>
          <p:cNvSpPr/>
          <p:nvPr/>
        </p:nvSpPr>
        <p:spPr>
          <a:xfrm>
            <a:off x="5955926" y="2387196"/>
            <a:ext cx="1671964" cy="679680"/>
          </a:xfrm>
          <a:prstGeom prst="wedgeEllipseCallout">
            <a:avLst>
              <a:gd name="adj1" fmla="val 24988"/>
              <a:gd name="adj2" fmla="val 8068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7EBD443-8D6B-A9BC-8B0C-DC62EB0A001B}"/>
                  </a:ext>
                </a:extLst>
              </p:cNvPr>
              <p:cNvSpPr txBox="1"/>
              <p:nvPr/>
            </p:nvSpPr>
            <p:spPr>
              <a:xfrm>
                <a:off x="2146156" y="6375229"/>
                <a:ext cx="10571720" cy="13528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</m:e>
                      <m:sup>
                        <m:r>
                          <a:rPr lang="fr-F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p>
                        <m:r>
                          <a:rPr lang="fr-F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=|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𝑂𝑀</m:t>
                    </m:r>
                    <m:r>
                      <m:rPr>
                        <m:sty m:val="p"/>
                      </m:rP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|=</m:t>
                    </m:r>
                    <m:d>
                      <m:dPr>
                        <m:begChr m:val="|"/>
                        <m:endChr m:val="|"/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  <m:r>
                          <m:rPr>
                            <m:sty m:val="p"/>
                          </m:rPr>
                          <a:rPr lang="fr-FR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  <m:r>
                          <a:rPr lang="fr-FR" sz="4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f>
                          <m:f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FR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31</m:t>
                            </m:r>
                            <m: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fr-FR" sz="400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fr-FR" sz="4000" kern="10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cm</m:t>
                    </m:r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4000" kern="1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7EBD443-8D6B-A9BC-8B0C-DC62EB0A0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6156" y="6375229"/>
                <a:ext cx="10571720" cy="135287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01CAA497-1576-400C-4569-AAF09D1370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6019" y="2207628"/>
            <a:ext cx="4162760" cy="587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0040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 animBg="1"/>
      <p:bldP spid="19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F9DDD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450912" y="8074022"/>
            <a:ext cx="1094974" cy="1476068"/>
          </a:xfrm>
          <a:custGeom>
            <a:avLst/>
            <a:gdLst/>
            <a:ahLst/>
            <a:cxnLst/>
            <a:rect l="l" t="t" r="r" b="b"/>
            <a:pathLst>
              <a:path w="1094974" h="1476068">
                <a:moveTo>
                  <a:pt x="0" y="0"/>
                </a:moveTo>
                <a:lnTo>
                  <a:pt x="1094974" y="0"/>
                </a:lnTo>
                <a:lnTo>
                  <a:pt x="1094974" y="1476067"/>
                </a:lnTo>
                <a:lnTo>
                  <a:pt x="0" y="1476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952771" y="3493994"/>
            <a:ext cx="980398" cy="1381096"/>
          </a:xfrm>
          <a:custGeom>
            <a:avLst/>
            <a:gdLst/>
            <a:ahLst/>
            <a:cxnLst/>
            <a:rect l="l" t="t" r="r" b="b"/>
            <a:pathLst>
              <a:path w="1104715" h="1594733">
                <a:moveTo>
                  <a:pt x="0" y="0"/>
                </a:moveTo>
                <a:lnTo>
                  <a:pt x="1104715" y="0"/>
                </a:lnTo>
                <a:lnTo>
                  <a:pt x="1104715" y="1594733"/>
                </a:lnTo>
                <a:lnTo>
                  <a:pt x="0" y="15947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929078" y="7695726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80291" y="873375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57EA49-0406-482A-7483-44A71709F277}"/>
              </a:ext>
            </a:extLst>
          </p:cNvPr>
          <p:cNvSpPr txBox="1"/>
          <p:nvPr/>
        </p:nvSpPr>
        <p:spPr>
          <a:xfrm>
            <a:off x="6502490" y="422578"/>
            <a:ext cx="5765710" cy="9015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SGK – </a:t>
            </a:r>
            <a:r>
              <a:rPr kumimoji="0" lang="nl-NL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E2CC50-D0E9-28AC-BE4B-888A4A4F7E1B}"/>
              </a:ext>
            </a:extLst>
          </p:cNvPr>
          <p:cNvSpPr txBox="1"/>
          <p:nvPr/>
        </p:nvSpPr>
        <p:spPr>
          <a:xfrm>
            <a:off x="1284235" y="1714500"/>
            <a:ext cx="15255207" cy="3506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vi-VN" sz="3800" dirty="0">
                <a:solidFill>
                  <a:srgbClr val="000000"/>
                </a:solidFill>
              </a:rPr>
              <a:t>Khi đạp xe di chuyển, van V của bánh xe quay quanh trục O theo chiều kim đồng hồ với tốc độ góc không đổi là 11 </a:t>
            </a:r>
            <a:r>
              <a:rPr lang="vi-VN" sz="3800" dirty="0" err="1">
                <a:solidFill>
                  <a:srgbClr val="000000"/>
                </a:solidFill>
              </a:rPr>
              <a:t>rad</a:t>
            </a:r>
            <a:r>
              <a:rPr lang="vi-VN" sz="3800" dirty="0">
                <a:solidFill>
                  <a:srgbClr val="000000"/>
                </a:solidFill>
              </a:rPr>
              <a:t>/s (Hình 13). Ban đầu van nằm ở vị trí A. Hỏi sau một phút di chuyển , khoảng cách từ van đến mặt đất là bao nhiêu, biết bán kính OA = 58 </a:t>
            </a:r>
            <a:r>
              <a:rPr lang="vi-VN" sz="3800" dirty="0" err="1">
                <a:solidFill>
                  <a:srgbClr val="000000"/>
                </a:solidFill>
              </a:rPr>
              <a:t>cm</a:t>
            </a:r>
            <a:r>
              <a:rPr lang="vi-VN" sz="3800" dirty="0">
                <a:solidFill>
                  <a:srgbClr val="000000"/>
                </a:solidFill>
              </a:rPr>
              <a:t>?.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D8EA69-411C-7845-6D5F-EB0D3BB204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6658" y="5365698"/>
            <a:ext cx="7575456" cy="37454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90DC91-56A4-BECA-FF6E-9C5ECBC6B60C}"/>
              </a:ext>
            </a:extLst>
          </p:cNvPr>
          <p:cNvSpPr txBox="1"/>
          <p:nvPr/>
        </p:nvSpPr>
        <p:spPr>
          <a:xfrm>
            <a:off x="1284234" y="5143499"/>
            <a:ext cx="7837109" cy="2629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 sử độ dà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</a:t>
            </a: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của lốp xe không đáng kể. Kết quả làm tròn đến hàng phần mười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95480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/>
      <p:bldP spid="1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F9DDD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13319" y="8388353"/>
            <a:ext cx="1094974" cy="1476068"/>
          </a:xfrm>
          <a:custGeom>
            <a:avLst/>
            <a:gdLst/>
            <a:ahLst/>
            <a:cxnLst/>
            <a:rect l="l" t="t" r="r" b="b"/>
            <a:pathLst>
              <a:path w="1094974" h="1476068">
                <a:moveTo>
                  <a:pt x="0" y="0"/>
                </a:moveTo>
                <a:lnTo>
                  <a:pt x="1094974" y="0"/>
                </a:lnTo>
                <a:lnTo>
                  <a:pt x="1094974" y="1476067"/>
                </a:lnTo>
                <a:lnTo>
                  <a:pt x="0" y="14760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7005948" y="1749454"/>
            <a:ext cx="980398" cy="1381096"/>
          </a:xfrm>
          <a:custGeom>
            <a:avLst/>
            <a:gdLst/>
            <a:ahLst/>
            <a:cxnLst/>
            <a:rect l="l" t="t" r="r" b="b"/>
            <a:pathLst>
              <a:path w="1104715" h="1594733">
                <a:moveTo>
                  <a:pt x="0" y="0"/>
                </a:moveTo>
                <a:lnTo>
                  <a:pt x="1104715" y="0"/>
                </a:lnTo>
                <a:lnTo>
                  <a:pt x="1104715" y="1594733"/>
                </a:lnTo>
                <a:lnTo>
                  <a:pt x="0" y="15947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929078" y="7695726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80291" y="873375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57EA49-0406-482A-7483-44A71709F277}"/>
              </a:ext>
            </a:extLst>
          </p:cNvPr>
          <p:cNvSpPr txBox="1"/>
          <p:nvPr/>
        </p:nvSpPr>
        <p:spPr>
          <a:xfrm>
            <a:off x="6502490" y="422578"/>
            <a:ext cx="5765710" cy="9015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SGK – tr.17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4E2CC50-D0E9-28AC-BE4B-888A4A4F7E1B}"/>
                  </a:ext>
                </a:extLst>
              </p:cNvPr>
              <p:cNvSpPr txBox="1"/>
              <p:nvPr/>
            </p:nvSpPr>
            <p:spPr>
              <a:xfrm>
                <a:off x="1219200" y="3133639"/>
                <a:ext cx="15998700" cy="90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van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4000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 dirty="0" err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en-US" sz="4000" i="1" kern="100" dirty="0" err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4000" i="1" kern="100" dirty="0" err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Rsin</m:t>
                    </m:r>
                    <m:r>
                      <a:rPr lang="en-US" sz="4000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en-US" sz="4000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(1+</m:t>
                    </m:r>
                    <m:r>
                      <m:rPr>
                        <m:sty m:val="p"/>
                      </m:rPr>
                      <a:rPr lang="en-US" sz="4000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4000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000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4000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).</m:t>
                    </m:r>
                  </m:oMath>
                </a14:m>
                <a:endParaRPr lang="en-US" sz="4000" kern="100" dirty="0"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4E2CC50-D0E9-28AC-BE4B-888A4A4F7E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133639"/>
                <a:ext cx="15998700" cy="901593"/>
              </a:xfrm>
              <a:prstGeom prst="rect">
                <a:avLst/>
              </a:prstGeom>
              <a:blipFill>
                <a:blip r:embed="rId11"/>
                <a:stretch>
                  <a:fillRect l="-1334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Callout 29">
            <a:extLst>
              <a:ext uri="{FF2B5EF4-FFF2-40B4-BE49-F238E27FC236}">
                <a16:creationId xmlns:a16="http://schemas.microsoft.com/office/drawing/2014/main" id="{E3CE5D96-1B90-DE8C-16BD-086B68FEFE6D}"/>
              </a:ext>
            </a:extLst>
          </p:cNvPr>
          <p:cNvSpPr/>
          <p:nvPr/>
        </p:nvSpPr>
        <p:spPr>
          <a:xfrm>
            <a:off x="1498918" y="2100162"/>
            <a:ext cx="1671964" cy="679680"/>
          </a:xfrm>
          <a:prstGeom prst="wedgeEllipseCallout">
            <a:avLst>
              <a:gd name="adj1" fmla="val 38291"/>
              <a:gd name="adj2" fmla="val 87953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E90902-43D8-5CF0-CA6E-3F0C3E5635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3115" y="4849289"/>
            <a:ext cx="6336698" cy="31329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0C87FCB-10D4-B671-CFCE-1D223368C91B}"/>
                  </a:ext>
                </a:extLst>
              </p:cNvPr>
              <p:cNvSpPr txBox="1"/>
              <p:nvPr/>
            </p:nvSpPr>
            <p:spPr>
              <a:xfrm>
                <a:off x="1309130" y="4310682"/>
                <a:ext cx="8631493" cy="36715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Vì bánh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xe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quay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chiểu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kim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hồ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chiều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âm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tốc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11</m:t>
                    </m:r>
                    <m:r>
                      <m:rPr>
                        <m:sty m:val="p"/>
                      </m:rPr>
                      <a:rPr kumimoji="0" lang="en-US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rad</m:t>
                    </m:r>
                    <m:r>
                      <a:rPr kumimoji="0" lang="en-US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kumimoji="0" lang="en-US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</m:t>
                    </m:r>
                  </m:oMath>
                </a14:m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1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phút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=60</m:t>
                    </m:r>
                  </m:oMath>
                </a14:m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giây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kumimoji="0" lang="en-US" sz="4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kumimoji="0" lang="en-US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a:rPr kumimoji="0" lang="en-US" sz="4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11).60=</m:t>
                    </m:r>
                    <m:r>
                      <a:rPr kumimoji="0" lang="en-US" sz="4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660</m:t>
                    </m:r>
                  </m:oMath>
                </a14:m>
                <a:r>
                  <a:rPr kumimoji="0" lang="en-US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(rad).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0C87FCB-10D4-B671-CFCE-1D223368C9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9130" y="4310682"/>
                <a:ext cx="8631493" cy="3671583"/>
              </a:xfrm>
              <a:prstGeom prst="rect">
                <a:avLst/>
              </a:prstGeom>
              <a:blipFill>
                <a:blip r:embed="rId13"/>
                <a:stretch>
                  <a:fillRect l="-2542" r="-3319" b="-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B9795EF-B542-D30C-051C-6E597F42B74F}"/>
                  </a:ext>
                </a:extLst>
              </p:cNvPr>
              <p:cNvSpPr txBox="1"/>
              <p:nvPr/>
            </p:nvSpPr>
            <p:spPr>
              <a:xfrm>
                <a:off x="1420868" y="8213925"/>
                <a:ext cx="13361932" cy="90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kumimoji="0" lang="pt-BR" sz="4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kumimoji="0" lang="pt-BR" sz="4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=58[1+</m:t>
                    </m:r>
                    <m:r>
                      <m:rPr>
                        <m:sty m:val="p"/>
                      </m:rPr>
                      <a:rPr kumimoji="0" lang="pt-BR" sz="4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kumimoji="0" lang="pt-BR" sz="4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⁡(−660)]≈42,8(</m:t>
                    </m:r>
                    <m:r>
                      <a:rPr kumimoji="0" lang="pt-BR" sz="4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kumimoji="0" lang="pt-BR" sz="40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).</m:t>
                    </m:r>
                  </m:oMath>
                </a14:m>
                <a:endParaRPr kumimoji="0" lang="en-US" sz="40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B9795EF-B542-D30C-051C-6E597F42B7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868" y="8213925"/>
                <a:ext cx="13361932" cy="901593"/>
              </a:xfrm>
              <a:prstGeom prst="rect">
                <a:avLst/>
              </a:prstGeom>
              <a:blipFill>
                <a:blip r:embed="rId14"/>
                <a:stretch>
                  <a:fillRect l="-1597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93139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5" grpId="0"/>
      <p:bldP spid="17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74756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1427716">
            <a:off x="16810858" y="1306798"/>
            <a:ext cx="896883" cy="1601578"/>
          </a:xfrm>
          <a:custGeom>
            <a:avLst/>
            <a:gdLst/>
            <a:ahLst/>
            <a:cxnLst/>
            <a:rect l="l" t="t" r="r" b="b"/>
            <a:pathLst>
              <a:path w="896883" h="1601578">
                <a:moveTo>
                  <a:pt x="0" y="0"/>
                </a:moveTo>
                <a:lnTo>
                  <a:pt x="896884" y="0"/>
                </a:lnTo>
                <a:lnTo>
                  <a:pt x="896884" y="1601577"/>
                </a:lnTo>
                <a:lnTo>
                  <a:pt x="0" y="16015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653798" y="304165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429266" y="1668767"/>
            <a:ext cx="725168" cy="1046830"/>
          </a:xfrm>
          <a:custGeom>
            <a:avLst/>
            <a:gdLst/>
            <a:ahLst/>
            <a:cxnLst/>
            <a:rect l="l" t="t" r="r" b="b"/>
            <a:pathLst>
              <a:path w="725168" h="1046830">
                <a:moveTo>
                  <a:pt x="0" y="0"/>
                </a:moveTo>
                <a:lnTo>
                  <a:pt x="725167" y="0"/>
                </a:lnTo>
                <a:lnTo>
                  <a:pt x="725167" y="1046830"/>
                </a:lnTo>
                <a:lnTo>
                  <a:pt x="0" y="10468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364019">
            <a:off x="373523" y="8148779"/>
            <a:ext cx="1252321" cy="1117981"/>
          </a:xfrm>
          <a:custGeom>
            <a:avLst/>
            <a:gdLst/>
            <a:ahLst/>
            <a:cxnLst/>
            <a:rect l="l" t="t" r="r" b="b"/>
            <a:pathLst>
              <a:path w="1252321" h="1117981">
                <a:moveTo>
                  <a:pt x="0" y="0"/>
                </a:moveTo>
                <a:lnTo>
                  <a:pt x="1252321" y="0"/>
                </a:lnTo>
                <a:lnTo>
                  <a:pt x="1252321" y="1117982"/>
                </a:lnTo>
                <a:lnTo>
                  <a:pt x="0" y="11179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7041273" y="7925387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44F78B6B-6E7C-C0C7-5A64-574D042E601D}"/>
              </a:ext>
            </a:extLst>
          </p:cNvPr>
          <p:cNvSpPr txBox="1"/>
          <p:nvPr/>
        </p:nvSpPr>
        <p:spPr>
          <a:xfrm>
            <a:off x="1981200" y="1312328"/>
            <a:ext cx="13935391" cy="1021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99"/>
              </a:lnSpc>
            </a:pPr>
            <a:r>
              <a:rPr lang="en-US" sz="65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6A46F37-6259-9060-93BC-595370C6D82E}"/>
              </a:ext>
            </a:extLst>
          </p:cNvPr>
          <p:cNvGrpSpPr/>
          <p:nvPr/>
        </p:nvGrpSpPr>
        <p:grpSpPr>
          <a:xfrm>
            <a:off x="999684" y="3372956"/>
            <a:ext cx="5303971" cy="4104941"/>
            <a:chOff x="872699" y="3768789"/>
            <a:chExt cx="5372566" cy="3465452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96B5CC49-C83B-F188-599B-F51EA2538EBB}"/>
                </a:ext>
              </a:extLst>
            </p:cNvPr>
            <p:cNvSpPr/>
            <p:nvPr/>
          </p:nvSpPr>
          <p:spPr>
            <a:xfrm>
              <a:off x="872699" y="3768789"/>
              <a:ext cx="5372566" cy="3465452"/>
            </a:xfrm>
            <a:custGeom>
              <a:avLst/>
              <a:gdLst/>
              <a:ahLst/>
              <a:cxnLst/>
              <a:rect l="l" t="t" r="r" b="b"/>
              <a:pathLst>
                <a:path w="3160333" h="3074018">
                  <a:moveTo>
                    <a:pt x="3160333" y="3074018"/>
                  </a:moveTo>
                  <a:lnTo>
                    <a:pt x="0" y="3066398"/>
                  </a:lnTo>
                  <a:lnTo>
                    <a:pt x="0" y="1079377"/>
                  </a:lnTo>
                  <a:lnTo>
                    <a:pt x="17780" y="19050"/>
                  </a:lnTo>
                  <a:lnTo>
                    <a:pt x="1573825" y="0"/>
                  </a:lnTo>
                  <a:lnTo>
                    <a:pt x="3141283" y="5080"/>
                  </a:lnTo>
                  <a:close/>
                </a:path>
              </a:pathLst>
            </a:custGeom>
            <a:solidFill>
              <a:srgbClr val="FFF5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5F9748-DBC6-B179-B79F-D7CCC63A0DD1}"/>
                </a:ext>
              </a:extLst>
            </p:cNvPr>
            <p:cNvSpPr/>
            <p:nvPr/>
          </p:nvSpPr>
          <p:spPr>
            <a:xfrm>
              <a:off x="1150467" y="4361453"/>
              <a:ext cx="4796230" cy="16369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Ghi nhớ </a:t>
              </a: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thức trong bài.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62D2F6D-83D0-E2CC-BF6F-B3A994AA8984}"/>
              </a:ext>
            </a:extLst>
          </p:cNvPr>
          <p:cNvGrpSpPr/>
          <p:nvPr/>
        </p:nvGrpSpPr>
        <p:grpSpPr>
          <a:xfrm>
            <a:off x="6469496" y="3350489"/>
            <a:ext cx="5303971" cy="4104942"/>
            <a:chOff x="6864388" y="3825355"/>
            <a:chExt cx="5372566" cy="4104942"/>
          </a:xfrm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309F495E-F161-578B-F89A-8A96E3EA56C5}"/>
                </a:ext>
              </a:extLst>
            </p:cNvPr>
            <p:cNvSpPr/>
            <p:nvPr/>
          </p:nvSpPr>
          <p:spPr>
            <a:xfrm>
              <a:off x="6864388" y="3825355"/>
              <a:ext cx="5372566" cy="4104942"/>
            </a:xfrm>
            <a:custGeom>
              <a:avLst/>
              <a:gdLst/>
              <a:ahLst/>
              <a:cxnLst/>
              <a:rect l="l" t="t" r="r" b="b"/>
              <a:pathLst>
                <a:path w="3160333" h="3074018">
                  <a:moveTo>
                    <a:pt x="3160333" y="3074018"/>
                  </a:moveTo>
                  <a:lnTo>
                    <a:pt x="0" y="3066398"/>
                  </a:lnTo>
                  <a:lnTo>
                    <a:pt x="0" y="1079377"/>
                  </a:lnTo>
                  <a:lnTo>
                    <a:pt x="17780" y="19050"/>
                  </a:lnTo>
                  <a:lnTo>
                    <a:pt x="1573825" y="0"/>
                  </a:lnTo>
                  <a:lnTo>
                    <a:pt x="3141283" y="5080"/>
                  </a:lnTo>
                  <a:close/>
                </a:path>
              </a:pathLst>
            </a:custGeom>
            <a:solidFill>
              <a:srgbClr val="FFF5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A0EDDFB-7EB3-F3F2-1600-AC186175CA7B}"/>
                </a:ext>
              </a:extLst>
            </p:cNvPr>
            <p:cNvSpPr/>
            <p:nvPr/>
          </p:nvSpPr>
          <p:spPr>
            <a:xfrm>
              <a:off x="6972816" y="4743749"/>
              <a:ext cx="5177106" cy="18249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Hoàn thành các bài tập trong SBT.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49D038F-EBE6-05E5-67F1-2C3CCFEF9045}"/>
              </a:ext>
            </a:extLst>
          </p:cNvPr>
          <p:cNvGrpSpPr/>
          <p:nvPr/>
        </p:nvGrpSpPr>
        <p:grpSpPr>
          <a:xfrm>
            <a:off x="11915750" y="3347400"/>
            <a:ext cx="5372566" cy="4104941"/>
            <a:chOff x="12668443" y="3698727"/>
            <a:chExt cx="5372566" cy="3856157"/>
          </a:xfrm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C647E7D-19D9-82CA-2308-39AD0245F45C}"/>
                </a:ext>
              </a:extLst>
            </p:cNvPr>
            <p:cNvSpPr/>
            <p:nvPr/>
          </p:nvSpPr>
          <p:spPr>
            <a:xfrm>
              <a:off x="12668443" y="3698727"/>
              <a:ext cx="5372566" cy="3856157"/>
            </a:xfrm>
            <a:custGeom>
              <a:avLst/>
              <a:gdLst/>
              <a:ahLst/>
              <a:cxnLst/>
              <a:rect l="l" t="t" r="r" b="b"/>
              <a:pathLst>
                <a:path w="3160333" h="3074018">
                  <a:moveTo>
                    <a:pt x="3160333" y="3074018"/>
                  </a:moveTo>
                  <a:lnTo>
                    <a:pt x="0" y="3066398"/>
                  </a:lnTo>
                  <a:lnTo>
                    <a:pt x="0" y="1079377"/>
                  </a:lnTo>
                  <a:lnTo>
                    <a:pt x="17780" y="19050"/>
                  </a:lnTo>
                  <a:lnTo>
                    <a:pt x="1573825" y="0"/>
                  </a:lnTo>
                  <a:lnTo>
                    <a:pt x="3141283" y="5080"/>
                  </a:lnTo>
                  <a:close/>
                </a:path>
              </a:pathLst>
            </a:custGeom>
            <a:solidFill>
              <a:srgbClr val="FFF5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91898B1-58BD-52F5-1461-6001181BAE73}"/>
                </a:ext>
              </a:extLst>
            </p:cNvPr>
            <p:cNvSpPr/>
            <p:nvPr/>
          </p:nvSpPr>
          <p:spPr>
            <a:xfrm>
              <a:off x="12961697" y="4130678"/>
              <a:ext cx="4786058" cy="25816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Chuẩn bị trước </a:t>
              </a:r>
              <a:endParaRPr lang="en-US" sz="4000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en-US" sz="40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“</a:t>
              </a:r>
              <a:r>
                <a:rPr lang="vi-VN" sz="40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Bài </a:t>
              </a:r>
              <a:r>
                <a:rPr lang="en-US" sz="40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3. </a:t>
              </a:r>
              <a:r>
                <a:rPr lang="en-US" sz="40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Các</a:t>
              </a:r>
              <a:r>
                <a:rPr lang="en-US" sz="40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công</a:t>
              </a:r>
              <a:r>
                <a:rPr lang="en-US" sz="40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thức</a:t>
              </a:r>
              <a:r>
                <a:rPr lang="en-US" sz="40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lượng</a:t>
              </a:r>
              <a:r>
                <a:rPr lang="en-US" sz="40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giác</a:t>
              </a:r>
              <a:r>
                <a:rPr lang="en-US" sz="40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”</a:t>
              </a:r>
              <a:endParaRPr lang="pt-BR" sz="4000" b="1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4942206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6B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2025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EDE8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858999" y="6106145"/>
            <a:ext cx="3544275" cy="4232451"/>
          </a:xfrm>
          <a:custGeom>
            <a:avLst/>
            <a:gdLst/>
            <a:ahLst/>
            <a:cxnLst/>
            <a:rect l="l" t="t" r="r" b="b"/>
            <a:pathLst>
              <a:path w="8414849" h="10470967">
                <a:moveTo>
                  <a:pt x="0" y="0"/>
                </a:moveTo>
                <a:lnTo>
                  <a:pt x="8414849" y="0"/>
                </a:lnTo>
                <a:lnTo>
                  <a:pt x="8414849" y="10470967"/>
                </a:lnTo>
                <a:lnTo>
                  <a:pt x="0" y="104709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E6A1D9B2-53D2-A545-045B-429355476B65}"/>
              </a:ext>
            </a:extLst>
          </p:cNvPr>
          <p:cNvSpPr txBox="1"/>
          <p:nvPr/>
        </p:nvSpPr>
        <p:spPr>
          <a:xfrm>
            <a:off x="1790697" y="2857500"/>
            <a:ext cx="14706602" cy="3248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5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7500" b="1" dirty="0">
                <a:latin typeface="Arial" panose="020B0604020202020204" pitchFamily="34" charset="0"/>
                <a:cs typeface="Arial" panose="020B0604020202020204" pitchFamily="34" charset="0"/>
              </a:rPr>
              <a:t>ĐÃ LẮNG NGHE, HẸN GẶP LẠI!</a:t>
            </a:r>
          </a:p>
        </p:txBody>
      </p:sp>
      <p:sp>
        <p:nvSpPr>
          <p:cNvPr id="8" name="Freeform 13">
            <a:extLst>
              <a:ext uri="{FF2B5EF4-FFF2-40B4-BE49-F238E27FC236}">
                <a16:creationId xmlns:a16="http://schemas.microsoft.com/office/drawing/2014/main" id="{05178A00-DC64-B11E-1A60-72B0BBED7026}"/>
              </a:ext>
            </a:extLst>
          </p:cNvPr>
          <p:cNvSpPr/>
          <p:nvPr/>
        </p:nvSpPr>
        <p:spPr>
          <a:xfrm rot="1427716">
            <a:off x="16810858" y="1306798"/>
            <a:ext cx="896883" cy="1601578"/>
          </a:xfrm>
          <a:custGeom>
            <a:avLst/>
            <a:gdLst/>
            <a:ahLst/>
            <a:cxnLst/>
            <a:rect l="l" t="t" r="r" b="b"/>
            <a:pathLst>
              <a:path w="896883" h="1601578">
                <a:moveTo>
                  <a:pt x="0" y="0"/>
                </a:moveTo>
                <a:lnTo>
                  <a:pt x="896884" y="0"/>
                </a:lnTo>
                <a:lnTo>
                  <a:pt x="896884" y="1601577"/>
                </a:lnTo>
                <a:lnTo>
                  <a:pt x="0" y="16015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61C9C8B0-396E-7C28-9920-030F2FD6ED58}"/>
              </a:ext>
            </a:extLst>
          </p:cNvPr>
          <p:cNvSpPr/>
          <p:nvPr/>
        </p:nvSpPr>
        <p:spPr>
          <a:xfrm>
            <a:off x="8653798" y="304165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43EEBD08-FE8F-C550-2BCC-AAB8C16CFDD9}"/>
              </a:ext>
            </a:extLst>
          </p:cNvPr>
          <p:cNvSpPr/>
          <p:nvPr/>
        </p:nvSpPr>
        <p:spPr>
          <a:xfrm rot="-1364019">
            <a:off x="373523" y="8148779"/>
            <a:ext cx="1252321" cy="1117981"/>
          </a:xfrm>
          <a:custGeom>
            <a:avLst/>
            <a:gdLst/>
            <a:ahLst/>
            <a:cxnLst/>
            <a:rect l="l" t="t" r="r" b="b"/>
            <a:pathLst>
              <a:path w="1252321" h="1117981">
                <a:moveTo>
                  <a:pt x="0" y="0"/>
                </a:moveTo>
                <a:lnTo>
                  <a:pt x="1252321" y="0"/>
                </a:lnTo>
                <a:lnTo>
                  <a:pt x="1252321" y="1117982"/>
                </a:lnTo>
                <a:lnTo>
                  <a:pt x="0" y="11179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F9DDD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81213" y="6475754"/>
            <a:ext cx="1094974" cy="1476068"/>
          </a:xfrm>
          <a:custGeom>
            <a:avLst/>
            <a:gdLst/>
            <a:ahLst/>
            <a:cxnLst/>
            <a:rect l="l" t="t" r="r" b="b"/>
            <a:pathLst>
              <a:path w="1094974" h="1476068">
                <a:moveTo>
                  <a:pt x="0" y="0"/>
                </a:moveTo>
                <a:lnTo>
                  <a:pt x="1094974" y="0"/>
                </a:lnTo>
                <a:lnTo>
                  <a:pt x="1094974" y="1476067"/>
                </a:lnTo>
                <a:lnTo>
                  <a:pt x="0" y="1476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952771" y="3493994"/>
            <a:ext cx="980398" cy="1381096"/>
          </a:xfrm>
          <a:custGeom>
            <a:avLst/>
            <a:gdLst/>
            <a:ahLst/>
            <a:cxnLst/>
            <a:rect l="l" t="t" r="r" b="b"/>
            <a:pathLst>
              <a:path w="1104715" h="1594733">
                <a:moveTo>
                  <a:pt x="0" y="0"/>
                </a:moveTo>
                <a:lnTo>
                  <a:pt x="1104715" y="0"/>
                </a:lnTo>
                <a:lnTo>
                  <a:pt x="1104715" y="1594733"/>
                </a:lnTo>
                <a:lnTo>
                  <a:pt x="0" y="15947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929078" y="7695726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80291" y="873375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F5543A-565F-7288-68AD-CEC05CD94251}"/>
              </a:ext>
            </a:extLst>
          </p:cNvPr>
          <p:cNvGrpSpPr/>
          <p:nvPr/>
        </p:nvGrpSpPr>
        <p:grpSpPr>
          <a:xfrm>
            <a:off x="1965876" y="1159381"/>
            <a:ext cx="4647266" cy="963915"/>
            <a:chOff x="2012116" y="2110922"/>
            <a:chExt cx="4647266" cy="96391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EF47786-EF39-64FD-B156-75038B389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57EA49-0406-482A-7483-44A71709F277}"/>
                </a:ext>
              </a:extLst>
            </p:cNvPr>
            <p:cNvSpPr txBox="1"/>
            <p:nvPr/>
          </p:nvSpPr>
          <p:spPr>
            <a:xfrm>
              <a:off x="3077982" y="2261133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HĐKP1: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2E6383C-9FB2-FC36-F08B-8E91879F866D}"/>
                  </a:ext>
                </a:extLst>
              </p:cNvPr>
              <p:cNvSpPr/>
              <p:nvPr/>
            </p:nvSpPr>
            <p:spPr>
              <a:xfrm>
                <a:off x="1747635" y="2810593"/>
                <a:ext cx="8939413" cy="55702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vi-VN" sz="4200" dirty="0">
                    <a:solidFill>
                      <a:srgbClr val="000000"/>
                    </a:solidFill>
                  </a:rPr>
                  <a:t>Trong Hình 1, M và N là điểm biểu diễn của các góc lượng giác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200" dirty="0">
                    <a:solidFill>
                      <a:srgbClr val="000000"/>
                    </a:solidFill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</a:rPr>
                  <a:t>và</a:t>
                </a:r>
                <a:r>
                  <a:rPr lang="en-US" sz="42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l-GR" sz="4200" dirty="0">
                    <a:solidFill>
                      <a:srgbClr val="000000"/>
                    </a:solidFill>
                  </a:rPr>
                  <a:t> </a:t>
                </a:r>
                <a:r>
                  <a:rPr lang="vi-VN" sz="4200" dirty="0">
                    <a:solidFill>
                      <a:srgbClr val="000000"/>
                    </a:solidFill>
                  </a:rPr>
                  <a:t>trên đường tròn lượng giác. Xác định tọa độ của M và N trong hệ trục tọa độ </a:t>
                </a:r>
                <a:r>
                  <a:rPr lang="vi-VN" sz="4200" dirty="0" err="1">
                    <a:solidFill>
                      <a:srgbClr val="000000"/>
                    </a:solidFill>
                  </a:rPr>
                  <a:t>Oxy</a:t>
                </a:r>
                <a:r>
                  <a:rPr lang="vi-VN" sz="4200" dirty="0">
                    <a:solidFill>
                      <a:srgbClr val="000000"/>
                    </a:solidFill>
                  </a:rPr>
                  <a:t>.</a:t>
                </a:r>
                <a:endParaRPr lang="en-US" sz="4200" dirty="0"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2E6383C-9FB2-FC36-F08B-8E91879F86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7635" y="2810593"/>
                <a:ext cx="8939413" cy="5570243"/>
              </a:xfrm>
              <a:prstGeom prst="rect">
                <a:avLst/>
              </a:prstGeom>
              <a:blipFill>
                <a:blip r:embed="rId12"/>
                <a:stretch>
                  <a:fillRect l="-2660" r="-2797" b="-37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FC682FFF-7D74-5D99-7CDB-8763BF90FF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06871" y="2328510"/>
            <a:ext cx="5285129" cy="6052326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6EB8BB6-8691-C379-959A-7A6438AE9182}"/>
              </a:ext>
            </a:extLst>
          </p:cNvPr>
          <p:cNvGrpSpPr/>
          <p:nvPr/>
        </p:nvGrpSpPr>
        <p:grpSpPr>
          <a:xfrm>
            <a:off x="6929957" y="1008096"/>
            <a:ext cx="10401300" cy="1049227"/>
            <a:chOff x="4076700" y="1958580"/>
            <a:chExt cx="10401300" cy="1049227"/>
          </a:xfrm>
        </p:grpSpPr>
        <p:sp>
          <p:nvSpPr>
            <p:cNvPr id="8" name="Google Shape;166;p5">
              <a:extLst>
                <a:ext uri="{FF2B5EF4-FFF2-40B4-BE49-F238E27FC236}">
                  <a16:creationId xmlns:a16="http://schemas.microsoft.com/office/drawing/2014/main" id="{92DE7305-7695-8876-8F42-6F5B2EA4353F}"/>
                </a:ext>
              </a:extLst>
            </p:cNvPr>
            <p:cNvSpPr/>
            <p:nvPr/>
          </p:nvSpPr>
          <p:spPr>
            <a:xfrm>
              <a:off x="5358196" y="2330699"/>
              <a:ext cx="9119804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đôi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HĐKP1.</a:t>
              </a:r>
              <a:endParaRPr sz="3800" b="1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" name="Google Shape;167;p5">
              <a:extLst>
                <a:ext uri="{FF2B5EF4-FFF2-40B4-BE49-F238E27FC236}">
                  <a16:creationId xmlns:a16="http://schemas.microsoft.com/office/drawing/2014/main" id="{3CFA7C21-457A-0BC2-CF46-0F4EF55CF1DF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4076700" y="1958580"/>
              <a:ext cx="1281496" cy="90030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1850" y="736909"/>
            <a:ext cx="16704301" cy="8813181"/>
            <a:chOff x="0" y="0"/>
            <a:chExt cx="4399487" cy="23211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9486" cy="2321167"/>
            </a:xfrm>
            <a:custGeom>
              <a:avLst/>
              <a:gdLst/>
              <a:ahLst/>
              <a:cxnLst/>
              <a:rect l="l" t="t" r="r" b="b"/>
              <a:pathLst>
                <a:path w="4399486" h="2321167">
                  <a:moveTo>
                    <a:pt x="23637" y="0"/>
                  </a:moveTo>
                  <a:lnTo>
                    <a:pt x="4375850" y="0"/>
                  </a:lnTo>
                  <a:cubicBezTo>
                    <a:pt x="4382119" y="0"/>
                    <a:pt x="4388131" y="2490"/>
                    <a:pt x="4392563" y="6923"/>
                  </a:cubicBezTo>
                  <a:cubicBezTo>
                    <a:pt x="4396996" y="11356"/>
                    <a:pt x="4399486" y="17368"/>
                    <a:pt x="4399486" y="23637"/>
                  </a:cubicBezTo>
                  <a:lnTo>
                    <a:pt x="4399486" y="2297530"/>
                  </a:lnTo>
                  <a:cubicBezTo>
                    <a:pt x="4399486" y="2303799"/>
                    <a:pt x="4396996" y="2309811"/>
                    <a:pt x="4392563" y="2314244"/>
                  </a:cubicBezTo>
                  <a:cubicBezTo>
                    <a:pt x="4388131" y="2318677"/>
                    <a:pt x="4382119" y="2321167"/>
                    <a:pt x="4375850" y="2321167"/>
                  </a:cubicBezTo>
                  <a:lnTo>
                    <a:pt x="23637" y="2321167"/>
                  </a:lnTo>
                  <a:cubicBezTo>
                    <a:pt x="10583" y="2321167"/>
                    <a:pt x="0" y="2310584"/>
                    <a:pt x="0" y="2297530"/>
                  </a:cubicBezTo>
                  <a:lnTo>
                    <a:pt x="0" y="23637"/>
                  </a:lnTo>
                  <a:cubicBezTo>
                    <a:pt x="0" y="17368"/>
                    <a:pt x="2490" y="11356"/>
                    <a:pt x="6923" y="6923"/>
                  </a:cubicBezTo>
                  <a:cubicBezTo>
                    <a:pt x="11356" y="2490"/>
                    <a:pt x="17368" y="0"/>
                    <a:pt x="23637" y="0"/>
                  </a:cubicBezTo>
                  <a:close/>
                </a:path>
              </a:pathLst>
            </a:custGeom>
            <a:solidFill>
              <a:srgbClr val="F9DDD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85308" y="6554373"/>
            <a:ext cx="1094974" cy="1476068"/>
          </a:xfrm>
          <a:custGeom>
            <a:avLst/>
            <a:gdLst/>
            <a:ahLst/>
            <a:cxnLst/>
            <a:rect l="l" t="t" r="r" b="b"/>
            <a:pathLst>
              <a:path w="1094974" h="1476068">
                <a:moveTo>
                  <a:pt x="0" y="0"/>
                </a:moveTo>
                <a:lnTo>
                  <a:pt x="1094974" y="0"/>
                </a:lnTo>
                <a:lnTo>
                  <a:pt x="1094974" y="1476067"/>
                </a:lnTo>
                <a:lnTo>
                  <a:pt x="0" y="1476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952771" y="3493994"/>
            <a:ext cx="980398" cy="1381096"/>
          </a:xfrm>
          <a:custGeom>
            <a:avLst/>
            <a:gdLst/>
            <a:ahLst/>
            <a:cxnLst/>
            <a:rect l="l" t="t" r="r" b="b"/>
            <a:pathLst>
              <a:path w="1104715" h="1594733">
                <a:moveTo>
                  <a:pt x="0" y="0"/>
                </a:moveTo>
                <a:lnTo>
                  <a:pt x="1104715" y="0"/>
                </a:lnTo>
                <a:lnTo>
                  <a:pt x="1104715" y="1594733"/>
                </a:lnTo>
                <a:lnTo>
                  <a:pt x="0" y="15947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929078" y="7695726"/>
            <a:ext cx="980398" cy="941182"/>
          </a:xfrm>
          <a:custGeom>
            <a:avLst/>
            <a:gdLst/>
            <a:ahLst/>
            <a:cxnLst/>
            <a:rect l="l" t="t" r="r" b="b"/>
            <a:pathLst>
              <a:path w="980398" h="941182">
                <a:moveTo>
                  <a:pt x="0" y="0"/>
                </a:moveTo>
                <a:lnTo>
                  <a:pt x="980398" y="0"/>
                </a:lnTo>
                <a:lnTo>
                  <a:pt x="980398" y="941182"/>
                </a:lnTo>
                <a:lnTo>
                  <a:pt x="0" y="9411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80291" y="873375"/>
            <a:ext cx="1040577" cy="1040577"/>
          </a:xfrm>
          <a:custGeom>
            <a:avLst/>
            <a:gdLst/>
            <a:ahLst/>
            <a:cxnLst/>
            <a:rect l="l" t="t" r="r" b="b"/>
            <a:pathLst>
              <a:path w="1040577" h="1040577">
                <a:moveTo>
                  <a:pt x="0" y="0"/>
                </a:moveTo>
                <a:lnTo>
                  <a:pt x="1040576" y="0"/>
                </a:lnTo>
                <a:lnTo>
                  <a:pt x="1040576" y="1040577"/>
                </a:lnTo>
                <a:lnTo>
                  <a:pt x="0" y="10405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F5543A-565F-7288-68AD-CEC05CD94251}"/>
              </a:ext>
            </a:extLst>
          </p:cNvPr>
          <p:cNvGrpSpPr/>
          <p:nvPr/>
        </p:nvGrpSpPr>
        <p:grpSpPr>
          <a:xfrm>
            <a:off x="1420868" y="783242"/>
            <a:ext cx="4647266" cy="963915"/>
            <a:chOff x="2012116" y="2110922"/>
            <a:chExt cx="4647266" cy="96391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EF47786-EF39-64FD-B156-75038B389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57EA49-0406-482A-7483-44A71709F277}"/>
                </a:ext>
              </a:extLst>
            </p:cNvPr>
            <p:cNvSpPr txBox="1"/>
            <p:nvPr/>
          </p:nvSpPr>
          <p:spPr>
            <a:xfrm>
              <a:off x="3077982" y="2261133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HĐKP1: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129C54C9-A730-2937-F859-7E3111F2DF3D}"/>
              </a:ext>
            </a:extLst>
          </p:cNvPr>
          <p:cNvSpPr/>
          <p:nvPr/>
        </p:nvSpPr>
        <p:spPr>
          <a:xfrm>
            <a:off x="8162328" y="1346307"/>
            <a:ext cx="1963339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Hình ảnh 1" descr="Ảnh có chứa biểu đồ, hàng, vòng tròn, thiết kế&#10;&#10;Mô tả được tạo tự động">
            <a:extLst>
              <a:ext uri="{FF2B5EF4-FFF2-40B4-BE49-F238E27FC236}">
                <a16:creationId xmlns:a16="http://schemas.microsoft.com/office/drawing/2014/main" id="{10FD2133-E15B-BCE3-7043-400C67F562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71017" y="2601773"/>
            <a:ext cx="5029200" cy="48289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C7E90FC-FC11-BF1C-2119-48ADE51C8980}"/>
                  </a:ext>
                </a:extLst>
              </p:cNvPr>
              <p:cNvSpPr txBox="1"/>
              <p:nvPr/>
            </p:nvSpPr>
            <p:spPr>
              <a:xfrm>
                <a:off x="1757276" y="2781300"/>
                <a:ext cx="9215525" cy="4511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𝑥𝑂𝑀</m:t>
                        </m:r>
                      </m:e>
                    </m:acc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120</m:t>
                        </m:r>
                      </m:e>
                      <m:sup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đó,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sub>
                    </m:sSub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120</m:t>
                        </m:r>
                      </m:e>
                      <m:sup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sub>
                    </m:sSub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120</m:t>
                        </m:r>
                      </m:e>
                      <m:sup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hay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d>
                      <m:d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t-BR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pt-BR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pt-BR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pt-BR" sz="40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4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pt-BR" sz="4000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e>
                            </m:rad>
                          </m:num>
                          <m:den>
                            <m:r>
                              <a:rPr lang="pt-BR" sz="40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C7E90FC-FC11-BF1C-2119-48ADE51C89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7276" y="2781300"/>
                <a:ext cx="9215525" cy="4511107"/>
              </a:xfrm>
              <a:prstGeom prst="rect">
                <a:avLst/>
              </a:prstGeom>
              <a:blipFill>
                <a:blip r:embed="rId13"/>
                <a:stretch>
                  <a:fillRect l="-23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06567EF-3064-49F8-DE04-7B44156B50A1}"/>
                  </a:ext>
                </a:extLst>
              </p:cNvPr>
              <p:cNvSpPr txBox="1"/>
              <p:nvPr/>
            </p:nvSpPr>
            <p:spPr>
              <a:xfrm>
                <a:off x="1664523" y="7200900"/>
                <a:ext cx="15240534" cy="21264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𝑥𝑂𝑁</m:t>
                        </m:r>
                      </m:e>
                    </m:acc>
                    <m:r>
                      <a:rPr kumimoji="0" lang="pt-BR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kumimoji="0" lang="pt-BR" sz="4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kumimoji="0" lang="pt-BR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kumimoji="0" lang="en-US" sz="4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pt-BR" sz="4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45</m:t>
                        </m:r>
                      </m:e>
                      <m:sup>
                        <m:r>
                          <a:rPr kumimoji="0" lang="pt-BR" sz="4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kumimoji="0" lang="pt-BR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r>
                      <a:rPr kumimoji="0" lang="pt-BR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△</m:t>
                    </m:r>
                    <m:r>
                      <a:rPr kumimoji="0" lang="en-US" sz="4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𝑂𝐻𝑁</m:t>
                    </m:r>
                  </m:oMath>
                </a14:m>
                <a:r>
                  <a:rPr kumimoji="0" lang="pt-BR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tam giác vuông cân với cạnh huyền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𝑂𝑁</m:t>
                    </m:r>
                    <m:r>
                      <a:rPr kumimoji="0" lang="pt-BR" sz="4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kumimoji="0" lang="pt-BR" sz="4000" b="0" i="0" u="none" strike="noStrike" kern="1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kumimoji="0" lang="en-US" sz="40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06567EF-3064-49F8-DE04-7B44156B50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523" y="7200900"/>
                <a:ext cx="15240534" cy="2126480"/>
              </a:xfrm>
              <a:prstGeom prst="rect">
                <a:avLst/>
              </a:prstGeom>
              <a:blipFill>
                <a:blip r:embed="rId14"/>
                <a:stretch>
                  <a:fillRect l="-1400" b="-11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52468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3585</TotalTime>
  <Words>4113</Words>
  <PresentationFormat>Custom</PresentationFormat>
  <Paragraphs>442</Paragraphs>
  <Slides>76</Slides>
  <Notes>31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76</vt:i4>
      </vt:variant>
    </vt:vector>
  </HeadingPairs>
  <TitlesOfParts>
    <vt:vector size="84" baseType="lpstr">
      <vt:lpstr>Calibri</vt:lpstr>
      <vt:lpstr>Arial (Body)</vt:lpstr>
      <vt:lpstr>Arial</vt:lpstr>
      <vt:lpstr>Cambria Math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2023-08-18T07:32:11Z</dcterms:modified>
  <dc:identifier>DAFn2NoZm4w</dc:identifier>
</cp:coreProperties>
</file>