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1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7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5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7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6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0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8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35D63-2309-4F1F-9B68-BADDE5127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5936" y="1240140"/>
            <a:ext cx="8773235" cy="226894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DÒNG ĐIỆN KHÔNG ĐỔI.</a:t>
            </a:r>
            <a:br>
              <a:rPr lang="en-US" sz="6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NGUỒN ĐIỆN.</a:t>
            </a:r>
            <a:endParaRPr lang="vi-VN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20C0E-F764-4F43-8723-13CA7F2AB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7906" y="539174"/>
            <a:ext cx="4086802" cy="9433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tlas" panose="02040603050506020204" pitchFamily="18" charset="0"/>
              </a:rPr>
              <a:t>CHỦ ĐỀ 5:</a:t>
            </a:r>
            <a:endParaRPr lang="vi-VN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09A98-82A1-4A1A-A451-6BA32D952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83"/>
          <a:stretch/>
        </p:blipFill>
        <p:spPr>
          <a:xfrm>
            <a:off x="0" y="-64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09">
            <a:extLst>
              <a:ext uri="{FF2B5EF4-FFF2-40B4-BE49-F238E27FC236}">
                <a16:creationId xmlns:a16="http://schemas.microsoft.com/office/drawing/2014/main" id="{BBC68E68-1FC5-4A48-B9E2-FABA3CB6135A}"/>
              </a:ext>
            </a:extLst>
          </p:cNvPr>
          <p:cNvGrpSpPr>
            <a:grpSpLocks/>
          </p:cNvGrpSpPr>
          <p:nvPr/>
        </p:nvGrpSpPr>
        <p:grpSpPr bwMode="auto">
          <a:xfrm>
            <a:off x="6679820" y="3780413"/>
            <a:ext cx="3352800" cy="457200"/>
            <a:chOff x="192" y="1920"/>
            <a:chExt cx="2112" cy="288"/>
          </a:xfrm>
        </p:grpSpPr>
        <p:sp>
          <p:nvSpPr>
            <p:cNvPr id="12" name="Line 210">
              <a:extLst>
                <a:ext uri="{FF2B5EF4-FFF2-40B4-BE49-F238E27FC236}">
                  <a16:creationId xmlns:a16="http://schemas.microsoft.com/office/drawing/2014/main" id="{2F848857-BF04-4A30-A29D-4E86DAFFF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064"/>
              <a:ext cx="21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14" name="Rectangle 211">
              <a:extLst>
                <a:ext uri="{FF2B5EF4-FFF2-40B4-BE49-F238E27FC236}">
                  <a16:creationId xmlns:a16="http://schemas.microsoft.com/office/drawing/2014/main" id="{27F46E11-5C40-4CD1-8453-44A7ED3CE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20"/>
              <a:ext cx="672" cy="288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1C1C1C"/>
              </a:extrusionClr>
              <a:contourClr>
                <a:srgbClr val="808080"/>
              </a:contourClr>
            </a:sp3d>
          </p:spPr>
          <p:txBody>
            <a:bodyPr wrap="none" anchor="ctr">
              <a:flatTx/>
            </a:bodyPr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3200" dirty="0"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16" name="Group 212">
            <a:extLst>
              <a:ext uri="{FF2B5EF4-FFF2-40B4-BE49-F238E27FC236}">
                <a16:creationId xmlns:a16="http://schemas.microsoft.com/office/drawing/2014/main" id="{8F02D374-DA2C-4D0C-9289-B14993907284}"/>
              </a:ext>
            </a:extLst>
          </p:cNvPr>
          <p:cNvGrpSpPr>
            <a:grpSpLocks/>
          </p:cNvGrpSpPr>
          <p:nvPr/>
        </p:nvGrpSpPr>
        <p:grpSpPr bwMode="auto">
          <a:xfrm>
            <a:off x="6679820" y="3975676"/>
            <a:ext cx="3352800" cy="2624137"/>
            <a:chOff x="192" y="1488"/>
            <a:chExt cx="2112" cy="1653"/>
          </a:xfrm>
        </p:grpSpPr>
        <p:sp>
          <p:nvSpPr>
            <p:cNvPr id="17" name="Line 213">
              <a:extLst>
                <a:ext uri="{FF2B5EF4-FFF2-40B4-BE49-F238E27FC236}">
                  <a16:creationId xmlns:a16="http://schemas.microsoft.com/office/drawing/2014/main" id="{538C2BEE-157B-42F8-B57A-B47952DC2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757"/>
              <a:ext cx="9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18" name="Line 214">
              <a:extLst>
                <a:ext uri="{FF2B5EF4-FFF2-40B4-BE49-F238E27FC236}">
                  <a16:creationId xmlns:a16="http://schemas.microsoft.com/office/drawing/2014/main" id="{E51C8033-82C2-4997-8EF5-12A24A14C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488"/>
              <a:ext cx="0" cy="12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19" name="Line 215">
              <a:extLst>
                <a:ext uri="{FF2B5EF4-FFF2-40B4-BE49-F238E27FC236}">
                  <a16:creationId xmlns:a16="http://schemas.microsoft.com/office/drawing/2014/main" id="{C7F6C3E3-7EA5-477B-91B4-078FA0E20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488"/>
              <a:ext cx="0" cy="12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20" name="Line 216">
              <a:extLst>
                <a:ext uri="{FF2B5EF4-FFF2-40B4-BE49-F238E27FC236}">
                  <a16:creationId xmlns:a16="http://schemas.microsoft.com/office/drawing/2014/main" id="{ED03104D-B572-4780-A19C-7FDC5E660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60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21" name="Rectangle 217">
              <a:extLst>
                <a:ext uri="{FF2B5EF4-FFF2-40B4-BE49-F238E27FC236}">
                  <a16:creationId xmlns:a16="http://schemas.microsoft.com/office/drawing/2014/main" id="{1E559DDB-7C03-4EB9-85D7-541D89A2B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901"/>
              <a:ext cx="2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>
                  <a:solidFill>
                    <a:srgbClr val="C00000"/>
                  </a:solidFill>
                </a:rPr>
                <a:t>U</a:t>
              </a:r>
            </a:p>
          </p:txBody>
        </p:sp>
        <p:sp>
          <p:nvSpPr>
            <p:cNvPr id="22" name="Rectangle 218">
              <a:extLst>
                <a:ext uri="{FF2B5EF4-FFF2-40B4-BE49-F238E27FC236}">
                  <a16:creationId xmlns:a16="http://schemas.microsoft.com/office/drawing/2014/main" id="{0D2F25C6-3F4E-4947-B22A-9AFF4EEB1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48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3" name="Rectangle 219">
              <a:extLst>
                <a:ext uri="{FF2B5EF4-FFF2-40B4-BE49-F238E27FC236}">
                  <a16:creationId xmlns:a16="http://schemas.microsoft.com/office/drawing/2014/main" id="{B22B81DD-5895-4CF1-9C72-F210522D8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48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>
                  <a:solidFill>
                    <a:srgbClr val="C00000"/>
                  </a:solidFill>
                </a:rPr>
                <a:t>+</a:t>
              </a:r>
            </a:p>
          </p:txBody>
        </p:sp>
      </p:grpSp>
      <p:grpSp>
        <p:nvGrpSpPr>
          <p:cNvPr id="24" name="Group 220">
            <a:extLst>
              <a:ext uri="{FF2B5EF4-FFF2-40B4-BE49-F238E27FC236}">
                <a16:creationId xmlns:a16="http://schemas.microsoft.com/office/drawing/2014/main" id="{0886B6AC-9091-46FA-AECD-8BE0C0F85368}"/>
              </a:ext>
            </a:extLst>
          </p:cNvPr>
          <p:cNvGrpSpPr>
            <a:grpSpLocks/>
          </p:cNvGrpSpPr>
          <p:nvPr/>
        </p:nvGrpSpPr>
        <p:grpSpPr bwMode="auto">
          <a:xfrm>
            <a:off x="6741733" y="5723513"/>
            <a:ext cx="242887" cy="152400"/>
            <a:chOff x="231" y="2568"/>
            <a:chExt cx="153" cy="96"/>
          </a:xfrm>
        </p:grpSpPr>
        <p:sp>
          <p:nvSpPr>
            <p:cNvPr id="25" name="Line 221">
              <a:extLst>
                <a:ext uri="{FF2B5EF4-FFF2-40B4-BE49-F238E27FC236}">
                  <a16:creationId xmlns:a16="http://schemas.microsoft.com/office/drawing/2014/main" id="{8D635426-6BB2-4DFA-9D51-39F8DE8F9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" y="2664"/>
              <a:ext cx="153" cy="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26" name="Rectangle 222">
              <a:extLst>
                <a:ext uri="{FF2B5EF4-FFF2-40B4-BE49-F238E27FC236}">
                  <a16:creationId xmlns:a16="http://schemas.microsoft.com/office/drawing/2014/main" id="{AC107066-954B-41A9-B34A-8E71209DB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2568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1000">
                  <a:solidFill>
                    <a:srgbClr val="C00000"/>
                  </a:solidFill>
                </a:rPr>
                <a:t>I</a:t>
              </a:r>
            </a:p>
          </p:txBody>
        </p:sp>
      </p:grpSp>
      <p:grpSp>
        <p:nvGrpSpPr>
          <p:cNvPr id="27" name="Group 223">
            <a:extLst>
              <a:ext uri="{FF2B5EF4-FFF2-40B4-BE49-F238E27FC236}">
                <a16:creationId xmlns:a16="http://schemas.microsoft.com/office/drawing/2014/main" id="{6FF7DB5F-7D96-47DA-9B7B-7D5263FE2F44}"/>
              </a:ext>
            </a:extLst>
          </p:cNvPr>
          <p:cNvGrpSpPr>
            <a:grpSpLocks/>
          </p:cNvGrpSpPr>
          <p:nvPr/>
        </p:nvGrpSpPr>
        <p:grpSpPr bwMode="auto">
          <a:xfrm>
            <a:off x="8508620" y="5736213"/>
            <a:ext cx="242888" cy="152400"/>
            <a:chOff x="1344" y="2576"/>
            <a:chExt cx="153" cy="96"/>
          </a:xfrm>
        </p:grpSpPr>
        <p:sp>
          <p:nvSpPr>
            <p:cNvPr id="28" name="Line 224">
              <a:extLst>
                <a:ext uri="{FF2B5EF4-FFF2-40B4-BE49-F238E27FC236}">
                  <a16:creationId xmlns:a16="http://schemas.microsoft.com/office/drawing/2014/main" id="{7273A976-9959-44CD-8297-C48AAF40D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2672"/>
              <a:ext cx="153" cy="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29" name="Rectangle 225">
              <a:extLst>
                <a:ext uri="{FF2B5EF4-FFF2-40B4-BE49-F238E27FC236}">
                  <a16:creationId xmlns:a16="http://schemas.microsoft.com/office/drawing/2014/main" id="{6E0B8DDA-5453-453C-B62C-B9E404E56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576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1000">
                  <a:solidFill>
                    <a:srgbClr val="C00000"/>
                  </a:solidFill>
                </a:rPr>
                <a:t>I</a:t>
              </a:r>
            </a:p>
          </p:txBody>
        </p:sp>
      </p:grpSp>
      <p:grpSp>
        <p:nvGrpSpPr>
          <p:cNvPr id="30" name="Group 226">
            <a:extLst>
              <a:ext uri="{FF2B5EF4-FFF2-40B4-BE49-F238E27FC236}">
                <a16:creationId xmlns:a16="http://schemas.microsoft.com/office/drawing/2014/main" id="{2320AF24-845B-46E3-B268-10997C3CA1DB}"/>
              </a:ext>
            </a:extLst>
          </p:cNvPr>
          <p:cNvGrpSpPr>
            <a:grpSpLocks/>
          </p:cNvGrpSpPr>
          <p:nvPr/>
        </p:nvGrpSpPr>
        <p:grpSpPr bwMode="auto">
          <a:xfrm>
            <a:off x="9727820" y="4097913"/>
            <a:ext cx="242888" cy="152400"/>
            <a:chOff x="864" y="2448"/>
            <a:chExt cx="153" cy="96"/>
          </a:xfrm>
        </p:grpSpPr>
        <p:sp>
          <p:nvSpPr>
            <p:cNvPr id="31" name="Line 227">
              <a:extLst>
                <a:ext uri="{FF2B5EF4-FFF2-40B4-BE49-F238E27FC236}">
                  <a16:creationId xmlns:a16="http://schemas.microsoft.com/office/drawing/2014/main" id="{FDD94E22-39D0-4361-9796-54D724DA7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2448"/>
              <a:ext cx="153" cy="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32" name="Rectangle 228">
              <a:extLst>
                <a:ext uri="{FF2B5EF4-FFF2-40B4-BE49-F238E27FC236}">
                  <a16:creationId xmlns:a16="http://schemas.microsoft.com/office/drawing/2014/main" id="{CBC6DBCE-EB7B-45C9-AF37-95CCC2890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448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1000">
                  <a:solidFill>
                    <a:srgbClr val="C00000"/>
                  </a:solidFill>
                </a:rPr>
                <a:t>I</a:t>
              </a:r>
            </a:p>
          </p:txBody>
        </p:sp>
      </p:grpSp>
      <p:grpSp>
        <p:nvGrpSpPr>
          <p:cNvPr id="33" name="Group 229">
            <a:extLst>
              <a:ext uri="{FF2B5EF4-FFF2-40B4-BE49-F238E27FC236}">
                <a16:creationId xmlns:a16="http://schemas.microsoft.com/office/drawing/2014/main" id="{FAB9D71F-A8BA-4F15-9F14-96CCD8951CAE}"/>
              </a:ext>
            </a:extLst>
          </p:cNvPr>
          <p:cNvGrpSpPr>
            <a:grpSpLocks/>
          </p:cNvGrpSpPr>
          <p:nvPr/>
        </p:nvGrpSpPr>
        <p:grpSpPr bwMode="auto">
          <a:xfrm>
            <a:off x="6811583" y="4109026"/>
            <a:ext cx="82550" cy="228600"/>
            <a:chOff x="240" y="1536"/>
            <a:chExt cx="52" cy="144"/>
          </a:xfrm>
        </p:grpSpPr>
        <p:sp>
          <p:nvSpPr>
            <p:cNvPr id="34" name="Rectangle 230">
              <a:extLst>
                <a:ext uri="{FF2B5EF4-FFF2-40B4-BE49-F238E27FC236}">
                  <a16:creationId xmlns:a16="http://schemas.microsoft.com/office/drawing/2014/main" id="{63833CF7-E98E-409F-824A-A962D82CF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1536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100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35" name="Line 231">
              <a:extLst>
                <a:ext uri="{FF2B5EF4-FFF2-40B4-BE49-F238E27FC236}">
                  <a16:creationId xmlns:a16="http://schemas.microsoft.com/office/drawing/2014/main" id="{DA1DFF6D-3F79-42CA-8BEF-5F2191CD9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" y="1536"/>
              <a:ext cx="0" cy="144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232">
            <a:extLst>
              <a:ext uri="{FF2B5EF4-FFF2-40B4-BE49-F238E27FC236}">
                <a16:creationId xmlns:a16="http://schemas.microsoft.com/office/drawing/2014/main" id="{C1E2CC22-A0CA-4692-B8D3-E4DA93147987}"/>
              </a:ext>
            </a:extLst>
          </p:cNvPr>
          <p:cNvGrpSpPr>
            <a:grpSpLocks/>
          </p:cNvGrpSpPr>
          <p:nvPr/>
        </p:nvGrpSpPr>
        <p:grpSpPr bwMode="auto">
          <a:xfrm>
            <a:off x="9835770" y="5685413"/>
            <a:ext cx="95250" cy="228600"/>
            <a:chOff x="2180" y="2544"/>
            <a:chExt cx="60" cy="144"/>
          </a:xfrm>
        </p:grpSpPr>
        <p:sp>
          <p:nvSpPr>
            <p:cNvPr id="37" name="Rectangle 233">
              <a:extLst>
                <a:ext uri="{FF2B5EF4-FFF2-40B4-BE49-F238E27FC236}">
                  <a16:creationId xmlns:a16="http://schemas.microsoft.com/office/drawing/2014/main" id="{17B7CA95-D71B-422E-A093-4D5FC3A35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2592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100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38" name="Line 234">
              <a:extLst>
                <a:ext uri="{FF2B5EF4-FFF2-40B4-BE49-F238E27FC236}">
                  <a16:creationId xmlns:a16="http://schemas.microsoft.com/office/drawing/2014/main" id="{B02525EF-4E35-4502-9927-3280CA9923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0" y="2544"/>
              <a:ext cx="0" cy="144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</p:grpSp>
      <p:sp>
        <p:nvSpPr>
          <p:cNvPr id="39" name="Oval 235">
            <a:extLst>
              <a:ext uri="{FF2B5EF4-FFF2-40B4-BE49-F238E27FC236}">
                <a16:creationId xmlns:a16="http://schemas.microsoft.com/office/drawing/2014/main" id="{56D3C9BA-DB2F-42C2-96E1-E8B9E881E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320" y="59521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40" name="Oval 236">
            <a:extLst>
              <a:ext uri="{FF2B5EF4-FFF2-40B4-BE49-F238E27FC236}">
                <a16:creationId xmlns:a16="http://schemas.microsoft.com/office/drawing/2014/main" id="{B9AC47EE-C790-40C6-B583-2191576BD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420" y="59521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41" name="Oval 237">
            <a:extLst>
              <a:ext uri="{FF2B5EF4-FFF2-40B4-BE49-F238E27FC236}">
                <a16:creationId xmlns:a16="http://schemas.microsoft.com/office/drawing/2014/main" id="{02E7FB96-FB96-4DA2-BE67-DCB88C273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920" y="59584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42" name="Oval 238">
            <a:extLst>
              <a:ext uri="{FF2B5EF4-FFF2-40B4-BE49-F238E27FC236}">
                <a16:creationId xmlns:a16="http://schemas.microsoft.com/office/drawing/2014/main" id="{929039C1-DBB3-42EE-9995-C2D4903F64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46483" y="54568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43" name="Oval 239">
            <a:extLst>
              <a:ext uri="{FF2B5EF4-FFF2-40B4-BE49-F238E27FC236}">
                <a16:creationId xmlns:a16="http://schemas.microsoft.com/office/drawing/2014/main" id="{9C63F08F-E528-4597-B743-8A3FF0CA20C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41720" y="59267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44" name="Oval 240">
            <a:extLst>
              <a:ext uri="{FF2B5EF4-FFF2-40B4-BE49-F238E27FC236}">
                <a16:creationId xmlns:a16="http://schemas.microsoft.com/office/drawing/2014/main" id="{35CD9216-425B-418B-816E-020FB968FEE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35370" y="43392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45" name="Oval 241">
            <a:extLst>
              <a:ext uri="{FF2B5EF4-FFF2-40B4-BE49-F238E27FC236}">
                <a16:creationId xmlns:a16="http://schemas.microsoft.com/office/drawing/2014/main" id="{1979907F-D215-42A6-A653-8098876A071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35370" y="49107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46" name="Oval 242">
            <a:extLst>
              <a:ext uri="{FF2B5EF4-FFF2-40B4-BE49-F238E27FC236}">
                <a16:creationId xmlns:a16="http://schemas.microsoft.com/office/drawing/2014/main" id="{82BA7671-AEE6-4EB8-A674-639948860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220" y="59584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47" name="Oval 243">
            <a:extLst>
              <a:ext uri="{FF2B5EF4-FFF2-40B4-BE49-F238E27FC236}">
                <a16:creationId xmlns:a16="http://schemas.microsoft.com/office/drawing/2014/main" id="{438EA73B-DFCE-411D-8FD3-31E706154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5820" y="59584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48" name="Oval 244">
            <a:extLst>
              <a:ext uri="{FF2B5EF4-FFF2-40B4-BE49-F238E27FC236}">
                <a16:creationId xmlns:a16="http://schemas.microsoft.com/office/drawing/2014/main" id="{BA2E5390-3BB0-4F72-8059-D17DDF73A7A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99283" y="54758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49" name="Oval 245">
            <a:extLst>
              <a:ext uri="{FF2B5EF4-FFF2-40B4-BE49-F238E27FC236}">
                <a16:creationId xmlns:a16="http://schemas.microsoft.com/office/drawing/2014/main" id="{E1321ECE-16B2-427C-8C92-9083A07978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94520" y="59457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50" name="Oval 246">
            <a:extLst>
              <a:ext uri="{FF2B5EF4-FFF2-40B4-BE49-F238E27FC236}">
                <a16:creationId xmlns:a16="http://schemas.microsoft.com/office/drawing/2014/main" id="{145317A5-0C4A-4797-B2D4-6B3152D7C9C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88170" y="43582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51" name="Oval 247">
            <a:extLst>
              <a:ext uri="{FF2B5EF4-FFF2-40B4-BE49-F238E27FC236}">
                <a16:creationId xmlns:a16="http://schemas.microsoft.com/office/drawing/2014/main" id="{6A6E68FC-D9E2-43C0-88E4-965151DA6B9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88170" y="49297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52" name="Oval 248">
            <a:extLst>
              <a:ext uri="{FF2B5EF4-FFF2-40B4-BE49-F238E27FC236}">
                <a16:creationId xmlns:a16="http://schemas.microsoft.com/office/drawing/2014/main" id="{53D75472-0B24-45B4-9862-F24D40915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295" y="39645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53" name="Oval 249">
            <a:extLst>
              <a:ext uri="{FF2B5EF4-FFF2-40B4-BE49-F238E27FC236}">
                <a16:creationId xmlns:a16="http://schemas.microsoft.com/office/drawing/2014/main" id="{9042E3CA-CF26-432F-98BF-F585B9F2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720" y="39709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 b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54" name="Oval 250">
            <a:extLst>
              <a:ext uri="{FF2B5EF4-FFF2-40B4-BE49-F238E27FC236}">
                <a16:creationId xmlns:a16="http://schemas.microsoft.com/office/drawing/2014/main" id="{3E129CB9-C6A3-45E6-B4BF-580E6EC82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220" y="39645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55" name="Oval 251">
            <a:extLst>
              <a:ext uri="{FF2B5EF4-FFF2-40B4-BE49-F238E27FC236}">
                <a16:creationId xmlns:a16="http://schemas.microsoft.com/office/drawing/2014/main" id="{F8830D8B-8B1C-4CE3-87CD-9CCD5EDAD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3820" y="39645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56" name="Oval 252">
            <a:extLst>
              <a:ext uri="{FF2B5EF4-FFF2-40B4-BE49-F238E27FC236}">
                <a16:creationId xmlns:a16="http://schemas.microsoft.com/office/drawing/2014/main" id="{5D57CD19-EE9A-4B98-9EF2-F4C3A48863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94520" y="39645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57" name="Oval 253">
            <a:extLst>
              <a:ext uri="{FF2B5EF4-FFF2-40B4-BE49-F238E27FC236}">
                <a16:creationId xmlns:a16="http://schemas.microsoft.com/office/drawing/2014/main" id="{04589BB8-6424-4828-BB74-71DE132EE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133" y="395980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58" name="Oval 254">
            <a:extLst>
              <a:ext uri="{FF2B5EF4-FFF2-40B4-BE49-F238E27FC236}">
                <a16:creationId xmlns:a16="http://schemas.microsoft.com/office/drawing/2014/main" id="{C8C969AC-D050-450A-8468-DE025848B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583" y="396615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59" name="Rectangle 256">
            <a:extLst>
              <a:ext uri="{FF2B5EF4-FFF2-40B4-BE49-F238E27FC236}">
                <a16:creationId xmlns:a16="http://schemas.microsoft.com/office/drawing/2014/main" id="{BCE230AD-5C8C-47DF-A3A9-540C91A00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620" y="60664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sz="1800" b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Rectangle 257">
            <a:extLst>
              <a:ext uri="{FF2B5EF4-FFF2-40B4-BE49-F238E27FC236}">
                <a16:creationId xmlns:a16="http://schemas.microsoft.com/office/drawing/2014/main" id="{A1B62279-3894-4DAC-ADC5-55E16114C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020" y="6066413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sz="1800" b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Rectangle 208">
            <a:extLst>
              <a:ext uri="{FF2B5EF4-FFF2-40B4-BE49-F238E27FC236}">
                <a16:creationId xmlns:a16="http://schemas.microsoft.com/office/drawing/2014/main" id="{7E871203-A575-4111-AF75-BEDBD11DC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8233" y="5828288"/>
            <a:ext cx="73025" cy="157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sz="1800" b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Rectangle 255">
            <a:extLst>
              <a:ext uri="{FF2B5EF4-FFF2-40B4-BE49-F238E27FC236}">
                <a16:creationId xmlns:a16="http://schemas.microsoft.com/office/drawing/2014/main" id="{0813FD43-BE4C-40D3-8C40-7349B2A59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895" y="5899726"/>
            <a:ext cx="144463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sz="1800" b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Rectangle 208">
            <a:extLst>
              <a:ext uri="{FF2B5EF4-FFF2-40B4-BE49-F238E27FC236}">
                <a16:creationId xmlns:a16="http://schemas.microsoft.com/office/drawing/2014/main" id="{7383A9F9-2D3E-494A-9F90-FFF133BD3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3308" y="5780663"/>
            <a:ext cx="73025" cy="157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sz="1800" b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1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5834 0.0004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46 L -0.05417 -0.0004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4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3.33333E-6 L -0.0625 -3.33333E-6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3.33333E-6 L -0.05556 3.33333E-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093 L -0.03334 -0.00185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4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278 L -0.00069 -0.07129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278 L -0.00174 -0.0861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4167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00121 -0.07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75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833 L 0.00191 -0.04537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685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2.22222E-6 L 0.05955 2.22222E-6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05937 -0.00093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4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48148E-6 L 0.07361 0.00092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4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37 L 0.05955 0.00463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4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463 L 0.00052 0.06111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7 L 0.00191 0.09166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398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00017 0.07408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70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55 L -0.00139 0.05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-0.05833 0.0004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46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902 L -0.00452 0.2152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0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555 L 0.11007 0.0111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7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7 L 0.12847 0.007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8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185 L -0.31805 -0.0037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-93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833 L -0.00035 -0.2194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138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185 L 0.0658 0.00278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4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0185 L 0.05816 0.00185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  <p:bldP spid="58" grpId="1" animBg="1"/>
      <p:bldP spid="59" grpId="0"/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3868539-BD14-47E4-B2A4-4C7CAB5B9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685" y="1589315"/>
            <a:ext cx="3276600" cy="4114800"/>
          </a:xfrm>
          <a:prstGeom prst="rect">
            <a:avLst/>
          </a:prstGeom>
          <a:solidFill>
            <a:srgbClr val="CC99FF"/>
          </a:solidFill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E0717CFB-6037-447A-A66A-88A1EF8D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685" y="1970315"/>
            <a:ext cx="2514600" cy="3352800"/>
          </a:xfrm>
          <a:prstGeom prst="rect">
            <a:avLst/>
          </a:prstGeom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46DC5C5-CF4D-4EEC-8968-2B5B79703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885" y="2579915"/>
            <a:ext cx="914400" cy="20574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800" b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E2865B11-6F0C-4994-A13C-B267369C2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7685" y="2808515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3B6BC2E3-7B93-4776-A210-FF3ECE376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085" y="2618015"/>
            <a:ext cx="0" cy="342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EC72DCF-143A-4BAE-BF9F-04FA24D9A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7685" y="4408715"/>
            <a:ext cx="2857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2EDE98C-864C-4B4A-A4FB-6540A03C1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485" y="212271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cao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698F62F-17F1-4C99-9102-878B84FBF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485" y="478971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thấp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F503212-AA7A-4DFB-B38D-E3D7C1C10A0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268685" y="349431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0D3297E5-F77C-40F4-ABD3-5611510424B7}"/>
              </a:ext>
            </a:extLst>
          </p:cNvPr>
          <p:cNvGrpSpPr>
            <a:grpSpLocks/>
          </p:cNvGrpSpPr>
          <p:nvPr/>
        </p:nvGrpSpPr>
        <p:grpSpPr bwMode="auto">
          <a:xfrm>
            <a:off x="4963885" y="3875315"/>
            <a:ext cx="228600" cy="228600"/>
            <a:chOff x="720" y="2256"/>
            <a:chExt cx="144" cy="144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3AEDCD6C-455E-43F6-95FF-11064C9C1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vi-VN" sz="4000" b="0">
                <a:latin typeface="Verdana" panose="020B0604030504040204" pitchFamily="34" charset="0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FF6933D0-FDB4-4FF7-A6D5-AE1EFDE11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4" y="231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57733BE8-17A0-4A4E-B37F-6B6864EA31DE}"/>
              </a:ext>
            </a:extLst>
          </p:cNvPr>
          <p:cNvGrpSpPr>
            <a:grpSpLocks/>
          </p:cNvGrpSpPr>
          <p:nvPr/>
        </p:nvGrpSpPr>
        <p:grpSpPr bwMode="auto">
          <a:xfrm>
            <a:off x="4659085" y="3037115"/>
            <a:ext cx="533400" cy="519113"/>
            <a:chOff x="576" y="1728"/>
            <a:chExt cx="336" cy="327"/>
          </a:xfrm>
        </p:grpSpPr>
        <p:grpSp>
          <p:nvGrpSpPr>
            <p:cNvPr id="17" name="Group 15">
              <a:extLst>
                <a:ext uri="{FF2B5EF4-FFF2-40B4-BE49-F238E27FC236}">
                  <a16:creationId xmlns:a16="http://schemas.microsoft.com/office/drawing/2014/main" id="{EDA14C1E-FE64-423B-9409-9194853E7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28"/>
              <a:ext cx="144" cy="144"/>
              <a:chOff x="1392" y="480"/>
              <a:chExt cx="144" cy="144"/>
            </a:xfrm>
          </p:grpSpPr>
          <p:sp>
            <p:nvSpPr>
              <p:cNvPr id="21" name="Oval 16">
                <a:extLst>
                  <a:ext uri="{FF2B5EF4-FFF2-40B4-BE49-F238E27FC236}">
                    <a16:creationId xmlns:a16="http://schemas.microsoft.com/office/drawing/2014/main" id="{6CE200E4-348C-4945-80B1-9594B63A3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480"/>
                <a:ext cx="144" cy="144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4000" b="0">
                  <a:latin typeface="Verdana" panose="020B0604030504040204" pitchFamily="34" charset="0"/>
                </a:endParaRPr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A1E79133-077E-4080-B210-B713F59D2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6" y="54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45B00E4C-2171-41BC-8D8B-BA65482DD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4" y="49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4D7A750B-D114-4004-818A-CCA600D69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28"/>
              <a:ext cx="192" cy="327"/>
              <a:chOff x="576" y="1728"/>
              <a:chExt cx="192" cy="327"/>
            </a:xfrm>
          </p:grpSpPr>
          <p:sp>
            <p:nvSpPr>
              <p:cNvPr id="19" name="Text Box 20">
                <a:extLst>
                  <a:ext uri="{FF2B5EF4-FFF2-40B4-BE49-F238E27FC236}">
                    <a16:creationId xmlns:a16="http://schemas.microsoft.com/office/drawing/2014/main" id="{8B93051F-3633-4B2E-A525-199E3FEF31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728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20" name="Line 21">
                <a:extLst>
                  <a:ext uri="{FF2B5EF4-FFF2-40B4-BE49-F238E27FC236}">
                    <a16:creationId xmlns:a16="http://schemas.microsoft.com/office/drawing/2014/main" id="{8BD4FDB4-3922-4A09-A7DC-29056DA31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70" name="Title 1">
            <a:extLst>
              <a:ext uri="{FF2B5EF4-FFF2-40B4-BE49-F238E27FC236}">
                <a16:creationId xmlns:a16="http://schemas.microsoft.com/office/drawing/2014/main" id="{E27D6166-883F-4917-A2EC-1FACDEFC07F1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B7C87EB7-7F5D-4095-8A24-A39CC0B4BA8C}"/>
              </a:ext>
            </a:extLst>
          </p:cNvPr>
          <p:cNvSpPr txBox="1">
            <a:spLocks/>
          </p:cNvSpPr>
          <p:nvPr/>
        </p:nvSpPr>
        <p:spPr>
          <a:xfrm>
            <a:off x="846364" y="1352549"/>
            <a:ext cx="3050722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III/ NGUỒN ĐIỆN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54167E-6 -2.96296E-6 L 3.54167E-6 -0.32037 L 0.23632 -0.32037 L 0.24062 0.22037 L 3.54167E-6 0.22037 L 3.54167E-6 -2.96296E-6 Z " pathEditMode="relative" rAng="0" ptsTypes="AAAAAA">
                                      <p:cBhvr>
                                        <p:cTn id="22" dur="3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0487 L 0.00234 -0.20926 L 0.24401 -0.20926 L 0.24518 0.33703 L 0.00429 0.33703 L 0.00547 -0.00487 Z " pathEditMode="relative" rAng="0" ptsTypes="AAAAAA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42B017-16C7-4A08-A561-8574414D513D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46569-0C98-488F-B72A-89A9AD376BDD}"/>
              </a:ext>
            </a:extLst>
          </p:cNvPr>
          <p:cNvSpPr txBox="1">
            <a:spLocks/>
          </p:cNvSpPr>
          <p:nvPr/>
        </p:nvSpPr>
        <p:spPr>
          <a:xfrm>
            <a:off x="846364" y="1352549"/>
            <a:ext cx="3050722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III/ NGUỒN ĐIỆN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0B8AF9F-D5C2-4486-A86C-7E0273F77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258" y="1899358"/>
            <a:ext cx="3276600" cy="4114800"/>
          </a:xfrm>
          <a:prstGeom prst="rect">
            <a:avLst/>
          </a:prstGeom>
          <a:solidFill>
            <a:srgbClr val="CC99FF"/>
          </a:solidFill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655A211C-442D-4D1C-A288-F8FB9D5E7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258" y="2280358"/>
            <a:ext cx="2514600" cy="3352800"/>
          </a:xfrm>
          <a:prstGeom prst="rect">
            <a:avLst/>
          </a:prstGeom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87516D-29BC-4421-A46B-853FA1C0F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458" y="2889958"/>
            <a:ext cx="914400" cy="20574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800" b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098A47B0-FB75-4843-8158-75D770ED1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258" y="3118558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C2F1557B-2D26-4A01-AB28-0DA5E85D7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2658" y="2928058"/>
            <a:ext cx="0" cy="342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D2D5B04C-558B-49E3-9987-27CED9946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258" y="4718758"/>
            <a:ext cx="2857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314405B-9304-4C48-BF25-7255C57FC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258" y="235655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cao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8E15F1D1-2047-4A09-A5AC-1340F63B5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258" y="509975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thấp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A49CCA77-A1CB-4015-9C74-BA8D5A67389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881258" y="380435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3E6DD283-959B-4193-BBCA-7C2584472FE0}"/>
              </a:ext>
            </a:extLst>
          </p:cNvPr>
          <p:cNvGrpSpPr>
            <a:grpSpLocks/>
          </p:cNvGrpSpPr>
          <p:nvPr/>
        </p:nvGrpSpPr>
        <p:grpSpPr bwMode="auto">
          <a:xfrm>
            <a:off x="7500258" y="3804358"/>
            <a:ext cx="304800" cy="228600"/>
            <a:chOff x="1392" y="480"/>
            <a:chExt cx="144" cy="144"/>
          </a:xfrm>
        </p:grpSpPr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F2177A34-A232-486D-B208-F563297D3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480"/>
              <a:ext cx="144" cy="144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vi-VN" sz="4000" b="0">
                <a:latin typeface="Verdana" panose="020B0604030504040204" pitchFamily="34" charset="0"/>
              </a:endParaRP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AD3A02C1-2F82-47C8-A271-6E986B9DA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6" y="54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5B200473-B4D4-430A-9EE6-2AD6A85DD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4" y="49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00EBF860-F8AE-40D4-9625-32B361296FD3}"/>
              </a:ext>
            </a:extLst>
          </p:cNvPr>
          <p:cNvGrpSpPr>
            <a:grpSpLocks/>
          </p:cNvGrpSpPr>
          <p:nvPr/>
        </p:nvGrpSpPr>
        <p:grpSpPr bwMode="auto">
          <a:xfrm>
            <a:off x="8948058" y="1137358"/>
            <a:ext cx="838200" cy="685800"/>
            <a:chOff x="1584" y="336"/>
            <a:chExt cx="528" cy="432"/>
          </a:xfrm>
        </p:grpSpPr>
        <p:grpSp>
          <p:nvGrpSpPr>
            <p:cNvPr id="20" name="Group 16">
              <a:extLst>
                <a:ext uri="{FF2B5EF4-FFF2-40B4-BE49-F238E27FC236}">
                  <a16:creationId xmlns:a16="http://schemas.microsoft.com/office/drawing/2014/main" id="{B3D5AB6B-8C1B-49CA-A23D-BECB11489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336"/>
              <a:ext cx="288" cy="358"/>
              <a:chOff x="0" y="2016"/>
              <a:chExt cx="336" cy="562"/>
            </a:xfrm>
          </p:grpSpPr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062149CA-5FC3-4400-98F9-46144AA3E8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65"/>
                <a:ext cx="336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5003D7CD-D3F0-411C-97AE-845039F53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1" name="AutoShape 19">
              <a:extLst>
                <a:ext uri="{FF2B5EF4-FFF2-40B4-BE49-F238E27FC236}">
                  <a16:creationId xmlns:a16="http://schemas.microsoft.com/office/drawing/2014/main" id="{14C15477-4B84-4838-B418-6FF80409C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72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F60DD876-3972-4911-BA84-BB57DE8F2668}"/>
              </a:ext>
            </a:extLst>
          </p:cNvPr>
          <p:cNvGrpSpPr>
            <a:grpSpLocks/>
          </p:cNvGrpSpPr>
          <p:nvPr/>
        </p:nvGrpSpPr>
        <p:grpSpPr bwMode="auto">
          <a:xfrm>
            <a:off x="11081658" y="4032958"/>
            <a:ext cx="609600" cy="720725"/>
            <a:chOff x="2832" y="2064"/>
            <a:chExt cx="384" cy="454"/>
          </a:xfrm>
        </p:grpSpPr>
        <p:grpSp>
          <p:nvGrpSpPr>
            <p:cNvPr id="25" name="Group 21">
              <a:extLst>
                <a:ext uri="{FF2B5EF4-FFF2-40B4-BE49-F238E27FC236}">
                  <a16:creationId xmlns:a16="http://schemas.microsoft.com/office/drawing/2014/main" id="{CC07A0A7-814C-4496-A32B-05B5A71910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160"/>
              <a:ext cx="288" cy="358"/>
              <a:chOff x="0" y="2016"/>
              <a:chExt cx="336" cy="562"/>
            </a:xfrm>
          </p:grpSpPr>
          <p:sp>
            <p:nvSpPr>
              <p:cNvPr id="27" name="Text Box 22">
                <a:extLst>
                  <a:ext uri="{FF2B5EF4-FFF2-40B4-BE49-F238E27FC236}">
                    <a16:creationId xmlns:a16="http://schemas.microsoft.com/office/drawing/2014/main" id="{7C7D4F90-C164-48EA-AE68-3AB426FC69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65"/>
                <a:ext cx="336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95470907-A93B-4EB4-905C-CD548763E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6" name="AutoShape 24">
              <a:extLst>
                <a:ext uri="{FF2B5EF4-FFF2-40B4-BE49-F238E27FC236}">
                  <a16:creationId xmlns:a16="http://schemas.microsoft.com/office/drawing/2014/main" id="{24AD3192-F20B-491F-9688-F81EAEF6E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64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6B40E46F-96F4-46E4-B846-AF83F8A5BF85}"/>
              </a:ext>
            </a:extLst>
          </p:cNvPr>
          <p:cNvGrpSpPr>
            <a:grpSpLocks/>
          </p:cNvGrpSpPr>
          <p:nvPr/>
        </p:nvGrpSpPr>
        <p:grpSpPr bwMode="auto">
          <a:xfrm>
            <a:off x="8567058" y="1975558"/>
            <a:ext cx="609600" cy="228600"/>
            <a:chOff x="1392" y="864"/>
            <a:chExt cx="384" cy="144"/>
          </a:xfrm>
        </p:grpSpPr>
        <p:grpSp>
          <p:nvGrpSpPr>
            <p:cNvPr id="30" name="Group 26">
              <a:extLst>
                <a:ext uri="{FF2B5EF4-FFF2-40B4-BE49-F238E27FC236}">
                  <a16:creationId xmlns:a16="http://schemas.microsoft.com/office/drawing/2014/main" id="{D63085DD-0253-4BFE-A2EB-2B9A47A6F3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864"/>
              <a:ext cx="144" cy="144"/>
              <a:chOff x="1392" y="480"/>
              <a:chExt cx="144" cy="144"/>
            </a:xfrm>
          </p:grpSpPr>
          <p:sp>
            <p:nvSpPr>
              <p:cNvPr id="32" name="Oval 27">
                <a:extLst>
                  <a:ext uri="{FF2B5EF4-FFF2-40B4-BE49-F238E27FC236}">
                    <a16:creationId xmlns:a16="http://schemas.microsoft.com/office/drawing/2014/main" id="{66A5CF08-62BD-4F3D-AEA5-D242A0933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480"/>
                <a:ext cx="144" cy="144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4000" b="0">
                  <a:latin typeface="Verdana" panose="020B0604030504040204" pitchFamily="34" charset="0"/>
                </a:endParaRPr>
              </a:p>
            </p:txBody>
          </p:sp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5A3AE5F1-832C-484E-97DA-61F56708B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6" y="54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" name="Line 29">
                <a:extLst>
                  <a:ext uri="{FF2B5EF4-FFF2-40B4-BE49-F238E27FC236}">
                    <a16:creationId xmlns:a16="http://schemas.microsoft.com/office/drawing/2014/main" id="{F199A9AB-07C5-453C-B784-C6C758859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4" y="49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1" name="AutoShape 30">
              <a:extLst>
                <a:ext uri="{FF2B5EF4-FFF2-40B4-BE49-F238E27FC236}">
                  <a16:creationId xmlns:a16="http://schemas.microsoft.com/office/drawing/2014/main" id="{097BC762-79D8-4FC9-A42A-671D9A955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912"/>
              <a:ext cx="240" cy="48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 31">
            <a:extLst>
              <a:ext uri="{FF2B5EF4-FFF2-40B4-BE49-F238E27FC236}">
                <a16:creationId xmlns:a16="http://schemas.microsoft.com/office/drawing/2014/main" id="{B089935B-3F9F-446D-B797-BF045D2D9C9B}"/>
              </a:ext>
            </a:extLst>
          </p:cNvPr>
          <p:cNvGrpSpPr>
            <a:grpSpLocks/>
          </p:cNvGrpSpPr>
          <p:nvPr/>
        </p:nvGrpSpPr>
        <p:grpSpPr bwMode="auto">
          <a:xfrm>
            <a:off x="8719458" y="6090358"/>
            <a:ext cx="685800" cy="873125"/>
            <a:chOff x="1488" y="3456"/>
            <a:chExt cx="432" cy="550"/>
          </a:xfrm>
        </p:grpSpPr>
        <p:grpSp>
          <p:nvGrpSpPr>
            <p:cNvPr id="36" name="Group 32">
              <a:extLst>
                <a:ext uri="{FF2B5EF4-FFF2-40B4-BE49-F238E27FC236}">
                  <a16:creationId xmlns:a16="http://schemas.microsoft.com/office/drawing/2014/main" id="{3A3C1E80-5222-4D7D-9F7A-1ADA93BF25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3648"/>
              <a:ext cx="288" cy="358"/>
              <a:chOff x="0" y="2016"/>
              <a:chExt cx="336" cy="562"/>
            </a:xfrm>
          </p:grpSpPr>
          <p:sp>
            <p:nvSpPr>
              <p:cNvPr id="39" name="Text Box 33">
                <a:extLst>
                  <a:ext uri="{FF2B5EF4-FFF2-40B4-BE49-F238E27FC236}">
                    <a16:creationId xmlns:a16="http://schemas.microsoft.com/office/drawing/2014/main" id="{DA1C8E86-DF68-434F-96D3-289888ECB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65"/>
                <a:ext cx="336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0" name="Line 34">
                <a:extLst>
                  <a:ext uri="{FF2B5EF4-FFF2-40B4-BE49-F238E27FC236}">
                    <a16:creationId xmlns:a16="http://schemas.microsoft.com/office/drawing/2014/main" id="{D34C2EA2-6683-4B0B-8B55-978068E69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01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 type="triangl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7" name="AutoShape 35">
              <a:extLst>
                <a:ext uri="{FF2B5EF4-FFF2-40B4-BE49-F238E27FC236}">
                  <a16:creationId xmlns:a16="http://schemas.microsoft.com/office/drawing/2014/main" id="{78D2243C-DD34-4A73-B700-500F652DD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45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EE351FB8-DAB8-4073-9BB9-44BA51B96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aphicFrame>
        <p:nvGraphicFramePr>
          <p:cNvPr id="41" name="Object 37">
            <a:extLst>
              <a:ext uri="{FF2B5EF4-FFF2-40B4-BE49-F238E27FC236}">
                <a16:creationId xmlns:a16="http://schemas.microsoft.com/office/drawing/2014/main" id="{3BC73F06-FC67-4D48-9D7C-FC876266098F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5822894"/>
              </p:ext>
            </p:extLst>
          </p:nvPr>
        </p:nvGraphicFramePr>
        <p:xfrm>
          <a:off x="9024258" y="2280358"/>
          <a:ext cx="395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27" imgH="238028" progId="Equation.3">
                  <p:embed/>
                </p:oleObj>
              </mc:Choice>
              <mc:Fallback>
                <p:oleObj name="Equation" r:id="rId2" imgW="152427" imgH="238028" progId="Equation.3">
                  <p:embed/>
                  <p:pic>
                    <p:nvPicPr>
                      <p:cNvPr id="87077" name="Object 37">
                        <a:extLst>
                          <a:ext uri="{FF2B5EF4-FFF2-40B4-BE49-F238E27FC236}">
                            <a16:creationId xmlns:a16="http://schemas.microsoft.com/office/drawing/2014/main" id="{D01C8766-BBBB-435B-8391-3C3FA33D51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4258" y="2280358"/>
                        <a:ext cx="3952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utoShape 39">
            <a:extLst>
              <a:ext uri="{FF2B5EF4-FFF2-40B4-BE49-F238E27FC236}">
                <a16:creationId xmlns:a16="http://schemas.microsoft.com/office/drawing/2014/main" id="{322A0FCC-7788-43DA-9010-B2BEBDCA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458" y="3423358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3" name="Group 40">
            <a:extLst>
              <a:ext uri="{FF2B5EF4-FFF2-40B4-BE49-F238E27FC236}">
                <a16:creationId xmlns:a16="http://schemas.microsoft.com/office/drawing/2014/main" id="{E741C509-789A-4F03-8C75-A6B60236A399}"/>
              </a:ext>
            </a:extLst>
          </p:cNvPr>
          <p:cNvGrpSpPr>
            <a:grpSpLocks/>
          </p:cNvGrpSpPr>
          <p:nvPr/>
        </p:nvGrpSpPr>
        <p:grpSpPr bwMode="auto">
          <a:xfrm>
            <a:off x="7195458" y="3956758"/>
            <a:ext cx="533400" cy="533400"/>
            <a:chOff x="528" y="2112"/>
            <a:chExt cx="336" cy="336"/>
          </a:xfrm>
        </p:grpSpPr>
        <p:sp>
          <p:nvSpPr>
            <p:cNvPr id="44" name="AutoShape 41">
              <a:extLst>
                <a:ext uri="{FF2B5EF4-FFF2-40B4-BE49-F238E27FC236}">
                  <a16:creationId xmlns:a16="http://schemas.microsoft.com/office/drawing/2014/main" id="{E5789597-183F-4C07-8DA1-E6B174504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160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5" name="Object 42">
              <a:extLst>
                <a:ext uri="{FF2B5EF4-FFF2-40B4-BE49-F238E27FC236}">
                  <a16:creationId xmlns:a16="http://schemas.microsoft.com/office/drawing/2014/main" id="{B69E0845-050D-4BE3-A29C-C81EF734BF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" y="2112"/>
            <a:ext cx="24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427" imgH="238028" progId="Equation.3">
                    <p:embed/>
                  </p:oleObj>
                </mc:Choice>
                <mc:Fallback>
                  <p:oleObj name="Equation" r:id="rId4" imgW="152427" imgH="238028" progId="Equation.3">
                    <p:embed/>
                    <p:pic>
                      <p:nvPicPr>
                        <p:cNvPr id="40988" name="Object 42">
                          <a:extLst>
                            <a:ext uri="{FF2B5EF4-FFF2-40B4-BE49-F238E27FC236}">
                              <a16:creationId xmlns:a16="http://schemas.microsoft.com/office/drawing/2014/main" id="{D95D5AB8-89F8-431C-BE70-7AC0F1253A5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112"/>
                          <a:ext cx="24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43">
            <a:extLst>
              <a:ext uri="{FF2B5EF4-FFF2-40B4-BE49-F238E27FC236}">
                <a16:creationId xmlns:a16="http://schemas.microsoft.com/office/drawing/2014/main" id="{DF668220-F35E-4ED2-BBB6-5C5CEED8A5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586311"/>
              </p:ext>
            </p:extLst>
          </p:nvPr>
        </p:nvGraphicFramePr>
        <p:xfrm>
          <a:off x="7127196" y="3118558"/>
          <a:ext cx="36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226" imgH="238028" progId="Equation.3">
                  <p:embed/>
                </p:oleObj>
              </mc:Choice>
              <mc:Fallback>
                <p:oleObj name="Equation" r:id="rId6" imgW="114226" imgH="238028" progId="Equation.3">
                  <p:embed/>
                  <p:pic>
                    <p:nvPicPr>
                      <p:cNvPr id="87083" name="Object 43">
                        <a:extLst>
                          <a:ext uri="{FF2B5EF4-FFF2-40B4-BE49-F238E27FC236}">
                            <a16:creationId xmlns:a16="http://schemas.microsoft.com/office/drawing/2014/main" id="{666A2BA1-53C3-4ABF-82BE-06E6B70F1F2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196" y="3118558"/>
                        <a:ext cx="3603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5">
            <a:extLst>
              <a:ext uri="{FF2B5EF4-FFF2-40B4-BE49-F238E27FC236}">
                <a16:creationId xmlns:a16="http://schemas.microsoft.com/office/drawing/2014/main" id="{0033F6D3-AFAF-4CD8-99CB-A7684937CF5F}"/>
              </a:ext>
            </a:extLst>
          </p:cNvPr>
          <p:cNvGrpSpPr>
            <a:grpSpLocks/>
          </p:cNvGrpSpPr>
          <p:nvPr/>
        </p:nvGrpSpPr>
        <p:grpSpPr bwMode="auto">
          <a:xfrm>
            <a:off x="6509658" y="3347158"/>
            <a:ext cx="533400" cy="796925"/>
            <a:chOff x="96" y="1728"/>
            <a:chExt cx="336" cy="502"/>
          </a:xfrm>
        </p:grpSpPr>
        <p:grpSp>
          <p:nvGrpSpPr>
            <p:cNvPr id="48" name="Group 46">
              <a:extLst>
                <a:ext uri="{FF2B5EF4-FFF2-40B4-BE49-F238E27FC236}">
                  <a16:creationId xmlns:a16="http://schemas.microsoft.com/office/drawing/2014/main" id="{71378E16-F863-4BF1-A217-826CE3350F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872"/>
              <a:ext cx="288" cy="358"/>
              <a:chOff x="0" y="2016"/>
              <a:chExt cx="336" cy="562"/>
            </a:xfrm>
          </p:grpSpPr>
          <p:sp>
            <p:nvSpPr>
              <p:cNvPr id="50" name="Text Box 47">
                <a:extLst>
                  <a:ext uri="{FF2B5EF4-FFF2-40B4-BE49-F238E27FC236}">
                    <a16:creationId xmlns:a16="http://schemas.microsoft.com/office/drawing/2014/main" id="{22C4EB16-A6B9-40F6-83F2-B6C3EDE086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65"/>
                <a:ext cx="336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51" name="Line 48">
                <a:extLst>
                  <a:ext uri="{FF2B5EF4-FFF2-40B4-BE49-F238E27FC236}">
                    <a16:creationId xmlns:a16="http://schemas.microsoft.com/office/drawing/2014/main" id="{E62C6ABC-A3C3-4FD4-BC83-B4A854D8E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9" name="AutoShape 49">
              <a:extLst>
                <a:ext uri="{FF2B5EF4-FFF2-40B4-BE49-F238E27FC236}">
                  <a16:creationId xmlns:a16="http://schemas.microsoft.com/office/drawing/2014/main" id="{D3369C04-4BA1-4EEE-A5F9-5DF0CFD02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728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2" name="Cloud Callout 2">
            <a:extLst>
              <a:ext uri="{FF2B5EF4-FFF2-40B4-BE49-F238E27FC236}">
                <a16:creationId xmlns:a16="http://schemas.microsoft.com/office/drawing/2014/main" id="{98B01B93-6DC0-4DF0-B195-9D5474723388}"/>
              </a:ext>
            </a:extLst>
          </p:cNvPr>
          <p:cNvSpPr/>
          <p:nvPr/>
        </p:nvSpPr>
        <p:spPr>
          <a:xfrm>
            <a:off x="760183" y="1705684"/>
            <a:ext cx="5635175" cy="2784466"/>
          </a:xfrm>
          <a:prstGeom prst="cloudCallout">
            <a:avLst>
              <a:gd name="adj1" fmla="val -32895"/>
              <a:gd name="adj2" fmla="val 7265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ên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 (-) sang (+) hay </a:t>
            </a:r>
            <a:r>
              <a:rPr lang="en-US" altLang="vi-VN" sz="2800" b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0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8DA7C82-C60A-425F-8DB1-651497409C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4" y="4549830"/>
            <a:ext cx="1228491" cy="12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3.7037E-6 L -0.00143 -0.25926 L 0.24154 -0.26111 L 0.24375 0.27777 L -0.00143 0.27777 L -0.00039 3.7037E-6 Z " pathEditMode="relative" rAng="0" ptsTypes="AAAAAA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42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EBB7C8-5966-409B-8263-5BFA1BCDE56A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4A41F4-0972-4FCC-B562-2CCF372A2984}"/>
              </a:ext>
            </a:extLst>
          </p:cNvPr>
          <p:cNvSpPr txBox="1">
            <a:spLocks/>
          </p:cNvSpPr>
          <p:nvPr/>
        </p:nvSpPr>
        <p:spPr>
          <a:xfrm>
            <a:off x="846364" y="1352549"/>
            <a:ext cx="3050722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III/ NGUỒN ĐIỆN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8C0BD-4E81-4E07-BF34-7ABBE5D9B485}"/>
              </a:ext>
            </a:extLst>
          </p:cNvPr>
          <p:cNvSpPr/>
          <p:nvPr/>
        </p:nvSpPr>
        <p:spPr>
          <a:xfrm>
            <a:off x="846364" y="1893716"/>
            <a:ext cx="1668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A1A6E-26CF-4A5D-B505-7BA750DD99B7}"/>
              </a:ext>
            </a:extLst>
          </p:cNvPr>
          <p:cNvSpPr txBox="1"/>
          <p:nvPr/>
        </p:nvSpPr>
        <p:spPr>
          <a:xfrm>
            <a:off x="620486" y="2481049"/>
            <a:ext cx="10951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hay ion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2F288-2DCE-4797-8396-F3133A414480}"/>
              </a:ext>
            </a:extLst>
          </p:cNvPr>
          <p:cNvSpPr txBox="1"/>
          <p:nvPr/>
        </p:nvSpPr>
        <p:spPr>
          <a:xfrm>
            <a:off x="620485" y="3510173"/>
            <a:ext cx="10951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lạ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l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15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D631DD-BB66-42D3-9C1E-C7B870B6D172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96E81A-342E-4EB2-8C8D-2AD6BAB3C38E}"/>
              </a:ext>
            </a:extLst>
          </p:cNvPr>
          <p:cNvSpPr txBox="1">
            <a:spLocks/>
          </p:cNvSpPr>
          <p:nvPr/>
        </p:nvSpPr>
        <p:spPr>
          <a:xfrm>
            <a:off x="813706" y="1189264"/>
            <a:ext cx="54673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Iv/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điện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1DA2C1F-96BB-4263-86BB-C8BA472A0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856" y="1893716"/>
            <a:ext cx="3276600" cy="4114800"/>
          </a:xfrm>
          <a:prstGeom prst="rect">
            <a:avLst/>
          </a:prstGeom>
          <a:solidFill>
            <a:srgbClr val="CC99FF"/>
          </a:solidFill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6168D05C-E53B-4AEE-97E2-A7A45EC3C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856" y="2274716"/>
            <a:ext cx="2514600" cy="3352800"/>
          </a:xfrm>
          <a:prstGeom prst="rect">
            <a:avLst/>
          </a:prstGeom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E5D42B3-146E-47CD-B511-C8D308D08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056" y="2884316"/>
            <a:ext cx="914400" cy="20574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800" b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F364572A-7C14-4542-AAD2-46F246C2E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3856" y="3112916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7398C9E5-670A-4CB0-8073-7D1F4E0E1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256" y="2922416"/>
            <a:ext cx="0" cy="342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01DF9641-BEA3-4850-B741-B09D89E31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3856" y="4713116"/>
            <a:ext cx="2857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52BFAC65-2735-49A9-AFFC-266043E77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6" y="235091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cao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CE1EB9FF-5865-44DB-BBBB-C3F381955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6" y="509411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thấp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14A9D00C-5FE4-4B00-B9F9-75B54BD7FA0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94856" y="379871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FD7DD2BE-EC85-48FA-A479-2ADB3606BE22}"/>
              </a:ext>
            </a:extLst>
          </p:cNvPr>
          <p:cNvGrpSpPr>
            <a:grpSpLocks/>
          </p:cNvGrpSpPr>
          <p:nvPr/>
        </p:nvGrpSpPr>
        <p:grpSpPr bwMode="auto">
          <a:xfrm>
            <a:off x="2013856" y="3798716"/>
            <a:ext cx="304800" cy="228600"/>
            <a:chOff x="1392" y="480"/>
            <a:chExt cx="144" cy="144"/>
          </a:xfrm>
        </p:grpSpPr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D81309B1-81B8-47EF-B904-BB32B1D58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480"/>
              <a:ext cx="144" cy="144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vi-VN" sz="4000" b="0">
                <a:latin typeface="Verdana" panose="020B0604030504040204" pitchFamily="34" charset="0"/>
              </a:endParaRPr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EA73C4FB-C34A-4E78-B54E-896FDC75FD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6" y="54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59828711-D8D5-495A-B6CB-F4EB6D4AA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4" y="49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43">
            <a:extLst>
              <a:ext uri="{FF2B5EF4-FFF2-40B4-BE49-F238E27FC236}">
                <a16:creationId xmlns:a16="http://schemas.microsoft.com/office/drawing/2014/main" id="{617D120B-41C7-4013-A981-7C6F9769DA38}"/>
              </a:ext>
            </a:extLst>
          </p:cNvPr>
          <p:cNvGrpSpPr>
            <a:grpSpLocks/>
          </p:cNvGrpSpPr>
          <p:nvPr/>
        </p:nvGrpSpPr>
        <p:grpSpPr bwMode="auto">
          <a:xfrm>
            <a:off x="3461656" y="1664763"/>
            <a:ext cx="838200" cy="630109"/>
            <a:chOff x="1584" y="672"/>
            <a:chExt cx="528" cy="396"/>
          </a:xfrm>
        </p:grpSpPr>
        <p:sp>
          <p:nvSpPr>
            <p:cNvPr id="23" name="Line 33">
              <a:extLst>
                <a:ext uri="{FF2B5EF4-FFF2-40B4-BE49-F238E27FC236}">
                  <a16:creationId xmlns:a16="http://schemas.microsoft.com/office/drawing/2014/main" id="{8FDEF8BD-A652-4DFE-BFC1-F01CBF44E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068"/>
              <a:ext cx="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AutoShape 40">
              <a:extLst>
                <a:ext uri="{FF2B5EF4-FFF2-40B4-BE49-F238E27FC236}">
                  <a16:creationId xmlns:a16="http://schemas.microsoft.com/office/drawing/2014/main" id="{D9CFFCFA-06CB-42AE-8276-694B1CD88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72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EC0243A8-AFDD-454B-9354-5CE64CF56D71}"/>
              </a:ext>
            </a:extLst>
          </p:cNvPr>
          <p:cNvGrpSpPr>
            <a:grpSpLocks/>
          </p:cNvGrpSpPr>
          <p:nvPr/>
        </p:nvGrpSpPr>
        <p:grpSpPr bwMode="auto">
          <a:xfrm>
            <a:off x="5595256" y="4027316"/>
            <a:ext cx="609600" cy="720725"/>
            <a:chOff x="2832" y="2064"/>
            <a:chExt cx="384" cy="454"/>
          </a:xfrm>
        </p:grpSpPr>
        <p:grpSp>
          <p:nvGrpSpPr>
            <p:cNvPr id="25" name="Group 34">
              <a:extLst>
                <a:ext uri="{FF2B5EF4-FFF2-40B4-BE49-F238E27FC236}">
                  <a16:creationId xmlns:a16="http://schemas.microsoft.com/office/drawing/2014/main" id="{4C6DBC6A-4014-4419-BFC4-CA91DB493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160"/>
              <a:ext cx="288" cy="358"/>
              <a:chOff x="0" y="2016"/>
              <a:chExt cx="336" cy="562"/>
            </a:xfrm>
          </p:grpSpPr>
          <p:sp>
            <p:nvSpPr>
              <p:cNvPr id="27" name="Text Box 35">
                <a:extLst>
                  <a:ext uri="{FF2B5EF4-FFF2-40B4-BE49-F238E27FC236}">
                    <a16:creationId xmlns:a16="http://schemas.microsoft.com/office/drawing/2014/main" id="{296CC58F-DFFA-495A-9312-F94CE2E89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65"/>
                <a:ext cx="336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28" name="Line 36">
                <a:extLst>
                  <a:ext uri="{FF2B5EF4-FFF2-40B4-BE49-F238E27FC236}">
                    <a16:creationId xmlns:a16="http://schemas.microsoft.com/office/drawing/2014/main" id="{820D8413-DACB-402D-BA73-6D880F315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6" name="AutoShape 41">
              <a:extLst>
                <a:ext uri="{FF2B5EF4-FFF2-40B4-BE49-F238E27FC236}">
                  <a16:creationId xmlns:a16="http://schemas.microsoft.com/office/drawing/2014/main" id="{C62A7864-ABB3-45B1-877B-7AC7FCFAC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64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64">
            <a:extLst>
              <a:ext uri="{FF2B5EF4-FFF2-40B4-BE49-F238E27FC236}">
                <a16:creationId xmlns:a16="http://schemas.microsoft.com/office/drawing/2014/main" id="{E878E808-61A4-4192-877A-7B8FEDA1BDB3}"/>
              </a:ext>
            </a:extLst>
          </p:cNvPr>
          <p:cNvGrpSpPr>
            <a:grpSpLocks/>
          </p:cNvGrpSpPr>
          <p:nvPr/>
        </p:nvGrpSpPr>
        <p:grpSpPr bwMode="auto">
          <a:xfrm>
            <a:off x="3080656" y="1969916"/>
            <a:ext cx="609600" cy="228600"/>
            <a:chOff x="1392" y="864"/>
            <a:chExt cx="384" cy="144"/>
          </a:xfrm>
        </p:grpSpPr>
        <p:grpSp>
          <p:nvGrpSpPr>
            <p:cNvPr id="30" name="Group 47">
              <a:extLst>
                <a:ext uri="{FF2B5EF4-FFF2-40B4-BE49-F238E27FC236}">
                  <a16:creationId xmlns:a16="http://schemas.microsoft.com/office/drawing/2014/main" id="{F3FC883D-6075-4017-B435-0FE2570FBD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864"/>
              <a:ext cx="144" cy="144"/>
              <a:chOff x="1392" y="480"/>
              <a:chExt cx="144" cy="144"/>
            </a:xfrm>
          </p:grpSpPr>
          <p:sp>
            <p:nvSpPr>
              <p:cNvPr id="32" name="Oval 48">
                <a:extLst>
                  <a:ext uri="{FF2B5EF4-FFF2-40B4-BE49-F238E27FC236}">
                    <a16:creationId xmlns:a16="http://schemas.microsoft.com/office/drawing/2014/main" id="{46C13B0E-2DB6-4E4D-BE5E-EB9EF278D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480"/>
                <a:ext cx="144" cy="144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4000" b="0">
                  <a:latin typeface="Verdana" panose="020B0604030504040204" pitchFamily="34" charset="0"/>
                </a:endParaRPr>
              </a:p>
            </p:txBody>
          </p:sp>
          <p:sp>
            <p:nvSpPr>
              <p:cNvPr id="33" name="Line 49">
                <a:extLst>
                  <a:ext uri="{FF2B5EF4-FFF2-40B4-BE49-F238E27FC236}">
                    <a16:creationId xmlns:a16="http://schemas.microsoft.com/office/drawing/2014/main" id="{D187542E-14CD-4348-9999-875B738ED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6" y="54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" name="Line 50">
                <a:extLst>
                  <a:ext uri="{FF2B5EF4-FFF2-40B4-BE49-F238E27FC236}">
                    <a16:creationId xmlns:a16="http://schemas.microsoft.com/office/drawing/2014/main" id="{5D4F39F9-B365-4391-9862-5DEC31E0D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4" y="49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1" name="AutoShape 51">
              <a:extLst>
                <a:ext uri="{FF2B5EF4-FFF2-40B4-BE49-F238E27FC236}">
                  <a16:creationId xmlns:a16="http://schemas.microsoft.com/office/drawing/2014/main" id="{26986D1B-84B9-4B26-AFC5-1E133F7A7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912"/>
              <a:ext cx="240" cy="48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 62">
            <a:extLst>
              <a:ext uri="{FF2B5EF4-FFF2-40B4-BE49-F238E27FC236}">
                <a16:creationId xmlns:a16="http://schemas.microsoft.com/office/drawing/2014/main" id="{7B0249DB-BEB4-4743-99B8-69FA6F19E778}"/>
              </a:ext>
            </a:extLst>
          </p:cNvPr>
          <p:cNvGrpSpPr>
            <a:grpSpLocks/>
          </p:cNvGrpSpPr>
          <p:nvPr/>
        </p:nvGrpSpPr>
        <p:grpSpPr bwMode="auto">
          <a:xfrm>
            <a:off x="3233056" y="6084716"/>
            <a:ext cx="685800" cy="873125"/>
            <a:chOff x="1488" y="3456"/>
            <a:chExt cx="432" cy="550"/>
          </a:xfrm>
        </p:grpSpPr>
        <p:grpSp>
          <p:nvGrpSpPr>
            <p:cNvPr id="36" name="Group 37">
              <a:extLst>
                <a:ext uri="{FF2B5EF4-FFF2-40B4-BE49-F238E27FC236}">
                  <a16:creationId xmlns:a16="http://schemas.microsoft.com/office/drawing/2014/main" id="{37500568-8048-4FDD-873E-6605FCAC74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3648"/>
              <a:ext cx="288" cy="358"/>
              <a:chOff x="0" y="2016"/>
              <a:chExt cx="336" cy="562"/>
            </a:xfrm>
          </p:grpSpPr>
          <p:sp>
            <p:nvSpPr>
              <p:cNvPr id="39" name="Text Box 38">
                <a:extLst>
                  <a:ext uri="{FF2B5EF4-FFF2-40B4-BE49-F238E27FC236}">
                    <a16:creationId xmlns:a16="http://schemas.microsoft.com/office/drawing/2014/main" id="{41668CA8-1836-414E-98E3-E099BCD5E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65"/>
                <a:ext cx="336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0" name="Line 39">
                <a:extLst>
                  <a:ext uri="{FF2B5EF4-FFF2-40B4-BE49-F238E27FC236}">
                    <a16:creationId xmlns:a16="http://schemas.microsoft.com/office/drawing/2014/main" id="{26A62422-184F-45FA-A534-A010E86C6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01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 type="triangl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7" name="AutoShape 42">
              <a:extLst>
                <a:ext uri="{FF2B5EF4-FFF2-40B4-BE49-F238E27FC236}">
                  <a16:creationId xmlns:a16="http://schemas.microsoft.com/office/drawing/2014/main" id="{5A0913E7-66D8-4C35-AE6F-4A268D9F3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45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Line 61">
              <a:extLst>
                <a:ext uri="{FF2B5EF4-FFF2-40B4-BE49-F238E27FC236}">
                  <a16:creationId xmlns:a16="http://schemas.microsoft.com/office/drawing/2014/main" id="{3B00BDA6-F72C-4331-887B-324BAA6B9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aphicFrame>
        <p:nvGraphicFramePr>
          <p:cNvPr id="41" name="Object 93">
            <a:extLst>
              <a:ext uri="{FF2B5EF4-FFF2-40B4-BE49-F238E27FC236}">
                <a16:creationId xmlns:a16="http://schemas.microsoft.com/office/drawing/2014/main" id="{F1DFE987-E1E1-4021-8EE7-E3D77CCD2551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5681972"/>
              </p:ext>
            </p:extLst>
          </p:nvPr>
        </p:nvGraphicFramePr>
        <p:xfrm>
          <a:off x="3537856" y="2274716"/>
          <a:ext cx="395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27" imgH="238028" progId="Equation.3">
                  <p:embed/>
                </p:oleObj>
              </mc:Choice>
              <mc:Fallback>
                <p:oleObj name="Equation" r:id="rId2" imgW="152427" imgH="238028" progId="Equation.3">
                  <p:embed/>
                  <p:pic>
                    <p:nvPicPr>
                      <p:cNvPr id="9309" name="Object 93">
                        <a:extLst>
                          <a:ext uri="{FF2B5EF4-FFF2-40B4-BE49-F238E27FC236}">
                            <a16:creationId xmlns:a16="http://schemas.microsoft.com/office/drawing/2014/main" id="{00209DFF-75AB-46CC-BB13-B7086D513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856" y="2274716"/>
                        <a:ext cx="3952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utoShape 106">
            <a:extLst>
              <a:ext uri="{FF2B5EF4-FFF2-40B4-BE49-F238E27FC236}">
                <a16:creationId xmlns:a16="http://schemas.microsoft.com/office/drawing/2014/main" id="{2380F45C-AB6C-473F-8480-DE6AE6AE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056" y="3417716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3" name="Group 111">
            <a:extLst>
              <a:ext uri="{FF2B5EF4-FFF2-40B4-BE49-F238E27FC236}">
                <a16:creationId xmlns:a16="http://schemas.microsoft.com/office/drawing/2014/main" id="{DB419EEE-3863-48AB-B729-50C867EC8261}"/>
              </a:ext>
            </a:extLst>
          </p:cNvPr>
          <p:cNvGrpSpPr>
            <a:grpSpLocks/>
          </p:cNvGrpSpPr>
          <p:nvPr/>
        </p:nvGrpSpPr>
        <p:grpSpPr bwMode="auto">
          <a:xfrm>
            <a:off x="1709056" y="3951116"/>
            <a:ext cx="533400" cy="533400"/>
            <a:chOff x="528" y="2112"/>
            <a:chExt cx="336" cy="336"/>
          </a:xfrm>
        </p:grpSpPr>
        <p:sp>
          <p:nvSpPr>
            <p:cNvPr id="44" name="AutoShape 107">
              <a:extLst>
                <a:ext uri="{FF2B5EF4-FFF2-40B4-BE49-F238E27FC236}">
                  <a16:creationId xmlns:a16="http://schemas.microsoft.com/office/drawing/2014/main" id="{76A30CC1-164F-413E-970E-A45E7F8D1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160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5" name="Object 108">
              <a:extLst>
                <a:ext uri="{FF2B5EF4-FFF2-40B4-BE49-F238E27FC236}">
                  <a16:creationId xmlns:a16="http://schemas.microsoft.com/office/drawing/2014/main" id="{1AD6501C-FF4A-4ADA-BEE8-92E8D89B9D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" y="2112"/>
            <a:ext cx="24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427" imgH="238028" progId="Equation.3">
                    <p:embed/>
                  </p:oleObj>
                </mc:Choice>
                <mc:Fallback>
                  <p:oleObj name="Equation" r:id="rId4" imgW="152427" imgH="238028" progId="Equation.3">
                    <p:embed/>
                    <p:pic>
                      <p:nvPicPr>
                        <p:cNvPr id="44060" name="Object 108">
                          <a:extLst>
                            <a:ext uri="{FF2B5EF4-FFF2-40B4-BE49-F238E27FC236}">
                              <a16:creationId xmlns:a16="http://schemas.microsoft.com/office/drawing/2014/main" id="{F8C4DD1F-547D-441D-B560-BF46E363DC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112"/>
                          <a:ext cx="24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109">
            <a:extLst>
              <a:ext uri="{FF2B5EF4-FFF2-40B4-BE49-F238E27FC236}">
                <a16:creationId xmlns:a16="http://schemas.microsoft.com/office/drawing/2014/main" id="{3480A983-F002-48BE-BC0E-2511BFF9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981100"/>
              </p:ext>
            </p:extLst>
          </p:nvPr>
        </p:nvGraphicFramePr>
        <p:xfrm>
          <a:off x="1640794" y="3112916"/>
          <a:ext cx="36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226" imgH="238028" progId="Equation.3">
                  <p:embed/>
                </p:oleObj>
              </mc:Choice>
              <mc:Fallback>
                <p:oleObj name="Equation" r:id="rId6" imgW="114226" imgH="238028" progId="Equation.3">
                  <p:embed/>
                  <p:pic>
                    <p:nvPicPr>
                      <p:cNvPr id="9325" name="Object 109">
                        <a:extLst>
                          <a:ext uri="{FF2B5EF4-FFF2-40B4-BE49-F238E27FC236}">
                            <a16:creationId xmlns:a16="http://schemas.microsoft.com/office/drawing/2014/main" id="{863B4DA6-F690-4954-A22F-0F6C57632B9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794" y="3112916"/>
                        <a:ext cx="3603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13">
            <a:extLst>
              <a:ext uri="{FF2B5EF4-FFF2-40B4-BE49-F238E27FC236}">
                <a16:creationId xmlns:a16="http://schemas.microsoft.com/office/drawing/2014/main" id="{1BC85381-0342-425E-A0A5-3732C01D5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255" y="1912412"/>
            <a:ext cx="4724401" cy="138499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48" name="Group 119">
            <a:extLst>
              <a:ext uri="{FF2B5EF4-FFF2-40B4-BE49-F238E27FC236}">
                <a16:creationId xmlns:a16="http://schemas.microsoft.com/office/drawing/2014/main" id="{D9162DA9-0BB5-4076-97ED-5ED33D07D8CB}"/>
              </a:ext>
            </a:extLst>
          </p:cNvPr>
          <p:cNvGrpSpPr>
            <a:grpSpLocks/>
          </p:cNvGrpSpPr>
          <p:nvPr/>
        </p:nvGrpSpPr>
        <p:grpSpPr bwMode="auto">
          <a:xfrm>
            <a:off x="1023256" y="3341516"/>
            <a:ext cx="533400" cy="796925"/>
            <a:chOff x="96" y="1728"/>
            <a:chExt cx="336" cy="502"/>
          </a:xfrm>
        </p:grpSpPr>
        <p:grpSp>
          <p:nvGrpSpPr>
            <p:cNvPr id="49" name="Group 115">
              <a:extLst>
                <a:ext uri="{FF2B5EF4-FFF2-40B4-BE49-F238E27FC236}">
                  <a16:creationId xmlns:a16="http://schemas.microsoft.com/office/drawing/2014/main" id="{BE1318F9-8EEE-4EB7-B025-1B8C1E5571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872"/>
              <a:ext cx="288" cy="358"/>
              <a:chOff x="0" y="2016"/>
              <a:chExt cx="336" cy="562"/>
            </a:xfrm>
          </p:grpSpPr>
          <p:sp>
            <p:nvSpPr>
              <p:cNvPr id="51" name="Text Box 116">
                <a:extLst>
                  <a:ext uri="{FF2B5EF4-FFF2-40B4-BE49-F238E27FC236}">
                    <a16:creationId xmlns:a16="http://schemas.microsoft.com/office/drawing/2014/main" id="{1B92D2A9-6709-4F2C-9436-9E5EA38BFE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65"/>
                <a:ext cx="336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52" name="Line 117">
                <a:extLst>
                  <a:ext uri="{FF2B5EF4-FFF2-40B4-BE49-F238E27FC236}">
                    <a16:creationId xmlns:a16="http://schemas.microsoft.com/office/drawing/2014/main" id="{EFDFBADB-30B5-49E0-B236-3841A4FCB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0" name="AutoShape 118">
              <a:extLst>
                <a:ext uri="{FF2B5EF4-FFF2-40B4-BE49-F238E27FC236}">
                  <a16:creationId xmlns:a16="http://schemas.microsoft.com/office/drawing/2014/main" id="{635C922C-4799-466F-8362-465C6912C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728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3" name="Text Box 120">
            <a:extLst>
              <a:ext uri="{FF2B5EF4-FFF2-40B4-BE49-F238E27FC236}">
                <a16:creationId xmlns:a16="http://schemas.microsoft.com/office/drawing/2014/main" id="{4EDC9544-5396-44EC-866B-C35E3A522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256" y="4103516"/>
            <a:ext cx="4724400" cy="18158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i="1" dirty="0" err="1">
                <a:latin typeface="Times New Roman" panose="02020603050405020304" pitchFamily="18" charset="0"/>
              </a:rPr>
              <a:t>Bên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nguồn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2800" i="1" dirty="0">
                <a:latin typeface="Times New Roman" panose="02020603050405020304" pitchFamily="18" charset="0"/>
              </a:rPr>
              <a:t> :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Lực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thực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hiện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cản</a:t>
            </a:r>
            <a:r>
              <a:rPr lang="en-US" altLang="vi-VN" sz="2800" i="1" dirty="0">
                <a:latin typeface="Times New Roman" panose="02020603050405020304" pitchFamily="18" charset="0"/>
              </a:rPr>
              <a:t>.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Lực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lạ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thực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hiện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thắng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cản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lực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2800" i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3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1.85185E-6 L -0.00143 -0.25926 L 0.24154 -0.26111 L 0.24375 0.27778 L -0.00143 0.27778 L -0.00039 -1.85185E-6 Z " pathEditMode="relative" rAng="0" ptsTypes="AAAAAA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42" grpId="0" animBg="1"/>
      <p:bldP spid="47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D631DD-BB66-42D3-9C1E-C7B870B6D172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96E81A-342E-4EB2-8C8D-2AD6BAB3C38E}"/>
              </a:ext>
            </a:extLst>
          </p:cNvPr>
          <p:cNvSpPr txBox="1">
            <a:spLocks/>
          </p:cNvSpPr>
          <p:nvPr/>
        </p:nvSpPr>
        <p:spPr>
          <a:xfrm>
            <a:off x="813706" y="1189264"/>
            <a:ext cx="5872844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Iv/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điện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1DA2C1F-96BB-4263-86BB-C8BA472A0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856" y="1893716"/>
            <a:ext cx="3276600" cy="4114800"/>
          </a:xfrm>
          <a:prstGeom prst="rect">
            <a:avLst/>
          </a:prstGeom>
          <a:solidFill>
            <a:srgbClr val="CC99FF"/>
          </a:solidFill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6168D05C-E53B-4AEE-97E2-A7A45EC3C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856" y="2274716"/>
            <a:ext cx="2514600" cy="3352800"/>
          </a:xfrm>
          <a:prstGeom prst="rect">
            <a:avLst/>
          </a:prstGeom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E5D42B3-146E-47CD-B511-C8D308D08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056" y="2884316"/>
            <a:ext cx="914400" cy="20574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800" b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F364572A-7C14-4542-AAD2-46F246C2E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3856" y="3112916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7398C9E5-670A-4CB0-8073-7D1F4E0E1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256" y="2922416"/>
            <a:ext cx="0" cy="342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01DF9641-BEA3-4850-B741-B09D89E31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3856" y="4713116"/>
            <a:ext cx="2857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52BFAC65-2735-49A9-AFFC-266043E77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6" y="235091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cao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CE1EB9FF-5865-44DB-BBBB-C3F381955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6" y="509411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thấp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14A9D00C-5FE4-4B00-B9F9-75B54BD7FA0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94856" y="379871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FD7DD2BE-EC85-48FA-A479-2ADB3606BE22}"/>
              </a:ext>
            </a:extLst>
          </p:cNvPr>
          <p:cNvGrpSpPr>
            <a:grpSpLocks/>
          </p:cNvGrpSpPr>
          <p:nvPr/>
        </p:nvGrpSpPr>
        <p:grpSpPr bwMode="auto">
          <a:xfrm>
            <a:off x="2013856" y="3798716"/>
            <a:ext cx="304800" cy="228600"/>
            <a:chOff x="1392" y="480"/>
            <a:chExt cx="144" cy="144"/>
          </a:xfrm>
        </p:grpSpPr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D81309B1-81B8-47EF-B904-BB32B1D58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480"/>
              <a:ext cx="144" cy="144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vi-VN" sz="4000" b="0">
                <a:latin typeface="Verdana" panose="020B0604030504040204" pitchFamily="34" charset="0"/>
              </a:endParaRPr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EA73C4FB-C34A-4E78-B54E-896FDC75FD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6" y="54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59828711-D8D5-495A-B6CB-F4EB6D4AA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4" y="49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43">
            <a:extLst>
              <a:ext uri="{FF2B5EF4-FFF2-40B4-BE49-F238E27FC236}">
                <a16:creationId xmlns:a16="http://schemas.microsoft.com/office/drawing/2014/main" id="{617D120B-41C7-4013-A981-7C6F9769DA38}"/>
              </a:ext>
            </a:extLst>
          </p:cNvPr>
          <p:cNvGrpSpPr>
            <a:grpSpLocks/>
          </p:cNvGrpSpPr>
          <p:nvPr/>
        </p:nvGrpSpPr>
        <p:grpSpPr bwMode="auto">
          <a:xfrm>
            <a:off x="3461656" y="1664763"/>
            <a:ext cx="838200" cy="630109"/>
            <a:chOff x="1584" y="672"/>
            <a:chExt cx="528" cy="396"/>
          </a:xfrm>
        </p:grpSpPr>
        <p:sp>
          <p:nvSpPr>
            <p:cNvPr id="23" name="Line 33">
              <a:extLst>
                <a:ext uri="{FF2B5EF4-FFF2-40B4-BE49-F238E27FC236}">
                  <a16:creationId xmlns:a16="http://schemas.microsoft.com/office/drawing/2014/main" id="{8FDEF8BD-A652-4DFE-BFC1-F01CBF44E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068"/>
              <a:ext cx="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AutoShape 40">
              <a:extLst>
                <a:ext uri="{FF2B5EF4-FFF2-40B4-BE49-F238E27FC236}">
                  <a16:creationId xmlns:a16="http://schemas.microsoft.com/office/drawing/2014/main" id="{D9CFFCFA-06CB-42AE-8276-694B1CD88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72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EC0243A8-AFDD-454B-9354-5CE64CF56D71}"/>
              </a:ext>
            </a:extLst>
          </p:cNvPr>
          <p:cNvGrpSpPr>
            <a:grpSpLocks/>
          </p:cNvGrpSpPr>
          <p:nvPr/>
        </p:nvGrpSpPr>
        <p:grpSpPr bwMode="auto">
          <a:xfrm>
            <a:off x="5385706" y="3659525"/>
            <a:ext cx="609600" cy="720725"/>
            <a:chOff x="2832" y="2064"/>
            <a:chExt cx="384" cy="454"/>
          </a:xfrm>
        </p:grpSpPr>
        <p:grpSp>
          <p:nvGrpSpPr>
            <p:cNvPr id="25" name="Group 34">
              <a:extLst>
                <a:ext uri="{FF2B5EF4-FFF2-40B4-BE49-F238E27FC236}">
                  <a16:creationId xmlns:a16="http://schemas.microsoft.com/office/drawing/2014/main" id="{4C6DBC6A-4014-4419-BFC4-CA91DB493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160"/>
              <a:ext cx="288" cy="358"/>
              <a:chOff x="0" y="2016"/>
              <a:chExt cx="336" cy="562"/>
            </a:xfrm>
          </p:grpSpPr>
          <p:sp>
            <p:nvSpPr>
              <p:cNvPr id="27" name="Text Box 35">
                <a:extLst>
                  <a:ext uri="{FF2B5EF4-FFF2-40B4-BE49-F238E27FC236}">
                    <a16:creationId xmlns:a16="http://schemas.microsoft.com/office/drawing/2014/main" id="{296CC58F-DFFA-495A-9312-F94CE2E89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65"/>
                <a:ext cx="336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0" dirty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28" name="Line 36">
                <a:extLst>
                  <a:ext uri="{FF2B5EF4-FFF2-40B4-BE49-F238E27FC236}">
                    <a16:creationId xmlns:a16="http://schemas.microsoft.com/office/drawing/2014/main" id="{820D8413-DACB-402D-BA73-6D880F315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6" name="AutoShape 41">
              <a:extLst>
                <a:ext uri="{FF2B5EF4-FFF2-40B4-BE49-F238E27FC236}">
                  <a16:creationId xmlns:a16="http://schemas.microsoft.com/office/drawing/2014/main" id="{C62A7864-ABB3-45B1-877B-7AC7FCFAC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64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64">
            <a:extLst>
              <a:ext uri="{FF2B5EF4-FFF2-40B4-BE49-F238E27FC236}">
                <a16:creationId xmlns:a16="http://schemas.microsoft.com/office/drawing/2014/main" id="{E878E808-61A4-4192-877A-7B8FEDA1BDB3}"/>
              </a:ext>
            </a:extLst>
          </p:cNvPr>
          <p:cNvGrpSpPr>
            <a:grpSpLocks/>
          </p:cNvGrpSpPr>
          <p:nvPr/>
        </p:nvGrpSpPr>
        <p:grpSpPr bwMode="auto">
          <a:xfrm>
            <a:off x="3080656" y="1969916"/>
            <a:ext cx="609600" cy="228600"/>
            <a:chOff x="1392" y="864"/>
            <a:chExt cx="384" cy="144"/>
          </a:xfrm>
        </p:grpSpPr>
        <p:grpSp>
          <p:nvGrpSpPr>
            <p:cNvPr id="30" name="Group 47">
              <a:extLst>
                <a:ext uri="{FF2B5EF4-FFF2-40B4-BE49-F238E27FC236}">
                  <a16:creationId xmlns:a16="http://schemas.microsoft.com/office/drawing/2014/main" id="{F3FC883D-6075-4017-B435-0FE2570FBD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864"/>
              <a:ext cx="144" cy="144"/>
              <a:chOff x="1392" y="480"/>
              <a:chExt cx="144" cy="144"/>
            </a:xfrm>
          </p:grpSpPr>
          <p:sp>
            <p:nvSpPr>
              <p:cNvPr id="32" name="Oval 48">
                <a:extLst>
                  <a:ext uri="{FF2B5EF4-FFF2-40B4-BE49-F238E27FC236}">
                    <a16:creationId xmlns:a16="http://schemas.microsoft.com/office/drawing/2014/main" id="{46C13B0E-2DB6-4E4D-BE5E-EB9EF278D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480"/>
                <a:ext cx="144" cy="144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4000" b="0">
                  <a:latin typeface="Verdana" panose="020B0604030504040204" pitchFamily="34" charset="0"/>
                </a:endParaRPr>
              </a:p>
            </p:txBody>
          </p:sp>
          <p:sp>
            <p:nvSpPr>
              <p:cNvPr id="33" name="Line 49">
                <a:extLst>
                  <a:ext uri="{FF2B5EF4-FFF2-40B4-BE49-F238E27FC236}">
                    <a16:creationId xmlns:a16="http://schemas.microsoft.com/office/drawing/2014/main" id="{D187542E-14CD-4348-9999-875B738ED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6" y="54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" name="Line 50">
                <a:extLst>
                  <a:ext uri="{FF2B5EF4-FFF2-40B4-BE49-F238E27FC236}">
                    <a16:creationId xmlns:a16="http://schemas.microsoft.com/office/drawing/2014/main" id="{5D4F39F9-B365-4391-9862-5DEC31E0D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4" y="49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1" name="AutoShape 51">
              <a:extLst>
                <a:ext uri="{FF2B5EF4-FFF2-40B4-BE49-F238E27FC236}">
                  <a16:creationId xmlns:a16="http://schemas.microsoft.com/office/drawing/2014/main" id="{26986D1B-84B9-4B26-AFC5-1E133F7A7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912"/>
              <a:ext cx="240" cy="48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 62">
            <a:extLst>
              <a:ext uri="{FF2B5EF4-FFF2-40B4-BE49-F238E27FC236}">
                <a16:creationId xmlns:a16="http://schemas.microsoft.com/office/drawing/2014/main" id="{7B0249DB-BEB4-4743-99B8-69FA6F19E778}"/>
              </a:ext>
            </a:extLst>
          </p:cNvPr>
          <p:cNvGrpSpPr>
            <a:grpSpLocks/>
          </p:cNvGrpSpPr>
          <p:nvPr/>
        </p:nvGrpSpPr>
        <p:grpSpPr bwMode="auto">
          <a:xfrm>
            <a:off x="3233056" y="6084716"/>
            <a:ext cx="685800" cy="873125"/>
            <a:chOff x="1488" y="3456"/>
            <a:chExt cx="432" cy="550"/>
          </a:xfrm>
        </p:grpSpPr>
        <p:grpSp>
          <p:nvGrpSpPr>
            <p:cNvPr id="36" name="Group 37">
              <a:extLst>
                <a:ext uri="{FF2B5EF4-FFF2-40B4-BE49-F238E27FC236}">
                  <a16:creationId xmlns:a16="http://schemas.microsoft.com/office/drawing/2014/main" id="{37500568-8048-4FDD-873E-6605FCAC74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3648"/>
              <a:ext cx="288" cy="358"/>
              <a:chOff x="0" y="2016"/>
              <a:chExt cx="336" cy="562"/>
            </a:xfrm>
          </p:grpSpPr>
          <p:sp>
            <p:nvSpPr>
              <p:cNvPr id="39" name="Text Box 38">
                <a:extLst>
                  <a:ext uri="{FF2B5EF4-FFF2-40B4-BE49-F238E27FC236}">
                    <a16:creationId xmlns:a16="http://schemas.microsoft.com/office/drawing/2014/main" id="{41668CA8-1836-414E-98E3-E099BCD5E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65"/>
                <a:ext cx="336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0" name="Line 39">
                <a:extLst>
                  <a:ext uri="{FF2B5EF4-FFF2-40B4-BE49-F238E27FC236}">
                    <a16:creationId xmlns:a16="http://schemas.microsoft.com/office/drawing/2014/main" id="{26A62422-184F-45FA-A534-A010E86C6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01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 type="triangl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7" name="AutoShape 42">
              <a:extLst>
                <a:ext uri="{FF2B5EF4-FFF2-40B4-BE49-F238E27FC236}">
                  <a16:creationId xmlns:a16="http://schemas.microsoft.com/office/drawing/2014/main" id="{5A0913E7-66D8-4C35-AE6F-4A268D9F3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45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Line 61">
              <a:extLst>
                <a:ext uri="{FF2B5EF4-FFF2-40B4-BE49-F238E27FC236}">
                  <a16:creationId xmlns:a16="http://schemas.microsoft.com/office/drawing/2014/main" id="{3B00BDA6-F72C-4331-887B-324BAA6B9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aphicFrame>
        <p:nvGraphicFramePr>
          <p:cNvPr id="41" name="Object 93">
            <a:extLst>
              <a:ext uri="{FF2B5EF4-FFF2-40B4-BE49-F238E27FC236}">
                <a16:creationId xmlns:a16="http://schemas.microsoft.com/office/drawing/2014/main" id="{F1DFE987-E1E1-4021-8EE7-E3D77CCD255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537856" y="2274716"/>
          <a:ext cx="395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27" imgH="238028" progId="Equation.3">
                  <p:embed/>
                </p:oleObj>
              </mc:Choice>
              <mc:Fallback>
                <p:oleObj name="Equation" r:id="rId2" imgW="152427" imgH="238028" progId="Equation.3">
                  <p:embed/>
                  <p:pic>
                    <p:nvPicPr>
                      <p:cNvPr id="41" name="Object 93">
                        <a:extLst>
                          <a:ext uri="{FF2B5EF4-FFF2-40B4-BE49-F238E27FC236}">
                            <a16:creationId xmlns:a16="http://schemas.microsoft.com/office/drawing/2014/main" id="{F1DFE987-E1E1-4021-8EE7-E3D77CCD2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856" y="2274716"/>
                        <a:ext cx="3952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utoShape 106">
            <a:extLst>
              <a:ext uri="{FF2B5EF4-FFF2-40B4-BE49-F238E27FC236}">
                <a16:creationId xmlns:a16="http://schemas.microsoft.com/office/drawing/2014/main" id="{2380F45C-AB6C-473F-8480-DE6AE6AE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056" y="3417716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3" name="Group 111">
            <a:extLst>
              <a:ext uri="{FF2B5EF4-FFF2-40B4-BE49-F238E27FC236}">
                <a16:creationId xmlns:a16="http://schemas.microsoft.com/office/drawing/2014/main" id="{DB419EEE-3863-48AB-B729-50C867EC8261}"/>
              </a:ext>
            </a:extLst>
          </p:cNvPr>
          <p:cNvGrpSpPr>
            <a:grpSpLocks/>
          </p:cNvGrpSpPr>
          <p:nvPr/>
        </p:nvGrpSpPr>
        <p:grpSpPr bwMode="auto">
          <a:xfrm>
            <a:off x="1709056" y="3951116"/>
            <a:ext cx="533400" cy="533400"/>
            <a:chOff x="528" y="2112"/>
            <a:chExt cx="336" cy="336"/>
          </a:xfrm>
        </p:grpSpPr>
        <p:sp>
          <p:nvSpPr>
            <p:cNvPr id="44" name="AutoShape 107">
              <a:extLst>
                <a:ext uri="{FF2B5EF4-FFF2-40B4-BE49-F238E27FC236}">
                  <a16:creationId xmlns:a16="http://schemas.microsoft.com/office/drawing/2014/main" id="{76A30CC1-164F-413E-970E-A45E7F8D1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160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5" name="Object 108">
              <a:extLst>
                <a:ext uri="{FF2B5EF4-FFF2-40B4-BE49-F238E27FC236}">
                  <a16:creationId xmlns:a16="http://schemas.microsoft.com/office/drawing/2014/main" id="{1AD6501C-FF4A-4ADA-BEE8-92E8D89B9D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" y="2112"/>
            <a:ext cx="24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427" imgH="238028" progId="Equation.3">
                    <p:embed/>
                  </p:oleObj>
                </mc:Choice>
                <mc:Fallback>
                  <p:oleObj name="Equation" r:id="rId4" imgW="152427" imgH="238028" progId="Equation.3">
                    <p:embed/>
                    <p:pic>
                      <p:nvPicPr>
                        <p:cNvPr id="45" name="Object 108">
                          <a:extLst>
                            <a:ext uri="{FF2B5EF4-FFF2-40B4-BE49-F238E27FC236}">
                              <a16:creationId xmlns:a16="http://schemas.microsoft.com/office/drawing/2014/main" id="{1AD6501C-FF4A-4ADA-BEE8-92E8D89B9D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112"/>
                          <a:ext cx="24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109">
            <a:extLst>
              <a:ext uri="{FF2B5EF4-FFF2-40B4-BE49-F238E27FC236}">
                <a16:creationId xmlns:a16="http://schemas.microsoft.com/office/drawing/2014/main" id="{3480A983-F002-48BE-BC0E-2511BFF9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17127"/>
              </p:ext>
            </p:extLst>
          </p:nvPr>
        </p:nvGraphicFramePr>
        <p:xfrm>
          <a:off x="1706110" y="3112916"/>
          <a:ext cx="36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226" imgH="238028" progId="Equation.3">
                  <p:embed/>
                </p:oleObj>
              </mc:Choice>
              <mc:Fallback>
                <p:oleObj name="Equation" r:id="rId6" imgW="114226" imgH="238028" progId="Equation.3">
                  <p:embed/>
                  <p:pic>
                    <p:nvPicPr>
                      <p:cNvPr id="46" name="Object 109">
                        <a:extLst>
                          <a:ext uri="{FF2B5EF4-FFF2-40B4-BE49-F238E27FC236}">
                            <a16:creationId xmlns:a16="http://schemas.microsoft.com/office/drawing/2014/main" id="{3480A983-F002-48BE-BC0E-2511BFF9FCD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110" y="3112916"/>
                        <a:ext cx="3603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119">
            <a:extLst>
              <a:ext uri="{FF2B5EF4-FFF2-40B4-BE49-F238E27FC236}">
                <a16:creationId xmlns:a16="http://schemas.microsoft.com/office/drawing/2014/main" id="{D9162DA9-0BB5-4076-97ED-5ED33D07D8CB}"/>
              </a:ext>
            </a:extLst>
          </p:cNvPr>
          <p:cNvGrpSpPr>
            <a:grpSpLocks/>
          </p:cNvGrpSpPr>
          <p:nvPr/>
        </p:nvGrpSpPr>
        <p:grpSpPr bwMode="auto">
          <a:xfrm>
            <a:off x="1023256" y="3341516"/>
            <a:ext cx="533400" cy="796925"/>
            <a:chOff x="96" y="1728"/>
            <a:chExt cx="336" cy="502"/>
          </a:xfrm>
        </p:grpSpPr>
        <p:grpSp>
          <p:nvGrpSpPr>
            <p:cNvPr id="49" name="Group 115">
              <a:extLst>
                <a:ext uri="{FF2B5EF4-FFF2-40B4-BE49-F238E27FC236}">
                  <a16:creationId xmlns:a16="http://schemas.microsoft.com/office/drawing/2014/main" id="{BE1318F9-8EEE-4EB7-B025-1B8C1E5571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872"/>
              <a:ext cx="288" cy="358"/>
              <a:chOff x="0" y="2016"/>
              <a:chExt cx="336" cy="562"/>
            </a:xfrm>
          </p:grpSpPr>
          <p:sp>
            <p:nvSpPr>
              <p:cNvPr id="51" name="Text Box 116">
                <a:extLst>
                  <a:ext uri="{FF2B5EF4-FFF2-40B4-BE49-F238E27FC236}">
                    <a16:creationId xmlns:a16="http://schemas.microsoft.com/office/drawing/2014/main" id="{1B92D2A9-6709-4F2C-9436-9E5EA38BFE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65"/>
                <a:ext cx="336" cy="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52" name="Line 117">
                <a:extLst>
                  <a:ext uri="{FF2B5EF4-FFF2-40B4-BE49-F238E27FC236}">
                    <a16:creationId xmlns:a16="http://schemas.microsoft.com/office/drawing/2014/main" id="{EFDFBADB-30B5-49E0-B236-3841A4FCB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0" name="AutoShape 118">
              <a:extLst>
                <a:ext uri="{FF2B5EF4-FFF2-40B4-BE49-F238E27FC236}">
                  <a16:creationId xmlns:a16="http://schemas.microsoft.com/office/drawing/2014/main" id="{635C922C-4799-466F-8362-465C6912C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728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4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91EDED3-46D6-4638-954B-AE3A915C8309}"/>
              </a:ext>
            </a:extLst>
          </p:cNvPr>
          <p:cNvSpPr txBox="1"/>
          <p:nvPr/>
        </p:nvSpPr>
        <p:spPr>
          <a:xfrm>
            <a:off x="6204856" y="1879756"/>
            <a:ext cx="4114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vi-VN" sz="28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1/ </a:t>
            </a:r>
            <a:r>
              <a:rPr lang="en-US" sz="2800" b="1" dirty="0" err="1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điện</a:t>
            </a:r>
            <a:endParaRPr lang="en-US" altLang="vi-VN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DD224BED-5DCD-4AE9-980C-3991AA3352B1}"/>
              </a:ext>
            </a:extLst>
          </p:cNvPr>
          <p:cNvSpPr txBox="1">
            <a:spLocks noChangeArrowheads="1"/>
          </p:cNvSpPr>
          <p:nvPr/>
        </p:nvSpPr>
        <p:spPr>
          <a:xfrm>
            <a:off x="5995306" y="2514600"/>
            <a:ext cx="5608865" cy="1346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2600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lực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lạ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thực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hiện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dịch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chuyển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tích</a:t>
            </a:r>
            <a:r>
              <a:rPr lang="en-US" altLang="vi-VN" sz="2600" b="1" dirty="0">
                <a:latin typeface="Times New Roman" panose="02020603050405020304" pitchFamily="18" charset="0"/>
              </a:rPr>
              <a:t> qua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nguồn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gọi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600" b="1" dirty="0">
                <a:latin typeface="Times New Roman" panose="02020603050405020304" pitchFamily="18" charset="0"/>
              </a:rPr>
              <a:t>  </a:t>
            </a:r>
            <a:r>
              <a:rPr lang="en-US" altLang="vi-VN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CÔNG CỦA NGUỒN ĐIỆN</a:t>
            </a:r>
          </a:p>
        </p:txBody>
      </p:sp>
    </p:spTree>
    <p:extLst>
      <p:ext uri="{BB962C8B-B14F-4D97-AF65-F5344CB8AC3E}">
        <p14:creationId xmlns:p14="http://schemas.microsoft.com/office/powerpoint/2010/main" val="36578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BE4554-0687-4DB5-8D13-C82DF85D8BE7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2">
            <a:extLst>
              <a:ext uri="{FF2B5EF4-FFF2-40B4-BE49-F238E27FC236}">
                <a16:creationId xmlns:a16="http://schemas.microsoft.com/office/drawing/2014/main" id="{2F75D6AC-85B2-4231-9DDB-9736C7CA6066}"/>
              </a:ext>
            </a:extLst>
          </p:cNvPr>
          <p:cNvSpPr/>
          <p:nvPr/>
        </p:nvSpPr>
        <p:spPr>
          <a:xfrm>
            <a:off x="4384221" y="3888315"/>
            <a:ext cx="4652283" cy="2089850"/>
          </a:xfrm>
          <a:prstGeom prst="cloudCallout">
            <a:avLst>
              <a:gd name="adj1" fmla="val -104551"/>
              <a:gd name="adj2" fmla="val 2932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FD01D-3630-49F0-87F4-2CEABBA66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4" y="4549830"/>
            <a:ext cx="1228491" cy="12943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2E376C-0C0C-484B-8462-E557FBDB86D1}"/>
              </a:ext>
            </a:extLst>
          </p:cNvPr>
          <p:cNvSpPr txBox="1">
            <a:spLocks/>
          </p:cNvSpPr>
          <p:nvPr/>
        </p:nvSpPr>
        <p:spPr>
          <a:xfrm>
            <a:off x="813706" y="1189264"/>
            <a:ext cx="5872844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Iv/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điện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9085E-7267-459F-A22D-4B8DDA49C0F3}"/>
              </a:ext>
            </a:extLst>
          </p:cNvPr>
          <p:cNvSpPr txBox="1"/>
          <p:nvPr/>
        </p:nvSpPr>
        <p:spPr>
          <a:xfrm>
            <a:off x="813706" y="1736073"/>
            <a:ext cx="4114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vi-VN" sz="28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1/ </a:t>
            </a:r>
            <a:r>
              <a:rPr lang="en-US" sz="2800" b="1" dirty="0" err="1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điện</a:t>
            </a:r>
            <a:endParaRPr lang="en-US" altLang="vi-VN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2">
            <a:extLst>
              <a:ext uri="{FF2B5EF4-FFF2-40B4-BE49-F238E27FC236}">
                <a16:creationId xmlns:a16="http://schemas.microsoft.com/office/drawing/2014/main" id="{5A5EA1EA-4316-4954-8346-9CAF1E0E28A2}"/>
              </a:ext>
            </a:extLst>
          </p:cNvPr>
          <p:cNvSpPr/>
          <p:nvPr/>
        </p:nvSpPr>
        <p:spPr>
          <a:xfrm>
            <a:off x="4250871" y="3888315"/>
            <a:ext cx="5905500" cy="2089850"/>
          </a:xfrm>
          <a:prstGeom prst="cloudCallout">
            <a:avLst>
              <a:gd name="adj1" fmla="val -104551"/>
              <a:gd name="adj2" fmla="val 2932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EF654A-8C41-4B21-909F-8FC2A3F674E9}"/>
              </a:ext>
            </a:extLst>
          </p:cNvPr>
          <p:cNvSpPr txBox="1"/>
          <p:nvPr/>
        </p:nvSpPr>
        <p:spPr>
          <a:xfrm>
            <a:off x="740569" y="2259293"/>
            <a:ext cx="10317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Nguồn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vai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trò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latin typeface="Times New Roman" panose="02020603050405020304" pitchFamily="18" charset="0"/>
              </a:rPr>
              <a:t> “</a:t>
            </a:r>
            <a:r>
              <a:rPr lang="en-US" altLang="vi-VN" sz="2800" dirty="0" err="1">
                <a:latin typeface="Times New Roman" panose="02020603050405020304" pitchFamily="18" charset="0"/>
              </a:rPr>
              <a:t>máy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bơm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tích</a:t>
            </a:r>
            <a:r>
              <a:rPr lang="en-US" altLang="vi-VN" sz="2800" dirty="0">
                <a:latin typeface="Times New Roman" panose="02020603050405020304" pitchFamily="18" charset="0"/>
              </a:rPr>
              <a:t>”.</a:t>
            </a:r>
            <a:endParaRPr lang="vi-VN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CA6ED-3D4D-46B7-B832-A1D1D8B1DC18}"/>
              </a:ext>
            </a:extLst>
          </p:cNvPr>
          <p:cNvSpPr txBox="1"/>
          <p:nvPr/>
        </p:nvSpPr>
        <p:spPr>
          <a:xfrm>
            <a:off x="740569" y="2934208"/>
            <a:ext cx="103179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vi-VN" sz="2800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Nguồn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nguồn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năng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lượng</a:t>
            </a:r>
            <a:r>
              <a:rPr lang="en-US" altLang="vi-VN" sz="2800" dirty="0">
                <a:latin typeface="Times New Roman" panose="02020603050405020304" pitchFamily="18" charset="0"/>
              </a:rPr>
              <a:t> (</a:t>
            </a:r>
            <a:r>
              <a:rPr lang="en-US" altLang="vi-VN" sz="2800" dirty="0" err="1">
                <a:latin typeface="Times New Roman" panose="02020603050405020304" pitchFamily="18" charset="0"/>
              </a:rPr>
              <a:t>vì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khả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năng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thực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hiện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khi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dịch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chuyển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tích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bên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nguồn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97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857A-4FB7-4665-AD4B-B054B80A6C33}"/>
              </a:ext>
            </a:extLst>
          </p:cNvPr>
          <p:cNvSpPr txBox="1">
            <a:spLocks/>
          </p:cNvSpPr>
          <p:nvPr/>
        </p:nvSpPr>
        <p:spPr>
          <a:xfrm>
            <a:off x="813706" y="1189264"/>
            <a:ext cx="5872844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Iv/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điện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84960-D898-44DD-89FE-D7FA72C6EEB6}"/>
              </a:ext>
            </a:extLst>
          </p:cNvPr>
          <p:cNvSpPr txBox="1"/>
          <p:nvPr/>
        </p:nvSpPr>
        <p:spPr>
          <a:xfrm>
            <a:off x="813706" y="1736073"/>
            <a:ext cx="7072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vi-VN" altLang="vi-VN" sz="2800" b="1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2/ Suất điện động của nguồn điện.</a:t>
            </a:r>
            <a:endParaRPr lang="en-US" altLang="vi-VN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D4FC78-EACF-478B-A826-20EAEDCFBC77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525B6-9FEB-4BB6-8E68-CCF97FBCDBC9}"/>
              </a:ext>
            </a:extLst>
          </p:cNvPr>
          <p:cNvSpPr txBox="1"/>
          <p:nvPr/>
        </p:nvSpPr>
        <p:spPr>
          <a:xfrm>
            <a:off x="730703" y="2282882"/>
            <a:ext cx="10730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800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188DC74-7AB2-44C7-88CB-19A221BDFD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956240"/>
              </p:ext>
            </p:extLst>
          </p:nvPr>
        </p:nvGraphicFramePr>
        <p:xfrm>
          <a:off x="5276850" y="2984467"/>
          <a:ext cx="1176338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5646" imgH="1685581" progId="Equation.DSMT4">
                  <p:embed/>
                </p:oleObj>
              </mc:Choice>
              <mc:Fallback>
                <p:oleObj name="Equation" r:id="rId2" imgW="1685646" imgH="16855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76850" y="2984467"/>
                        <a:ext cx="1176338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id="{E885FA15-A30E-41DE-B20A-8BAAF92F3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03" y="4331894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sz="2800" b="1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V                  ( 1V = 1J/C)</a:t>
            </a:r>
          </a:p>
        </p:txBody>
      </p:sp>
      <p:sp>
        <p:nvSpPr>
          <p:cNvPr id="9" name="Hộp Văn bản 12">
            <a:extLst>
              <a:ext uri="{FF2B5EF4-FFF2-40B4-BE49-F238E27FC236}">
                <a16:creationId xmlns:a16="http://schemas.microsoft.com/office/drawing/2014/main" id="{E4EF255F-3AC4-4A83-B575-745FAEC86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" y="4940300"/>
            <a:ext cx="10112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vi-VN" sz="28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vi-VN" sz="28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vi-VN" sz="28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8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8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28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SI </a:t>
            </a:r>
            <a:r>
              <a:rPr lang="en-US" altLang="vi-VN" sz="28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vôn</a:t>
            </a:r>
            <a:r>
              <a:rPr lang="en-US" altLang="vi-VN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(V).</a:t>
            </a:r>
            <a:endParaRPr lang="en-US" altLang="vi-VN" sz="28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EDBE00-98F1-4FC3-A522-924C49F02FDC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06986BF-9E2B-43D1-B6A8-957F23A9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599" y="1704975"/>
            <a:ext cx="3571875" cy="1600200"/>
          </a:xfrm>
          <a:prstGeom prst="cloudCallout">
            <a:avLst>
              <a:gd name="adj1" fmla="val 75117"/>
              <a:gd name="adj2" fmla="val -13295"/>
            </a:avLst>
          </a:prstGeom>
          <a:ln w="28575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</a:rPr>
              <a:t>Dòng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điện</a:t>
            </a:r>
            <a:r>
              <a:rPr lang="en-US" altLang="vi-VN" b="1" dirty="0">
                <a:latin typeface="Times New Roman" panose="02020603050405020304" pitchFamily="18" charset="0"/>
              </a:rPr>
              <a:t> là </a:t>
            </a:r>
            <a:r>
              <a:rPr lang="en-US" altLang="vi-VN" b="1" dirty="0" err="1">
                <a:latin typeface="Times New Roman" panose="02020603050405020304" pitchFamily="18" charset="0"/>
              </a:rPr>
              <a:t>gi</a:t>
            </a:r>
            <a:r>
              <a:rPr lang="en-US" altLang="vi-VN" b="1" dirty="0">
                <a:latin typeface="Times New Roman" panose="02020603050405020304" pitchFamily="18" charset="0"/>
              </a:rPr>
              <a:t>̀?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6E33023A-19F0-4214-B580-D8E5F9EA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60" y="148163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9B09F9-563C-4C12-8172-4DF9C791861C}"/>
              </a:ext>
            </a:extLst>
          </p:cNvPr>
          <p:cNvSpPr txBox="1"/>
          <p:nvPr/>
        </p:nvSpPr>
        <p:spPr>
          <a:xfrm>
            <a:off x="1009650" y="3873718"/>
            <a:ext cx="995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9569F7-1A0C-447B-AC78-8BCA4B7E1846}"/>
              </a:ext>
            </a:extLst>
          </p:cNvPr>
          <p:cNvSpPr/>
          <p:nvPr/>
        </p:nvSpPr>
        <p:spPr>
          <a:xfrm>
            <a:off x="1757362" y="4488427"/>
            <a:ext cx="8848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điện tích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chuyển động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chiều  điện trường.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732005-F346-440C-8E1A-25C7E4247537}"/>
              </a:ext>
            </a:extLst>
          </p:cNvPr>
          <p:cNvSpPr txBox="1">
            <a:spLocks/>
          </p:cNvSpPr>
          <p:nvPr/>
        </p:nvSpPr>
        <p:spPr>
          <a:xfrm>
            <a:off x="1009650" y="1276349"/>
            <a:ext cx="274320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I/ DÒNG ĐIỆN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1">
            <a:extLst>
              <a:ext uri="{FF2B5EF4-FFF2-40B4-BE49-F238E27FC236}">
                <a16:creationId xmlns:a16="http://schemas.microsoft.com/office/drawing/2014/main" id="{70EC3BFA-19CA-4426-8072-1E119B8C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038349"/>
            <a:ext cx="3200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6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9B0D4D-423A-4C7B-985B-4C19503E0FDD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1A5714-4B32-4A45-999C-E99E33F8761B}"/>
              </a:ext>
            </a:extLst>
          </p:cNvPr>
          <p:cNvSpPr txBox="1">
            <a:spLocks/>
          </p:cNvSpPr>
          <p:nvPr/>
        </p:nvSpPr>
        <p:spPr>
          <a:xfrm>
            <a:off x="1009650" y="1276349"/>
            <a:ext cx="274320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I/ DÒNG ĐIỆN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17B4098-4DCB-4372-8356-020FCA9B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1619250"/>
            <a:ext cx="5629275" cy="2476500"/>
          </a:xfrm>
          <a:prstGeom prst="cloudCallout">
            <a:avLst>
              <a:gd name="adj1" fmla="val -68135"/>
              <a:gd name="adj2" fmla="val 62514"/>
            </a:avLst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Dòng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điện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kim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loại</a:t>
            </a:r>
            <a:r>
              <a:rPr lang="en-US" altLang="vi-VN" sz="2800" b="1" dirty="0">
                <a:latin typeface="Times New Roman" panose="02020603050405020304" pitchFamily="18" charset="0"/>
              </a:rPr>
              <a:t> là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dòng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chuyển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dời</a:t>
            </a:r>
            <a:r>
              <a:rPr lang="en-US" altLang="vi-VN" sz="2800" b="1" dirty="0">
                <a:latin typeface="Times New Roman" panose="02020603050405020304" pitchFamily="18" charset="0"/>
              </a:rPr>
              <a:t> có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hướng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của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các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hạt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điện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tích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nào</a:t>
            </a:r>
            <a:r>
              <a:rPr lang="en-US" altLang="vi-VN" sz="2800" b="1" dirty="0">
                <a:latin typeface="Times New Roman" panose="02020603050405020304" pitchFamily="18" charset="0"/>
              </a:rPr>
              <a:t>? </a:t>
            </a: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AA5064C0-D88E-4B56-8F45-20BBBE42D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4" y="4426044"/>
            <a:ext cx="1514475" cy="170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BD5A55-C4F6-4A9A-BB8A-6FD7C25D951D}"/>
              </a:ext>
            </a:extLst>
          </p:cNvPr>
          <p:cNvSpPr/>
          <p:nvPr/>
        </p:nvSpPr>
        <p:spPr>
          <a:xfrm>
            <a:off x="4048124" y="4538738"/>
            <a:ext cx="7591425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do.</a:t>
            </a:r>
          </a:p>
        </p:txBody>
      </p:sp>
    </p:spTree>
    <p:extLst>
      <p:ext uri="{BB962C8B-B14F-4D97-AF65-F5344CB8AC3E}">
        <p14:creationId xmlns:p14="http://schemas.microsoft.com/office/powerpoint/2010/main" val="37398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5F5893-6281-4706-A55C-6E60D7AB548D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3B7D98-53A2-4C2C-982A-9AD4EAF907F6}"/>
              </a:ext>
            </a:extLst>
          </p:cNvPr>
          <p:cNvSpPr txBox="1">
            <a:spLocks/>
          </p:cNvSpPr>
          <p:nvPr/>
        </p:nvSpPr>
        <p:spPr>
          <a:xfrm>
            <a:off x="1009650" y="1276349"/>
            <a:ext cx="274320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I/ DÒNG ĐIỆN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0D18F2EB-928B-4F9D-956D-EDE2D2D0F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1549753"/>
            <a:ext cx="4743450" cy="1981200"/>
          </a:xfrm>
          <a:prstGeom prst="cloudCallout">
            <a:avLst>
              <a:gd name="adj1" fmla="val 51719"/>
              <a:gd name="adj2" fmla="val 8501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Chiều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của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dòng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điện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được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ước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thê</a:t>
            </a:r>
            <a:r>
              <a:rPr lang="en-US" altLang="vi-VN" sz="2800" b="1" dirty="0">
                <a:latin typeface="Times New Roman" panose="02020603050405020304" pitchFamily="18" charset="0"/>
              </a:rPr>
              <a:t>́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nào</a:t>
            </a:r>
            <a:r>
              <a:rPr lang="en-US" altLang="vi-VN" sz="2800" b="1" dirty="0">
                <a:latin typeface="Times New Roman" panose="02020603050405020304" pitchFamily="18" charset="0"/>
              </a:rPr>
              <a:t>? </a:t>
            </a:r>
          </a:p>
        </p:txBody>
      </p:sp>
      <p:pic>
        <p:nvPicPr>
          <p:cNvPr id="7" name="Hình ảnh 1">
            <a:extLst>
              <a:ext uri="{FF2B5EF4-FFF2-40B4-BE49-F238E27FC236}">
                <a16:creationId xmlns:a16="http://schemas.microsoft.com/office/drawing/2014/main" id="{37C63B30-9F12-4DB8-BF19-29271875C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652" y="4210050"/>
            <a:ext cx="2015474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0CB853-4A5D-401F-868B-5B4C747CFC39}"/>
              </a:ext>
            </a:extLst>
          </p:cNvPr>
          <p:cNvSpPr/>
          <p:nvPr/>
        </p:nvSpPr>
        <p:spPr>
          <a:xfrm>
            <a:off x="457201" y="4615749"/>
            <a:ext cx="9449452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(ngược với chiều chuyển động của các điện tích âm).</a:t>
            </a:r>
          </a:p>
        </p:txBody>
      </p:sp>
      <p:grpSp>
        <p:nvGrpSpPr>
          <p:cNvPr id="63" name="Group 209">
            <a:extLst>
              <a:ext uri="{FF2B5EF4-FFF2-40B4-BE49-F238E27FC236}">
                <a16:creationId xmlns:a16="http://schemas.microsoft.com/office/drawing/2014/main" id="{46CBC24C-D26A-4921-A32E-80BF95D3C2EF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1917354"/>
            <a:ext cx="3352800" cy="457200"/>
            <a:chOff x="192" y="1920"/>
            <a:chExt cx="2112" cy="288"/>
          </a:xfrm>
        </p:grpSpPr>
        <p:sp>
          <p:nvSpPr>
            <p:cNvPr id="64" name="Line 210">
              <a:extLst>
                <a:ext uri="{FF2B5EF4-FFF2-40B4-BE49-F238E27FC236}">
                  <a16:creationId xmlns:a16="http://schemas.microsoft.com/office/drawing/2014/main" id="{41BAB112-F1DB-43DD-9592-4B4FEC237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064"/>
              <a:ext cx="21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65" name="Rectangle 211">
              <a:extLst>
                <a:ext uri="{FF2B5EF4-FFF2-40B4-BE49-F238E27FC236}">
                  <a16:creationId xmlns:a16="http://schemas.microsoft.com/office/drawing/2014/main" id="{C2DA5E98-DB10-4262-B52B-8D91EEB4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20"/>
              <a:ext cx="672" cy="288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1C1C1C"/>
              </a:extrusionClr>
              <a:contourClr>
                <a:srgbClr val="808080"/>
              </a:contourClr>
            </a:sp3d>
          </p:spPr>
          <p:txBody>
            <a:bodyPr wrap="none" anchor="ctr">
              <a:flatTx/>
            </a:bodyPr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3200" dirty="0"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66" name="Group 212">
            <a:extLst>
              <a:ext uri="{FF2B5EF4-FFF2-40B4-BE49-F238E27FC236}">
                <a16:creationId xmlns:a16="http://schemas.microsoft.com/office/drawing/2014/main" id="{BB1D7EAC-AE9A-4AAD-8FE8-94BD3E13CCBE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2112617"/>
            <a:ext cx="3352800" cy="2624137"/>
            <a:chOff x="192" y="1488"/>
            <a:chExt cx="2112" cy="1653"/>
          </a:xfrm>
        </p:grpSpPr>
        <p:sp>
          <p:nvSpPr>
            <p:cNvPr id="67" name="Line 213">
              <a:extLst>
                <a:ext uri="{FF2B5EF4-FFF2-40B4-BE49-F238E27FC236}">
                  <a16:creationId xmlns:a16="http://schemas.microsoft.com/office/drawing/2014/main" id="{7F1BC7B1-BB82-4F51-B1DD-9DB10C96E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757"/>
              <a:ext cx="9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68" name="Line 214">
              <a:extLst>
                <a:ext uri="{FF2B5EF4-FFF2-40B4-BE49-F238E27FC236}">
                  <a16:creationId xmlns:a16="http://schemas.microsoft.com/office/drawing/2014/main" id="{95BFD377-7928-4926-B2C0-1AB503939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488"/>
              <a:ext cx="0" cy="12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69" name="Line 215">
              <a:extLst>
                <a:ext uri="{FF2B5EF4-FFF2-40B4-BE49-F238E27FC236}">
                  <a16:creationId xmlns:a16="http://schemas.microsoft.com/office/drawing/2014/main" id="{785DBAA7-EF58-4442-A54D-87FB1E114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488"/>
              <a:ext cx="0" cy="12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70" name="Line 216">
              <a:extLst>
                <a:ext uri="{FF2B5EF4-FFF2-40B4-BE49-F238E27FC236}">
                  <a16:creationId xmlns:a16="http://schemas.microsoft.com/office/drawing/2014/main" id="{D3EB0FEB-0745-4C81-844E-0BFD49A5E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60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71" name="Rectangle 217">
              <a:extLst>
                <a:ext uri="{FF2B5EF4-FFF2-40B4-BE49-F238E27FC236}">
                  <a16:creationId xmlns:a16="http://schemas.microsoft.com/office/drawing/2014/main" id="{50DF2F80-21CC-4F61-94DA-99D446810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901"/>
              <a:ext cx="2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>
                  <a:solidFill>
                    <a:srgbClr val="C00000"/>
                  </a:solidFill>
                </a:rPr>
                <a:t>U</a:t>
              </a:r>
            </a:p>
          </p:txBody>
        </p:sp>
        <p:sp>
          <p:nvSpPr>
            <p:cNvPr id="72" name="Rectangle 218">
              <a:extLst>
                <a:ext uri="{FF2B5EF4-FFF2-40B4-BE49-F238E27FC236}">
                  <a16:creationId xmlns:a16="http://schemas.microsoft.com/office/drawing/2014/main" id="{E0C9ED54-1704-4364-AE6D-6E6A5CD21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48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73" name="Rectangle 219">
              <a:extLst>
                <a:ext uri="{FF2B5EF4-FFF2-40B4-BE49-F238E27FC236}">
                  <a16:creationId xmlns:a16="http://schemas.microsoft.com/office/drawing/2014/main" id="{CE15BB54-841C-494E-A121-79999C35A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48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>
                  <a:solidFill>
                    <a:srgbClr val="C00000"/>
                  </a:solidFill>
                </a:rPr>
                <a:t>+</a:t>
              </a:r>
            </a:p>
          </p:txBody>
        </p:sp>
      </p:grpSp>
      <p:grpSp>
        <p:nvGrpSpPr>
          <p:cNvPr id="74" name="Group 220">
            <a:extLst>
              <a:ext uri="{FF2B5EF4-FFF2-40B4-BE49-F238E27FC236}">
                <a16:creationId xmlns:a16="http://schemas.microsoft.com/office/drawing/2014/main" id="{2FE89480-0D5F-4D4E-AD2F-D55D53411C30}"/>
              </a:ext>
            </a:extLst>
          </p:cNvPr>
          <p:cNvGrpSpPr>
            <a:grpSpLocks/>
          </p:cNvGrpSpPr>
          <p:nvPr/>
        </p:nvGrpSpPr>
        <p:grpSpPr bwMode="auto">
          <a:xfrm>
            <a:off x="1560513" y="3860454"/>
            <a:ext cx="242887" cy="152400"/>
            <a:chOff x="231" y="2568"/>
            <a:chExt cx="153" cy="96"/>
          </a:xfrm>
        </p:grpSpPr>
        <p:sp>
          <p:nvSpPr>
            <p:cNvPr id="75" name="Line 221">
              <a:extLst>
                <a:ext uri="{FF2B5EF4-FFF2-40B4-BE49-F238E27FC236}">
                  <a16:creationId xmlns:a16="http://schemas.microsoft.com/office/drawing/2014/main" id="{CDE4F994-54BC-4834-AEDA-C04A28BD1D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" y="2664"/>
              <a:ext cx="153" cy="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76" name="Rectangle 222">
              <a:extLst>
                <a:ext uri="{FF2B5EF4-FFF2-40B4-BE49-F238E27FC236}">
                  <a16:creationId xmlns:a16="http://schemas.microsoft.com/office/drawing/2014/main" id="{366708A7-0F8F-4A6E-A00F-F39C043C7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2568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1000">
                  <a:solidFill>
                    <a:srgbClr val="C00000"/>
                  </a:solidFill>
                </a:rPr>
                <a:t>I</a:t>
              </a:r>
            </a:p>
          </p:txBody>
        </p:sp>
      </p:grpSp>
      <p:grpSp>
        <p:nvGrpSpPr>
          <p:cNvPr id="77" name="Group 223">
            <a:extLst>
              <a:ext uri="{FF2B5EF4-FFF2-40B4-BE49-F238E27FC236}">
                <a16:creationId xmlns:a16="http://schemas.microsoft.com/office/drawing/2014/main" id="{80C028F6-F441-439C-B316-2B7B36BFC53F}"/>
              </a:ext>
            </a:extLst>
          </p:cNvPr>
          <p:cNvGrpSpPr>
            <a:grpSpLocks/>
          </p:cNvGrpSpPr>
          <p:nvPr/>
        </p:nvGrpSpPr>
        <p:grpSpPr bwMode="auto">
          <a:xfrm>
            <a:off x="3327400" y="3873154"/>
            <a:ext cx="242888" cy="152400"/>
            <a:chOff x="1344" y="2576"/>
            <a:chExt cx="153" cy="96"/>
          </a:xfrm>
        </p:grpSpPr>
        <p:sp>
          <p:nvSpPr>
            <p:cNvPr id="78" name="Line 224">
              <a:extLst>
                <a:ext uri="{FF2B5EF4-FFF2-40B4-BE49-F238E27FC236}">
                  <a16:creationId xmlns:a16="http://schemas.microsoft.com/office/drawing/2014/main" id="{2371839B-700A-4D0A-A4AB-61A3B5D515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2672"/>
              <a:ext cx="153" cy="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79" name="Rectangle 225">
              <a:extLst>
                <a:ext uri="{FF2B5EF4-FFF2-40B4-BE49-F238E27FC236}">
                  <a16:creationId xmlns:a16="http://schemas.microsoft.com/office/drawing/2014/main" id="{16FE2755-D1FC-47B4-8B2F-1E3F5A9D2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576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1000">
                  <a:solidFill>
                    <a:srgbClr val="C00000"/>
                  </a:solidFill>
                </a:rPr>
                <a:t>I</a:t>
              </a:r>
            </a:p>
          </p:txBody>
        </p:sp>
      </p:grpSp>
      <p:grpSp>
        <p:nvGrpSpPr>
          <p:cNvPr id="80" name="Group 226">
            <a:extLst>
              <a:ext uri="{FF2B5EF4-FFF2-40B4-BE49-F238E27FC236}">
                <a16:creationId xmlns:a16="http://schemas.microsoft.com/office/drawing/2014/main" id="{06A59813-026B-4BC0-A337-DF0D6BD2F132}"/>
              </a:ext>
            </a:extLst>
          </p:cNvPr>
          <p:cNvGrpSpPr>
            <a:grpSpLocks/>
          </p:cNvGrpSpPr>
          <p:nvPr/>
        </p:nvGrpSpPr>
        <p:grpSpPr bwMode="auto">
          <a:xfrm>
            <a:off x="4546600" y="2234854"/>
            <a:ext cx="242888" cy="152400"/>
            <a:chOff x="864" y="2448"/>
            <a:chExt cx="153" cy="96"/>
          </a:xfrm>
        </p:grpSpPr>
        <p:sp>
          <p:nvSpPr>
            <p:cNvPr id="81" name="Line 227">
              <a:extLst>
                <a:ext uri="{FF2B5EF4-FFF2-40B4-BE49-F238E27FC236}">
                  <a16:creationId xmlns:a16="http://schemas.microsoft.com/office/drawing/2014/main" id="{25202636-1CBB-4A65-BFF9-CC5C23405B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2448"/>
              <a:ext cx="153" cy="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  <p:sp>
          <p:nvSpPr>
            <p:cNvPr id="82" name="Rectangle 228">
              <a:extLst>
                <a:ext uri="{FF2B5EF4-FFF2-40B4-BE49-F238E27FC236}">
                  <a16:creationId xmlns:a16="http://schemas.microsoft.com/office/drawing/2014/main" id="{E5AE02A0-D7B2-4482-BBCB-ECFB23F6D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448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1000">
                  <a:solidFill>
                    <a:srgbClr val="C00000"/>
                  </a:solidFill>
                </a:rPr>
                <a:t>I</a:t>
              </a:r>
            </a:p>
          </p:txBody>
        </p:sp>
      </p:grpSp>
      <p:grpSp>
        <p:nvGrpSpPr>
          <p:cNvPr id="83" name="Group 229">
            <a:extLst>
              <a:ext uri="{FF2B5EF4-FFF2-40B4-BE49-F238E27FC236}">
                <a16:creationId xmlns:a16="http://schemas.microsoft.com/office/drawing/2014/main" id="{0324F3DF-C25D-4DBD-9FAC-DFD2378F7213}"/>
              </a:ext>
            </a:extLst>
          </p:cNvPr>
          <p:cNvGrpSpPr>
            <a:grpSpLocks/>
          </p:cNvGrpSpPr>
          <p:nvPr/>
        </p:nvGrpSpPr>
        <p:grpSpPr bwMode="auto">
          <a:xfrm>
            <a:off x="1630363" y="2245967"/>
            <a:ext cx="82550" cy="228600"/>
            <a:chOff x="240" y="1536"/>
            <a:chExt cx="52" cy="144"/>
          </a:xfrm>
        </p:grpSpPr>
        <p:sp>
          <p:nvSpPr>
            <p:cNvPr id="84" name="Rectangle 230">
              <a:extLst>
                <a:ext uri="{FF2B5EF4-FFF2-40B4-BE49-F238E27FC236}">
                  <a16:creationId xmlns:a16="http://schemas.microsoft.com/office/drawing/2014/main" id="{AED806B3-84E7-423F-A456-EE328B2E8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1536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100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85" name="Line 231">
              <a:extLst>
                <a:ext uri="{FF2B5EF4-FFF2-40B4-BE49-F238E27FC236}">
                  <a16:creationId xmlns:a16="http://schemas.microsoft.com/office/drawing/2014/main" id="{B888771D-A23F-4505-A9B3-61D55895AC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" y="1536"/>
              <a:ext cx="0" cy="144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</p:grpSp>
      <p:grpSp>
        <p:nvGrpSpPr>
          <p:cNvPr id="86" name="Group 232">
            <a:extLst>
              <a:ext uri="{FF2B5EF4-FFF2-40B4-BE49-F238E27FC236}">
                <a16:creationId xmlns:a16="http://schemas.microsoft.com/office/drawing/2014/main" id="{44124CB6-7AC4-41C8-87E7-2301891F9653}"/>
              </a:ext>
            </a:extLst>
          </p:cNvPr>
          <p:cNvGrpSpPr>
            <a:grpSpLocks/>
          </p:cNvGrpSpPr>
          <p:nvPr/>
        </p:nvGrpSpPr>
        <p:grpSpPr bwMode="auto">
          <a:xfrm>
            <a:off x="4654550" y="3822354"/>
            <a:ext cx="95250" cy="228600"/>
            <a:chOff x="2180" y="2544"/>
            <a:chExt cx="60" cy="144"/>
          </a:xfrm>
        </p:grpSpPr>
        <p:sp>
          <p:nvSpPr>
            <p:cNvPr id="87" name="Rectangle 233">
              <a:extLst>
                <a:ext uri="{FF2B5EF4-FFF2-40B4-BE49-F238E27FC236}">
                  <a16:creationId xmlns:a16="http://schemas.microsoft.com/office/drawing/2014/main" id="{E45E81C2-5524-4E7B-AE0E-C54DDF0E5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2592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100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88" name="Line 234">
              <a:extLst>
                <a:ext uri="{FF2B5EF4-FFF2-40B4-BE49-F238E27FC236}">
                  <a16:creationId xmlns:a16="http://schemas.microsoft.com/office/drawing/2014/main" id="{DBDBA536-6E09-4C90-BF98-5C6BF2041F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0" y="2544"/>
              <a:ext cx="0" cy="144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srgbClr val="C00000"/>
                </a:solidFill>
              </a:endParaRPr>
            </a:p>
          </p:txBody>
        </p:sp>
      </p:grpSp>
      <p:sp>
        <p:nvSpPr>
          <p:cNvPr id="89" name="Oval 235">
            <a:extLst>
              <a:ext uri="{FF2B5EF4-FFF2-40B4-BE49-F238E27FC236}">
                <a16:creationId xmlns:a16="http://schemas.microsoft.com/office/drawing/2014/main" id="{67F5355F-AC78-4F3F-A41D-0CD5B90EB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408905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90" name="Oval 236">
            <a:extLst>
              <a:ext uri="{FF2B5EF4-FFF2-40B4-BE49-F238E27FC236}">
                <a16:creationId xmlns:a16="http://schemas.microsoft.com/office/drawing/2014/main" id="{13E9182C-5A09-44BA-9236-A9B695E3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408905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91" name="Oval 237">
            <a:extLst>
              <a:ext uri="{FF2B5EF4-FFF2-40B4-BE49-F238E27FC236}">
                <a16:creationId xmlns:a16="http://schemas.microsoft.com/office/drawing/2014/main" id="{AFC32490-1A0D-4308-905D-AEC46FF0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409540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92" name="Oval 238">
            <a:extLst>
              <a:ext uri="{FF2B5EF4-FFF2-40B4-BE49-F238E27FC236}">
                <a16:creationId xmlns:a16="http://schemas.microsoft.com/office/drawing/2014/main" id="{3E48742F-438A-4E10-83CF-A76999B8FEF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65263" y="359375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93" name="Oval 239">
            <a:extLst>
              <a:ext uri="{FF2B5EF4-FFF2-40B4-BE49-F238E27FC236}">
                <a16:creationId xmlns:a16="http://schemas.microsoft.com/office/drawing/2014/main" id="{5F580F8C-4665-4863-9A97-D11454ECB5E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60500" y="406365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94" name="Oval 240">
            <a:extLst>
              <a:ext uri="{FF2B5EF4-FFF2-40B4-BE49-F238E27FC236}">
                <a16:creationId xmlns:a16="http://schemas.microsoft.com/office/drawing/2014/main" id="{EEB57CC7-4201-480F-8CC6-9C0669CCE72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54150" y="247615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95" name="Oval 241">
            <a:extLst>
              <a:ext uri="{FF2B5EF4-FFF2-40B4-BE49-F238E27FC236}">
                <a16:creationId xmlns:a16="http://schemas.microsoft.com/office/drawing/2014/main" id="{3758F3A7-CDCF-4F0F-9302-618B019E7F0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54150" y="304765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96" name="Oval 242">
            <a:extLst>
              <a:ext uri="{FF2B5EF4-FFF2-40B4-BE49-F238E27FC236}">
                <a16:creationId xmlns:a16="http://schemas.microsoft.com/office/drawing/2014/main" id="{2EF2D645-732D-4C65-8408-13F9EAE8B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409540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97" name="Oval 243">
            <a:extLst>
              <a:ext uri="{FF2B5EF4-FFF2-40B4-BE49-F238E27FC236}">
                <a16:creationId xmlns:a16="http://schemas.microsoft.com/office/drawing/2014/main" id="{E961D6EF-DA26-4A75-B81A-41ECD11A0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409540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98" name="Oval 244">
            <a:extLst>
              <a:ext uri="{FF2B5EF4-FFF2-40B4-BE49-F238E27FC236}">
                <a16:creationId xmlns:a16="http://schemas.microsoft.com/office/drawing/2014/main" id="{8BDBA5E3-1194-452C-9439-D40C58D5417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18063" y="361280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99" name="Oval 245">
            <a:extLst>
              <a:ext uri="{FF2B5EF4-FFF2-40B4-BE49-F238E27FC236}">
                <a16:creationId xmlns:a16="http://schemas.microsoft.com/office/drawing/2014/main" id="{C368627A-B1C9-4DAA-81A8-DF51ABFB3E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13300" y="408270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00" name="Oval 246">
            <a:extLst>
              <a:ext uri="{FF2B5EF4-FFF2-40B4-BE49-F238E27FC236}">
                <a16:creationId xmlns:a16="http://schemas.microsoft.com/office/drawing/2014/main" id="{A366F5FB-B37F-457F-A15D-9E2A58D965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06950" y="249520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01" name="Oval 247">
            <a:extLst>
              <a:ext uri="{FF2B5EF4-FFF2-40B4-BE49-F238E27FC236}">
                <a16:creationId xmlns:a16="http://schemas.microsoft.com/office/drawing/2014/main" id="{E792C8B3-95DA-43D1-B14C-1FA323B00C1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06950" y="306670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02" name="Oval 248">
            <a:extLst>
              <a:ext uri="{FF2B5EF4-FFF2-40B4-BE49-F238E27FC236}">
                <a16:creationId xmlns:a16="http://schemas.microsoft.com/office/drawing/2014/main" id="{CCA8AC3E-F210-43E0-BA93-B84C00F14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5" y="210150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03" name="Oval 249">
            <a:extLst>
              <a:ext uri="{FF2B5EF4-FFF2-40B4-BE49-F238E27FC236}">
                <a16:creationId xmlns:a16="http://schemas.microsoft.com/office/drawing/2014/main" id="{57D918D1-1B77-411B-B1C5-6A4B19FA0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210785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 b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04" name="Oval 250">
            <a:extLst>
              <a:ext uri="{FF2B5EF4-FFF2-40B4-BE49-F238E27FC236}">
                <a16:creationId xmlns:a16="http://schemas.microsoft.com/office/drawing/2014/main" id="{AA4BFA8A-CF47-4D09-9931-B81AA15A8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210150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05" name="Oval 251">
            <a:extLst>
              <a:ext uri="{FF2B5EF4-FFF2-40B4-BE49-F238E27FC236}">
                <a16:creationId xmlns:a16="http://schemas.microsoft.com/office/drawing/2014/main" id="{A04DE18F-180C-4C71-ACEB-F5DAC3737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210150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06" name="Oval 252">
            <a:extLst>
              <a:ext uri="{FF2B5EF4-FFF2-40B4-BE49-F238E27FC236}">
                <a16:creationId xmlns:a16="http://schemas.microsoft.com/office/drawing/2014/main" id="{48A59A35-D074-487A-8BAB-D6A01120837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13300" y="210150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07" name="Oval 253">
            <a:extLst>
              <a:ext uri="{FF2B5EF4-FFF2-40B4-BE49-F238E27FC236}">
                <a16:creationId xmlns:a16="http://schemas.microsoft.com/office/drawing/2014/main" id="{2D12BC03-A572-40BB-B7C3-7D5470D9E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2096742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08" name="Oval 254">
            <a:extLst>
              <a:ext uri="{FF2B5EF4-FFF2-40B4-BE49-F238E27FC236}">
                <a16:creationId xmlns:a16="http://schemas.microsoft.com/office/drawing/2014/main" id="{F061F27D-9133-4B2F-AB2A-B31CAC6C8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2103092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2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09" name="Rectangle 256">
            <a:extLst>
              <a:ext uri="{FF2B5EF4-FFF2-40B4-BE49-F238E27FC236}">
                <a16:creationId xmlns:a16="http://schemas.microsoft.com/office/drawing/2014/main" id="{986F5C0C-ACB8-4ADB-B7EA-2CE0A30A7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203354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sz="1800" b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0" name="Rectangle 257">
            <a:extLst>
              <a:ext uri="{FF2B5EF4-FFF2-40B4-BE49-F238E27FC236}">
                <a16:creationId xmlns:a16="http://schemas.microsoft.com/office/drawing/2014/main" id="{7E616A66-42AC-4B05-B468-D23D4590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03354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sz="1800" b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1" name="Rectangle 208">
            <a:extLst>
              <a:ext uri="{FF2B5EF4-FFF2-40B4-BE49-F238E27FC236}">
                <a16:creationId xmlns:a16="http://schemas.microsoft.com/office/drawing/2014/main" id="{DC818256-0A69-4F39-BB30-8C6F9181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3965229"/>
            <a:ext cx="73025" cy="157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sz="1800" b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2" name="Rectangle 255">
            <a:extLst>
              <a:ext uri="{FF2B5EF4-FFF2-40B4-BE49-F238E27FC236}">
                <a16:creationId xmlns:a16="http://schemas.microsoft.com/office/drawing/2014/main" id="{559F28CD-A335-4D51-8162-EB03B0220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675" y="4036667"/>
            <a:ext cx="144463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sz="1800" b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5834 0.00047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46 L -0.05417 -0.0004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4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3.33333E-6 L -0.0625 -3.33333E-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3.33333E-6 L -0.05556 3.33333E-6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093 L -0.03334 -0.00185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4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278 L -0.00069 -0.07129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278 L -0.00174 -0.08611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416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00121 -0.075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75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833 L 0.00191 -0.04537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6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2.22222E-6 L 0.05955 2.22222E-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05937 -0.00093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4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48148E-6 L 0.07361 0.000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4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37 L 0.05955 0.00463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4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463 L 0.00052 0.06111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4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7 L 0.00191 0.09166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39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00017 0.074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70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55 L -0.00139 0.05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-0.05833 0.00046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4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902 L -0.00452 0.2152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0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555 L 0.11007 0.0111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78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7 L 0.12847 0.007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8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185 L -0.31805 -0.0037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-9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833 L -0.00035 -0.2194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1389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185 L 0.0658 0.00278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4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0185 L 0.05816 0.0018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6" grpId="2" animBg="1"/>
      <p:bldP spid="107" grpId="0" animBg="1"/>
      <p:bldP spid="107" grpId="1" animBg="1"/>
      <p:bldP spid="108" grpId="0" animBg="1"/>
      <p:bldP spid="108" grpId="1" animBg="1"/>
      <p:bldP spid="109" grpId="0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207F18-B6AF-4CDE-8123-04ADA992B160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C9C623-CB73-4960-BDE8-A23C446ABAE2}"/>
              </a:ext>
            </a:extLst>
          </p:cNvPr>
          <p:cNvSpPr txBox="1">
            <a:spLocks/>
          </p:cNvSpPr>
          <p:nvPr/>
        </p:nvSpPr>
        <p:spPr>
          <a:xfrm>
            <a:off x="1009650" y="1276349"/>
            <a:ext cx="274320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I/ DÒNG ĐIỆN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2">
            <a:extLst>
              <a:ext uri="{FF2B5EF4-FFF2-40B4-BE49-F238E27FC236}">
                <a16:creationId xmlns:a16="http://schemas.microsoft.com/office/drawing/2014/main" id="{51FFB03E-C80E-4D1C-921C-36D4814FFE29}"/>
              </a:ext>
            </a:extLst>
          </p:cNvPr>
          <p:cNvSpPr/>
          <p:nvPr/>
        </p:nvSpPr>
        <p:spPr>
          <a:xfrm>
            <a:off x="6638925" y="1171575"/>
            <a:ext cx="4686299" cy="2095500"/>
          </a:xfrm>
          <a:prstGeom prst="cloudCallout">
            <a:avLst>
              <a:gd name="adj1" fmla="val 30301"/>
              <a:gd name="adj2" fmla="val 10121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 điện chạy qua các vật dẫn có thể gây ra những tác dụng nào?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3E599-4F7C-4872-8A29-B828C08C8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88" y="4411115"/>
            <a:ext cx="1228491" cy="1294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6B317-D749-49D0-A53B-47B1DD055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3158"/>
            <a:ext cx="2724524" cy="1775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C326E3-BF3E-4071-A19D-D3298B97A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905000"/>
            <a:ext cx="2895600" cy="1776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FB07BE-7C97-4C1F-93FF-4A03EABAE6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7" y="3790950"/>
            <a:ext cx="2994199" cy="191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BD4422-1218-43D5-96EE-1690C870A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63367"/>
            <a:ext cx="2886075" cy="1942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B01419-05F4-41EB-8428-E13B14E4F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34" y="3790949"/>
            <a:ext cx="28860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C681AB-9DC3-448B-9DBD-ACF91094DF50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1FCB3A-76B2-4A08-86AC-C56D899CA286}"/>
              </a:ext>
            </a:extLst>
          </p:cNvPr>
          <p:cNvSpPr txBox="1">
            <a:spLocks/>
          </p:cNvSpPr>
          <p:nvPr/>
        </p:nvSpPr>
        <p:spPr>
          <a:xfrm>
            <a:off x="1009649" y="1276349"/>
            <a:ext cx="5324475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điện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E6EC4-35A9-4E97-9F03-F108F7675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26" y="3648075"/>
            <a:ext cx="1349700" cy="1422068"/>
          </a:xfrm>
          <a:prstGeom prst="rect">
            <a:avLst/>
          </a:prstGeom>
        </p:spPr>
      </p:pic>
      <p:sp>
        <p:nvSpPr>
          <p:cNvPr id="7" name="Cloud Callout 4">
            <a:extLst>
              <a:ext uri="{FF2B5EF4-FFF2-40B4-BE49-F238E27FC236}">
                <a16:creationId xmlns:a16="http://schemas.microsoft.com/office/drawing/2014/main" id="{D69828B7-27F3-4B71-ACF3-BBE4C38910B8}"/>
              </a:ext>
            </a:extLst>
          </p:cNvPr>
          <p:cNvSpPr/>
          <p:nvPr/>
        </p:nvSpPr>
        <p:spPr>
          <a:xfrm>
            <a:off x="6334124" y="1061158"/>
            <a:ext cx="4909849" cy="1971675"/>
          </a:xfrm>
          <a:prstGeom prst="cloudCallout">
            <a:avLst>
              <a:gd name="adj1" fmla="val 28747"/>
              <a:gd name="adj2" fmla="val 8009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165D03"/>
                </a:solidFill>
                <a:latin typeface="Times New Roman" pitchFamily="18" charset="0"/>
                <a:cs typeface="Times New Roman" pitchFamily="18" charset="0"/>
              </a:rPr>
              <a:t>Trị số của đại lượng nào cho biết mức độ mạnh yếu của dòng điện?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C3F819-384A-43B2-98C7-CD54AFBDB67E}"/>
              </a:ext>
            </a:extLst>
          </p:cNvPr>
          <p:cNvSpPr/>
          <p:nvPr/>
        </p:nvSpPr>
        <p:spPr>
          <a:xfrm>
            <a:off x="948027" y="1827041"/>
            <a:ext cx="3943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BC8CF1-3E05-482B-A643-C7A867405E38}"/>
              </a:ext>
            </a:extLst>
          </p:cNvPr>
          <p:cNvGrpSpPr/>
          <p:nvPr/>
        </p:nvGrpSpPr>
        <p:grpSpPr>
          <a:xfrm>
            <a:off x="8120062" y="3231323"/>
            <a:ext cx="3419764" cy="2690506"/>
            <a:chOff x="1752600" y="2819400"/>
            <a:chExt cx="6657975" cy="362690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B7CA1F3-BA91-484C-8C9B-30105515A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819400"/>
              <a:ext cx="6657975" cy="362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C2D6FD-E239-4D87-839E-ABA41034B262}"/>
                </a:ext>
              </a:extLst>
            </p:cNvPr>
            <p:cNvSpPr/>
            <p:nvPr/>
          </p:nvSpPr>
          <p:spPr>
            <a:xfrm>
              <a:off x="1765738" y="2819400"/>
              <a:ext cx="29718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0C7AA-980D-4EF6-A445-44901EFEA87B}"/>
              </a:ext>
            </a:extLst>
          </p:cNvPr>
          <p:cNvSpPr/>
          <p:nvPr/>
        </p:nvSpPr>
        <p:spPr>
          <a:xfrm>
            <a:off x="446051" y="2259612"/>
            <a:ext cx="9744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Là đại lượng đặc trưng cho tác dụng mạnh, yếu của dòng điện.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9A10C-2074-4FBB-AFCE-59DBDC7BF82B}"/>
              </a:ext>
            </a:extLst>
          </p:cNvPr>
          <p:cNvSpPr/>
          <p:nvPr/>
        </p:nvSpPr>
        <p:spPr>
          <a:xfrm>
            <a:off x="8126546" y="3231323"/>
            <a:ext cx="1526682" cy="32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CE8AF8-C054-4114-BF9C-B39743715A4B}"/>
                  </a:ext>
                </a:extLst>
              </p:cNvPr>
              <p:cNvSpPr txBox="1"/>
              <p:nvPr/>
            </p:nvSpPr>
            <p:spPr>
              <a:xfrm>
                <a:off x="3521895" y="3547906"/>
                <a:ext cx="1468864" cy="1017523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CE8AF8-C054-4114-BF9C-B39743715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895" y="3547906"/>
                <a:ext cx="1468864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877AEA0-D77E-452E-9AEB-CD96DD07FB1E}"/>
              </a:ext>
            </a:extLst>
          </p:cNvPr>
          <p:cNvSpPr txBox="1"/>
          <p:nvPr/>
        </p:nvSpPr>
        <p:spPr>
          <a:xfrm>
            <a:off x="580122" y="2979498"/>
            <a:ext cx="845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64C21D-244A-4EEE-B4FF-126D1D585ECB}"/>
              </a:ext>
            </a:extLst>
          </p:cNvPr>
          <p:cNvSpPr txBox="1"/>
          <p:nvPr/>
        </p:nvSpPr>
        <p:spPr>
          <a:xfrm>
            <a:off x="705243" y="4757998"/>
            <a:ext cx="7218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điện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55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55956-EFD5-4667-AEB0-C63E27EA9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9" y="1122549"/>
            <a:ext cx="2390775" cy="31732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F74E33-C2F7-4AE8-983C-2BCA83272655}"/>
              </a:ext>
            </a:extLst>
          </p:cNvPr>
          <p:cNvSpPr txBox="1">
            <a:spLocks/>
          </p:cNvSpPr>
          <p:nvPr/>
        </p:nvSpPr>
        <p:spPr>
          <a:xfrm>
            <a:off x="1333500" y="4381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F10A4C-3A1F-468B-8F8C-CE8A92005D95}"/>
              </a:ext>
            </a:extLst>
          </p:cNvPr>
          <p:cNvSpPr txBox="1">
            <a:spLocks/>
          </p:cNvSpPr>
          <p:nvPr/>
        </p:nvSpPr>
        <p:spPr>
          <a:xfrm>
            <a:off x="752474" y="1085849"/>
            <a:ext cx="5324475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điện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4">
            <a:extLst>
              <a:ext uri="{FF2B5EF4-FFF2-40B4-BE49-F238E27FC236}">
                <a16:creationId xmlns:a16="http://schemas.microsoft.com/office/drawing/2014/main" id="{86BE9FE3-45E3-4BD6-8AA5-61E82B6A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723"/>
            <a:ext cx="1562101" cy="156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2">
            <a:extLst>
              <a:ext uri="{FF2B5EF4-FFF2-40B4-BE49-F238E27FC236}">
                <a16:creationId xmlns:a16="http://schemas.microsoft.com/office/drawing/2014/main" id="{023AC054-AE9F-4485-867F-F590DE49122C}"/>
              </a:ext>
            </a:extLst>
          </p:cNvPr>
          <p:cNvSpPr/>
          <p:nvPr/>
        </p:nvSpPr>
        <p:spPr>
          <a:xfrm>
            <a:off x="2438400" y="2982516"/>
            <a:ext cx="5162549" cy="2095500"/>
          </a:xfrm>
          <a:prstGeom prst="cloudCallout">
            <a:avLst>
              <a:gd name="adj1" fmla="val -71096"/>
              <a:gd name="adj2" fmla="val 6667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 điện không đổi có đặc điểm gì he?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2527F4-1CD2-4CBC-B271-AD6557A57561}"/>
              </a:ext>
            </a:extLst>
          </p:cNvPr>
          <p:cNvSpPr/>
          <p:nvPr/>
        </p:nvSpPr>
        <p:spPr>
          <a:xfrm>
            <a:off x="752474" y="1575507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425140-4D1F-41A7-8FD1-D72150A68747}"/>
              </a:ext>
            </a:extLst>
          </p:cNvPr>
          <p:cNvSpPr/>
          <p:nvPr/>
        </p:nvSpPr>
        <p:spPr>
          <a:xfrm>
            <a:off x="627662" y="2122316"/>
            <a:ext cx="74886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 không đổi là dòng điện có chiều và cường độ không thay đổi theo thời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B5C74D2-0C73-4D39-85BD-F3E026E3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372" y="4369412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André-Marie Ampère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17F121-0006-4B17-B5A2-10B94CE5AA1F}"/>
              </a:ext>
            </a:extLst>
          </p:cNvPr>
          <p:cNvSpPr txBox="1"/>
          <p:nvPr/>
        </p:nvSpPr>
        <p:spPr>
          <a:xfrm>
            <a:off x="627662" y="3199042"/>
            <a:ext cx="8172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CT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CĐDĐ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27D61B5-75F6-40DC-90F3-8730C4242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75859"/>
              </p:ext>
            </p:extLst>
          </p:nvPr>
        </p:nvGraphicFramePr>
        <p:xfrm>
          <a:off x="3568782" y="3764150"/>
          <a:ext cx="2046886" cy="121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2496" imgH="1397570" progId="Equation.DSMT4">
                  <p:embed/>
                </p:oleObj>
              </mc:Choice>
              <mc:Fallback>
                <p:oleObj name="Equation" r:id="rId4" imgW="2362496" imgH="13975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8782" y="3764150"/>
                        <a:ext cx="2046886" cy="1210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2C06BFFB-5E9E-47A4-85A6-934011539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577" y="5124864"/>
            <a:ext cx="482237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q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(C)</a:t>
            </a:r>
          </a:p>
          <a:p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(s)</a:t>
            </a:r>
          </a:p>
          <a:p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(A)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19AED8-EA84-4581-AFD7-DFB0DF0B30C2}"/>
              </a:ext>
            </a:extLst>
          </p:cNvPr>
          <p:cNvSpPr txBox="1"/>
          <p:nvPr/>
        </p:nvSpPr>
        <p:spPr>
          <a:xfrm>
            <a:off x="2750379" y="5410855"/>
            <a:ext cx="1745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68122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934FC0-E76C-4BEF-8082-EED6790A13CF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C6B395-30B1-4BB7-827A-570C248FC8D8}"/>
              </a:ext>
            </a:extLst>
          </p:cNvPr>
          <p:cNvSpPr txBox="1">
            <a:spLocks/>
          </p:cNvSpPr>
          <p:nvPr/>
        </p:nvSpPr>
        <p:spPr>
          <a:xfrm>
            <a:off x="1009649" y="1276349"/>
            <a:ext cx="5324475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điện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76E8CC-E8A5-4B97-A8B7-9D8588D452A3}"/>
              </a:ext>
            </a:extLst>
          </p:cNvPr>
          <p:cNvSpPr/>
          <p:nvPr/>
        </p:nvSpPr>
        <p:spPr>
          <a:xfrm>
            <a:off x="923534" y="1829225"/>
            <a:ext cx="9200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3/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309738-E4C7-461C-BD1E-0320787C96B6}"/>
              </a:ext>
            </a:extLst>
          </p:cNvPr>
          <p:cNvSpPr/>
          <p:nvPr/>
        </p:nvSpPr>
        <p:spPr>
          <a:xfrm>
            <a:off x="2363406" y="5025217"/>
            <a:ext cx="7116817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7170" algn="l"/>
              </a:tabLst>
            </a:pPr>
            <a:r>
              <a:rPr lang="vi-VN" sz="2800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SI, CĐDĐ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Ampe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(A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)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DD09EC-E5BD-4F20-92E5-3CC163325A33}"/>
                  </a:ext>
                </a:extLst>
              </p:cNvPr>
              <p:cNvSpPr/>
              <p:nvPr/>
            </p:nvSpPr>
            <p:spPr>
              <a:xfrm>
                <a:off x="9242895" y="1582073"/>
                <a:ext cx="1468864" cy="1017523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DD09EC-E5BD-4F20-92E5-3CC163325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895" y="1582073"/>
                <a:ext cx="1468864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B0F218D-44BF-4605-B316-8D7BBE18E886}"/>
              </a:ext>
            </a:extLst>
          </p:cNvPr>
          <p:cNvSpPr txBox="1"/>
          <p:nvPr/>
        </p:nvSpPr>
        <p:spPr>
          <a:xfrm>
            <a:off x="4178318" y="5901911"/>
            <a:ext cx="5945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Culông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A60A09-43FC-4D8F-868E-723EB91FB261}"/>
              </a:ext>
            </a:extLst>
          </p:cNvPr>
          <p:cNvSpPr txBox="1"/>
          <p:nvPr/>
        </p:nvSpPr>
        <p:spPr>
          <a:xfrm>
            <a:off x="681563" y="2686546"/>
            <a:ext cx="10970079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vi-VN" sz="2800" dirty="0">
                <a:latin typeface="Times New Roman" pitchFamily="18" charset="0"/>
                <a:ea typeface="Yu Gothic UI Semibold" panose="020B0700000000000000" pitchFamily="34" charset="-128"/>
                <a:cs typeface="Times New Roman" pitchFamily="18" charset="0"/>
              </a:rPr>
              <a:t>✿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2800" dirty="0"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</a:rPr>
              <a:t>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62DA55-5290-4B18-9DEB-6486D6661018}"/>
              </a:ext>
            </a:extLst>
          </p:cNvPr>
          <p:cNvSpPr txBox="1"/>
          <p:nvPr/>
        </p:nvSpPr>
        <p:spPr>
          <a:xfrm>
            <a:off x="3671886" y="3561576"/>
            <a:ext cx="6123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q = I.t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q =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n.e</a:t>
            </a:r>
            <a:endParaRPr lang="vi-VN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0EAA64-F132-4818-AC62-7722F5C5FE96}"/>
              </a:ext>
            </a:extLst>
          </p:cNvPr>
          <p:cNvSpPr txBox="1"/>
          <p:nvPr/>
        </p:nvSpPr>
        <p:spPr>
          <a:xfrm>
            <a:off x="184299" y="4238163"/>
            <a:ext cx="1182340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I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( A), t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(s), n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điện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4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23EE5B-BF3B-4A34-8702-379AA4C5B036}"/>
              </a:ext>
            </a:extLst>
          </p:cNvPr>
          <p:cNvSpPr txBox="1">
            <a:spLocks/>
          </p:cNvSpPr>
          <p:nvPr/>
        </p:nvSpPr>
        <p:spPr>
          <a:xfrm>
            <a:off x="1590675" y="514349"/>
            <a:ext cx="8172450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CHỦ ĐỀ 5</a:t>
            </a:r>
            <a:r>
              <a:rPr lang="en-US" sz="3000" b="1" dirty="0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: DÒNG ĐIỆN KHÔNG ĐỔI. NGUỒN ĐIỆN.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644CF9-713B-417A-A4A3-7082D7DD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79" y="3528415"/>
            <a:ext cx="4063268" cy="2404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6BBD34-C847-4D0A-8DFE-732C59834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1" y="1567543"/>
            <a:ext cx="2636391" cy="1861457"/>
          </a:xfrm>
          <a:prstGeom prst="rect">
            <a:avLst/>
          </a:prstGeom>
        </p:spPr>
      </p:pic>
      <p:sp>
        <p:nvSpPr>
          <p:cNvPr id="12" name="AutoShape 3">
            <a:extLst>
              <a:ext uri="{FF2B5EF4-FFF2-40B4-BE49-F238E27FC236}">
                <a16:creationId xmlns:a16="http://schemas.microsoft.com/office/drawing/2014/main" id="{EA19B658-1BC4-45C6-9781-55C009EBB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392" y="3369980"/>
            <a:ext cx="4743450" cy="1981200"/>
          </a:xfrm>
          <a:prstGeom prst="cloudCallout">
            <a:avLst>
              <a:gd name="adj1" fmla="val 51719"/>
              <a:gd name="adj2" fmla="val 8501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Điều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kiện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dòng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latin typeface="Times New Roman" panose="02020603050405020304" pitchFamily="18" charset="0"/>
              </a:rPr>
              <a:t> he?</a:t>
            </a:r>
          </a:p>
        </p:txBody>
      </p:sp>
      <p:pic>
        <p:nvPicPr>
          <p:cNvPr id="13" name="Hình ảnh 1">
            <a:extLst>
              <a:ext uri="{FF2B5EF4-FFF2-40B4-BE49-F238E27FC236}">
                <a16:creationId xmlns:a16="http://schemas.microsoft.com/office/drawing/2014/main" id="{47585A51-EFED-42B8-9BA5-E54CEBC4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42" y="5151437"/>
            <a:ext cx="2015474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83B149-F8FF-4618-B48E-C7A7137652C0}"/>
              </a:ext>
            </a:extLst>
          </p:cNvPr>
          <p:cNvSpPr txBox="1">
            <a:spLocks/>
          </p:cNvSpPr>
          <p:nvPr/>
        </p:nvSpPr>
        <p:spPr>
          <a:xfrm>
            <a:off x="846364" y="1352549"/>
            <a:ext cx="3050722" cy="546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>
                <a:solidFill>
                  <a:srgbClr val="C00000"/>
                </a:solidFill>
                <a:latin typeface="UTM Arruba KT" panose="02040603050506020204" pitchFamily="18" charset="0"/>
                <a:cs typeface="Times New Roman" panose="02020603050405020304" pitchFamily="18" charset="0"/>
              </a:rPr>
              <a:t>III/ NGUỒN ĐIỆN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D2245B-CC96-4F91-A339-58A48B05E571}"/>
              </a:ext>
            </a:extLst>
          </p:cNvPr>
          <p:cNvSpPr/>
          <p:nvPr/>
        </p:nvSpPr>
        <p:spPr>
          <a:xfrm>
            <a:off x="846364" y="1998773"/>
            <a:ext cx="719817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1/ Điều kiện để có nguồn điện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 phải có một hiệu điện thế đặt vào hai đầu vật dẫn điện.</a:t>
            </a: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94E001BE-E762-48FF-98E1-9E457BA6B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080" y="4023518"/>
            <a:ext cx="4743450" cy="1981200"/>
          </a:xfrm>
          <a:prstGeom prst="cloudCallout">
            <a:avLst>
              <a:gd name="adj1" fmla="val 69619"/>
              <a:gd name="adj2" fmla="val 3666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trò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nguồn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điện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nhỉ</a:t>
            </a:r>
            <a:r>
              <a:rPr lang="en-US" altLang="vi-VN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67FC9B-E2D9-4770-AC45-8C04033A29F1}"/>
              </a:ext>
            </a:extLst>
          </p:cNvPr>
          <p:cNvSpPr/>
          <p:nvPr/>
        </p:nvSpPr>
        <p:spPr>
          <a:xfrm>
            <a:off x="846363" y="3001654"/>
            <a:ext cx="719817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2/ Nguồn điện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duy trì hiệu điện thế giữa hai cực của nguồn điện.</a:t>
            </a:r>
          </a:p>
        </p:txBody>
      </p:sp>
    </p:spTree>
    <p:extLst>
      <p:ext uri="{BB962C8B-B14F-4D97-AF65-F5344CB8AC3E}">
        <p14:creationId xmlns:p14="http://schemas.microsoft.com/office/powerpoint/2010/main" val="31518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AngleLinesVTI">
  <a:themeElements>
    <a:clrScheme name="AnalogousFromLightSeedLeftStep">
      <a:dk1>
        <a:srgbClr val="000000"/>
      </a:dk1>
      <a:lt1>
        <a:srgbClr val="FFFFFF"/>
      </a:lt1>
      <a:dk2>
        <a:srgbClr val="242E41"/>
      </a:dk2>
      <a:lt2>
        <a:srgbClr val="E5E8E2"/>
      </a:lt2>
      <a:accent1>
        <a:srgbClr val="B182DB"/>
      </a:accent1>
      <a:accent2>
        <a:srgbClr val="7266D3"/>
      </a:accent2>
      <a:accent3>
        <a:srgbClr val="829DDB"/>
      </a:accent3>
      <a:accent4>
        <a:srgbClr val="58ADCF"/>
      </a:accent4>
      <a:accent5>
        <a:srgbClr val="67B1A6"/>
      </a:accent5>
      <a:accent6>
        <a:srgbClr val="58B581"/>
      </a:accent6>
      <a:hlink>
        <a:srgbClr val="6F8C54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1099</Words>
  <Application>Microsoft Office PowerPoint</Application>
  <PresentationFormat>Widescreen</PresentationFormat>
  <Paragraphs>165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.VnArial</vt:lpstr>
      <vt:lpstr>Arial</vt:lpstr>
      <vt:lpstr>Arial Black</vt:lpstr>
      <vt:lpstr>Calibri</vt:lpstr>
      <vt:lpstr>Cambria Math</vt:lpstr>
      <vt:lpstr>Times New Roman</vt:lpstr>
      <vt:lpstr>Univers Condensed Light</vt:lpstr>
      <vt:lpstr>UTM Arruba KT</vt:lpstr>
      <vt:lpstr>UTM Atlas</vt:lpstr>
      <vt:lpstr>Verdana</vt:lpstr>
      <vt:lpstr>Walbaum Display Light</vt:lpstr>
      <vt:lpstr>AngleLinesVTI</vt:lpstr>
      <vt:lpstr>Equation</vt:lpstr>
      <vt:lpstr>DÒNG ĐIỆN KHÔNG ĐỔI.  NGUỒN ĐIỆN.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DÒNG ĐIỆN KHÔNG ĐỔI.  NGUỒN ĐIỆN.</dc:title>
  <dc:creator>VIEN DO</dc:creator>
  <cp:lastModifiedBy>VIEN DO</cp:lastModifiedBy>
  <cp:revision>27</cp:revision>
  <dcterms:created xsi:type="dcterms:W3CDTF">2020-10-25T07:28:01Z</dcterms:created>
  <dcterms:modified xsi:type="dcterms:W3CDTF">2021-06-26T04:25:57Z</dcterms:modified>
</cp:coreProperties>
</file>