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1" r:id="rId3"/>
    <p:sldId id="302" r:id="rId4"/>
    <p:sldId id="266" r:id="rId5"/>
    <p:sldId id="293" r:id="rId6"/>
    <p:sldId id="303" r:id="rId7"/>
    <p:sldId id="306" r:id="rId8"/>
    <p:sldId id="295" r:id="rId9"/>
    <p:sldId id="307" r:id="rId10"/>
    <p:sldId id="310" r:id="rId11"/>
    <p:sldId id="311" r:id="rId12"/>
    <p:sldId id="315" r:id="rId13"/>
    <p:sldId id="312" r:id="rId14"/>
    <p:sldId id="313" r:id="rId15"/>
    <p:sldId id="314" r:id="rId16"/>
    <p:sldId id="316" r:id="rId17"/>
    <p:sldId id="317" r:id="rId18"/>
    <p:sldId id="318" r:id="rId19"/>
    <p:sldId id="308" r:id="rId20"/>
    <p:sldId id="305" r:id="rId21"/>
    <p:sldId id="326" r:id="rId22"/>
    <p:sldId id="319" r:id="rId23"/>
    <p:sldId id="320" r:id="rId24"/>
    <p:sldId id="323" r:id="rId25"/>
    <p:sldId id="325" r:id="rId26"/>
    <p:sldId id="327" r:id="rId27"/>
    <p:sldId id="328" r:id="rId28"/>
    <p:sldId id="287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67" d="100"/>
          <a:sy n="67" d="100"/>
        </p:scale>
        <p:origin x="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D4ADF-0534-4C8D-B3EE-DC3D7E1AC47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99322-7D5F-4F86-8473-FBDD50B2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322-7D5F-4F86-8473-FBDD50B298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0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322-7D5F-4F86-8473-FBDD50B298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0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9322-7D5F-4F86-8473-FBDD50B298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7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7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6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1700-EE9D-4ACB-8132-14C8D66FBDF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671D-061D-445E-90C1-8694FEF47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1887016" y="2276872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CHÚC CÁC EM HỌC TỐT!</a:t>
            </a:r>
          </a:p>
        </p:txBody>
      </p:sp>
      <p:graphicFrame>
        <p:nvGraphicFramePr>
          <p:cNvPr id="1044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71131"/>
              </p:ext>
            </p:extLst>
          </p:nvPr>
        </p:nvGraphicFramePr>
        <p:xfrm>
          <a:off x="91175" y="0"/>
          <a:ext cx="4913313" cy="6831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Clip" r:id="rId3" imgW="3532327" imgH="4445813" progId="MS_ClipArt_Gallery.2">
                  <p:embed/>
                </p:oleObj>
              </mc:Choice>
              <mc:Fallback>
                <p:oleObj name="Clip" r:id="rId3" imgW="3532327" imgH="44458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75" y="0"/>
                        <a:ext cx="4913313" cy="6831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558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35" y="692696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19675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qphuc\Desktop\BẢN VẼ CƠ KHÍ- 5512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700808"/>
            <a:ext cx="684076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732240" y="611295"/>
            <a:ext cx="0" cy="6237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732240" y="1844824"/>
            <a:ext cx="2456549" cy="3816424"/>
            <a:chOff x="6732240" y="1844824"/>
            <a:chExt cx="2456549" cy="3816424"/>
          </a:xfrm>
        </p:grpSpPr>
        <p:sp>
          <p:nvSpPr>
            <p:cNvPr id="5" name="Explosion 1 4"/>
            <p:cNvSpPr/>
            <p:nvPr/>
          </p:nvSpPr>
          <p:spPr>
            <a:xfrm>
              <a:off x="6732240" y="1844824"/>
              <a:ext cx="2456549" cy="381642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92280" y="3125242"/>
              <a:ext cx="1949735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300" dirty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2300" dirty="0" err="1">
                  <a:latin typeface="Arial" pitchFamily="34" charset="0"/>
                  <a:cs typeface="Arial" pitchFamily="34" charset="0"/>
                </a:rPr>
                <a:t>biết</a:t>
              </a:r>
              <a:r>
                <a:rPr lang="en-US" sz="23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300" dirty="0" err="1">
                  <a:latin typeface="Arial" pitchFamily="34" charset="0"/>
                  <a:cs typeface="Arial" pitchFamily="34" charset="0"/>
                </a:rPr>
                <a:t>trình</a:t>
              </a:r>
              <a:r>
                <a:rPr lang="en-US" sz="23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3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3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300" dirty="0" err="1">
                  <a:latin typeface="Arial" pitchFamily="34" charset="0"/>
                  <a:cs typeface="Arial" pitchFamily="34" charset="0"/>
                </a:rPr>
                <a:t>đọc</a:t>
              </a:r>
              <a:r>
                <a:rPr lang="en-US" sz="23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3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300" dirty="0">
                  <a:latin typeface="Arial" pitchFamily="34" charset="0"/>
                  <a:cs typeface="Arial" pitchFamily="34" charset="0"/>
                </a:rPr>
                <a:t> BVCT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1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35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397675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3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216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qphuc\Desktop\BẢN VẼ CƠ KHÍ- 5512\Cong nghe 8 SGK hinh 13.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824536" cy="39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03466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đỡ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620688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14444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qphuc\Desktop\BẢN VẼ CƠ KHÍ- 5512\1w-16576441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" y="1628800"/>
            <a:ext cx="5616624" cy="51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724128" y="620688"/>
            <a:ext cx="0" cy="6237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5775388" y="836712"/>
            <a:ext cx="3405124" cy="33646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đai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5159" y="4492277"/>
            <a:ext cx="3041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Heptagon 7"/>
          <p:cNvSpPr/>
          <p:nvPr/>
        </p:nvSpPr>
        <p:spPr>
          <a:xfrm>
            <a:off x="5796136" y="1124744"/>
            <a:ext cx="504056" cy="51077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5796136" y="4408114"/>
            <a:ext cx="504056" cy="51077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99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620688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14444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qphuc\Desktop\BẢN VẼ CƠ KHÍ- 5512\1w-16576441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" y="1628800"/>
            <a:ext cx="5616624" cy="51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724128" y="620688"/>
            <a:ext cx="0" cy="6237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ptagon 7"/>
          <p:cNvSpPr/>
          <p:nvPr/>
        </p:nvSpPr>
        <p:spPr>
          <a:xfrm>
            <a:off x="5796136" y="1124744"/>
            <a:ext cx="504056" cy="51077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5796136" y="3760042"/>
            <a:ext cx="504056" cy="51077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0192" y="1195464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0192" y="3702511"/>
            <a:ext cx="2956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/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05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216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qphuc\Desktop\BẢN VẼ CƠ KHÍ- 5512\Hinh-14-4-Bo-tri-cac-h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264696" cy="36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609329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14.4.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216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qphuc\Desktop\BẢN VẼ CƠ KHÍ- 5512\1r-1657644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2939"/>
            <a:ext cx="6696744" cy="41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216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609329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14.6.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đậm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qphuc\Desktop\BẢN VẼ CƠ KHÍ- 5512\Hinh-14-6-to-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24849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216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282" y="632155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đai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qphuc\Desktop\BẢN VẼ CƠ KHÍ- 5512\Hinh-14-7-Ban-ve-chi-tiet-vong-d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1309"/>
            <a:ext cx="7992888" cy="43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216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84482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B2.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B3.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hbd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hbd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Tẩy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hbd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B4.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4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019" y="4463940"/>
            <a:ext cx="76200" cy="1905000"/>
          </a:xfrm>
          <a:prstGeom prst="rect">
            <a:avLst/>
          </a:prstGeom>
          <a:ln w="28575">
            <a:solidFill>
              <a:srgbClr val="FF66FF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23"/>
          <p:cNvGrpSpPr>
            <a:grpSpLocks/>
          </p:cNvGrpSpPr>
          <p:nvPr/>
        </p:nvGrpSpPr>
        <p:grpSpPr bwMode="auto">
          <a:xfrm>
            <a:off x="2256770" y="4610100"/>
            <a:ext cx="3657600" cy="635000"/>
            <a:chOff x="2438400" y="5156200"/>
            <a:chExt cx="3739625" cy="50800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2774950" y="5156200"/>
              <a:ext cx="3403075" cy="508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800" b="1" dirty="0" err="1">
                  <a:ln w="1905"/>
                  <a:solidFill>
                    <a:srgbClr val="FFFF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b="1" dirty="0">
                  <a:ln w="1905"/>
                  <a:solidFill>
                    <a:srgbClr val="FFFF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FFFF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2800" b="1" dirty="0">
                  <a:ln w="1905"/>
                  <a:solidFill>
                    <a:srgbClr val="FFFF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chi </a:t>
              </a:r>
              <a:r>
                <a:rPr lang="en-US" sz="2800" b="1" dirty="0" err="1">
                  <a:ln w="1905"/>
                  <a:solidFill>
                    <a:srgbClr val="FFFF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tiết</a:t>
              </a:r>
              <a:endParaRPr lang="en-US" sz="28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60" name="Group 30"/>
            <p:cNvGrpSpPr>
              <a:grpSpLocks/>
            </p:cNvGrpSpPr>
            <p:nvPr/>
          </p:nvGrpSpPr>
          <p:grpSpPr bwMode="auto">
            <a:xfrm>
              <a:off x="2438400" y="5239870"/>
              <a:ext cx="381000" cy="416151"/>
              <a:chOff x="2078" y="1604"/>
              <a:chExt cx="1615" cy="1764"/>
            </a:xfrm>
          </p:grpSpPr>
          <p:sp>
            <p:nvSpPr>
              <p:cNvPr id="6161" name="Oval 3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2" name="Oval 3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val 33"/>
              <p:cNvSpPr>
                <a:spLocks noChangeArrowheads="1"/>
              </p:cNvSpPr>
              <p:nvPr/>
            </p:nvSpPr>
            <p:spPr bwMode="gray">
              <a:xfrm>
                <a:off x="2250" y="1607"/>
                <a:ext cx="1126" cy="17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4" name="Oval 34"/>
              <p:cNvSpPr>
                <a:spLocks noChangeArrowheads="1"/>
              </p:cNvSpPr>
              <p:nvPr/>
            </p:nvSpPr>
            <p:spPr bwMode="gray">
              <a:xfrm>
                <a:off x="2254" y="1607"/>
                <a:ext cx="1126" cy="176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vi-VN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Oval 35"/>
              <p:cNvSpPr>
                <a:spLocks noChangeArrowheads="1"/>
              </p:cNvSpPr>
              <p:nvPr/>
            </p:nvSpPr>
            <p:spPr bwMode="gray">
              <a:xfrm>
                <a:off x="2339" y="1604"/>
                <a:ext cx="1094" cy="176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6" name="Oval 36"/>
              <p:cNvSpPr>
                <a:spLocks noChangeArrowheads="1"/>
              </p:cNvSpPr>
              <p:nvPr/>
            </p:nvSpPr>
            <p:spPr bwMode="gray">
              <a:xfrm>
                <a:off x="2337" y="1607"/>
                <a:ext cx="1096" cy="1761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232"/>
          <p:cNvGrpSpPr>
            <a:grpSpLocks/>
          </p:cNvGrpSpPr>
          <p:nvPr/>
        </p:nvGrpSpPr>
        <p:grpSpPr bwMode="auto">
          <a:xfrm>
            <a:off x="2221845" y="5468938"/>
            <a:ext cx="3775075" cy="700087"/>
            <a:chOff x="2063750" y="5983287"/>
            <a:chExt cx="3632330" cy="508000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2362200" y="5983287"/>
              <a:ext cx="3333880" cy="5080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8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2800" b="1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lắp</a:t>
              </a:r>
              <a:endPara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52" name="Group 37"/>
            <p:cNvGrpSpPr>
              <a:grpSpLocks/>
            </p:cNvGrpSpPr>
            <p:nvPr/>
          </p:nvGrpSpPr>
          <p:grpSpPr bwMode="auto">
            <a:xfrm>
              <a:off x="2063750" y="6032500"/>
              <a:ext cx="355600" cy="381000"/>
              <a:chOff x="2078" y="1680"/>
              <a:chExt cx="1615" cy="1615"/>
            </a:xfrm>
          </p:grpSpPr>
          <p:sp>
            <p:nvSpPr>
              <p:cNvPr id="6153" name="Oval 3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4" name="Oval 3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Oval 40"/>
              <p:cNvSpPr>
                <a:spLocks noChangeArrowheads="1"/>
              </p:cNvSpPr>
              <p:nvPr/>
            </p:nvSpPr>
            <p:spPr bwMode="gray">
              <a:xfrm>
                <a:off x="2258" y="1688"/>
                <a:ext cx="1135" cy="15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6" name="Oval 41"/>
              <p:cNvSpPr>
                <a:spLocks noChangeArrowheads="1"/>
              </p:cNvSpPr>
              <p:nvPr/>
            </p:nvSpPr>
            <p:spPr bwMode="gray">
              <a:xfrm>
                <a:off x="2254" y="1689"/>
                <a:ext cx="1135" cy="159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42"/>
              <p:cNvSpPr>
                <a:spLocks noChangeArrowheads="1"/>
              </p:cNvSpPr>
              <p:nvPr/>
            </p:nvSpPr>
            <p:spPr bwMode="gray">
              <a:xfrm>
                <a:off x="2342" y="1691"/>
                <a:ext cx="1096" cy="15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Oval 43"/>
              <p:cNvSpPr>
                <a:spLocks noChangeArrowheads="1"/>
              </p:cNvSpPr>
              <p:nvPr/>
            </p:nvSpPr>
            <p:spPr bwMode="gray">
              <a:xfrm>
                <a:off x="2342" y="1691"/>
                <a:ext cx="1096" cy="159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95250" y="95250"/>
            <a:ext cx="1981200" cy="2057400"/>
            <a:chOff x="382" y="373"/>
            <a:chExt cx="1064" cy="1064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45" name="Freeform 7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29 h 130"/>
                  <a:gd name="T2" fmla="*/ 0 w 296"/>
                  <a:gd name="T3" fmla="*/ 28 h 130"/>
                  <a:gd name="T4" fmla="*/ 2 w 296"/>
                  <a:gd name="T5" fmla="*/ 28 h 130"/>
                  <a:gd name="T6" fmla="*/ 2 w 296"/>
                  <a:gd name="T7" fmla="*/ 28 h 130"/>
                  <a:gd name="T8" fmla="*/ 2 w 296"/>
                  <a:gd name="T9" fmla="*/ 27 h 130"/>
                  <a:gd name="T10" fmla="*/ 8 w 296"/>
                  <a:gd name="T11" fmla="*/ 29 h 130"/>
                  <a:gd name="T12" fmla="*/ 14 w 296"/>
                  <a:gd name="T13" fmla="*/ 29 h 130"/>
                  <a:gd name="T14" fmla="*/ 20 w 296"/>
                  <a:gd name="T15" fmla="*/ 30 h 130"/>
                  <a:gd name="T16" fmla="*/ 26 w 296"/>
                  <a:gd name="T17" fmla="*/ 29 h 130"/>
                  <a:gd name="T18" fmla="*/ 31 w 296"/>
                  <a:gd name="T19" fmla="*/ 28 h 130"/>
                  <a:gd name="T20" fmla="*/ 36 w 296"/>
                  <a:gd name="T21" fmla="*/ 26 h 130"/>
                  <a:gd name="T22" fmla="*/ 41 w 296"/>
                  <a:gd name="T23" fmla="*/ 25 h 130"/>
                  <a:gd name="T24" fmla="*/ 46 w 296"/>
                  <a:gd name="T25" fmla="*/ 22 h 130"/>
                  <a:gd name="T26" fmla="*/ 50 w 296"/>
                  <a:gd name="T27" fmla="*/ 20 h 130"/>
                  <a:gd name="T28" fmla="*/ 55 w 296"/>
                  <a:gd name="T29" fmla="*/ 17 h 130"/>
                  <a:gd name="T30" fmla="*/ 58 w 296"/>
                  <a:gd name="T31" fmla="*/ 14 h 130"/>
                  <a:gd name="T32" fmla="*/ 62 w 296"/>
                  <a:gd name="T33" fmla="*/ 11 h 130"/>
                  <a:gd name="T34" fmla="*/ 66 w 296"/>
                  <a:gd name="T35" fmla="*/ 8 h 130"/>
                  <a:gd name="T36" fmla="*/ 69 w 296"/>
                  <a:gd name="T37" fmla="*/ 5 h 130"/>
                  <a:gd name="T38" fmla="*/ 72 w 296"/>
                  <a:gd name="T39" fmla="*/ 3 h 130"/>
                  <a:gd name="T40" fmla="*/ 74 w 296"/>
                  <a:gd name="T41" fmla="*/ 0 h 130"/>
                  <a:gd name="T42" fmla="*/ 74 w 296"/>
                  <a:gd name="T43" fmla="*/ 4 h 130"/>
                  <a:gd name="T44" fmla="*/ 72 w 296"/>
                  <a:gd name="T45" fmla="*/ 7 h 130"/>
                  <a:gd name="T46" fmla="*/ 69 w 296"/>
                  <a:gd name="T47" fmla="*/ 10 h 130"/>
                  <a:gd name="T48" fmla="*/ 65 w 296"/>
                  <a:gd name="T49" fmla="*/ 13 h 130"/>
                  <a:gd name="T50" fmla="*/ 61 w 296"/>
                  <a:gd name="T51" fmla="*/ 17 h 130"/>
                  <a:gd name="T52" fmla="*/ 56 w 296"/>
                  <a:gd name="T53" fmla="*/ 20 h 130"/>
                  <a:gd name="T54" fmla="*/ 51 w 296"/>
                  <a:gd name="T55" fmla="*/ 23 h 130"/>
                  <a:gd name="T56" fmla="*/ 45 w 296"/>
                  <a:gd name="T57" fmla="*/ 26 h 130"/>
                  <a:gd name="T58" fmla="*/ 40 w 296"/>
                  <a:gd name="T59" fmla="*/ 28 h 130"/>
                  <a:gd name="T60" fmla="*/ 34 w 296"/>
                  <a:gd name="T61" fmla="*/ 30 h 130"/>
                  <a:gd name="T62" fmla="*/ 27 w 296"/>
                  <a:gd name="T63" fmla="*/ 32 h 130"/>
                  <a:gd name="T64" fmla="*/ 22 w 296"/>
                  <a:gd name="T65" fmla="*/ 33 h 130"/>
                  <a:gd name="T66" fmla="*/ 16 w 296"/>
                  <a:gd name="T67" fmla="*/ 33 h 130"/>
                  <a:gd name="T68" fmla="*/ 10 w 296"/>
                  <a:gd name="T69" fmla="*/ 33 h 130"/>
                  <a:gd name="T70" fmla="*/ 5 w 296"/>
                  <a:gd name="T71" fmla="*/ 31 h 130"/>
                  <a:gd name="T72" fmla="*/ 0 w 296"/>
                  <a:gd name="T73" fmla="*/ 29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3 w 17"/>
                  <a:gd name="T1" fmla="*/ 0 h 101"/>
                  <a:gd name="T2" fmla="*/ 4 w 17"/>
                  <a:gd name="T3" fmla="*/ 3 h 101"/>
                  <a:gd name="T4" fmla="*/ 4 w 17"/>
                  <a:gd name="T5" fmla="*/ 10 h 101"/>
                  <a:gd name="T6" fmla="*/ 3 w 17"/>
                  <a:gd name="T7" fmla="*/ 18 h 101"/>
                  <a:gd name="T8" fmla="*/ 0 w 17"/>
                  <a:gd name="T9" fmla="*/ 25 h 101"/>
                  <a:gd name="T10" fmla="*/ 0 w 17"/>
                  <a:gd name="T11" fmla="*/ 18 h 101"/>
                  <a:gd name="T12" fmla="*/ 1 w 17"/>
                  <a:gd name="T13" fmla="*/ 10 h 101"/>
                  <a:gd name="T14" fmla="*/ 2 w 17"/>
                  <a:gd name="T15" fmla="*/ 3 h 101"/>
                  <a:gd name="T16" fmla="*/ 3 w 17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4 w 21"/>
                  <a:gd name="T1" fmla="*/ 0 h 120"/>
                  <a:gd name="T2" fmla="*/ 5 w 21"/>
                  <a:gd name="T3" fmla="*/ 4 h 120"/>
                  <a:gd name="T4" fmla="*/ 4 w 21"/>
                  <a:gd name="T5" fmla="*/ 13 h 120"/>
                  <a:gd name="T6" fmla="*/ 3 w 21"/>
                  <a:gd name="T7" fmla="*/ 23 h 120"/>
                  <a:gd name="T8" fmla="*/ 0 w 21"/>
                  <a:gd name="T9" fmla="*/ 30 h 120"/>
                  <a:gd name="T10" fmla="*/ 0 w 21"/>
                  <a:gd name="T11" fmla="*/ 24 h 120"/>
                  <a:gd name="T12" fmla="*/ 1 w 21"/>
                  <a:gd name="T13" fmla="*/ 14 h 120"/>
                  <a:gd name="T14" fmla="*/ 2 w 21"/>
                  <a:gd name="T15" fmla="*/ 4 h 120"/>
                  <a:gd name="T16" fmla="*/ 4 w 21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3 w 17"/>
                  <a:gd name="T1" fmla="*/ 0 h 127"/>
                  <a:gd name="T2" fmla="*/ 4 w 17"/>
                  <a:gd name="T3" fmla="*/ 4 h 127"/>
                  <a:gd name="T4" fmla="*/ 5 w 17"/>
                  <a:gd name="T5" fmla="*/ 13 h 127"/>
                  <a:gd name="T6" fmla="*/ 3 w 17"/>
                  <a:gd name="T7" fmla="*/ 24 h 127"/>
                  <a:gd name="T8" fmla="*/ 0 w 17"/>
                  <a:gd name="T9" fmla="*/ 31 h 127"/>
                  <a:gd name="T10" fmla="*/ 0 w 17"/>
                  <a:gd name="T11" fmla="*/ 25 h 127"/>
                  <a:gd name="T12" fmla="*/ 1 w 17"/>
                  <a:gd name="T13" fmla="*/ 14 h 127"/>
                  <a:gd name="T14" fmla="*/ 1 w 17"/>
                  <a:gd name="T15" fmla="*/ 4 h 127"/>
                  <a:gd name="T16" fmla="*/ 3 w 17"/>
                  <a:gd name="T17" fmla="*/ 0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2 w 14"/>
                  <a:gd name="T1" fmla="*/ 0 h 113"/>
                  <a:gd name="T2" fmla="*/ 4 w 14"/>
                  <a:gd name="T3" fmla="*/ 4 h 113"/>
                  <a:gd name="T4" fmla="*/ 4 w 14"/>
                  <a:gd name="T5" fmla="*/ 13 h 113"/>
                  <a:gd name="T6" fmla="*/ 3 w 14"/>
                  <a:gd name="T7" fmla="*/ 23 h 113"/>
                  <a:gd name="T8" fmla="*/ 1 w 14"/>
                  <a:gd name="T9" fmla="*/ 29 h 113"/>
                  <a:gd name="T10" fmla="*/ 1 w 14"/>
                  <a:gd name="T11" fmla="*/ 22 h 113"/>
                  <a:gd name="T12" fmla="*/ 0 w 14"/>
                  <a:gd name="T13" fmla="*/ 13 h 113"/>
                  <a:gd name="T14" fmla="*/ 1 w 14"/>
                  <a:gd name="T15" fmla="*/ 4 h 113"/>
                  <a:gd name="T16" fmla="*/ 2 w 14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0 w 17"/>
                  <a:gd name="T1" fmla="*/ 0 h 95"/>
                  <a:gd name="T2" fmla="*/ 2 w 17"/>
                  <a:gd name="T3" fmla="*/ 2 h 95"/>
                  <a:gd name="T4" fmla="*/ 4 w 17"/>
                  <a:gd name="T5" fmla="*/ 9 h 95"/>
                  <a:gd name="T6" fmla="*/ 3 w 17"/>
                  <a:gd name="T7" fmla="*/ 17 h 95"/>
                  <a:gd name="T8" fmla="*/ 1 w 17"/>
                  <a:gd name="T9" fmla="*/ 23 h 95"/>
                  <a:gd name="T10" fmla="*/ 1 w 17"/>
                  <a:gd name="T11" fmla="*/ 18 h 95"/>
                  <a:gd name="T12" fmla="*/ 0 w 17"/>
                  <a:gd name="T13" fmla="*/ 10 h 95"/>
                  <a:gd name="T14" fmla="*/ 0 w 17"/>
                  <a:gd name="T15" fmla="*/ 3 h 95"/>
                  <a:gd name="T16" fmla="*/ 0 w 17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1 w 20"/>
                  <a:gd name="T1" fmla="*/ 0 h 46"/>
                  <a:gd name="T2" fmla="*/ 3 w 20"/>
                  <a:gd name="T3" fmla="*/ 1 h 46"/>
                  <a:gd name="T4" fmla="*/ 5 w 20"/>
                  <a:gd name="T5" fmla="*/ 5 h 46"/>
                  <a:gd name="T6" fmla="*/ 5 w 20"/>
                  <a:gd name="T7" fmla="*/ 9 h 46"/>
                  <a:gd name="T8" fmla="*/ 4 w 20"/>
                  <a:gd name="T9" fmla="*/ 12 h 46"/>
                  <a:gd name="T10" fmla="*/ 4 w 20"/>
                  <a:gd name="T11" fmla="*/ 8 h 46"/>
                  <a:gd name="T12" fmla="*/ 2 w 20"/>
                  <a:gd name="T13" fmla="*/ 4 h 46"/>
                  <a:gd name="T14" fmla="*/ 0 w 20"/>
                  <a:gd name="T15" fmla="*/ 1 h 46"/>
                  <a:gd name="T16" fmla="*/ 1 w 20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3 w 17"/>
                  <a:gd name="T1" fmla="*/ 0 h 87"/>
                  <a:gd name="T2" fmla="*/ 4 w 17"/>
                  <a:gd name="T3" fmla="*/ 3 h 87"/>
                  <a:gd name="T4" fmla="*/ 4 w 17"/>
                  <a:gd name="T5" fmla="*/ 9 h 87"/>
                  <a:gd name="T6" fmla="*/ 3 w 17"/>
                  <a:gd name="T7" fmla="*/ 16 h 87"/>
                  <a:gd name="T8" fmla="*/ 0 w 17"/>
                  <a:gd name="T9" fmla="*/ 22 h 87"/>
                  <a:gd name="T10" fmla="*/ 0 w 17"/>
                  <a:gd name="T11" fmla="*/ 16 h 87"/>
                  <a:gd name="T12" fmla="*/ 1 w 17"/>
                  <a:gd name="T13" fmla="*/ 9 h 87"/>
                  <a:gd name="T14" fmla="*/ 2 w 17"/>
                  <a:gd name="T15" fmla="*/ 3 h 87"/>
                  <a:gd name="T16" fmla="*/ 3 w 17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2 w 17"/>
                  <a:gd name="T1" fmla="*/ 0 h 124"/>
                  <a:gd name="T2" fmla="*/ 4 w 17"/>
                  <a:gd name="T3" fmla="*/ 5 h 124"/>
                  <a:gd name="T4" fmla="*/ 4 w 17"/>
                  <a:gd name="T5" fmla="*/ 14 h 124"/>
                  <a:gd name="T6" fmla="*/ 3 w 17"/>
                  <a:gd name="T7" fmla="*/ 24 h 124"/>
                  <a:gd name="T8" fmla="*/ 0 w 17"/>
                  <a:gd name="T9" fmla="*/ 31 h 124"/>
                  <a:gd name="T10" fmla="*/ 0 w 17"/>
                  <a:gd name="T11" fmla="*/ 25 h 124"/>
                  <a:gd name="T12" fmla="*/ 0 w 17"/>
                  <a:gd name="T13" fmla="*/ 14 h 124"/>
                  <a:gd name="T14" fmla="*/ 1 w 17"/>
                  <a:gd name="T15" fmla="*/ 5 h 124"/>
                  <a:gd name="T16" fmla="*/ 2 w 17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0 w 17"/>
                  <a:gd name="T1" fmla="*/ 0 h 108"/>
                  <a:gd name="T2" fmla="*/ 2 w 17"/>
                  <a:gd name="T3" fmla="*/ 4 h 108"/>
                  <a:gd name="T4" fmla="*/ 4 w 17"/>
                  <a:gd name="T5" fmla="*/ 11 h 108"/>
                  <a:gd name="T6" fmla="*/ 4 w 17"/>
                  <a:gd name="T7" fmla="*/ 21 h 108"/>
                  <a:gd name="T8" fmla="*/ 2 w 17"/>
                  <a:gd name="T9" fmla="*/ 27 h 108"/>
                  <a:gd name="T10" fmla="*/ 1 w 17"/>
                  <a:gd name="T11" fmla="*/ 21 h 108"/>
                  <a:gd name="T12" fmla="*/ 0 w 17"/>
                  <a:gd name="T13" fmla="*/ 12 h 108"/>
                  <a:gd name="T14" fmla="*/ 0 w 17"/>
                  <a:gd name="T15" fmla="*/ 4 h 108"/>
                  <a:gd name="T16" fmla="*/ 0 w 17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0 w 9"/>
                  <a:gd name="T1" fmla="*/ 0 h 90"/>
                  <a:gd name="T2" fmla="*/ 1 w 9"/>
                  <a:gd name="T3" fmla="*/ 4 h 90"/>
                  <a:gd name="T4" fmla="*/ 2 w 9"/>
                  <a:gd name="T5" fmla="*/ 11 h 90"/>
                  <a:gd name="T6" fmla="*/ 1 w 9"/>
                  <a:gd name="T7" fmla="*/ 19 h 90"/>
                  <a:gd name="T8" fmla="*/ 0 w 9"/>
                  <a:gd name="T9" fmla="*/ 23 h 90"/>
                  <a:gd name="T10" fmla="*/ 0 w 9"/>
                  <a:gd name="T11" fmla="*/ 18 h 90"/>
                  <a:gd name="T12" fmla="*/ 0 w 9"/>
                  <a:gd name="T13" fmla="*/ 11 h 90"/>
                  <a:gd name="T14" fmla="*/ 0 w 9"/>
                  <a:gd name="T15" fmla="*/ 4 h 90"/>
                  <a:gd name="T16" fmla="*/ 0 w 9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8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1 w 18"/>
                  <a:gd name="T1" fmla="*/ 0 h 55"/>
                  <a:gd name="T2" fmla="*/ 3 w 18"/>
                  <a:gd name="T3" fmla="*/ 2 h 55"/>
                  <a:gd name="T4" fmla="*/ 4 w 18"/>
                  <a:gd name="T5" fmla="*/ 6 h 55"/>
                  <a:gd name="T6" fmla="*/ 5 w 18"/>
                  <a:gd name="T7" fmla="*/ 11 h 55"/>
                  <a:gd name="T8" fmla="*/ 3 w 18"/>
                  <a:gd name="T9" fmla="*/ 14 h 55"/>
                  <a:gd name="T10" fmla="*/ 3 w 18"/>
                  <a:gd name="T11" fmla="*/ 10 h 55"/>
                  <a:gd name="T12" fmla="*/ 2 w 18"/>
                  <a:gd name="T13" fmla="*/ 6 h 55"/>
                  <a:gd name="T14" fmla="*/ 0 w 18"/>
                  <a:gd name="T15" fmla="*/ 2 h 55"/>
                  <a:gd name="T16" fmla="*/ 1 w 1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9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15 h 56"/>
                  <a:gd name="T2" fmla="*/ 0 w 18"/>
                  <a:gd name="T3" fmla="*/ 12 h 56"/>
                  <a:gd name="T4" fmla="*/ 1 w 18"/>
                  <a:gd name="T5" fmla="*/ 6 h 56"/>
                  <a:gd name="T6" fmla="*/ 2 w 18"/>
                  <a:gd name="T7" fmla="*/ 2 h 56"/>
                  <a:gd name="T8" fmla="*/ 4 w 18"/>
                  <a:gd name="T9" fmla="*/ 0 h 56"/>
                  <a:gd name="T10" fmla="*/ 5 w 18"/>
                  <a:gd name="T11" fmla="*/ 3 h 56"/>
                  <a:gd name="T12" fmla="*/ 4 w 18"/>
                  <a:gd name="T13" fmla="*/ 7 h 56"/>
                  <a:gd name="T14" fmla="*/ 2 w 18"/>
                  <a:gd name="T15" fmla="*/ 12 h 56"/>
                  <a:gd name="T16" fmla="*/ 0 w 18"/>
                  <a:gd name="T17" fmla="*/ 15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20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3 h 12"/>
                  <a:gd name="T2" fmla="*/ 1 w 52"/>
                  <a:gd name="T3" fmla="*/ 3 h 12"/>
                  <a:gd name="T4" fmla="*/ 3 w 52"/>
                  <a:gd name="T5" fmla="*/ 3 h 12"/>
                  <a:gd name="T6" fmla="*/ 5 w 52"/>
                  <a:gd name="T7" fmla="*/ 3 h 12"/>
                  <a:gd name="T8" fmla="*/ 7 w 52"/>
                  <a:gd name="T9" fmla="*/ 3 h 12"/>
                  <a:gd name="T10" fmla="*/ 9 w 52"/>
                  <a:gd name="T11" fmla="*/ 3 h 12"/>
                  <a:gd name="T12" fmla="*/ 11 w 52"/>
                  <a:gd name="T13" fmla="*/ 3 h 12"/>
                  <a:gd name="T14" fmla="*/ 13 w 52"/>
                  <a:gd name="T15" fmla="*/ 2 h 12"/>
                  <a:gd name="T16" fmla="*/ 13 w 52"/>
                  <a:gd name="T17" fmla="*/ 2 h 12"/>
                  <a:gd name="T18" fmla="*/ 13 w 52"/>
                  <a:gd name="T19" fmla="*/ 1 h 12"/>
                  <a:gd name="T20" fmla="*/ 12 w 52"/>
                  <a:gd name="T21" fmla="*/ 0 h 12"/>
                  <a:gd name="T22" fmla="*/ 10 w 52"/>
                  <a:gd name="T23" fmla="*/ 0 h 12"/>
                  <a:gd name="T24" fmla="*/ 8 w 52"/>
                  <a:gd name="T25" fmla="*/ 1 h 12"/>
                  <a:gd name="T26" fmla="*/ 6 w 52"/>
                  <a:gd name="T27" fmla="*/ 2 h 12"/>
                  <a:gd name="T28" fmla="*/ 3 w 52"/>
                  <a:gd name="T29" fmla="*/ 2 h 12"/>
                  <a:gd name="T30" fmla="*/ 2 w 52"/>
                  <a:gd name="T31" fmla="*/ 3 h 12"/>
                  <a:gd name="T32" fmla="*/ 0 w 52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21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8 h 32"/>
                  <a:gd name="T2" fmla="*/ 1 w 42"/>
                  <a:gd name="T3" fmla="*/ 8 h 32"/>
                  <a:gd name="T4" fmla="*/ 3 w 42"/>
                  <a:gd name="T5" fmla="*/ 7 h 32"/>
                  <a:gd name="T6" fmla="*/ 4 w 42"/>
                  <a:gd name="T7" fmla="*/ 6 h 32"/>
                  <a:gd name="T8" fmla="*/ 7 w 42"/>
                  <a:gd name="T9" fmla="*/ 5 h 32"/>
                  <a:gd name="T10" fmla="*/ 9 w 42"/>
                  <a:gd name="T11" fmla="*/ 4 h 32"/>
                  <a:gd name="T12" fmla="*/ 10 w 42"/>
                  <a:gd name="T13" fmla="*/ 3 h 32"/>
                  <a:gd name="T14" fmla="*/ 12 w 42"/>
                  <a:gd name="T15" fmla="*/ 1 h 32"/>
                  <a:gd name="T16" fmla="*/ 12 w 42"/>
                  <a:gd name="T17" fmla="*/ 0 h 32"/>
                  <a:gd name="T18" fmla="*/ 9 w 42"/>
                  <a:gd name="T19" fmla="*/ 0 h 32"/>
                  <a:gd name="T20" fmla="*/ 6 w 42"/>
                  <a:gd name="T21" fmla="*/ 3 h 32"/>
                  <a:gd name="T22" fmla="*/ 3 w 42"/>
                  <a:gd name="T23" fmla="*/ 6 h 32"/>
                  <a:gd name="T24" fmla="*/ 0 w 42"/>
                  <a:gd name="T25" fmla="*/ 8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22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1 w 16"/>
                  <a:gd name="T1" fmla="*/ 0 h 69"/>
                  <a:gd name="T2" fmla="*/ 3 w 16"/>
                  <a:gd name="T3" fmla="*/ 4 h 69"/>
                  <a:gd name="T4" fmla="*/ 4 w 16"/>
                  <a:gd name="T5" fmla="*/ 9 h 69"/>
                  <a:gd name="T6" fmla="*/ 4 w 16"/>
                  <a:gd name="T7" fmla="*/ 14 h 69"/>
                  <a:gd name="T8" fmla="*/ 2 w 16"/>
                  <a:gd name="T9" fmla="*/ 17 h 69"/>
                  <a:gd name="T10" fmla="*/ 1 w 16"/>
                  <a:gd name="T11" fmla="*/ 15 h 69"/>
                  <a:gd name="T12" fmla="*/ 0 w 16"/>
                  <a:gd name="T13" fmla="*/ 10 h 69"/>
                  <a:gd name="T14" fmla="*/ 1 w 16"/>
                  <a:gd name="T15" fmla="*/ 5 h 69"/>
                  <a:gd name="T16" fmla="*/ 1 w 1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23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5 w 23"/>
                  <a:gd name="T1" fmla="*/ 0 h 66"/>
                  <a:gd name="T2" fmla="*/ 5 w 23"/>
                  <a:gd name="T3" fmla="*/ 4 h 66"/>
                  <a:gd name="T4" fmla="*/ 4 w 23"/>
                  <a:gd name="T5" fmla="*/ 10 h 66"/>
                  <a:gd name="T6" fmla="*/ 3 w 23"/>
                  <a:gd name="T7" fmla="*/ 14 h 66"/>
                  <a:gd name="T8" fmla="*/ 0 w 23"/>
                  <a:gd name="T9" fmla="*/ 17 h 66"/>
                  <a:gd name="T10" fmla="*/ 0 w 23"/>
                  <a:gd name="T11" fmla="*/ 14 h 66"/>
                  <a:gd name="T12" fmla="*/ 1 w 23"/>
                  <a:gd name="T13" fmla="*/ 10 h 66"/>
                  <a:gd name="T14" fmla="*/ 4 w 23"/>
                  <a:gd name="T15" fmla="*/ 4 h 66"/>
                  <a:gd name="T16" fmla="*/ 5 w 2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24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2 w 17"/>
                  <a:gd name="T3" fmla="*/ 3 h 62"/>
                  <a:gd name="T4" fmla="*/ 3 w 17"/>
                  <a:gd name="T5" fmla="*/ 7 h 62"/>
                  <a:gd name="T6" fmla="*/ 4 w 17"/>
                  <a:gd name="T7" fmla="*/ 12 h 62"/>
                  <a:gd name="T8" fmla="*/ 3 w 17"/>
                  <a:gd name="T9" fmla="*/ 16 h 62"/>
                  <a:gd name="T10" fmla="*/ 1 w 17"/>
                  <a:gd name="T11" fmla="*/ 15 h 62"/>
                  <a:gd name="T12" fmla="*/ 1 w 17"/>
                  <a:gd name="T13" fmla="*/ 11 h 62"/>
                  <a:gd name="T14" fmla="*/ 0 w 17"/>
                  <a:gd name="T15" fmla="*/ 5 h 62"/>
                  <a:gd name="T16" fmla="*/ 0 w 1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25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3 w 24"/>
                  <a:gd name="T3" fmla="*/ 3 h 65"/>
                  <a:gd name="T4" fmla="*/ 5 w 24"/>
                  <a:gd name="T5" fmla="*/ 8 h 65"/>
                  <a:gd name="T6" fmla="*/ 6 w 24"/>
                  <a:gd name="T7" fmla="*/ 14 h 65"/>
                  <a:gd name="T8" fmla="*/ 6 w 24"/>
                  <a:gd name="T9" fmla="*/ 17 h 65"/>
                  <a:gd name="T10" fmla="*/ 4 w 24"/>
                  <a:gd name="T11" fmla="*/ 16 h 65"/>
                  <a:gd name="T12" fmla="*/ 3 w 24"/>
                  <a:gd name="T13" fmla="*/ 11 h 65"/>
                  <a:gd name="T14" fmla="*/ 2 w 24"/>
                  <a:gd name="T15" fmla="*/ 6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26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4 w 30"/>
                  <a:gd name="T3" fmla="*/ 3 h 61"/>
                  <a:gd name="T4" fmla="*/ 6 w 30"/>
                  <a:gd name="T5" fmla="*/ 8 h 61"/>
                  <a:gd name="T6" fmla="*/ 8 w 30"/>
                  <a:gd name="T7" fmla="*/ 13 h 61"/>
                  <a:gd name="T8" fmla="*/ 7 w 30"/>
                  <a:gd name="T9" fmla="*/ 16 h 61"/>
                  <a:gd name="T10" fmla="*/ 5 w 30"/>
                  <a:gd name="T11" fmla="*/ 14 h 61"/>
                  <a:gd name="T12" fmla="*/ 4 w 30"/>
                  <a:gd name="T13" fmla="*/ 10 h 61"/>
                  <a:gd name="T14" fmla="*/ 2 w 30"/>
                  <a:gd name="T15" fmla="*/ 4 h 61"/>
                  <a:gd name="T16" fmla="*/ 0 w 30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27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2 w 46"/>
                  <a:gd name="T3" fmla="*/ 2 h 64"/>
                  <a:gd name="T4" fmla="*/ 4 w 46"/>
                  <a:gd name="T5" fmla="*/ 4 h 64"/>
                  <a:gd name="T6" fmla="*/ 6 w 46"/>
                  <a:gd name="T7" fmla="*/ 6 h 64"/>
                  <a:gd name="T8" fmla="*/ 9 w 46"/>
                  <a:gd name="T9" fmla="*/ 9 h 64"/>
                  <a:gd name="T10" fmla="*/ 10 w 46"/>
                  <a:gd name="T11" fmla="*/ 12 h 64"/>
                  <a:gd name="T12" fmla="*/ 11 w 46"/>
                  <a:gd name="T13" fmla="*/ 14 h 64"/>
                  <a:gd name="T14" fmla="*/ 12 w 46"/>
                  <a:gd name="T15" fmla="*/ 15 h 64"/>
                  <a:gd name="T16" fmla="*/ 11 w 46"/>
                  <a:gd name="T17" fmla="*/ 17 h 64"/>
                  <a:gd name="T18" fmla="*/ 8 w 46"/>
                  <a:gd name="T19" fmla="*/ 15 h 64"/>
                  <a:gd name="T20" fmla="*/ 5 w 46"/>
                  <a:gd name="T21" fmla="*/ 11 h 64"/>
                  <a:gd name="T22" fmla="*/ 3 w 46"/>
                  <a:gd name="T23" fmla="*/ 5 h 64"/>
                  <a:gd name="T24" fmla="*/ 0 w 46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28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2 w 60"/>
                  <a:gd name="T3" fmla="*/ 1 h 61"/>
                  <a:gd name="T4" fmla="*/ 5 w 60"/>
                  <a:gd name="T5" fmla="*/ 3 h 61"/>
                  <a:gd name="T6" fmla="*/ 7 w 60"/>
                  <a:gd name="T7" fmla="*/ 6 h 61"/>
                  <a:gd name="T8" fmla="*/ 10 w 60"/>
                  <a:gd name="T9" fmla="*/ 8 h 61"/>
                  <a:gd name="T10" fmla="*/ 13 w 60"/>
                  <a:gd name="T11" fmla="*/ 11 h 61"/>
                  <a:gd name="T12" fmla="*/ 15 w 60"/>
                  <a:gd name="T13" fmla="*/ 13 h 61"/>
                  <a:gd name="T14" fmla="*/ 15 w 60"/>
                  <a:gd name="T15" fmla="*/ 15 h 61"/>
                  <a:gd name="T16" fmla="*/ 15 w 60"/>
                  <a:gd name="T17" fmla="*/ 16 h 61"/>
                  <a:gd name="T18" fmla="*/ 13 w 60"/>
                  <a:gd name="T19" fmla="*/ 16 h 61"/>
                  <a:gd name="T20" fmla="*/ 12 w 60"/>
                  <a:gd name="T21" fmla="*/ 14 h 61"/>
                  <a:gd name="T22" fmla="*/ 9 w 60"/>
                  <a:gd name="T23" fmla="*/ 12 h 61"/>
                  <a:gd name="T24" fmla="*/ 7 w 60"/>
                  <a:gd name="T25" fmla="*/ 9 h 61"/>
                  <a:gd name="T26" fmla="*/ 5 w 60"/>
                  <a:gd name="T27" fmla="*/ 6 h 61"/>
                  <a:gd name="T28" fmla="*/ 3 w 60"/>
                  <a:gd name="T29" fmla="*/ 3 h 61"/>
                  <a:gd name="T30" fmla="*/ 2 w 60"/>
                  <a:gd name="T31" fmla="*/ 1 h 61"/>
                  <a:gd name="T32" fmla="*/ 0 w 60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29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2 w 67"/>
                  <a:gd name="T3" fmla="*/ 2 h 64"/>
                  <a:gd name="T4" fmla="*/ 5 w 67"/>
                  <a:gd name="T5" fmla="*/ 3 h 64"/>
                  <a:gd name="T6" fmla="*/ 8 w 67"/>
                  <a:gd name="T7" fmla="*/ 5 h 64"/>
                  <a:gd name="T8" fmla="*/ 11 w 67"/>
                  <a:gd name="T9" fmla="*/ 8 h 64"/>
                  <a:gd name="T10" fmla="*/ 14 w 67"/>
                  <a:gd name="T11" fmla="*/ 11 h 64"/>
                  <a:gd name="T12" fmla="*/ 16 w 67"/>
                  <a:gd name="T13" fmla="*/ 13 h 64"/>
                  <a:gd name="T14" fmla="*/ 17 w 67"/>
                  <a:gd name="T15" fmla="*/ 15 h 64"/>
                  <a:gd name="T16" fmla="*/ 17 w 67"/>
                  <a:gd name="T17" fmla="*/ 17 h 64"/>
                  <a:gd name="T18" fmla="*/ 15 w 67"/>
                  <a:gd name="T19" fmla="*/ 17 h 64"/>
                  <a:gd name="T20" fmla="*/ 13 w 67"/>
                  <a:gd name="T21" fmla="*/ 16 h 64"/>
                  <a:gd name="T22" fmla="*/ 11 w 67"/>
                  <a:gd name="T23" fmla="*/ 13 h 64"/>
                  <a:gd name="T24" fmla="*/ 9 w 67"/>
                  <a:gd name="T25" fmla="*/ 10 h 64"/>
                  <a:gd name="T26" fmla="*/ 6 w 67"/>
                  <a:gd name="T27" fmla="*/ 7 h 64"/>
                  <a:gd name="T28" fmla="*/ 4 w 67"/>
                  <a:gd name="T29" fmla="*/ 4 h 64"/>
                  <a:gd name="T30" fmla="*/ 2 w 67"/>
                  <a:gd name="T31" fmla="*/ 2 h 64"/>
                  <a:gd name="T32" fmla="*/ 0 w 67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30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2 w 77"/>
                  <a:gd name="T3" fmla="*/ 1 h 58"/>
                  <a:gd name="T4" fmla="*/ 5 w 77"/>
                  <a:gd name="T5" fmla="*/ 2 h 58"/>
                  <a:gd name="T6" fmla="*/ 8 w 77"/>
                  <a:gd name="T7" fmla="*/ 4 h 58"/>
                  <a:gd name="T8" fmla="*/ 11 w 77"/>
                  <a:gd name="T9" fmla="*/ 5 h 58"/>
                  <a:gd name="T10" fmla="*/ 14 w 77"/>
                  <a:gd name="T11" fmla="*/ 8 h 58"/>
                  <a:gd name="T12" fmla="*/ 16 w 77"/>
                  <a:gd name="T13" fmla="*/ 9 h 58"/>
                  <a:gd name="T14" fmla="*/ 18 w 77"/>
                  <a:gd name="T15" fmla="*/ 12 h 58"/>
                  <a:gd name="T16" fmla="*/ 19 w 77"/>
                  <a:gd name="T17" fmla="*/ 14 h 58"/>
                  <a:gd name="T18" fmla="*/ 18 w 77"/>
                  <a:gd name="T19" fmla="*/ 15 h 58"/>
                  <a:gd name="T20" fmla="*/ 16 w 77"/>
                  <a:gd name="T21" fmla="*/ 14 h 58"/>
                  <a:gd name="T22" fmla="*/ 13 w 77"/>
                  <a:gd name="T23" fmla="*/ 12 h 58"/>
                  <a:gd name="T24" fmla="*/ 10 w 77"/>
                  <a:gd name="T25" fmla="*/ 9 h 58"/>
                  <a:gd name="T26" fmla="*/ 7 w 77"/>
                  <a:gd name="T27" fmla="*/ 7 h 58"/>
                  <a:gd name="T28" fmla="*/ 4 w 77"/>
                  <a:gd name="T29" fmla="*/ 4 h 58"/>
                  <a:gd name="T30" fmla="*/ 1 w 77"/>
                  <a:gd name="T31" fmla="*/ 2 h 58"/>
                  <a:gd name="T32" fmla="*/ 0 w 77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31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20 w 80"/>
                  <a:gd name="T1" fmla="*/ 7 h 27"/>
                  <a:gd name="T2" fmla="*/ 20 w 80"/>
                  <a:gd name="T3" fmla="*/ 7 h 27"/>
                  <a:gd name="T4" fmla="*/ 17 w 80"/>
                  <a:gd name="T5" fmla="*/ 7 h 27"/>
                  <a:gd name="T6" fmla="*/ 15 w 80"/>
                  <a:gd name="T7" fmla="*/ 6 h 27"/>
                  <a:gd name="T8" fmla="*/ 12 w 80"/>
                  <a:gd name="T9" fmla="*/ 5 h 27"/>
                  <a:gd name="T10" fmla="*/ 8 w 80"/>
                  <a:gd name="T11" fmla="*/ 4 h 27"/>
                  <a:gd name="T12" fmla="*/ 5 w 80"/>
                  <a:gd name="T13" fmla="*/ 3 h 27"/>
                  <a:gd name="T14" fmla="*/ 2 w 80"/>
                  <a:gd name="T15" fmla="*/ 2 h 27"/>
                  <a:gd name="T16" fmla="*/ 0 w 80"/>
                  <a:gd name="T17" fmla="*/ 1 h 27"/>
                  <a:gd name="T18" fmla="*/ 3 w 80"/>
                  <a:gd name="T19" fmla="*/ 0 h 27"/>
                  <a:gd name="T20" fmla="*/ 6 w 80"/>
                  <a:gd name="T21" fmla="*/ 0 h 27"/>
                  <a:gd name="T22" fmla="*/ 10 w 80"/>
                  <a:gd name="T23" fmla="*/ 1 h 27"/>
                  <a:gd name="T24" fmla="*/ 13 w 80"/>
                  <a:gd name="T25" fmla="*/ 2 h 27"/>
                  <a:gd name="T26" fmla="*/ 17 w 80"/>
                  <a:gd name="T27" fmla="*/ 2 h 27"/>
                  <a:gd name="T28" fmla="*/ 19 w 80"/>
                  <a:gd name="T29" fmla="*/ 4 h 27"/>
                  <a:gd name="T30" fmla="*/ 20 w 80"/>
                  <a:gd name="T31" fmla="*/ 5 h 27"/>
                  <a:gd name="T32" fmla="*/ 20 w 80"/>
                  <a:gd name="T33" fmla="*/ 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32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20 w 81"/>
                  <a:gd name="T1" fmla="*/ 7 h 26"/>
                  <a:gd name="T2" fmla="*/ 19 w 81"/>
                  <a:gd name="T3" fmla="*/ 7 h 26"/>
                  <a:gd name="T4" fmla="*/ 17 w 81"/>
                  <a:gd name="T5" fmla="*/ 6 h 26"/>
                  <a:gd name="T6" fmla="*/ 14 w 81"/>
                  <a:gd name="T7" fmla="*/ 6 h 26"/>
                  <a:gd name="T8" fmla="*/ 11 w 81"/>
                  <a:gd name="T9" fmla="*/ 5 h 26"/>
                  <a:gd name="T10" fmla="*/ 7 w 81"/>
                  <a:gd name="T11" fmla="*/ 4 h 26"/>
                  <a:gd name="T12" fmla="*/ 4 w 81"/>
                  <a:gd name="T13" fmla="*/ 3 h 26"/>
                  <a:gd name="T14" fmla="*/ 2 w 81"/>
                  <a:gd name="T15" fmla="*/ 2 h 26"/>
                  <a:gd name="T16" fmla="*/ 0 w 81"/>
                  <a:gd name="T17" fmla="*/ 1 h 26"/>
                  <a:gd name="T18" fmla="*/ 2 w 81"/>
                  <a:gd name="T19" fmla="*/ 0 h 26"/>
                  <a:gd name="T20" fmla="*/ 6 w 81"/>
                  <a:gd name="T21" fmla="*/ 0 h 26"/>
                  <a:gd name="T22" fmla="*/ 9 w 81"/>
                  <a:gd name="T23" fmla="*/ 1 h 26"/>
                  <a:gd name="T24" fmla="*/ 13 w 81"/>
                  <a:gd name="T25" fmla="*/ 1 h 26"/>
                  <a:gd name="T26" fmla="*/ 16 w 81"/>
                  <a:gd name="T27" fmla="*/ 2 h 26"/>
                  <a:gd name="T28" fmla="*/ 18 w 81"/>
                  <a:gd name="T29" fmla="*/ 4 h 26"/>
                  <a:gd name="T30" fmla="*/ 20 w 81"/>
                  <a:gd name="T31" fmla="*/ 5 h 26"/>
                  <a:gd name="T32" fmla="*/ 20 w 81"/>
                  <a:gd name="T33" fmla="*/ 7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3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1 w 390"/>
                  <a:gd name="T1" fmla="*/ 24 h 107"/>
                  <a:gd name="T2" fmla="*/ 0 w 390"/>
                  <a:gd name="T3" fmla="*/ 24 h 107"/>
                  <a:gd name="T4" fmla="*/ 0 w 390"/>
                  <a:gd name="T5" fmla="*/ 25 h 107"/>
                  <a:gd name="T6" fmla="*/ 0 w 390"/>
                  <a:gd name="T7" fmla="*/ 26 h 107"/>
                  <a:gd name="T8" fmla="*/ 0 w 390"/>
                  <a:gd name="T9" fmla="*/ 27 h 107"/>
                  <a:gd name="T10" fmla="*/ 7 w 390"/>
                  <a:gd name="T11" fmla="*/ 23 h 107"/>
                  <a:gd name="T12" fmla="*/ 14 w 390"/>
                  <a:gd name="T13" fmla="*/ 19 h 107"/>
                  <a:gd name="T14" fmla="*/ 21 w 390"/>
                  <a:gd name="T15" fmla="*/ 16 h 107"/>
                  <a:gd name="T16" fmla="*/ 28 w 390"/>
                  <a:gd name="T17" fmla="*/ 13 h 107"/>
                  <a:gd name="T18" fmla="*/ 34 w 390"/>
                  <a:gd name="T19" fmla="*/ 10 h 107"/>
                  <a:gd name="T20" fmla="*/ 41 w 390"/>
                  <a:gd name="T21" fmla="*/ 8 h 107"/>
                  <a:gd name="T22" fmla="*/ 47 w 390"/>
                  <a:gd name="T23" fmla="*/ 7 h 107"/>
                  <a:gd name="T24" fmla="*/ 53 w 390"/>
                  <a:gd name="T25" fmla="*/ 5 h 107"/>
                  <a:gd name="T26" fmla="*/ 60 w 390"/>
                  <a:gd name="T27" fmla="*/ 5 h 107"/>
                  <a:gd name="T28" fmla="*/ 65 w 390"/>
                  <a:gd name="T29" fmla="*/ 4 h 107"/>
                  <a:gd name="T30" fmla="*/ 71 w 390"/>
                  <a:gd name="T31" fmla="*/ 3 h 107"/>
                  <a:gd name="T32" fmla="*/ 77 w 390"/>
                  <a:gd name="T33" fmla="*/ 3 h 107"/>
                  <a:gd name="T34" fmla="*/ 82 w 390"/>
                  <a:gd name="T35" fmla="*/ 3 h 107"/>
                  <a:gd name="T36" fmla="*/ 87 w 390"/>
                  <a:gd name="T37" fmla="*/ 2 h 107"/>
                  <a:gd name="T38" fmla="*/ 92 w 390"/>
                  <a:gd name="T39" fmla="*/ 2 h 107"/>
                  <a:gd name="T40" fmla="*/ 97 w 390"/>
                  <a:gd name="T41" fmla="*/ 2 h 107"/>
                  <a:gd name="T42" fmla="*/ 94 w 390"/>
                  <a:gd name="T43" fmla="*/ 1 h 107"/>
                  <a:gd name="T44" fmla="*/ 90 w 390"/>
                  <a:gd name="T45" fmla="*/ 1 h 107"/>
                  <a:gd name="T46" fmla="*/ 85 w 390"/>
                  <a:gd name="T47" fmla="*/ 0 h 107"/>
                  <a:gd name="T48" fmla="*/ 79 w 390"/>
                  <a:gd name="T49" fmla="*/ 0 h 107"/>
                  <a:gd name="T50" fmla="*/ 73 w 390"/>
                  <a:gd name="T51" fmla="*/ 0 h 107"/>
                  <a:gd name="T52" fmla="*/ 66 w 390"/>
                  <a:gd name="T53" fmla="*/ 1 h 107"/>
                  <a:gd name="T54" fmla="*/ 59 w 390"/>
                  <a:gd name="T55" fmla="*/ 2 h 107"/>
                  <a:gd name="T56" fmla="*/ 52 w 390"/>
                  <a:gd name="T57" fmla="*/ 3 h 107"/>
                  <a:gd name="T58" fmla="*/ 44 w 390"/>
                  <a:gd name="T59" fmla="*/ 4 h 107"/>
                  <a:gd name="T60" fmla="*/ 37 w 390"/>
                  <a:gd name="T61" fmla="*/ 6 h 107"/>
                  <a:gd name="T62" fmla="*/ 30 w 390"/>
                  <a:gd name="T63" fmla="*/ 8 h 107"/>
                  <a:gd name="T64" fmla="*/ 23 w 390"/>
                  <a:gd name="T65" fmla="*/ 10 h 107"/>
                  <a:gd name="T66" fmla="*/ 16 w 390"/>
                  <a:gd name="T67" fmla="*/ 13 h 107"/>
                  <a:gd name="T68" fmla="*/ 10 w 390"/>
                  <a:gd name="T69" fmla="*/ 16 h 107"/>
                  <a:gd name="T70" fmla="*/ 5 w 390"/>
                  <a:gd name="T71" fmla="*/ 20 h 107"/>
                  <a:gd name="T72" fmla="*/ 1 w 390"/>
                  <a:gd name="T73" fmla="*/ 24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4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15 w 59"/>
                  <a:gd name="T1" fmla="*/ 13 h 55"/>
                  <a:gd name="T2" fmla="*/ 15 w 59"/>
                  <a:gd name="T3" fmla="*/ 13 h 55"/>
                  <a:gd name="T4" fmla="*/ 15 w 59"/>
                  <a:gd name="T5" fmla="*/ 11 h 55"/>
                  <a:gd name="T6" fmla="*/ 14 w 59"/>
                  <a:gd name="T7" fmla="*/ 9 h 55"/>
                  <a:gd name="T8" fmla="*/ 12 w 59"/>
                  <a:gd name="T9" fmla="*/ 7 h 55"/>
                  <a:gd name="T10" fmla="*/ 9 w 59"/>
                  <a:gd name="T11" fmla="*/ 4 h 55"/>
                  <a:gd name="T12" fmla="*/ 7 w 59"/>
                  <a:gd name="T13" fmla="*/ 2 h 55"/>
                  <a:gd name="T14" fmla="*/ 4 w 59"/>
                  <a:gd name="T15" fmla="*/ 0 h 55"/>
                  <a:gd name="T16" fmla="*/ 0 w 59"/>
                  <a:gd name="T17" fmla="*/ 0 h 55"/>
                  <a:gd name="T18" fmla="*/ 2 w 59"/>
                  <a:gd name="T19" fmla="*/ 1 h 55"/>
                  <a:gd name="T20" fmla="*/ 4 w 59"/>
                  <a:gd name="T21" fmla="*/ 3 h 55"/>
                  <a:gd name="T22" fmla="*/ 6 w 59"/>
                  <a:gd name="T23" fmla="*/ 5 h 55"/>
                  <a:gd name="T24" fmla="*/ 8 w 59"/>
                  <a:gd name="T25" fmla="*/ 8 h 55"/>
                  <a:gd name="T26" fmla="*/ 11 w 59"/>
                  <a:gd name="T27" fmla="*/ 10 h 55"/>
                  <a:gd name="T28" fmla="*/ 12 w 59"/>
                  <a:gd name="T29" fmla="*/ 12 h 55"/>
                  <a:gd name="T30" fmla="*/ 14 w 59"/>
                  <a:gd name="T31" fmla="*/ 13 h 55"/>
                  <a:gd name="T32" fmla="*/ 15 w 59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5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19 w 78"/>
                  <a:gd name="T1" fmla="*/ 17 h 62"/>
                  <a:gd name="T2" fmla="*/ 20 w 78"/>
                  <a:gd name="T3" fmla="*/ 15 h 62"/>
                  <a:gd name="T4" fmla="*/ 19 w 78"/>
                  <a:gd name="T5" fmla="*/ 14 h 62"/>
                  <a:gd name="T6" fmla="*/ 17 w 78"/>
                  <a:gd name="T7" fmla="*/ 11 h 62"/>
                  <a:gd name="T8" fmla="*/ 14 w 78"/>
                  <a:gd name="T9" fmla="*/ 8 h 62"/>
                  <a:gd name="T10" fmla="*/ 11 w 78"/>
                  <a:gd name="T11" fmla="*/ 5 h 62"/>
                  <a:gd name="T12" fmla="*/ 8 w 78"/>
                  <a:gd name="T13" fmla="*/ 3 h 62"/>
                  <a:gd name="T14" fmla="*/ 4 w 78"/>
                  <a:gd name="T15" fmla="*/ 1 h 62"/>
                  <a:gd name="T16" fmla="*/ 0 w 78"/>
                  <a:gd name="T17" fmla="*/ 0 h 62"/>
                  <a:gd name="T18" fmla="*/ 2 w 78"/>
                  <a:gd name="T19" fmla="*/ 1 h 62"/>
                  <a:gd name="T20" fmla="*/ 4 w 78"/>
                  <a:gd name="T21" fmla="*/ 4 h 62"/>
                  <a:gd name="T22" fmla="*/ 7 w 78"/>
                  <a:gd name="T23" fmla="*/ 6 h 62"/>
                  <a:gd name="T24" fmla="*/ 10 w 78"/>
                  <a:gd name="T25" fmla="*/ 9 h 62"/>
                  <a:gd name="T26" fmla="*/ 13 w 78"/>
                  <a:gd name="T27" fmla="*/ 12 h 62"/>
                  <a:gd name="T28" fmla="*/ 16 w 78"/>
                  <a:gd name="T29" fmla="*/ 15 h 62"/>
                  <a:gd name="T30" fmla="*/ 18 w 78"/>
                  <a:gd name="T31" fmla="*/ 17 h 62"/>
                  <a:gd name="T32" fmla="*/ 19 w 78"/>
                  <a:gd name="T33" fmla="*/ 17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6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18 w 68"/>
                  <a:gd name="T1" fmla="*/ 18 h 72"/>
                  <a:gd name="T2" fmla="*/ 18 w 68"/>
                  <a:gd name="T3" fmla="*/ 17 h 72"/>
                  <a:gd name="T4" fmla="*/ 18 w 68"/>
                  <a:gd name="T5" fmla="*/ 15 h 72"/>
                  <a:gd name="T6" fmla="*/ 15 w 68"/>
                  <a:gd name="T7" fmla="*/ 12 h 72"/>
                  <a:gd name="T8" fmla="*/ 13 w 68"/>
                  <a:gd name="T9" fmla="*/ 9 h 72"/>
                  <a:gd name="T10" fmla="*/ 10 w 68"/>
                  <a:gd name="T11" fmla="*/ 6 h 72"/>
                  <a:gd name="T12" fmla="*/ 7 w 68"/>
                  <a:gd name="T13" fmla="*/ 3 h 72"/>
                  <a:gd name="T14" fmla="*/ 4 w 68"/>
                  <a:gd name="T15" fmla="*/ 1 h 72"/>
                  <a:gd name="T16" fmla="*/ 0 w 68"/>
                  <a:gd name="T17" fmla="*/ 0 h 72"/>
                  <a:gd name="T18" fmla="*/ 1 w 68"/>
                  <a:gd name="T19" fmla="*/ 2 h 72"/>
                  <a:gd name="T20" fmla="*/ 3 w 68"/>
                  <a:gd name="T21" fmla="*/ 4 h 72"/>
                  <a:gd name="T22" fmla="*/ 6 w 68"/>
                  <a:gd name="T23" fmla="*/ 7 h 72"/>
                  <a:gd name="T24" fmla="*/ 8 w 68"/>
                  <a:gd name="T25" fmla="*/ 10 h 72"/>
                  <a:gd name="T26" fmla="*/ 11 w 68"/>
                  <a:gd name="T27" fmla="*/ 14 h 72"/>
                  <a:gd name="T28" fmla="*/ 14 w 68"/>
                  <a:gd name="T29" fmla="*/ 16 h 72"/>
                  <a:gd name="T30" fmla="*/ 16 w 68"/>
                  <a:gd name="T31" fmla="*/ 18 h 72"/>
                  <a:gd name="T32" fmla="*/ 18 w 68"/>
                  <a:gd name="T33" fmla="*/ 18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7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14 w 60"/>
                  <a:gd name="T1" fmla="*/ 17 h 68"/>
                  <a:gd name="T2" fmla="*/ 14 w 60"/>
                  <a:gd name="T3" fmla="*/ 16 h 68"/>
                  <a:gd name="T4" fmla="*/ 14 w 60"/>
                  <a:gd name="T5" fmla="*/ 14 h 68"/>
                  <a:gd name="T6" fmla="*/ 12 w 60"/>
                  <a:gd name="T7" fmla="*/ 12 h 68"/>
                  <a:gd name="T8" fmla="*/ 10 w 60"/>
                  <a:gd name="T9" fmla="*/ 9 h 68"/>
                  <a:gd name="T10" fmla="*/ 7 w 60"/>
                  <a:gd name="T11" fmla="*/ 5 h 68"/>
                  <a:gd name="T12" fmla="*/ 5 w 60"/>
                  <a:gd name="T13" fmla="*/ 3 h 68"/>
                  <a:gd name="T14" fmla="*/ 2 w 60"/>
                  <a:gd name="T15" fmla="*/ 1 h 68"/>
                  <a:gd name="T16" fmla="*/ 0 w 60"/>
                  <a:gd name="T17" fmla="*/ 0 h 68"/>
                  <a:gd name="T18" fmla="*/ 1 w 60"/>
                  <a:gd name="T19" fmla="*/ 2 h 68"/>
                  <a:gd name="T20" fmla="*/ 2 w 60"/>
                  <a:gd name="T21" fmla="*/ 4 h 68"/>
                  <a:gd name="T22" fmla="*/ 4 w 60"/>
                  <a:gd name="T23" fmla="*/ 7 h 68"/>
                  <a:gd name="T24" fmla="*/ 7 w 60"/>
                  <a:gd name="T25" fmla="*/ 10 h 68"/>
                  <a:gd name="T26" fmla="*/ 8 w 60"/>
                  <a:gd name="T27" fmla="*/ 13 h 68"/>
                  <a:gd name="T28" fmla="*/ 10 w 60"/>
                  <a:gd name="T29" fmla="*/ 16 h 68"/>
                  <a:gd name="T30" fmla="*/ 12 w 60"/>
                  <a:gd name="T31" fmla="*/ 17 h 68"/>
                  <a:gd name="T32" fmla="*/ 14 w 60"/>
                  <a:gd name="T33" fmla="*/ 1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8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10 w 42"/>
                  <a:gd name="T1" fmla="*/ 15 h 61"/>
                  <a:gd name="T2" fmla="*/ 11 w 42"/>
                  <a:gd name="T3" fmla="*/ 14 h 61"/>
                  <a:gd name="T4" fmla="*/ 11 w 42"/>
                  <a:gd name="T5" fmla="*/ 12 h 61"/>
                  <a:gd name="T6" fmla="*/ 11 w 42"/>
                  <a:gd name="T7" fmla="*/ 10 h 61"/>
                  <a:gd name="T8" fmla="*/ 9 w 42"/>
                  <a:gd name="T9" fmla="*/ 7 h 61"/>
                  <a:gd name="T10" fmla="*/ 8 w 42"/>
                  <a:gd name="T11" fmla="*/ 5 h 61"/>
                  <a:gd name="T12" fmla="*/ 6 w 42"/>
                  <a:gd name="T13" fmla="*/ 3 h 61"/>
                  <a:gd name="T14" fmla="*/ 3 w 42"/>
                  <a:gd name="T15" fmla="*/ 1 h 61"/>
                  <a:gd name="T16" fmla="*/ 0 w 42"/>
                  <a:gd name="T17" fmla="*/ 0 h 61"/>
                  <a:gd name="T18" fmla="*/ 3 w 42"/>
                  <a:gd name="T19" fmla="*/ 3 h 61"/>
                  <a:gd name="T20" fmla="*/ 5 w 42"/>
                  <a:gd name="T21" fmla="*/ 9 h 61"/>
                  <a:gd name="T22" fmla="*/ 8 w 42"/>
                  <a:gd name="T23" fmla="*/ 13 h 61"/>
                  <a:gd name="T24" fmla="*/ 10 w 42"/>
                  <a:gd name="T25" fmla="*/ 15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9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8 w 34"/>
                  <a:gd name="T1" fmla="*/ 12 h 46"/>
                  <a:gd name="T2" fmla="*/ 9 w 34"/>
                  <a:gd name="T3" fmla="*/ 10 h 46"/>
                  <a:gd name="T4" fmla="*/ 7 w 34"/>
                  <a:gd name="T5" fmla="*/ 5 h 46"/>
                  <a:gd name="T6" fmla="*/ 3 w 34"/>
                  <a:gd name="T7" fmla="*/ 2 h 46"/>
                  <a:gd name="T8" fmla="*/ 0 w 34"/>
                  <a:gd name="T9" fmla="*/ 0 h 46"/>
                  <a:gd name="T10" fmla="*/ 2 w 34"/>
                  <a:gd name="T11" fmla="*/ 3 h 46"/>
                  <a:gd name="T12" fmla="*/ 4 w 34"/>
                  <a:gd name="T13" fmla="*/ 7 h 46"/>
                  <a:gd name="T14" fmla="*/ 6 w 34"/>
                  <a:gd name="T15" fmla="*/ 10 h 46"/>
                  <a:gd name="T16" fmla="*/ 8 w 34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40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5 w 25"/>
                  <a:gd name="T1" fmla="*/ 8 h 32"/>
                  <a:gd name="T2" fmla="*/ 6 w 25"/>
                  <a:gd name="T3" fmla="*/ 6 h 32"/>
                  <a:gd name="T4" fmla="*/ 5 w 25"/>
                  <a:gd name="T5" fmla="*/ 3 h 32"/>
                  <a:gd name="T6" fmla="*/ 3 w 25"/>
                  <a:gd name="T7" fmla="*/ 0 h 32"/>
                  <a:gd name="T8" fmla="*/ 0 w 25"/>
                  <a:gd name="T9" fmla="*/ 1 h 32"/>
                  <a:gd name="T10" fmla="*/ 2 w 25"/>
                  <a:gd name="T11" fmla="*/ 2 h 32"/>
                  <a:gd name="T12" fmla="*/ 3 w 25"/>
                  <a:gd name="T13" fmla="*/ 5 h 32"/>
                  <a:gd name="T14" fmla="*/ 4 w 25"/>
                  <a:gd name="T15" fmla="*/ 8 h 32"/>
                  <a:gd name="T16" fmla="*/ 5 w 25"/>
                  <a:gd name="T17" fmla="*/ 8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41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17 w 69"/>
                  <a:gd name="T1" fmla="*/ 14 h 60"/>
                  <a:gd name="T2" fmla="*/ 17 w 69"/>
                  <a:gd name="T3" fmla="*/ 13 h 60"/>
                  <a:gd name="T4" fmla="*/ 17 w 69"/>
                  <a:gd name="T5" fmla="*/ 12 h 60"/>
                  <a:gd name="T6" fmla="*/ 15 w 69"/>
                  <a:gd name="T7" fmla="*/ 9 h 60"/>
                  <a:gd name="T8" fmla="*/ 13 w 69"/>
                  <a:gd name="T9" fmla="*/ 7 h 60"/>
                  <a:gd name="T10" fmla="*/ 10 w 69"/>
                  <a:gd name="T11" fmla="*/ 5 h 60"/>
                  <a:gd name="T12" fmla="*/ 7 w 69"/>
                  <a:gd name="T13" fmla="*/ 2 h 60"/>
                  <a:gd name="T14" fmla="*/ 3 w 69"/>
                  <a:gd name="T15" fmla="*/ 0 h 60"/>
                  <a:gd name="T16" fmla="*/ 0 w 69"/>
                  <a:gd name="T17" fmla="*/ 0 h 60"/>
                  <a:gd name="T18" fmla="*/ 1 w 69"/>
                  <a:gd name="T19" fmla="*/ 1 h 60"/>
                  <a:gd name="T20" fmla="*/ 3 w 69"/>
                  <a:gd name="T21" fmla="*/ 3 h 60"/>
                  <a:gd name="T22" fmla="*/ 5 w 69"/>
                  <a:gd name="T23" fmla="*/ 5 h 60"/>
                  <a:gd name="T24" fmla="*/ 8 w 69"/>
                  <a:gd name="T25" fmla="*/ 8 h 60"/>
                  <a:gd name="T26" fmla="*/ 11 w 69"/>
                  <a:gd name="T27" fmla="*/ 10 h 60"/>
                  <a:gd name="T28" fmla="*/ 13 w 69"/>
                  <a:gd name="T29" fmla="*/ 13 h 60"/>
                  <a:gd name="T30" fmla="*/ 15 w 69"/>
                  <a:gd name="T31" fmla="*/ 14 h 60"/>
                  <a:gd name="T32" fmla="*/ 17 w 69"/>
                  <a:gd name="T33" fmla="*/ 1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42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12 w 54"/>
                  <a:gd name="T1" fmla="*/ 12 h 47"/>
                  <a:gd name="T2" fmla="*/ 13 w 54"/>
                  <a:gd name="T3" fmla="*/ 11 h 47"/>
                  <a:gd name="T4" fmla="*/ 13 w 54"/>
                  <a:gd name="T5" fmla="*/ 10 h 47"/>
                  <a:gd name="T6" fmla="*/ 12 w 54"/>
                  <a:gd name="T7" fmla="*/ 8 h 47"/>
                  <a:gd name="T8" fmla="*/ 10 w 54"/>
                  <a:gd name="T9" fmla="*/ 6 h 47"/>
                  <a:gd name="T10" fmla="*/ 8 w 54"/>
                  <a:gd name="T11" fmla="*/ 5 h 47"/>
                  <a:gd name="T12" fmla="*/ 6 w 54"/>
                  <a:gd name="T13" fmla="*/ 3 h 47"/>
                  <a:gd name="T14" fmla="*/ 3 w 54"/>
                  <a:gd name="T15" fmla="*/ 1 h 47"/>
                  <a:gd name="T16" fmla="*/ 0 w 54"/>
                  <a:gd name="T17" fmla="*/ 0 h 47"/>
                  <a:gd name="T18" fmla="*/ 1 w 54"/>
                  <a:gd name="T19" fmla="*/ 2 h 47"/>
                  <a:gd name="T20" fmla="*/ 3 w 54"/>
                  <a:gd name="T21" fmla="*/ 4 h 47"/>
                  <a:gd name="T22" fmla="*/ 5 w 54"/>
                  <a:gd name="T23" fmla="*/ 6 h 47"/>
                  <a:gd name="T24" fmla="*/ 7 w 54"/>
                  <a:gd name="T25" fmla="*/ 8 h 47"/>
                  <a:gd name="T26" fmla="*/ 9 w 54"/>
                  <a:gd name="T27" fmla="*/ 10 h 47"/>
                  <a:gd name="T28" fmla="*/ 10 w 54"/>
                  <a:gd name="T29" fmla="*/ 11 h 47"/>
                  <a:gd name="T30" fmla="*/ 12 w 54"/>
                  <a:gd name="T31" fmla="*/ 12 h 47"/>
                  <a:gd name="T32" fmla="*/ 12 w 54"/>
                  <a:gd name="T33" fmla="*/ 1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43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15 w 59"/>
                  <a:gd name="T1" fmla="*/ 16 h 66"/>
                  <a:gd name="T2" fmla="*/ 15 w 59"/>
                  <a:gd name="T3" fmla="*/ 15 h 66"/>
                  <a:gd name="T4" fmla="*/ 14 w 59"/>
                  <a:gd name="T5" fmla="*/ 13 h 66"/>
                  <a:gd name="T6" fmla="*/ 13 w 59"/>
                  <a:gd name="T7" fmla="*/ 11 h 66"/>
                  <a:gd name="T8" fmla="*/ 11 w 59"/>
                  <a:gd name="T9" fmla="*/ 8 h 66"/>
                  <a:gd name="T10" fmla="*/ 8 w 59"/>
                  <a:gd name="T11" fmla="*/ 5 h 66"/>
                  <a:gd name="T12" fmla="*/ 6 w 59"/>
                  <a:gd name="T13" fmla="*/ 2 h 66"/>
                  <a:gd name="T14" fmla="*/ 3 w 59"/>
                  <a:gd name="T15" fmla="*/ 0 h 66"/>
                  <a:gd name="T16" fmla="*/ 0 w 59"/>
                  <a:gd name="T17" fmla="*/ 0 h 66"/>
                  <a:gd name="T18" fmla="*/ 1 w 59"/>
                  <a:gd name="T19" fmla="*/ 1 h 66"/>
                  <a:gd name="T20" fmla="*/ 3 w 59"/>
                  <a:gd name="T21" fmla="*/ 4 h 66"/>
                  <a:gd name="T22" fmla="*/ 5 w 59"/>
                  <a:gd name="T23" fmla="*/ 7 h 66"/>
                  <a:gd name="T24" fmla="*/ 7 w 59"/>
                  <a:gd name="T25" fmla="*/ 9 h 66"/>
                  <a:gd name="T26" fmla="*/ 9 w 59"/>
                  <a:gd name="T27" fmla="*/ 12 h 66"/>
                  <a:gd name="T28" fmla="*/ 11 w 59"/>
                  <a:gd name="T29" fmla="*/ 14 h 66"/>
                  <a:gd name="T30" fmla="*/ 13 w 59"/>
                  <a:gd name="T31" fmla="*/ 16 h 66"/>
                  <a:gd name="T32" fmla="*/ 15 w 59"/>
                  <a:gd name="T33" fmla="*/ 1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44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11 w 44"/>
                  <a:gd name="T1" fmla="*/ 13 h 55"/>
                  <a:gd name="T2" fmla="*/ 11 w 44"/>
                  <a:gd name="T3" fmla="*/ 13 h 55"/>
                  <a:gd name="T4" fmla="*/ 11 w 44"/>
                  <a:gd name="T5" fmla="*/ 11 h 55"/>
                  <a:gd name="T6" fmla="*/ 10 w 44"/>
                  <a:gd name="T7" fmla="*/ 8 h 55"/>
                  <a:gd name="T8" fmla="*/ 8 w 44"/>
                  <a:gd name="T9" fmla="*/ 6 h 55"/>
                  <a:gd name="T10" fmla="*/ 6 w 44"/>
                  <a:gd name="T11" fmla="*/ 4 h 55"/>
                  <a:gd name="T12" fmla="*/ 4 w 44"/>
                  <a:gd name="T13" fmla="*/ 2 h 55"/>
                  <a:gd name="T14" fmla="*/ 2 w 44"/>
                  <a:gd name="T15" fmla="*/ 0 h 55"/>
                  <a:gd name="T16" fmla="*/ 0 w 44"/>
                  <a:gd name="T17" fmla="*/ 0 h 55"/>
                  <a:gd name="T18" fmla="*/ 2 w 44"/>
                  <a:gd name="T19" fmla="*/ 3 h 55"/>
                  <a:gd name="T20" fmla="*/ 5 w 44"/>
                  <a:gd name="T21" fmla="*/ 7 h 55"/>
                  <a:gd name="T22" fmla="*/ 8 w 44"/>
                  <a:gd name="T23" fmla="*/ 12 h 55"/>
                  <a:gd name="T24" fmla="*/ 11 w 44"/>
                  <a:gd name="T25" fmla="*/ 13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45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1 h 10"/>
                  <a:gd name="T2" fmla="*/ 1 w 60"/>
                  <a:gd name="T3" fmla="*/ 1 h 10"/>
                  <a:gd name="T4" fmla="*/ 3 w 60"/>
                  <a:gd name="T5" fmla="*/ 1 h 10"/>
                  <a:gd name="T6" fmla="*/ 5 w 60"/>
                  <a:gd name="T7" fmla="*/ 1 h 10"/>
                  <a:gd name="T8" fmla="*/ 7 w 60"/>
                  <a:gd name="T9" fmla="*/ 0 h 10"/>
                  <a:gd name="T10" fmla="*/ 10 w 60"/>
                  <a:gd name="T11" fmla="*/ 0 h 10"/>
                  <a:gd name="T12" fmla="*/ 12 w 60"/>
                  <a:gd name="T13" fmla="*/ 0 h 10"/>
                  <a:gd name="T14" fmla="*/ 14 w 60"/>
                  <a:gd name="T15" fmla="*/ 0 h 10"/>
                  <a:gd name="T16" fmla="*/ 14 w 60"/>
                  <a:gd name="T17" fmla="*/ 0 h 10"/>
                  <a:gd name="T18" fmla="*/ 14 w 60"/>
                  <a:gd name="T19" fmla="*/ 1 h 10"/>
                  <a:gd name="T20" fmla="*/ 12 w 60"/>
                  <a:gd name="T21" fmla="*/ 2 h 10"/>
                  <a:gd name="T22" fmla="*/ 10 w 60"/>
                  <a:gd name="T23" fmla="*/ 2 h 10"/>
                  <a:gd name="T24" fmla="*/ 8 w 60"/>
                  <a:gd name="T25" fmla="*/ 2 h 10"/>
                  <a:gd name="T26" fmla="*/ 6 w 60"/>
                  <a:gd name="T27" fmla="*/ 2 h 10"/>
                  <a:gd name="T28" fmla="*/ 3 w 60"/>
                  <a:gd name="T29" fmla="*/ 2 h 10"/>
                  <a:gd name="T30" fmla="*/ 1 w 60"/>
                  <a:gd name="T31" fmla="*/ 1 h 10"/>
                  <a:gd name="T32" fmla="*/ 0 w 60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46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18 h 72"/>
                  <a:gd name="T2" fmla="*/ 3 w 80"/>
                  <a:gd name="T3" fmla="*/ 17 h 72"/>
                  <a:gd name="T4" fmla="*/ 6 w 80"/>
                  <a:gd name="T5" fmla="*/ 15 h 72"/>
                  <a:gd name="T6" fmla="*/ 10 w 80"/>
                  <a:gd name="T7" fmla="*/ 12 h 72"/>
                  <a:gd name="T8" fmla="*/ 13 w 80"/>
                  <a:gd name="T9" fmla="*/ 9 h 72"/>
                  <a:gd name="T10" fmla="*/ 17 w 80"/>
                  <a:gd name="T11" fmla="*/ 6 h 72"/>
                  <a:gd name="T12" fmla="*/ 19 w 80"/>
                  <a:gd name="T13" fmla="*/ 4 h 72"/>
                  <a:gd name="T14" fmla="*/ 20 w 80"/>
                  <a:gd name="T15" fmla="*/ 1 h 72"/>
                  <a:gd name="T16" fmla="*/ 20 w 80"/>
                  <a:gd name="T17" fmla="*/ 0 h 72"/>
                  <a:gd name="T18" fmla="*/ 18 w 80"/>
                  <a:gd name="T19" fmla="*/ 0 h 72"/>
                  <a:gd name="T20" fmla="*/ 16 w 80"/>
                  <a:gd name="T21" fmla="*/ 2 h 72"/>
                  <a:gd name="T22" fmla="*/ 13 w 80"/>
                  <a:gd name="T23" fmla="*/ 4 h 72"/>
                  <a:gd name="T24" fmla="*/ 11 w 80"/>
                  <a:gd name="T25" fmla="*/ 8 h 72"/>
                  <a:gd name="T26" fmla="*/ 8 w 80"/>
                  <a:gd name="T27" fmla="*/ 11 h 72"/>
                  <a:gd name="T28" fmla="*/ 5 w 80"/>
                  <a:gd name="T29" fmla="*/ 14 h 72"/>
                  <a:gd name="T30" fmla="*/ 2 w 80"/>
                  <a:gd name="T31" fmla="*/ 17 h 72"/>
                  <a:gd name="T32" fmla="*/ 0 w 80"/>
                  <a:gd name="T33" fmla="*/ 18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47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18 h 75"/>
                  <a:gd name="T2" fmla="*/ 3 w 72"/>
                  <a:gd name="T3" fmla="*/ 17 h 75"/>
                  <a:gd name="T4" fmla="*/ 6 w 72"/>
                  <a:gd name="T5" fmla="*/ 14 h 75"/>
                  <a:gd name="T6" fmla="*/ 9 w 72"/>
                  <a:gd name="T7" fmla="*/ 11 h 75"/>
                  <a:gd name="T8" fmla="*/ 12 w 72"/>
                  <a:gd name="T9" fmla="*/ 8 h 75"/>
                  <a:gd name="T10" fmla="*/ 15 w 72"/>
                  <a:gd name="T11" fmla="*/ 5 h 75"/>
                  <a:gd name="T12" fmla="*/ 18 w 72"/>
                  <a:gd name="T13" fmla="*/ 2 h 75"/>
                  <a:gd name="T14" fmla="*/ 18 w 72"/>
                  <a:gd name="T15" fmla="*/ 0 h 75"/>
                  <a:gd name="T16" fmla="*/ 18 w 72"/>
                  <a:gd name="T17" fmla="*/ 0 h 75"/>
                  <a:gd name="T18" fmla="*/ 16 w 72"/>
                  <a:gd name="T19" fmla="*/ 0 h 75"/>
                  <a:gd name="T20" fmla="*/ 14 w 72"/>
                  <a:gd name="T21" fmla="*/ 2 h 75"/>
                  <a:gd name="T22" fmla="*/ 12 w 72"/>
                  <a:gd name="T23" fmla="*/ 5 h 75"/>
                  <a:gd name="T24" fmla="*/ 9 w 72"/>
                  <a:gd name="T25" fmla="*/ 8 h 75"/>
                  <a:gd name="T26" fmla="*/ 6 w 72"/>
                  <a:gd name="T27" fmla="*/ 11 h 75"/>
                  <a:gd name="T28" fmla="*/ 4 w 72"/>
                  <a:gd name="T29" fmla="*/ 15 h 75"/>
                  <a:gd name="T30" fmla="*/ 2 w 72"/>
                  <a:gd name="T31" fmla="*/ 17 h 75"/>
                  <a:gd name="T32" fmla="*/ 0 w 72"/>
                  <a:gd name="T33" fmla="*/ 1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48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20 h 80"/>
                  <a:gd name="T2" fmla="*/ 3 w 62"/>
                  <a:gd name="T3" fmla="*/ 18 h 80"/>
                  <a:gd name="T4" fmla="*/ 6 w 62"/>
                  <a:gd name="T5" fmla="*/ 16 h 80"/>
                  <a:gd name="T6" fmla="*/ 9 w 62"/>
                  <a:gd name="T7" fmla="*/ 12 h 80"/>
                  <a:gd name="T8" fmla="*/ 11 w 62"/>
                  <a:gd name="T9" fmla="*/ 9 h 80"/>
                  <a:gd name="T10" fmla="*/ 14 w 62"/>
                  <a:gd name="T11" fmla="*/ 6 h 80"/>
                  <a:gd name="T12" fmla="*/ 16 w 62"/>
                  <a:gd name="T13" fmla="*/ 3 h 80"/>
                  <a:gd name="T14" fmla="*/ 16 w 62"/>
                  <a:gd name="T15" fmla="*/ 1 h 80"/>
                  <a:gd name="T16" fmla="*/ 16 w 62"/>
                  <a:gd name="T17" fmla="*/ 0 h 80"/>
                  <a:gd name="T18" fmla="*/ 14 w 62"/>
                  <a:gd name="T19" fmla="*/ 1 h 80"/>
                  <a:gd name="T20" fmla="*/ 12 w 62"/>
                  <a:gd name="T21" fmla="*/ 3 h 80"/>
                  <a:gd name="T22" fmla="*/ 10 w 62"/>
                  <a:gd name="T23" fmla="*/ 6 h 80"/>
                  <a:gd name="T24" fmla="*/ 8 w 62"/>
                  <a:gd name="T25" fmla="*/ 9 h 80"/>
                  <a:gd name="T26" fmla="*/ 6 w 62"/>
                  <a:gd name="T27" fmla="*/ 13 h 80"/>
                  <a:gd name="T28" fmla="*/ 4 w 62"/>
                  <a:gd name="T29" fmla="*/ 16 h 80"/>
                  <a:gd name="T30" fmla="*/ 2 w 62"/>
                  <a:gd name="T31" fmla="*/ 19 h 80"/>
                  <a:gd name="T32" fmla="*/ 0 w 62"/>
                  <a:gd name="T33" fmla="*/ 2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49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19 h 73"/>
                  <a:gd name="T2" fmla="*/ 2 w 48"/>
                  <a:gd name="T3" fmla="*/ 17 h 73"/>
                  <a:gd name="T4" fmla="*/ 5 w 48"/>
                  <a:gd name="T5" fmla="*/ 14 h 73"/>
                  <a:gd name="T6" fmla="*/ 7 w 48"/>
                  <a:gd name="T7" fmla="*/ 11 h 73"/>
                  <a:gd name="T8" fmla="*/ 9 w 48"/>
                  <a:gd name="T9" fmla="*/ 8 h 73"/>
                  <a:gd name="T10" fmla="*/ 11 w 48"/>
                  <a:gd name="T11" fmla="*/ 5 h 73"/>
                  <a:gd name="T12" fmla="*/ 12 w 48"/>
                  <a:gd name="T13" fmla="*/ 3 h 73"/>
                  <a:gd name="T14" fmla="*/ 12 w 48"/>
                  <a:gd name="T15" fmla="*/ 1 h 73"/>
                  <a:gd name="T16" fmla="*/ 11 w 48"/>
                  <a:gd name="T17" fmla="*/ 0 h 73"/>
                  <a:gd name="T18" fmla="*/ 8 w 48"/>
                  <a:gd name="T19" fmla="*/ 3 h 73"/>
                  <a:gd name="T20" fmla="*/ 5 w 48"/>
                  <a:gd name="T21" fmla="*/ 8 h 73"/>
                  <a:gd name="T22" fmla="*/ 3 w 48"/>
                  <a:gd name="T23" fmla="*/ 14 h 73"/>
                  <a:gd name="T24" fmla="*/ 0 w 48"/>
                  <a:gd name="T25" fmla="*/ 19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50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18 h 70"/>
                  <a:gd name="T2" fmla="*/ 2 w 42"/>
                  <a:gd name="T3" fmla="*/ 16 h 70"/>
                  <a:gd name="T4" fmla="*/ 4 w 42"/>
                  <a:gd name="T5" fmla="*/ 14 h 70"/>
                  <a:gd name="T6" fmla="*/ 6 w 42"/>
                  <a:gd name="T7" fmla="*/ 11 h 70"/>
                  <a:gd name="T8" fmla="*/ 8 w 42"/>
                  <a:gd name="T9" fmla="*/ 7 h 70"/>
                  <a:gd name="T10" fmla="*/ 9 w 42"/>
                  <a:gd name="T11" fmla="*/ 5 h 70"/>
                  <a:gd name="T12" fmla="*/ 11 w 42"/>
                  <a:gd name="T13" fmla="*/ 2 h 70"/>
                  <a:gd name="T14" fmla="*/ 11 w 42"/>
                  <a:gd name="T15" fmla="*/ 0 h 70"/>
                  <a:gd name="T16" fmla="*/ 10 w 42"/>
                  <a:gd name="T17" fmla="*/ 0 h 70"/>
                  <a:gd name="T18" fmla="*/ 6 w 42"/>
                  <a:gd name="T19" fmla="*/ 3 h 70"/>
                  <a:gd name="T20" fmla="*/ 4 w 42"/>
                  <a:gd name="T21" fmla="*/ 9 h 70"/>
                  <a:gd name="T22" fmla="*/ 2 w 42"/>
                  <a:gd name="T23" fmla="*/ 15 h 70"/>
                  <a:gd name="T24" fmla="*/ 0 w 42"/>
                  <a:gd name="T25" fmla="*/ 1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51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15 h 62"/>
                  <a:gd name="T2" fmla="*/ 3 w 21"/>
                  <a:gd name="T3" fmla="*/ 11 h 62"/>
                  <a:gd name="T4" fmla="*/ 5 w 21"/>
                  <a:gd name="T5" fmla="*/ 5 h 62"/>
                  <a:gd name="T6" fmla="*/ 6 w 21"/>
                  <a:gd name="T7" fmla="*/ 1 h 62"/>
                  <a:gd name="T8" fmla="*/ 4 w 21"/>
                  <a:gd name="T9" fmla="*/ 0 h 62"/>
                  <a:gd name="T10" fmla="*/ 1 w 21"/>
                  <a:gd name="T11" fmla="*/ 2 h 62"/>
                  <a:gd name="T12" fmla="*/ 1 w 21"/>
                  <a:gd name="T13" fmla="*/ 6 h 62"/>
                  <a:gd name="T14" fmla="*/ 1 w 21"/>
                  <a:gd name="T15" fmla="*/ 11 h 62"/>
                  <a:gd name="T16" fmla="*/ 0 w 21"/>
                  <a:gd name="T17" fmla="*/ 15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52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1 w 12"/>
                  <a:gd name="T1" fmla="*/ 14 h 54"/>
                  <a:gd name="T2" fmla="*/ 2 w 12"/>
                  <a:gd name="T3" fmla="*/ 10 h 54"/>
                  <a:gd name="T4" fmla="*/ 3 w 12"/>
                  <a:gd name="T5" fmla="*/ 6 h 54"/>
                  <a:gd name="T6" fmla="*/ 3 w 12"/>
                  <a:gd name="T7" fmla="*/ 2 h 54"/>
                  <a:gd name="T8" fmla="*/ 2 w 12"/>
                  <a:gd name="T9" fmla="*/ 0 h 54"/>
                  <a:gd name="T10" fmla="*/ 0 w 12"/>
                  <a:gd name="T11" fmla="*/ 2 h 54"/>
                  <a:gd name="T12" fmla="*/ 1 w 12"/>
                  <a:gd name="T13" fmla="*/ 6 h 54"/>
                  <a:gd name="T14" fmla="*/ 1 w 12"/>
                  <a:gd name="T15" fmla="*/ 10 h 54"/>
                  <a:gd name="T16" fmla="*/ 1 w 12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53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3 w 15"/>
                  <a:gd name="T1" fmla="*/ 13 h 52"/>
                  <a:gd name="T2" fmla="*/ 4 w 15"/>
                  <a:gd name="T3" fmla="*/ 10 h 52"/>
                  <a:gd name="T4" fmla="*/ 4 w 15"/>
                  <a:gd name="T5" fmla="*/ 6 h 52"/>
                  <a:gd name="T6" fmla="*/ 3 w 15"/>
                  <a:gd name="T7" fmla="*/ 2 h 52"/>
                  <a:gd name="T8" fmla="*/ 2 w 15"/>
                  <a:gd name="T9" fmla="*/ 0 h 52"/>
                  <a:gd name="T10" fmla="*/ 0 w 15"/>
                  <a:gd name="T11" fmla="*/ 2 h 52"/>
                  <a:gd name="T12" fmla="*/ 1 w 15"/>
                  <a:gd name="T13" fmla="*/ 5 h 52"/>
                  <a:gd name="T14" fmla="*/ 2 w 15"/>
                  <a:gd name="T15" fmla="*/ 9 h 52"/>
                  <a:gd name="T16" fmla="*/ 3 w 15"/>
                  <a:gd name="T17" fmla="*/ 1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54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0 w 15"/>
                  <a:gd name="T1" fmla="*/ 12 h 51"/>
                  <a:gd name="T2" fmla="*/ 2 w 15"/>
                  <a:gd name="T3" fmla="*/ 10 h 51"/>
                  <a:gd name="T4" fmla="*/ 3 w 15"/>
                  <a:gd name="T5" fmla="*/ 7 h 51"/>
                  <a:gd name="T6" fmla="*/ 3 w 15"/>
                  <a:gd name="T7" fmla="*/ 2 h 51"/>
                  <a:gd name="T8" fmla="*/ 1 w 15"/>
                  <a:gd name="T9" fmla="*/ 0 h 51"/>
                  <a:gd name="T10" fmla="*/ 0 w 15"/>
                  <a:gd name="T11" fmla="*/ 1 h 51"/>
                  <a:gd name="T12" fmla="*/ 0 w 15"/>
                  <a:gd name="T13" fmla="*/ 4 h 51"/>
                  <a:gd name="T14" fmla="*/ 0 w 15"/>
                  <a:gd name="T15" fmla="*/ 9 h 51"/>
                  <a:gd name="T16" fmla="*/ 0 w 15"/>
                  <a:gd name="T17" fmla="*/ 12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55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1 w 14"/>
                  <a:gd name="T1" fmla="*/ 14 h 57"/>
                  <a:gd name="T2" fmla="*/ 2 w 14"/>
                  <a:gd name="T3" fmla="*/ 11 h 57"/>
                  <a:gd name="T4" fmla="*/ 3 w 14"/>
                  <a:gd name="T5" fmla="*/ 7 h 57"/>
                  <a:gd name="T6" fmla="*/ 3 w 14"/>
                  <a:gd name="T7" fmla="*/ 2 h 57"/>
                  <a:gd name="T8" fmla="*/ 1 w 14"/>
                  <a:gd name="T9" fmla="*/ 0 h 57"/>
                  <a:gd name="T10" fmla="*/ 0 w 14"/>
                  <a:gd name="T11" fmla="*/ 1 h 57"/>
                  <a:gd name="T12" fmla="*/ 0 w 14"/>
                  <a:gd name="T13" fmla="*/ 5 h 57"/>
                  <a:gd name="T14" fmla="*/ 0 w 14"/>
                  <a:gd name="T15" fmla="*/ 10 h 57"/>
                  <a:gd name="T16" fmla="*/ 1 w 14"/>
                  <a:gd name="T17" fmla="*/ 1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56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20 w 82"/>
                  <a:gd name="T1" fmla="*/ 0 h 60"/>
                  <a:gd name="T2" fmla="*/ 19 w 82"/>
                  <a:gd name="T3" fmla="*/ 1 h 60"/>
                  <a:gd name="T4" fmla="*/ 17 w 82"/>
                  <a:gd name="T5" fmla="*/ 2 h 60"/>
                  <a:gd name="T6" fmla="*/ 15 w 82"/>
                  <a:gd name="T7" fmla="*/ 5 h 60"/>
                  <a:gd name="T8" fmla="*/ 12 w 82"/>
                  <a:gd name="T9" fmla="*/ 7 h 60"/>
                  <a:gd name="T10" fmla="*/ 9 w 82"/>
                  <a:gd name="T11" fmla="*/ 10 h 60"/>
                  <a:gd name="T12" fmla="*/ 6 w 82"/>
                  <a:gd name="T13" fmla="*/ 12 h 60"/>
                  <a:gd name="T14" fmla="*/ 3 w 82"/>
                  <a:gd name="T15" fmla="*/ 14 h 60"/>
                  <a:gd name="T16" fmla="*/ 0 w 82"/>
                  <a:gd name="T17" fmla="*/ 15 h 60"/>
                  <a:gd name="T18" fmla="*/ 4 w 82"/>
                  <a:gd name="T19" fmla="*/ 14 h 60"/>
                  <a:gd name="T20" fmla="*/ 8 w 82"/>
                  <a:gd name="T21" fmla="*/ 12 h 60"/>
                  <a:gd name="T22" fmla="*/ 11 w 82"/>
                  <a:gd name="T23" fmla="*/ 10 h 60"/>
                  <a:gd name="T24" fmla="*/ 15 w 82"/>
                  <a:gd name="T25" fmla="*/ 8 h 60"/>
                  <a:gd name="T26" fmla="*/ 18 w 82"/>
                  <a:gd name="T27" fmla="*/ 5 h 60"/>
                  <a:gd name="T28" fmla="*/ 20 w 82"/>
                  <a:gd name="T29" fmla="*/ 3 h 60"/>
                  <a:gd name="T30" fmla="*/ 21 w 82"/>
                  <a:gd name="T31" fmla="*/ 2 h 60"/>
                  <a:gd name="T32" fmla="*/ 20 w 82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57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11 h 38"/>
                  <a:gd name="T2" fmla="*/ 2 w 61"/>
                  <a:gd name="T3" fmla="*/ 9 h 38"/>
                  <a:gd name="T4" fmla="*/ 4 w 61"/>
                  <a:gd name="T5" fmla="*/ 8 h 38"/>
                  <a:gd name="T6" fmla="*/ 7 w 61"/>
                  <a:gd name="T7" fmla="*/ 6 h 38"/>
                  <a:gd name="T8" fmla="*/ 10 w 61"/>
                  <a:gd name="T9" fmla="*/ 5 h 38"/>
                  <a:gd name="T10" fmla="*/ 12 w 61"/>
                  <a:gd name="T11" fmla="*/ 3 h 38"/>
                  <a:gd name="T12" fmla="*/ 14 w 61"/>
                  <a:gd name="T13" fmla="*/ 2 h 38"/>
                  <a:gd name="T14" fmla="*/ 15 w 61"/>
                  <a:gd name="T15" fmla="*/ 1 h 38"/>
                  <a:gd name="T16" fmla="*/ 15 w 61"/>
                  <a:gd name="T17" fmla="*/ 0 h 38"/>
                  <a:gd name="T18" fmla="*/ 14 w 61"/>
                  <a:gd name="T19" fmla="*/ 0 h 38"/>
                  <a:gd name="T20" fmla="*/ 12 w 61"/>
                  <a:gd name="T21" fmla="*/ 1 h 38"/>
                  <a:gd name="T22" fmla="*/ 10 w 61"/>
                  <a:gd name="T23" fmla="*/ 3 h 38"/>
                  <a:gd name="T24" fmla="*/ 7 w 61"/>
                  <a:gd name="T25" fmla="*/ 4 h 38"/>
                  <a:gd name="T26" fmla="*/ 5 w 61"/>
                  <a:gd name="T27" fmla="*/ 6 h 38"/>
                  <a:gd name="T28" fmla="*/ 3 w 61"/>
                  <a:gd name="T29" fmla="*/ 8 h 38"/>
                  <a:gd name="T30" fmla="*/ 1 w 61"/>
                  <a:gd name="T31" fmla="*/ 9 h 38"/>
                  <a:gd name="T32" fmla="*/ 0 w 61"/>
                  <a:gd name="T33" fmla="*/ 1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58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0 w 338"/>
                  <a:gd name="T1" fmla="*/ 3 h 80"/>
                  <a:gd name="T2" fmla="*/ 0 w 338"/>
                  <a:gd name="T3" fmla="*/ 2 h 80"/>
                  <a:gd name="T4" fmla="*/ 0 w 338"/>
                  <a:gd name="T5" fmla="*/ 2 h 80"/>
                  <a:gd name="T6" fmla="*/ 0 w 338"/>
                  <a:gd name="T7" fmla="*/ 1 h 80"/>
                  <a:gd name="T8" fmla="*/ 0 w 338"/>
                  <a:gd name="T9" fmla="*/ 0 h 80"/>
                  <a:gd name="T10" fmla="*/ 6 w 338"/>
                  <a:gd name="T11" fmla="*/ 4 h 80"/>
                  <a:gd name="T12" fmla="*/ 11 w 338"/>
                  <a:gd name="T13" fmla="*/ 8 h 80"/>
                  <a:gd name="T14" fmla="*/ 17 w 338"/>
                  <a:gd name="T15" fmla="*/ 11 h 80"/>
                  <a:gd name="T16" fmla="*/ 23 w 338"/>
                  <a:gd name="T17" fmla="*/ 13 h 80"/>
                  <a:gd name="T18" fmla="*/ 28 w 338"/>
                  <a:gd name="T19" fmla="*/ 15 h 80"/>
                  <a:gd name="T20" fmla="*/ 34 w 338"/>
                  <a:gd name="T21" fmla="*/ 16 h 80"/>
                  <a:gd name="T22" fmla="*/ 40 w 338"/>
                  <a:gd name="T23" fmla="*/ 16 h 80"/>
                  <a:gd name="T24" fmla="*/ 45 w 338"/>
                  <a:gd name="T25" fmla="*/ 17 h 80"/>
                  <a:gd name="T26" fmla="*/ 51 w 338"/>
                  <a:gd name="T27" fmla="*/ 17 h 80"/>
                  <a:gd name="T28" fmla="*/ 56 w 338"/>
                  <a:gd name="T29" fmla="*/ 16 h 80"/>
                  <a:gd name="T30" fmla="*/ 62 w 338"/>
                  <a:gd name="T31" fmla="*/ 16 h 80"/>
                  <a:gd name="T32" fmla="*/ 67 w 338"/>
                  <a:gd name="T33" fmla="*/ 15 h 80"/>
                  <a:gd name="T34" fmla="*/ 71 w 338"/>
                  <a:gd name="T35" fmla="*/ 14 h 80"/>
                  <a:gd name="T36" fmla="*/ 76 w 338"/>
                  <a:gd name="T37" fmla="*/ 13 h 80"/>
                  <a:gd name="T38" fmla="*/ 80 w 338"/>
                  <a:gd name="T39" fmla="*/ 12 h 80"/>
                  <a:gd name="T40" fmla="*/ 84 w 338"/>
                  <a:gd name="T41" fmla="*/ 11 h 80"/>
                  <a:gd name="T42" fmla="*/ 81 w 338"/>
                  <a:gd name="T43" fmla="*/ 13 h 80"/>
                  <a:gd name="T44" fmla="*/ 78 w 338"/>
                  <a:gd name="T45" fmla="*/ 15 h 80"/>
                  <a:gd name="T46" fmla="*/ 73 w 338"/>
                  <a:gd name="T47" fmla="*/ 16 h 80"/>
                  <a:gd name="T48" fmla="*/ 68 w 338"/>
                  <a:gd name="T49" fmla="*/ 17 h 80"/>
                  <a:gd name="T50" fmla="*/ 62 w 338"/>
                  <a:gd name="T51" fmla="*/ 19 h 80"/>
                  <a:gd name="T52" fmla="*/ 56 w 338"/>
                  <a:gd name="T53" fmla="*/ 19 h 80"/>
                  <a:gd name="T54" fmla="*/ 50 w 338"/>
                  <a:gd name="T55" fmla="*/ 19 h 80"/>
                  <a:gd name="T56" fmla="*/ 43 w 338"/>
                  <a:gd name="T57" fmla="*/ 19 h 80"/>
                  <a:gd name="T58" fmla="*/ 37 w 338"/>
                  <a:gd name="T59" fmla="*/ 19 h 80"/>
                  <a:gd name="T60" fmla="*/ 31 w 338"/>
                  <a:gd name="T61" fmla="*/ 18 h 80"/>
                  <a:gd name="T62" fmla="*/ 24 w 338"/>
                  <a:gd name="T63" fmla="*/ 17 h 80"/>
                  <a:gd name="T64" fmla="*/ 18 w 338"/>
                  <a:gd name="T65" fmla="*/ 15 h 80"/>
                  <a:gd name="T66" fmla="*/ 13 w 338"/>
                  <a:gd name="T67" fmla="*/ 12 h 80"/>
                  <a:gd name="T68" fmla="*/ 8 w 338"/>
                  <a:gd name="T69" fmla="*/ 10 h 80"/>
                  <a:gd name="T70" fmla="*/ 3 w 338"/>
                  <a:gd name="T71" fmla="*/ 7 h 80"/>
                  <a:gd name="T72" fmla="*/ 0 w 338"/>
                  <a:gd name="T73" fmla="*/ 3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59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18 h 69"/>
                  <a:gd name="T2" fmla="*/ 2 w 41"/>
                  <a:gd name="T3" fmla="*/ 16 h 69"/>
                  <a:gd name="T4" fmla="*/ 4 w 41"/>
                  <a:gd name="T5" fmla="*/ 14 h 69"/>
                  <a:gd name="T6" fmla="*/ 6 w 41"/>
                  <a:gd name="T7" fmla="*/ 11 h 69"/>
                  <a:gd name="T8" fmla="*/ 8 w 41"/>
                  <a:gd name="T9" fmla="*/ 8 h 69"/>
                  <a:gd name="T10" fmla="*/ 9 w 41"/>
                  <a:gd name="T11" fmla="*/ 5 h 69"/>
                  <a:gd name="T12" fmla="*/ 10 w 41"/>
                  <a:gd name="T13" fmla="*/ 3 h 69"/>
                  <a:gd name="T14" fmla="*/ 10 w 41"/>
                  <a:gd name="T15" fmla="*/ 1 h 69"/>
                  <a:gd name="T16" fmla="*/ 10 w 41"/>
                  <a:gd name="T17" fmla="*/ 0 h 69"/>
                  <a:gd name="T18" fmla="*/ 8 w 41"/>
                  <a:gd name="T19" fmla="*/ 2 h 69"/>
                  <a:gd name="T20" fmla="*/ 6 w 41"/>
                  <a:gd name="T21" fmla="*/ 6 h 69"/>
                  <a:gd name="T22" fmla="*/ 3 w 41"/>
                  <a:gd name="T23" fmla="*/ 13 h 69"/>
                  <a:gd name="T24" fmla="*/ 0 w 41"/>
                  <a:gd name="T25" fmla="*/ 18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60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15 w 61"/>
                  <a:gd name="T1" fmla="*/ 0 h 84"/>
                  <a:gd name="T2" fmla="*/ 15 w 61"/>
                  <a:gd name="T3" fmla="*/ 1 h 84"/>
                  <a:gd name="T4" fmla="*/ 15 w 61"/>
                  <a:gd name="T5" fmla="*/ 3 h 84"/>
                  <a:gd name="T6" fmla="*/ 13 w 61"/>
                  <a:gd name="T7" fmla="*/ 6 h 84"/>
                  <a:gd name="T8" fmla="*/ 11 w 61"/>
                  <a:gd name="T9" fmla="*/ 10 h 84"/>
                  <a:gd name="T10" fmla="*/ 9 w 61"/>
                  <a:gd name="T11" fmla="*/ 14 h 84"/>
                  <a:gd name="T12" fmla="*/ 6 w 61"/>
                  <a:gd name="T13" fmla="*/ 17 h 84"/>
                  <a:gd name="T14" fmla="*/ 3 w 61"/>
                  <a:gd name="T15" fmla="*/ 19 h 84"/>
                  <a:gd name="T16" fmla="*/ 0 w 61"/>
                  <a:gd name="T17" fmla="*/ 21 h 84"/>
                  <a:gd name="T18" fmla="*/ 2 w 61"/>
                  <a:gd name="T19" fmla="*/ 19 h 84"/>
                  <a:gd name="T20" fmla="*/ 3 w 61"/>
                  <a:gd name="T21" fmla="*/ 16 h 84"/>
                  <a:gd name="T22" fmla="*/ 6 w 61"/>
                  <a:gd name="T23" fmla="*/ 13 h 84"/>
                  <a:gd name="T24" fmla="*/ 8 w 61"/>
                  <a:gd name="T25" fmla="*/ 9 h 84"/>
                  <a:gd name="T26" fmla="*/ 10 w 61"/>
                  <a:gd name="T27" fmla="*/ 5 h 84"/>
                  <a:gd name="T28" fmla="*/ 12 w 61"/>
                  <a:gd name="T29" fmla="*/ 3 h 84"/>
                  <a:gd name="T30" fmla="*/ 14 w 61"/>
                  <a:gd name="T31" fmla="*/ 1 h 84"/>
                  <a:gd name="T32" fmla="*/ 15 w 61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61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20 w 79"/>
                  <a:gd name="T1" fmla="*/ 0 h 98"/>
                  <a:gd name="T2" fmla="*/ 20 w 79"/>
                  <a:gd name="T3" fmla="*/ 2 h 98"/>
                  <a:gd name="T4" fmla="*/ 19 w 79"/>
                  <a:gd name="T5" fmla="*/ 4 h 98"/>
                  <a:gd name="T6" fmla="*/ 17 w 79"/>
                  <a:gd name="T7" fmla="*/ 8 h 98"/>
                  <a:gd name="T8" fmla="*/ 14 w 79"/>
                  <a:gd name="T9" fmla="*/ 12 h 98"/>
                  <a:gd name="T10" fmla="*/ 11 w 79"/>
                  <a:gd name="T11" fmla="*/ 16 h 98"/>
                  <a:gd name="T12" fmla="*/ 7 w 79"/>
                  <a:gd name="T13" fmla="*/ 20 h 98"/>
                  <a:gd name="T14" fmla="*/ 4 w 79"/>
                  <a:gd name="T15" fmla="*/ 23 h 98"/>
                  <a:gd name="T16" fmla="*/ 0 w 79"/>
                  <a:gd name="T17" fmla="*/ 25 h 98"/>
                  <a:gd name="T18" fmla="*/ 2 w 79"/>
                  <a:gd name="T19" fmla="*/ 23 h 98"/>
                  <a:gd name="T20" fmla="*/ 4 w 79"/>
                  <a:gd name="T21" fmla="*/ 19 h 98"/>
                  <a:gd name="T22" fmla="*/ 7 w 79"/>
                  <a:gd name="T23" fmla="*/ 16 h 98"/>
                  <a:gd name="T24" fmla="*/ 10 w 79"/>
                  <a:gd name="T25" fmla="*/ 11 h 98"/>
                  <a:gd name="T26" fmla="*/ 13 w 79"/>
                  <a:gd name="T27" fmla="*/ 7 h 98"/>
                  <a:gd name="T28" fmla="*/ 16 w 79"/>
                  <a:gd name="T29" fmla="*/ 3 h 98"/>
                  <a:gd name="T30" fmla="*/ 18 w 79"/>
                  <a:gd name="T31" fmla="*/ 1 h 98"/>
                  <a:gd name="T32" fmla="*/ 20 w 7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62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18 w 72"/>
                  <a:gd name="T1" fmla="*/ 0 h 107"/>
                  <a:gd name="T2" fmla="*/ 18 w 72"/>
                  <a:gd name="T3" fmla="*/ 1 h 107"/>
                  <a:gd name="T4" fmla="*/ 18 w 72"/>
                  <a:gd name="T5" fmla="*/ 4 h 107"/>
                  <a:gd name="T6" fmla="*/ 16 w 72"/>
                  <a:gd name="T7" fmla="*/ 8 h 107"/>
                  <a:gd name="T8" fmla="*/ 13 w 72"/>
                  <a:gd name="T9" fmla="*/ 13 h 107"/>
                  <a:gd name="T10" fmla="*/ 10 w 72"/>
                  <a:gd name="T11" fmla="*/ 17 h 107"/>
                  <a:gd name="T12" fmla="*/ 7 w 72"/>
                  <a:gd name="T13" fmla="*/ 21 h 107"/>
                  <a:gd name="T14" fmla="*/ 3 w 72"/>
                  <a:gd name="T15" fmla="*/ 24 h 107"/>
                  <a:gd name="T16" fmla="*/ 0 w 72"/>
                  <a:gd name="T17" fmla="*/ 26 h 107"/>
                  <a:gd name="T18" fmla="*/ 1 w 72"/>
                  <a:gd name="T19" fmla="*/ 24 h 107"/>
                  <a:gd name="T20" fmla="*/ 3 w 72"/>
                  <a:gd name="T21" fmla="*/ 21 h 107"/>
                  <a:gd name="T22" fmla="*/ 6 w 72"/>
                  <a:gd name="T23" fmla="*/ 16 h 107"/>
                  <a:gd name="T24" fmla="*/ 9 w 72"/>
                  <a:gd name="T25" fmla="*/ 11 h 107"/>
                  <a:gd name="T26" fmla="*/ 12 w 72"/>
                  <a:gd name="T27" fmla="*/ 7 h 107"/>
                  <a:gd name="T28" fmla="*/ 14 w 72"/>
                  <a:gd name="T29" fmla="*/ 3 h 107"/>
                  <a:gd name="T30" fmla="*/ 16 w 72"/>
                  <a:gd name="T31" fmla="*/ 0 h 107"/>
                  <a:gd name="T32" fmla="*/ 18 w 72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63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16 w 62"/>
                  <a:gd name="T1" fmla="*/ 0 h 96"/>
                  <a:gd name="T2" fmla="*/ 16 w 62"/>
                  <a:gd name="T3" fmla="*/ 1 h 96"/>
                  <a:gd name="T4" fmla="*/ 15 w 62"/>
                  <a:gd name="T5" fmla="*/ 4 h 96"/>
                  <a:gd name="T6" fmla="*/ 13 w 62"/>
                  <a:gd name="T7" fmla="*/ 8 h 96"/>
                  <a:gd name="T8" fmla="*/ 11 w 62"/>
                  <a:gd name="T9" fmla="*/ 12 h 96"/>
                  <a:gd name="T10" fmla="*/ 9 w 62"/>
                  <a:gd name="T11" fmla="*/ 16 h 96"/>
                  <a:gd name="T12" fmla="*/ 5 w 62"/>
                  <a:gd name="T13" fmla="*/ 20 h 96"/>
                  <a:gd name="T14" fmla="*/ 3 w 62"/>
                  <a:gd name="T15" fmla="*/ 23 h 96"/>
                  <a:gd name="T16" fmla="*/ 0 w 62"/>
                  <a:gd name="T17" fmla="*/ 24 h 96"/>
                  <a:gd name="T18" fmla="*/ 2 w 62"/>
                  <a:gd name="T19" fmla="*/ 22 h 96"/>
                  <a:gd name="T20" fmla="*/ 4 w 62"/>
                  <a:gd name="T21" fmla="*/ 19 h 96"/>
                  <a:gd name="T22" fmla="*/ 5 w 62"/>
                  <a:gd name="T23" fmla="*/ 14 h 96"/>
                  <a:gd name="T24" fmla="*/ 8 w 62"/>
                  <a:gd name="T25" fmla="*/ 10 h 96"/>
                  <a:gd name="T26" fmla="*/ 10 w 62"/>
                  <a:gd name="T27" fmla="*/ 6 h 96"/>
                  <a:gd name="T28" fmla="*/ 12 w 62"/>
                  <a:gd name="T29" fmla="*/ 3 h 96"/>
                  <a:gd name="T30" fmla="*/ 14 w 62"/>
                  <a:gd name="T31" fmla="*/ 1 h 96"/>
                  <a:gd name="T32" fmla="*/ 16 w 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64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13 w 52"/>
                  <a:gd name="T1" fmla="*/ 0 h 81"/>
                  <a:gd name="T2" fmla="*/ 13 w 52"/>
                  <a:gd name="T3" fmla="*/ 2 h 81"/>
                  <a:gd name="T4" fmla="*/ 13 w 52"/>
                  <a:gd name="T5" fmla="*/ 4 h 81"/>
                  <a:gd name="T6" fmla="*/ 12 w 52"/>
                  <a:gd name="T7" fmla="*/ 7 h 81"/>
                  <a:gd name="T8" fmla="*/ 11 w 52"/>
                  <a:gd name="T9" fmla="*/ 10 h 81"/>
                  <a:gd name="T10" fmla="*/ 9 w 52"/>
                  <a:gd name="T11" fmla="*/ 13 h 81"/>
                  <a:gd name="T12" fmla="*/ 6 w 52"/>
                  <a:gd name="T13" fmla="*/ 17 h 81"/>
                  <a:gd name="T14" fmla="*/ 3 w 52"/>
                  <a:gd name="T15" fmla="*/ 19 h 81"/>
                  <a:gd name="T16" fmla="*/ 0 w 52"/>
                  <a:gd name="T17" fmla="*/ 21 h 81"/>
                  <a:gd name="T18" fmla="*/ 2 w 52"/>
                  <a:gd name="T19" fmla="*/ 19 h 81"/>
                  <a:gd name="T20" fmla="*/ 3 w 52"/>
                  <a:gd name="T21" fmla="*/ 16 h 81"/>
                  <a:gd name="T22" fmla="*/ 5 w 52"/>
                  <a:gd name="T23" fmla="*/ 12 h 81"/>
                  <a:gd name="T24" fmla="*/ 7 w 52"/>
                  <a:gd name="T25" fmla="*/ 9 h 81"/>
                  <a:gd name="T26" fmla="*/ 9 w 52"/>
                  <a:gd name="T27" fmla="*/ 5 h 81"/>
                  <a:gd name="T28" fmla="*/ 11 w 52"/>
                  <a:gd name="T29" fmla="*/ 3 h 81"/>
                  <a:gd name="T30" fmla="*/ 12 w 52"/>
                  <a:gd name="T31" fmla="*/ 1 h 81"/>
                  <a:gd name="T32" fmla="*/ 13 w 52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65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2 w 14"/>
                  <a:gd name="T1" fmla="*/ 0 h 48"/>
                  <a:gd name="T2" fmla="*/ 3 w 14"/>
                  <a:gd name="T3" fmla="*/ 2 h 48"/>
                  <a:gd name="T4" fmla="*/ 4 w 14"/>
                  <a:gd name="T5" fmla="*/ 5 h 48"/>
                  <a:gd name="T6" fmla="*/ 3 w 14"/>
                  <a:gd name="T7" fmla="*/ 9 h 48"/>
                  <a:gd name="T8" fmla="*/ 0 w 14"/>
                  <a:gd name="T9" fmla="*/ 11 h 48"/>
                  <a:gd name="T10" fmla="*/ 1 w 14"/>
                  <a:gd name="T11" fmla="*/ 8 h 48"/>
                  <a:gd name="T12" fmla="*/ 1 w 14"/>
                  <a:gd name="T13" fmla="*/ 4 h 48"/>
                  <a:gd name="T14" fmla="*/ 1 w 14"/>
                  <a:gd name="T15" fmla="*/ 0 h 48"/>
                  <a:gd name="T16" fmla="*/ 2 w 1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66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17 w 71"/>
                  <a:gd name="T1" fmla="*/ 0 h 90"/>
                  <a:gd name="T2" fmla="*/ 17 w 71"/>
                  <a:gd name="T3" fmla="*/ 2 h 90"/>
                  <a:gd name="T4" fmla="*/ 17 w 71"/>
                  <a:gd name="T5" fmla="*/ 4 h 90"/>
                  <a:gd name="T6" fmla="*/ 15 w 71"/>
                  <a:gd name="T7" fmla="*/ 7 h 90"/>
                  <a:gd name="T8" fmla="*/ 13 w 71"/>
                  <a:gd name="T9" fmla="*/ 11 h 90"/>
                  <a:gd name="T10" fmla="*/ 10 w 71"/>
                  <a:gd name="T11" fmla="*/ 15 h 90"/>
                  <a:gd name="T12" fmla="*/ 7 w 71"/>
                  <a:gd name="T13" fmla="*/ 18 h 90"/>
                  <a:gd name="T14" fmla="*/ 3 w 71"/>
                  <a:gd name="T15" fmla="*/ 21 h 90"/>
                  <a:gd name="T16" fmla="*/ 0 w 71"/>
                  <a:gd name="T17" fmla="*/ 23 h 90"/>
                  <a:gd name="T18" fmla="*/ 1 w 71"/>
                  <a:gd name="T19" fmla="*/ 21 h 90"/>
                  <a:gd name="T20" fmla="*/ 3 w 71"/>
                  <a:gd name="T21" fmla="*/ 18 h 90"/>
                  <a:gd name="T22" fmla="*/ 5 w 71"/>
                  <a:gd name="T23" fmla="*/ 14 h 90"/>
                  <a:gd name="T24" fmla="*/ 9 w 71"/>
                  <a:gd name="T25" fmla="*/ 10 h 90"/>
                  <a:gd name="T26" fmla="*/ 11 w 71"/>
                  <a:gd name="T27" fmla="*/ 7 h 90"/>
                  <a:gd name="T28" fmla="*/ 13 w 71"/>
                  <a:gd name="T29" fmla="*/ 3 h 90"/>
                  <a:gd name="T30" fmla="*/ 15 w 71"/>
                  <a:gd name="T31" fmla="*/ 1 h 90"/>
                  <a:gd name="T32" fmla="*/ 17 w 71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67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17 w 69"/>
                  <a:gd name="T1" fmla="*/ 0 h 104"/>
                  <a:gd name="T2" fmla="*/ 18 w 69"/>
                  <a:gd name="T3" fmla="*/ 2 h 104"/>
                  <a:gd name="T4" fmla="*/ 17 w 69"/>
                  <a:gd name="T5" fmla="*/ 5 h 104"/>
                  <a:gd name="T6" fmla="*/ 15 w 69"/>
                  <a:gd name="T7" fmla="*/ 9 h 104"/>
                  <a:gd name="T8" fmla="*/ 13 w 69"/>
                  <a:gd name="T9" fmla="*/ 13 h 104"/>
                  <a:gd name="T10" fmla="*/ 10 w 69"/>
                  <a:gd name="T11" fmla="*/ 18 h 104"/>
                  <a:gd name="T12" fmla="*/ 6 w 69"/>
                  <a:gd name="T13" fmla="*/ 22 h 104"/>
                  <a:gd name="T14" fmla="*/ 3 w 69"/>
                  <a:gd name="T15" fmla="*/ 25 h 104"/>
                  <a:gd name="T16" fmla="*/ 0 w 69"/>
                  <a:gd name="T17" fmla="*/ 26 h 104"/>
                  <a:gd name="T18" fmla="*/ 2 w 69"/>
                  <a:gd name="T19" fmla="*/ 24 h 104"/>
                  <a:gd name="T20" fmla="*/ 3 w 69"/>
                  <a:gd name="T21" fmla="*/ 21 h 104"/>
                  <a:gd name="T22" fmla="*/ 6 w 69"/>
                  <a:gd name="T23" fmla="*/ 16 h 104"/>
                  <a:gd name="T24" fmla="*/ 9 w 69"/>
                  <a:gd name="T25" fmla="*/ 12 h 104"/>
                  <a:gd name="T26" fmla="*/ 11 w 69"/>
                  <a:gd name="T27" fmla="*/ 7 h 104"/>
                  <a:gd name="T28" fmla="*/ 14 w 69"/>
                  <a:gd name="T29" fmla="*/ 3 h 104"/>
                  <a:gd name="T30" fmla="*/ 16 w 69"/>
                  <a:gd name="T31" fmla="*/ 1 h 104"/>
                  <a:gd name="T32" fmla="*/ 1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68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13 w 50"/>
                  <a:gd name="T1" fmla="*/ 0 h 100"/>
                  <a:gd name="T2" fmla="*/ 13 w 50"/>
                  <a:gd name="T3" fmla="*/ 2 h 100"/>
                  <a:gd name="T4" fmla="*/ 13 w 50"/>
                  <a:gd name="T5" fmla="*/ 4 h 100"/>
                  <a:gd name="T6" fmla="*/ 12 w 50"/>
                  <a:gd name="T7" fmla="*/ 8 h 100"/>
                  <a:gd name="T8" fmla="*/ 10 w 50"/>
                  <a:gd name="T9" fmla="*/ 12 h 100"/>
                  <a:gd name="T10" fmla="*/ 8 w 50"/>
                  <a:gd name="T11" fmla="*/ 16 h 100"/>
                  <a:gd name="T12" fmla="*/ 6 w 50"/>
                  <a:gd name="T13" fmla="*/ 20 h 100"/>
                  <a:gd name="T14" fmla="*/ 3 w 50"/>
                  <a:gd name="T15" fmla="*/ 23 h 100"/>
                  <a:gd name="T16" fmla="*/ 0 w 50"/>
                  <a:gd name="T17" fmla="*/ 25 h 100"/>
                  <a:gd name="T18" fmla="*/ 2 w 50"/>
                  <a:gd name="T19" fmla="*/ 23 h 100"/>
                  <a:gd name="T20" fmla="*/ 3 w 50"/>
                  <a:gd name="T21" fmla="*/ 19 h 100"/>
                  <a:gd name="T22" fmla="*/ 5 w 50"/>
                  <a:gd name="T23" fmla="*/ 15 h 100"/>
                  <a:gd name="T24" fmla="*/ 6 w 50"/>
                  <a:gd name="T25" fmla="*/ 11 h 100"/>
                  <a:gd name="T26" fmla="*/ 8 w 50"/>
                  <a:gd name="T27" fmla="*/ 7 h 100"/>
                  <a:gd name="T28" fmla="*/ 10 w 50"/>
                  <a:gd name="T29" fmla="*/ 3 h 100"/>
                  <a:gd name="T30" fmla="*/ 11 w 50"/>
                  <a:gd name="T31" fmla="*/ 1 h 100"/>
                  <a:gd name="T32" fmla="*/ 13 w 5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69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12 w 54"/>
                  <a:gd name="T1" fmla="*/ 0 h 74"/>
                  <a:gd name="T2" fmla="*/ 13 w 54"/>
                  <a:gd name="T3" fmla="*/ 1 h 74"/>
                  <a:gd name="T4" fmla="*/ 12 w 54"/>
                  <a:gd name="T5" fmla="*/ 3 h 74"/>
                  <a:gd name="T6" fmla="*/ 10 w 54"/>
                  <a:gd name="T7" fmla="*/ 6 h 74"/>
                  <a:gd name="T8" fmla="*/ 8 w 54"/>
                  <a:gd name="T9" fmla="*/ 9 h 74"/>
                  <a:gd name="T10" fmla="*/ 6 w 54"/>
                  <a:gd name="T11" fmla="*/ 12 h 74"/>
                  <a:gd name="T12" fmla="*/ 4 w 54"/>
                  <a:gd name="T13" fmla="*/ 15 h 74"/>
                  <a:gd name="T14" fmla="*/ 1 w 54"/>
                  <a:gd name="T15" fmla="*/ 17 h 74"/>
                  <a:gd name="T16" fmla="*/ 0 w 54"/>
                  <a:gd name="T17" fmla="*/ 18 h 74"/>
                  <a:gd name="T18" fmla="*/ 1 w 54"/>
                  <a:gd name="T19" fmla="*/ 16 h 74"/>
                  <a:gd name="T20" fmla="*/ 2 w 54"/>
                  <a:gd name="T21" fmla="*/ 14 h 74"/>
                  <a:gd name="T22" fmla="*/ 4 w 54"/>
                  <a:gd name="T23" fmla="*/ 11 h 74"/>
                  <a:gd name="T24" fmla="*/ 6 w 54"/>
                  <a:gd name="T25" fmla="*/ 8 h 74"/>
                  <a:gd name="T26" fmla="*/ 8 w 54"/>
                  <a:gd name="T27" fmla="*/ 5 h 74"/>
                  <a:gd name="T28" fmla="*/ 10 w 54"/>
                  <a:gd name="T29" fmla="*/ 2 h 74"/>
                  <a:gd name="T30" fmla="*/ 11 w 54"/>
                  <a:gd name="T31" fmla="*/ 0 h 74"/>
                  <a:gd name="T32" fmla="*/ 12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0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5 w 20"/>
                  <a:gd name="T1" fmla="*/ 0 h 54"/>
                  <a:gd name="T2" fmla="*/ 5 w 20"/>
                  <a:gd name="T3" fmla="*/ 3 h 54"/>
                  <a:gd name="T4" fmla="*/ 5 w 20"/>
                  <a:gd name="T5" fmla="*/ 7 h 54"/>
                  <a:gd name="T6" fmla="*/ 3 w 20"/>
                  <a:gd name="T7" fmla="*/ 11 h 54"/>
                  <a:gd name="T8" fmla="*/ 0 w 20"/>
                  <a:gd name="T9" fmla="*/ 14 h 54"/>
                  <a:gd name="T10" fmla="*/ 2 w 20"/>
                  <a:gd name="T11" fmla="*/ 10 h 54"/>
                  <a:gd name="T12" fmla="*/ 3 w 20"/>
                  <a:gd name="T13" fmla="*/ 5 h 54"/>
                  <a:gd name="T14" fmla="*/ 3 w 20"/>
                  <a:gd name="T15" fmla="*/ 2 h 54"/>
                  <a:gd name="T16" fmla="*/ 5 w 2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71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10 h 43"/>
                  <a:gd name="T2" fmla="*/ 2 w 43"/>
                  <a:gd name="T3" fmla="*/ 8 h 43"/>
                  <a:gd name="T4" fmla="*/ 4 w 43"/>
                  <a:gd name="T5" fmla="*/ 3 h 43"/>
                  <a:gd name="T6" fmla="*/ 7 w 43"/>
                  <a:gd name="T7" fmla="*/ 0 h 43"/>
                  <a:gd name="T8" fmla="*/ 10 w 43"/>
                  <a:gd name="T9" fmla="*/ 0 h 43"/>
                  <a:gd name="T10" fmla="*/ 10 w 43"/>
                  <a:gd name="T11" fmla="*/ 1 h 43"/>
                  <a:gd name="T12" fmla="*/ 10 w 43"/>
                  <a:gd name="T13" fmla="*/ 2 h 43"/>
                  <a:gd name="T14" fmla="*/ 8 w 43"/>
                  <a:gd name="T15" fmla="*/ 4 h 43"/>
                  <a:gd name="T16" fmla="*/ 7 w 43"/>
                  <a:gd name="T17" fmla="*/ 5 h 43"/>
                  <a:gd name="T18" fmla="*/ 5 w 43"/>
                  <a:gd name="T19" fmla="*/ 7 h 43"/>
                  <a:gd name="T20" fmla="*/ 3 w 43"/>
                  <a:gd name="T21" fmla="*/ 8 h 43"/>
                  <a:gd name="T22" fmla="*/ 1 w 43"/>
                  <a:gd name="T23" fmla="*/ 10 h 43"/>
                  <a:gd name="T24" fmla="*/ 0 w 43"/>
                  <a:gd name="T25" fmla="*/ 1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72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3 h 12"/>
                  <a:gd name="T2" fmla="*/ 1 w 55"/>
                  <a:gd name="T3" fmla="*/ 3 h 12"/>
                  <a:gd name="T4" fmla="*/ 3 w 55"/>
                  <a:gd name="T5" fmla="*/ 3 h 12"/>
                  <a:gd name="T6" fmla="*/ 5 w 55"/>
                  <a:gd name="T7" fmla="*/ 3 h 12"/>
                  <a:gd name="T8" fmla="*/ 8 w 55"/>
                  <a:gd name="T9" fmla="*/ 3 h 12"/>
                  <a:gd name="T10" fmla="*/ 10 w 55"/>
                  <a:gd name="T11" fmla="*/ 3 h 12"/>
                  <a:gd name="T12" fmla="*/ 12 w 55"/>
                  <a:gd name="T13" fmla="*/ 3 h 12"/>
                  <a:gd name="T14" fmla="*/ 14 w 55"/>
                  <a:gd name="T15" fmla="*/ 2 h 12"/>
                  <a:gd name="T16" fmla="*/ 14 w 55"/>
                  <a:gd name="T17" fmla="*/ 2 h 12"/>
                  <a:gd name="T18" fmla="*/ 14 w 55"/>
                  <a:gd name="T19" fmla="*/ 1 h 12"/>
                  <a:gd name="T20" fmla="*/ 12 w 55"/>
                  <a:gd name="T21" fmla="*/ 0 h 12"/>
                  <a:gd name="T22" fmla="*/ 10 w 55"/>
                  <a:gd name="T23" fmla="*/ 0 h 12"/>
                  <a:gd name="T24" fmla="*/ 8 w 55"/>
                  <a:gd name="T25" fmla="*/ 1 h 12"/>
                  <a:gd name="T26" fmla="*/ 6 w 55"/>
                  <a:gd name="T27" fmla="*/ 2 h 12"/>
                  <a:gd name="T28" fmla="*/ 4 w 55"/>
                  <a:gd name="T29" fmla="*/ 2 h 12"/>
                  <a:gd name="T30" fmla="*/ 2 w 55"/>
                  <a:gd name="T31" fmla="*/ 3 h 12"/>
                  <a:gd name="T32" fmla="*/ 0 w 55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73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2 w 54"/>
                  <a:gd name="T3" fmla="*/ 1 h 42"/>
                  <a:gd name="T4" fmla="*/ 4 w 54"/>
                  <a:gd name="T5" fmla="*/ 3 h 42"/>
                  <a:gd name="T6" fmla="*/ 7 w 54"/>
                  <a:gd name="T7" fmla="*/ 4 h 42"/>
                  <a:gd name="T8" fmla="*/ 9 w 54"/>
                  <a:gd name="T9" fmla="*/ 6 h 42"/>
                  <a:gd name="T10" fmla="*/ 11 w 54"/>
                  <a:gd name="T11" fmla="*/ 7 h 42"/>
                  <a:gd name="T12" fmla="*/ 13 w 54"/>
                  <a:gd name="T13" fmla="*/ 9 h 42"/>
                  <a:gd name="T14" fmla="*/ 14 w 54"/>
                  <a:gd name="T15" fmla="*/ 10 h 42"/>
                  <a:gd name="T16" fmla="*/ 14 w 54"/>
                  <a:gd name="T17" fmla="*/ 11 h 42"/>
                  <a:gd name="T18" fmla="*/ 12 w 54"/>
                  <a:gd name="T19" fmla="*/ 11 h 42"/>
                  <a:gd name="T20" fmla="*/ 11 w 54"/>
                  <a:gd name="T21" fmla="*/ 10 h 42"/>
                  <a:gd name="T22" fmla="*/ 9 w 54"/>
                  <a:gd name="T23" fmla="*/ 9 h 42"/>
                  <a:gd name="T24" fmla="*/ 7 w 54"/>
                  <a:gd name="T25" fmla="*/ 7 h 42"/>
                  <a:gd name="T26" fmla="*/ 5 w 54"/>
                  <a:gd name="T27" fmla="*/ 5 h 42"/>
                  <a:gd name="T28" fmla="*/ 3 w 54"/>
                  <a:gd name="T29" fmla="*/ 3 h 42"/>
                  <a:gd name="T30" fmla="*/ 1 w 54"/>
                  <a:gd name="T31" fmla="*/ 2 h 42"/>
                  <a:gd name="T32" fmla="*/ 0 w 54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74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1 w 14"/>
                  <a:gd name="T1" fmla="*/ 0 h 68"/>
                  <a:gd name="T2" fmla="*/ 2 w 14"/>
                  <a:gd name="T3" fmla="*/ 5 h 68"/>
                  <a:gd name="T4" fmla="*/ 3 w 14"/>
                  <a:gd name="T5" fmla="*/ 10 h 68"/>
                  <a:gd name="T6" fmla="*/ 3 w 14"/>
                  <a:gd name="T7" fmla="*/ 15 h 68"/>
                  <a:gd name="T8" fmla="*/ 1 w 14"/>
                  <a:gd name="T9" fmla="*/ 17 h 68"/>
                  <a:gd name="T10" fmla="*/ 0 w 14"/>
                  <a:gd name="T11" fmla="*/ 16 h 68"/>
                  <a:gd name="T12" fmla="*/ 0 w 14"/>
                  <a:gd name="T13" fmla="*/ 11 h 68"/>
                  <a:gd name="T14" fmla="*/ 1 w 14"/>
                  <a:gd name="T15" fmla="*/ 5 h 68"/>
                  <a:gd name="T16" fmla="*/ 1 w 14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5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7 w 26"/>
                  <a:gd name="T1" fmla="*/ 0 h 67"/>
                  <a:gd name="T2" fmla="*/ 6 w 26"/>
                  <a:gd name="T3" fmla="*/ 4 h 67"/>
                  <a:gd name="T4" fmla="*/ 5 w 26"/>
                  <a:gd name="T5" fmla="*/ 10 h 67"/>
                  <a:gd name="T6" fmla="*/ 4 w 26"/>
                  <a:gd name="T7" fmla="*/ 15 h 67"/>
                  <a:gd name="T8" fmla="*/ 1 w 26"/>
                  <a:gd name="T9" fmla="*/ 17 h 67"/>
                  <a:gd name="T10" fmla="*/ 0 w 26"/>
                  <a:gd name="T11" fmla="*/ 15 h 67"/>
                  <a:gd name="T12" fmla="*/ 2 w 26"/>
                  <a:gd name="T13" fmla="*/ 10 h 67"/>
                  <a:gd name="T14" fmla="*/ 5 w 26"/>
                  <a:gd name="T15" fmla="*/ 4 h 67"/>
                  <a:gd name="T16" fmla="*/ 7 w 2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76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1 w 13"/>
                  <a:gd name="T1" fmla="*/ 0 h 64"/>
                  <a:gd name="T2" fmla="*/ 3 w 13"/>
                  <a:gd name="T3" fmla="*/ 3 h 64"/>
                  <a:gd name="T4" fmla="*/ 4 w 13"/>
                  <a:gd name="T5" fmla="*/ 8 h 64"/>
                  <a:gd name="T6" fmla="*/ 4 w 13"/>
                  <a:gd name="T7" fmla="*/ 13 h 64"/>
                  <a:gd name="T8" fmla="*/ 2 w 13"/>
                  <a:gd name="T9" fmla="*/ 16 h 64"/>
                  <a:gd name="T10" fmla="*/ 0 w 13"/>
                  <a:gd name="T11" fmla="*/ 15 h 64"/>
                  <a:gd name="T12" fmla="*/ 0 w 13"/>
                  <a:gd name="T13" fmla="*/ 11 h 64"/>
                  <a:gd name="T14" fmla="*/ 1 w 13"/>
                  <a:gd name="T15" fmla="*/ 5 h 64"/>
                  <a:gd name="T16" fmla="*/ 1 w 1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77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1 w 15"/>
                  <a:gd name="T3" fmla="*/ 3 h 69"/>
                  <a:gd name="T4" fmla="*/ 3 w 15"/>
                  <a:gd name="T5" fmla="*/ 9 h 69"/>
                  <a:gd name="T6" fmla="*/ 3 w 15"/>
                  <a:gd name="T7" fmla="*/ 14 h 69"/>
                  <a:gd name="T8" fmla="*/ 2 w 15"/>
                  <a:gd name="T9" fmla="*/ 17 h 69"/>
                  <a:gd name="T10" fmla="*/ 1 w 15"/>
                  <a:gd name="T11" fmla="*/ 16 h 69"/>
                  <a:gd name="T12" fmla="*/ 0 w 15"/>
                  <a:gd name="T13" fmla="*/ 11 h 69"/>
                  <a:gd name="T14" fmla="*/ 0 w 15"/>
                  <a:gd name="T15" fmla="*/ 5 h 69"/>
                  <a:gd name="T16" fmla="*/ 0 w 15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78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2 w 18"/>
                  <a:gd name="T3" fmla="*/ 3 h 69"/>
                  <a:gd name="T4" fmla="*/ 4 w 18"/>
                  <a:gd name="T5" fmla="*/ 9 h 69"/>
                  <a:gd name="T6" fmla="*/ 5 w 18"/>
                  <a:gd name="T7" fmla="*/ 15 h 69"/>
                  <a:gd name="T8" fmla="*/ 4 w 18"/>
                  <a:gd name="T9" fmla="*/ 17 h 69"/>
                  <a:gd name="T10" fmla="*/ 2 w 18"/>
                  <a:gd name="T11" fmla="*/ 15 h 69"/>
                  <a:gd name="T12" fmla="*/ 1 w 18"/>
                  <a:gd name="T13" fmla="*/ 10 h 69"/>
                  <a:gd name="T14" fmla="*/ 1 w 18"/>
                  <a:gd name="T15" fmla="*/ 5 h 69"/>
                  <a:gd name="T16" fmla="*/ 0 w 18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79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2 w 23"/>
                  <a:gd name="T3" fmla="*/ 5 h 76"/>
                  <a:gd name="T4" fmla="*/ 5 w 23"/>
                  <a:gd name="T5" fmla="*/ 12 h 76"/>
                  <a:gd name="T6" fmla="*/ 5 w 23"/>
                  <a:gd name="T7" fmla="*/ 17 h 76"/>
                  <a:gd name="T8" fmla="*/ 4 w 23"/>
                  <a:gd name="T9" fmla="*/ 20 h 76"/>
                  <a:gd name="T10" fmla="*/ 2 w 23"/>
                  <a:gd name="T11" fmla="*/ 17 h 76"/>
                  <a:gd name="T12" fmla="*/ 1 w 23"/>
                  <a:gd name="T13" fmla="*/ 12 h 76"/>
                  <a:gd name="T14" fmla="*/ 0 w 23"/>
                  <a:gd name="T15" fmla="*/ 5 h 76"/>
                  <a:gd name="T16" fmla="*/ 0 w 2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80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3 w 30"/>
                  <a:gd name="T3" fmla="*/ 4 h 81"/>
                  <a:gd name="T4" fmla="*/ 6 w 30"/>
                  <a:gd name="T5" fmla="*/ 12 h 81"/>
                  <a:gd name="T6" fmla="*/ 9 w 30"/>
                  <a:gd name="T7" fmla="*/ 18 h 81"/>
                  <a:gd name="T8" fmla="*/ 7 w 30"/>
                  <a:gd name="T9" fmla="*/ 20 h 81"/>
                  <a:gd name="T10" fmla="*/ 4 w 30"/>
                  <a:gd name="T11" fmla="*/ 17 h 81"/>
                  <a:gd name="T12" fmla="*/ 3 w 30"/>
                  <a:gd name="T13" fmla="*/ 10 h 81"/>
                  <a:gd name="T14" fmla="*/ 1 w 30"/>
                  <a:gd name="T15" fmla="*/ 4 h 81"/>
                  <a:gd name="T16" fmla="*/ 0 w 3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81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2 w 40"/>
                  <a:gd name="T3" fmla="*/ 2 h 88"/>
                  <a:gd name="T4" fmla="*/ 5 w 40"/>
                  <a:gd name="T5" fmla="*/ 5 h 88"/>
                  <a:gd name="T6" fmla="*/ 7 w 40"/>
                  <a:gd name="T7" fmla="*/ 9 h 88"/>
                  <a:gd name="T8" fmla="*/ 8 w 40"/>
                  <a:gd name="T9" fmla="*/ 13 h 88"/>
                  <a:gd name="T10" fmla="*/ 10 w 40"/>
                  <a:gd name="T11" fmla="*/ 16 h 88"/>
                  <a:gd name="T12" fmla="*/ 10 w 40"/>
                  <a:gd name="T13" fmla="*/ 19 h 88"/>
                  <a:gd name="T14" fmla="*/ 10 w 40"/>
                  <a:gd name="T15" fmla="*/ 22 h 88"/>
                  <a:gd name="T16" fmla="*/ 9 w 40"/>
                  <a:gd name="T17" fmla="*/ 22 h 88"/>
                  <a:gd name="T18" fmla="*/ 6 w 40"/>
                  <a:gd name="T19" fmla="*/ 20 h 88"/>
                  <a:gd name="T20" fmla="*/ 3 w 40"/>
                  <a:gd name="T21" fmla="*/ 14 h 88"/>
                  <a:gd name="T22" fmla="*/ 2 w 40"/>
                  <a:gd name="T23" fmla="*/ 6 h 88"/>
                  <a:gd name="T24" fmla="*/ 0 w 40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82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2 w 61"/>
                  <a:gd name="T3" fmla="*/ 2 h 81"/>
                  <a:gd name="T4" fmla="*/ 5 w 61"/>
                  <a:gd name="T5" fmla="*/ 4 h 81"/>
                  <a:gd name="T6" fmla="*/ 8 w 61"/>
                  <a:gd name="T7" fmla="*/ 8 h 81"/>
                  <a:gd name="T8" fmla="*/ 10 w 61"/>
                  <a:gd name="T9" fmla="*/ 11 h 81"/>
                  <a:gd name="T10" fmla="*/ 13 w 61"/>
                  <a:gd name="T11" fmla="*/ 14 h 81"/>
                  <a:gd name="T12" fmla="*/ 14 w 61"/>
                  <a:gd name="T13" fmla="*/ 17 h 81"/>
                  <a:gd name="T14" fmla="*/ 15 w 61"/>
                  <a:gd name="T15" fmla="*/ 19 h 81"/>
                  <a:gd name="T16" fmla="*/ 14 w 61"/>
                  <a:gd name="T17" fmla="*/ 21 h 81"/>
                  <a:gd name="T18" fmla="*/ 13 w 61"/>
                  <a:gd name="T19" fmla="*/ 21 h 81"/>
                  <a:gd name="T20" fmla="*/ 11 w 61"/>
                  <a:gd name="T21" fmla="*/ 19 h 81"/>
                  <a:gd name="T22" fmla="*/ 9 w 61"/>
                  <a:gd name="T23" fmla="*/ 17 h 81"/>
                  <a:gd name="T24" fmla="*/ 6 w 61"/>
                  <a:gd name="T25" fmla="*/ 14 h 81"/>
                  <a:gd name="T26" fmla="*/ 4 w 61"/>
                  <a:gd name="T27" fmla="*/ 10 h 81"/>
                  <a:gd name="T28" fmla="*/ 2 w 61"/>
                  <a:gd name="T29" fmla="*/ 7 h 81"/>
                  <a:gd name="T30" fmla="*/ 0 w 61"/>
                  <a:gd name="T31" fmla="*/ 3 h 81"/>
                  <a:gd name="T32" fmla="*/ 0 w 6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83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3 w 76"/>
                  <a:gd name="T3" fmla="*/ 1 h 67"/>
                  <a:gd name="T4" fmla="*/ 6 w 76"/>
                  <a:gd name="T5" fmla="*/ 3 h 67"/>
                  <a:gd name="T6" fmla="*/ 9 w 76"/>
                  <a:gd name="T7" fmla="*/ 5 h 67"/>
                  <a:gd name="T8" fmla="*/ 13 w 76"/>
                  <a:gd name="T9" fmla="*/ 8 h 67"/>
                  <a:gd name="T10" fmla="*/ 16 w 76"/>
                  <a:gd name="T11" fmla="*/ 11 h 67"/>
                  <a:gd name="T12" fmla="*/ 18 w 76"/>
                  <a:gd name="T13" fmla="*/ 13 h 67"/>
                  <a:gd name="T14" fmla="*/ 19 w 76"/>
                  <a:gd name="T15" fmla="*/ 15 h 67"/>
                  <a:gd name="T16" fmla="*/ 19 w 76"/>
                  <a:gd name="T17" fmla="*/ 16 h 67"/>
                  <a:gd name="T18" fmla="*/ 17 w 76"/>
                  <a:gd name="T19" fmla="*/ 16 h 67"/>
                  <a:gd name="T20" fmla="*/ 15 w 76"/>
                  <a:gd name="T21" fmla="*/ 15 h 67"/>
                  <a:gd name="T22" fmla="*/ 12 w 76"/>
                  <a:gd name="T23" fmla="*/ 13 h 67"/>
                  <a:gd name="T24" fmla="*/ 8 w 76"/>
                  <a:gd name="T25" fmla="*/ 10 h 67"/>
                  <a:gd name="T26" fmla="*/ 5 w 76"/>
                  <a:gd name="T27" fmla="*/ 7 h 67"/>
                  <a:gd name="T28" fmla="*/ 3 w 76"/>
                  <a:gd name="T29" fmla="*/ 4 h 67"/>
                  <a:gd name="T30" fmla="*/ 1 w 76"/>
                  <a:gd name="T31" fmla="*/ 1 h 67"/>
                  <a:gd name="T32" fmla="*/ 0 w 7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84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16 w 67"/>
                  <a:gd name="T1" fmla="*/ 15 h 61"/>
                  <a:gd name="T2" fmla="*/ 16 w 67"/>
                  <a:gd name="T3" fmla="*/ 15 h 61"/>
                  <a:gd name="T4" fmla="*/ 14 w 67"/>
                  <a:gd name="T5" fmla="*/ 13 h 61"/>
                  <a:gd name="T6" fmla="*/ 12 w 67"/>
                  <a:gd name="T7" fmla="*/ 11 h 61"/>
                  <a:gd name="T8" fmla="*/ 9 w 67"/>
                  <a:gd name="T9" fmla="*/ 8 h 61"/>
                  <a:gd name="T10" fmla="*/ 7 w 67"/>
                  <a:gd name="T11" fmla="*/ 6 h 61"/>
                  <a:gd name="T12" fmla="*/ 4 w 67"/>
                  <a:gd name="T13" fmla="*/ 3 h 61"/>
                  <a:gd name="T14" fmla="*/ 2 w 67"/>
                  <a:gd name="T15" fmla="*/ 1 h 61"/>
                  <a:gd name="T16" fmla="*/ 0 w 67"/>
                  <a:gd name="T17" fmla="*/ 0 h 61"/>
                  <a:gd name="T18" fmla="*/ 3 w 67"/>
                  <a:gd name="T19" fmla="*/ 0 h 61"/>
                  <a:gd name="T20" fmla="*/ 6 w 67"/>
                  <a:gd name="T21" fmla="*/ 2 h 61"/>
                  <a:gd name="T22" fmla="*/ 9 w 67"/>
                  <a:gd name="T23" fmla="*/ 4 h 61"/>
                  <a:gd name="T24" fmla="*/ 12 w 67"/>
                  <a:gd name="T25" fmla="*/ 7 h 61"/>
                  <a:gd name="T26" fmla="*/ 15 w 67"/>
                  <a:gd name="T27" fmla="*/ 9 h 61"/>
                  <a:gd name="T28" fmla="*/ 17 w 67"/>
                  <a:gd name="T29" fmla="*/ 11 h 61"/>
                  <a:gd name="T30" fmla="*/ 17 w 67"/>
                  <a:gd name="T31" fmla="*/ 13 h 61"/>
                  <a:gd name="T32" fmla="*/ 16 w 67"/>
                  <a:gd name="T33" fmla="*/ 15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85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2 h 68"/>
                  <a:gd name="T2" fmla="*/ 0 w 313"/>
                  <a:gd name="T3" fmla="*/ 1 h 68"/>
                  <a:gd name="T4" fmla="*/ 0 w 313"/>
                  <a:gd name="T5" fmla="*/ 1 h 68"/>
                  <a:gd name="T6" fmla="*/ 0 w 313"/>
                  <a:gd name="T7" fmla="*/ 0 h 68"/>
                  <a:gd name="T8" fmla="*/ 1 w 313"/>
                  <a:gd name="T9" fmla="*/ 0 h 68"/>
                  <a:gd name="T10" fmla="*/ 6 w 313"/>
                  <a:gd name="T11" fmla="*/ 4 h 68"/>
                  <a:gd name="T12" fmla="*/ 11 w 313"/>
                  <a:gd name="T13" fmla="*/ 7 h 68"/>
                  <a:gd name="T14" fmla="*/ 16 w 313"/>
                  <a:gd name="T15" fmla="*/ 9 h 68"/>
                  <a:gd name="T16" fmla="*/ 22 w 313"/>
                  <a:gd name="T17" fmla="*/ 11 h 68"/>
                  <a:gd name="T18" fmla="*/ 27 w 313"/>
                  <a:gd name="T19" fmla="*/ 12 h 68"/>
                  <a:gd name="T20" fmla="*/ 32 w 313"/>
                  <a:gd name="T21" fmla="*/ 13 h 68"/>
                  <a:gd name="T22" fmla="*/ 38 w 313"/>
                  <a:gd name="T23" fmla="*/ 13 h 68"/>
                  <a:gd name="T24" fmla="*/ 43 w 313"/>
                  <a:gd name="T25" fmla="*/ 13 h 68"/>
                  <a:gd name="T26" fmla="*/ 48 w 313"/>
                  <a:gd name="T27" fmla="*/ 12 h 68"/>
                  <a:gd name="T28" fmla="*/ 53 w 313"/>
                  <a:gd name="T29" fmla="*/ 12 h 68"/>
                  <a:gd name="T30" fmla="*/ 58 w 313"/>
                  <a:gd name="T31" fmla="*/ 11 h 68"/>
                  <a:gd name="T32" fmla="*/ 63 w 313"/>
                  <a:gd name="T33" fmla="*/ 9 h 68"/>
                  <a:gd name="T34" fmla="*/ 67 w 313"/>
                  <a:gd name="T35" fmla="*/ 8 h 68"/>
                  <a:gd name="T36" fmla="*/ 71 w 313"/>
                  <a:gd name="T37" fmla="*/ 7 h 68"/>
                  <a:gd name="T38" fmla="*/ 74 w 313"/>
                  <a:gd name="T39" fmla="*/ 6 h 68"/>
                  <a:gd name="T40" fmla="*/ 78 w 313"/>
                  <a:gd name="T41" fmla="*/ 5 h 68"/>
                  <a:gd name="T42" fmla="*/ 76 w 313"/>
                  <a:gd name="T43" fmla="*/ 7 h 68"/>
                  <a:gd name="T44" fmla="*/ 73 w 313"/>
                  <a:gd name="T45" fmla="*/ 9 h 68"/>
                  <a:gd name="T46" fmla="*/ 70 w 313"/>
                  <a:gd name="T47" fmla="*/ 11 h 68"/>
                  <a:gd name="T48" fmla="*/ 65 w 313"/>
                  <a:gd name="T49" fmla="*/ 12 h 68"/>
                  <a:gd name="T50" fmla="*/ 60 w 313"/>
                  <a:gd name="T51" fmla="*/ 14 h 68"/>
                  <a:gd name="T52" fmla="*/ 55 w 313"/>
                  <a:gd name="T53" fmla="*/ 15 h 68"/>
                  <a:gd name="T54" fmla="*/ 48 w 313"/>
                  <a:gd name="T55" fmla="*/ 16 h 68"/>
                  <a:gd name="T56" fmla="*/ 42 w 313"/>
                  <a:gd name="T57" fmla="*/ 16 h 68"/>
                  <a:gd name="T58" fmla="*/ 36 w 313"/>
                  <a:gd name="T59" fmla="*/ 16 h 68"/>
                  <a:gd name="T60" fmla="*/ 30 w 313"/>
                  <a:gd name="T61" fmla="*/ 16 h 68"/>
                  <a:gd name="T62" fmla="*/ 23 w 313"/>
                  <a:gd name="T63" fmla="*/ 15 h 68"/>
                  <a:gd name="T64" fmla="*/ 18 w 313"/>
                  <a:gd name="T65" fmla="*/ 14 h 68"/>
                  <a:gd name="T66" fmla="*/ 12 w 313"/>
                  <a:gd name="T67" fmla="*/ 11 h 68"/>
                  <a:gd name="T68" fmla="*/ 7 w 313"/>
                  <a:gd name="T69" fmla="*/ 9 h 68"/>
                  <a:gd name="T70" fmla="*/ 3 w 313"/>
                  <a:gd name="T71" fmla="*/ 6 h 68"/>
                  <a:gd name="T72" fmla="*/ 0 w 313"/>
                  <a:gd name="T73" fmla="*/ 2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86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18 h 70"/>
                  <a:gd name="T2" fmla="*/ 3 w 35"/>
                  <a:gd name="T3" fmla="*/ 14 h 70"/>
                  <a:gd name="T4" fmla="*/ 6 w 35"/>
                  <a:gd name="T5" fmla="*/ 8 h 70"/>
                  <a:gd name="T6" fmla="*/ 8 w 35"/>
                  <a:gd name="T7" fmla="*/ 3 h 70"/>
                  <a:gd name="T8" fmla="*/ 8 w 35"/>
                  <a:gd name="T9" fmla="*/ 0 h 70"/>
                  <a:gd name="T10" fmla="*/ 6 w 35"/>
                  <a:gd name="T11" fmla="*/ 2 h 70"/>
                  <a:gd name="T12" fmla="*/ 5 w 35"/>
                  <a:gd name="T13" fmla="*/ 7 h 70"/>
                  <a:gd name="T14" fmla="*/ 2 w 35"/>
                  <a:gd name="T15" fmla="*/ 13 h 70"/>
                  <a:gd name="T16" fmla="*/ 0 w 35"/>
                  <a:gd name="T17" fmla="*/ 18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87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10 w 38"/>
                  <a:gd name="T1" fmla="*/ 0 h 78"/>
                  <a:gd name="T2" fmla="*/ 10 w 38"/>
                  <a:gd name="T3" fmla="*/ 3 h 78"/>
                  <a:gd name="T4" fmla="*/ 8 w 38"/>
                  <a:gd name="T5" fmla="*/ 9 h 78"/>
                  <a:gd name="T6" fmla="*/ 5 w 38"/>
                  <a:gd name="T7" fmla="*/ 15 h 78"/>
                  <a:gd name="T8" fmla="*/ 0 w 38"/>
                  <a:gd name="T9" fmla="*/ 20 h 78"/>
                  <a:gd name="T10" fmla="*/ 3 w 38"/>
                  <a:gd name="T11" fmla="*/ 15 h 78"/>
                  <a:gd name="T12" fmla="*/ 6 w 38"/>
                  <a:gd name="T13" fmla="*/ 8 h 78"/>
                  <a:gd name="T14" fmla="*/ 8 w 38"/>
                  <a:gd name="T15" fmla="*/ 3 h 78"/>
                  <a:gd name="T16" fmla="*/ 10 w 38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88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13 w 55"/>
                  <a:gd name="T1" fmla="*/ 0 h 101"/>
                  <a:gd name="T2" fmla="*/ 13 w 55"/>
                  <a:gd name="T3" fmla="*/ 1 h 101"/>
                  <a:gd name="T4" fmla="*/ 13 w 55"/>
                  <a:gd name="T5" fmla="*/ 3 h 101"/>
                  <a:gd name="T6" fmla="*/ 12 w 55"/>
                  <a:gd name="T7" fmla="*/ 7 h 101"/>
                  <a:gd name="T8" fmla="*/ 10 w 55"/>
                  <a:gd name="T9" fmla="*/ 11 h 101"/>
                  <a:gd name="T10" fmla="*/ 8 w 55"/>
                  <a:gd name="T11" fmla="*/ 15 h 101"/>
                  <a:gd name="T12" fmla="*/ 5 w 55"/>
                  <a:gd name="T13" fmla="*/ 19 h 101"/>
                  <a:gd name="T14" fmla="*/ 2 w 55"/>
                  <a:gd name="T15" fmla="*/ 23 h 101"/>
                  <a:gd name="T16" fmla="*/ 0 w 55"/>
                  <a:gd name="T17" fmla="*/ 25 h 101"/>
                  <a:gd name="T18" fmla="*/ 1 w 55"/>
                  <a:gd name="T19" fmla="*/ 23 h 101"/>
                  <a:gd name="T20" fmla="*/ 2 w 55"/>
                  <a:gd name="T21" fmla="*/ 20 h 101"/>
                  <a:gd name="T22" fmla="*/ 4 w 55"/>
                  <a:gd name="T23" fmla="*/ 15 h 101"/>
                  <a:gd name="T24" fmla="*/ 7 w 55"/>
                  <a:gd name="T25" fmla="*/ 11 h 101"/>
                  <a:gd name="T26" fmla="*/ 8 w 55"/>
                  <a:gd name="T27" fmla="*/ 6 h 101"/>
                  <a:gd name="T28" fmla="*/ 10 w 55"/>
                  <a:gd name="T29" fmla="*/ 3 h 101"/>
                  <a:gd name="T30" fmla="*/ 12 w 55"/>
                  <a:gd name="T31" fmla="*/ 0 h 101"/>
                  <a:gd name="T32" fmla="*/ 13 w 55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89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15 w 61"/>
                  <a:gd name="T1" fmla="*/ 0 h 110"/>
                  <a:gd name="T2" fmla="*/ 15 w 61"/>
                  <a:gd name="T3" fmla="*/ 2 h 110"/>
                  <a:gd name="T4" fmla="*/ 14 w 61"/>
                  <a:gd name="T5" fmla="*/ 5 h 110"/>
                  <a:gd name="T6" fmla="*/ 13 w 61"/>
                  <a:gd name="T7" fmla="*/ 9 h 110"/>
                  <a:gd name="T8" fmla="*/ 11 w 61"/>
                  <a:gd name="T9" fmla="*/ 13 h 110"/>
                  <a:gd name="T10" fmla="*/ 8 w 61"/>
                  <a:gd name="T11" fmla="*/ 18 h 110"/>
                  <a:gd name="T12" fmla="*/ 5 w 61"/>
                  <a:gd name="T13" fmla="*/ 22 h 110"/>
                  <a:gd name="T14" fmla="*/ 2 w 61"/>
                  <a:gd name="T15" fmla="*/ 26 h 110"/>
                  <a:gd name="T16" fmla="*/ 0 w 61"/>
                  <a:gd name="T17" fmla="*/ 28 h 110"/>
                  <a:gd name="T18" fmla="*/ 1 w 61"/>
                  <a:gd name="T19" fmla="*/ 26 h 110"/>
                  <a:gd name="T20" fmla="*/ 2 w 61"/>
                  <a:gd name="T21" fmla="*/ 22 h 110"/>
                  <a:gd name="T22" fmla="*/ 5 w 61"/>
                  <a:gd name="T23" fmla="*/ 17 h 110"/>
                  <a:gd name="T24" fmla="*/ 7 w 61"/>
                  <a:gd name="T25" fmla="*/ 12 h 110"/>
                  <a:gd name="T26" fmla="*/ 10 w 61"/>
                  <a:gd name="T27" fmla="*/ 8 h 110"/>
                  <a:gd name="T28" fmla="*/ 12 w 61"/>
                  <a:gd name="T29" fmla="*/ 4 h 110"/>
                  <a:gd name="T30" fmla="*/ 13 w 61"/>
                  <a:gd name="T31" fmla="*/ 1 h 110"/>
                  <a:gd name="T32" fmla="*/ 15 w 61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90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16 w 66"/>
                  <a:gd name="T1" fmla="*/ 0 h 90"/>
                  <a:gd name="T2" fmla="*/ 16 w 66"/>
                  <a:gd name="T3" fmla="*/ 1 h 90"/>
                  <a:gd name="T4" fmla="*/ 15 w 66"/>
                  <a:gd name="T5" fmla="*/ 4 h 90"/>
                  <a:gd name="T6" fmla="*/ 13 w 66"/>
                  <a:gd name="T7" fmla="*/ 8 h 90"/>
                  <a:gd name="T8" fmla="*/ 10 w 66"/>
                  <a:gd name="T9" fmla="*/ 11 h 90"/>
                  <a:gd name="T10" fmla="*/ 8 w 66"/>
                  <a:gd name="T11" fmla="*/ 16 h 90"/>
                  <a:gd name="T12" fmla="*/ 5 w 66"/>
                  <a:gd name="T13" fmla="*/ 19 h 90"/>
                  <a:gd name="T14" fmla="*/ 2 w 66"/>
                  <a:gd name="T15" fmla="*/ 22 h 90"/>
                  <a:gd name="T16" fmla="*/ 0 w 66"/>
                  <a:gd name="T17" fmla="*/ 23 h 90"/>
                  <a:gd name="T18" fmla="*/ 1 w 66"/>
                  <a:gd name="T19" fmla="*/ 21 h 90"/>
                  <a:gd name="T20" fmla="*/ 3 w 66"/>
                  <a:gd name="T21" fmla="*/ 17 h 90"/>
                  <a:gd name="T22" fmla="*/ 5 w 66"/>
                  <a:gd name="T23" fmla="*/ 14 h 90"/>
                  <a:gd name="T24" fmla="*/ 8 w 66"/>
                  <a:gd name="T25" fmla="*/ 9 h 90"/>
                  <a:gd name="T26" fmla="*/ 10 w 66"/>
                  <a:gd name="T27" fmla="*/ 6 h 90"/>
                  <a:gd name="T28" fmla="*/ 12 w 66"/>
                  <a:gd name="T29" fmla="*/ 3 h 90"/>
                  <a:gd name="T30" fmla="*/ 14 w 66"/>
                  <a:gd name="T31" fmla="*/ 1 h 90"/>
                  <a:gd name="T32" fmla="*/ 16 w 66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91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14 w 58"/>
                  <a:gd name="T1" fmla="*/ 0 h 75"/>
                  <a:gd name="T2" fmla="*/ 15 w 58"/>
                  <a:gd name="T3" fmla="*/ 1 h 75"/>
                  <a:gd name="T4" fmla="*/ 14 w 58"/>
                  <a:gd name="T5" fmla="*/ 3 h 75"/>
                  <a:gd name="T6" fmla="*/ 13 w 58"/>
                  <a:gd name="T7" fmla="*/ 6 h 75"/>
                  <a:gd name="T8" fmla="*/ 11 w 58"/>
                  <a:gd name="T9" fmla="*/ 9 h 75"/>
                  <a:gd name="T10" fmla="*/ 9 w 58"/>
                  <a:gd name="T11" fmla="*/ 13 h 75"/>
                  <a:gd name="T12" fmla="*/ 6 w 58"/>
                  <a:gd name="T13" fmla="*/ 15 h 75"/>
                  <a:gd name="T14" fmla="*/ 3 w 58"/>
                  <a:gd name="T15" fmla="*/ 18 h 75"/>
                  <a:gd name="T16" fmla="*/ 0 w 58"/>
                  <a:gd name="T17" fmla="*/ 19 h 75"/>
                  <a:gd name="T18" fmla="*/ 2 w 58"/>
                  <a:gd name="T19" fmla="*/ 17 h 75"/>
                  <a:gd name="T20" fmla="*/ 4 w 58"/>
                  <a:gd name="T21" fmla="*/ 14 h 75"/>
                  <a:gd name="T22" fmla="*/ 6 w 58"/>
                  <a:gd name="T23" fmla="*/ 11 h 75"/>
                  <a:gd name="T24" fmla="*/ 8 w 58"/>
                  <a:gd name="T25" fmla="*/ 8 h 75"/>
                  <a:gd name="T26" fmla="*/ 10 w 58"/>
                  <a:gd name="T27" fmla="*/ 5 h 75"/>
                  <a:gd name="T28" fmla="*/ 12 w 58"/>
                  <a:gd name="T29" fmla="*/ 2 h 75"/>
                  <a:gd name="T30" fmla="*/ 13 w 58"/>
                  <a:gd name="T31" fmla="*/ 1 h 75"/>
                  <a:gd name="T32" fmla="*/ 14 w 5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2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12 w 48"/>
                  <a:gd name="T1" fmla="*/ 0 h 55"/>
                  <a:gd name="T2" fmla="*/ 12 w 48"/>
                  <a:gd name="T3" fmla="*/ 2 h 55"/>
                  <a:gd name="T4" fmla="*/ 12 w 48"/>
                  <a:gd name="T5" fmla="*/ 3 h 55"/>
                  <a:gd name="T6" fmla="*/ 10 w 48"/>
                  <a:gd name="T7" fmla="*/ 5 h 55"/>
                  <a:gd name="T8" fmla="*/ 8 w 48"/>
                  <a:gd name="T9" fmla="*/ 8 h 55"/>
                  <a:gd name="T10" fmla="*/ 6 w 48"/>
                  <a:gd name="T11" fmla="*/ 10 h 55"/>
                  <a:gd name="T12" fmla="*/ 4 w 48"/>
                  <a:gd name="T13" fmla="*/ 12 h 55"/>
                  <a:gd name="T14" fmla="*/ 2 w 48"/>
                  <a:gd name="T15" fmla="*/ 14 h 55"/>
                  <a:gd name="T16" fmla="*/ 0 w 48"/>
                  <a:gd name="T17" fmla="*/ 14 h 55"/>
                  <a:gd name="T18" fmla="*/ 1 w 48"/>
                  <a:gd name="T19" fmla="*/ 13 h 55"/>
                  <a:gd name="T20" fmla="*/ 3 w 48"/>
                  <a:gd name="T21" fmla="*/ 11 h 55"/>
                  <a:gd name="T22" fmla="*/ 4 w 48"/>
                  <a:gd name="T23" fmla="*/ 8 h 55"/>
                  <a:gd name="T24" fmla="*/ 6 w 48"/>
                  <a:gd name="T25" fmla="*/ 6 h 55"/>
                  <a:gd name="T26" fmla="*/ 8 w 48"/>
                  <a:gd name="T27" fmla="*/ 4 h 55"/>
                  <a:gd name="T28" fmla="*/ 10 w 48"/>
                  <a:gd name="T29" fmla="*/ 2 h 55"/>
                  <a:gd name="T30" fmla="*/ 11 w 48"/>
                  <a:gd name="T31" fmla="*/ 1 h 55"/>
                  <a:gd name="T32" fmla="*/ 12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3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9 w 33"/>
                  <a:gd name="T1" fmla="*/ 0 h 35"/>
                  <a:gd name="T2" fmla="*/ 8 w 33"/>
                  <a:gd name="T3" fmla="*/ 2 h 35"/>
                  <a:gd name="T4" fmla="*/ 6 w 33"/>
                  <a:gd name="T5" fmla="*/ 5 h 35"/>
                  <a:gd name="T6" fmla="*/ 3 w 33"/>
                  <a:gd name="T7" fmla="*/ 8 h 35"/>
                  <a:gd name="T8" fmla="*/ 0 w 33"/>
                  <a:gd name="T9" fmla="*/ 8 h 35"/>
                  <a:gd name="T10" fmla="*/ 3 w 33"/>
                  <a:gd name="T11" fmla="*/ 6 h 35"/>
                  <a:gd name="T12" fmla="*/ 6 w 33"/>
                  <a:gd name="T13" fmla="*/ 3 h 35"/>
                  <a:gd name="T14" fmla="*/ 8 w 33"/>
                  <a:gd name="T15" fmla="*/ 0 h 35"/>
                  <a:gd name="T16" fmla="*/ 9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94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11 h 44"/>
                  <a:gd name="T2" fmla="*/ 1 w 37"/>
                  <a:gd name="T3" fmla="*/ 9 h 44"/>
                  <a:gd name="T4" fmla="*/ 3 w 37"/>
                  <a:gd name="T5" fmla="*/ 5 h 44"/>
                  <a:gd name="T6" fmla="*/ 6 w 37"/>
                  <a:gd name="T7" fmla="*/ 1 h 44"/>
                  <a:gd name="T8" fmla="*/ 8 w 37"/>
                  <a:gd name="T9" fmla="*/ 0 h 44"/>
                  <a:gd name="T10" fmla="*/ 9 w 37"/>
                  <a:gd name="T11" fmla="*/ 2 h 44"/>
                  <a:gd name="T12" fmla="*/ 8 w 37"/>
                  <a:gd name="T13" fmla="*/ 3 h 44"/>
                  <a:gd name="T14" fmla="*/ 7 w 37"/>
                  <a:gd name="T15" fmla="*/ 4 h 44"/>
                  <a:gd name="T16" fmla="*/ 6 w 37"/>
                  <a:gd name="T17" fmla="*/ 6 h 44"/>
                  <a:gd name="T18" fmla="*/ 4 w 37"/>
                  <a:gd name="T19" fmla="*/ 8 h 44"/>
                  <a:gd name="T20" fmla="*/ 2 w 37"/>
                  <a:gd name="T21" fmla="*/ 9 h 44"/>
                  <a:gd name="T22" fmla="*/ 1 w 37"/>
                  <a:gd name="T23" fmla="*/ 11 h 44"/>
                  <a:gd name="T24" fmla="*/ 0 w 37"/>
                  <a:gd name="T25" fmla="*/ 1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95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1 w 47"/>
                  <a:gd name="T3" fmla="*/ 0 h 19"/>
                  <a:gd name="T4" fmla="*/ 3 w 47"/>
                  <a:gd name="T5" fmla="*/ 1 h 19"/>
                  <a:gd name="T6" fmla="*/ 4 w 47"/>
                  <a:gd name="T7" fmla="*/ 2 h 19"/>
                  <a:gd name="T8" fmla="*/ 6 w 47"/>
                  <a:gd name="T9" fmla="*/ 3 h 19"/>
                  <a:gd name="T10" fmla="*/ 8 w 47"/>
                  <a:gd name="T11" fmla="*/ 4 h 19"/>
                  <a:gd name="T12" fmla="*/ 10 w 47"/>
                  <a:gd name="T13" fmla="*/ 4 h 19"/>
                  <a:gd name="T14" fmla="*/ 11 w 47"/>
                  <a:gd name="T15" fmla="*/ 4 h 19"/>
                  <a:gd name="T16" fmla="*/ 12 w 47"/>
                  <a:gd name="T17" fmla="*/ 4 h 19"/>
                  <a:gd name="T18" fmla="*/ 12 w 47"/>
                  <a:gd name="T19" fmla="*/ 3 h 19"/>
                  <a:gd name="T20" fmla="*/ 11 w 47"/>
                  <a:gd name="T21" fmla="*/ 2 h 19"/>
                  <a:gd name="T22" fmla="*/ 10 w 47"/>
                  <a:gd name="T23" fmla="*/ 2 h 19"/>
                  <a:gd name="T24" fmla="*/ 8 w 47"/>
                  <a:gd name="T25" fmla="*/ 1 h 19"/>
                  <a:gd name="T26" fmla="*/ 6 w 47"/>
                  <a:gd name="T27" fmla="*/ 1 h 19"/>
                  <a:gd name="T28" fmla="*/ 3 w 47"/>
                  <a:gd name="T29" fmla="*/ 0 h 19"/>
                  <a:gd name="T30" fmla="*/ 2 w 47"/>
                  <a:gd name="T31" fmla="*/ 0 h 19"/>
                  <a:gd name="T32" fmla="*/ 0 w 47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96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4 h 15"/>
                  <a:gd name="T2" fmla="*/ 1 w 52"/>
                  <a:gd name="T3" fmla="*/ 4 h 15"/>
                  <a:gd name="T4" fmla="*/ 3 w 52"/>
                  <a:gd name="T5" fmla="*/ 4 h 15"/>
                  <a:gd name="T6" fmla="*/ 5 w 52"/>
                  <a:gd name="T7" fmla="*/ 4 h 15"/>
                  <a:gd name="T8" fmla="*/ 8 w 52"/>
                  <a:gd name="T9" fmla="*/ 4 h 15"/>
                  <a:gd name="T10" fmla="*/ 9 w 52"/>
                  <a:gd name="T11" fmla="*/ 3 h 15"/>
                  <a:gd name="T12" fmla="*/ 12 w 52"/>
                  <a:gd name="T13" fmla="*/ 3 h 15"/>
                  <a:gd name="T14" fmla="*/ 13 w 52"/>
                  <a:gd name="T15" fmla="*/ 3 h 15"/>
                  <a:gd name="T16" fmla="*/ 13 w 52"/>
                  <a:gd name="T17" fmla="*/ 2 h 15"/>
                  <a:gd name="T18" fmla="*/ 13 w 52"/>
                  <a:gd name="T19" fmla="*/ 1 h 15"/>
                  <a:gd name="T20" fmla="*/ 12 w 52"/>
                  <a:gd name="T21" fmla="*/ 0 h 15"/>
                  <a:gd name="T22" fmla="*/ 10 w 52"/>
                  <a:gd name="T23" fmla="*/ 1 h 15"/>
                  <a:gd name="T24" fmla="*/ 8 w 52"/>
                  <a:gd name="T25" fmla="*/ 2 h 15"/>
                  <a:gd name="T26" fmla="*/ 6 w 52"/>
                  <a:gd name="T27" fmla="*/ 2 h 15"/>
                  <a:gd name="T28" fmla="*/ 3 w 52"/>
                  <a:gd name="T29" fmla="*/ 3 h 15"/>
                  <a:gd name="T30" fmla="*/ 1 w 52"/>
                  <a:gd name="T31" fmla="*/ 4 h 15"/>
                  <a:gd name="T32" fmla="*/ 0 w 52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97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1 w 49"/>
                  <a:gd name="T3" fmla="*/ 1 h 38"/>
                  <a:gd name="T4" fmla="*/ 4 w 49"/>
                  <a:gd name="T5" fmla="*/ 2 h 38"/>
                  <a:gd name="T6" fmla="*/ 5 w 49"/>
                  <a:gd name="T7" fmla="*/ 3 h 38"/>
                  <a:gd name="T8" fmla="*/ 8 w 49"/>
                  <a:gd name="T9" fmla="*/ 5 h 38"/>
                  <a:gd name="T10" fmla="*/ 10 w 49"/>
                  <a:gd name="T11" fmla="*/ 7 h 38"/>
                  <a:gd name="T12" fmla="*/ 11 w 49"/>
                  <a:gd name="T13" fmla="*/ 8 h 38"/>
                  <a:gd name="T14" fmla="*/ 12 w 49"/>
                  <a:gd name="T15" fmla="*/ 9 h 38"/>
                  <a:gd name="T16" fmla="*/ 12 w 49"/>
                  <a:gd name="T17" fmla="*/ 10 h 38"/>
                  <a:gd name="T18" fmla="*/ 11 w 49"/>
                  <a:gd name="T19" fmla="*/ 10 h 38"/>
                  <a:gd name="T20" fmla="*/ 9 w 49"/>
                  <a:gd name="T21" fmla="*/ 9 h 38"/>
                  <a:gd name="T22" fmla="*/ 8 w 49"/>
                  <a:gd name="T23" fmla="*/ 8 h 38"/>
                  <a:gd name="T24" fmla="*/ 6 w 49"/>
                  <a:gd name="T25" fmla="*/ 6 h 38"/>
                  <a:gd name="T26" fmla="*/ 4 w 49"/>
                  <a:gd name="T27" fmla="*/ 5 h 38"/>
                  <a:gd name="T28" fmla="*/ 2 w 49"/>
                  <a:gd name="T29" fmla="*/ 3 h 38"/>
                  <a:gd name="T30" fmla="*/ 0 w 49"/>
                  <a:gd name="T31" fmla="*/ 1 h 38"/>
                  <a:gd name="T32" fmla="*/ 0 w 4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98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3 w 12"/>
                  <a:gd name="T1" fmla="*/ 0 h 68"/>
                  <a:gd name="T2" fmla="*/ 4 w 12"/>
                  <a:gd name="T3" fmla="*/ 5 h 68"/>
                  <a:gd name="T4" fmla="*/ 4 w 12"/>
                  <a:gd name="T5" fmla="*/ 10 h 68"/>
                  <a:gd name="T6" fmla="*/ 4 w 12"/>
                  <a:gd name="T7" fmla="*/ 15 h 68"/>
                  <a:gd name="T8" fmla="*/ 2 w 12"/>
                  <a:gd name="T9" fmla="*/ 17 h 68"/>
                  <a:gd name="T10" fmla="*/ 0 w 12"/>
                  <a:gd name="T11" fmla="*/ 16 h 68"/>
                  <a:gd name="T12" fmla="*/ 1 w 12"/>
                  <a:gd name="T13" fmla="*/ 11 h 68"/>
                  <a:gd name="T14" fmla="*/ 2 w 12"/>
                  <a:gd name="T15" fmla="*/ 5 h 68"/>
                  <a:gd name="T16" fmla="*/ 3 w 12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99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5 w 20"/>
                  <a:gd name="T1" fmla="*/ 0 h 67"/>
                  <a:gd name="T2" fmla="*/ 5 w 20"/>
                  <a:gd name="T3" fmla="*/ 3 h 67"/>
                  <a:gd name="T4" fmla="*/ 5 w 20"/>
                  <a:gd name="T5" fmla="*/ 9 h 67"/>
                  <a:gd name="T6" fmla="*/ 4 w 20"/>
                  <a:gd name="T7" fmla="*/ 14 h 67"/>
                  <a:gd name="T8" fmla="*/ 2 w 20"/>
                  <a:gd name="T9" fmla="*/ 16 h 67"/>
                  <a:gd name="T10" fmla="*/ 0 w 20"/>
                  <a:gd name="T11" fmla="*/ 14 h 67"/>
                  <a:gd name="T12" fmla="*/ 2 w 20"/>
                  <a:gd name="T13" fmla="*/ 9 h 67"/>
                  <a:gd name="T14" fmla="*/ 4 w 20"/>
                  <a:gd name="T15" fmla="*/ 3 h 67"/>
                  <a:gd name="T16" fmla="*/ 5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00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1 w 12"/>
                  <a:gd name="T1" fmla="*/ 0 h 64"/>
                  <a:gd name="T2" fmla="*/ 2 w 12"/>
                  <a:gd name="T3" fmla="*/ 3 h 64"/>
                  <a:gd name="T4" fmla="*/ 3 w 12"/>
                  <a:gd name="T5" fmla="*/ 8 h 64"/>
                  <a:gd name="T6" fmla="*/ 3 w 12"/>
                  <a:gd name="T7" fmla="*/ 13 h 64"/>
                  <a:gd name="T8" fmla="*/ 2 w 12"/>
                  <a:gd name="T9" fmla="*/ 16 h 64"/>
                  <a:gd name="T10" fmla="*/ 0 w 12"/>
                  <a:gd name="T11" fmla="*/ 15 h 64"/>
                  <a:gd name="T12" fmla="*/ 0 w 12"/>
                  <a:gd name="T13" fmla="*/ 11 h 64"/>
                  <a:gd name="T14" fmla="*/ 1 w 12"/>
                  <a:gd name="T15" fmla="*/ 5 h 64"/>
                  <a:gd name="T16" fmla="*/ 1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01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3 w 25"/>
                  <a:gd name="T3" fmla="*/ 5 h 74"/>
                  <a:gd name="T4" fmla="*/ 6 w 25"/>
                  <a:gd name="T5" fmla="*/ 11 h 74"/>
                  <a:gd name="T6" fmla="*/ 7 w 25"/>
                  <a:gd name="T7" fmla="*/ 16 h 74"/>
                  <a:gd name="T8" fmla="*/ 6 w 25"/>
                  <a:gd name="T9" fmla="*/ 19 h 74"/>
                  <a:gd name="T10" fmla="*/ 3 w 25"/>
                  <a:gd name="T11" fmla="*/ 17 h 74"/>
                  <a:gd name="T12" fmla="*/ 2 w 25"/>
                  <a:gd name="T13" fmla="*/ 11 h 74"/>
                  <a:gd name="T14" fmla="*/ 1 w 25"/>
                  <a:gd name="T15" fmla="*/ 5 h 74"/>
                  <a:gd name="T16" fmla="*/ 0 w 25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02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3 w 29"/>
                  <a:gd name="T3" fmla="*/ 4 h 81"/>
                  <a:gd name="T4" fmla="*/ 6 w 29"/>
                  <a:gd name="T5" fmla="*/ 11 h 81"/>
                  <a:gd name="T6" fmla="*/ 8 w 29"/>
                  <a:gd name="T7" fmla="*/ 17 h 81"/>
                  <a:gd name="T8" fmla="*/ 7 w 29"/>
                  <a:gd name="T9" fmla="*/ 20 h 81"/>
                  <a:gd name="T10" fmla="*/ 4 w 29"/>
                  <a:gd name="T11" fmla="*/ 17 h 81"/>
                  <a:gd name="T12" fmla="*/ 3 w 29"/>
                  <a:gd name="T13" fmla="*/ 10 h 81"/>
                  <a:gd name="T14" fmla="*/ 1 w 29"/>
                  <a:gd name="T15" fmla="*/ 4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03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1 w 49"/>
                  <a:gd name="T3" fmla="*/ 2 h 84"/>
                  <a:gd name="T4" fmla="*/ 4 w 49"/>
                  <a:gd name="T5" fmla="*/ 5 h 84"/>
                  <a:gd name="T6" fmla="*/ 6 w 49"/>
                  <a:gd name="T7" fmla="*/ 8 h 84"/>
                  <a:gd name="T8" fmla="*/ 8 w 49"/>
                  <a:gd name="T9" fmla="*/ 12 h 84"/>
                  <a:gd name="T10" fmla="*/ 10 w 49"/>
                  <a:gd name="T11" fmla="*/ 15 h 84"/>
                  <a:gd name="T12" fmla="*/ 11 w 49"/>
                  <a:gd name="T13" fmla="*/ 18 h 84"/>
                  <a:gd name="T14" fmla="*/ 12 w 49"/>
                  <a:gd name="T15" fmla="*/ 20 h 84"/>
                  <a:gd name="T16" fmla="*/ 11 w 49"/>
                  <a:gd name="T17" fmla="*/ 21 h 84"/>
                  <a:gd name="T18" fmla="*/ 10 w 49"/>
                  <a:gd name="T19" fmla="*/ 21 h 84"/>
                  <a:gd name="T20" fmla="*/ 9 w 49"/>
                  <a:gd name="T21" fmla="*/ 19 h 84"/>
                  <a:gd name="T22" fmla="*/ 7 w 49"/>
                  <a:gd name="T23" fmla="*/ 16 h 84"/>
                  <a:gd name="T24" fmla="*/ 6 w 49"/>
                  <a:gd name="T25" fmla="*/ 12 h 84"/>
                  <a:gd name="T26" fmla="*/ 4 w 49"/>
                  <a:gd name="T27" fmla="*/ 8 h 84"/>
                  <a:gd name="T28" fmla="*/ 3 w 49"/>
                  <a:gd name="T29" fmla="*/ 5 h 84"/>
                  <a:gd name="T30" fmla="*/ 1 w 49"/>
                  <a:gd name="T31" fmla="*/ 2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04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2 w 55"/>
                  <a:gd name="T3" fmla="*/ 2 h 78"/>
                  <a:gd name="T4" fmla="*/ 5 w 55"/>
                  <a:gd name="T5" fmla="*/ 4 h 78"/>
                  <a:gd name="T6" fmla="*/ 7 w 55"/>
                  <a:gd name="T7" fmla="*/ 7 h 78"/>
                  <a:gd name="T8" fmla="*/ 10 w 55"/>
                  <a:gd name="T9" fmla="*/ 10 h 78"/>
                  <a:gd name="T10" fmla="*/ 12 w 55"/>
                  <a:gd name="T11" fmla="*/ 14 h 78"/>
                  <a:gd name="T12" fmla="*/ 14 w 55"/>
                  <a:gd name="T13" fmla="*/ 16 h 78"/>
                  <a:gd name="T14" fmla="*/ 14 w 55"/>
                  <a:gd name="T15" fmla="*/ 19 h 78"/>
                  <a:gd name="T16" fmla="*/ 14 w 55"/>
                  <a:gd name="T17" fmla="*/ 20 h 78"/>
                  <a:gd name="T18" fmla="*/ 12 w 55"/>
                  <a:gd name="T19" fmla="*/ 20 h 78"/>
                  <a:gd name="T20" fmla="*/ 11 w 55"/>
                  <a:gd name="T21" fmla="*/ 18 h 78"/>
                  <a:gd name="T22" fmla="*/ 9 w 55"/>
                  <a:gd name="T23" fmla="*/ 15 h 78"/>
                  <a:gd name="T24" fmla="*/ 7 w 55"/>
                  <a:gd name="T25" fmla="*/ 11 h 78"/>
                  <a:gd name="T26" fmla="*/ 5 w 55"/>
                  <a:gd name="T27" fmla="*/ 8 h 78"/>
                  <a:gd name="T28" fmla="*/ 3 w 55"/>
                  <a:gd name="T29" fmla="*/ 4 h 78"/>
                  <a:gd name="T30" fmla="*/ 2 w 55"/>
                  <a:gd name="T31" fmla="*/ 2 h 78"/>
                  <a:gd name="T32" fmla="*/ 0 w 55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05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1 w 49"/>
                  <a:gd name="T3" fmla="*/ 2 h 72"/>
                  <a:gd name="T4" fmla="*/ 3 w 49"/>
                  <a:gd name="T5" fmla="*/ 4 h 72"/>
                  <a:gd name="T6" fmla="*/ 5 w 49"/>
                  <a:gd name="T7" fmla="*/ 7 h 72"/>
                  <a:gd name="T8" fmla="*/ 8 w 49"/>
                  <a:gd name="T9" fmla="*/ 10 h 72"/>
                  <a:gd name="T10" fmla="*/ 10 w 49"/>
                  <a:gd name="T11" fmla="*/ 13 h 72"/>
                  <a:gd name="T12" fmla="*/ 11 w 49"/>
                  <a:gd name="T13" fmla="*/ 16 h 72"/>
                  <a:gd name="T14" fmla="*/ 12 w 49"/>
                  <a:gd name="T15" fmla="*/ 18 h 72"/>
                  <a:gd name="T16" fmla="*/ 11 w 49"/>
                  <a:gd name="T17" fmla="*/ 18 h 72"/>
                  <a:gd name="T18" fmla="*/ 10 w 49"/>
                  <a:gd name="T19" fmla="*/ 18 h 72"/>
                  <a:gd name="T20" fmla="*/ 8 w 49"/>
                  <a:gd name="T21" fmla="*/ 16 h 72"/>
                  <a:gd name="T22" fmla="*/ 6 w 49"/>
                  <a:gd name="T23" fmla="*/ 14 h 72"/>
                  <a:gd name="T24" fmla="*/ 4 w 49"/>
                  <a:gd name="T25" fmla="*/ 10 h 72"/>
                  <a:gd name="T26" fmla="*/ 3 w 49"/>
                  <a:gd name="T27" fmla="*/ 7 h 72"/>
                  <a:gd name="T28" fmla="*/ 2 w 49"/>
                  <a:gd name="T29" fmla="*/ 4 h 72"/>
                  <a:gd name="T30" fmla="*/ 0 w 49"/>
                  <a:gd name="T31" fmla="*/ 2 h 72"/>
                  <a:gd name="T32" fmla="*/ 0 w 4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06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15 w 59"/>
                  <a:gd name="T1" fmla="*/ 0 h 110"/>
                  <a:gd name="T2" fmla="*/ 15 w 59"/>
                  <a:gd name="T3" fmla="*/ 2 h 110"/>
                  <a:gd name="T4" fmla="*/ 15 w 59"/>
                  <a:gd name="T5" fmla="*/ 5 h 110"/>
                  <a:gd name="T6" fmla="*/ 13 w 59"/>
                  <a:gd name="T7" fmla="*/ 9 h 110"/>
                  <a:gd name="T8" fmla="*/ 11 w 59"/>
                  <a:gd name="T9" fmla="*/ 13 h 110"/>
                  <a:gd name="T10" fmla="*/ 9 w 59"/>
                  <a:gd name="T11" fmla="*/ 18 h 110"/>
                  <a:gd name="T12" fmla="*/ 6 w 59"/>
                  <a:gd name="T13" fmla="*/ 23 h 110"/>
                  <a:gd name="T14" fmla="*/ 3 w 59"/>
                  <a:gd name="T15" fmla="*/ 26 h 110"/>
                  <a:gd name="T16" fmla="*/ 0 w 59"/>
                  <a:gd name="T17" fmla="*/ 28 h 110"/>
                  <a:gd name="T18" fmla="*/ 1 w 59"/>
                  <a:gd name="T19" fmla="*/ 26 h 110"/>
                  <a:gd name="T20" fmla="*/ 3 w 59"/>
                  <a:gd name="T21" fmla="*/ 22 h 110"/>
                  <a:gd name="T22" fmla="*/ 5 w 59"/>
                  <a:gd name="T23" fmla="*/ 18 h 110"/>
                  <a:gd name="T24" fmla="*/ 7 w 59"/>
                  <a:gd name="T25" fmla="*/ 13 h 110"/>
                  <a:gd name="T26" fmla="*/ 10 w 59"/>
                  <a:gd name="T27" fmla="*/ 8 h 110"/>
                  <a:gd name="T28" fmla="*/ 12 w 59"/>
                  <a:gd name="T29" fmla="*/ 4 h 110"/>
                  <a:gd name="T30" fmla="*/ 14 w 59"/>
                  <a:gd name="T31" fmla="*/ 1 h 110"/>
                  <a:gd name="T32" fmla="*/ 15 w 5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07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12 w 54"/>
                  <a:gd name="T1" fmla="*/ 0 h 87"/>
                  <a:gd name="T2" fmla="*/ 13 w 54"/>
                  <a:gd name="T3" fmla="*/ 2 h 87"/>
                  <a:gd name="T4" fmla="*/ 12 w 54"/>
                  <a:gd name="T5" fmla="*/ 4 h 87"/>
                  <a:gd name="T6" fmla="*/ 11 w 54"/>
                  <a:gd name="T7" fmla="*/ 7 h 87"/>
                  <a:gd name="T8" fmla="*/ 9 w 54"/>
                  <a:gd name="T9" fmla="*/ 10 h 87"/>
                  <a:gd name="T10" fmla="*/ 7 w 54"/>
                  <a:gd name="T11" fmla="*/ 14 h 87"/>
                  <a:gd name="T12" fmla="*/ 5 w 54"/>
                  <a:gd name="T13" fmla="*/ 17 h 87"/>
                  <a:gd name="T14" fmla="*/ 3 w 54"/>
                  <a:gd name="T15" fmla="*/ 20 h 87"/>
                  <a:gd name="T16" fmla="*/ 0 w 54"/>
                  <a:gd name="T17" fmla="*/ 22 h 87"/>
                  <a:gd name="T18" fmla="*/ 1 w 54"/>
                  <a:gd name="T19" fmla="*/ 20 h 87"/>
                  <a:gd name="T20" fmla="*/ 3 w 54"/>
                  <a:gd name="T21" fmla="*/ 17 h 87"/>
                  <a:gd name="T22" fmla="*/ 5 w 54"/>
                  <a:gd name="T23" fmla="*/ 13 h 87"/>
                  <a:gd name="T24" fmla="*/ 7 w 54"/>
                  <a:gd name="T25" fmla="*/ 9 h 87"/>
                  <a:gd name="T26" fmla="*/ 9 w 54"/>
                  <a:gd name="T27" fmla="*/ 6 h 87"/>
                  <a:gd name="T28" fmla="*/ 10 w 54"/>
                  <a:gd name="T29" fmla="*/ 3 h 87"/>
                  <a:gd name="T30" fmla="*/ 12 w 54"/>
                  <a:gd name="T31" fmla="*/ 1 h 87"/>
                  <a:gd name="T32" fmla="*/ 12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08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2 w 55"/>
                  <a:gd name="T3" fmla="*/ 1 h 77"/>
                  <a:gd name="T4" fmla="*/ 5 w 55"/>
                  <a:gd name="T5" fmla="*/ 4 h 77"/>
                  <a:gd name="T6" fmla="*/ 7 w 55"/>
                  <a:gd name="T7" fmla="*/ 7 h 77"/>
                  <a:gd name="T8" fmla="*/ 9 w 55"/>
                  <a:gd name="T9" fmla="*/ 10 h 77"/>
                  <a:gd name="T10" fmla="*/ 12 w 55"/>
                  <a:gd name="T11" fmla="*/ 13 h 77"/>
                  <a:gd name="T12" fmla="*/ 14 w 55"/>
                  <a:gd name="T13" fmla="*/ 15 h 77"/>
                  <a:gd name="T14" fmla="*/ 14 w 55"/>
                  <a:gd name="T15" fmla="*/ 18 h 77"/>
                  <a:gd name="T16" fmla="*/ 14 w 55"/>
                  <a:gd name="T17" fmla="*/ 19 h 77"/>
                  <a:gd name="T18" fmla="*/ 12 w 55"/>
                  <a:gd name="T19" fmla="*/ 18 h 77"/>
                  <a:gd name="T20" fmla="*/ 11 w 55"/>
                  <a:gd name="T21" fmla="*/ 17 h 77"/>
                  <a:gd name="T22" fmla="*/ 9 w 55"/>
                  <a:gd name="T23" fmla="*/ 14 h 77"/>
                  <a:gd name="T24" fmla="*/ 6 w 55"/>
                  <a:gd name="T25" fmla="*/ 10 h 77"/>
                  <a:gd name="T26" fmla="*/ 5 w 55"/>
                  <a:gd name="T27" fmla="*/ 7 h 77"/>
                  <a:gd name="T28" fmla="*/ 3 w 55"/>
                  <a:gd name="T29" fmla="*/ 4 h 77"/>
                  <a:gd name="T30" fmla="*/ 1 w 55"/>
                  <a:gd name="T31" fmla="*/ 1 h 77"/>
                  <a:gd name="T32" fmla="*/ 0 w 55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09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2 h 56"/>
                  <a:gd name="T2" fmla="*/ 0 w 267"/>
                  <a:gd name="T3" fmla="*/ 1 h 56"/>
                  <a:gd name="T4" fmla="*/ 0 w 267"/>
                  <a:gd name="T5" fmla="*/ 1 h 56"/>
                  <a:gd name="T6" fmla="*/ 0 w 267"/>
                  <a:gd name="T7" fmla="*/ 0 h 56"/>
                  <a:gd name="T8" fmla="*/ 1 w 267"/>
                  <a:gd name="T9" fmla="*/ 0 h 56"/>
                  <a:gd name="T10" fmla="*/ 5 w 267"/>
                  <a:gd name="T11" fmla="*/ 4 h 56"/>
                  <a:gd name="T12" fmla="*/ 10 w 267"/>
                  <a:gd name="T13" fmla="*/ 6 h 56"/>
                  <a:gd name="T14" fmla="*/ 14 w 267"/>
                  <a:gd name="T15" fmla="*/ 9 h 56"/>
                  <a:gd name="T16" fmla="*/ 19 w 267"/>
                  <a:gd name="T17" fmla="*/ 10 h 56"/>
                  <a:gd name="T18" fmla="*/ 23 w 267"/>
                  <a:gd name="T19" fmla="*/ 11 h 56"/>
                  <a:gd name="T20" fmla="*/ 28 w 267"/>
                  <a:gd name="T21" fmla="*/ 12 h 56"/>
                  <a:gd name="T22" fmla="*/ 32 w 267"/>
                  <a:gd name="T23" fmla="*/ 12 h 56"/>
                  <a:gd name="T24" fmla="*/ 37 w 267"/>
                  <a:gd name="T25" fmla="*/ 12 h 56"/>
                  <a:gd name="T26" fmla="*/ 41 w 267"/>
                  <a:gd name="T27" fmla="*/ 11 h 56"/>
                  <a:gd name="T28" fmla="*/ 45 w 267"/>
                  <a:gd name="T29" fmla="*/ 10 h 56"/>
                  <a:gd name="T30" fmla="*/ 49 w 267"/>
                  <a:gd name="T31" fmla="*/ 10 h 56"/>
                  <a:gd name="T32" fmla="*/ 53 w 267"/>
                  <a:gd name="T33" fmla="*/ 9 h 56"/>
                  <a:gd name="T34" fmla="*/ 57 w 267"/>
                  <a:gd name="T35" fmla="*/ 7 h 56"/>
                  <a:gd name="T36" fmla="*/ 60 w 267"/>
                  <a:gd name="T37" fmla="*/ 6 h 56"/>
                  <a:gd name="T38" fmla="*/ 63 w 267"/>
                  <a:gd name="T39" fmla="*/ 5 h 56"/>
                  <a:gd name="T40" fmla="*/ 66 w 267"/>
                  <a:gd name="T41" fmla="*/ 4 h 56"/>
                  <a:gd name="T42" fmla="*/ 65 w 267"/>
                  <a:gd name="T43" fmla="*/ 6 h 56"/>
                  <a:gd name="T44" fmla="*/ 63 w 267"/>
                  <a:gd name="T45" fmla="*/ 8 h 56"/>
                  <a:gd name="T46" fmla="*/ 60 w 267"/>
                  <a:gd name="T47" fmla="*/ 10 h 56"/>
                  <a:gd name="T48" fmla="*/ 56 w 267"/>
                  <a:gd name="T49" fmla="*/ 11 h 56"/>
                  <a:gd name="T50" fmla="*/ 51 w 267"/>
                  <a:gd name="T51" fmla="*/ 13 h 56"/>
                  <a:gd name="T52" fmla="*/ 47 w 267"/>
                  <a:gd name="T53" fmla="*/ 14 h 56"/>
                  <a:gd name="T54" fmla="*/ 41 w 267"/>
                  <a:gd name="T55" fmla="*/ 15 h 56"/>
                  <a:gd name="T56" fmla="*/ 36 w 267"/>
                  <a:gd name="T57" fmla="*/ 15 h 56"/>
                  <a:gd name="T58" fmla="*/ 31 w 267"/>
                  <a:gd name="T59" fmla="*/ 15 h 56"/>
                  <a:gd name="T60" fmla="*/ 25 w 267"/>
                  <a:gd name="T61" fmla="*/ 15 h 56"/>
                  <a:gd name="T62" fmla="*/ 20 w 267"/>
                  <a:gd name="T63" fmla="*/ 13 h 56"/>
                  <a:gd name="T64" fmla="*/ 15 w 267"/>
                  <a:gd name="T65" fmla="*/ 12 h 56"/>
                  <a:gd name="T66" fmla="*/ 10 w 267"/>
                  <a:gd name="T67" fmla="*/ 10 h 56"/>
                  <a:gd name="T68" fmla="*/ 6 w 267"/>
                  <a:gd name="T69" fmla="*/ 8 h 56"/>
                  <a:gd name="T70" fmla="*/ 3 w 267"/>
                  <a:gd name="T71" fmla="*/ 5 h 56"/>
                  <a:gd name="T72" fmla="*/ 0 w 267"/>
                  <a:gd name="T73" fmla="*/ 2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10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15 h 60"/>
                  <a:gd name="T2" fmla="*/ 3 w 29"/>
                  <a:gd name="T3" fmla="*/ 12 h 60"/>
                  <a:gd name="T4" fmla="*/ 5 w 29"/>
                  <a:gd name="T5" fmla="*/ 7 h 60"/>
                  <a:gd name="T6" fmla="*/ 7 w 29"/>
                  <a:gd name="T7" fmla="*/ 3 h 60"/>
                  <a:gd name="T8" fmla="*/ 7 w 29"/>
                  <a:gd name="T9" fmla="*/ 0 h 60"/>
                  <a:gd name="T10" fmla="*/ 5 w 29"/>
                  <a:gd name="T11" fmla="*/ 2 h 60"/>
                  <a:gd name="T12" fmla="*/ 4 w 29"/>
                  <a:gd name="T13" fmla="*/ 6 h 60"/>
                  <a:gd name="T14" fmla="*/ 2 w 29"/>
                  <a:gd name="T15" fmla="*/ 11 h 60"/>
                  <a:gd name="T16" fmla="*/ 0 w 29"/>
                  <a:gd name="T17" fmla="*/ 15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1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8 w 34"/>
                  <a:gd name="T1" fmla="*/ 0 h 65"/>
                  <a:gd name="T2" fmla="*/ 9 w 34"/>
                  <a:gd name="T3" fmla="*/ 3 h 65"/>
                  <a:gd name="T4" fmla="*/ 7 w 34"/>
                  <a:gd name="T5" fmla="*/ 7 h 65"/>
                  <a:gd name="T6" fmla="*/ 5 w 34"/>
                  <a:gd name="T7" fmla="*/ 13 h 65"/>
                  <a:gd name="T8" fmla="*/ 0 w 34"/>
                  <a:gd name="T9" fmla="*/ 17 h 65"/>
                  <a:gd name="T10" fmla="*/ 2 w 34"/>
                  <a:gd name="T11" fmla="*/ 12 h 65"/>
                  <a:gd name="T12" fmla="*/ 5 w 34"/>
                  <a:gd name="T13" fmla="*/ 7 h 65"/>
                  <a:gd name="T14" fmla="*/ 7 w 34"/>
                  <a:gd name="T15" fmla="*/ 2 h 65"/>
                  <a:gd name="T16" fmla="*/ 8 w 3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2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12 w 47"/>
                  <a:gd name="T1" fmla="*/ 0 h 86"/>
                  <a:gd name="T2" fmla="*/ 12 w 47"/>
                  <a:gd name="T3" fmla="*/ 1 h 86"/>
                  <a:gd name="T4" fmla="*/ 12 w 47"/>
                  <a:gd name="T5" fmla="*/ 3 h 86"/>
                  <a:gd name="T6" fmla="*/ 11 w 47"/>
                  <a:gd name="T7" fmla="*/ 6 h 86"/>
                  <a:gd name="T8" fmla="*/ 9 w 47"/>
                  <a:gd name="T9" fmla="*/ 9 h 86"/>
                  <a:gd name="T10" fmla="*/ 7 w 47"/>
                  <a:gd name="T11" fmla="*/ 12 h 86"/>
                  <a:gd name="T12" fmla="*/ 5 w 47"/>
                  <a:gd name="T13" fmla="*/ 16 h 86"/>
                  <a:gd name="T14" fmla="*/ 3 w 47"/>
                  <a:gd name="T15" fmla="*/ 19 h 86"/>
                  <a:gd name="T16" fmla="*/ 0 w 47"/>
                  <a:gd name="T17" fmla="*/ 21 h 86"/>
                  <a:gd name="T18" fmla="*/ 1 w 47"/>
                  <a:gd name="T19" fmla="*/ 19 h 86"/>
                  <a:gd name="T20" fmla="*/ 3 w 47"/>
                  <a:gd name="T21" fmla="*/ 16 h 86"/>
                  <a:gd name="T22" fmla="*/ 5 w 47"/>
                  <a:gd name="T23" fmla="*/ 12 h 86"/>
                  <a:gd name="T24" fmla="*/ 6 w 47"/>
                  <a:gd name="T25" fmla="*/ 9 h 86"/>
                  <a:gd name="T26" fmla="*/ 8 w 47"/>
                  <a:gd name="T27" fmla="*/ 5 h 86"/>
                  <a:gd name="T28" fmla="*/ 9 w 47"/>
                  <a:gd name="T29" fmla="*/ 2 h 86"/>
                  <a:gd name="T30" fmla="*/ 11 w 47"/>
                  <a:gd name="T31" fmla="*/ 0 h 86"/>
                  <a:gd name="T32" fmla="*/ 12 w 4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3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13 w 52"/>
                  <a:gd name="T1" fmla="*/ 0 h 93"/>
                  <a:gd name="T2" fmla="*/ 13 w 52"/>
                  <a:gd name="T3" fmla="*/ 2 h 93"/>
                  <a:gd name="T4" fmla="*/ 13 w 52"/>
                  <a:gd name="T5" fmla="*/ 4 h 93"/>
                  <a:gd name="T6" fmla="*/ 11 w 52"/>
                  <a:gd name="T7" fmla="*/ 8 h 93"/>
                  <a:gd name="T8" fmla="*/ 10 w 52"/>
                  <a:gd name="T9" fmla="*/ 11 h 93"/>
                  <a:gd name="T10" fmla="*/ 8 w 52"/>
                  <a:gd name="T11" fmla="*/ 15 h 93"/>
                  <a:gd name="T12" fmla="*/ 5 w 52"/>
                  <a:gd name="T13" fmla="*/ 19 h 93"/>
                  <a:gd name="T14" fmla="*/ 3 w 52"/>
                  <a:gd name="T15" fmla="*/ 22 h 93"/>
                  <a:gd name="T16" fmla="*/ 0 w 52"/>
                  <a:gd name="T17" fmla="*/ 24 h 93"/>
                  <a:gd name="T18" fmla="*/ 1 w 52"/>
                  <a:gd name="T19" fmla="*/ 22 h 93"/>
                  <a:gd name="T20" fmla="*/ 3 w 52"/>
                  <a:gd name="T21" fmla="*/ 19 h 93"/>
                  <a:gd name="T22" fmla="*/ 5 w 52"/>
                  <a:gd name="T23" fmla="*/ 15 h 93"/>
                  <a:gd name="T24" fmla="*/ 6 w 52"/>
                  <a:gd name="T25" fmla="*/ 11 h 93"/>
                  <a:gd name="T26" fmla="*/ 9 w 52"/>
                  <a:gd name="T27" fmla="*/ 7 h 93"/>
                  <a:gd name="T28" fmla="*/ 11 w 52"/>
                  <a:gd name="T29" fmla="*/ 3 h 93"/>
                  <a:gd name="T30" fmla="*/ 12 w 52"/>
                  <a:gd name="T31" fmla="*/ 1 h 93"/>
                  <a:gd name="T32" fmla="*/ 13 w 52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4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14 w 57"/>
                  <a:gd name="T1" fmla="*/ 0 h 76"/>
                  <a:gd name="T2" fmla="*/ 14 w 57"/>
                  <a:gd name="T3" fmla="*/ 1 h 76"/>
                  <a:gd name="T4" fmla="*/ 13 w 57"/>
                  <a:gd name="T5" fmla="*/ 3 h 76"/>
                  <a:gd name="T6" fmla="*/ 11 w 57"/>
                  <a:gd name="T7" fmla="*/ 6 h 76"/>
                  <a:gd name="T8" fmla="*/ 9 w 57"/>
                  <a:gd name="T9" fmla="*/ 10 h 76"/>
                  <a:gd name="T10" fmla="*/ 7 w 57"/>
                  <a:gd name="T11" fmla="*/ 14 h 76"/>
                  <a:gd name="T12" fmla="*/ 4 w 57"/>
                  <a:gd name="T13" fmla="*/ 16 h 76"/>
                  <a:gd name="T14" fmla="*/ 2 w 57"/>
                  <a:gd name="T15" fmla="*/ 18 h 76"/>
                  <a:gd name="T16" fmla="*/ 0 w 57"/>
                  <a:gd name="T17" fmla="*/ 20 h 76"/>
                  <a:gd name="T18" fmla="*/ 1 w 57"/>
                  <a:gd name="T19" fmla="*/ 18 h 76"/>
                  <a:gd name="T20" fmla="*/ 3 w 57"/>
                  <a:gd name="T21" fmla="*/ 15 h 76"/>
                  <a:gd name="T22" fmla="*/ 5 w 57"/>
                  <a:gd name="T23" fmla="*/ 12 h 76"/>
                  <a:gd name="T24" fmla="*/ 7 w 57"/>
                  <a:gd name="T25" fmla="*/ 8 h 76"/>
                  <a:gd name="T26" fmla="*/ 9 w 57"/>
                  <a:gd name="T27" fmla="*/ 5 h 76"/>
                  <a:gd name="T28" fmla="*/ 11 w 57"/>
                  <a:gd name="T29" fmla="*/ 2 h 76"/>
                  <a:gd name="T30" fmla="*/ 13 w 57"/>
                  <a:gd name="T31" fmla="*/ 1 h 76"/>
                  <a:gd name="T32" fmla="*/ 14 w 57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5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11 w 49"/>
                  <a:gd name="T1" fmla="*/ 0 h 64"/>
                  <a:gd name="T2" fmla="*/ 12 w 49"/>
                  <a:gd name="T3" fmla="*/ 1 h 64"/>
                  <a:gd name="T4" fmla="*/ 11 w 49"/>
                  <a:gd name="T5" fmla="*/ 3 h 64"/>
                  <a:gd name="T6" fmla="*/ 10 w 49"/>
                  <a:gd name="T7" fmla="*/ 5 h 64"/>
                  <a:gd name="T8" fmla="*/ 9 w 49"/>
                  <a:gd name="T9" fmla="*/ 8 h 64"/>
                  <a:gd name="T10" fmla="*/ 7 w 49"/>
                  <a:gd name="T11" fmla="*/ 11 h 64"/>
                  <a:gd name="T12" fmla="*/ 5 w 49"/>
                  <a:gd name="T13" fmla="*/ 13 h 64"/>
                  <a:gd name="T14" fmla="*/ 2 w 49"/>
                  <a:gd name="T15" fmla="*/ 15 h 64"/>
                  <a:gd name="T16" fmla="*/ 0 w 49"/>
                  <a:gd name="T17" fmla="*/ 16 h 64"/>
                  <a:gd name="T18" fmla="*/ 1 w 49"/>
                  <a:gd name="T19" fmla="*/ 15 h 64"/>
                  <a:gd name="T20" fmla="*/ 2 w 49"/>
                  <a:gd name="T21" fmla="*/ 12 h 64"/>
                  <a:gd name="T22" fmla="*/ 4 w 49"/>
                  <a:gd name="T23" fmla="*/ 10 h 64"/>
                  <a:gd name="T24" fmla="*/ 6 w 49"/>
                  <a:gd name="T25" fmla="*/ 7 h 64"/>
                  <a:gd name="T26" fmla="*/ 8 w 49"/>
                  <a:gd name="T27" fmla="*/ 4 h 64"/>
                  <a:gd name="T28" fmla="*/ 9 w 49"/>
                  <a:gd name="T29" fmla="*/ 2 h 64"/>
                  <a:gd name="T30" fmla="*/ 11 w 49"/>
                  <a:gd name="T31" fmla="*/ 1 h 64"/>
                  <a:gd name="T32" fmla="*/ 11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6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10 w 43"/>
                  <a:gd name="T1" fmla="*/ 0 h 46"/>
                  <a:gd name="T2" fmla="*/ 10 w 43"/>
                  <a:gd name="T3" fmla="*/ 1 h 46"/>
                  <a:gd name="T4" fmla="*/ 10 w 43"/>
                  <a:gd name="T5" fmla="*/ 3 h 46"/>
                  <a:gd name="T6" fmla="*/ 8 w 43"/>
                  <a:gd name="T7" fmla="*/ 5 h 46"/>
                  <a:gd name="T8" fmla="*/ 7 w 43"/>
                  <a:gd name="T9" fmla="*/ 7 h 46"/>
                  <a:gd name="T10" fmla="*/ 5 w 43"/>
                  <a:gd name="T11" fmla="*/ 9 h 46"/>
                  <a:gd name="T12" fmla="*/ 3 w 43"/>
                  <a:gd name="T13" fmla="*/ 11 h 46"/>
                  <a:gd name="T14" fmla="*/ 1 w 43"/>
                  <a:gd name="T15" fmla="*/ 11 h 46"/>
                  <a:gd name="T16" fmla="*/ 0 w 43"/>
                  <a:gd name="T17" fmla="*/ 12 h 46"/>
                  <a:gd name="T18" fmla="*/ 2 w 43"/>
                  <a:gd name="T19" fmla="*/ 9 h 46"/>
                  <a:gd name="T20" fmla="*/ 5 w 43"/>
                  <a:gd name="T21" fmla="*/ 5 h 46"/>
                  <a:gd name="T22" fmla="*/ 8 w 43"/>
                  <a:gd name="T23" fmla="*/ 2 h 46"/>
                  <a:gd name="T24" fmla="*/ 10 w 43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7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7 w 27"/>
                  <a:gd name="T1" fmla="*/ 0 h 29"/>
                  <a:gd name="T2" fmla="*/ 7 w 27"/>
                  <a:gd name="T3" fmla="*/ 2 h 29"/>
                  <a:gd name="T4" fmla="*/ 5 w 27"/>
                  <a:gd name="T5" fmla="*/ 5 h 29"/>
                  <a:gd name="T6" fmla="*/ 3 w 27"/>
                  <a:gd name="T7" fmla="*/ 7 h 29"/>
                  <a:gd name="T8" fmla="*/ 0 w 27"/>
                  <a:gd name="T9" fmla="*/ 8 h 29"/>
                  <a:gd name="T10" fmla="*/ 3 w 27"/>
                  <a:gd name="T11" fmla="*/ 6 h 29"/>
                  <a:gd name="T12" fmla="*/ 5 w 27"/>
                  <a:gd name="T13" fmla="*/ 3 h 29"/>
                  <a:gd name="T14" fmla="*/ 6 w 27"/>
                  <a:gd name="T15" fmla="*/ 0 h 29"/>
                  <a:gd name="T16" fmla="*/ 7 w 2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8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10 h 40"/>
                  <a:gd name="T2" fmla="*/ 1 w 31"/>
                  <a:gd name="T3" fmla="*/ 8 h 40"/>
                  <a:gd name="T4" fmla="*/ 3 w 31"/>
                  <a:gd name="T5" fmla="*/ 4 h 40"/>
                  <a:gd name="T6" fmla="*/ 5 w 31"/>
                  <a:gd name="T7" fmla="*/ 1 h 40"/>
                  <a:gd name="T8" fmla="*/ 7 w 31"/>
                  <a:gd name="T9" fmla="*/ 0 h 40"/>
                  <a:gd name="T10" fmla="*/ 7 w 31"/>
                  <a:gd name="T11" fmla="*/ 3 h 40"/>
                  <a:gd name="T12" fmla="*/ 5 w 31"/>
                  <a:gd name="T13" fmla="*/ 5 h 40"/>
                  <a:gd name="T14" fmla="*/ 2 w 31"/>
                  <a:gd name="T15" fmla="*/ 9 h 40"/>
                  <a:gd name="T16" fmla="*/ 0 w 31"/>
                  <a:gd name="T17" fmla="*/ 1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9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1 w 41"/>
                  <a:gd name="T3" fmla="*/ 1 h 15"/>
                  <a:gd name="T4" fmla="*/ 4 w 41"/>
                  <a:gd name="T5" fmla="*/ 3 h 15"/>
                  <a:gd name="T6" fmla="*/ 8 w 41"/>
                  <a:gd name="T7" fmla="*/ 4 h 15"/>
                  <a:gd name="T8" fmla="*/ 10 w 41"/>
                  <a:gd name="T9" fmla="*/ 4 h 15"/>
                  <a:gd name="T10" fmla="*/ 10 w 41"/>
                  <a:gd name="T11" fmla="*/ 3 h 15"/>
                  <a:gd name="T12" fmla="*/ 9 w 41"/>
                  <a:gd name="T13" fmla="*/ 2 h 15"/>
                  <a:gd name="T14" fmla="*/ 8 w 41"/>
                  <a:gd name="T15" fmla="*/ 2 h 15"/>
                  <a:gd name="T16" fmla="*/ 6 w 41"/>
                  <a:gd name="T17" fmla="*/ 1 h 15"/>
                  <a:gd name="T18" fmla="*/ 4 w 41"/>
                  <a:gd name="T19" fmla="*/ 1 h 15"/>
                  <a:gd name="T20" fmla="*/ 2 w 41"/>
                  <a:gd name="T21" fmla="*/ 1 h 15"/>
                  <a:gd name="T22" fmla="*/ 1 w 41"/>
                  <a:gd name="T23" fmla="*/ 0 h 15"/>
                  <a:gd name="T24" fmla="*/ 0 w 41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20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4 h 14"/>
                  <a:gd name="T2" fmla="*/ 1 w 44"/>
                  <a:gd name="T3" fmla="*/ 4 h 14"/>
                  <a:gd name="T4" fmla="*/ 3 w 44"/>
                  <a:gd name="T5" fmla="*/ 4 h 14"/>
                  <a:gd name="T6" fmla="*/ 5 w 44"/>
                  <a:gd name="T7" fmla="*/ 4 h 14"/>
                  <a:gd name="T8" fmla="*/ 7 w 44"/>
                  <a:gd name="T9" fmla="*/ 4 h 14"/>
                  <a:gd name="T10" fmla="*/ 8 w 44"/>
                  <a:gd name="T11" fmla="*/ 3 h 14"/>
                  <a:gd name="T12" fmla="*/ 10 w 44"/>
                  <a:gd name="T13" fmla="*/ 3 h 14"/>
                  <a:gd name="T14" fmla="*/ 11 w 44"/>
                  <a:gd name="T15" fmla="*/ 2 h 14"/>
                  <a:gd name="T16" fmla="*/ 11 w 44"/>
                  <a:gd name="T17" fmla="*/ 1 h 14"/>
                  <a:gd name="T18" fmla="*/ 10 w 44"/>
                  <a:gd name="T19" fmla="*/ 0 h 14"/>
                  <a:gd name="T20" fmla="*/ 7 w 44"/>
                  <a:gd name="T21" fmla="*/ 1 h 14"/>
                  <a:gd name="T22" fmla="*/ 3 w 44"/>
                  <a:gd name="T23" fmla="*/ 3 h 14"/>
                  <a:gd name="T24" fmla="*/ 0 w 44"/>
                  <a:gd name="T25" fmla="*/ 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21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1 w 43"/>
                  <a:gd name="T3" fmla="*/ 1 h 32"/>
                  <a:gd name="T4" fmla="*/ 3 w 43"/>
                  <a:gd name="T5" fmla="*/ 2 h 32"/>
                  <a:gd name="T6" fmla="*/ 5 w 43"/>
                  <a:gd name="T7" fmla="*/ 3 h 32"/>
                  <a:gd name="T8" fmla="*/ 7 w 43"/>
                  <a:gd name="T9" fmla="*/ 4 h 32"/>
                  <a:gd name="T10" fmla="*/ 8 w 43"/>
                  <a:gd name="T11" fmla="*/ 6 h 32"/>
                  <a:gd name="T12" fmla="*/ 9 w 43"/>
                  <a:gd name="T13" fmla="*/ 7 h 32"/>
                  <a:gd name="T14" fmla="*/ 10 w 43"/>
                  <a:gd name="T15" fmla="*/ 8 h 32"/>
                  <a:gd name="T16" fmla="*/ 10 w 43"/>
                  <a:gd name="T17" fmla="*/ 8 h 32"/>
                  <a:gd name="T18" fmla="*/ 8 w 43"/>
                  <a:gd name="T19" fmla="*/ 8 h 32"/>
                  <a:gd name="T20" fmla="*/ 5 w 43"/>
                  <a:gd name="T21" fmla="*/ 5 h 32"/>
                  <a:gd name="T22" fmla="*/ 2 w 43"/>
                  <a:gd name="T23" fmla="*/ 3 h 32"/>
                  <a:gd name="T24" fmla="*/ 0 w 4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22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2 w 13"/>
                  <a:gd name="T1" fmla="*/ 0 h 58"/>
                  <a:gd name="T2" fmla="*/ 2 w 13"/>
                  <a:gd name="T3" fmla="*/ 4 h 58"/>
                  <a:gd name="T4" fmla="*/ 3 w 13"/>
                  <a:gd name="T5" fmla="*/ 9 h 58"/>
                  <a:gd name="T6" fmla="*/ 2 w 13"/>
                  <a:gd name="T7" fmla="*/ 13 h 58"/>
                  <a:gd name="T8" fmla="*/ 1 w 13"/>
                  <a:gd name="T9" fmla="*/ 15 h 58"/>
                  <a:gd name="T10" fmla="*/ 0 w 13"/>
                  <a:gd name="T11" fmla="*/ 13 h 58"/>
                  <a:gd name="T12" fmla="*/ 0 w 13"/>
                  <a:gd name="T13" fmla="*/ 9 h 58"/>
                  <a:gd name="T14" fmla="*/ 1 w 13"/>
                  <a:gd name="T15" fmla="*/ 4 h 58"/>
                  <a:gd name="T16" fmla="*/ 2 w 13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23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5 w 16"/>
                  <a:gd name="T1" fmla="*/ 0 h 57"/>
                  <a:gd name="T2" fmla="*/ 5 w 16"/>
                  <a:gd name="T3" fmla="*/ 3 h 57"/>
                  <a:gd name="T4" fmla="*/ 5 w 16"/>
                  <a:gd name="T5" fmla="*/ 8 h 57"/>
                  <a:gd name="T6" fmla="*/ 3 w 16"/>
                  <a:gd name="T7" fmla="*/ 12 h 57"/>
                  <a:gd name="T8" fmla="*/ 1 w 16"/>
                  <a:gd name="T9" fmla="*/ 14 h 57"/>
                  <a:gd name="T10" fmla="*/ 0 w 16"/>
                  <a:gd name="T11" fmla="*/ 12 h 57"/>
                  <a:gd name="T12" fmla="*/ 1 w 16"/>
                  <a:gd name="T13" fmla="*/ 8 h 57"/>
                  <a:gd name="T14" fmla="*/ 4 w 16"/>
                  <a:gd name="T15" fmla="*/ 3 h 57"/>
                  <a:gd name="T16" fmla="*/ 5 w 1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24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0 w 11"/>
                  <a:gd name="T1" fmla="*/ 0 h 53"/>
                  <a:gd name="T2" fmla="*/ 2 w 11"/>
                  <a:gd name="T3" fmla="*/ 2 h 53"/>
                  <a:gd name="T4" fmla="*/ 2 w 11"/>
                  <a:gd name="T5" fmla="*/ 6 h 53"/>
                  <a:gd name="T6" fmla="*/ 2 w 11"/>
                  <a:gd name="T7" fmla="*/ 11 h 53"/>
                  <a:gd name="T8" fmla="*/ 1 w 11"/>
                  <a:gd name="T9" fmla="*/ 14 h 53"/>
                  <a:gd name="T10" fmla="*/ 0 w 11"/>
                  <a:gd name="T11" fmla="*/ 13 h 53"/>
                  <a:gd name="T12" fmla="*/ 0 w 11"/>
                  <a:gd name="T13" fmla="*/ 9 h 53"/>
                  <a:gd name="T14" fmla="*/ 0 w 11"/>
                  <a:gd name="T15" fmla="*/ 4 h 53"/>
                  <a:gd name="T16" fmla="*/ 0 w 1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25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3 w 22"/>
                  <a:gd name="T3" fmla="*/ 4 h 63"/>
                  <a:gd name="T4" fmla="*/ 5 w 22"/>
                  <a:gd name="T5" fmla="*/ 9 h 63"/>
                  <a:gd name="T6" fmla="*/ 6 w 22"/>
                  <a:gd name="T7" fmla="*/ 14 h 63"/>
                  <a:gd name="T8" fmla="*/ 5 w 22"/>
                  <a:gd name="T9" fmla="*/ 16 h 63"/>
                  <a:gd name="T10" fmla="*/ 3 w 22"/>
                  <a:gd name="T11" fmla="*/ 15 h 63"/>
                  <a:gd name="T12" fmla="*/ 2 w 22"/>
                  <a:gd name="T13" fmla="*/ 10 h 63"/>
                  <a:gd name="T14" fmla="*/ 1 w 22"/>
                  <a:gd name="T15" fmla="*/ 4 h 63"/>
                  <a:gd name="T16" fmla="*/ 0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26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2 w 25"/>
                  <a:gd name="T3" fmla="*/ 3 h 67"/>
                  <a:gd name="T4" fmla="*/ 4 w 25"/>
                  <a:gd name="T5" fmla="*/ 9 h 67"/>
                  <a:gd name="T6" fmla="*/ 6 w 25"/>
                  <a:gd name="T7" fmla="*/ 14 h 67"/>
                  <a:gd name="T8" fmla="*/ 5 w 25"/>
                  <a:gd name="T9" fmla="*/ 16 h 67"/>
                  <a:gd name="T10" fmla="*/ 3 w 25"/>
                  <a:gd name="T11" fmla="*/ 14 h 67"/>
                  <a:gd name="T12" fmla="*/ 2 w 25"/>
                  <a:gd name="T13" fmla="*/ 9 h 67"/>
                  <a:gd name="T14" fmla="*/ 0 w 25"/>
                  <a:gd name="T15" fmla="*/ 3 h 67"/>
                  <a:gd name="T16" fmla="*/ 0 w 25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27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2 w 43"/>
                  <a:gd name="T3" fmla="*/ 2 h 71"/>
                  <a:gd name="T4" fmla="*/ 4 w 43"/>
                  <a:gd name="T5" fmla="*/ 4 h 71"/>
                  <a:gd name="T6" fmla="*/ 5 w 43"/>
                  <a:gd name="T7" fmla="*/ 7 h 71"/>
                  <a:gd name="T8" fmla="*/ 7 w 43"/>
                  <a:gd name="T9" fmla="*/ 10 h 71"/>
                  <a:gd name="T10" fmla="*/ 9 w 43"/>
                  <a:gd name="T11" fmla="*/ 12 h 71"/>
                  <a:gd name="T12" fmla="*/ 10 w 43"/>
                  <a:gd name="T13" fmla="*/ 15 h 71"/>
                  <a:gd name="T14" fmla="*/ 10 w 43"/>
                  <a:gd name="T15" fmla="*/ 17 h 71"/>
                  <a:gd name="T16" fmla="*/ 10 w 43"/>
                  <a:gd name="T17" fmla="*/ 18 h 71"/>
                  <a:gd name="T18" fmla="*/ 8 w 43"/>
                  <a:gd name="T19" fmla="*/ 16 h 71"/>
                  <a:gd name="T20" fmla="*/ 5 w 43"/>
                  <a:gd name="T21" fmla="*/ 10 h 71"/>
                  <a:gd name="T22" fmla="*/ 2 w 43"/>
                  <a:gd name="T23" fmla="*/ 4 h 71"/>
                  <a:gd name="T24" fmla="*/ 0 w 43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28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1 w 49"/>
                  <a:gd name="T3" fmla="*/ 1 h 66"/>
                  <a:gd name="T4" fmla="*/ 3 w 49"/>
                  <a:gd name="T5" fmla="*/ 4 h 66"/>
                  <a:gd name="T6" fmla="*/ 5 w 49"/>
                  <a:gd name="T7" fmla="*/ 6 h 66"/>
                  <a:gd name="T8" fmla="*/ 8 w 49"/>
                  <a:gd name="T9" fmla="*/ 9 h 66"/>
                  <a:gd name="T10" fmla="*/ 10 w 49"/>
                  <a:gd name="T11" fmla="*/ 11 h 66"/>
                  <a:gd name="T12" fmla="*/ 11 w 49"/>
                  <a:gd name="T13" fmla="*/ 14 h 66"/>
                  <a:gd name="T14" fmla="*/ 12 w 49"/>
                  <a:gd name="T15" fmla="*/ 16 h 66"/>
                  <a:gd name="T16" fmla="*/ 12 w 49"/>
                  <a:gd name="T17" fmla="*/ 17 h 66"/>
                  <a:gd name="T18" fmla="*/ 10 w 49"/>
                  <a:gd name="T19" fmla="*/ 16 h 66"/>
                  <a:gd name="T20" fmla="*/ 9 w 49"/>
                  <a:gd name="T21" fmla="*/ 15 h 66"/>
                  <a:gd name="T22" fmla="*/ 7 w 49"/>
                  <a:gd name="T23" fmla="*/ 13 h 66"/>
                  <a:gd name="T24" fmla="*/ 5 w 49"/>
                  <a:gd name="T25" fmla="*/ 10 h 66"/>
                  <a:gd name="T26" fmla="*/ 4 w 49"/>
                  <a:gd name="T27" fmla="*/ 6 h 66"/>
                  <a:gd name="T28" fmla="*/ 2 w 49"/>
                  <a:gd name="T29" fmla="*/ 4 h 66"/>
                  <a:gd name="T30" fmla="*/ 1 w 49"/>
                  <a:gd name="T31" fmla="*/ 1 h 66"/>
                  <a:gd name="T32" fmla="*/ 0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29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1 w 42"/>
                  <a:gd name="T3" fmla="*/ 1 h 60"/>
                  <a:gd name="T4" fmla="*/ 3 w 42"/>
                  <a:gd name="T5" fmla="*/ 3 h 60"/>
                  <a:gd name="T6" fmla="*/ 5 w 42"/>
                  <a:gd name="T7" fmla="*/ 5 h 60"/>
                  <a:gd name="T8" fmla="*/ 7 w 42"/>
                  <a:gd name="T9" fmla="*/ 7 h 60"/>
                  <a:gd name="T10" fmla="*/ 8 w 42"/>
                  <a:gd name="T11" fmla="*/ 10 h 60"/>
                  <a:gd name="T12" fmla="*/ 9 w 42"/>
                  <a:gd name="T13" fmla="*/ 12 h 60"/>
                  <a:gd name="T14" fmla="*/ 10 w 42"/>
                  <a:gd name="T15" fmla="*/ 14 h 60"/>
                  <a:gd name="T16" fmla="*/ 9 w 42"/>
                  <a:gd name="T17" fmla="*/ 14 h 60"/>
                  <a:gd name="T18" fmla="*/ 6 w 42"/>
                  <a:gd name="T19" fmla="*/ 12 h 60"/>
                  <a:gd name="T20" fmla="*/ 4 w 42"/>
                  <a:gd name="T21" fmla="*/ 8 h 60"/>
                  <a:gd name="T22" fmla="*/ 1 w 42"/>
                  <a:gd name="T23" fmla="*/ 3 h 60"/>
                  <a:gd name="T24" fmla="*/ 0 w 42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30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13 w 52"/>
                  <a:gd name="T1" fmla="*/ 0 h 95"/>
                  <a:gd name="T2" fmla="*/ 13 w 52"/>
                  <a:gd name="T3" fmla="*/ 1 h 95"/>
                  <a:gd name="T4" fmla="*/ 13 w 52"/>
                  <a:gd name="T5" fmla="*/ 3 h 95"/>
                  <a:gd name="T6" fmla="*/ 12 w 52"/>
                  <a:gd name="T7" fmla="*/ 7 h 95"/>
                  <a:gd name="T8" fmla="*/ 10 w 52"/>
                  <a:gd name="T9" fmla="*/ 11 h 95"/>
                  <a:gd name="T10" fmla="*/ 8 w 52"/>
                  <a:gd name="T11" fmla="*/ 15 h 95"/>
                  <a:gd name="T12" fmla="*/ 5 w 52"/>
                  <a:gd name="T13" fmla="*/ 19 h 95"/>
                  <a:gd name="T14" fmla="*/ 3 w 52"/>
                  <a:gd name="T15" fmla="*/ 21 h 95"/>
                  <a:gd name="T16" fmla="*/ 0 w 52"/>
                  <a:gd name="T17" fmla="*/ 23 h 95"/>
                  <a:gd name="T18" fmla="*/ 1 w 52"/>
                  <a:gd name="T19" fmla="*/ 21 h 95"/>
                  <a:gd name="T20" fmla="*/ 3 w 52"/>
                  <a:gd name="T21" fmla="*/ 18 h 95"/>
                  <a:gd name="T22" fmla="*/ 5 w 52"/>
                  <a:gd name="T23" fmla="*/ 15 h 95"/>
                  <a:gd name="T24" fmla="*/ 7 w 52"/>
                  <a:gd name="T25" fmla="*/ 10 h 95"/>
                  <a:gd name="T26" fmla="*/ 9 w 52"/>
                  <a:gd name="T27" fmla="*/ 6 h 95"/>
                  <a:gd name="T28" fmla="*/ 11 w 52"/>
                  <a:gd name="T29" fmla="*/ 3 h 95"/>
                  <a:gd name="T30" fmla="*/ 12 w 52"/>
                  <a:gd name="T31" fmla="*/ 0 h 95"/>
                  <a:gd name="T32" fmla="*/ 13 w 52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31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11 w 44"/>
                  <a:gd name="T1" fmla="*/ 0 h 73"/>
                  <a:gd name="T2" fmla="*/ 11 w 44"/>
                  <a:gd name="T3" fmla="*/ 1 h 73"/>
                  <a:gd name="T4" fmla="*/ 11 w 44"/>
                  <a:gd name="T5" fmla="*/ 3 h 73"/>
                  <a:gd name="T6" fmla="*/ 10 w 44"/>
                  <a:gd name="T7" fmla="*/ 6 h 73"/>
                  <a:gd name="T8" fmla="*/ 9 w 44"/>
                  <a:gd name="T9" fmla="*/ 8 h 73"/>
                  <a:gd name="T10" fmla="*/ 7 w 44"/>
                  <a:gd name="T11" fmla="*/ 12 h 73"/>
                  <a:gd name="T12" fmla="*/ 5 w 44"/>
                  <a:gd name="T13" fmla="*/ 14 h 73"/>
                  <a:gd name="T14" fmla="*/ 3 w 44"/>
                  <a:gd name="T15" fmla="*/ 17 h 73"/>
                  <a:gd name="T16" fmla="*/ 0 w 44"/>
                  <a:gd name="T17" fmla="*/ 19 h 73"/>
                  <a:gd name="T18" fmla="*/ 3 w 44"/>
                  <a:gd name="T19" fmla="*/ 14 h 73"/>
                  <a:gd name="T20" fmla="*/ 6 w 44"/>
                  <a:gd name="T21" fmla="*/ 8 h 73"/>
                  <a:gd name="T22" fmla="*/ 9 w 44"/>
                  <a:gd name="T23" fmla="*/ 2 h 73"/>
                  <a:gd name="T24" fmla="*/ 11 w 44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32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2 w 47"/>
                  <a:gd name="T3" fmla="*/ 1 h 65"/>
                  <a:gd name="T4" fmla="*/ 4 w 47"/>
                  <a:gd name="T5" fmla="*/ 3 h 65"/>
                  <a:gd name="T6" fmla="*/ 6 w 47"/>
                  <a:gd name="T7" fmla="*/ 5 h 65"/>
                  <a:gd name="T8" fmla="*/ 8 w 47"/>
                  <a:gd name="T9" fmla="*/ 8 h 65"/>
                  <a:gd name="T10" fmla="*/ 10 w 47"/>
                  <a:gd name="T11" fmla="*/ 11 h 65"/>
                  <a:gd name="T12" fmla="*/ 11 w 47"/>
                  <a:gd name="T13" fmla="*/ 13 h 65"/>
                  <a:gd name="T14" fmla="*/ 12 w 47"/>
                  <a:gd name="T15" fmla="*/ 15 h 65"/>
                  <a:gd name="T16" fmla="*/ 12 w 47"/>
                  <a:gd name="T17" fmla="*/ 16 h 65"/>
                  <a:gd name="T18" fmla="*/ 11 w 47"/>
                  <a:gd name="T19" fmla="*/ 16 h 65"/>
                  <a:gd name="T20" fmla="*/ 9 w 47"/>
                  <a:gd name="T21" fmla="*/ 14 h 65"/>
                  <a:gd name="T22" fmla="*/ 7 w 47"/>
                  <a:gd name="T23" fmla="*/ 12 h 65"/>
                  <a:gd name="T24" fmla="*/ 6 w 47"/>
                  <a:gd name="T25" fmla="*/ 9 h 65"/>
                  <a:gd name="T26" fmla="*/ 4 w 47"/>
                  <a:gd name="T27" fmla="*/ 6 h 65"/>
                  <a:gd name="T28" fmla="*/ 3 w 47"/>
                  <a:gd name="T29" fmla="*/ 3 h 65"/>
                  <a:gd name="T30" fmla="*/ 1 w 47"/>
                  <a:gd name="T31" fmla="*/ 1 h 65"/>
                  <a:gd name="T32" fmla="*/ 0 w 47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33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6 w 116"/>
                  <a:gd name="T1" fmla="*/ 0 h 302"/>
                  <a:gd name="T2" fmla="*/ 6 w 116"/>
                  <a:gd name="T3" fmla="*/ 0 h 302"/>
                  <a:gd name="T4" fmla="*/ 6 w 116"/>
                  <a:gd name="T5" fmla="*/ 1 h 302"/>
                  <a:gd name="T6" fmla="*/ 7 w 116"/>
                  <a:gd name="T7" fmla="*/ 2 h 302"/>
                  <a:gd name="T8" fmla="*/ 7 w 116"/>
                  <a:gd name="T9" fmla="*/ 2 h 302"/>
                  <a:gd name="T10" fmla="*/ 4 w 116"/>
                  <a:gd name="T11" fmla="*/ 14 h 302"/>
                  <a:gd name="T12" fmla="*/ 4 w 116"/>
                  <a:gd name="T13" fmla="*/ 26 h 302"/>
                  <a:gd name="T14" fmla="*/ 6 w 116"/>
                  <a:gd name="T15" fmla="*/ 36 h 302"/>
                  <a:gd name="T16" fmla="*/ 10 w 116"/>
                  <a:gd name="T17" fmla="*/ 46 h 302"/>
                  <a:gd name="T18" fmla="*/ 14 w 116"/>
                  <a:gd name="T19" fmla="*/ 55 h 302"/>
                  <a:gd name="T20" fmla="*/ 19 w 116"/>
                  <a:gd name="T21" fmla="*/ 63 h 302"/>
                  <a:gd name="T22" fmla="*/ 25 w 116"/>
                  <a:gd name="T23" fmla="*/ 70 h 302"/>
                  <a:gd name="T24" fmla="*/ 29 w 116"/>
                  <a:gd name="T25" fmla="*/ 77 h 302"/>
                  <a:gd name="T26" fmla="*/ 24 w 116"/>
                  <a:gd name="T27" fmla="*/ 73 h 302"/>
                  <a:gd name="T28" fmla="*/ 18 w 116"/>
                  <a:gd name="T29" fmla="*/ 66 h 302"/>
                  <a:gd name="T30" fmla="*/ 11 w 116"/>
                  <a:gd name="T31" fmla="*/ 57 h 302"/>
                  <a:gd name="T32" fmla="*/ 6 w 116"/>
                  <a:gd name="T33" fmla="*/ 46 h 302"/>
                  <a:gd name="T34" fmla="*/ 2 w 116"/>
                  <a:gd name="T35" fmla="*/ 34 h 302"/>
                  <a:gd name="T36" fmla="*/ 0 w 116"/>
                  <a:gd name="T37" fmla="*/ 21 h 302"/>
                  <a:gd name="T38" fmla="*/ 1 w 116"/>
                  <a:gd name="T39" fmla="*/ 10 h 302"/>
                  <a:gd name="T40" fmla="*/ 6 w 11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34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26 w 101"/>
                  <a:gd name="T1" fmla="*/ 5 h 21"/>
                  <a:gd name="T2" fmla="*/ 25 w 101"/>
                  <a:gd name="T3" fmla="*/ 5 h 21"/>
                  <a:gd name="T4" fmla="*/ 23 w 101"/>
                  <a:gd name="T5" fmla="*/ 6 h 21"/>
                  <a:gd name="T6" fmla="*/ 20 w 101"/>
                  <a:gd name="T7" fmla="*/ 6 h 21"/>
                  <a:gd name="T8" fmla="*/ 15 w 101"/>
                  <a:gd name="T9" fmla="*/ 5 h 21"/>
                  <a:gd name="T10" fmla="*/ 11 w 101"/>
                  <a:gd name="T11" fmla="*/ 5 h 21"/>
                  <a:gd name="T12" fmla="*/ 7 w 101"/>
                  <a:gd name="T13" fmla="*/ 4 h 21"/>
                  <a:gd name="T14" fmla="*/ 4 w 101"/>
                  <a:gd name="T15" fmla="*/ 2 h 21"/>
                  <a:gd name="T16" fmla="*/ 0 w 101"/>
                  <a:gd name="T17" fmla="*/ 0 h 21"/>
                  <a:gd name="T18" fmla="*/ 3 w 101"/>
                  <a:gd name="T19" fmla="*/ 1 h 21"/>
                  <a:gd name="T20" fmla="*/ 7 w 101"/>
                  <a:gd name="T21" fmla="*/ 2 h 21"/>
                  <a:gd name="T22" fmla="*/ 11 w 101"/>
                  <a:gd name="T23" fmla="*/ 2 h 21"/>
                  <a:gd name="T24" fmla="*/ 15 w 101"/>
                  <a:gd name="T25" fmla="*/ 3 h 21"/>
                  <a:gd name="T26" fmla="*/ 19 w 101"/>
                  <a:gd name="T27" fmla="*/ 3 h 21"/>
                  <a:gd name="T28" fmla="*/ 23 w 101"/>
                  <a:gd name="T29" fmla="*/ 4 h 21"/>
                  <a:gd name="T30" fmla="*/ 25 w 101"/>
                  <a:gd name="T31" fmla="*/ 4 h 21"/>
                  <a:gd name="T32" fmla="*/ 26 w 101"/>
                  <a:gd name="T33" fmla="*/ 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35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30 w 120"/>
                  <a:gd name="T1" fmla="*/ 7 h 31"/>
                  <a:gd name="T2" fmla="*/ 29 w 120"/>
                  <a:gd name="T3" fmla="*/ 8 h 31"/>
                  <a:gd name="T4" fmla="*/ 27 w 120"/>
                  <a:gd name="T5" fmla="*/ 8 h 31"/>
                  <a:gd name="T6" fmla="*/ 22 w 120"/>
                  <a:gd name="T7" fmla="*/ 8 h 31"/>
                  <a:gd name="T8" fmla="*/ 18 w 120"/>
                  <a:gd name="T9" fmla="*/ 7 h 31"/>
                  <a:gd name="T10" fmla="*/ 13 w 120"/>
                  <a:gd name="T11" fmla="*/ 6 h 31"/>
                  <a:gd name="T12" fmla="*/ 8 w 120"/>
                  <a:gd name="T13" fmla="*/ 4 h 31"/>
                  <a:gd name="T14" fmla="*/ 4 w 120"/>
                  <a:gd name="T15" fmla="*/ 3 h 31"/>
                  <a:gd name="T16" fmla="*/ 0 w 120"/>
                  <a:gd name="T17" fmla="*/ 0 h 31"/>
                  <a:gd name="T18" fmla="*/ 3 w 120"/>
                  <a:gd name="T19" fmla="*/ 1 h 31"/>
                  <a:gd name="T20" fmla="*/ 7 w 120"/>
                  <a:gd name="T21" fmla="*/ 2 h 31"/>
                  <a:gd name="T22" fmla="*/ 11 w 120"/>
                  <a:gd name="T23" fmla="*/ 2 h 31"/>
                  <a:gd name="T24" fmla="*/ 17 w 120"/>
                  <a:gd name="T25" fmla="*/ 3 h 31"/>
                  <a:gd name="T26" fmla="*/ 22 w 120"/>
                  <a:gd name="T27" fmla="*/ 4 h 31"/>
                  <a:gd name="T28" fmla="*/ 26 w 120"/>
                  <a:gd name="T29" fmla="*/ 5 h 31"/>
                  <a:gd name="T30" fmla="*/ 29 w 120"/>
                  <a:gd name="T31" fmla="*/ 6 h 31"/>
                  <a:gd name="T32" fmla="*/ 30 w 120"/>
                  <a:gd name="T33" fmla="*/ 7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36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31 w 127"/>
                  <a:gd name="T1" fmla="*/ 4 h 23"/>
                  <a:gd name="T2" fmla="*/ 30 w 127"/>
                  <a:gd name="T3" fmla="*/ 5 h 23"/>
                  <a:gd name="T4" fmla="*/ 27 w 127"/>
                  <a:gd name="T5" fmla="*/ 5 h 23"/>
                  <a:gd name="T6" fmla="*/ 23 w 127"/>
                  <a:gd name="T7" fmla="*/ 5 h 23"/>
                  <a:gd name="T8" fmla="*/ 17 w 127"/>
                  <a:gd name="T9" fmla="*/ 5 h 23"/>
                  <a:gd name="T10" fmla="*/ 12 w 127"/>
                  <a:gd name="T11" fmla="*/ 4 h 23"/>
                  <a:gd name="T12" fmla="*/ 7 w 127"/>
                  <a:gd name="T13" fmla="*/ 3 h 23"/>
                  <a:gd name="T14" fmla="*/ 3 w 127"/>
                  <a:gd name="T15" fmla="*/ 1 h 23"/>
                  <a:gd name="T16" fmla="*/ 0 w 127"/>
                  <a:gd name="T17" fmla="*/ 0 h 23"/>
                  <a:gd name="T18" fmla="*/ 2 w 127"/>
                  <a:gd name="T19" fmla="*/ 0 h 23"/>
                  <a:gd name="T20" fmla="*/ 6 w 127"/>
                  <a:gd name="T21" fmla="*/ 0 h 23"/>
                  <a:gd name="T22" fmla="*/ 11 w 127"/>
                  <a:gd name="T23" fmla="*/ 1 h 23"/>
                  <a:gd name="T24" fmla="*/ 17 w 127"/>
                  <a:gd name="T25" fmla="*/ 1 h 23"/>
                  <a:gd name="T26" fmla="*/ 22 w 127"/>
                  <a:gd name="T27" fmla="*/ 2 h 23"/>
                  <a:gd name="T28" fmla="*/ 27 w 127"/>
                  <a:gd name="T29" fmla="*/ 2 h 23"/>
                  <a:gd name="T30" fmla="*/ 30 w 127"/>
                  <a:gd name="T31" fmla="*/ 3 h 23"/>
                  <a:gd name="T32" fmla="*/ 31 w 127"/>
                  <a:gd name="T33" fmla="*/ 4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37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28 w 112"/>
                  <a:gd name="T1" fmla="*/ 4 h 17"/>
                  <a:gd name="T2" fmla="*/ 28 w 112"/>
                  <a:gd name="T3" fmla="*/ 4 h 17"/>
                  <a:gd name="T4" fmla="*/ 24 w 112"/>
                  <a:gd name="T5" fmla="*/ 5 h 17"/>
                  <a:gd name="T6" fmla="*/ 21 w 112"/>
                  <a:gd name="T7" fmla="*/ 5 h 17"/>
                  <a:gd name="T8" fmla="*/ 16 w 112"/>
                  <a:gd name="T9" fmla="*/ 4 h 17"/>
                  <a:gd name="T10" fmla="*/ 11 w 112"/>
                  <a:gd name="T11" fmla="*/ 4 h 17"/>
                  <a:gd name="T12" fmla="*/ 6 w 112"/>
                  <a:gd name="T13" fmla="*/ 3 h 17"/>
                  <a:gd name="T14" fmla="*/ 3 w 112"/>
                  <a:gd name="T15" fmla="*/ 2 h 17"/>
                  <a:gd name="T16" fmla="*/ 0 w 112"/>
                  <a:gd name="T17" fmla="*/ 0 h 17"/>
                  <a:gd name="T18" fmla="*/ 3 w 112"/>
                  <a:gd name="T19" fmla="*/ 1 h 17"/>
                  <a:gd name="T20" fmla="*/ 7 w 112"/>
                  <a:gd name="T21" fmla="*/ 1 h 17"/>
                  <a:gd name="T22" fmla="*/ 11 w 112"/>
                  <a:gd name="T23" fmla="*/ 1 h 17"/>
                  <a:gd name="T24" fmla="*/ 16 w 112"/>
                  <a:gd name="T25" fmla="*/ 1 h 17"/>
                  <a:gd name="T26" fmla="*/ 21 w 112"/>
                  <a:gd name="T27" fmla="*/ 2 h 17"/>
                  <a:gd name="T28" fmla="*/ 25 w 112"/>
                  <a:gd name="T29" fmla="*/ 2 h 17"/>
                  <a:gd name="T30" fmla="*/ 28 w 112"/>
                  <a:gd name="T31" fmla="*/ 3 h 17"/>
                  <a:gd name="T32" fmla="*/ 28 w 112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38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25 w 96"/>
                  <a:gd name="T1" fmla="*/ 1 h 15"/>
                  <a:gd name="T2" fmla="*/ 24 w 96"/>
                  <a:gd name="T3" fmla="*/ 2 h 15"/>
                  <a:gd name="T4" fmla="*/ 22 w 96"/>
                  <a:gd name="T5" fmla="*/ 3 h 15"/>
                  <a:gd name="T6" fmla="*/ 19 w 96"/>
                  <a:gd name="T7" fmla="*/ 4 h 15"/>
                  <a:gd name="T8" fmla="*/ 15 w 96"/>
                  <a:gd name="T9" fmla="*/ 4 h 15"/>
                  <a:gd name="T10" fmla="*/ 11 w 96"/>
                  <a:gd name="T11" fmla="*/ 4 h 15"/>
                  <a:gd name="T12" fmla="*/ 7 w 96"/>
                  <a:gd name="T13" fmla="*/ 3 h 15"/>
                  <a:gd name="T14" fmla="*/ 3 w 96"/>
                  <a:gd name="T15" fmla="*/ 2 h 15"/>
                  <a:gd name="T16" fmla="*/ 0 w 96"/>
                  <a:gd name="T17" fmla="*/ 1 h 15"/>
                  <a:gd name="T18" fmla="*/ 3 w 96"/>
                  <a:gd name="T19" fmla="*/ 1 h 15"/>
                  <a:gd name="T20" fmla="*/ 6 w 96"/>
                  <a:gd name="T21" fmla="*/ 1 h 15"/>
                  <a:gd name="T22" fmla="*/ 10 w 96"/>
                  <a:gd name="T23" fmla="*/ 1 h 15"/>
                  <a:gd name="T24" fmla="*/ 14 w 96"/>
                  <a:gd name="T25" fmla="*/ 0 h 15"/>
                  <a:gd name="T26" fmla="*/ 18 w 96"/>
                  <a:gd name="T27" fmla="*/ 0 h 15"/>
                  <a:gd name="T28" fmla="*/ 22 w 96"/>
                  <a:gd name="T29" fmla="*/ 0 h 15"/>
                  <a:gd name="T30" fmla="*/ 24 w 96"/>
                  <a:gd name="T31" fmla="*/ 1 h 15"/>
                  <a:gd name="T32" fmla="*/ 25 w 9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39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11 w 46"/>
                  <a:gd name="T1" fmla="*/ 0 h 19"/>
                  <a:gd name="T2" fmla="*/ 10 w 46"/>
                  <a:gd name="T3" fmla="*/ 1 h 19"/>
                  <a:gd name="T4" fmla="*/ 9 w 46"/>
                  <a:gd name="T5" fmla="*/ 2 h 19"/>
                  <a:gd name="T6" fmla="*/ 8 w 46"/>
                  <a:gd name="T7" fmla="*/ 3 h 19"/>
                  <a:gd name="T8" fmla="*/ 6 w 46"/>
                  <a:gd name="T9" fmla="*/ 4 h 19"/>
                  <a:gd name="T10" fmla="*/ 4 w 46"/>
                  <a:gd name="T11" fmla="*/ 4 h 19"/>
                  <a:gd name="T12" fmla="*/ 2 w 46"/>
                  <a:gd name="T13" fmla="*/ 4 h 19"/>
                  <a:gd name="T14" fmla="*/ 1 w 46"/>
                  <a:gd name="T15" fmla="*/ 4 h 19"/>
                  <a:gd name="T16" fmla="*/ 0 w 46"/>
                  <a:gd name="T17" fmla="*/ 3 h 19"/>
                  <a:gd name="T18" fmla="*/ 1 w 46"/>
                  <a:gd name="T19" fmla="*/ 4 h 19"/>
                  <a:gd name="T20" fmla="*/ 3 w 46"/>
                  <a:gd name="T21" fmla="*/ 3 h 19"/>
                  <a:gd name="T22" fmla="*/ 5 w 46"/>
                  <a:gd name="T23" fmla="*/ 2 h 19"/>
                  <a:gd name="T24" fmla="*/ 7 w 46"/>
                  <a:gd name="T25" fmla="*/ 1 h 19"/>
                  <a:gd name="T26" fmla="*/ 8 w 46"/>
                  <a:gd name="T27" fmla="*/ 0 h 19"/>
                  <a:gd name="T28" fmla="*/ 10 w 46"/>
                  <a:gd name="T29" fmla="*/ 0 h 19"/>
                  <a:gd name="T30" fmla="*/ 10 w 46"/>
                  <a:gd name="T31" fmla="*/ 0 h 19"/>
                  <a:gd name="T32" fmla="*/ 11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40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21 w 86"/>
                  <a:gd name="T1" fmla="*/ 5 h 21"/>
                  <a:gd name="T2" fmla="*/ 20 w 86"/>
                  <a:gd name="T3" fmla="*/ 5 h 21"/>
                  <a:gd name="T4" fmla="*/ 19 w 86"/>
                  <a:gd name="T5" fmla="*/ 6 h 21"/>
                  <a:gd name="T6" fmla="*/ 16 w 86"/>
                  <a:gd name="T7" fmla="*/ 6 h 21"/>
                  <a:gd name="T8" fmla="*/ 12 w 86"/>
                  <a:gd name="T9" fmla="*/ 5 h 21"/>
                  <a:gd name="T10" fmla="*/ 9 w 86"/>
                  <a:gd name="T11" fmla="*/ 5 h 21"/>
                  <a:gd name="T12" fmla="*/ 6 w 86"/>
                  <a:gd name="T13" fmla="*/ 4 h 21"/>
                  <a:gd name="T14" fmla="*/ 2 w 86"/>
                  <a:gd name="T15" fmla="*/ 2 h 21"/>
                  <a:gd name="T16" fmla="*/ 0 w 86"/>
                  <a:gd name="T17" fmla="*/ 0 h 21"/>
                  <a:gd name="T18" fmla="*/ 2 w 86"/>
                  <a:gd name="T19" fmla="*/ 1 h 21"/>
                  <a:gd name="T20" fmla="*/ 5 w 86"/>
                  <a:gd name="T21" fmla="*/ 2 h 21"/>
                  <a:gd name="T22" fmla="*/ 9 w 86"/>
                  <a:gd name="T23" fmla="*/ 2 h 21"/>
                  <a:gd name="T24" fmla="*/ 12 w 86"/>
                  <a:gd name="T25" fmla="*/ 3 h 21"/>
                  <a:gd name="T26" fmla="*/ 15 w 86"/>
                  <a:gd name="T27" fmla="*/ 3 h 21"/>
                  <a:gd name="T28" fmla="*/ 18 w 86"/>
                  <a:gd name="T29" fmla="*/ 4 h 21"/>
                  <a:gd name="T30" fmla="*/ 20 w 86"/>
                  <a:gd name="T31" fmla="*/ 4 h 21"/>
                  <a:gd name="T32" fmla="*/ 21 w 86"/>
                  <a:gd name="T33" fmla="*/ 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41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30 w 123"/>
                  <a:gd name="T1" fmla="*/ 5 h 23"/>
                  <a:gd name="T2" fmla="*/ 29 w 123"/>
                  <a:gd name="T3" fmla="*/ 5 h 23"/>
                  <a:gd name="T4" fmla="*/ 26 w 123"/>
                  <a:gd name="T5" fmla="*/ 6 h 23"/>
                  <a:gd name="T6" fmla="*/ 22 w 123"/>
                  <a:gd name="T7" fmla="*/ 6 h 23"/>
                  <a:gd name="T8" fmla="*/ 17 w 123"/>
                  <a:gd name="T9" fmla="*/ 6 h 23"/>
                  <a:gd name="T10" fmla="*/ 12 w 123"/>
                  <a:gd name="T11" fmla="*/ 5 h 23"/>
                  <a:gd name="T12" fmla="*/ 7 w 123"/>
                  <a:gd name="T13" fmla="*/ 4 h 23"/>
                  <a:gd name="T14" fmla="*/ 2 w 123"/>
                  <a:gd name="T15" fmla="*/ 2 h 23"/>
                  <a:gd name="T16" fmla="*/ 0 w 123"/>
                  <a:gd name="T17" fmla="*/ 0 h 23"/>
                  <a:gd name="T18" fmla="*/ 2 w 123"/>
                  <a:gd name="T19" fmla="*/ 0 h 23"/>
                  <a:gd name="T20" fmla="*/ 6 w 123"/>
                  <a:gd name="T21" fmla="*/ 1 h 23"/>
                  <a:gd name="T22" fmla="*/ 11 w 123"/>
                  <a:gd name="T23" fmla="*/ 1 h 23"/>
                  <a:gd name="T24" fmla="*/ 16 w 123"/>
                  <a:gd name="T25" fmla="*/ 2 h 23"/>
                  <a:gd name="T26" fmla="*/ 21 w 123"/>
                  <a:gd name="T27" fmla="*/ 2 h 23"/>
                  <a:gd name="T28" fmla="*/ 26 w 123"/>
                  <a:gd name="T29" fmla="*/ 3 h 23"/>
                  <a:gd name="T30" fmla="*/ 29 w 123"/>
                  <a:gd name="T31" fmla="*/ 4 h 23"/>
                  <a:gd name="T32" fmla="*/ 30 w 123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42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28 w 110"/>
                  <a:gd name="T1" fmla="*/ 1 h 13"/>
                  <a:gd name="T2" fmla="*/ 27 w 110"/>
                  <a:gd name="T3" fmla="*/ 2 h 13"/>
                  <a:gd name="T4" fmla="*/ 24 w 110"/>
                  <a:gd name="T5" fmla="*/ 3 h 13"/>
                  <a:gd name="T6" fmla="*/ 21 w 110"/>
                  <a:gd name="T7" fmla="*/ 4 h 13"/>
                  <a:gd name="T8" fmla="*/ 16 w 110"/>
                  <a:gd name="T9" fmla="*/ 4 h 13"/>
                  <a:gd name="T10" fmla="*/ 12 w 110"/>
                  <a:gd name="T11" fmla="*/ 4 h 13"/>
                  <a:gd name="T12" fmla="*/ 7 w 110"/>
                  <a:gd name="T13" fmla="*/ 3 h 13"/>
                  <a:gd name="T14" fmla="*/ 3 w 110"/>
                  <a:gd name="T15" fmla="*/ 2 h 13"/>
                  <a:gd name="T16" fmla="*/ 0 w 110"/>
                  <a:gd name="T17" fmla="*/ 1 h 13"/>
                  <a:gd name="T18" fmla="*/ 3 w 110"/>
                  <a:gd name="T19" fmla="*/ 1 h 13"/>
                  <a:gd name="T20" fmla="*/ 7 w 110"/>
                  <a:gd name="T21" fmla="*/ 1 h 13"/>
                  <a:gd name="T22" fmla="*/ 11 w 110"/>
                  <a:gd name="T23" fmla="*/ 1 h 13"/>
                  <a:gd name="T24" fmla="*/ 16 w 110"/>
                  <a:gd name="T25" fmla="*/ 0 h 13"/>
                  <a:gd name="T26" fmla="*/ 21 w 110"/>
                  <a:gd name="T27" fmla="*/ 0 h 13"/>
                  <a:gd name="T28" fmla="*/ 24 w 110"/>
                  <a:gd name="T29" fmla="*/ 0 h 13"/>
                  <a:gd name="T30" fmla="*/ 27 w 110"/>
                  <a:gd name="T31" fmla="*/ 1 h 13"/>
                  <a:gd name="T32" fmla="*/ 28 w 110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43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22 w 91"/>
                  <a:gd name="T1" fmla="*/ 2 h 13"/>
                  <a:gd name="T2" fmla="*/ 22 w 91"/>
                  <a:gd name="T3" fmla="*/ 2 h 13"/>
                  <a:gd name="T4" fmla="*/ 19 w 91"/>
                  <a:gd name="T5" fmla="*/ 3 h 13"/>
                  <a:gd name="T6" fmla="*/ 15 w 91"/>
                  <a:gd name="T7" fmla="*/ 3 h 13"/>
                  <a:gd name="T8" fmla="*/ 12 w 91"/>
                  <a:gd name="T9" fmla="*/ 3 h 13"/>
                  <a:gd name="T10" fmla="*/ 7 w 91"/>
                  <a:gd name="T11" fmla="*/ 2 h 13"/>
                  <a:gd name="T12" fmla="*/ 4 w 91"/>
                  <a:gd name="T13" fmla="*/ 2 h 13"/>
                  <a:gd name="T14" fmla="*/ 1 w 91"/>
                  <a:gd name="T15" fmla="*/ 1 h 13"/>
                  <a:gd name="T16" fmla="*/ 0 w 91"/>
                  <a:gd name="T17" fmla="*/ 0 h 13"/>
                  <a:gd name="T18" fmla="*/ 2 w 91"/>
                  <a:gd name="T19" fmla="*/ 0 h 13"/>
                  <a:gd name="T20" fmla="*/ 5 w 91"/>
                  <a:gd name="T21" fmla="*/ 0 h 13"/>
                  <a:gd name="T22" fmla="*/ 8 w 91"/>
                  <a:gd name="T23" fmla="*/ 0 h 13"/>
                  <a:gd name="T24" fmla="*/ 12 w 91"/>
                  <a:gd name="T25" fmla="*/ 0 h 13"/>
                  <a:gd name="T26" fmla="*/ 15 w 91"/>
                  <a:gd name="T27" fmla="*/ 0 h 13"/>
                  <a:gd name="T28" fmla="*/ 19 w 91"/>
                  <a:gd name="T29" fmla="*/ 0 h 13"/>
                  <a:gd name="T30" fmla="*/ 21 w 91"/>
                  <a:gd name="T31" fmla="*/ 1 h 13"/>
                  <a:gd name="T32" fmla="*/ 22 w 91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44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14 w 56"/>
                  <a:gd name="T1" fmla="*/ 1 h 14"/>
                  <a:gd name="T2" fmla="*/ 14 w 56"/>
                  <a:gd name="T3" fmla="*/ 2 h 14"/>
                  <a:gd name="T4" fmla="*/ 12 w 56"/>
                  <a:gd name="T5" fmla="*/ 3 h 14"/>
                  <a:gd name="T6" fmla="*/ 11 w 56"/>
                  <a:gd name="T7" fmla="*/ 3 h 14"/>
                  <a:gd name="T8" fmla="*/ 8 w 56"/>
                  <a:gd name="T9" fmla="*/ 4 h 14"/>
                  <a:gd name="T10" fmla="*/ 6 w 56"/>
                  <a:gd name="T11" fmla="*/ 4 h 14"/>
                  <a:gd name="T12" fmla="*/ 3 w 56"/>
                  <a:gd name="T13" fmla="*/ 4 h 14"/>
                  <a:gd name="T14" fmla="*/ 1 w 56"/>
                  <a:gd name="T15" fmla="*/ 4 h 14"/>
                  <a:gd name="T16" fmla="*/ 0 w 56"/>
                  <a:gd name="T17" fmla="*/ 2 h 14"/>
                  <a:gd name="T18" fmla="*/ 2 w 56"/>
                  <a:gd name="T19" fmla="*/ 3 h 14"/>
                  <a:gd name="T20" fmla="*/ 4 w 56"/>
                  <a:gd name="T21" fmla="*/ 3 h 14"/>
                  <a:gd name="T22" fmla="*/ 7 w 56"/>
                  <a:gd name="T23" fmla="*/ 2 h 14"/>
                  <a:gd name="T24" fmla="*/ 9 w 56"/>
                  <a:gd name="T25" fmla="*/ 1 h 14"/>
                  <a:gd name="T26" fmla="*/ 11 w 56"/>
                  <a:gd name="T27" fmla="*/ 1 h 14"/>
                  <a:gd name="T28" fmla="*/ 13 w 56"/>
                  <a:gd name="T29" fmla="*/ 0 h 14"/>
                  <a:gd name="T30" fmla="*/ 14 w 56"/>
                  <a:gd name="T31" fmla="*/ 0 h 14"/>
                  <a:gd name="T32" fmla="*/ 14 w 56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45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1 w 55"/>
                  <a:gd name="T3" fmla="*/ 0 h 22"/>
                  <a:gd name="T4" fmla="*/ 3 w 55"/>
                  <a:gd name="T5" fmla="*/ 0 h 22"/>
                  <a:gd name="T6" fmla="*/ 5 w 55"/>
                  <a:gd name="T7" fmla="*/ 0 h 22"/>
                  <a:gd name="T8" fmla="*/ 8 w 55"/>
                  <a:gd name="T9" fmla="*/ 1 h 22"/>
                  <a:gd name="T10" fmla="*/ 10 w 55"/>
                  <a:gd name="T11" fmla="*/ 2 h 22"/>
                  <a:gd name="T12" fmla="*/ 12 w 55"/>
                  <a:gd name="T13" fmla="*/ 2 h 22"/>
                  <a:gd name="T14" fmla="*/ 13 w 55"/>
                  <a:gd name="T15" fmla="*/ 3 h 22"/>
                  <a:gd name="T16" fmla="*/ 13 w 55"/>
                  <a:gd name="T17" fmla="*/ 4 h 22"/>
                  <a:gd name="T18" fmla="*/ 13 w 55"/>
                  <a:gd name="T19" fmla="*/ 5 h 22"/>
                  <a:gd name="T20" fmla="*/ 11 w 55"/>
                  <a:gd name="T21" fmla="*/ 5 h 22"/>
                  <a:gd name="T22" fmla="*/ 9 w 55"/>
                  <a:gd name="T23" fmla="*/ 4 h 22"/>
                  <a:gd name="T24" fmla="*/ 7 w 55"/>
                  <a:gd name="T25" fmla="*/ 3 h 22"/>
                  <a:gd name="T26" fmla="*/ 4 w 55"/>
                  <a:gd name="T27" fmla="*/ 2 h 22"/>
                  <a:gd name="T28" fmla="*/ 3 w 55"/>
                  <a:gd name="T29" fmla="*/ 1 h 22"/>
                  <a:gd name="T30" fmla="*/ 1 w 55"/>
                  <a:gd name="T31" fmla="*/ 0 h 22"/>
                  <a:gd name="T32" fmla="*/ 0 w 5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46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0 w 11"/>
                  <a:gd name="T1" fmla="*/ 0 h 52"/>
                  <a:gd name="T2" fmla="*/ 0 w 11"/>
                  <a:gd name="T3" fmla="*/ 3 h 52"/>
                  <a:gd name="T4" fmla="*/ 0 w 11"/>
                  <a:gd name="T5" fmla="*/ 7 h 52"/>
                  <a:gd name="T6" fmla="*/ 0 w 11"/>
                  <a:gd name="T7" fmla="*/ 12 h 52"/>
                  <a:gd name="T8" fmla="*/ 1 w 11"/>
                  <a:gd name="T9" fmla="*/ 13 h 52"/>
                  <a:gd name="T10" fmla="*/ 2 w 11"/>
                  <a:gd name="T11" fmla="*/ 12 h 52"/>
                  <a:gd name="T12" fmla="*/ 2 w 11"/>
                  <a:gd name="T13" fmla="*/ 8 h 52"/>
                  <a:gd name="T14" fmla="*/ 1 w 11"/>
                  <a:gd name="T15" fmla="*/ 4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47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1 w 32"/>
                  <a:gd name="T3" fmla="*/ 3 h 44"/>
                  <a:gd name="T4" fmla="*/ 4 w 32"/>
                  <a:gd name="T5" fmla="*/ 7 h 44"/>
                  <a:gd name="T6" fmla="*/ 6 w 32"/>
                  <a:gd name="T7" fmla="*/ 10 h 44"/>
                  <a:gd name="T8" fmla="*/ 8 w 32"/>
                  <a:gd name="T9" fmla="*/ 11 h 44"/>
                  <a:gd name="T10" fmla="*/ 8 w 32"/>
                  <a:gd name="T11" fmla="*/ 9 h 44"/>
                  <a:gd name="T12" fmla="*/ 6 w 32"/>
                  <a:gd name="T13" fmla="*/ 6 h 44"/>
                  <a:gd name="T14" fmla="*/ 3 w 32"/>
                  <a:gd name="T15" fmla="*/ 3 h 44"/>
                  <a:gd name="T16" fmla="*/ 0 w 3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48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18 w 69"/>
                  <a:gd name="T1" fmla="*/ 1 h 15"/>
                  <a:gd name="T2" fmla="*/ 16 w 69"/>
                  <a:gd name="T3" fmla="*/ 2 h 15"/>
                  <a:gd name="T4" fmla="*/ 13 w 69"/>
                  <a:gd name="T5" fmla="*/ 3 h 15"/>
                  <a:gd name="T6" fmla="*/ 11 w 69"/>
                  <a:gd name="T7" fmla="*/ 4 h 15"/>
                  <a:gd name="T8" fmla="*/ 8 w 69"/>
                  <a:gd name="T9" fmla="*/ 4 h 15"/>
                  <a:gd name="T10" fmla="*/ 5 w 69"/>
                  <a:gd name="T11" fmla="*/ 4 h 15"/>
                  <a:gd name="T12" fmla="*/ 3 w 69"/>
                  <a:gd name="T13" fmla="*/ 4 h 15"/>
                  <a:gd name="T14" fmla="*/ 1 w 69"/>
                  <a:gd name="T15" fmla="*/ 3 h 15"/>
                  <a:gd name="T16" fmla="*/ 0 w 69"/>
                  <a:gd name="T17" fmla="*/ 2 h 15"/>
                  <a:gd name="T18" fmla="*/ 1 w 69"/>
                  <a:gd name="T19" fmla="*/ 1 h 15"/>
                  <a:gd name="T20" fmla="*/ 2 w 69"/>
                  <a:gd name="T21" fmla="*/ 0 h 15"/>
                  <a:gd name="T22" fmla="*/ 4 w 69"/>
                  <a:gd name="T23" fmla="*/ 0 h 15"/>
                  <a:gd name="T24" fmla="*/ 7 w 69"/>
                  <a:gd name="T25" fmla="*/ 0 h 15"/>
                  <a:gd name="T26" fmla="*/ 10 w 69"/>
                  <a:gd name="T27" fmla="*/ 1 h 15"/>
                  <a:gd name="T28" fmla="*/ 13 w 69"/>
                  <a:gd name="T29" fmla="*/ 1 h 15"/>
                  <a:gd name="T30" fmla="*/ 16 w 69"/>
                  <a:gd name="T31" fmla="*/ 1 h 15"/>
                  <a:gd name="T32" fmla="*/ 18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49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17 w 66"/>
                  <a:gd name="T1" fmla="*/ 7 h 28"/>
                  <a:gd name="T2" fmla="*/ 15 w 66"/>
                  <a:gd name="T3" fmla="*/ 7 h 28"/>
                  <a:gd name="T4" fmla="*/ 13 w 66"/>
                  <a:gd name="T5" fmla="*/ 7 h 28"/>
                  <a:gd name="T6" fmla="*/ 10 w 66"/>
                  <a:gd name="T7" fmla="*/ 6 h 28"/>
                  <a:gd name="T8" fmla="*/ 7 w 66"/>
                  <a:gd name="T9" fmla="*/ 5 h 28"/>
                  <a:gd name="T10" fmla="*/ 5 w 66"/>
                  <a:gd name="T11" fmla="*/ 5 h 28"/>
                  <a:gd name="T12" fmla="*/ 2 w 66"/>
                  <a:gd name="T13" fmla="*/ 3 h 28"/>
                  <a:gd name="T14" fmla="*/ 1 w 66"/>
                  <a:gd name="T15" fmla="*/ 2 h 28"/>
                  <a:gd name="T16" fmla="*/ 0 w 66"/>
                  <a:gd name="T17" fmla="*/ 1 h 28"/>
                  <a:gd name="T18" fmla="*/ 1 w 66"/>
                  <a:gd name="T19" fmla="*/ 0 h 28"/>
                  <a:gd name="T20" fmla="*/ 3 w 66"/>
                  <a:gd name="T21" fmla="*/ 0 h 28"/>
                  <a:gd name="T22" fmla="*/ 5 w 66"/>
                  <a:gd name="T23" fmla="*/ 1 h 28"/>
                  <a:gd name="T24" fmla="*/ 8 w 66"/>
                  <a:gd name="T25" fmla="*/ 2 h 28"/>
                  <a:gd name="T26" fmla="*/ 11 w 66"/>
                  <a:gd name="T27" fmla="*/ 4 h 28"/>
                  <a:gd name="T28" fmla="*/ 13 w 66"/>
                  <a:gd name="T29" fmla="*/ 5 h 28"/>
                  <a:gd name="T30" fmla="*/ 16 w 66"/>
                  <a:gd name="T31" fmla="*/ 6 h 28"/>
                  <a:gd name="T32" fmla="*/ 17 w 66"/>
                  <a:gd name="T33" fmla="*/ 7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50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16 w 63"/>
                  <a:gd name="T1" fmla="*/ 0 h 16"/>
                  <a:gd name="T2" fmla="*/ 15 w 63"/>
                  <a:gd name="T3" fmla="*/ 2 h 16"/>
                  <a:gd name="T4" fmla="*/ 14 w 63"/>
                  <a:gd name="T5" fmla="*/ 3 h 16"/>
                  <a:gd name="T6" fmla="*/ 11 w 63"/>
                  <a:gd name="T7" fmla="*/ 4 h 16"/>
                  <a:gd name="T8" fmla="*/ 9 w 63"/>
                  <a:gd name="T9" fmla="*/ 4 h 16"/>
                  <a:gd name="T10" fmla="*/ 6 w 63"/>
                  <a:gd name="T11" fmla="*/ 4 h 16"/>
                  <a:gd name="T12" fmla="*/ 4 w 63"/>
                  <a:gd name="T13" fmla="*/ 4 h 16"/>
                  <a:gd name="T14" fmla="*/ 2 w 63"/>
                  <a:gd name="T15" fmla="*/ 4 h 16"/>
                  <a:gd name="T16" fmla="*/ 0 w 63"/>
                  <a:gd name="T17" fmla="*/ 3 h 16"/>
                  <a:gd name="T18" fmla="*/ 0 w 63"/>
                  <a:gd name="T19" fmla="*/ 2 h 16"/>
                  <a:gd name="T20" fmla="*/ 1 w 63"/>
                  <a:gd name="T21" fmla="*/ 1 h 16"/>
                  <a:gd name="T22" fmla="*/ 3 w 63"/>
                  <a:gd name="T23" fmla="*/ 1 h 16"/>
                  <a:gd name="T24" fmla="*/ 6 w 63"/>
                  <a:gd name="T25" fmla="*/ 1 h 16"/>
                  <a:gd name="T26" fmla="*/ 9 w 63"/>
                  <a:gd name="T27" fmla="*/ 1 h 16"/>
                  <a:gd name="T28" fmla="*/ 11 w 63"/>
                  <a:gd name="T29" fmla="*/ 1 h 16"/>
                  <a:gd name="T30" fmla="*/ 14 w 63"/>
                  <a:gd name="T31" fmla="*/ 1 h 16"/>
                  <a:gd name="T32" fmla="*/ 16 w 6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51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17 w 68"/>
                  <a:gd name="T1" fmla="*/ 0 h 22"/>
                  <a:gd name="T2" fmla="*/ 16 w 68"/>
                  <a:gd name="T3" fmla="*/ 1 h 22"/>
                  <a:gd name="T4" fmla="*/ 14 w 68"/>
                  <a:gd name="T5" fmla="*/ 2 h 22"/>
                  <a:gd name="T6" fmla="*/ 12 w 68"/>
                  <a:gd name="T7" fmla="*/ 3 h 22"/>
                  <a:gd name="T8" fmla="*/ 9 w 68"/>
                  <a:gd name="T9" fmla="*/ 4 h 22"/>
                  <a:gd name="T10" fmla="*/ 6 w 68"/>
                  <a:gd name="T11" fmla="*/ 4 h 22"/>
                  <a:gd name="T12" fmla="*/ 4 w 68"/>
                  <a:gd name="T13" fmla="*/ 5 h 22"/>
                  <a:gd name="T14" fmla="*/ 2 w 68"/>
                  <a:gd name="T15" fmla="*/ 4 h 22"/>
                  <a:gd name="T16" fmla="*/ 0 w 68"/>
                  <a:gd name="T17" fmla="*/ 4 h 22"/>
                  <a:gd name="T18" fmla="*/ 0 w 68"/>
                  <a:gd name="T19" fmla="*/ 3 h 22"/>
                  <a:gd name="T20" fmla="*/ 2 w 68"/>
                  <a:gd name="T21" fmla="*/ 3 h 22"/>
                  <a:gd name="T22" fmla="*/ 4 w 68"/>
                  <a:gd name="T23" fmla="*/ 2 h 22"/>
                  <a:gd name="T24" fmla="*/ 6 w 68"/>
                  <a:gd name="T25" fmla="*/ 2 h 22"/>
                  <a:gd name="T26" fmla="*/ 9 w 68"/>
                  <a:gd name="T27" fmla="*/ 2 h 22"/>
                  <a:gd name="T28" fmla="*/ 12 w 68"/>
                  <a:gd name="T29" fmla="*/ 1 h 22"/>
                  <a:gd name="T30" fmla="*/ 15 w 68"/>
                  <a:gd name="T31" fmla="*/ 0 h 22"/>
                  <a:gd name="T32" fmla="*/ 17 w 68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52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17 w 64"/>
                  <a:gd name="T1" fmla="*/ 0 h 28"/>
                  <a:gd name="T2" fmla="*/ 15 w 64"/>
                  <a:gd name="T3" fmla="*/ 1 h 28"/>
                  <a:gd name="T4" fmla="*/ 13 w 64"/>
                  <a:gd name="T5" fmla="*/ 3 h 28"/>
                  <a:gd name="T6" fmla="*/ 11 w 64"/>
                  <a:gd name="T7" fmla="*/ 4 h 28"/>
                  <a:gd name="T8" fmla="*/ 8 w 64"/>
                  <a:gd name="T9" fmla="*/ 5 h 28"/>
                  <a:gd name="T10" fmla="*/ 5 w 64"/>
                  <a:gd name="T11" fmla="*/ 6 h 28"/>
                  <a:gd name="T12" fmla="*/ 3 w 64"/>
                  <a:gd name="T13" fmla="*/ 6 h 28"/>
                  <a:gd name="T14" fmla="*/ 1 w 64"/>
                  <a:gd name="T15" fmla="*/ 6 h 28"/>
                  <a:gd name="T16" fmla="*/ 0 w 64"/>
                  <a:gd name="T17" fmla="*/ 6 h 28"/>
                  <a:gd name="T18" fmla="*/ 1 w 64"/>
                  <a:gd name="T19" fmla="*/ 5 h 28"/>
                  <a:gd name="T20" fmla="*/ 2 w 64"/>
                  <a:gd name="T21" fmla="*/ 4 h 28"/>
                  <a:gd name="T22" fmla="*/ 4 w 64"/>
                  <a:gd name="T23" fmla="*/ 3 h 28"/>
                  <a:gd name="T24" fmla="*/ 6 w 64"/>
                  <a:gd name="T25" fmla="*/ 3 h 28"/>
                  <a:gd name="T26" fmla="*/ 9 w 64"/>
                  <a:gd name="T27" fmla="*/ 2 h 28"/>
                  <a:gd name="T28" fmla="*/ 12 w 64"/>
                  <a:gd name="T29" fmla="*/ 1 h 28"/>
                  <a:gd name="T30" fmla="*/ 15 w 64"/>
                  <a:gd name="T31" fmla="*/ 0 h 28"/>
                  <a:gd name="T32" fmla="*/ 17 w 64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53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17 w 67"/>
                  <a:gd name="T1" fmla="*/ 0 h 41"/>
                  <a:gd name="T2" fmla="*/ 15 w 67"/>
                  <a:gd name="T3" fmla="*/ 1 h 41"/>
                  <a:gd name="T4" fmla="*/ 13 w 67"/>
                  <a:gd name="T5" fmla="*/ 3 h 41"/>
                  <a:gd name="T6" fmla="*/ 11 w 67"/>
                  <a:gd name="T7" fmla="*/ 5 h 41"/>
                  <a:gd name="T8" fmla="*/ 8 w 67"/>
                  <a:gd name="T9" fmla="*/ 7 h 41"/>
                  <a:gd name="T10" fmla="*/ 5 w 67"/>
                  <a:gd name="T11" fmla="*/ 9 h 41"/>
                  <a:gd name="T12" fmla="*/ 3 w 67"/>
                  <a:gd name="T13" fmla="*/ 9 h 41"/>
                  <a:gd name="T14" fmla="*/ 2 w 67"/>
                  <a:gd name="T15" fmla="*/ 10 h 41"/>
                  <a:gd name="T16" fmla="*/ 0 w 67"/>
                  <a:gd name="T17" fmla="*/ 9 h 41"/>
                  <a:gd name="T18" fmla="*/ 0 w 67"/>
                  <a:gd name="T19" fmla="*/ 8 h 41"/>
                  <a:gd name="T20" fmla="*/ 2 w 67"/>
                  <a:gd name="T21" fmla="*/ 6 h 41"/>
                  <a:gd name="T22" fmla="*/ 4 w 67"/>
                  <a:gd name="T23" fmla="*/ 5 h 41"/>
                  <a:gd name="T24" fmla="*/ 7 w 67"/>
                  <a:gd name="T25" fmla="*/ 4 h 41"/>
                  <a:gd name="T26" fmla="*/ 10 w 67"/>
                  <a:gd name="T27" fmla="*/ 3 h 41"/>
                  <a:gd name="T28" fmla="*/ 13 w 67"/>
                  <a:gd name="T29" fmla="*/ 1 h 41"/>
                  <a:gd name="T30" fmla="*/ 15 w 67"/>
                  <a:gd name="T31" fmla="*/ 0 h 41"/>
                  <a:gd name="T32" fmla="*/ 17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54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17 w 66"/>
                  <a:gd name="T1" fmla="*/ 0 h 57"/>
                  <a:gd name="T2" fmla="*/ 15 w 66"/>
                  <a:gd name="T3" fmla="*/ 1 h 57"/>
                  <a:gd name="T4" fmla="*/ 13 w 66"/>
                  <a:gd name="T5" fmla="*/ 3 h 57"/>
                  <a:gd name="T6" fmla="*/ 11 w 66"/>
                  <a:gd name="T7" fmla="*/ 6 h 57"/>
                  <a:gd name="T8" fmla="*/ 8 w 66"/>
                  <a:gd name="T9" fmla="*/ 9 h 57"/>
                  <a:gd name="T10" fmla="*/ 5 w 66"/>
                  <a:gd name="T11" fmla="*/ 11 h 57"/>
                  <a:gd name="T12" fmla="*/ 3 w 66"/>
                  <a:gd name="T13" fmla="*/ 13 h 57"/>
                  <a:gd name="T14" fmla="*/ 1 w 66"/>
                  <a:gd name="T15" fmla="*/ 14 h 57"/>
                  <a:gd name="T16" fmla="*/ 0 w 66"/>
                  <a:gd name="T17" fmla="*/ 13 h 57"/>
                  <a:gd name="T18" fmla="*/ 1 w 66"/>
                  <a:gd name="T19" fmla="*/ 11 h 57"/>
                  <a:gd name="T20" fmla="*/ 2 w 66"/>
                  <a:gd name="T21" fmla="*/ 10 h 57"/>
                  <a:gd name="T22" fmla="*/ 5 w 66"/>
                  <a:gd name="T23" fmla="*/ 8 h 57"/>
                  <a:gd name="T24" fmla="*/ 8 w 66"/>
                  <a:gd name="T25" fmla="*/ 6 h 57"/>
                  <a:gd name="T26" fmla="*/ 10 w 66"/>
                  <a:gd name="T27" fmla="*/ 4 h 57"/>
                  <a:gd name="T28" fmla="*/ 13 w 66"/>
                  <a:gd name="T29" fmla="*/ 2 h 57"/>
                  <a:gd name="T30" fmla="*/ 16 w 66"/>
                  <a:gd name="T31" fmla="*/ 1 h 57"/>
                  <a:gd name="T32" fmla="*/ 17 w 66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55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16 w 68"/>
                  <a:gd name="T1" fmla="*/ 0 h 64"/>
                  <a:gd name="T2" fmla="*/ 15 w 68"/>
                  <a:gd name="T3" fmla="*/ 2 h 64"/>
                  <a:gd name="T4" fmla="*/ 13 w 68"/>
                  <a:gd name="T5" fmla="*/ 5 h 64"/>
                  <a:gd name="T6" fmla="*/ 11 w 68"/>
                  <a:gd name="T7" fmla="*/ 8 h 64"/>
                  <a:gd name="T8" fmla="*/ 8 w 68"/>
                  <a:gd name="T9" fmla="*/ 11 h 64"/>
                  <a:gd name="T10" fmla="*/ 5 w 68"/>
                  <a:gd name="T11" fmla="*/ 14 h 64"/>
                  <a:gd name="T12" fmla="*/ 3 w 68"/>
                  <a:gd name="T13" fmla="*/ 16 h 64"/>
                  <a:gd name="T14" fmla="*/ 1 w 68"/>
                  <a:gd name="T15" fmla="*/ 16 h 64"/>
                  <a:gd name="T16" fmla="*/ 0 w 68"/>
                  <a:gd name="T17" fmla="*/ 16 h 64"/>
                  <a:gd name="T18" fmla="*/ 0 w 68"/>
                  <a:gd name="T19" fmla="*/ 14 h 64"/>
                  <a:gd name="T20" fmla="*/ 1 w 68"/>
                  <a:gd name="T21" fmla="*/ 12 h 64"/>
                  <a:gd name="T22" fmla="*/ 4 w 68"/>
                  <a:gd name="T23" fmla="*/ 10 h 64"/>
                  <a:gd name="T24" fmla="*/ 7 w 68"/>
                  <a:gd name="T25" fmla="*/ 8 h 64"/>
                  <a:gd name="T26" fmla="*/ 9 w 68"/>
                  <a:gd name="T27" fmla="*/ 6 h 64"/>
                  <a:gd name="T28" fmla="*/ 12 w 68"/>
                  <a:gd name="T29" fmla="*/ 4 h 64"/>
                  <a:gd name="T30" fmla="*/ 15 w 68"/>
                  <a:gd name="T31" fmla="*/ 2 h 64"/>
                  <a:gd name="T32" fmla="*/ 16 w 68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56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16 w 64"/>
                  <a:gd name="T1" fmla="*/ 0 h 73"/>
                  <a:gd name="T2" fmla="*/ 16 w 64"/>
                  <a:gd name="T3" fmla="*/ 2 h 73"/>
                  <a:gd name="T4" fmla="*/ 14 w 64"/>
                  <a:gd name="T5" fmla="*/ 5 h 73"/>
                  <a:gd name="T6" fmla="*/ 12 w 64"/>
                  <a:gd name="T7" fmla="*/ 8 h 73"/>
                  <a:gd name="T8" fmla="*/ 10 w 64"/>
                  <a:gd name="T9" fmla="*/ 11 h 73"/>
                  <a:gd name="T10" fmla="*/ 8 w 64"/>
                  <a:gd name="T11" fmla="*/ 14 h 73"/>
                  <a:gd name="T12" fmla="*/ 6 w 64"/>
                  <a:gd name="T13" fmla="*/ 16 h 73"/>
                  <a:gd name="T14" fmla="*/ 3 w 64"/>
                  <a:gd name="T15" fmla="*/ 17 h 73"/>
                  <a:gd name="T16" fmla="*/ 1 w 64"/>
                  <a:gd name="T17" fmla="*/ 18 h 73"/>
                  <a:gd name="T18" fmla="*/ 0 w 64"/>
                  <a:gd name="T19" fmla="*/ 17 h 73"/>
                  <a:gd name="T20" fmla="*/ 1 w 64"/>
                  <a:gd name="T21" fmla="*/ 15 h 73"/>
                  <a:gd name="T22" fmla="*/ 3 w 64"/>
                  <a:gd name="T23" fmla="*/ 13 h 73"/>
                  <a:gd name="T24" fmla="*/ 6 w 64"/>
                  <a:gd name="T25" fmla="*/ 9 h 73"/>
                  <a:gd name="T26" fmla="*/ 9 w 64"/>
                  <a:gd name="T27" fmla="*/ 6 h 73"/>
                  <a:gd name="T28" fmla="*/ 12 w 64"/>
                  <a:gd name="T29" fmla="*/ 3 h 73"/>
                  <a:gd name="T30" fmla="*/ 15 w 64"/>
                  <a:gd name="T31" fmla="*/ 1 h 73"/>
                  <a:gd name="T32" fmla="*/ 16 w 6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57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20 h 81"/>
                  <a:gd name="T2" fmla="*/ 1 w 29"/>
                  <a:gd name="T3" fmla="*/ 17 h 81"/>
                  <a:gd name="T4" fmla="*/ 3 w 29"/>
                  <a:gd name="T5" fmla="*/ 11 h 81"/>
                  <a:gd name="T6" fmla="*/ 5 w 29"/>
                  <a:gd name="T7" fmla="*/ 4 h 81"/>
                  <a:gd name="T8" fmla="*/ 7 w 29"/>
                  <a:gd name="T9" fmla="*/ 0 h 81"/>
                  <a:gd name="T10" fmla="*/ 8 w 29"/>
                  <a:gd name="T11" fmla="*/ 6 h 81"/>
                  <a:gd name="T12" fmla="*/ 6 w 29"/>
                  <a:gd name="T13" fmla="*/ 13 h 81"/>
                  <a:gd name="T14" fmla="*/ 4 w 29"/>
                  <a:gd name="T15" fmla="*/ 18 h 81"/>
                  <a:gd name="T16" fmla="*/ 0 w 29"/>
                  <a:gd name="T17" fmla="*/ 2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58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20 h 78"/>
                  <a:gd name="T2" fmla="*/ 0 w 29"/>
                  <a:gd name="T3" fmla="*/ 17 h 78"/>
                  <a:gd name="T4" fmla="*/ 2 w 29"/>
                  <a:gd name="T5" fmla="*/ 11 h 78"/>
                  <a:gd name="T6" fmla="*/ 5 w 29"/>
                  <a:gd name="T7" fmla="*/ 5 h 78"/>
                  <a:gd name="T8" fmla="*/ 6 w 29"/>
                  <a:gd name="T9" fmla="*/ 0 h 78"/>
                  <a:gd name="T10" fmla="*/ 7 w 29"/>
                  <a:gd name="T11" fmla="*/ 7 h 78"/>
                  <a:gd name="T12" fmla="*/ 5 w 29"/>
                  <a:gd name="T13" fmla="*/ 13 h 78"/>
                  <a:gd name="T14" fmla="*/ 3 w 29"/>
                  <a:gd name="T15" fmla="*/ 19 h 78"/>
                  <a:gd name="T16" fmla="*/ 0 w 29"/>
                  <a:gd name="T17" fmla="*/ 2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59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3 w 86"/>
                  <a:gd name="T1" fmla="*/ 2 h 396"/>
                  <a:gd name="T2" fmla="*/ 2 w 86"/>
                  <a:gd name="T3" fmla="*/ 1 h 396"/>
                  <a:gd name="T4" fmla="*/ 1 w 86"/>
                  <a:gd name="T5" fmla="*/ 1 h 396"/>
                  <a:gd name="T6" fmla="*/ 0 w 86"/>
                  <a:gd name="T7" fmla="*/ 1 h 396"/>
                  <a:gd name="T8" fmla="*/ 0 w 86"/>
                  <a:gd name="T9" fmla="*/ 0 h 396"/>
                  <a:gd name="T10" fmla="*/ 7 w 86"/>
                  <a:gd name="T11" fmla="*/ 15 h 396"/>
                  <a:gd name="T12" fmla="*/ 12 w 86"/>
                  <a:gd name="T13" fmla="*/ 29 h 396"/>
                  <a:gd name="T14" fmla="*/ 15 w 86"/>
                  <a:gd name="T15" fmla="*/ 43 h 396"/>
                  <a:gd name="T16" fmla="*/ 17 w 86"/>
                  <a:gd name="T17" fmla="*/ 56 h 396"/>
                  <a:gd name="T18" fmla="*/ 18 w 86"/>
                  <a:gd name="T19" fmla="*/ 68 h 396"/>
                  <a:gd name="T20" fmla="*/ 19 w 86"/>
                  <a:gd name="T21" fmla="*/ 79 h 396"/>
                  <a:gd name="T22" fmla="*/ 19 w 86"/>
                  <a:gd name="T23" fmla="*/ 90 h 396"/>
                  <a:gd name="T24" fmla="*/ 18 w 86"/>
                  <a:gd name="T25" fmla="*/ 99 h 396"/>
                  <a:gd name="T26" fmla="*/ 20 w 86"/>
                  <a:gd name="T27" fmla="*/ 92 h 396"/>
                  <a:gd name="T28" fmla="*/ 21 w 86"/>
                  <a:gd name="T29" fmla="*/ 82 h 396"/>
                  <a:gd name="T30" fmla="*/ 21 w 86"/>
                  <a:gd name="T31" fmla="*/ 68 h 396"/>
                  <a:gd name="T32" fmla="*/ 20 w 86"/>
                  <a:gd name="T33" fmla="*/ 54 h 396"/>
                  <a:gd name="T34" fmla="*/ 18 w 86"/>
                  <a:gd name="T35" fmla="*/ 39 h 396"/>
                  <a:gd name="T36" fmla="*/ 14 w 86"/>
                  <a:gd name="T37" fmla="*/ 24 h 396"/>
                  <a:gd name="T38" fmla="*/ 10 w 86"/>
                  <a:gd name="T39" fmla="*/ 12 h 396"/>
                  <a:gd name="T40" fmla="*/ 3 w 86"/>
                  <a:gd name="T41" fmla="*/ 2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60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15 h 58"/>
                  <a:gd name="T2" fmla="*/ 1 w 59"/>
                  <a:gd name="T3" fmla="*/ 15 h 58"/>
                  <a:gd name="T4" fmla="*/ 3 w 59"/>
                  <a:gd name="T5" fmla="*/ 15 h 58"/>
                  <a:gd name="T6" fmla="*/ 5 w 59"/>
                  <a:gd name="T7" fmla="*/ 13 h 58"/>
                  <a:gd name="T8" fmla="*/ 8 w 59"/>
                  <a:gd name="T9" fmla="*/ 12 h 58"/>
                  <a:gd name="T10" fmla="*/ 10 w 59"/>
                  <a:gd name="T11" fmla="*/ 10 h 58"/>
                  <a:gd name="T12" fmla="*/ 12 w 59"/>
                  <a:gd name="T13" fmla="*/ 7 h 58"/>
                  <a:gd name="T14" fmla="*/ 14 w 59"/>
                  <a:gd name="T15" fmla="*/ 4 h 58"/>
                  <a:gd name="T16" fmla="*/ 15 w 59"/>
                  <a:gd name="T17" fmla="*/ 0 h 58"/>
                  <a:gd name="T18" fmla="*/ 14 w 59"/>
                  <a:gd name="T19" fmla="*/ 2 h 58"/>
                  <a:gd name="T20" fmla="*/ 11 w 59"/>
                  <a:gd name="T21" fmla="*/ 4 h 58"/>
                  <a:gd name="T22" fmla="*/ 9 w 59"/>
                  <a:gd name="T23" fmla="*/ 6 h 58"/>
                  <a:gd name="T24" fmla="*/ 6 w 59"/>
                  <a:gd name="T25" fmla="*/ 8 h 58"/>
                  <a:gd name="T26" fmla="*/ 4 w 59"/>
                  <a:gd name="T27" fmla="*/ 10 h 58"/>
                  <a:gd name="T28" fmla="*/ 2 w 59"/>
                  <a:gd name="T29" fmla="*/ 12 h 58"/>
                  <a:gd name="T30" fmla="*/ 1 w 59"/>
                  <a:gd name="T31" fmla="*/ 13 h 58"/>
                  <a:gd name="T32" fmla="*/ 0 w 59"/>
                  <a:gd name="T33" fmla="*/ 15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61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18 h 73"/>
                  <a:gd name="T2" fmla="*/ 2 w 69"/>
                  <a:gd name="T3" fmla="*/ 19 h 73"/>
                  <a:gd name="T4" fmla="*/ 4 w 69"/>
                  <a:gd name="T5" fmla="*/ 18 h 73"/>
                  <a:gd name="T6" fmla="*/ 6 w 69"/>
                  <a:gd name="T7" fmla="*/ 16 h 73"/>
                  <a:gd name="T8" fmla="*/ 9 w 69"/>
                  <a:gd name="T9" fmla="*/ 14 h 73"/>
                  <a:gd name="T10" fmla="*/ 12 w 69"/>
                  <a:gd name="T11" fmla="*/ 11 h 73"/>
                  <a:gd name="T12" fmla="*/ 14 w 69"/>
                  <a:gd name="T13" fmla="*/ 8 h 73"/>
                  <a:gd name="T14" fmla="*/ 17 w 69"/>
                  <a:gd name="T15" fmla="*/ 4 h 73"/>
                  <a:gd name="T16" fmla="*/ 18 w 69"/>
                  <a:gd name="T17" fmla="*/ 0 h 73"/>
                  <a:gd name="T18" fmla="*/ 17 w 69"/>
                  <a:gd name="T19" fmla="*/ 2 h 73"/>
                  <a:gd name="T20" fmla="*/ 14 w 69"/>
                  <a:gd name="T21" fmla="*/ 4 h 73"/>
                  <a:gd name="T22" fmla="*/ 11 w 69"/>
                  <a:gd name="T23" fmla="*/ 6 h 73"/>
                  <a:gd name="T24" fmla="*/ 8 w 69"/>
                  <a:gd name="T25" fmla="*/ 9 h 73"/>
                  <a:gd name="T26" fmla="*/ 5 w 69"/>
                  <a:gd name="T27" fmla="*/ 12 h 73"/>
                  <a:gd name="T28" fmla="*/ 2 w 69"/>
                  <a:gd name="T29" fmla="*/ 14 h 73"/>
                  <a:gd name="T30" fmla="*/ 1 w 69"/>
                  <a:gd name="T31" fmla="*/ 17 h 73"/>
                  <a:gd name="T32" fmla="*/ 0 w 69"/>
                  <a:gd name="T33" fmla="*/ 18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62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16 h 64"/>
                  <a:gd name="T2" fmla="*/ 1 w 76"/>
                  <a:gd name="T3" fmla="*/ 16 h 64"/>
                  <a:gd name="T4" fmla="*/ 4 w 76"/>
                  <a:gd name="T5" fmla="*/ 16 h 64"/>
                  <a:gd name="T6" fmla="*/ 7 w 76"/>
                  <a:gd name="T7" fmla="*/ 14 h 64"/>
                  <a:gd name="T8" fmla="*/ 10 w 76"/>
                  <a:gd name="T9" fmla="*/ 13 h 64"/>
                  <a:gd name="T10" fmla="*/ 14 w 76"/>
                  <a:gd name="T11" fmla="*/ 10 h 64"/>
                  <a:gd name="T12" fmla="*/ 17 w 76"/>
                  <a:gd name="T13" fmla="*/ 7 h 64"/>
                  <a:gd name="T14" fmla="*/ 18 w 76"/>
                  <a:gd name="T15" fmla="*/ 3 h 64"/>
                  <a:gd name="T16" fmla="*/ 20 w 76"/>
                  <a:gd name="T17" fmla="*/ 0 h 64"/>
                  <a:gd name="T18" fmla="*/ 18 w 76"/>
                  <a:gd name="T19" fmla="*/ 1 h 64"/>
                  <a:gd name="T20" fmla="*/ 16 w 76"/>
                  <a:gd name="T21" fmla="*/ 3 h 64"/>
                  <a:gd name="T22" fmla="*/ 12 w 76"/>
                  <a:gd name="T23" fmla="*/ 5 h 64"/>
                  <a:gd name="T24" fmla="*/ 9 w 76"/>
                  <a:gd name="T25" fmla="*/ 8 h 64"/>
                  <a:gd name="T26" fmla="*/ 6 w 76"/>
                  <a:gd name="T27" fmla="*/ 10 h 64"/>
                  <a:gd name="T28" fmla="*/ 3 w 76"/>
                  <a:gd name="T29" fmla="*/ 13 h 64"/>
                  <a:gd name="T30" fmla="*/ 1 w 76"/>
                  <a:gd name="T31" fmla="*/ 14 h 64"/>
                  <a:gd name="T32" fmla="*/ 0 w 76"/>
                  <a:gd name="T33" fmla="*/ 16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63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14 h 55"/>
                  <a:gd name="T2" fmla="*/ 1 w 70"/>
                  <a:gd name="T3" fmla="*/ 14 h 55"/>
                  <a:gd name="T4" fmla="*/ 3 w 70"/>
                  <a:gd name="T5" fmla="*/ 14 h 55"/>
                  <a:gd name="T6" fmla="*/ 6 w 70"/>
                  <a:gd name="T7" fmla="*/ 12 h 55"/>
                  <a:gd name="T8" fmla="*/ 9 w 70"/>
                  <a:gd name="T9" fmla="*/ 10 h 55"/>
                  <a:gd name="T10" fmla="*/ 12 w 70"/>
                  <a:gd name="T11" fmla="*/ 8 h 55"/>
                  <a:gd name="T12" fmla="*/ 15 w 70"/>
                  <a:gd name="T13" fmla="*/ 6 h 55"/>
                  <a:gd name="T14" fmla="*/ 17 w 70"/>
                  <a:gd name="T15" fmla="*/ 3 h 55"/>
                  <a:gd name="T16" fmla="*/ 18 w 70"/>
                  <a:gd name="T17" fmla="*/ 0 h 55"/>
                  <a:gd name="T18" fmla="*/ 16 w 70"/>
                  <a:gd name="T19" fmla="*/ 1 h 55"/>
                  <a:gd name="T20" fmla="*/ 14 w 70"/>
                  <a:gd name="T21" fmla="*/ 3 h 55"/>
                  <a:gd name="T22" fmla="*/ 11 w 70"/>
                  <a:gd name="T23" fmla="*/ 4 h 55"/>
                  <a:gd name="T24" fmla="*/ 8 w 70"/>
                  <a:gd name="T25" fmla="*/ 6 h 55"/>
                  <a:gd name="T26" fmla="*/ 5 w 70"/>
                  <a:gd name="T27" fmla="*/ 8 h 55"/>
                  <a:gd name="T28" fmla="*/ 2 w 70"/>
                  <a:gd name="T29" fmla="*/ 10 h 55"/>
                  <a:gd name="T30" fmla="*/ 1 w 70"/>
                  <a:gd name="T31" fmla="*/ 12 h 55"/>
                  <a:gd name="T32" fmla="*/ 0 w 70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64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8 h 40"/>
                  <a:gd name="T2" fmla="*/ 1 w 64"/>
                  <a:gd name="T3" fmla="*/ 9 h 40"/>
                  <a:gd name="T4" fmla="*/ 3 w 64"/>
                  <a:gd name="T5" fmla="*/ 9 h 40"/>
                  <a:gd name="T6" fmla="*/ 5 w 64"/>
                  <a:gd name="T7" fmla="*/ 9 h 40"/>
                  <a:gd name="T8" fmla="*/ 8 w 64"/>
                  <a:gd name="T9" fmla="*/ 8 h 40"/>
                  <a:gd name="T10" fmla="*/ 11 w 64"/>
                  <a:gd name="T11" fmla="*/ 7 h 40"/>
                  <a:gd name="T12" fmla="*/ 13 w 64"/>
                  <a:gd name="T13" fmla="*/ 5 h 40"/>
                  <a:gd name="T14" fmla="*/ 15 w 64"/>
                  <a:gd name="T15" fmla="*/ 3 h 40"/>
                  <a:gd name="T16" fmla="*/ 16 w 64"/>
                  <a:gd name="T17" fmla="*/ 0 h 40"/>
                  <a:gd name="T18" fmla="*/ 15 w 64"/>
                  <a:gd name="T19" fmla="*/ 0 h 40"/>
                  <a:gd name="T20" fmla="*/ 13 w 64"/>
                  <a:gd name="T21" fmla="*/ 2 h 40"/>
                  <a:gd name="T22" fmla="*/ 10 w 64"/>
                  <a:gd name="T23" fmla="*/ 3 h 40"/>
                  <a:gd name="T24" fmla="*/ 7 w 64"/>
                  <a:gd name="T25" fmla="*/ 4 h 40"/>
                  <a:gd name="T26" fmla="*/ 4 w 64"/>
                  <a:gd name="T27" fmla="*/ 5 h 40"/>
                  <a:gd name="T28" fmla="*/ 2 w 64"/>
                  <a:gd name="T29" fmla="*/ 6 h 40"/>
                  <a:gd name="T30" fmla="*/ 1 w 64"/>
                  <a:gd name="T31" fmla="*/ 7 h 40"/>
                  <a:gd name="T32" fmla="*/ 0 w 64"/>
                  <a:gd name="T33" fmla="*/ 8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65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6 h 31"/>
                  <a:gd name="T2" fmla="*/ 0 w 49"/>
                  <a:gd name="T3" fmla="*/ 7 h 31"/>
                  <a:gd name="T4" fmla="*/ 2 w 49"/>
                  <a:gd name="T5" fmla="*/ 7 h 31"/>
                  <a:gd name="T6" fmla="*/ 4 w 49"/>
                  <a:gd name="T7" fmla="*/ 6 h 31"/>
                  <a:gd name="T8" fmla="*/ 6 w 49"/>
                  <a:gd name="T9" fmla="*/ 6 h 31"/>
                  <a:gd name="T10" fmla="*/ 8 w 49"/>
                  <a:gd name="T11" fmla="*/ 4 h 31"/>
                  <a:gd name="T12" fmla="*/ 10 w 49"/>
                  <a:gd name="T13" fmla="*/ 3 h 31"/>
                  <a:gd name="T14" fmla="*/ 11 w 49"/>
                  <a:gd name="T15" fmla="*/ 1 h 31"/>
                  <a:gd name="T16" fmla="*/ 12 w 49"/>
                  <a:gd name="T17" fmla="*/ 0 h 31"/>
                  <a:gd name="T18" fmla="*/ 11 w 49"/>
                  <a:gd name="T19" fmla="*/ 0 h 31"/>
                  <a:gd name="T20" fmla="*/ 9 w 49"/>
                  <a:gd name="T21" fmla="*/ 1 h 31"/>
                  <a:gd name="T22" fmla="*/ 7 w 49"/>
                  <a:gd name="T23" fmla="*/ 2 h 31"/>
                  <a:gd name="T24" fmla="*/ 5 w 49"/>
                  <a:gd name="T25" fmla="*/ 3 h 31"/>
                  <a:gd name="T26" fmla="*/ 3 w 49"/>
                  <a:gd name="T27" fmla="*/ 3 h 31"/>
                  <a:gd name="T28" fmla="*/ 1 w 49"/>
                  <a:gd name="T29" fmla="*/ 5 h 31"/>
                  <a:gd name="T30" fmla="*/ 0 w 49"/>
                  <a:gd name="T31" fmla="*/ 5 h 31"/>
                  <a:gd name="T32" fmla="*/ 0 w 49"/>
                  <a:gd name="T33" fmla="*/ 6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66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6 h 23"/>
                  <a:gd name="T2" fmla="*/ 3 w 32"/>
                  <a:gd name="T3" fmla="*/ 6 h 23"/>
                  <a:gd name="T4" fmla="*/ 6 w 32"/>
                  <a:gd name="T5" fmla="*/ 5 h 23"/>
                  <a:gd name="T6" fmla="*/ 8 w 32"/>
                  <a:gd name="T7" fmla="*/ 3 h 23"/>
                  <a:gd name="T8" fmla="*/ 8 w 32"/>
                  <a:gd name="T9" fmla="*/ 0 h 23"/>
                  <a:gd name="T10" fmla="*/ 6 w 32"/>
                  <a:gd name="T11" fmla="*/ 3 h 23"/>
                  <a:gd name="T12" fmla="*/ 3 w 32"/>
                  <a:gd name="T13" fmla="*/ 4 h 23"/>
                  <a:gd name="T14" fmla="*/ 0 w 32"/>
                  <a:gd name="T15" fmla="*/ 4 h 23"/>
                  <a:gd name="T16" fmla="*/ 1 w 32"/>
                  <a:gd name="T17" fmla="*/ 6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67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16 h 65"/>
                  <a:gd name="T2" fmla="*/ 1 w 64"/>
                  <a:gd name="T3" fmla="*/ 17 h 65"/>
                  <a:gd name="T4" fmla="*/ 3 w 64"/>
                  <a:gd name="T5" fmla="*/ 16 h 65"/>
                  <a:gd name="T6" fmla="*/ 6 w 64"/>
                  <a:gd name="T7" fmla="*/ 15 h 65"/>
                  <a:gd name="T8" fmla="*/ 8 w 64"/>
                  <a:gd name="T9" fmla="*/ 13 h 65"/>
                  <a:gd name="T10" fmla="*/ 11 w 64"/>
                  <a:gd name="T11" fmla="*/ 10 h 65"/>
                  <a:gd name="T12" fmla="*/ 13 w 64"/>
                  <a:gd name="T13" fmla="*/ 7 h 65"/>
                  <a:gd name="T14" fmla="*/ 15 w 64"/>
                  <a:gd name="T15" fmla="*/ 4 h 65"/>
                  <a:gd name="T16" fmla="*/ 16 w 64"/>
                  <a:gd name="T17" fmla="*/ 0 h 65"/>
                  <a:gd name="T18" fmla="*/ 15 w 64"/>
                  <a:gd name="T19" fmla="*/ 1 h 65"/>
                  <a:gd name="T20" fmla="*/ 13 w 64"/>
                  <a:gd name="T21" fmla="*/ 3 h 65"/>
                  <a:gd name="T22" fmla="*/ 10 w 64"/>
                  <a:gd name="T23" fmla="*/ 6 h 65"/>
                  <a:gd name="T24" fmla="*/ 7 w 64"/>
                  <a:gd name="T25" fmla="*/ 8 h 65"/>
                  <a:gd name="T26" fmla="*/ 4 w 64"/>
                  <a:gd name="T27" fmla="*/ 10 h 65"/>
                  <a:gd name="T28" fmla="*/ 2 w 64"/>
                  <a:gd name="T29" fmla="*/ 12 h 65"/>
                  <a:gd name="T30" fmla="*/ 1 w 64"/>
                  <a:gd name="T31" fmla="*/ 14 h 65"/>
                  <a:gd name="T32" fmla="*/ 0 w 64"/>
                  <a:gd name="T33" fmla="*/ 16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68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12 h 51"/>
                  <a:gd name="T2" fmla="*/ 1 w 50"/>
                  <a:gd name="T3" fmla="*/ 12 h 51"/>
                  <a:gd name="T4" fmla="*/ 2 w 50"/>
                  <a:gd name="T5" fmla="*/ 12 h 51"/>
                  <a:gd name="T6" fmla="*/ 4 w 50"/>
                  <a:gd name="T7" fmla="*/ 12 h 51"/>
                  <a:gd name="T8" fmla="*/ 6 w 50"/>
                  <a:gd name="T9" fmla="*/ 10 h 51"/>
                  <a:gd name="T10" fmla="*/ 8 w 50"/>
                  <a:gd name="T11" fmla="*/ 8 h 51"/>
                  <a:gd name="T12" fmla="*/ 10 w 50"/>
                  <a:gd name="T13" fmla="*/ 6 h 51"/>
                  <a:gd name="T14" fmla="*/ 12 w 50"/>
                  <a:gd name="T15" fmla="*/ 3 h 51"/>
                  <a:gd name="T16" fmla="*/ 13 w 50"/>
                  <a:gd name="T17" fmla="*/ 0 h 51"/>
                  <a:gd name="T18" fmla="*/ 11 w 50"/>
                  <a:gd name="T19" fmla="*/ 1 h 51"/>
                  <a:gd name="T20" fmla="*/ 9 w 50"/>
                  <a:gd name="T21" fmla="*/ 3 h 51"/>
                  <a:gd name="T22" fmla="*/ 7 w 50"/>
                  <a:gd name="T23" fmla="*/ 5 h 51"/>
                  <a:gd name="T24" fmla="*/ 5 w 50"/>
                  <a:gd name="T25" fmla="*/ 7 h 51"/>
                  <a:gd name="T26" fmla="*/ 3 w 50"/>
                  <a:gd name="T27" fmla="*/ 8 h 51"/>
                  <a:gd name="T28" fmla="*/ 1 w 50"/>
                  <a:gd name="T29" fmla="*/ 10 h 51"/>
                  <a:gd name="T30" fmla="*/ 0 w 50"/>
                  <a:gd name="T31" fmla="*/ 11 h 51"/>
                  <a:gd name="T32" fmla="*/ 0 w 50"/>
                  <a:gd name="T33" fmla="*/ 12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69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13 h 55"/>
                  <a:gd name="T2" fmla="*/ 1 w 70"/>
                  <a:gd name="T3" fmla="*/ 13 h 55"/>
                  <a:gd name="T4" fmla="*/ 3 w 70"/>
                  <a:gd name="T5" fmla="*/ 13 h 55"/>
                  <a:gd name="T6" fmla="*/ 6 w 70"/>
                  <a:gd name="T7" fmla="*/ 11 h 55"/>
                  <a:gd name="T8" fmla="*/ 9 w 70"/>
                  <a:gd name="T9" fmla="*/ 9 h 55"/>
                  <a:gd name="T10" fmla="*/ 12 w 70"/>
                  <a:gd name="T11" fmla="*/ 7 h 55"/>
                  <a:gd name="T12" fmla="*/ 15 w 70"/>
                  <a:gd name="T13" fmla="*/ 4 h 55"/>
                  <a:gd name="T14" fmla="*/ 17 w 70"/>
                  <a:gd name="T15" fmla="*/ 2 h 55"/>
                  <a:gd name="T16" fmla="*/ 19 w 70"/>
                  <a:gd name="T17" fmla="*/ 0 h 55"/>
                  <a:gd name="T18" fmla="*/ 17 w 70"/>
                  <a:gd name="T19" fmla="*/ 1 h 55"/>
                  <a:gd name="T20" fmla="*/ 14 w 70"/>
                  <a:gd name="T21" fmla="*/ 2 h 55"/>
                  <a:gd name="T22" fmla="*/ 11 w 70"/>
                  <a:gd name="T23" fmla="*/ 4 h 55"/>
                  <a:gd name="T24" fmla="*/ 8 w 70"/>
                  <a:gd name="T25" fmla="*/ 6 h 55"/>
                  <a:gd name="T26" fmla="*/ 5 w 70"/>
                  <a:gd name="T27" fmla="*/ 8 h 55"/>
                  <a:gd name="T28" fmla="*/ 2 w 70"/>
                  <a:gd name="T29" fmla="*/ 9 h 55"/>
                  <a:gd name="T30" fmla="*/ 1 w 70"/>
                  <a:gd name="T31" fmla="*/ 11 h 55"/>
                  <a:gd name="T32" fmla="*/ 0 w 70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70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10 h 41"/>
                  <a:gd name="T2" fmla="*/ 1 w 58"/>
                  <a:gd name="T3" fmla="*/ 11 h 41"/>
                  <a:gd name="T4" fmla="*/ 3 w 58"/>
                  <a:gd name="T5" fmla="*/ 10 h 41"/>
                  <a:gd name="T6" fmla="*/ 6 w 58"/>
                  <a:gd name="T7" fmla="*/ 9 h 41"/>
                  <a:gd name="T8" fmla="*/ 8 w 58"/>
                  <a:gd name="T9" fmla="*/ 8 h 41"/>
                  <a:gd name="T10" fmla="*/ 11 w 58"/>
                  <a:gd name="T11" fmla="*/ 6 h 41"/>
                  <a:gd name="T12" fmla="*/ 13 w 58"/>
                  <a:gd name="T13" fmla="*/ 4 h 41"/>
                  <a:gd name="T14" fmla="*/ 14 w 58"/>
                  <a:gd name="T15" fmla="*/ 2 h 41"/>
                  <a:gd name="T16" fmla="*/ 15 w 58"/>
                  <a:gd name="T17" fmla="*/ 0 h 41"/>
                  <a:gd name="T18" fmla="*/ 14 w 58"/>
                  <a:gd name="T19" fmla="*/ 1 h 41"/>
                  <a:gd name="T20" fmla="*/ 12 w 58"/>
                  <a:gd name="T21" fmla="*/ 2 h 41"/>
                  <a:gd name="T22" fmla="*/ 9 w 58"/>
                  <a:gd name="T23" fmla="*/ 3 h 41"/>
                  <a:gd name="T24" fmla="*/ 7 w 58"/>
                  <a:gd name="T25" fmla="*/ 5 h 41"/>
                  <a:gd name="T26" fmla="*/ 4 w 58"/>
                  <a:gd name="T27" fmla="*/ 6 h 41"/>
                  <a:gd name="T28" fmla="*/ 3 w 58"/>
                  <a:gd name="T29" fmla="*/ 8 h 41"/>
                  <a:gd name="T30" fmla="*/ 1 w 58"/>
                  <a:gd name="T31" fmla="*/ 9 h 41"/>
                  <a:gd name="T32" fmla="*/ 0 w 58"/>
                  <a:gd name="T33" fmla="*/ 1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71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2 w 9"/>
                  <a:gd name="T1" fmla="*/ 0 h 60"/>
                  <a:gd name="T2" fmla="*/ 2 w 9"/>
                  <a:gd name="T3" fmla="*/ 4 h 60"/>
                  <a:gd name="T4" fmla="*/ 2 w 9"/>
                  <a:gd name="T5" fmla="*/ 9 h 60"/>
                  <a:gd name="T6" fmla="*/ 3 w 9"/>
                  <a:gd name="T7" fmla="*/ 13 h 60"/>
                  <a:gd name="T8" fmla="*/ 2 w 9"/>
                  <a:gd name="T9" fmla="*/ 15 h 60"/>
                  <a:gd name="T10" fmla="*/ 0 w 9"/>
                  <a:gd name="T11" fmla="*/ 13 h 60"/>
                  <a:gd name="T12" fmla="*/ 0 w 9"/>
                  <a:gd name="T13" fmla="*/ 9 h 60"/>
                  <a:gd name="T14" fmla="*/ 1 w 9"/>
                  <a:gd name="T15" fmla="*/ 4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72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1 w 65"/>
                  <a:gd name="T3" fmla="*/ 3 h 84"/>
                  <a:gd name="T4" fmla="*/ 3 w 65"/>
                  <a:gd name="T5" fmla="*/ 6 h 84"/>
                  <a:gd name="T6" fmla="*/ 6 w 65"/>
                  <a:gd name="T7" fmla="*/ 10 h 84"/>
                  <a:gd name="T8" fmla="*/ 8 w 65"/>
                  <a:gd name="T9" fmla="*/ 14 h 84"/>
                  <a:gd name="T10" fmla="*/ 11 w 65"/>
                  <a:gd name="T11" fmla="*/ 17 h 84"/>
                  <a:gd name="T12" fmla="*/ 13 w 65"/>
                  <a:gd name="T13" fmla="*/ 20 h 84"/>
                  <a:gd name="T14" fmla="*/ 16 w 65"/>
                  <a:gd name="T15" fmla="*/ 21 h 84"/>
                  <a:gd name="T16" fmla="*/ 17 w 65"/>
                  <a:gd name="T17" fmla="*/ 21 h 84"/>
                  <a:gd name="T18" fmla="*/ 17 w 65"/>
                  <a:gd name="T19" fmla="*/ 19 h 84"/>
                  <a:gd name="T20" fmla="*/ 16 w 65"/>
                  <a:gd name="T21" fmla="*/ 17 h 84"/>
                  <a:gd name="T22" fmla="*/ 13 w 65"/>
                  <a:gd name="T23" fmla="*/ 14 h 84"/>
                  <a:gd name="T24" fmla="*/ 10 w 65"/>
                  <a:gd name="T25" fmla="*/ 11 h 84"/>
                  <a:gd name="T26" fmla="*/ 7 w 65"/>
                  <a:gd name="T27" fmla="*/ 8 h 84"/>
                  <a:gd name="T28" fmla="*/ 4 w 65"/>
                  <a:gd name="T29" fmla="*/ 5 h 84"/>
                  <a:gd name="T30" fmla="*/ 2 w 65"/>
                  <a:gd name="T31" fmla="*/ 2 h 84"/>
                  <a:gd name="T32" fmla="*/ 0 w 6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73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2 w 70"/>
                  <a:gd name="T3" fmla="*/ 3 h 76"/>
                  <a:gd name="T4" fmla="*/ 4 w 70"/>
                  <a:gd name="T5" fmla="*/ 6 h 76"/>
                  <a:gd name="T6" fmla="*/ 7 w 70"/>
                  <a:gd name="T7" fmla="*/ 9 h 76"/>
                  <a:gd name="T8" fmla="*/ 10 w 70"/>
                  <a:gd name="T9" fmla="*/ 13 h 76"/>
                  <a:gd name="T10" fmla="*/ 13 w 70"/>
                  <a:gd name="T11" fmla="*/ 16 h 76"/>
                  <a:gd name="T12" fmla="*/ 15 w 70"/>
                  <a:gd name="T13" fmla="*/ 18 h 76"/>
                  <a:gd name="T14" fmla="*/ 17 w 70"/>
                  <a:gd name="T15" fmla="*/ 19 h 76"/>
                  <a:gd name="T16" fmla="*/ 18 w 70"/>
                  <a:gd name="T17" fmla="*/ 19 h 76"/>
                  <a:gd name="T18" fmla="*/ 18 w 70"/>
                  <a:gd name="T19" fmla="*/ 17 h 76"/>
                  <a:gd name="T20" fmla="*/ 16 w 70"/>
                  <a:gd name="T21" fmla="*/ 15 h 76"/>
                  <a:gd name="T22" fmla="*/ 13 w 70"/>
                  <a:gd name="T23" fmla="*/ 12 h 76"/>
                  <a:gd name="T24" fmla="*/ 10 w 70"/>
                  <a:gd name="T25" fmla="*/ 9 h 76"/>
                  <a:gd name="T26" fmla="*/ 7 w 70"/>
                  <a:gd name="T27" fmla="*/ 6 h 76"/>
                  <a:gd name="T28" fmla="*/ 4 w 70"/>
                  <a:gd name="T29" fmla="*/ 4 h 76"/>
                  <a:gd name="T30" fmla="*/ 2 w 70"/>
                  <a:gd name="T31" fmla="*/ 2 h 76"/>
                  <a:gd name="T32" fmla="*/ 0 w 70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74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2 w 73"/>
                  <a:gd name="T3" fmla="*/ 3 h 67"/>
                  <a:gd name="T4" fmla="*/ 5 w 73"/>
                  <a:gd name="T5" fmla="*/ 6 h 67"/>
                  <a:gd name="T6" fmla="*/ 8 w 73"/>
                  <a:gd name="T7" fmla="*/ 9 h 67"/>
                  <a:gd name="T8" fmla="*/ 11 w 73"/>
                  <a:gd name="T9" fmla="*/ 12 h 67"/>
                  <a:gd name="T10" fmla="*/ 13 w 73"/>
                  <a:gd name="T11" fmla="*/ 15 h 67"/>
                  <a:gd name="T12" fmla="*/ 16 w 73"/>
                  <a:gd name="T13" fmla="*/ 16 h 67"/>
                  <a:gd name="T14" fmla="*/ 18 w 73"/>
                  <a:gd name="T15" fmla="*/ 17 h 67"/>
                  <a:gd name="T16" fmla="*/ 19 w 73"/>
                  <a:gd name="T17" fmla="*/ 17 h 67"/>
                  <a:gd name="T18" fmla="*/ 18 w 73"/>
                  <a:gd name="T19" fmla="*/ 15 h 67"/>
                  <a:gd name="T20" fmla="*/ 16 w 73"/>
                  <a:gd name="T21" fmla="*/ 13 h 67"/>
                  <a:gd name="T22" fmla="*/ 14 w 73"/>
                  <a:gd name="T23" fmla="*/ 11 h 67"/>
                  <a:gd name="T24" fmla="*/ 11 w 73"/>
                  <a:gd name="T25" fmla="*/ 9 h 67"/>
                  <a:gd name="T26" fmla="*/ 7 w 73"/>
                  <a:gd name="T27" fmla="*/ 6 h 67"/>
                  <a:gd name="T28" fmla="*/ 4 w 73"/>
                  <a:gd name="T29" fmla="*/ 4 h 67"/>
                  <a:gd name="T30" fmla="*/ 2 w 73"/>
                  <a:gd name="T31" fmla="*/ 2 h 67"/>
                  <a:gd name="T32" fmla="*/ 0 w 73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75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2 w 70"/>
                  <a:gd name="T3" fmla="*/ 2 h 52"/>
                  <a:gd name="T4" fmla="*/ 4 w 70"/>
                  <a:gd name="T5" fmla="*/ 5 h 52"/>
                  <a:gd name="T6" fmla="*/ 7 w 70"/>
                  <a:gd name="T7" fmla="*/ 7 h 52"/>
                  <a:gd name="T8" fmla="*/ 10 w 70"/>
                  <a:gd name="T9" fmla="*/ 10 h 52"/>
                  <a:gd name="T10" fmla="*/ 13 w 70"/>
                  <a:gd name="T11" fmla="*/ 12 h 52"/>
                  <a:gd name="T12" fmla="*/ 16 w 70"/>
                  <a:gd name="T13" fmla="*/ 13 h 52"/>
                  <a:gd name="T14" fmla="*/ 17 w 70"/>
                  <a:gd name="T15" fmla="*/ 13 h 52"/>
                  <a:gd name="T16" fmla="*/ 18 w 70"/>
                  <a:gd name="T17" fmla="*/ 12 h 52"/>
                  <a:gd name="T18" fmla="*/ 17 w 70"/>
                  <a:gd name="T19" fmla="*/ 10 h 52"/>
                  <a:gd name="T20" fmla="*/ 16 w 70"/>
                  <a:gd name="T21" fmla="*/ 9 h 52"/>
                  <a:gd name="T22" fmla="*/ 13 w 70"/>
                  <a:gd name="T23" fmla="*/ 7 h 52"/>
                  <a:gd name="T24" fmla="*/ 10 w 70"/>
                  <a:gd name="T25" fmla="*/ 6 h 52"/>
                  <a:gd name="T26" fmla="*/ 7 w 70"/>
                  <a:gd name="T27" fmla="*/ 4 h 52"/>
                  <a:gd name="T28" fmla="*/ 5 w 70"/>
                  <a:gd name="T29" fmla="*/ 3 h 52"/>
                  <a:gd name="T30" fmla="*/ 2 w 70"/>
                  <a:gd name="T31" fmla="*/ 2 h 52"/>
                  <a:gd name="T32" fmla="*/ 0 w 70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76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1 w 69"/>
                  <a:gd name="T3" fmla="*/ 1 h 47"/>
                  <a:gd name="T4" fmla="*/ 4 w 69"/>
                  <a:gd name="T5" fmla="*/ 3 h 47"/>
                  <a:gd name="T6" fmla="*/ 7 w 69"/>
                  <a:gd name="T7" fmla="*/ 6 h 47"/>
                  <a:gd name="T8" fmla="*/ 10 w 69"/>
                  <a:gd name="T9" fmla="*/ 8 h 47"/>
                  <a:gd name="T10" fmla="*/ 13 w 69"/>
                  <a:gd name="T11" fmla="*/ 10 h 47"/>
                  <a:gd name="T12" fmla="*/ 15 w 69"/>
                  <a:gd name="T13" fmla="*/ 11 h 47"/>
                  <a:gd name="T14" fmla="*/ 17 w 69"/>
                  <a:gd name="T15" fmla="*/ 11 h 47"/>
                  <a:gd name="T16" fmla="*/ 17 w 69"/>
                  <a:gd name="T17" fmla="*/ 10 h 47"/>
                  <a:gd name="T18" fmla="*/ 16 w 69"/>
                  <a:gd name="T19" fmla="*/ 8 h 47"/>
                  <a:gd name="T20" fmla="*/ 14 w 69"/>
                  <a:gd name="T21" fmla="*/ 7 h 47"/>
                  <a:gd name="T22" fmla="*/ 12 w 69"/>
                  <a:gd name="T23" fmla="*/ 5 h 47"/>
                  <a:gd name="T24" fmla="*/ 9 w 69"/>
                  <a:gd name="T25" fmla="*/ 4 h 47"/>
                  <a:gd name="T26" fmla="*/ 6 w 69"/>
                  <a:gd name="T27" fmla="*/ 3 h 47"/>
                  <a:gd name="T28" fmla="*/ 3 w 69"/>
                  <a:gd name="T29" fmla="*/ 2 h 47"/>
                  <a:gd name="T30" fmla="*/ 1 w 69"/>
                  <a:gd name="T31" fmla="*/ 0 h 47"/>
                  <a:gd name="T32" fmla="*/ 0 w 6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77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2 w 60"/>
                  <a:gd name="T3" fmla="*/ 2 h 24"/>
                  <a:gd name="T4" fmla="*/ 4 w 60"/>
                  <a:gd name="T5" fmla="*/ 3 h 24"/>
                  <a:gd name="T6" fmla="*/ 6 w 60"/>
                  <a:gd name="T7" fmla="*/ 5 h 24"/>
                  <a:gd name="T8" fmla="*/ 9 w 60"/>
                  <a:gd name="T9" fmla="*/ 6 h 24"/>
                  <a:gd name="T10" fmla="*/ 11 w 60"/>
                  <a:gd name="T11" fmla="*/ 6 h 24"/>
                  <a:gd name="T12" fmla="*/ 13 w 60"/>
                  <a:gd name="T13" fmla="*/ 6 h 24"/>
                  <a:gd name="T14" fmla="*/ 14 w 60"/>
                  <a:gd name="T15" fmla="*/ 6 h 24"/>
                  <a:gd name="T16" fmla="*/ 14 w 60"/>
                  <a:gd name="T17" fmla="*/ 5 h 24"/>
                  <a:gd name="T18" fmla="*/ 14 w 60"/>
                  <a:gd name="T19" fmla="*/ 3 h 24"/>
                  <a:gd name="T20" fmla="*/ 12 w 60"/>
                  <a:gd name="T21" fmla="*/ 2 h 24"/>
                  <a:gd name="T22" fmla="*/ 11 w 60"/>
                  <a:gd name="T23" fmla="*/ 2 h 24"/>
                  <a:gd name="T24" fmla="*/ 8 w 60"/>
                  <a:gd name="T25" fmla="*/ 2 h 24"/>
                  <a:gd name="T26" fmla="*/ 6 w 60"/>
                  <a:gd name="T27" fmla="*/ 2 h 24"/>
                  <a:gd name="T28" fmla="*/ 4 w 60"/>
                  <a:gd name="T29" fmla="*/ 1 h 24"/>
                  <a:gd name="T30" fmla="*/ 1 w 60"/>
                  <a:gd name="T31" fmla="*/ 1 h 24"/>
                  <a:gd name="T32" fmla="*/ 0 w 6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78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2 w 52"/>
                  <a:gd name="T3" fmla="*/ 0 h 13"/>
                  <a:gd name="T4" fmla="*/ 3 w 52"/>
                  <a:gd name="T5" fmla="*/ 1 h 13"/>
                  <a:gd name="T6" fmla="*/ 6 w 52"/>
                  <a:gd name="T7" fmla="*/ 2 h 13"/>
                  <a:gd name="T8" fmla="*/ 8 w 52"/>
                  <a:gd name="T9" fmla="*/ 2 h 13"/>
                  <a:gd name="T10" fmla="*/ 10 w 52"/>
                  <a:gd name="T11" fmla="*/ 3 h 13"/>
                  <a:gd name="T12" fmla="*/ 12 w 52"/>
                  <a:gd name="T13" fmla="*/ 3 h 13"/>
                  <a:gd name="T14" fmla="*/ 13 w 52"/>
                  <a:gd name="T15" fmla="*/ 2 h 13"/>
                  <a:gd name="T16" fmla="*/ 13 w 52"/>
                  <a:gd name="T17" fmla="*/ 1 h 13"/>
                  <a:gd name="T18" fmla="*/ 13 w 52"/>
                  <a:gd name="T19" fmla="*/ 0 h 13"/>
                  <a:gd name="T20" fmla="*/ 11 w 52"/>
                  <a:gd name="T21" fmla="*/ 0 h 13"/>
                  <a:gd name="T22" fmla="*/ 10 w 52"/>
                  <a:gd name="T23" fmla="*/ 0 h 13"/>
                  <a:gd name="T24" fmla="*/ 8 w 52"/>
                  <a:gd name="T25" fmla="*/ 0 h 13"/>
                  <a:gd name="T26" fmla="*/ 6 w 52"/>
                  <a:gd name="T27" fmla="*/ 0 h 13"/>
                  <a:gd name="T28" fmla="*/ 4 w 52"/>
                  <a:gd name="T29" fmla="*/ 0 h 13"/>
                  <a:gd name="T30" fmla="*/ 2 w 52"/>
                  <a:gd name="T31" fmla="*/ 0 h 13"/>
                  <a:gd name="T32" fmla="*/ 0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79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2 h 15"/>
                  <a:gd name="T2" fmla="*/ 2 w 52"/>
                  <a:gd name="T3" fmla="*/ 3 h 15"/>
                  <a:gd name="T4" fmla="*/ 3 w 52"/>
                  <a:gd name="T5" fmla="*/ 3 h 15"/>
                  <a:gd name="T6" fmla="*/ 5 w 52"/>
                  <a:gd name="T7" fmla="*/ 4 h 15"/>
                  <a:gd name="T8" fmla="*/ 8 w 52"/>
                  <a:gd name="T9" fmla="*/ 4 h 15"/>
                  <a:gd name="T10" fmla="*/ 10 w 52"/>
                  <a:gd name="T11" fmla="*/ 4 h 15"/>
                  <a:gd name="T12" fmla="*/ 11 w 52"/>
                  <a:gd name="T13" fmla="*/ 3 h 15"/>
                  <a:gd name="T14" fmla="*/ 13 w 52"/>
                  <a:gd name="T15" fmla="*/ 3 h 15"/>
                  <a:gd name="T16" fmla="*/ 13 w 52"/>
                  <a:gd name="T17" fmla="*/ 1 h 15"/>
                  <a:gd name="T18" fmla="*/ 13 w 52"/>
                  <a:gd name="T19" fmla="*/ 1 h 15"/>
                  <a:gd name="T20" fmla="*/ 12 w 52"/>
                  <a:gd name="T21" fmla="*/ 0 h 15"/>
                  <a:gd name="T22" fmla="*/ 11 w 52"/>
                  <a:gd name="T23" fmla="*/ 0 h 15"/>
                  <a:gd name="T24" fmla="*/ 9 w 52"/>
                  <a:gd name="T25" fmla="*/ 1 h 15"/>
                  <a:gd name="T26" fmla="*/ 6 w 52"/>
                  <a:gd name="T27" fmla="*/ 1 h 15"/>
                  <a:gd name="T28" fmla="*/ 5 w 52"/>
                  <a:gd name="T29" fmla="*/ 2 h 15"/>
                  <a:gd name="T30" fmla="*/ 2 w 52"/>
                  <a:gd name="T31" fmla="*/ 2 h 15"/>
                  <a:gd name="T32" fmla="*/ 0 w 52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80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0 h 15"/>
                  <a:gd name="T2" fmla="*/ 1 w 57"/>
                  <a:gd name="T3" fmla="*/ 1 h 15"/>
                  <a:gd name="T4" fmla="*/ 3 w 57"/>
                  <a:gd name="T5" fmla="*/ 2 h 15"/>
                  <a:gd name="T6" fmla="*/ 5 w 57"/>
                  <a:gd name="T7" fmla="*/ 2 h 15"/>
                  <a:gd name="T8" fmla="*/ 7 w 57"/>
                  <a:gd name="T9" fmla="*/ 3 h 15"/>
                  <a:gd name="T10" fmla="*/ 9 w 57"/>
                  <a:gd name="T11" fmla="*/ 3 h 15"/>
                  <a:gd name="T12" fmla="*/ 11 w 57"/>
                  <a:gd name="T13" fmla="*/ 3 h 15"/>
                  <a:gd name="T14" fmla="*/ 13 w 57"/>
                  <a:gd name="T15" fmla="*/ 3 h 15"/>
                  <a:gd name="T16" fmla="*/ 14 w 57"/>
                  <a:gd name="T17" fmla="*/ 2 h 15"/>
                  <a:gd name="T18" fmla="*/ 14 w 57"/>
                  <a:gd name="T19" fmla="*/ 1 h 15"/>
                  <a:gd name="T20" fmla="*/ 13 w 57"/>
                  <a:gd name="T21" fmla="*/ 0 h 15"/>
                  <a:gd name="T22" fmla="*/ 11 w 57"/>
                  <a:gd name="T23" fmla="*/ 0 h 15"/>
                  <a:gd name="T24" fmla="*/ 8 w 57"/>
                  <a:gd name="T25" fmla="*/ 0 h 15"/>
                  <a:gd name="T26" fmla="*/ 6 w 57"/>
                  <a:gd name="T27" fmla="*/ 0 h 15"/>
                  <a:gd name="T28" fmla="*/ 3 w 57"/>
                  <a:gd name="T29" fmla="*/ 0 h 15"/>
                  <a:gd name="T30" fmla="*/ 1 w 57"/>
                  <a:gd name="T31" fmla="*/ 0 h 15"/>
                  <a:gd name="T32" fmla="*/ 0 w 5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81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14 w 54"/>
                  <a:gd name="T1" fmla="*/ 21 h 87"/>
                  <a:gd name="T2" fmla="*/ 13 w 54"/>
                  <a:gd name="T3" fmla="*/ 19 h 87"/>
                  <a:gd name="T4" fmla="*/ 12 w 54"/>
                  <a:gd name="T5" fmla="*/ 17 h 87"/>
                  <a:gd name="T6" fmla="*/ 10 w 54"/>
                  <a:gd name="T7" fmla="*/ 15 h 87"/>
                  <a:gd name="T8" fmla="*/ 8 w 54"/>
                  <a:gd name="T9" fmla="*/ 12 h 87"/>
                  <a:gd name="T10" fmla="*/ 5 w 54"/>
                  <a:gd name="T11" fmla="*/ 9 h 87"/>
                  <a:gd name="T12" fmla="*/ 3 w 54"/>
                  <a:gd name="T13" fmla="*/ 5 h 87"/>
                  <a:gd name="T14" fmla="*/ 1 w 54"/>
                  <a:gd name="T15" fmla="*/ 2 h 87"/>
                  <a:gd name="T16" fmla="*/ 0 w 54"/>
                  <a:gd name="T17" fmla="*/ 0 h 87"/>
                  <a:gd name="T18" fmla="*/ 1 w 54"/>
                  <a:gd name="T19" fmla="*/ 3 h 87"/>
                  <a:gd name="T20" fmla="*/ 3 w 54"/>
                  <a:gd name="T21" fmla="*/ 7 h 87"/>
                  <a:gd name="T22" fmla="*/ 5 w 54"/>
                  <a:gd name="T23" fmla="*/ 11 h 87"/>
                  <a:gd name="T24" fmla="*/ 7 w 54"/>
                  <a:gd name="T25" fmla="*/ 15 h 87"/>
                  <a:gd name="T26" fmla="*/ 9 w 54"/>
                  <a:gd name="T27" fmla="*/ 18 h 87"/>
                  <a:gd name="T28" fmla="*/ 11 w 54"/>
                  <a:gd name="T29" fmla="*/ 20 h 87"/>
                  <a:gd name="T30" fmla="*/ 13 w 54"/>
                  <a:gd name="T31" fmla="*/ 21 h 87"/>
                  <a:gd name="T32" fmla="*/ 14 w 54"/>
                  <a:gd name="T33" fmla="*/ 21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82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2 w 33"/>
                  <a:gd name="T3" fmla="*/ 5 h 63"/>
                  <a:gd name="T4" fmla="*/ 5 w 33"/>
                  <a:gd name="T5" fmla="*/ 10 h 63"/>
                  <a:gd name="T6" fmla="*/ 7 w 33"/>
                  <a:gd name="T7" fmla="*/ 15 h 63"/>
                  <a:gd name="T8" fmla="*/ 9 w 33"/>
                  <a:gd name="T9" fmla="*/ 15 h 63"/>
                  <a:gd name="T10" fmla="*/ 8 w 33"/>
                  <a:gd name="T11" fmla="*/ 12 h 63"/>
                  <a:gd name="T12" fmla="*/ 6 w 33"/>
                  <a:gd name="T13" fmla="*/ 8 h 63"/>
                  <a:gd name="T14" fmla="*/ 3 w 33"/>
                  <a:gd name="T15" fmla="*/ 3 h 63"/>
                  <a:gd name="T16" fmla="*/ 0 w 33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83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20 w 92"/>
                  <a:gd name="T1" fmla="*/ 0 h 333"/>
                  <a:gd name="T2" fmla="*/ 21 w 92"/>
                  <a:gd name="T3" fmla="*/ 0 h 333"/>
                  <a:gd name="T4" fmla="*/ 22 w 92"/>
                  <a:gd name="T5" fmla="*/ 0 h 333"/>
                  <a:gd name="T6" fmla="*/ 23 w 92"/>
                  <a:gd name="T7" fmla="*/ 0 h 333"/>
                  <a:gd name="T8" fmla="*/ 23 w 92"/>
                  <a:gd name="T9" fmla="*/ 0 h 333"/>
                  <a:gd name="T10" fmla="*/ 15 w 92"/>
                  <a:gd name="T11" fmla="*/ 10 h 333"/>
                  <a:gd name="T12" fmla="*/ 9 w 92"/>
                  <a:gd name="T13" fmla="*/ 21 h 333"/>
                  <a:gd name="T14" fmla="*/ 5 w 92"/>
                  <a:gd name="T15" fmla="*/ 33 h 333"/>
                  <a:gd name="T16" fmla="*/ 3 w 92"/>
                  <a:gd name="T17" fmla="*/ 44 h 333"/>
                  <a:gd name="T18" fmla="*/ 3 w 92"/>
                  <a:gd name="T19" fmla="*/ 55 h 333"/>
                  <a:gd name="T20" fmla="*/ 4 w 92"/>
                  <a:gd name="T21" fmla="*/ 66 h 333"/>
                  <a:gd name="T22" fmla="*/ 5 w 92"/>
                  <a:gd name="T23" fmla="*/ 75 h 333"/>
                  <a:gd name="T24" fmla="*/ 7 w 92"/>
                  <a:gd name="T25" fmla="*/ 83 h 333"/>
                  <a:gd name="T26" fmla="*/ 3 w 92"/>
                  <a:gd name="T27" fmla="*/ 76 h 333"/>
                  <a:gd name="T28" fmla="*/ 1 w 92"/>
                  <a:gd name="T29" fmla="*/ 67 h 333"/>
                  <a:gd name="T30" fmla="*/ 0 w 92"/>
                  <a:gd name="T31" fmla="*/ 55 h 333"/>
                  <a:gd name="T32" fmla="*/ 1 w 92"/>
                  <a:gd name="T33" fmla="*/ 42 h 333"/>
                  <a:gd name="T34" fmla="*/ 3 w 92"/>
                  <a:gd name="T35" fmla="*/ 29 h 333"/>
                  <a:gd name="T36" fmla="*/ 7 w 92"/>
                  <a:gd name="T37" fmla="*/ 17 h 333"/>
                  <a:gd name="T38" fmla="*/ 13 w 92"/>
                  <a:gd name="T39" fmla="*/ 7 h 333"/>
                  <a:gd name="T40" fmla="*/ 20 w 92"/>
                  <a:gd name="T41" fmla="*/ 0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84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2 w 66"/>
                  <a:gd name="T3" fmla="*/ 3 h 44"/>
                  <a:gd name="T4" fmla="*/ 4 w 66"/>
                  <a:gd name="T5" fmla="*/ 5 h 44"/>
                  <a:gd name="T6" fmla="*/ 6 w 66"/>
                  <a:gd name="T7" fmla="*/ 7 h 44"/>
                  <a:gd name="T8" fmla="*/ 9 w 66"/>
                  <a:gd name="T9" fmla="*/ 9 h 44"/>
                  <a:gd name="T10" fmla="*/ 12 w 66"/>
                  <a:gd name="T11" fmla="*/ 11 h 44"/>
                  <a:gd name="T12" fmla="*/ 14 w 66"/>
                  <a:gd name="T13" fmla="*/ 12 h 44"/>
                  <a:gd name="T14" fmla="*/ 16 w 66"/>
                  <a:gd name="T15" fmla="*/ 12 h 44"/>
                  <a:gd name="T16" fmla="*/ 17 w 66"/>
                  <a:gd name="T17" fmla="*/ 12 h 44"/>
                  <a:gd name="T18" fmla="*/ 17 w 66"/>
                  <a:gd name="T19" fmla="*/ 11 h 44"/>
                  <a:gd name="T20" fmla="*/ 15 w 66"/>
                  <a:gd name="T21" fmla="*/ 9 h 44"/>
                  <a:gd name="T22" fmla="*/ 13 w 66"/>
                  <a:gd name="T23" fmla="*/ 8 h 44"/>
                  <a:gd name="T24" fmla="*/ 11 w 66"/>
                  <a:gd name="T25" fmla="*/ 7 h 44"/>
                  <a:gd name="T26" fmla="*/ 8 w 66"/>
                  <a:gd name="T27" fmla="*/ 5 h 44"/>
                  <a:gd name="T28" fmla="*/ 5 w 66"/>
                  <a:gd name="T29" fmla="*/ 4 h 44"/>
                  <a:gd name="T30" fmla="*/ 3 w 66"/>
                  <a:gd name="T31" fmla="*/ 2 h 44"/>
                  <a:gd name="T32" fmla="*/ 0 w 66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85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20 w 78"/>
                  <a:gd name="T1" fmla="*/ 17 h 65"/>
                  <a:gd name="T2" fmla="*/ 19 w 78"/>
                  <a:gd name="T3" fmla="*/ 17 h 65"/>
                  <a:gd name="T4" fmla="*/ 17 w 78"/>
                  <a:gd name="T5" fmla="*/ 16 h 65"/>
                  <a:gd name="T6" fmla="*/ 14 w 78"/>
                  <a:gd name="T7" fmla="*/ 14 h 65"/>
                  <a:gd name="T8" fmla="*/ 11 w 78"/>
                  <a:gd name="T9" fmla="*/ 13 h 65"/>
                  <a:gd name="T10" fmla="*/ 7 w 78"/>
                  <a:gd name="T11" fmla="*/ 10 h 65"/>
                  <a:gd name="T12" fmla="*/ 4 w 78"/>
                  <a:gd name="T13" fmla="*/ 7 h 65"/>
                  <a:gd name="T14" fmla="*/ 2 w 78"/>
                  <a:gd name="T15" fmla="*/ 4 h 65"/>
                  <a:gd name="T16" fmla="*/ 0 w 78"/>
                  <a:gd name="T17" fmla="*/ 0 h 65"/>
                  <a:gd name="T18" fmla="*/ 2 w 78"/>
                  <a:gd name="T19" fmla="*/ 2 h 65"/>
                  <a:gd name="T20" fmla="*/ 5 w 78"/>
                  <a:gd name="T21" fmla="*/ 5 h 65"/>
                  <a:gd name="T22" fmla="*/ 9 w 78"/>
                  <a:gd name="T23" fmla="*/ 7 h 65"/>
                  <a:gd name="T24" fmla="*/ 12 w 78"/>
                  <a:gd name="T25" fmla="*/ 9 h 65"/>
                  <a:gd name="T26" fmla="*/ 15 w 78"/>
                  <a:gd name="T27" fmla="*/ 12 h 65"/>
                  <a:gd name="T28" fmla="*/ 18 w 78"/>
                  <a:gd name="T29" fmla="*/ 14 h 65"/>
                  <a:gd name="T30" fmla="*/ 19 w 78"/>
                  <a:gd name="T31" fmla="*/ 16 h 65"/>
                  <a:gd name="T32" fmla="*/ 20 w 78"/>
                  <a:gd name="T33" fmla="*/ 1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86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24 w 93"/>
                  <a:gd name="T1" fmla="*/ 21 h 86"/>
                  <a:gd name="T2" fmla="*/ 22 w 93"/>
                  <a:gd name="T3" fmla="*/ 22 h 86"/>
                  <a:gd name="T4" fmla="*/ 20 w 93"/>
                  <a:gd name="T5" fmla="*/ 21 h 86"/>
                  <a:gd name="T6" fmla="*/ 16 w 93"/>
                  <a:gd name="T7" fmla="*/ 18 h 86"/>
                  <a:gd name="T8" fmla="*/ 13 w 93"/>
                  <a:gd name="T9" fmla="*/ 15 h 86"/>
                  <a:gd name="T10" fmla="*/ 9 w 93"/>
                  <a:gd name="T11" fmla="*/ 11 h 86"/>
                  <a:gd name="T12" fmla="*/ 5 w 93"/>
                  <a:gd name="T13" fmla="*/ 8 h 86"/>
                  <a:gd name="T14" fmla="*/ 2 w 93"/>
                  <a:gd name="T15" fmla="*/ 4 h 86"/>
                  <a:gd name="T16" fmla="*/ 0 w 93"/>
                  <a:gd name="T17" fmla="*/ 0 h 86"/>
                  <a:gd name="T18" fmla="*/ 2 w 93"/>
                  <a:gd name="T19" fmla="*/ 2 h 86"/>
                  <a:gd name="T20" fmla="*/ 5 w 93"/>
                  <a:gd name="T21" fmla="*/ 5 h 86"/>
                  <a:gd name="T22" fmla="*/ 9 w 93"/>
                  <a:gd name="T23" fmla="*/ 8 h 86"/>
                  <a:gd name="T24" fmla="*/ 14 w 93"/>
                  <a:gd name="T25" fmla="*/ 11 h 86"/>
                  <a:gd name="T26" fmla="*/ 18 w 93"/>
                  <a:gd name="T27" fmla="*/ 15 h 86"/>
                  <a:gd name="T28" fmla="*/ 21 w 93"/>
                  <a:gd name="T29" fmla="*/ 18 h 86"/>
                  <a:gd name="T30" fmla="*/ 23 w 93"/>
                  <a:gd name="T31" fmla="*/ 20 h 86"/>
                  <a:gd name="T32" fmla="*/ 24 w 93"/>
                  <a:gd name="T33" fmla="*/ 2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87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26 w 101"/>
                  <a:gd name="T1" fmla="*/ 19 h 77"/>
                  <a:gd name="T2" fmla="*/ 24 w 101"/>
                  <a:gd name="T3" fmla="*/ 20 h 77"/>
                  <a:gd name="T4" fmla="*/ 21 w 101"/>
                  <a:gd name="T5" fmla="*/ 19 h 77"/>
                  <a:gd name="T6" fmla="*/ 17 w 101"/>
                  <a:gd name="T7" fmla="*/ 17 h 77"/>
                  <a:gd name="T8" fmla="*/ 13 w 101"/>
                  <a:gd name="T9" fmla="*/ 14 h 77"/>
                  <a:gd name="T10" fmla="*/ 9 w 101"/>
                  <a:gd name="T11" fmla="*/ 10 h 77"/>
                  <a:gd name="T12" fmla="*/ 5 w 101"/>
                  <a:gd name="T13" fmla="*/ 7 h 77"/>
                  <a:gd name="T14" fmla="*/ 2 w 101"/>
                  <a:gd name="T15" fmla="*/ 3 h 77"/>
                  <a:gd name="T16" fmla="*/ 0 w 101"/>
                  <a:gd name="T17" fmla="*/ 0 h 77"/>
                  <a:gd name="T18" fmla="*/ 2 w 101"/>
                  <a:gd name="T19" fmla="*/ 1 h 77"/>
                  <a:gd name="T20" fmla="*/ 6 w 101"/>
                  <a:gd name="T21" fmla="*/ 4 h 77"/>
                  <a:gd name="T22" fmla="*/ 10 w 101"/>
                  <a:gd name="T23" fmla="*/ 6 h 77"/>
                  <a:gd name="T24" fmla="*/ 15 w 101"/>
                  <a:gd name="T25" fmla="*/ 10 h 77"/>
                  <a:gd name="T26" fmla="*/ 19 w 101"/>
                  <a:gd name="T27" fmla="*/ 13 h 77"/>
                  <a:gd name="T28" fmla="*/ 23 w 101"/>
                  <a:gd name="T29" fmla="*/ 16 h 77"/>
                  <a:gd name="T30" fmla="*/ 25 w 101"/>
                  <a:gd name="T31" fmla="*/ 18 h 77"/>
                  <a:gd name="T32" fmla="*/ 26 w 101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88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23 w 91"/>
                  <a:gd name="T1" fmla="*/ 17 h 67"/>
                  <a:gd name="T2" fmla="*/ 22 w 91"/>
                  <a:gd name="T3" fmla="*/ 17 h 67"/>
                  <a:gd name="T4" fmla="*/ 19 w 91"/>
                  <a:gd name="T5" fmla="*/ 16 h 67"/>
                  <a:gd name="T6" fmla="*/ 16 w 91"/>
                  <a:gd name="T7" fmla="*/ 14 h 67"/>
                  <a:gd name="T8" fmla="*/ 12 w 91"/>
                  <a:gd name="T9" fmla="*/ 11 h 67"/>
                  <a:gd name="T10" fmla="*/ 8 w 91"/>
                  <a:gd name="T11" fmla="*/ 9 h 67"/>
                  <a:gd name="T12" fmla="*/ 4 w 91"/>
                  <a:gd name="T13" fmla="*/ 6 h 67"/>
                  <a:gd name="T14" fmla="*/ 1 w 91"/>
                  <a:gd name="T15" fmla="*/ 3 h 67"/>
                  <a:gd name="T16" fmla="*/ 0 w 91"/>
                  <a:gd name="T17" fmla="*/ 0 h 67"/>
                  <a:gd name="T18" fmla="*/ 3 w 91"/>
                  <a:gd name="T19" fmla="*/ 2 h 67"/>
                  <a:gd name="T20" fmla="*/ 6 w 91"/>
                  <a:gd name="T21" fmla="*/ 4 h 67"/>
                  <a:gd name="T22" fmla="*/ 10 w 91"/>
                  <a:gd name="T23" fmla="*/ 6 h 67"/>
                  <a:gd name="T24" fmla="*/ 14 w 91"/>
                  <a:gd name="T25" fmla="*/ 8 h 67"/>
                  <a:gd name="T26" fmla="*/ 18 w 91"/>
                  <a:gd name="T27" fmla="*/ 11 h 67"/>
                  <a:gd name="T28" fmla="*/ 21 w 91"/>
                  <a:gd name="T29" fmla="*/ 13 h 67"/>
                  <a:gd name="T30" fmla="*/ 23 w 91"/>
                  <a:gd name="T31" fmla="*/ 16 h 67"/>
                  <a:gd name="T32" fmla="*/ 23 w 91"/>
                  <a:gd name="T33" fmla="*/ 17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89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20 w 78"/>
                  <a:gd name="T1" fmla="*/ 15 h 56"/>
                  <a:gd name="T2" fmla="*/ 19 w 78"/>
                  <a:gd name="T3" fmla="*/ 15 h 56"/>
                  <a:gd name="T4" fmla="*/ 16 w 78"/>
                  <a:gd name="T5" fmla="*/ 15 h 56"/>
                  <a:gd name="T6" fmla="*/ 14 w 78"/>
                  <a:gd name="T7" fmla="*/ 13 h 56"/>
                  <a:gd name="T8" fmla="*/ 10 w 78"/>
                  <a:gd name="T9" fmla="*/ 11 h 56"/>
                  <a:gd name="T10" fmla="*/ 7 w 78"/>
                  <a:gd name="T11" fmla="*/ 9 h 56"/>
                  <a:gd name="T12" fmla="*/ 4 w 78"/>
                  <a:gd name="T13" fmla="*/ 6 h 56"/>
                  <a:gd name="T14" fmla="*/ 2 w 78"/>
                  <a:gd name="T15" fmla="*/ 3 h 56"/>
                  <a:gd name="T16" fmla="*/ 0 w 78"/>
                  <a:gd name="T17" fmla="*/ 0 h 56"/>
                  <a:gd name="T18" fmla="*/ 2 w 78"/>
                  <a:gd name="T19" fmla="*/ 2 h 56"/>
                  <a:gd name="T20" fmla="*/ 5 w 78"/>
                  <a:gd name="T21" fmla="*/ 3 h 56"/>
                  <a:gd name="T22" fmla="*/ 9 w 78"/>
                  <a:gd name="T23" fmla="*/ 6 h 56"/>
                  <a:gd name="T24" fmla="*/ 12 w 78"/>
                  <a:gd name="T25" fmla="*/ 8 h 56"/>
                  <a:gd name="T26" fmla="*/ 15 w 78"/>
                  <a:gd name="T27" fmla="*/ 10 h 56"/>
                  <a:gd name="T28" fmla="*/ 18 w 78"/>
                  <a:gd name="T29" fmla="*/ 12 h 56"/>
                  <a:gd name="T30" fmla="*/ 19 w 78"/>
                  <a:gd name="T31" fmla="*/ 13 h 56"/>
                  <a:gd name="T32" fmla="*/ 20 w 78"/>
                  <a:gd name="T33" fmla="*/ 1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90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12 w 46"/>
                  <a:gd name="T1" fmla="*/ 2 h 16"/>
                  <a:gd name="T2" fmla="*/ 11 w 46"/>
                  <a:gd name="T3" fmla="*/ 3 h 16"/>
                  <a:gd name="T4" fmla="*/ 10 w 46"/>
                  <a:gd name="T5" fmla="*/ 3 h 16"/>
                  <a:gd name="T6" fmla="*/ 8 w 46"/>
                  <a:gd name="T7" fmla="*/ 3 h 16"/>
                  <a:gd name="T8" fmla="*/ 6 w 46"/>
                  <a:gd name="T9" fmla="*/ 3 h 16"/>
                  <a:gd name="T10" fmla="*/ 4 w 46"/>
                  <a:gd name="T11" fmla="*/ 3 h 16"/>
                  <a:gd name="T12" fmla="*/ 2 w 46"/>
                  <a:gd name="T13" fmla="*/ 2 h 16"/>
                  <a:gd name="T14" fmla="*/ 1 w 46"/>
                  <a:gd name="T15" fmla="*/ 1 h 16"/>
                  <a:gd name="T16" fmla="*/ 0 w 46"/>
                  <a:gd name="T17" fmla="*/ 0 h 16"/>
                  <a:gd name="T18" fmla="*/ 2 w 46"/>
                  <a:gd name="T19" fmla="*/ 1 h 16"/>
                  <a:gd name="T20" fmla="*/ 3 w 46"/>
                  <a:gd name="T21" fmla="*/ 1 h 16"/>
                  <a:gd name="T22" fmla="*/ 6 w 46"/>
                  <a:gd name="T23" fmla="*/ 1 h 16"/>
                  <a:gd name="T24" fmla="*/ 8 w 46"/>
                  <a:gd name="T25" fmla="*/ 1 h 16"/>
                  <a:gd name="T26" fmla="*/ 10 w 46"/>
                  <a:gd name="T27" fmla="*/ 1 h 16"/>
                  <a:gd name="T28" fmla="*/ 11 w 46"/>
                  <a:gd name="T29" fmla="*/ 1 h 16"/>
                  <a:gd name="T30" fmla="*/ 12 w 46"/>
                  <a:gd name="T31" fmla="*/ 2 h 16"/>
                  <a:gd name="T32" fmla="*/ 12 w 46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91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21 w 87"/>
                  <a:gd name="T1" fmla="*/ 18 h 75"/>
                  <a:gd name="T2" fmla="*/ 20 w 87"/>
                  <a:gd name="T3" fmla="*/ 18 h 75"/>
                  <a:gd name="T4" fmla="*/ 18 w 87"/>
                  <a:gd name="T5" fmla="*/ 17 h 75"/>
                  <a:gd name="T6" fmla="*/ 15 w 87"/>
                  <a:gd name="T7" fmla="*/ 16 h 75"/>
                  <a:gd name="T8" fmla="*/ 11 w 87"/>
                  <a:gd name="T9" fmla="*/ 13 h 75"/>
                  <a:gd name="T10" fmla="*/ 7 w 87"/>
                  <a:gd name="T11" fmla="*/ 10 h 75"/>
                  <a:gd name="T12" fmla="*/ 4 w 87"/>
                  <a:gd name="T13" fmla="*/ 7 h 75"/>
                  <a:gd name="T14" fmla="*/ 2 w 87"/>
                  <a:gd name="T15" fmla="*/ 3 h 75"/>
                  <a:gd name="T16" fmla="*/ 0 w 87"/>
                  <a:gd name="T17" fmla="*/ 0 h 75"/>
                  <a:gd name="T18" fmla="*/ 2 w 87"/>
                  <a:gd name="T19" fmla="*/ 1 h 75"/>
                  <a:gd name="T20" fmla="*/ 4 w 87"/>
                  <a:gd name="T21" fmla="*/ 3 h 75"/>
                  <a:gd name="T22" fmla="*/ 8 w 87"/>
                  <a:gd name="T23" fmla="*/ 6 h 75"/>
                  <a:gd name="T24" fmla="*/ 12 w 87"/>
                  <a:gd name="T25" fmla="*/ 9 h 75"/>
                  <a:gd name="T26" fmla="*/ 16 w 87"/>
                  <a:gd name="T27" fmla="*/ 12 h 75"/>
                  <a:gd name="T28" fmla="*/ 19 w 87"/>
                  <a:gd name="T29" fmla="*/ 15 h 75"/>
                  <a:gd name="T30" fmla="*/ 21 w 87"/>
                  <a:gd name="T31" fmla="*/ 16 h 75"/>
                  <a:gd name="T32" fmla="*/ 21 w 87"/>
                  <a:gd name="T33" fmla="*/ 1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92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25 w 100"/>
                  <a:gd name="T1" fmla="*/ 19 h 74"/>
                  <a:gd name="T2" fmla="*/ 24 w 100"/>
                  <a:gd name="T3" fmla="*/ 20 h 74"/>
                  <a:gd name="T4" fmla="*/ 21 w 100"/>
                  <a:gd name="T5" fmla="*/ 18 h 74"/>
                  <a:gd name="T6" fmla="*/ 17 w 100"/>
                  <a:gd name="T7" fmla="*/ 16 h 74"/>
                  <a:gd name="T8" fmla="*/ 13 w 100"/>
                  <a:gd name="T9" fmla="*/ 14 h 74"/>
                  <a:gd name="T10" fmla="*/ 8 w 100"/>
                  <a:gd name="T11" fmla="*/ 10 h 74"/>
                  <a:gd name="T12" fmla="*/ 5 w 100"/>
                  <a:gd name="T13" fmla="*/ 7 h 74"/>
                  <a:gd name="T14" fmla="*/ 2 w 100"/>
                  <a:gd name="T15" fmla="*/ 3 h 74"/>
                  <a:gd name="T16" fmla="*/ 0 w 100"/>
                  <a:gd name="T17" fmla="*/ 0 h 74"/>
                  <a:gd name="T18" fmla="*/ 2 w 100"/>
                  <a:gd name="T19" fmla="*/ 1 h 74"/>
                  <a:gd name="T20" fmla="*/ 6 w 100"/>
                  <a:gd name="T21" fmla="*/ 3 h 74"/>
                  <a:gd name="T22" fmla="*/ 10 w 100"/>
                  <a:gd name="T23" fmla="*/ 6 h 74"/>
                  <a:gd name="T24" fmla="*/ 14 w 100"/>
                  <a:gd name="T25" fmla="*/ 9 h 74"/>
                  <a:gd name="T26" fmla="*/ 19 w 100"/>
                  <a:gd name="T27" fmla="*/ 13 h 74"/>
                  <a:gd name="T28" fmla="*/ 22 w 100"/>
                  <a:gd name="T29" fmla="*/ 15 h 74"/>
                  <a:gd name="T30" fmla="*/ 25 w 100"/>
                  <a:gd name="T31" fmla="*/ 18 h 74"/>
                  <a:gd name="T32" fmla="*/ 25 w 100"/>
                  <a:gd name="T33" fmla="*/ 19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93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25 w 94"/>
                  <a:gd name="T1" fmla="*/ 14 h 56"/>
                  <a:gd name="T2" fmla="*/ 23 w 94"/>
                  <a:gd name="T3" fmla="*/ 14 h 56"/>
                  <a:gd name="T4" fmla="*/ 20 w 94"/>
                  <a:gd name="T5" fmla="*/ 14 h 56"/>
                  <a:gd name="T6" fmla="*/ 17 w 94"/>
                  <a:gd name="T7" fmla="*/ 13 h 56"/>
                  <a:gd name="T8" fmla="*/ 13 w 94"/>
                  <a:gd name="T9" fmla="*/ 11 h 56"/>
                  <a:gd name="T10" fmla="*/ 9 w 94"/>
                  <a:gd name="T11" fmla="*/ 9 h 56"/>
                  <a:gd name="T12" fmla="*/ 5 w 94"/>
                  <a:gd name="T13" fmla="*/ 6 h 56"/>
                  <a:gd name="T14" fmla="*/ 2 w 94"/>
                  <a:gd name="T15" fmla="*/ 3 h 56"/>
                  <a:gd name="T16" fmla="*/ 0 w 94"/>
                  <a:gd name="T17" fmla="*/ 0 h 56"/>
                  <a:gd name="T18" fmla="*/ 3 w 94"/>
                  <a:gd name="T19" fmla="*/ 2 h 56"/>
                  <a:gd name="T20" fmla="*/ 6 w 94"/>
                  <a:gd name="T21" fmla="*/ 3 h 56"/>
                  <a:gd name="T22" fmla="*/ 10 w 94"/>
                  <a:gd name="T23" fmla="*/ 5 h 56"/>
                  <a:gd name="T24" fmla="*/ 15 w 94"/>
                  <a:gd name="T25" fmla="*/ 8 h 56"/>
                  <a:gd name="T26" fmla="*/ 18 w 94"/>
                  <a:gd name="T27" fmla="*/ 9 h 56"/>
                  <a:gd name="T28" fmla="*/ 22 w 94"/>
                  <a:gd name="T29" fmla="*/ 11 h 56"/>
                  <a:gd name="T30" fmla="*/ 24 w 94"/>
                  <a:gd name="T31" fmla="*/ 13 h 56"/>
                  <a:gd name="T32" fmla="*/ 25 w 94"/>
                  <a:gd name="T33" fmla="*/ 14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94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18 w 70"/>
                  <a:gd name="T1" fmla="*/ 15 h 58"/>
                  <a:gd name="T2" fmla="*/ 17 w 70"/>
                  <a:gd name="T3" fmla="*/ 15 h 58"/>
                  <a:gd name="T4" fmla="*/ 15 w 70"/>
                  <a:gd name="T5" fmla="*/ 14 h 58"/>
                  <a:gd name="T6" fmla="*/ 12 w 70"/>
                  <a:gd name="T7" fmla="*/ 12 h 58"/>
                  <a:gd name="T8" fmla="*/ 9 w 70"/>
                  <a:gd name="T9" fmla="*/ 10 h 58"/>
                  <a:gd name="T10" fmla="*/ 5 w 70"/>
                  <a:gd name="T11" fmla="*/ 7 h 58"/>
                  <a:gd name="T12" fmla="*/ 3 w 70"/>
                  <a:gd name="T13" fmla="*/ 4 h 58"/>
                  <a:gd name="T14" fmla="*/ 1 w 70"/>
                  <a:gd name="T15" fmla="*/ 2 h 58"/>
                  <a:gd name="T16" fmla="*/ 0 w 70"/>
                  <a:gd name="T17" fmla="*/ 0 h 58"/>
                  <a:gd name="T18" fmla="*/ 2 w 70"/>
                  <a:gd name="T19" fmla="*/ 2 h 58"/>
                  <a:gd name="T20" fmla="*/ 5 w 70"/>
                  <a:gd name="T21" fmla="*/ 3 h 58"/>
                  <a:gd name="T22" fmla="*/ 8 w 70"/>
                  <a:gd name="T23" fmla="*/ 5 h 58"/>
                  <a:gd name="T24" fmla="*/ 10 w 70"/>
                  <a:gd name="T25" fmla="*/ 7 h 58"/>
                  <a:gd name="T26" fmla="*/ 13 w 70"/>
                  <a:gd name="T27" fmla="*/ 10 h 58"/>
                  <a:gd name="T28" fmla="*/ 16 w 70"/>
                  <a:gd name="T29" fmla="*/ 12 h 58"/>
                  <a:gd name="T30" fmla="*/ 17 w 70"/>
                  <a:gd name="T31" fmla="*/ 13 h 58"/>
                  <a:gd name="T32" fmla="*/ 18 w 70"/>
                  <a:gd name="T33" fmla="*/ 15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95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13 w 52"/>
                  <a:gd name="T1" fmla="*/ 5 h 23"/>
                  <a:gd name="T2" fmla="*/ 13 w 52"/>
                  <a:gd name="T3" fmla="*/ 5 h 23"/>
                  <a:gd name="T4" fmla="*/ 11 w 52"/>
                  <a:gd name="T5" fmla="*/ 5 h 23"/>
                  <a:gd name="T6" fmla="*/ 9 w 52"/>
                  <a:gd name="T7" fmla="*/ 5 h 23"/>
                  <a:gd name="T8" fmla="*/ 7 w 52"/>
                  <a:gd name="T9" fmla="*/ 5 h 23"/>
                  <a:gd name="T10" fmla="*/ 5 w 52"/>
                  <a:gd name="T11" fmla="*/ 4 h 23"/>
                  <a:gd name="T12" fmla="*/ 3 w 52"/>
                  <a:gd name="T13" fmla="*/ 3 h 23"/>
                  <a:gd name="T14" fmla="*/ 1 w 52"/>
                  <a:gd name="T15" fmla="*/ 1 h 23"/>
                  <a:gd name="T16" fmla="*/ 0 w 52"/>
                  <a:gd name="T17" fmla="*/ 0 h 23"/>
                  <a:gd name="T18" fmla="*/ 2 w 52"/>
                  <a:gd name="T19" fmla="*/ 1 h 23"/>
                  <a:gd name="T20" fmla="*/ 4 w 52"/>
                  <a:gd name="T21" fmla="*/ 2 h 23"/>
                  <a:gd name="T22" fmla="*/ 7 w 52"/>
                  <a:gd name="T23" fmla="*/ 2 h 23"/>
                  <a:gd name="T24" fmla="*/ 9 w 52"/>
                  <a:gd name="T25" fmla="*/ 2 h 23"/>
                  <a:gd name="T26" fmla="*/ 11 w 52"/>
                  <a:gd name="T27" fmla="*/ 3 h 23"/>
                  <a:gd name="T28" fmla="*/ 13 w 52"/>
                  <a:gd name="T29" fmla="*/ 3 h 23"/>
                  <a:gd name="T30" fmla="*/ 13 w 52"/>
                  <a:gd name="T31" fmla="*/ 4 h 23"/>
                  <a:gd name="T32" fmla="*/ 13 w 52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96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1 w 41"/>
                  <a:gd name="T3" fmla="*/ 1 h 44"/>
                  <a:gd name="T4" fmla="*/ 2 w 41"/>
                  <a:gd name="T5" fmla="*/ 2 h 44"/>
                  <a:gd name="T6" fmla="*/ 4 w 41"/>
                  <a:gd name="T7" fmla="*/ 4 h 44"/>
                  <a:gd name="T8" fmla="*/ 6 w 41"/>
                  <a:gd name="T9" fmla="*/ 5 h 44"/>
                  <a:gd name="T10" fmla="*/ 8 w 41"/>
                  <a:gd name="T11" fmla="*/ 7 h 44"/>
                  <a:gd name="T12" fmla="*/ 9 w 41"/>
                  <a:gd name="T13" fmla="*/ 9 h 44"/>
                  <a:gd name="T14" fmla="*/ 10 w 41"/>
                  <a:gd name="T15" fmla="*/ 10 h 44"/>
                  <a:gd name="T16" fmla="*/ 10 w 41"/>
                  <a:gd name="T17" fmla="*/ 12 h 44"/>
                  <a:gd name="T18" fmla="*/ 7 w 41"/>
                  <a:gd name="T19" fmla="*/ 12 h 44"/>
                  <a:gd name="T20" fmla="*/ 4 w 41"/>
                  <a:gd name="T21" fmla="*/ 8 h 44"/>
                  <a:gd name="T22" fmla="*/ 2 w 41"/>
                  <a:gd name="T23" fmla="*/ 3 h 44"/>
                  <a:gd name="T24" fmla="*/ 0 w 41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97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1 w 10"/>
                  <a:gd name="T1" fmla="*/ 0 h 55"/>
                  <a:gd name="T2" fmla="*/ 1 w 10"/>
                  <a:gd name="T3" fmla="*/ 2 h 55"/>
                  <a:gd name="T4" fmla="*/ 0 w 10"/>
                  <a:gd name="T5" fmla="*/ 7 h 55"/>
                  <a:gd name="T6" fmla="*/ 0 w 10"/>
                  <a:gd name="T7" fmla="*/ 11 h 55"/>
                  <a:gd name="T8" fmla="*/ 2 w 10"/>
                  <a:gd name="T9" fmla="*/ 13 h 55"/>
                  <a:gd name="T10" fmla="*/ 3 w 10"/>
                  <a:gd name="T11" fmla="*/ 11 h 55"/>
                  <a:gd name="T12" fmla="*/ 3 w 10"/>
                  <a:gd name="T13" fmla="*/ 8 h 55"/>
                  <a:gd name="T14" fmla="*/ 2 w 10"/>
                  <a:gd name="T15" fmla="*/ 3 h 55"/>
                  <a:gd name="T16" fmla="*/ 1 w 10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98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11 w 45"/>
                  <a:gd name="T1" fmla="*/ 0 h 51"/>
                  <a:gd name="T2" fmla="*/ 8 w 45"/>
                  <a:gd name="T3" fmla="*/ 4 h 51"/>
                  <a:gd name="T4" fmla="*/ 5 w 45"/>
                  <a:gd name="T5" fmla="*/ 8 h 51"/>
                  <a:gd name="T6" fmla="*/ 2 w 45"/>
                  <a:gd name="T7" fmla="*/ 12 h 51"/>
                  <a:gd name="T8" fmla="*/ 0 w 45"/>
                  <a:gd name="T9" fmla="*/ 12 h 51"/>
                  <a:gd name="T10" fmla="*/ 0 w 45"/>
                  <a:gd name="T11" fmla="*/ 11 h 51"/>
                  <a:gd name="T12" fmla="*/ 0 w 45"/>
                  <a:gd name="T13" fmla="*/ 10 h 51"/>
                  <a:gd name="T14" fmla="*/ 2 w 45"/>
                  <a:gd name="T15" fmla="*/ 8 h 51"/>
                  <a:gd name="T16" fmla="*/ 4 w 45"/>
                  <a:gd name="T17" fmla="*/ 6 h 51"/>
                  <a:gd name="T18" fmla="*/ 6 w 45"/>
                  <a:gd name="T19" fmla="*/ 4 h 51"/>
                  <a:gd name="T20" fmla="*/ 8 w 45"/>
                  <a:gd name="T21" fmla="*/ 2 h 51"/>
                  <a:gd name="T22" fmla="*/ 10 w 45"/>
                  <a:gd name="T23" fmla="*/ 1 h 51"/>
                  <a:gd name="T24" fmla="*/ 11 w 4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99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17 w 69"/>
                  <a:gd name="T1" fmla="*/ 3 h 15"/>
                  <a:gd name="T2" fmla="*/ 15 w 69"/>
                  <a:gd name="T3" fmla="*/ 3 h 15"/>
                  <a:gd name="T4" fmla="*/ 12 w 69"/>
                  <a:gd name="T5" fmla="*/ 3 h 15"/>
                  <a:gd name="T6" fmla="*/ 10 w 69"/>
                  <a:gd name="T7" fmla="*/ 3 h 15"/>
                  <a:gd name="T8" fmla="*/ 7 w 69"/>
                  <a:gd name="T9" fmla="*/ 3 h 15"/>
                  <a:gd name="T10" fmla="*/ 4 w 69"/>
                  <a:gd name="T11" fmla="*/ 3 h 15"/>
                  <a:gd name="T12" fmla="*/ 2 w 69"/>
                  <a:gd name="T13" fmla="*/ 3 h 15"/>
                  <a:gd name="T14" fmla="*/ 1 w 69"/>
                  <a:gd name="T15" fmla="*/ 2 h 15"/>
                  <a:gd name="T16" fmla="*/ 0 w 69"/>
                  <a:gd name="T17" fmla="*/ 1 h 15"/>
                  <a:gd name="T18" fmla="*/ 0 w 69"/>
                  <a:gd name="T19" fmla="*/ 0 h 15"/>
                  <a:gd name="T20" fmla="*/ 2 w 69"/>
                  <a:gd name="T21" fmla="*/ 0 h 15"/>
                  <a:gd name="T22" fmla="*/ 4 w 69"/>
                  <a:gd name="T23" fmla="*/ 0 h 15"/>
                  <a:gd name="T24" fmla="*/ 7 w 69"/>
                  <a:gd name="T25" fmla="*/ 0 h 15"/>
                  <a:gd name="T26" fmla="*/ 9 w 69"/>
                  <a:gd name="T27" fmla="*/ 1 h 15"/>
                  <a:gd name="T28" fmla="*/ 12 w 69"/>
                  <a:gd name="T29" fmla="*/ 2 h 15"/>
                  <a:gd name="T30" fmla="*/ 15 w 69"/>
                  <a:gd name="T31" fmla="*/ 2 h 15"/>
                  <a:gd name="T32" fmla="*/ 17 w 69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200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16 w 64"/>
                  <a:gd name="T1" fmla="*/ 8 h 29"/>
                  <a:gd name="T2" fmla="*/ 15 w 64"/>
                  <a:gd name="T3" fmla="*/ 8 h 29"/>
                  <a:gd name="T4" fmla="*/ 13 w 64"/>
                  <a:gd name="T5" fmla="*/ 7 h 29"/>
                  <a:gd name="T6" fmla="*/ 10 w 64"/>
                  <a:gd name="T7" fmla="*/ 6 h 29"/>
                  <a:gd name="T8" fmla="*/ 7 w 64"/>
                  <a:gd name="T9" fmla="*/ 6 h 29"/>
                  <a:gd name="T10" fmla="*/ 5 w 64"/>
                  <a:gd name="T11" fmla="*/ 4 h 29"/>
                  <a:gd name="T12" fmla="*/ 3 w 64"/>
                  <a:gd name="T13" fmla="*/ 3 h 29"/>
                  <a:gd name="T14" fmla="*/ 1 w 64"/>
                  <a:gd name="T15" fmla="*/ 2 h 29"/>
                  <a:gd name="T16" fmla="*/ 0 w 64"/>
                  <a:gd name="T17" fmla="*/ 1 h 29"/>
                  <a:gd name="T18" fmla="*/ 1 w 64"/>
                  <a:gd name="T19" fmla="*/ 0 h 29"/>
                  <a:gd name="T20" fmla="*/ 2 w 64"/>
                  <a:gd name="T21" fmla="*/ 0 h 29"/>
                  <a:gd name="T22" fmla="*/ 5 w 64"/>
                  <a:gd name="T23" fmla="*/ 1 h 29"/>
                  <a:gd name="T24" fmla="*/ 8 w 64"/>
                  <a:gd name="T25" fmla="*/ 3 h 29"/>
                  <a:gd name="T26" fmla="*/ 10 w 64"/>
                  <a:gd name="T27" fmla="*/ 4 h 29"/>
                  <a:gd name="T28" fmla="*/ 13 w 64"/>
                  <a:gd name="T29" fmla="*/ 6 h 29"/>
                  <a:gd name="T30" fmla="*/ 15 w 64"/>
                  <a:gd name="T31" fmla="*/ 7 h 29"/>
                  <a:gd name="T32" fmla="*/ 16 w 64"/>
                  <a:gd name="T33" fmla="*/ 8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201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16 w 65"/>
                  <a:gd name="T1" fmla="*/ 2 h 15"/>
                  <a:gd name="T2" fmla="*/ 15 w 65"/>
                  <a:gd name="T3" fmla="*/ 3 h 15"/>
                  <a:gd name="T4" fmla="*/ 13 w 65"/>
                  <a:gd name="T5" fmla="*/ 3 h 15"/>
                  <a:gd name="T6" fmla="*/ 11 w 65"/>
                  <a:gd name="T7" fmla="*/ 4 h 15"/>
                  <a:gd name="T8" fmla="*/ 8 w 65"/>
                  <a:gd name="T9" fmla="*/ 4 h 15"/>
                  <a:gd name="T10" fmla="*/ 5 w 65"/>
                  <a:gd name="T11" fmla="*/ 4 h 15"/>
                  <a:gd name="T12" fmla="*/ 3 w 65"/>
                  <a:gd name="T13" fmla="*/ 4 h 15"/>
                  <a:gd name="T14" fmla="*/ 1 w 65"/>
                  <a:gd name="T15" fmla="*/ 3 h 15"/>
                  <a:gd name="T16" fmla="*/ 0 w 65"/>
                  <a:gd name="T17" fmla="*/ 2 h 15"/>
                  <a:gd name="T18" fmla="*/ 0 w 65"/>
                  <a:gd name="T19" fmla="*/ 1 h 15"/>
                  <a:gd name="T20" fmla="*/ 1 w 65"/>
                  <a:gd name="T21" fmla="*/ 0 h 15"/>
                  <a:gd name="T22" fmla="*/ 3 w 65"/>
                  <a:gd name="T23" fmla="*/ 0 h 15"/>
                  <a:gd name="T24" fmla="*/ 5 w 65"/>
                  <a:gd name="T25" fmla="*/ 1 h 15"/>
                  <a:gd name="T26" fmla="*/ 9 w 65"/>
                  <a:gd name="T27" fmla="*/ 1 h 15"/>
                  <a:gd name="T28" fmla="*/ 11 w 65"/>
                  <a:gd name="T29" fmla="*/ 1 h 15"/>
                  <a:gd name="T30" fmla="*/ 14 w 65"/>
                  <a:gd name="T31" fmla="*/ 2 h 15"/>
                  <a:gd name="T32" fmla="*/ 16 w 65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202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18 w 68"/>
                  <a:gd name="T1" fmla="*/ 0 h 11"/>
                  <a:gd name="T2" fmla="*/ 16 w 68"/>
                  <a:gd name="T3" fmla="*/ 0 h 11"/>
                  <a:gd name="T4" fmla="*/ 14 w 68"/>
                  <a:gd name="T5" fmla="*/ 1 h 11"/>
                  <a:gd name="T6" fmla="*/ 12 w 68"/>
                  <a:gd name="T7" fmla="*/ 2 h 11"/>
                  <a:gd name="T8" fmla="*/ 8 w 68"/>
                  <a:gd name="T9" fmla="*/ 2 h 11"/>
                  <a:gd name="T10" fmla="*/ 6 w 68"/>
                  <a:gd name="T11" fmla="*/ 2 h 11"/>
                  <a:gd name="T12" fmla="*/ 3 w 68"/>
                  <a:gd name="T13" fmla="*/ 2 h 11"/>
                  <a:gd name="T14" fmla="*/ 1 w 68"/>
                  <a:gd name="T15" fmla="*/ 2 h 11"/>
                  <a:gd name="T16" fmla="*/ 0 w 68"/>
                  <a:gd name="T17" fmla="*/ 1 h 11"/>
                  <a:gd name="T18" fmla="*/ 0 w 68"/>
                  <a:gd name="T19" fmla="*/ 0 h 11"/>
                  <a:gd name="T20" fmla="*/ 1 w 68"/>
                  <a:gd name="T21" fmla="*/ 0 h 11"/>
                  <a:gd name="T22" fmla="*/ 3 w 68"/>
                  <a:gd name="T23" fmla="*/ 0 h 11"/>
                  <a:gd name="T24" fmla="*/ 6 w 68"/>
                  <a:gd name="T25" fmla="*/ 0 h 11"/>
                  <a:gd name="T26" fmla="*/ 9 w 68"/>
                  <a:gd name="T27" fmla="*/ 0 h 11"/>
                  <a:gd name="T28" fmla="*/ 12 w 68"/>
                  <a:gd name="T29" fmla="*/ 0 h 11"/>
                  <a:gd name="T30" fmla="*/ 15 w 68"/>
                  <a:gd name="T31" fmla="*/ 0 h 11"/>
                  <a:gd name="T32" fmla="*/ 18 w 6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203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18 w 69"/>
                  <a:gd name="T1" fmla="*/ 0 h 15"/>
                  <a:gd name="T2" fmla="*/ 16 w 69"/>
                  <a:gd name="T3" fmla="*/ 0 h 15"/>
                  <a:gd name="T4" fmla="*/ 14 w 69"/>
                  <a:gd name="T5" fmla="*/ 1 h 15"/>
                  <a:gd name="T6" fmla="*/ 11 w 69"/>
                  <a:gd name="T7" fmla="*/ 2 h 15"/>
                  <a:gd name="T8" fmla="*/ 8 w 69"/>
                  <a:gd name="T9" fmla="*/ 3 h 15"/>
                  <a:gd name="T10" fmla="*/ 5 w 69"/>
                  <a:gd name="T11" fmla="*/ 3 h 15"/>
                  <a:gd name="T12" fmla="*/ 3 w 69"/>
                  <a:gd name="T13" fmla="*/ 3 h 15"/>
                  <a:gd name="T14" fmla="*/ 1 w 69"/>
                  <a:gd name="T15" fmla="*/ 3 h 15"/>
                  <a:gd name="T16" fmla="*/ 0 w 69"/>
                  <a:gd name="T17" fmla="*/ 2 h 15"/>
                  <a:gd name="T18" fmla="*/ 1 w 69"/>
                  <a:gd name="T19" fmla="*/ 1 h 15"/>
                  <a:gd name="T20" fmla="*/ 2 w 69"/>
                  <a:gd name="T21" fmla="*/ 1 h 15"/>
                  <a:gd name="T22" fmla="*/ 5 w 69"/>
                  <a:gd name="T23" fmla="*/ 0 h 15"/>
                  <a:gd name="T24" fmla="*/ 7 w 69"/>
                  <a:gd name="T25" fmla="*/ 0 h 15"/>
                  <a:gd name="T26" fmla="*/ 10 w 69"/>
                  <a:gd name="T27" fmla="*/ 0 h 15"/>
                  <a:gd name="T28" fmla="*/ 13 w 69"/>
                  <a:gd name="T29" fmla="*/ 0 h 15"/>
                  <a:gd name="T30" fmla="*/ 15 w 69"/>
                  <a:gd name="T31" fmla="*/ 0 h 15"/>
                  <a:gd name="T32" fmla="*/ 18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204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20 w 76"/>
                  <a:gd name="T1" fmla="*/ 0 h 18"/>
                  <a:gd name="T2" fmla="*/ 17 w 76"/>
                  <a:gd name="T3" fmla="*/ 1 h 18"/>
                  <a:gd name="T4" fmla="*/ 15 w 76"/>
                  <a:gd name="T5" fmla="*/ 3 h 18"/>
                  <a:gd name="T6" fmla="*/ 12 w 76"/>
                  <a:gd name="T7" fmla="*/ 3 h 18"/>
                  <a:gd name="T8" fmla="*/ 8 w 76"/>
                  <a:gd name="T9" fmla="*/ 4 h 18"/>
                  <a:gd name="T10" fmla="*/ 5 w 76"/>
                  <a:gd name="T11" fmla="*/ 5 h 18"/>
                  <a:gd name="T12" fmla="*/ 3 w 76"/>
                  <a:gd name="T13" fmla="*/ 5 h 18"/>
                  <a:gd name="T14" fmla="*/ 1 w 76"/>
                  <a:gd name="T15" fmla="*/ 4 h 18"/>
                  <a:gd name="T16" fmla="*/ 0 w 76"/>
                  <a:gd name="T17" fmla="*/ 3 h 18"/>
                  <a:gd name="T18" fmla="*/ 1 w 76"/>
                  <a:gd name="T19" fmla="*/ 2 h 18"/>
                  <a:gd name="T20" fmla="*/ 3 w 76"/>
                  <a:gd name="T21" fmla="*/ 1 h 18"/>
                  <a:gd name="T22" fmla="*/ 5 w 76"/>
                  <a:gd name="T23" fmla="*/ 1 h 18"/>
                  <a:gd name="T24" fmla="*/ 8 w 76"/>
                  <a:gd name="T25" fmla="*/ 0 h 18"/>
                  <a:gd name="T26" fmla="*/ 12 w 76"/>
                  <a:gd name="T27" fmla="*/ 1 h 18"/>
                  <a:gd name="T28" fmla="*/ 15 w 76"/>
                  <a:gd name="T29" fmla="*/ 1 h 18"/>
                  <a:gd name="T30" fmla="*/ 18 w 76"/>
                  <a:gd name="T31" fmla="*/ 1 h 18"/>
                  <a:gd name="T32" fmla="*/ 20 w 7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205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21 w 83"/>
                  <a:gd name="T1" fmla="*/ 0 h 26"/>
                  <a:gd name="T2" fmla="*/ 19 w 83"/>
                  <a:gd name="T3" fmla="*/ 1 h 26"/>
                  <a:gd name="T4" fmla="*/ 16 w 83"/>
                  <a:gd name="T5" fmla="*/ 3 h 26"/>
                  <a:gd name="T6" fmla="*/ 12 w 83"/>
                  <a:gd name="T7" fmla="*/ 4 h 26"/>
                  <a:gd name="T8" fmla="*/ 9 w 83"/>
                  <a:gd name="T9" fmla="*/ 5 h 26"/>
                  <a:gd name="T10" fmla="*/ 5 w 83"/>
                  <a:gd name="T11" fmla="*/ 6 h 26"/>
                  <a:gd name="T12" fmla="*/ 3 w 83"/>
                  <a:gd name="T13" fmla="*/ 7 h 26"/>
                  <a:gd name="T14" fmla="*/ 1 w 83"/>
                  <a:gd name="T15" fmla="*/ 7 h 26"/>
                  <a:gd name="T16" fmla="*/ 0 w 83"/>
                  <a:gd name="T17" fmla="*/ 6 h 26"/>
                  <a:gd name="T18" fmla="*/ 1 w 83"/>
                  <a:gd name="T19" fmla="*/ 4 h 26"/>
                  <a:gd name="T20" fmla="*/ 3 w 83"/>
                  <a:gd name="T21" fmla="*/ 3 h 26"/>
                  <a:gd name="T22" fmla="*/ 6 w 83"/>
                  <a:gd name="T23" fmla="*/ 3 h 26"/>
                  <a:gd name="T24" fmla="*/ 10 w 83"/>
                  <a:gd name="T25" fmla="*/ 2 h 26"/>
                  <a:gd name="T26" fmla="*/ 14 w 83"/>
                  <a:gd name="T27" fmla="*/ 2 h 26"/>
                  <a:gd name="T28" fmla="*/ 17 w 83"/>
                  <a:gd name="T29" fmla="*/ 1 h 26"/>
                  <a:gd name="T30" fmla="*/ 20 w 83"/>
                  <a:gd name="T31" fmla="*/ 1 h 26"/>
                  <a:gd name="T32" fmla="*/ 21 w 83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206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23 w 90"/>
                  <a:gd name="T1" fmla="*/ 0 h 36"/>
                  <a:gd name="T2" fmla="*/ 21 w 90"/>
                  <a:gd name="T3" fmla="*/ 2 h 36"/>
                  <a:gd name="T4" fmla="*/ 18 w 90"/>
                  <a:gd name="T5" fmla="*/ 5 h 36"/>
                  <a:gd name="T6" fmla="*/ 14 w 90"/>
                  <a:gd name="T7" fmla="*/ 6 h 36"/>
                  <a:gd name="T8" fmla="*/ 10 w 90"/>
                  <a:gd name="T9" fmla="*/ 8 h 36"/>
                  <a:gd name="T10" fmla="*/ 6 w 90"/>
                  <a:gd name="T11" fmla="*/ 9 h 36"/>
                  <a:gd name="T12" fmla="*/ 3 w 90"/>
                  <a:gd name="T13" fmla="*/ 9 h 36"/>
                  <a:gd name="T14" fmla="*/ 1 w 90"/>
                  <a:gd name="T15" fmla="*/ 9 h 36"/>
                  <a:gd name="T16" fmla="*/ 0 w 90"/>
                  <a:gd name="T17" fmla="*/ 8 h 36"/>
                  <a:gd name="T18" fmla="*/ 1 w 90"/>
                  <a:gd name="T19" fmla="*/ 6 h 36"/>
                  <a:gd name="T20" fmla="*/ 3 w 90"/>
                  <a:gd name="T21" fmla="*/ 5 h 36"/>
                  <a:gd name="T22" fmla="*/ 6 w 90"/>
                  <a:gd name="T23" fmla="*/ 4 h 36"/>
                  <a:gd name="T24" fmla="*/ 10 w 90"/>
                  <a:gd name="T25" fmla="*/ 3 h 36"/>
                  <a:gd name="T26" fmla="*/ 13 w 90"/>
                  <a:gd name="T27" fmla="*/ 2 h 36"/>
                  <a:gd name="T28" fmla="*/ 17 w 90"/>
                  <a:gd name="T29" fmla="*/ 1 h 36"/>
                  <a:gd name="T30" fmla="*/ 21 w 90"/>
                  <a:gd name="T31" fmla="*/ 1 h 36"/>
                  <a:gd name="T32" fmla="*/ 23 w 9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Freeform 207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22 w 85"/>
                <a:gd name="T1" fmla="*/ 0 h 56"/>
                <a:gd name="T2" fmla="*/ 20 w 85"/>
                <a:gd name="T3" fmla="*/ 3 h 56"/>
                <a:gd name="T4" fmla="*/ 17 w 85"/>
                <a:gd name="T5" fmla="*/ 5 h 56"/>
                <a:gd name="T6" fmla="*/ 14 w 85"/>
                <a:gd name="T7" fmla="*/ 8 h 56"/>
                <a:gd name="T8" fmla="*/ 10 w 85"/>
                <a:gd name="T9" fmla="*/ 10 h 56"/>
                <a:gd name="T10" fmla="*/ 7 w 85"/>
                <a:gd name="T11" fmla="*/ 12 h 56"/>
                <a:gd name="T12" fmla="*/ 4 w 85"/>
                <a:gd name="T13" fmla="*/ 14 h 56"/>
                <a:gd name="T14" fmla="*/ 2 w 85"/>
                <a:gd name="T15" fmla="*/ 14 h 56"/>
                <a:gd name="T16" fmla="*/ 0 w 85"/>
                <a:gd name="T17" fmla="*/ 14 h 56"/>
                <a:gd name="T18" fmla="*/ 1 w 85"/>
                <a:gd name="T19" fmla="*/ 12 h 56"/>
                <a:gd name="T20" fmla="*/ 2 w 85"/>
                <a:gd name="T21" fmla="*/ 10 h 56"/>
                <a:gd name="T22" fmla="*/ 5 w 85"/>
                <a:gd name="T23" fmla="*/ 8 h 56"/>
                <a:gd name="T24" fmla="*/ 8 w 85"/>
                <a:gd name="T25" fmla="*/ 6 h 56"/>
                <a:gd name="T26" fmla="*/ 11 w 85"/>
                <a:gd name="T27" fmla="*/ 4 h 56"/>
                <a:gd name="T28" fmla="*/ 15 w 85"/>
                <a:gd name="T29" fmla="*/ 2 h 56"/>
                <a:gd name="T30" fmla="*/ 19 w 85"/>
                <a:gd name="T31" fmla="*/ 1 h 56"/>
                <a:gd name="T32" fmla="*/ 22 w 8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8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18 w 71"/>
                <a:gd name="T1" fmla="*/ 0 h 71"/>
                <a:gd name="T2" fmla="*/ 17 w 71"/>
                <a:gd name="T3" fmla="*/ 3 h 71"/>
                <a:gd name="T4" fmla="*/ 15 w 71"/>
                <a:gd name="T5" fmla="*/ 5 h 71"/>
                <a:gd name="T6" fmla="*/ 12 w 71"/>
                <a:gd name="T7" fmla="*/ 9 h 71"/>
                <a:gd name="T8" fmla="*/ 9 w 71"/>
                <a:gd name="T9" fmla="*/ 12 h 71"/>
                <a:gd name="T10" fmla="*/ 6 w 71"/>
                <a:gd name="T11" fmla="*/ 15 h 71"/>
                <a:gd name="T12" fmla="*/ 4 w 71"/>
                <a:gd name="T13" fmla="*/ 17 h 71"/>
                <a:gd name="T14" fmla="*/ 1 w 71"/>
                <a:gd name="T15" fmla="*/ 18 h 71"/>
                <a:gd name="T16" fmla="*/ 0 w 71"/>
                <a:gd name="T17" fmla="*/ 18 h 71"/>
                <a:gd name="T18" fmla="*/ 0 w 71"/>
                <a:gd name="T19" fmla="*/ 16 h 71"/>
                <a:gd name="T20" fmla="*/ 2 w 71"/>
                <a:gd name="T21" fmla="*/ 14 h 71"/>
                <a:gd name="T22" fmla="*/ 4 w 71"/>
                <a:gd name="T23" fmla="*/ 11 h 71"/>
                <a:gd name="T24" fmla="*/ 7 w 71"/>
                <a:gd name="T25" fmla="*/ 8 h 71"/>
                <a:gd name="T26" fmla="*/ 11 w 71"/>
                <a:gd name="T27" fmla="*/ 5 h 71"/>
                <a:gd name="T28" fmla="*/ 14 w 71"/>
                <a:gd name="T29" fmla="*/ 3 h 71"/>
                <a:gd name="T30" fmla="*/ 16 w 71"/>
                <a:gd name="T31" fmla="*/ 1 h 71"/>
                <a:gd name="T32" fmla="*/ 18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9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16 h 64"/>
                <a:gd name="T2" fmla="*/ 1 w 66"/>
                <a:gd name="T3" fmla="*/ 15 h 64"/>
                <a:gd name="T4" fmla="*/ 2 w 66"/>
                <a:gd name="T5" fmla="*/ 13 h 64"/>
                <a:gd name="T6" fmla="*/ 5 w 66"/>
                <a:gd name="T7" fmla="*/ 12 h 64"/>
                <a:gd name="T8" fmla="*/ 7 w 66"/>
                <a:gd name="T9" fmla="*/ 9 h 64"/>
                <a:gd name="T10" fmla="*/ 10 w 66"/>
                <a:gd name="T11" fmla="*/ 7 h 64"/>
                <a:gd name="T12" fmla="*/ 13 w 66"/>
                <a:gd name="T13" fmla="*/ 5 h 64"/>
                <a:gd name="T14" fmla="*/ 15 w 66"/>
                <a:gd name="T15" fmla="*/ 2 h 64"/>
                <a:gd name="T16" fmla="*/ 17 w 66"/>
                <a:gd name="T17" fmla="*/ 0 h 64"/>
                <a:gd name="T18" fmla="*/ 16 w 66"/>
                <a:gd name="T19" fmla="*/ 3 h 64"/>
                <a:gd name="T20" fmla="*/ 14 w 66"/>
                <a:gd name="T21" fmla="*/ 6 h 64"/>
                <a:gd name="T22" fmla="*/ 12 w 66"/>
                <a:gd name="T23" fmla="*/ 9 h 64"/>
                <a:gd name="T24" fmla="*/ 9 w 66"/>
                <a:gd name="T25" fmla="*/ 12 h 64"/>
                <a:gd name="T26" fmla="*/ 6 w 66"/>
                <a:gd name="T27" fmla="*/ 15 h 64"/>
                <a:gd name="T28" fmla="*/ 4 w 66"/>
                <a:gd name="T29" fmla="*/ 16 h 64"/>
                <a:gd name="T30" fmla="*/ 2 w 66"/>
                <a:gd name="T31" fmla="*/ 16 h 64"/>
                <a:gd name="T32" fmla="*/ 0 w 66"/>
                <a:gd name="T33" fmla="*/ 16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0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18 w 77"/>
                <a:gd name="T1" fmla="*/ 0 h 314"/>
                <a:gd name="T2" fmla="*/ 18 w 77"/>
                <a:gd name="T3" fmla="*/ 0 h 314"/>
                <a:gd name="T4" fmla="*/ 19 w 77"/>
                <a:gd name="T5" fmla="*/ 0 h 314"/>
                <a:gd name="T6" fmla="*/ 19 w 77"/>
                <a:gd name="T7" fmla="*/ 1 h 314"/>
                <a:gd name="T8" fmla="*/ 20 w 77"/>
                <a:gd name="T9" fmla="*/ 2 h 314"/>
                <a:gd name="T10" fmla="*/ 12 w 77"/>
                <a:gd name="T11" fmla="*/ 11 h 314"/>
                <a:gd name="T12" fmla="*/ 7 w 77"/>
                <a:gd name="T13" fmla="*/ 22 h 314"/>
                <a:gd name="T14" fmla="*/ 4 w 77"/>
                <a:gd name="T15" fmla="*/ 32 h 314"/>
                <a:gd name="T16" fmla="*/ 4 w 77"/>
                <a:gd name="T17" fmla="*/ 42 h 314"/>
                <a:gd name="T18" fmla="*/ 4 w 77"/>
                <a:gd name="T19" fmla="*/ 53 h 314"/>
                <a:gd name="T20" fmla="*/ 6 w 77"/>
                <a:gd name="T21" fmla="*/ 62 h 314"/>
                <a:gd name="T22" fmla="*/ 8 w 77"/>
                <a:gd name="T23" fmla="*/ 71 h 314"/>
                <a:gd name="T24" fmla="*/ 10 w 77"/>
                <a:gd name="T25" fmla="*/ 78 h 314"/>
                <a:gd name="T26" fmla="*/ 6 w 77"/>
                <a:gd name="T27" fmla="*/ 73 h 314"/>
                <a:gd name="T28" fmla="*/ 3 w 77"/>
                <a:gd name="T29" fmla="*/ 64 h 314"/>
                <a:gd name="T30" fmla="*/ 1 w 77"/>
                <a:gd name="T31" fmla="*/ 54 h 314"/>
                <a:gd name="T32" fmla="*/ 0 w 77"/>
                <a:gd name="T33" fmla="*/ 41 h 314"/>
                <a:gd name="T34" fmla="*/ 2 w 77"/>
                <a:gd name="T35" fmla="*/ 29 h 314"/>
                <a:gd name="T36" fmla="*/ 5 w 77"/>
                <a:gd name="T37" fmla="*/ 17 h 314"/>
                <a:gd name="T38" fmla="*/ 10 w 77"/>
                <a:gd name="T39" fmla="*/ 7 h 314"/>
                <a:gd name="T40" fmla="*/ 18 w 77"/>
                <a:gd name="T41" fmla="*/ 0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1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2 w 67"/>
                <a:gd name="T3" fmla="*/ 2 h 38"/>
                <a:gd name="T4" fmla="*/ 5 w 67"/>
                <a:gd name="T5" fmla="*/ 4 h 38"/>
                <a:gd name="T6" fmla="*/ 7 w 67"/>
                <a:gd name="T7" fmla="*/ 6 h 38"/>
                <a:gd name="T8" fmla="*/ 10 w 67"/>
                <a:gd name="T9" fmla="*/ 8 h 38"/>
                <a:gd name="T10" fmla="*/ 13 w 67"/>
                <a:gd name="T11" fmla="*/ 9 h 38"/>
                <a:gd name="T12" fmla="*/ 15 w 67"/>
                <a:gd name="T13" fmla="*/ 10 h 38"/>
                <a:gd name="T14" fmla="*/ 16 w 67"/>
                <a:gd name="T15" fmla="*/ 10 h 38"/>
                <a:gd name="T16" fmla="*/ 17 w 67"/>
                <a:gd name="T17" fmla="*/ 9 h 38"/>
                <a:gd name="T18" fmla="*/ 17 w 67"/>
                <a:gd name="T19" fmla="*/ 9 h 38"/>
                <a:gd name="T20" fmla="*/ 16 w 67"/>
                <a:gd name="T21" fmla="*/ 8 h 38"/>
                <a:gd name="T22" fmla="*/ 14 w 67"/>
                <a:gd name="T23" fmla="*/ 7 h 38"/>
                <a:gd name="T24" fmla="*/ 11 w 67"/>
                <a:gd name="T25" fmla="*/ 6 h 38"/>
                <a:gd name="T26" fmla="*/ 8 w 67"/>
                <a:gd name="T27" fmla="*/ 5 h 38"/>
                <a:gd name="T28" fmla="*/ 5 w 67"/>
                <a:gd name="T29" fmla="*/ 3 h 38"/>
                <a:gd name="T30" fmla="*/ 3 w 67"/>
                <a:gd name="T31" fmla="*/ 2 h 38"/>
                <a:gd name="T32" fmla="*/ 0 w 6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12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19 w 77"/>
                <a:gd name="T1" fmla="*/ 12 h 46"/>
                <a:gd name="T2" fmla="*/ 18 w 77"/>
                <a:gd name="T3" fmla="*/ 12 h 46"/>
                <a:gd name="T4" fmla="*/ 16 w 77"/>
                <a:gd name="T5" fmla="*/ 12 h 46"/>
                <a:gd name="T6" fmla="*/ 14 w 77"/>
                <a:gd name="T7" fmla="*/ 11 h 46"/>
                <a:gd name="T8" fmla="*/ 11 w 77"/>
                <a:gd name="T9" fmla="*/ 9 h 46"/>
                <a:gd name="T10" fmla="*/ 8 w 77"/>
                <a:gd name="T11" fmla="*/ 8 h 46"/>
                <a:gd name="T12" fmla="*/ 5 w 77"/>
                <a:gd name="T13" fmla="*/ 6 h 46"/>
                <a:gd name="T14" fmla="*/ 2 w 77"/>
                <a:gd name="T15" fmla="*/ 3 h 46"/>
                <a:gd name="T16" fmla="*/ 0 w 77"/>
                <a:gd name="T17" fmla="*/ 0 h 46"/>
                <a:gd name="T18" fmla="*/ 2 w 77"/>
                <a:gd name="T19" fmla="*/ 2 h 46"/>
                <a:gd name="T20" fmla="*/ 5 w 77"/>
                <a:gd name="T21" fmla="*/ 3 h 46"/>
                <a:gd name="T22" fmla="*/ 8 w 77"/>
                <a:gd name="T23" fmla="*/ 5 h 46"/>
                <a:gd name="T24" fmla="*/ 12 w 77"/>
                <a:gd name="T25" fmla="*/ 7 h 46"/>
                <a:gd name="T26" fmla="*/ 14 w 77"/>
                <a:gd name="T27" fmla="*/ 8 h 46"/>
                <a:gd name="T28" fmla="*/ 17 w 77"/>
                <a:gd name="T29" fmla="*/ 9 h 46"/>
                <a:gd name="T30" fmla="*/ 18 w 77"/>
                <a:gd name="T31" fmla="*/ 11 h 46"/>
                <a:gd name="T32" fmla="*/ 19 w 77"/>
                <a:gd name="T33" fmla="*/ 12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13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24 w 98"/>
                <a:gd name="T1" fmla="*/ 14 h 61"/>
                <a:gd name="T2" fmla="*/ 23 w 98"/>
                <a:gd name="T3" fmla="*/ 15 h 61"/>
                <a:gd name="T4" fmla="*/ 20 w 98"/>
                <a:gd name="T5" fmla="*/ 14 h 61"/>
                <a:gd name="T6" fmla="*/ 17 w 98"/>
                <a:gd name="T7" fmla="*/ 13 h 61"/>
                <a:gd name="T8" fmla="*/ 13 w 98"/>
                <a:gd name="T9" fmla="*/ 11 h 61"/>
                <a:gd name="T10" fmla="*/ 9 w 98"/>
                <a:gd name="T11" fmla="*/ 8 h 61"/>
                <a:gd name="T12" fmla="*/ 5 w 98"/>
                <a:gd name="T13" fmla="*/ 6 h 61"/>
                <a:gd name="T14" fmla="*/ 2 w 98"/>
                <a:gd name="T15" fmla="*/ 3 h 61"/>
                <a:gd name="T16" fmla="*/ 0 w 98"/>
                <a:gd name="T17" fmla="*/ 0 h 61"/>
                <a:gd name="T18" fmla="*/ 2 w 98"/>
                <a:gd name="T19" fmla="*/ 1 h 61"/>
                <a:gd name="T20" fmla="*/ 5 w 98"/>
                <a:gd name="T21" fmla="*/ 3 h 61"/>
                <a:gd name="T22" fmla="*/ 9 w 98"/>
                <a:gd name="T23" fmla="*/ 5 h 61"/>
                <a:gd name="T24" fmla="*/ 13 w 98"/>
                <a:gd name="T25" fmla="*/ 7 h 61"/>
                <a:gd name="T26" fmla="*/ 17 w 98"/>
                <a:gd name="T27" fmla="*/ 9 h 61"/>
                <a:gd name="T28" fmla="*/ 21 w 98"/>
                <a:gd name="T29" fmla="*/ 11 h 61"/>
                <a:gd name="T30" fmla="*/ 23 w 98"/>
                <a:gd name="T31" fmla="*/ 13 h 61"/>
                <a:gd name="T32" fmla="*/ 24 w 98"/>
                <a:gd name="T33" fmla="*/ 14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14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26 w 107"/>
                <a:gd name="T1" fmla="*/ 16 h 67"/>
                <a:gd name="T2" fmla="*/ 25 w 107"/>
                <a:gd name="T3" fmla="*/ 16 h 67"/>
                <a:gd name="T4" fmla="*/ 22 w 107"/>
                <a:gd name="T5" fmla="*/ 16 h 67"/>
                <a:gd name="T6" fmla="*/ 18 w 107"/>
                <a:gd name="T7" fmla="*/ 14 h 67"/>
                <a:gd name="T8" fmla="*/ 13 w 107"/>
                <a:gd name="T9" fmla="*/ 11 h 67"/>
                <a:gd name="T10" fmla="*/ 9 w 107"/>
                <a:gd name="T11" fmla="*/ 9 h 67"/>
                <a:gd name="T12" fmla="*/ 5 w 107"/>
                <a:gd name="T13" fmla="*/ 6 h 67"/>
                <a:gd name="T14" fmla="*/ 1 w 107"/>
                <a:gd name="T15" fmla="*/ 3 h 67"/>
                <a:gd name="T16" fmla="*/ 0 w 107"/>
                <a:gd name="T17" fmla="*/ 0 h 67"/>
                <a:gd name="T18" fmla="*/ 1 w 107"/>
                <a:gd name="T19" fmla="*/ 1 h 67"/>
                <a:gd name="T20" fmla="*/ 5 w 107"/>
                <a:gd name="T21" fmla="*/ 3 h 67"/>
                <a:gd name="T22" fmla="*/ 9 w 107"/>
                <a:gd name="T23" fmla="*/ 5 h 67"/>
                <a:gd name="T24" fmla="*/ 14 w 107"/>
                <a:gd name="T25" fmla="*/ 8 h 67"/>
                <a:gd name="T26" fmla="*/ 19 w 107"/>
                <a:gd name="T27" fmla="*/ 11 h 67"/>
                <a:gd name="T28" fmla="*/ 23 w 107"/>
                <a:gd name="T29" fmla="*/ 13 h 67"/>
                <a:gd name="T30" fmla="*/ 26 w 107"/>
                <a:gd name="T31" fmla="*/ 15 h 67"/>
                <a:gd name="T32" fmla="*/ 26 w 107"/>
                <a:gd name="T33" fmla="*/ 16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15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22 w 86"/>
                <a:gd name="T1" fmla="*/ 18 h 72"/>
                <a:gd name="T2" fmla="*/ 21 w 86"/>
                <a:gd name="T3" fmla="*/ 18 h 72"/>
                <a:gd name="T4" fmla="*/ 18 w 86"/>
                <a:gd name="T5" fmla="*/ 17 h 72"/>
                <a:gd name="T6" fmla="*/ 15 w 86"/>
                <a:gd name="T7" fmla="*/ 15 h 72"/>
                <a:gd name="T8" fmla="*/ 11 w 86"/>
                <a:gd name="T9" fmla="*/ 12 h 72"/>
                <a:gd name="T10" fmla="*/ 7 w 86"/>
                <a:gd name="T11" fmla="*/ 9 h 72"/>
                <a:gd name="T12" fmla="*/ 4 w 86"/>
                <a:gd name="T13" fmla="*/ 6 h 72"/>
                <a:gd name="T14" fmla="*/ 2 w 86"/>
                <a:gd name="T15" fmla="*/ 3 h 72"/>
                <a:gd name="T16" fmla="*/ 0 w 86"/>
                <a:gd name="T17" fmla="*/ 0 h 72"/>
                <a:gd name="T18" fmla="*/ 2 w 86"/>
                <a:gd name="T19" fmla="*/ 2 h 72"/>
                <a:gd name="T20" fmla="*/ 5 w 86"/>
                <a:gd name="T21" fmla="*/ 4 h 72"/>
                <a:gd name="T22" fmla="*/ 9 w 86"/>
                <a:gd name="T23" fmla="*/ 7 h 72"/>
                <a:gd name="T24" fmla="*/ 13 w 86"/>
                <a:gd name="T25" fmla="*/ 10 h 72"/>
                <a:gd name="T26" fmla="*/ 17 w 86"/>
                <a:gd name="T27" fmla="*/ 12 h 72"/>
                <a:gd name="T28" fmla="*/ 20 w 86"/>
                <a:gd name="T29" fmla="*/ 15 h 72"/>
                <a:gd name="T30" fmla="*/ 22 w 86"/>
                <a:gd name="T31" fmla="*/ 17 h 72"/>
                <a:gd name="T32" fmla="*/ 22 w 86"/>
                <a:gd name="T33" fmla="*/ 18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6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17 w 72"/>
                <a:gd name="T1" fmla="*/ 16 h 62"/>
                <a:gd name="T2" fmla="*/ 16 w 72"/>
                <a:gd name="T3" fmla="*/ 16 h 62"/>
                <a:gd name="T4" fmla="*/ 14 w 72"/>
                <a:gd name="T5" fmla="*/ 15 h 62"/>
                <a:gd name="T6" fmla="*/ 12 w 72"/>
                <a:gd name="T7" fmla="*/ 14 h 62"/>
                <a:gd name="T8" fmla="*/ 9 w 72"/>
                <a:gd name="T9" fmla="*/ 12 h 62"/>
                <a:gd name="T10" fmla="*/ 6 w 72"/>
                <a:gd name="T11" fmla="*/ 9 h 62"/>
                <a:gd name="T12" fmla="*/ 3 w 72"/>
                <a:gd name="T13" fmla="*/ 7 h 62"/>
                <a:gd name="T14" fmla="*/ 1 w 72"/>
                <a:gd name="T15" fmla="*/ 4 h 62"/>
                <a:gd name="T16" fmla="*/ 0 w 72"/>
                <a:gd name="T17" fmla="*/ 0 h 62"/>
                <a:gd name="T18" fmla="*/ 2 w 72"/>
                <a:gd name="T19" fmla="*/ 2 h 62"/>
                <a:gd name="T20" fmla="*/ 4 w 72"/>
                <a:gd name="T21" fmla="*/ 4 h 62"/>
                <a:gd name="T22" fmla="*/ 7 w 72"/>
                <a:gd name="T23" fmla="*/ 7 h 62"/>
                <a:gd name="T24" fmla="*/ 10 w 72"/>
                <a:gd name="T25" fmla="*/ 9 h 62"/>
                <a:gd name="T26" fmla="*/ 14 w 72"/>
                <a:gd name="T27" fmla="*/ 11 h 62"/>
                <a:gd name="T28" fmla="*/ 16 w 72"/>
                <a:gd name="T29" fmla="*/ 13 h 62"/>
                <a:gd name="T30" fmla="*/ 17 w 72"/>
                <a:gd name="T31" fmla="*/ 15 h 62"/>
                <a:gd name="T32" fmla="*/ 17 w 72"/>
                <a:gd name="T33" fmla="*/ 16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17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12 w 51"/>
                <a:gd name="T1" fmla="*/ 13 h 54"/>
                <a:gd name="T2" fmla="*/ 11 w 51"/>
                <a:gd name="T3" fmla="*/ 13 h 54"/>
                <a:gd name="T4" fmla="*/ 10 w 51"/>
                <a:gd name="T5" fmla="*/ 12 h 54"/>
                <a:gd name="T6" fmla="*/ 7 w 51"/>
                <a:gd name="T7" fmla="*/ 10 h 54"/>
                <a:gd name="T8" fmla="*/ 5 w 51"/>
                <a:gd name="T9" fmla="*/ 8 h 54"/>
                <a:gd name="T10" fmla="*/ 3 w 51"/>
                <a:gd name="T11" fmla="*/ 6 h 54"/>
                <a:gd name="T12" fmla="*/ 1 w 51"/>
                <a:gd name="T13" fmla="*/ 3 h 54"/>
                <a:gd name="T14" fmla="*/ 0 w 51"/>
                <a:gd name="T15" fmla="*/ 1 h 54"/>
                <a:gd name="T16" fmla="*/ 0 w 51"/>
                <a:gd name="T17" fmla="*/ 0 h 54"/>
                <a:gd name="T18" fmla="*/ 1 w 51"/>
                <a:gd name="T19" fmla="*/ 1 h 54"/>
                <a:gd name="T20" fmla="*/ 3 w 51"/>
                <a:gd name="T21" fmla="*/ 3 h 54"/>
                <a:gd name="T22" fmla="*/ 5 w 51"/>
                <a:gd name="T23" fmla="*/ 5 h 54"/>
                <a:gd name="T24" fmla="*/ 7 w 51"/>
                <a:gd name="T25" fmla="*/ 6 h 54"/>
                <a:gd name="T26" fmla="*/ 9 w 51"/>
                <a:gd name="T27" fmla="*/ 8 h 54"/>
                <a:gd name="T28" fmla="*/ 11 w 51"/>
                <a:gd name="T29" fmla="*/ 10 h 54"/>
                <a:gd name="T30" fmla="*/ 12 w 51"/>
                <a:gd name="T31" fmla="*/ 12 h 54"/>
                <a:gd name="T32" fmla="*/ 12 w 51"/>
                <a:gd name="T33" fmla="*/ 1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18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9 w 30"/>
                <a:gd name="T1" fmla="*/ 9 h 35"/>
                <a:gd name="T2" fmla="*/ 6 w 30"/>
                <a:gd name="T3" fmla="*/ 9 h 35"/>
                <a:gd name="T4" fmla="*/ 3 w 30"/>
                <a:gd name="T5" fmla="*/ 6 h 35"/>
                <a:gd name="T6" fmla="*/ 0 w 30"/>
                <a:gd name="T7" fmla="*/ 3 h 35"/>
                <a:gd name="T8" fmla="*/ 0 w 30"/>
                <a:gd name="T9" fmla="*/ 0 h 35"/>
                <a:gd name="T10" fmla="*/ 2 w 30"/>
                <a:gd name="T11" fmla="*/ 3 h 35"/>
                <a:gd name="T12" fmla="*/ 6 w 30"/>
                <a:gd name="T13" fmla="*/ 6 h 35"/>
                <a:gd name="T14" fmla="*/ 9 w 30"/>
                <a:gd name="T15" fmla="*/ 8 h 35"/>
                <a:gd name="T16" fmla="*/ 9 w 30"/>
                <a:gd name="T17" fmla="*/ 9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19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1 w 44"/>
                <a:gd name="T3" fmla="*/ 1 h 38"/>
                <a:gd name="T4" fmla="*/ 3 w 44"/>
                <a:gd name="T5" fmla="*/ 2 h 38"/>
                <a:gd name="T6" fmla="*/ 5 w 44"/>
                <a:gd name="T7" fmla="*/ 3 h 38"/>
                <a:gd name="T8" fmla="*/ 7 w 44"/>
                <a:gd name="T9" fmla="*/ 5 h 38"/>
                <a:gd name="T10" fmla="*/ 9 w 44"/>
                <a:gd name="T11" fmla="*/ 6 h 38"/>
                <a:gd name="T12" fmla="*/ 11 w 44"/>
                <a:gd name="T13" fmla="*/ 8 h 38"/>
                <a:gd name="T14" fmla="*/ 11 w 44"/>
                <a:gd name="T15" fmla="*/ 9 h 38"/>
                <a:gd name="T16" fmla="*/ 11 w 44"/>
                <a:gd name="T17" fmla="*/ 10 h 38"/>
                <a:gd name="T18" fmla="*/ 9 w 44"/>
                <a:gd name="T19" fmla="*/ 10 h 38"/>
                <a:gd name="T20" fmla="*/ 6 w 44"/>
                <a:gd name="T21" fmla="*/ 7 h 38"/>
                <a:gd name="T22" fmla="*/ 3 w 44"/>
                <a:gd name="T23" fmla="*/ 3 h 38"/>
                <a:gd name="T24" fmla="*/ 0 w 44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20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6 w 22"/>
                <a:gd name="T1" fmla="*/ 0 h 47"/>
                <a:gd name="T2" fmla="*/ 5 w 22"/>
                <a:gd name="T3" fmla="*/ 2 h 47"/>
                <a:gd name="T4" fmla="*/ 2 w 22"/>
                <a:gd name="T5" fmla="*/ 6 h 47"/>
                <a:gd name="T6" fmla="*/ 0 w 22"/>
                <a:gd name="T7" fmla="*/ 9 h 47"/>
                <a:gd name="T8" fmla="*/ 1 w 22"/>
                <a:gd name="T9" fmla="*/ 12 h 47"/>
                <a:gd name="T10" fmla="*/ 2 w 22"/>
                <a:gd name="T11" fmla="*/ 11 h 47"/>
                <a:gd name="T12" fmla="*/ 4 w 22"/>
                <a:gd name="T13" fmla="*/ 8 h 47"/>
                <a:gd name="T14" fmla="*/ 5 w 22"/>
                <a:gd name="T15" fmla="*/ 3 h 47"/>
                <a:gd name="T16" fmla="*/ 6 w 2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21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3 h 53"/>
                <a:gd name="T4" fmla="*/ 1 w 13"/>
                <a:gd name="T5" fmla="*/ 8 h 53"/>
                <a:gd name="T6" fmla="*/ 1 w 13"/>
                <a:gd name="T7" fmla="*/ 12 h 53"/>
                <a:gd name="T8" fmla="*/ 3 w 13"/>
                <a:gd name="T9" fmla="*/ 14 h 53"/>
                <a:gd name="T10" fmla="*/ 4 w 13"/>
                <a:gd name="T11" fmla="*/ 12 h 53"/>
                <a:gd name="T12" fmla="*/ 3 w 13"/>
                <a:gd name="T13" fmla="*/ 8 h 53"/>
                <a:gd name="T14" fmla="*/ 1 w 13"/>
                <a:gd name="T15" fmla="*/ 3 h 53"/>
                <a:gd name="T16" fmla="*/ 0 w 1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22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10 w 40"/>
                <a:gd name="T1" fmla="*/ 0 h 47"/>
                <a:gd name="T2" fmla="*/ 8 w 40"/>
                <a:gd name="T3" fmla="*/ 4 h 47"/>
                <a:gd name="T4" fmla="*/ 5 w 40"/>
                <a:gd name="T5" fmla="*/ 8 h 47"/>
                <a:gd name="T6" fmla="*/ 2 w 40"/>
                <a:gd name="T7" fmla="*/ 12 h 47"/>
                <a:gd name="T8" fmla="*/ 0 w 40"/>
                <a:gd name="T9" fmla="*/ 12 h 47"/>
                <a:gd name="T10" fmla="*/ 0 w 40"/>
                <a:gd name="T11" fmla="*/ 11 h 47"/>
                <a:gd name="T12" fmla="*/ 1 w 40"/>
                <a:gd name="T13" fmla="*/ 10 h 47"/>
                <a:gd name="T14" fmla="*/ 2 w 40"/>
                <a:gd name="T15" fmla="*/ 8 h 47"/>
                <a:gd name="T16" fmla="*/ 4 w 40"/>
                <a:gd name="T17" fmla="*/ 6 h 47"/>
                <a:gd name="T18" fmla="*/ 6 w 40"/>
                <a:gd name="T19" fmla="*/ 5 h 47"/>
                <a:gd name="T20" fmla="*/ 8 w 40"/>
                <a:gd name="T21" fmla="*/ 3 h 47"/>
                <a:gd name="T22" fmla="*/ 10 w 40"/>
                <a:gd name="T23" fmla="*/ 2 h 47"/>
                <a:gd name="T24" fmla="*/ 10 w 4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3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18 w 69"/>
                <a:gd name="T1" fmla="*/ 3 h 14"/>
                <a:gd name="T2" fmla="*/ 16 w 69"/>
                <a:gd name="T3" fmla="*/ 3 h 14"/>
                <a:gd name="T4" fmla="*/ 13 w 69"/>
                <a:gd name="T5" fmla="*/ 4 h 14"/>
                <a:gd name="T6" fmla="*/ 10 w 69"/>
                <a:gd name="T7" fmla="*/ 4 h 14"/>
                <a:gd name="T8" fmla="*/ 8 w 69"/>
                <a:gd name="T9" fmla="*/ 4 h 14"/>
                <a:gd name="T10" fmla="*/ 5 w 69"/>
                <a:gd name="T11" fmla="*/ 4 h 14"/>
                <a:gd name="T12" fmla="*/ 3 w 69"/>
                <a:gd name="T13" fmla="*/ 3 h 14"/>
                <a:gd name="T14" fmla="*/ 1 w 69"/>
                <a:gd name="T15" fmla="*/ 3 h 14"/>
                <a:gd name="T16" fmla="*/ 0 w 69"/>
                <a:gd name="T17" fmla="*/ 1 h 14"/>
                <a:gd name="T18" fmla="*/ 1 w 69"/>
                <a:gd name="T19" fmla="*/ 1 h 14"/>
                <a:gd name="T20" fmla="*/ 2 w 69"/>
                <a:gd name="T21" fmla="*/ 0 h 14"/>
                <a:gd name="T22" fmla="*/ 5 w 69"/>
                <a:gd name="T23" fmla="*/ 0 h 14"/>
                <a:gd name="T24" fmla="*/ 7 w 69"/>
                <a:gd name="T25" fmla="*/ 1 h 14"/>
                <a:gd name="T26" fmla="*/ 10 w 69"/>
                <a:gd name="T27" fmla="*/ 2 h 14"/>
                <a:gd name="T28" fmla="*/ 13 w 69"/>
                <a:gd name="T29" fmla="*/ 3 h 14"/>
                <a:gd name="T30" fmla="*/ 16 w 69"/>
                <a:gd name="T31" fmla="*/ 3 h 14"/>
                <a:gd name="T32" fmla="*/ 18 w 69"/>
                <a:gd name="T33" fmla="*/ 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24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16 w 66"/>
                <a:gd name="T1" fmla="*/ 6 h 23"/>
                <a:gd name="T2" fmla="*/ 14 w 66"/>
                <a:gd name="T3" fmla="*/ 6 h 23"/>
                <a:gd name="T4" fmla="*/ 12 w 66"/>
                <a:gd name="T5" fmla="*/ 6 h 23"/>
                <a:gd name="T6" fmla="*/ 9 w 66"/>
                <a:gd name="T7" fmla="*/ 5 h 23"/>
                <a:gd name="T8" fmla="*/ 7 w 66"/>
                <a:gd name="T9" fmla="*/ 5 h 23"/>
                <a:gd name="T10" fmla="*/ 4 w 66"/>
                <a:gd name="T11" fmla="*/ 4 h 23"/>
                <a:gd name="T12" fmla="*/ 2 w 66"/>
                <a:gd name="T13" fmla="*/ 3 h 23"/>
                <a:gd name="T14" fmla="*/ 0 w 66"/>
                <a:gd name="T15" fmla="*/ 2 h 23"/>
                <a:gd name="T16" fmla="*/ 0 w 66"/>
                <a:gd name="T17" fmla="*/ 1 h 23"/>
                <a:gd name="T18" fmla="*/ 0 w 66"/>
                <a:gd name="T19" fmla="*/ 0 h 23"/>
                <a:gd name="T20" fmla="*/ 2 w 66"/>
                <a:gd name="T21" fmla="*/ 0 h 23"/>
                <a:gd name="T22" fmla="*/ 4 w 66"/>
                <a:gd name="T23" fmla="*/ 1 h 23"/>
                <a:gd name="T24" fmla="*/ 7 w 66"/>
                <a:gd name="T25" fmla="*/ 2 h 23"/>
                <a:gd name="T26" fmla="*/ 10 w 66"/>
                <a:gd name="T27" fmla="*/ 3 h 23"/>
                <a:gd name="T28" fmla="*/ 12 w 66"/>
                <a:gd name="T29" fmla="*/ 5 h 23"/>
                <a:gd name="T30" fmla="*/ 15 w 66"/>
                <a:gd name="T31" fmla="*/ 6 h 23"/>
                <a:gd name="T32" fmla="*/ 16 w 66"/>
                <a:gd name="T33" fmla="*/ 6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25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16 w 64"/>
                <a:gd name="T1" fmla="*/ 2 h 14"/>
                <a:gd name="T2" fmla="*/ 16 w 64"/>
                <a:gd name="T3" fmla="*/ 3 h 14"/>
                <a:gd name="T4" fmla="*/ 14 w 64"/>
                <a:gd name="T5" fmla="*/ 3 h 14"/>
                <a:gd name="T6" fmla="*/ 12 w 64"/>
                <a:gd name="T7" fmla="*/ 4 h 14"/>
                <a:gd name="T8" fmla="*/ 9 w 64"/>
                <a:gd name="T9" fmla="*/ 4 h 14"/>
                <a:gd name="T10" fmla="*/ 6 w 64"/>
                <a:gd name="T11" fmla="*/ 4 h 14"/>
                <a:gd name="T12" fmla="*/ 4 w 64"/>
                <a:gd name="T13" fmla="*/ 4 h 14"/>
                <a:gd name="T14" fmla="*/ 1 w 64"/>
                <a:gd name="T15" fmla="*/ 3 h 14"/>
                <a:gd name="T16" fmla="*/ 0 w 64"/>
                <a:gd name="T17" fmla="*/ 2 h 14"/>
                <a:gd name="T18" fmla="*/ 0 w 64"/>
                <a:gd name="T19" fmla="*/ 1 h 14"/>
                <a:gd name="T20" fmla="*/ 1 w 64"/>
                <a:gd name="T21" fmla="*/ 0 h 14"/>
                <a:gd name="T22" fmla="*/ 4 w 64"/>
                <a:gd name="T23" fmla="*/ 0 h 14"/>
                <a:gd name="T24" fmla="*/ 6 w 64"/>
                <a:gd name="T25" fmla="*/ 1 h 14"/>
                <a:gd name="T26" fmla="*/ 9 w 64"/>
                <a:gd name="T27" fmla="*/ 1 h 14"/>
                <a:gd name="T28" fmla="*/ 12 w 64"/>
                <a:gd name="T29" fmla="*/ 2 h 14"/>
                <a:gd name="T30" fmla="*/ 14 w 64"/>
                <a:gd name="T31" fmla="*/ 2 h 14"/>
                <a:gd name="T32" fmla="*/ 16 w 64"/>
                <a:gd name="T33" fmla="*/ 2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26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19 w 75"/>
                <a:gd name="T1" fmla="*/ 0 h 22"/>
                <a:gd name="T2" fmla="*/ 17 w 75"/>
                <a:gd name="T3" fmla="*/ 1 h 22"/>
                <a:gd name="T4" fmla="*/ 15 w 75"/>
                <a:gd name="T5" fmla="*/ 2 h 22"/>
                <a:gd name="T6" fmla="*/ 11 w 75"/>
                <a:gd name="T7" fmla="*/ 3 h 22"/>
                <a:gd name="T8" fmla="*/ 9 w 75"/>
                <a:gd name="T9" fmla="*/ 4 h 22"/>
                <a:gd name="T10" fmla="*/ 6 w 75"/>
                <a:gd name="T11" fmla="*/ 5 h 22"/>
                <a:gd name="T12" fmla="*/ 3 w 75"/>
                <a:gd name="T13" fmla="*/ 5 h 22"/>
                <a:gd name="T14" fmla="*/ 2 w 75"/>
                <a:gd name="T15" fmla="*/ 5 h 22"/>
                <a:gd name="T16" fmla="*/ 0 w 75"/>
                <a:gd name="T17" fmla="*/ 4 h 22"/>
                <a:gd name="T18" fmla="*/ 1 w 75"/>
                <a:gd name="T19" fmla="*/ 3 h 22"/>
                <a:gd name="T20" fmla="*/ 3 w 75"/>
                <a:gd name="T21" fmla="*/ 2 h 22"/>
                <a:gd name="T22" fmla="*/ 5 w 75"/>
                <a:gd name="T23" fmla="*/ 1 h 22"/>
                <a:gd name="T24" fmla="*/ 8 w 75"/>
                <a:gd name="T25" fmla="*/ 1 h 22"/>
                <a:gd name="T26" fmla="*/ 11 w 75"/>
                <a:gd name="T27" fmla="*/ 1 h 22"/>
                <a:gd name="T28" fmla="*/ 15 w 75"/>
                <a:gd name="T29" fmla="*/ 1 h 22"/>
                <a:gd name="T30" fmla="*/ 17 w 75"/>
                <a:gd name="T31" fmla="*/ 0 h 22"/>
                <a:gd name="T32" fmla="*/ 19 w 75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27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20 w 81"/>
                <a:gd name="T1" fmla="*/ 0 h 26"/>
                <a:gd name="T2" fmla="*/ 18 w 81"/>
                <a:gd name="T3" fmla="*/ 1 h 26"/>
                <a:gd name="T4" fmla="*/ 15 w 81"/>
                <a:gd name="T5" fmla="*/ 3 h 26"/>
                <a:gd name="T6" fmla="*/ 12 w 81"/>
                <a:gd name="T7" fmla="*/ 4 h 26"/>
                <a:gd name="T8" fmla="*/ 8 w 81"/>
                <a:gd name="T9" fmla="*/ 5 h 26"/>
                <a:gd name="T10" fmla="*/ 5 w 81"/>
                <a:gd name="T11" fmla="*/ 6 h 26"/>
                <a:gd name="T12" fmla="*/ 2 w 81"/>
                <a:gd name="T13" fmla="*/ 7 h 26"/>
                <a:gd name="T14" fmla="*/ 0 w 81"/>
                <a:gd name="T15" fmla="*/ 6 h 26"/>
                <a:gd name="T16" fmla="*/ 0 w 81"/>
                <a:gd name="T17" fmla="*/ 6 h 26"/>
                <a:gd name="T18" fmla="*/ 0 w 81"/>
                <a:gd name="T19" fmla="*/ 4 h 26"/>
                <a:gd name="T20" fmla="*/ 3 w 81"/>
                <a:gd name="T21" fmla="*/ 3 h 26"/>
                <a:gd name="T22" fmla="*/ 6 w 81"/>
                <a:gd name="T23" fmla="*/ 3 h 26"/>
                <a:gd name="T24" fmla="*/ 9 w 81"/>
                <a:gd name="T25" fmla="*/ 2 h 26"/>
                <a:gd name="T26" fmla="*/ 13 w 81"/>
                <a:gd name="T27" fmla="*/ 2 h 26"/>
                <a:gd name="T28" fmla="*/ 16 w 81"/>
                <a:gd name="T29" fmla="*/ 1 h 26"/>
                <a:gd name="T30" fmla="*/ 18 w 81"/>
                <a:gd name="T31" fmla="*/ 1 h 26"/>
                <a:gd name="T32" fmla="*/ 20 w 8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28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21 w 87"/>
                <a:gd name="T1" fmla="*/ 0 h 46"/>
                <a:gd name="T2" fmla="*/ 19 w 87"/>
                <a:gd name="T3" fmla="*/ 2 h 46"/>
                <a:gd name="T4" fmla="*/ 16 w 87"/>
                <a:gd name="T5" fmla="*/ 5 h 46"/>
                <a:gd name="T6" fmla="*/ 13 w 87"/>
                <a:gd name="T7" fmla="*/ 7 h 46"/>
                <a:gd name="T8" fmla="*/ 9 w 87"/>
                <a:gd name="T9" fmla="*/ 8 h 46"/>
                <a:gd name="T10" fmla="*/ 6 w 87"/>
                <a:gd name="T11" fmla="*/ 10 h 46"/>
                <a:gd name="T12" fmla="*/ 3 w 87"/>
                <a:gd name="T13" fmla="*/ 11 h 46"/>
                <a:gd name="T14" fmla="*/ 1 w 87"/>
                <a:gd name="T15" fmla="*/ 12 h 46"/>
                <a:gd name="T16" fmla="*/ 0 w 87"/>
                <a:gd name="T17" fmla="*/ 11 h 46"/>
                <a:gd name="T18" fmla="*/ 0 w 87"/>
                <a:gd name="T19" fmla="*/ 10 h 46"/>
                <a:gd name="T20" fmla="*/ 2 w 87"/>
                <a:gd name="T21" fmla="*/ 9 h 46"/>
                <a:gd name="T22" fmla="*/ 5 w 87"/>
                <a:gd name="T23" fmla="*/ 7 h 46"/>
                <a:gd name="T24" fmla="*/ 9 w 87"/>
                <a:gd name="T25" fmla="*/ 6 h 46"/>
                <a:gd name="T26" fmla="*/ 13 w 87"/>
                <a:gd name="T27" fmla="*/ 5 h 46"/>
                <a:gd name="T28" fmla="*/ 17 w 87"/>
                <a:gd name="T29" fmla="*/ 3 h 46"/>
                <a:gd name="T30" fmla="*/ 20 w 87"/>
                <a:gd name="T31" fmla="*/ 2 h 46"/>
                <a:gd name="T32" fmla="*/ 21 w 87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29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20 w 80"/>
                <a:gd name="T1" fmla="*/ 0 h 52"/>
                <a:gd name="T2" fmla="*/ 19 w 80"/>
                <a:gd name="T3" fmla="*/ 2 h 52"/>
                <a:gd name="T4" fmla="*/ 16 w 80"/>
                <a:gd name="T5" fmla="*/ 4 h 52"/>
                <a:gd name="T6" fmla="*/ 13 w 80"/>
                <a:gd name="T7" fmla="*/ 7 h 52"/>
                <a:gd name="T8" fmla="*/ 10 w 80"/>
                <a:gd name="T9" fmla="*/ 9 h 52"/>
                <a:gd name="T10" fmla="*/ 6 w 80"/>
                <a:gd name="T11" fmla="*/ 11 h 52"/>
                <a:gd name="T12" fmla="*/ 4 w 80"/>
                <a:gd name="T13" fmla="*/ 13 h 52"/>
                <a:gd name="T14" fmla="*/ 1 w 80"/>
                <a:gd name="T15" fmla="*/ 13 h 52"/>
                <a:gd name="T16" fmla="*/ 0 w 80"/>
                <a:gd name="T17" fmla="*/ 13 h 52"/>
                <a:gd name="T18" fmla="*/ 1 w 80"/>
                <a:gd name="T19" fmla="*/ 11 h 52"/>
                <a:gd name="T20" fmla="*/ 3 w 80"/>
                <a:gd name="T21" fmla="*/ 10 h 52"/>
                <a:gd name="T22" fmla="*/ 6 w 80"/>
                <a:gd name="T23" fmla="*/ 8 h 52"/>
                <a:gd name="T24" fmla="*/ 9 w 80"/>
                <a:gd name="T25" fmla="*/ 6 h 52"/>
                <a:gd name="T26" fmla="*/ 13 w 80"/>
                <a:gd name="T27" fmla="*/ 4 h 52"/>
                <a:gd name="T28" fmla="*/ 16 w 80"/>
                <a:gd name="T29" fmla="*/ 3 h 52"/>
                <a:gd name="T30" fmla="*/ 19 w 80"/>
                <a:gd name="T31" fmla="*/ 1 h 52"/>
                <a:gd name="T32" fmla="*/ 20 w 80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30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19 w 74"/>
                <a:gd name="T1" fmla="*/ 0 h 44"/>
                <a:gd name="T2" fmla="*/ 17 w 74"/>
                <a:gd name="T3" fmla="*/ 2 h 44"/>
                <a:gd name="T4" fmla="*/ 15 w 74"/>
                <a:gd name="T5" fmla="*/ 4 h 44"/>
                <a:gd name="T6" fmla="*/ 12 w 74"/>
                <a:gd name="T7" fmla="*/ 6 h 44"/>
                <a:gd name="T8" fmla="*/ 9 w 74"/>
                <a:gd name="T9" fmla="*/ 8 h 44"/>
                <a:gd name="T10" fmla="*/ 6 w 74"/>
                <a:gd name="T11" fmla="*/ 10 h 44"/>
                <a:gd name="T12" fmla="*/ 3 w 74"/>
                <a:gd name="T13" fmla="*/ 11 h 44"/>
                <a:gd name="T14" fmla="*/ 1 w 74"/>
                <a:gd name="T15" fmla="*/ 11 h 44"/>
                <a:gd name="T16" fmla="*/ 0 w 74"/>
                <a:gd name="T17" fmla="*/ 11 h 44"/>
                <a:gd name="T18" fmla="*/ 1 w 74"/>
                <a:gd name="T19" fmla="*/ 9 h 44"/>
                <a:gd name="T20" fmla="*/ 3 w 74"/>
                <a:gd name="T21" fmla="*/ 8 h 44"/>
                <a:gd name="T22" fmla="*/ 5 w 74"/>
                <a:gd name="T23" fmla="*/ 6 h 44"/>
                <a:gd name="T24" fmla="*/ 9 w 74"/>
                <a:gd name="T25" fmla="*/ 4 h 44"/>
                <a:gd name="T26" fmla="*/ 12 w 74"/>
                <a:gd name="T27" fmla="*/ 3 h 44"/>
                <a:gd name="T28" fmla="*/ 15 w 74"/>
                <a:gd name="T29" fmla="*/ 2 h 44"/>
                <a:gd name="T30" fmla="*/ 17 w 74"/>
                <a:gd name="T31" fmla="*/ 1 h 44"/>
                <a:gd name="T32" fmla="*/ 19 w 7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31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27 w 106"/>
                <a:gd name="T1" fmla="*/ 17 h 67"/>
                <a:gd name="T2" fmla="*/ 25 w 106"/>
                <a:gd name="T3" fmla="*/ 17 h 67"/>
                <a:gd name="T4" fmla="*/ 22 w 106"/>
                <a:gd name="T5" fmla="*/ 16 h 67"/>
                <a:gd name="T6" fmla="*/ 19 w 106"/>
                <a:gd name="T7" fmla="*/ 14 h 67"/>
                <a:gd name="T8" fmla="*/ 14 w 106"/>
                <a:gd name="T9" fmla="*/ 12 h 67"/>
                <a:gd name="T10" fmla="*/ 9 w 106"/>
                <a:gd name="T11" fmla="*/ 9 h 67"/>
                <a:gd name="T12" fmla="*/ 5 w 106"/>
                <a:gd name="T13" fmla="*/ 6 h 67"/>
                <a:gd name="T14" fmla="*/ 2 w 106"/>
                <a:gd name="T15" fmla="*/ 3 h 67"/>
                <a:gd name="T16" fmla="*/ 0 w 106"/>
                <a:gd name="T17" fmla="*/ 0 h 67"/>
                <a:gd name="T18" fmla="*/ 2 w 106"/>
                <a:gd name="T19" fmla="*/ 1 h 67"/>
                <a:gd name="T20" fmla="*/ 6 w 106"/>
                <a:gd name="T21" fmla="*/ 3 h 67"/>
                <a:gd name="T22" fmla="*/ 10 w 106"/>
                <a:gd name="T23" fmla="*/ 6 h 67"/>
                <a:gd name="T24" fmla="*/ 15 w 106"/>
                <a:gd name="T25" fmla="*/ 8 h 67"/>
                <a:gd name="T26" fmla="*/ 20 w 106"/>
                <a:gd name="T27" fmla="*/ 11 h 67"/>
                <a:gd name="T28" fmla="*/ 24 w 106"/>
                <a:gd name="T29" fmla="*/ 14 h 67"/>
                <a:gd name="T30" fmla="*/ 26 w 106"/>
                <a:gd name="T31" fmla="*/ 16 h 67"/>
                <a:gd name="T32" fmla="*/ 27 w 106"/>
                <a:gd name="T33" fmla="*/ 1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32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21 w 84"/>
                <a:gd name="T1" fmla="*/ 15 h 58"/>
                <a:gd name="T2" fmla="*/ 20 w 84"/>
                <a:gd name="T3" fmla="*/ 15 h 58"/>
                <a:gd name="T4" fmla="*/ 18 w 84"/>
                <a:gd name="T5" fmla="*/ 14 h 58"/>
                <a:gd name="T6" fmla="*/ 15 w 84"/>
                <a:gd name="T7" fmla="*/ 13 h 58"/>
                <a:gd name="T8" fmla="*/ 12 w 84"/>
                <a:gd name="T9" fmla="*/ 11 h 58"/>
                <a:gd name="T10" fmla="*/ 8 w 84"/>
                <a:gd name="T11" fmla="*/ 9 h 58"/>
                <a:gd name="T12" fmla="*/ 5 w 84"/>
                <a:gd name="T13" fmla="*/ 6 h 58"/>
                <a:gd name="T14" fmla="*/ 2 w 84"/>
                <a:gd name="T15" fmla="*/ 3 h 58"/>
                <a:gd name="T16" fmla="*/ 0 w 84"/>
                <a:gd name="T17" fmla="*/ 0 h 58"/>
                <a:gd name="T18" fmla="*/ 3 w 84"/>
                <a:gd name="T19" fmla="*/ 2 h 58"/>
                <a:gd name="T20" fmla="*/ 6 w 84"/>
                <a:gd name="T21" fmla="*/ 4 h 58"/>
                <a:gd name="T22" fmla="*/ 10 w 84"/>
                <a:gd name="T23" fmla="*/ 6 h 58"/>
                <a:gd name="T24" fmla="*/ 13 w 84"/>
                <a:gd name="T25" fmla="*/ 9 h 58"/>
                <a:gd name="T26" fmla="*/ 16 w 84"/>
                <a:gd name="T27" fmla="*/ 11 h 58"/>
                <a:gd name="T28" fmla="*/ 19 w 84"/>
                <a:gd name="T29" fmla="*/ 13 h 58"/>
                <a:gd name="T30" fmla="*/ 21 w 84"/>
                <a:gd name="T31" fmla="*/ 14 h 58"/>
                <a:gd name="T32" fmla="*/ 21 w 84"/>
                <a:gd name="T33" fmla="*/ 15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33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20 w 79"/>
                <a:gd name="T1" fmla="*/ 0 h 52"/>
                <a:gd name="T2" fmla="*/ 19 w 79"/>
                <a:gd name="T3" fmla="*/ 2 h 52"/>
                <a:gd name="T4" fmla="*/ 16 w 79"/>
                <a:gd name="T5" fmla="*/ 4 h 52"/>
                <a:gd name="T6" fmla="*/ 13 w 79"/>
                <a:gd name="T7" fmla="*/ 7 h 52"/>
                <a:gd name="T8" fmla="*/ 10 w 79"/>
                <a:gd name="T9" fmla="*/ 9 h 52"/>
                <a:gd name="T10" fmla="*/ 6 w 79"/>
                <a:gd name="T11" fmla="*/ 11 h 52"/>
                <a:gd name="T12" fmla="*/ 4 w 79"/>
                <a:gd name="T13" fmla="*/ 13 h 52"/>
                <a:gd name="T14" fmla="*/ 2 w 79"/>
                <a:gd name="T15" fmla="*/ 13 h 52"/>
                <a:gd name="T16" fmla="*/ 0 w 79"/>
                <a:gd name="T17" fmla="*/ 13 h 52"/>
                <a:gd name="T18" fmla="*/ 1 w 79"/>
                <a:gd name="T19" fmla="*/ 11 h 52"/>
                <a:gd name="T20" fmla="*/ 2 w 79"/>
                <a:gd name="T21" fmla="*/ 10 h 52"/>
                <a:gd name="T22" fmla="*/ 5 w 79"/>
                <a:gd name="T23" fmla="*/ 8 h 52"/>
                <a:gd name="T24" fmla="*/ 9 w 79"/>
                <a:gd name="T25" fmla="*/ 6 h 52"/>
                <a:gd name="T26" fmla="*/ 13 w 79"/>
                <a:gd name="T27" fmla="*/ 4 h 52"/>
                <a:gd name="T28" fmla="*/ 16 w 79"/>
                <a:gd name="T29" fmla="*/ 3 h 52"/>
                <a:gd name="T30" fmla="*/ 19 w 79"/>
                <a:gd name="T31" fmla="*/ 2 h 52"/>
                <a:gd name="T32" fmla="*/ 20 w 79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4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15 w 64"/>
                <a:gd name="T1" fmla="*/ 0 h 266"/>
                <a:gd name="T2" fmla="*/ 15 w 64"/>
                <a:gd name="T3" fmla="*/ 0 h 266"/>
                <a:gd name="T4" fmla="*/ 16 w 64"/>
                <a:gd name="T5" fmla="*/ 1 h 266"/>
                <a:gd name="T6" fmla="*/ 16 w 64"/>
                <a:gd name="T7" fmla="*/ 2 h 266"/>
                <a:gd name="T8" fmla="*/ 16 w 64"/>
                <a:gd name="T9" fmla="*/ 2 h 266"/>
                <a:gd name="T10" fmla="*/ 10 w 64"/>
                <a:gd name="T11" fmla="*/ 10 h 266"/>
                <a:gd name="T12" fmla="*/ 6 w 64"/>
                <a:gd name="T13" fmla="*/ 19 h 266"/>
                <a:gd name="T14" fmla="*/ 4 w 64"/>
                <a:gd name="T15" fmla="*/ 28 h 266"/>
                <a:gd name="T16" fmla="*/ 3 w 64"/>
                <a:gd name="T17" fmla="*/ 37 h 266"/>
                <a:gd name="T18" fmla="*/ 4 w 64"/>
                <a:gd name="T19" fmla="*/ 46 h 266"/>
                <a:gd name="T20" fmla="*/ 5 w 64"/>
                <a:gd name="T21" fmla="*/ 54 h 266"/>
                <a:gd name="T22" fmla="*/ 7 w 64"/>
                <a:gd name="T23" fmla="*/ 61 h 266"/>
                <a:gd name="T24" fmla="*/ 8 w 64"/>
                <a:gd name="T25" fmla="*/ 67 h 266"/>
                <a:gd name="T26" fmla="*/ 5 w 64"/>
                <a:gd name="T27" fmla="*/ 63 h 266"/>
                <a:gd name="T28" fmla="*/ 2 w 64"/>
                <a:gd name="T29" fmla="*/ 56 h 266"/>
                <a:gd name="T30" fmla="*/ 1 w 64"/>
                <a:gd name="T31" fmla="*/ 46 h 266"/>
                <a:gd name="T32" fmla="*/ 0 w 64"/>
                <a:gd name="T33" fmla="*/ 36 h 266"/>
                <a:gd name="T34" fmla="*/ 2 w 64"/>
                <a:gd name="T35" fmla="*/ 25 h 266"/>
                <a:gd name="T36" fmla="*/ 4 w 64"/>
                <a:gd name="T37" fmla="*/ 15 h 266"/>
                <a:gd name="T38" fmla="*/ 8 w 64"/>
                <a:gd name="T39" fmla="*/ 7 h 266"/>
                <a:gd name="T40" fmla="*/ 15 w 64"/>
                <a:gd name="T41" fmla="*/ 0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35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2 w 58"/>
                <a:gd name="T3" fmla="*/ 2 h 33"/>
                <a:gd name="T4" fmla="*/ 4 w 58"/>
                <a:gd name="T5" fmla="*/ 4 h 33"/>
                <a:gd name="T6" fmla="*/ 6 w 58"/>
                <a:gd name="T7" fmla="*/ 5 h 33"/>
                <a:gd name="T8" fmla="*/ 9 w 58"/>
                <a:gd name="T9" fmla="*/ 6 h 33"/>
                <a:gd name="T10" fmla="*/ 11 w 58"/>
                <a:gd name="T11" fmla="*/ 8 h 33"/>
                <a:gd name="T12" fmla="*/ 13 w 58"/>
                <a:gd name="T13" fmla="*/ 8 h 33"/>
                <a:gd name="T14" fmla="*/ 14 w 58"/>
                <a:gd name="T15" fmla="*/ 9 h 33"/>
                <a:gd name="T16" fmla="*/ 15 w 58"/>
                <a:gd name="T17" fmla="*/ 8 h 33"/>
                <a:gd name="T18" fmla="*/ 15 w 58"/>
                <a:gd name="T19" fmla="*/ 8 h 33"/>
                <a:gd name="T20" fmla="*/ 14 w 58"/>
                <a:gd name="T21" fmla="*/ 7 h 33"/>
                <a:gd name="T22" fmla="*/ 12 w 58"/>
                <a:gd name="T23" fmla="*/ 6 h 33"/>
                <a:gd name="T24" fmla="*/ 10 w 58"/>
                <a:gd name="T25" fmla="*/ 5 h 33"/>
                <a:gd name="T26" fmla="*/ 8 w 58"/>
                <a:gd name="T27" fmla="*/ 4 h 33"/>
                <a:gd name="T28" fmla="*/ 5 w 58"/>
                <a:gd name="T29" fmla="*/ 3 h 33"/>
                <a:gd name="T30" fmla="*/ 2 w 58"/>
                <a:gd name="T31" fmla="*/ 2 h 33"/>
                <a:gd name="T32" fmla="*/ 0 w 5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36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15 w 63"/>
                <a:gd name="T1" fmla="*/ 9 h 38"/>
                <a:gd name="T2" fmla="*/ 15 w 63"/>
                <a:gd name="T3" fmla="*/ 10 h 38"/>
                <a:gd name="T4" fmla="*/ 13 w 63"/>
                <a:gd name="T5" fmla="*/ 9 h 38"/>
                <a:gd name="T6" fmla="*/ 11 w 63"/>
                <a:gd name="T7" fmla="*/ 9 h 38"/>
                <a:gd name="T8" fmla="*/ 9 w 63"/>
                <a:gd name="T9" fmla="*/ 8 h 38"/>
                <a:gd name="T10" fmla="*/ 6 w 63"/>
                <a:gd name="T11" fmla="*/ 6 h 38"/>
                <a:gd name="T12" fmla="*/ 4 w 63"/>
                <a:gd name="T13" fmla="*/ 4 h 38"/>
                <a:gd name="T14" fmla="*/ 2 w 63"/>
                <a:gd name="T15" fmla="*/ 3 h 38"/>
                <a:gd name="T16" fmla="*/ 0 w 63"/>
                <a:gd name="T17" fmla="*/ 0 h 38"/>
                <a:gd name="T18" fmla="*/ 2 w 63"/>
                <a:gd name="T19" fmla="*/ 1 h 38"/>
                <a:gd name="T20" fmla="*/ 4 w 63"/>
                <a:gd name="T21" fmla="*/ 3 h 38"/>
                <a:gd name="T22" fmla="*/ 7 w 63"/>
                <a:gd name="T23" fmla="*/ 4 h 38"/>
                <a:gd name="T24" fmla="*/ 9 w 63"/>
                <a:gd name="T25" fmla="*/ 5 h 38"/>
                <a:gd name="T26" fmla="*/ 12 w 63"/>
                <a:gd name="T27" fmla="*/ 7 h 38"/>
                <a:gd name="T28" fmla="*/ 14 w 63"/>
                <a:gd name="T29" fmla="*/ 8 h 38"/>
                <a:gd name="T30" fmla="*/ 15 w 63"/>
                <a:gd name="T31" fmla="*/ 9 h 38"/>
                <a:gd name="T32" fmla="*/ 15 w 63"/>
                <a:gd name="T33" fmla="*/ 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37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20 w 83"/>
                <a:gd name="T1" fmla="*/ 13 h 52"/>
                <a:gd name="T2" fmla="*/ 19 w 83"/>
                <a:gd name="T3" fmla="*/ 13 h 52"/>
                <a:gd name="T4" fmla="*/ 17 w 83"/>
                <a:gd name="T5" fmla="*/ 13 h 52"/>
                <a:gd name="T6" fmla="*/ 14 w 83"/>
                <a:gd name="T7" fmla="*/ 12 h 52"/>
                <a:gd name="T8" fmla="*/ 11 w 83"/>
                <a:gd name="T9" fmla="*/ 10 h 52"/>
                <a:gd name="T10" fmla="*/ 7 w 83"/>
                <a:gd name="T11" fmla="*/ 8 h 52"/>
                <a:gd name="T12" fmla="*/ 4 w 83"/>
                <a:gd name="T13" fmla="*/ 6 h 52"/>
                <a:gd name="T14" fmla="*/ 1 w 83"/>
                <a:gd name="T15" fmla="*/ 3 h 52"/>
                <a:gd name="T16" fmla="*/ 0 w 83"/>
                <a:gd name="T17" fmla="*/ 0 h 52"/>
                <a:gd name="T18" fmla="*/ 1 w 83"/>
                <a:gd name="T19" fmla="*/ 2 h 52"/>
                <a:gd name="T20" fmla="*/ 4 w 83"/>
                <a:gd name="T21" fmla="*/ 3 h 52"/>
                <a:gd name="T22" fmla="*/ 8 w 83"/>
                <a:gd name="T23" fmla="*/ 5 h 52"/>
                <a:gd name="T24" fmla="*/ 11 w 83"/>
                <a:gd name="T25" fmla="*/ 7 h 52"/>
                <a:gd name="T26" fmla="*/ 15 w 83"/>
                <a:gd name="T27" fmla="*/ 9 h 52"/>
                <a:gd name="T28" fmla="*/ 18 w 83"/>
                <a:gd name="T29" fmla="*/ 11 h 52"/>
                <a:gd name="T30" fmla="*/ 20 w 83"/>
                <a:gd name="T31" fmla="*/ 12 h 52"/>
                <a:gd name="T32" fmla="*/ 20 w 83"/>
                <a:gd name="T33" fmla="*/ 13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38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23 w 90"/>
                <a:gd name="T1" fmla="*/ 15 h 58"/>
                <a:gd name="T2" fmla="*/ 22 w 90"/>
                <a:gd name="T3" fmla="*/ 15 h 58"/>
                <a:gd name="T4" fmla="*/ 19 w 90"/>
                <a:gd name="T5" fmla="*/ 14 h 58"/>
                <a:gd name="T6" fmla="*/ 16 w 90"/>
                <a:gd name="T7" fmla="*/ 13 h 58"/>
                <a:gd name="T8" fmla="*/ 12 w 90"/>
                <a:gd name="T9" fmla="*/ 10 h 58"/>
                <a:gd name="T10" fmla="*/ 8 w 90"/>
                <a:gd name="T11" fmla="*/ 8 h 58"/>
                <a:gd name="T12" fmla="*/ 5 w 90"/>
                <a:gd name="T13" fmla="*/ 5 h 58"/>
                <a:gd name="T14" fmla="*/ 2 w 90"/>
                <a:gd name="T15" fmla="*/ 3 h 58"/>
                <a:gd name="T16" fmla="*/ 0 w 90"/>
                <a:gd name="T17" fmla="*/ 0 h 58"/>
                <a:gd name="T18" fmla="*/ 2 w 90"/>
                <a:gd name="T19" fmla="*/ 2 h 58"/>
                <a:gd name="T20" fmla="*/ 5 w 90"/>
                <a:gd name="T21" fmla="*/ 3 h 58"/>
                <a:gd name="T22" fmla="*/ 9 w 90"/>
                <a:gd name="T23" fmla="*/ 5 h 58"/>
                <a:gd name="T24" fmla="*/ 13 w 90"/>
                <a:gd name="T25" fmla="*/ 7 h 58"/>
                <a:gd name="T26" fmla="*/ 17 w 90"/>
                <a:gd name="T27" fmla="*/ 10 h 58"/>
                <a:gd name="T28" fmla="*/ 20 w 90"/>
                <a:gd name="T29" fmla="*/ 12 h 58"/>
                <a:gd name="T30" fmla="*/ 22 w 90"/>
                <a:gd name="T31" fmla="*/ 13 h 58"/>
                <a:gd name="T32" fmla="*/ 23 w 90"/>
                <a:gd name="T33" fmla="*/ 15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39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18 w 74"/>
                <a:gd name="T1" fmla="*/ 16 h 61"/>
                <a:gd name="T2" fmla="*/ 17 w 74"/>
                <a:gd name="T3" fmla="*/ 16 h 61"/>
                <a:gd name="T4" fmla="*/ 15 w 74"/>
                <a:gd name="T5" fmla="*/ 15 h 61"/>
                <a:gd name="T6" fmla="*/ 12 w 74"/>
                <a:gd name="T7" fmla="*/ 13 h 61"/>
                <a:gd name="T8" fmla="*/ 9 w 74"/>
                <a:gd name="T9" fmla="*/ 10 h 61"/>
                <a:gd name="T10" fmla="*/ 5 w 74"/>
                <a:gd name="T11" fmla="*/ 8 h 61"/>
                <a:gd name="T12" fmla="*/ 3 w 74"/>
                <a:gd name="T13" fmla="*/ 5 h 61"/>
                <a:gd name="T14" fmla="*/ 0 w 74"/>
                <a:gd name="T15" fmla="*/ 2 h 61"/>
                <a:gd name="T16" fmla="*/ 0 w 74"/>
                <a:gd name="T17" fmla="*/ 0 h 61"/>
                <a:gd name="T18" fmla="*/ 2 w 74"/>
                <a:gd name="T19" fmla="*/ 2 h 61"/>
                <a:gd name="T20" fmla="*/ 4 w 74"/>
                <a:gd name="T21" fmla="*/ 3 h 61"/>
                <a:gd name="T22" fmla="*/ 7 w 74"/>
                <a:gd name="T23" fmla="*/ 6 h 61"/>
                <a:gd name="T24" fmla="*/ 11 w 74"/>
                <a:gd name="T25" fmla="*/ 8 h 61"/>
                <a:gd name="T26" fmla="*/ 14 w 74"/>
                <a:gd name="T27" fmla="*/ 11 h 61"/>
                <a:gd name="T28" fmla="*/ 16 w 74"/>
                <a:gd name="T29" fmla="*/ 13 h 61"/>
                <a:gd name="T30" fmla="*/ 18 w 74"/>
                <a:gd name="T31" fmla="*/ 15 h 61"/>
                <a:gd name="T32" fmla="*/ 18 w 74"/>
                <a:gd name="T33" fmla="*/ 16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40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15 w 60"/>
                <a:gd name="T1" fmla="*/ 13 h 50"/>
                <a:gd name="T2" fmla="*/ 15 w 60"/>
                <a:gd name="T3" fmla="*/ 13 h 50"/>
                <a:gd name="T4" fmla="*/ 13 w 60"/>
                <a:gd name="T5" fmla="*/ 13 h 50"/>
                <a:gd name="T6" fmla="*/ 10 w 60"/>
                <a:gd name="T7" fmla="*/ 11 h 50"/>
                <a:gd name="T8" fmla="*/ 8 w 60"/>
                <a:gd name="T9" fmla="*/ 10 h 50"/>
                <a:gd name="T10" fmla="*/ 5 w 60"/>
                <a:gd name="T11" fmla="*/ 8 h 50"/>
                <a:gd name="T12" fmla="*/ 3 w 60"/>
                <a:gd name="T13" fmla="*/ 5 h 50"/>
                <a:gd name="T14" fmla="*/ 1 w 60"/>
                <a:gd name="T15" fmla="*/ 3 h 50"/>
                <a:gd name="T16" fmla="*/ 0 w 60"/>
                <a:gd name="T17" fmla="*/ 0 h 50"/>
                <a:gd name="T18" fmla="*/ 2 w 60"/>
                <a:gd name="T19" fmla="*/ 2 h 50"/>
                <a:gd name="T20" fmla="*/ 4 w 60"/>
                <a:gd name="T21" fmla="*/ 3 h 50"/>
                <a:gd name="T22" fmla="*/ 6 w 60"/>
                <a:gd name="T23" fmla="*/ 5 h 50"/>
                <a:gd name="T24" fmla="*/ 10 w 60"/>
                <a:gd name="T25" fmla="*/ 7 h 50"/>
                <a:gd name="T26" fmla="*/ 12 w 60"/>
                <a:gd name="T27" fmla="*/ 9 h 50"/>
                <a:gd name="T28" fmla="*/ 14 w 60"/>
                <a:gd name="T29" fmla="*/ 11 h 50"/>
                <a:gd name="T30" fmla="*/ 15 w 60"/>
                <a:gd name="T31" fmla="*/ 12 h 50"/>
                <a:gd name="T32" fmla="*/ 15 w 60"/>
                <a:gd name="T33" fmla="*/ 13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41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11 w 43"/>
                <a:gd name="T1" fmla="*/ 11 h 45"/>
                <a:gd name="T2" fmla="*/ 10 w 43"/>
                <a:gd name="T3" fmla="*/ 11 h 45"/>
                <a:gd name="T4" fmla="*/ 9 w 43"/>
                <a:gd name="T5" fmla="*/ 10 h 45"/>
                <a:gd name="T6" fmla="*/ 7 w 43"/>
                <a:gd name="T7" fmla="*/ 8 h 45"/>
                <a:gd name="T8" fmla="*/ 5 w 43"/>
                <a:gd name="T9" fmla="*/ 7 h 45"/>
                <a:gd name="T10" fmla="*/ 3 w 43"/>
                <a:gd name="T11" fmla="*/ 5 h 45"/>
                <a:gd name="T12" fmla="*/ 1 w 43"/>
                <a:gd name="T13" fmla="*/ 3 h 45"/>
                <a:gd name="T14" fmla="*/ 1 w 43"/>
                <a:gd name="T15" fmla="*/ 1 h 45"/>
                <a:gd name="T16" fmla="*/ 0 w 43"/>
                <a:gd name="T17" fmla="*/ 0 h 45"/>
                <a:gd name="T18" fmla="*/ 3 w 43"/>
                <a:gd name="T19" fmla="*/ 2 h 45"/>
                <a:gd name="T20" fmla="*/ 6 w 43"/>
                <a:gd name="T21" fmla="*/ 5 h 45"/>
                <a:gd name="T22" fmla="*/ 9 w 43"/>
                <a:gd name="T23" fmla="*/ 8 h 45"/>
                <a:gd name="T24" fmla="*/ 11 w 43"/>
                <a:gd name="T25" fmla="*/ 1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42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7 w 25"/>
                <a:gd name="T1" fmla="*/ 8 h 29"/>
                <a:gd name="T2" fmla="*/ 5 w 25"/>
                <a:gd name="T3" fmla="*/ 7 h 29"/>
                <a:gd name="T4" fmla="*/ 3 w 25"/>
                <a:gd name="T5" fmla="*/ 6 h 29"/>
                <a:gd name="T6" fmla="*/ 0 w 25"/>
                <a:gd name="T7" fmla="*/ 3 h 29"/>
                <a:gd name="T8" fmla="*/ 0 w 25"/>
                <a:gd name="T9" fmla="*/ 0 h 29"/>
                <a:gd name="T10" fmla="*/ 2 w 25"/>
                <a:gd name="T11" fmla="*/ 3 h 29"/>
                <a:gd name="T12" fmla="*/ 5 w 25"/>
                <a:gd name="T13" fmla="*/ 5 h 29"/>
                <a:gd name="T14" fmla="*/ 7 w 25"/>
                <a:gd name="T15" fmla="*/ 6 h 29"/>
                <a:gd name="T16" fmla="*/ 7 w 25"/>
                <a:gd name="T17" fmla="*/ 8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43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3 w 36"/>
                <a:gd name="T3" fmla="*/ 2 h 34"/>
                <a:gd name="T4" fmla="*/ 6 w 36"/>
                <a:gd name="T5" fmla="*/ 4 h 34"/>
                <a:gd name="T6" fmla="*/ 10 w 36"/>
                <a:gd name="T7" fmla="*/ 6 h 34"/>
                <a:gd name="T8" fmla="*/ 10 w 36"/>
                <a:gd name="T9" fmla="*/ 9 h 34"/>
                <a:gd name="T10" fmla="*/ 8 w 36"/>
                <a:gd name="T11" fmla="*/ 8 h 34"/>
                <a:gd name="T12" fmla="*/ 5 w 36"/>
                <a:gd name="T13" fmla="*/ 6 h 34"/>
                <a:gd name="T14" fmla="*/ 2 w 36"/>
                <a:gd name="T15" fmla="*/ 3 h 34"/>
                <a:gd name="T16" fmla="*/ 0 w 3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44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6 w 18"/>
                <a:gd name="T1" fmla="*/ 0 h 40"/>
                <a:gd name="T2" fmla="*/ 4 w 18"/>
                <a:gd name="T3" fmla="*/ 2 h 40"/>
                <a:gd name="T4" fmla="*/ 2 w 18"/>
                <a:gd name="T5" fmla="*/ 5 h 40"/>
                <a:gd name="T6" fmla="*/ 0 w 18"/>
                <a:gd name="T7" fmla="*/ 8 h 40"/>
                <a:gd name="T8" fmla="*/ 1 w 18"/>
                <a:gd name="T9" fmla="*/ 10 h 40"/>
                <a:gd name="T10" fmla="*/ 2 w 18"/>
                <a:gd name="T11" fmla="*/ 10 h 40"/>
                <a:gd name="T12" fmla="*/ 4 w 18"/>
                <a:gd name="T13" fmla="*/ 7 h 40"/>
                <a:gd name="T14" fmla="*/ 5 w 18"/>
                <a:gd name="T15" fmla="*/ 3 h 40"/>
                <a:gd name="T16" fmla="*/ 6 w 18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45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2 h 44"/>
                <a:gd name="T4" fmla="*/ 0 w 10"/>
                <a:gd name="T5" fmla="*/ 6 h 44"/>
                <a:gd name="T6" fmla="*/ 1 w 10"/>
                <a:gd name="T7" fmla="*/ 10 h 44"/>
                <a:gd name="T8" fmla="*/ 2 w 10"/>
                <a:gd name="T9" fmla="*/ 11 h 44"/>
                <a:gd name="T10" fmla="*/ 3 w 10"/>
                <a:gd name="T11" fmla="*/ 10 h 44"/>
                <a:gd name="T12" fmla="*/ 2 w 10"/>
                <a:gd name="T13" fmla="*/ 6 h 44"/>
                <a:gd name="T14" fmla="*/ 1 w 10"/>
                <a:gd name="T15" fmla="*/ 3 h 44"/>
                <a:gd name="T16" fmla="*/ 0 w 10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46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8 w 34"/>
                <a:gd name="T1" fmla="*/ 0 h 39"/>
                <a:gd name="T2" fmla="*/ 6 w 34"/>
                <a:gd name="T3" fmla="*/ 3 h 39"/>
                <a:gd name="T4" fmla="*/ 4 w 34"/>
                <a:gd name="T5" fmla="*/ 7 h 39"/>
                <a:gd name="T6" fmla="*/ 2 w 34"/>
                <a:gd name="T7" fmla="*/ 10 h 39"/>
                <a:gd name="T8" fmla="*/ 0 w 34"/>
                <a:gd name="T9" fmla="*/ 10 h 39"/>
                <a:gd name="T10" fmla="*/ 0 w 34"/>
                <a:gd name="T11" fmla="*/ 8 h 39"/>
                <a:gd name="T12" fmla="*/ 3 w 34"/>
                <a:gd name="T13" fmla="*/ 5 h 39"/>
                <a:gd name="T14" fmla="*/ 6 w 34"/>
                <a:gd name="T15" fmla="*/ 2 h 39"/>
                <a:gd name="T16" fmla="*/ 8 w 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47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15 w 58"/>
                <a:gd name="T1" fmla="*/ 3 h 12"/>
                <a:gd name="T2" fmla="*/ 13 w 58"/>
                <a:gd name="T3" fmla="*/ 3 h 12"/>
                <a:gd name="T4" fmla="*/ 11 w 58"/>
                <a:gd name="T5" fmla="*/ 3 h 12"/>
                <a:gd name="T6" fmla="*/ 9 w 58"/>
                <a:gd name="T7" fmla="*/ 3 h 12"/>
                <a:gd name="T8" fmla="*/ 6 w 58"/>
                <a:gd name="T9" fmla="*/ 3 h 12"/>
                <a:gd name="T10" fmla="*/ 4 w 58"/>
                <a:gd name="T11" fmla="*/ 3 h 12"/>
                <a:gd name="T12" fmla="*/ 2 w 58"/>
                <a:gd name="T13" fmla="*/ 3 h 12"/>
                <a:gd name="T14" fmla="*/ 1 w 58"/>
                <a:gd name="T15" fmla="*/ 2 h 12"/>
                <a:gd name="T16" fmla="*/ 0 w 58"/>
                <a:gd name="T17" fmla="*/ 1 h 12"/>
                <a:gd name="T18" fmla="*/ 1 w 58"/>
                <a:gd name="T19" fmla="*/ 1 h 12"/>
                <a:gd name="T20" fmla="*/ 2 w 58"/>
                <a:gd name="T21" fmla="*/ 0 h 12"/>
                <a:gd name="T22" fmla="*/ 4 w 58"/>
                <a:gd name="T23" fmla="*/ 0 h 12"/>
                <a:gd name="T24" fmla="*/ 6 w 58"/>
                <a:gd name="T25" fmla="*/ 1 h 12"/>
                <a:gd name="T26" fmla="*/ 8 w 58"/>
                <a:gd name="T27" fmla="*/ 1 h 12"/>
                <a:gd name="T28" fmla="*/ 11 w 58"/>
                <a:gd name="T29" fmla="*/ 2 h 12"/>
                <a:gd name="T30" fmla="*/ 13 w 58"/>
                <a:gd name="T31" fmla="*/ 3 h 12"/>
                <a:gd name="T32" fmla="*/ 15 w 58"/>
                <a:gd name="T33" fmla="*/ 3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48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14 w 57"/>
                <a:gd name="T1" fmla="*/ 5 h 20"/>
                <a:gd name="T2" fmla="*/ 12 w 57"/>
                <a:gd name="T3" fmla="*/ 5 h 20"/>
                <a:gd name="T4" fmla="*/ 10 w 57"/>
                <a:gd name="T5" fmla="*/ 5 h 20"/>
                <a:gd name="T6" fmla="*/ 8 w 57"/>
                <a:gd name="T7" fmla="*/ 5 h 20"/>
                <a:gd name="T8" fmla="*/ 6 w 57"/>
                <a:gd name="T9" fmla="*/ 4 h 20"/>
                <a:gd name="T10" fmla="*/ 3 w 57"/>
                <a:gd name="T11" fmla="*/ 4 h 20"/>
                <a:gd name="T12" fmla="*/ 2 w 57"/>
                <a:gd name="T13" fmla="*/ 3 h 20"/>
                <a:gd name="T14" fmla="*/ 0 w 57"/>
                <a:gd name="T15" fmla="*/ 2 h 20"/>
                <a:gd name="T16" fmla="*/ 0 w 57"/>
                <a:gd name="T17" fmla="*/ 1 h 20"/>
                <a:gd name="T18" fmla="*/ 0 w 57"/>
                <a:gd name="T19" fmla="*/ 0 h 20"/>
                <a:gd name="T20" fmla="*/ 2 w 57"/>
                <a:gd name="T21" fmla="*/ 0 h 20"/>
                <a:gd name="T22" fmla="*/ 3 w 57"/>
                <a:gd name="T23" fmla="*/ 1 h 20"/>
                <a:gd name="T24" fmla="*/ 6 w 57"/>
                <a:gd name="T25" fmla="*/ 2 h 20"/>
                <a:gd name="T26" fmla="*/ 8 w 57"/>
                <a:gd name="T27" fmla="*/ 3 h 20"/>
                <a:gd name="T28" fmla="*/ 11 w 57"/>
                <a:gd name="T29" fmla="*/ 4 h 20"/>
                <a:gd name="T30" fmla="*/ 13 w 57"/>
                <a:gd name="T31" fmla="*/ 5 h 20"/>
                <a:gd name="T32" fmla="*/ 14 w 57"/>
                <a:gd name="T33" fmla="*/ 5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49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14 w 53"/>
                <a:gd name="T1" fmla="*/ 1 h 12"/>
                <a:gd name="T2" fmla="*/ 13 w 53"/>
                <a:gd name="T3" fmla="*/ 2 h 12"/>
                <a:gd name="T4" fmla="*/ 12 w 53"/>
                <a:gd name="T5" fmla="*/ 3 h 12"/>
                <a:gd name="T6" fmla="*/ 10 w 53"/>
                <a:gd name="T7" fmla="*/ 3 h 12"/>
                <a:gd name="T8" fmla="*/ 8 w 53"/>
                <a:gd name="T9" fmla="*/ 3 h 12"/>
                <a:gd name="T10" fmla="*/ 5 w 53"/>
                <a:gd name="T11" fmla="*/ 3 h 12"/>
                <a:gd name="T12" fmla="*/ 3 w 53"/>
                <a:gd name="T13" fmla="*/ 3 h 12"/>
                <a:gd name="T14" fmla="*/ 1 w 53"/>
                <a:gd name="T15" fmla="*/ 3 h 12"/>
                <a:gd name="T16" fmla="*/ 0 w 53"/>
                <a:gd name="T17" fmla="*/ 1 h 12"/>
                <a:gd name="T18" fmla="*/ 0 w 53"/>
                <a:gd name="T19" fmla="*/ 1 h 12"/>
                <a:gd name="T20" fmla="*/ 1 w 53"/>
                <a:gd name="T21" fmla="*/ 0 h 12"/>
                <a:gd name="T22" fmla="*/ 3 w 53"/>
                <a:gd name="T23" fmla="*/ 0 h 12"/>
                <a:gd name="T24" fmla="*/ 5 w 53"/>
                <a:gd name="T25" fmla="*/ 1 h 12"/>
                <a:gd name="T26" fmla="*/ 7 w 53"/>
                <a:gd name="T27" fmla="*/ 1 h 12"/>
                <a:gd name="T28" fmla="*/ 10 w 53"/>
                <a:gd name="T29" fmla="*/ 1 h 12"/>
                <a:gd name="T30" fmla="*/ 12 w 53"/>
                <a:gd name="T31" fmla="*/ 1 h 12"/>
                <a:gd name="T32" fmla="*/ 14 w 53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50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15 w 63"/>
                <a:gd name="T1" fmla="*/ 0 h 20"/>
                <a:gd name="T2" fmla="*/ 13 w 63"/>
                <a:gd name="T3" fmla="*/ 1 h 20"/>
                <a:gd name="T4" fmla="*/ 12 w 63"/>
                <a:gd name="T5" fmla="*/ 3 h 20"/>
                <a:gd name="T6" fmla="*/ 9 w 63"/>
                <a:gd name="T7" fmla="*/ 3 h 20"/>
                <a:gd name="T8" fmla="*/ 6 w 63"/>
                <a:gd name="T9" fmla="*/ 4 h 20"/>
                <a:gd name="T10" fmla="*/ 4 w 63"/>
                <a:gd name="T11" fmla="*/ 5 h 20"/>
                <a:gd name="T12" fmla="*/ 2 w 63"/>
                <a:gd name="T13" fmla="*/ 5 h 20"/>
                <a:gd name="T14" fmla="*/ 0 w 63"/>
                <a:gd name="T15" fmla="*/ 5 h 20"/>
                <a:gd name="T16" fmla="*/ 0 w 63"/>
                <a:gd name="T17" fmla="*/ 4 h 20"/>
                <a:gd name="T18" fmla="*/ 0 w 63"/>
                <a:gd name="T19" fmla="*/ 3 h 20"/>
                <a:gd name="T20" fmla="*/ 1 w 63"/>
                <a:gd name="T21" fmla="*/ 2 h 20"/>
                <a:gd name="T22" fmla="*/ 4 w 63"/>
                <a:gd name="T23" fmla="*/ 2 h 20"/>
                <a:gd name="T24" fmla="*/ 6 w 63"/>
                <a:gd name="T25" fmla="*/ 1 h 20"/>
                <a:gd name="T26" fmla="*/ 9 w 63"/>
                <a:gd name="T27" fmla="*/ 1 h 20"/>
                <a:gd name="T28" fmla="*/ 12 w 63"/>
                <a:gd name="T29" fmla="*/ 1 h 20"/>
                <a:gd name="T30" fmla="*/ 14 w 63"/>
                <a:gd name="T31" fmla="*/ 1 h 20"/>
                <a:gd name="T32" fmla="*/ 15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51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18 w 68"/>
                <a:gd name="T1" fmla="*/ 0 h 23"/>
                <a:gd name="T2" fmla="*/ 16 w 68"/>
                <a:gd name="T3" fmla="*/ 0 h 23"/>
                <a:gd name="T4" fmla="*/ 13 w 68"/>
                <a:gd name="T5" fmla="*/ 1 h 23"/>
                <a:gd name="T6" fmla="*/ 11 w 68"/>
                <a:gd name="T7" fmla="*/ 3 h 23"/>
                <a:gd name="T8" fmla="*/ 8 w 68"/>
                <a:gd name="T9" fmla="*/ 4 h 23"/>
                <a:gd name="T10" fmla="*/ 5 w 68"/>
                <a:gd name="T11" fmla="*/ 5 h 23"/>
                <a:gd name="T12" fmla="*/ 2 w 68"/>
                <a:gd name="T13" fmla="*/ 5 h 23"/>
                <a:gd name="T14" fmla="*/ 1 w 68"/>
                <a:gd name="T15" fmla="*/ 5 h 23"/>
                <a:gd name="T16" fmla="*/ 0 w 68"/>
                <a:gd name="T17" fmla="*/ 4 h 23"/>
                <a:gd name="T18" fmla="*/ 1 w 68"/>
                <a:gd name="T19" fmla="*/ 3 h 23"/>
                <a:gd name="T20" fmla="*/ 3 w 68"/>
                <a:gd name="T21" fmla="*/ 2 h 23"/>
                <a:gd name="T22" fmla="*/ 5 w 68"/>
                <a:gd name="T23" fmla="*/ 1 h 23"/>
                <a:gd name="T24" fmla="*/ 8 w 68"/>
                <a:gd name="T25" fmla="*/ 1 h 23"/>
                <a:gd name="T26" fmla="*/ 12 w 68"/>
                <a:gd name="T27" fmla="*/ 1 h 23"/>
                <a:gd name="T28" fmla="*/ 14 w 68"/>
                <a:gd name="T29" fmla="*/ 0 h 23"/>
                <a:gd name="T30" fmla="*/ 17 w 68"/>
                <a:gd name="T31" fmla="*/ 0 h 23"/>
                <a:gd name="T32" fmla="*/ 18 w 6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52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19 w 73"/>
                <a:gd name="T1" fmla="*/ 0 h 37"/>
                <a:gd name="T2" fmla="*/ 17 w 73"/>
                <a:gd name="T3" fmla="*/ 1 h 37"/>
                <a:gd name="T4" fmla="*/ 14 w 73"/>
                <a:gd name="T5" fmla="*/ 3 h 37"/>
                <a:gd name="T6" fmla="*/ 12 w 73"/>
                <a:gd name="T7" fmla="*/ 5 h 37"/>
                <a:gd name="T8" fmla="*/ 9 w 73"/>
                <a:gd name="T9" fmla="*/ 7 h 37"/>
                <a:gd name="T10" fmla="*/ 6 w 73"/>
                <a:gd name="T11" fmla="*/ 8 h 37"/>
                <a:gd name="T12" fmla="*/ 3 w 73"/>
                <a:gd name="T13" fmla="*/ 9 h 37"/>
                <a:gd name="T14" fmla="*/ 2 w 73"/>
                <a:gd name="T15" fmla="*/ 9 h 37"/>
                <a:gd name="T16" fmla="*/ 0 w 73"/>
                <a:gd name="T17" fmla="*/ 8 h 37"/>
                <a:gd name="T18" fmla="*/ 1 w 73"/>
                <a:gd name="T19" fmla="*/ 7 h 37"/>
                <a:gd name="T20" fmla="*/ 3 w 73"/>
                <a:gd name="T21" fmla="*/ 6 h 37"/>
                <a:gd name="T22" fmla="*/ 5 w 73"/>
                <a:gd name="T23" fmla="*/ 5 h 37"/>
                <a:gd name="T24" fmla="*/ 8 w 73"/>
                <a:gd name="T25" fmla="*/ 4 h 37"/>
                <a:gd name="T26" fmla="*/ 12 w 73"/>
                <a:gd name="T27" fmla="*/ 3 h 37"/>
                <a:gd name="T28" fmla="*/ 15 w 73"/>
                <a:gd name="T29" fmla="*/ 2 h 37"/>
                <a:gd name="T30" fmla="*/ 17 w 73"/>
                <a:gd name="T31" fmla="*/ 1 h 37"/>
                <a:gd name="T32" fmla="*/ 19 w 7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53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17 w 67"/>
                <a:gd name="T1" fmla="*/ 0 h 45"/>
                <a:gd name="T2" fmla="*/ 16 w 67"/>
                <a:gd name="T3" fmla="*/ 1 h 45"/>
                <a:gd name="T4" fmla="*/ 14 w 67"/>
                <a:gd name="T5" fmla="*/ 3 h 45"/>
                <a:gd name="T6" fmla="*/ 11 w 67"/>
                <a:gd name="T7" fmla="*/ 5 h 45"/>
                <a:gd name="T8" fmla="*/ 8 w 67"/>
                <a:gd name="T9" fmla="*/ 7 h 45"/>
                <a:gd name="T10" fmla="*/ 6 w 67"/>
                <a:gd name="T11" fmla="*/ 9 h 45"/>
                <a:gd name="T12" fmla="*/ 3 w 67"/>
                <a:gd name="T13" fmla="*/ 10 h 45"/>
                <a:gd name="T14" fmla="*/ 2 w 67"/>
                <a:gd name="T15" fmla="*/ 11 h 45"/>
                <a:gd name="T16" fmla="*/ 0 w 67"/>
                <a:gd name="T17" fmla="*/ 10 h 45"/>
                <a:gd name="T18" fmla="*/ 1 w 67"/>
                <a:gd name="T19" fmla="*/ 9 h 45"/>
                <a:gd name="T20" fmla="*/ 2 w 67"/>
                <a:gd name="T21" fmla="*/ 8 h 45"/>
                <a:gd name="T22" fmla="*/ 5 w 67"/>
                <a:gd name="T23" fmla="*/ 6 h 45"/>
                <a:gd name="T24" fmla="*/ 8 w 67"/>
                <a:gd name="T25" fmla="*/ 5 h 45"/>
                <a:gd name="T26" fmla="*/ 11 w 67"/>
                <a:gd name="T27" fmla="*/ 3 h 45"/>
                <a:gd name="T28" fmla="*/ 14 w 67"/>
                <a:gd name="T29" fmla="*/ 2 h 45"/>
                <a:gd name="T30" fmla="*/ 16 w 67"/>
                <a:gd name="T31" fmla="*/ 0 h 45"/>
                <a:gd name="T32" fmla="*/ 17 w 67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54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15 w 61"/>
                <a:gd name="T1" fmla="*/ 0 h 38"/>
                <a:gd name="T2" fmla="*/ 14 w 61"/>
                <a:gd name="T3" fmla="*/ 1 h 38"/>
                <a:gd name="T4" fmla="*/ 11 w 61"/>
                <a:gd name="T5" fmla="*/ 3 h 38"/>
                <a:gd name="T6" fmla="*/ 9 w 61"/>
                <a:gd name="T7" fmla="*/ 5 h 38"/>
                <a:gd name="T8" fmla="*/ 7 w 61"/>
                <a:gd name="T9" fmla="*/ 7 h 38"/>
                <a:gd name="T10" fmla="*/ 4 w 61"/>
                <a:gd name="T11" fmla="*/ 8 h 38"/>
                <a:gd name="T12" fmla="*/ 2 w 61"/>
                <a:gd name="T13" fmla="*/ 9 h 38"/>
                <a:gd name="T14" fmla="*/ 0 w 61"/>
                <a:gd name="T15" fmla="*/ 10 h 38"/>
                <a:gd name="T16" fmla="*/ 0 w 61"/>
                <a:gd name="T17" fmla="*/ 9 h 38"/>
                <a:gd name="T18" fmla="*/ 0 w 61"/>
                <a:gd name="T19" fmla="*/ 8 h 38"/>
                <a:gd name="T20" fmla="*/ 2 w 61"/>
                <a:gd name="T21" fmla="*/ 6 h 38"/>
                <a:gd name="T22" fmla="*/ 4 w 61"/>
                <a:gd name="T23" fmla="*/ 5 h 38"/>
                <a:gd name="T24" fmla="*/ 7 w 61"/>
                <a:gd name="T25" fmla="*/ 4 h 38"/>
                <a:gd name="T26" fmla="*/ 9 w 61"/>
                <a:gd name="T27" fmla="*/ 3 h 38"/>
                <a:gd name="T28" fmla="*/ 12 w 61"/>
                <a:gd name="T29" fmla="*/ 2 h 38"/>
                <a:gd name="T30" fmla="*/ 14 w 61"/>
                <a:gd name="T31" fmla="*/ 1 h 38"/>
                <a:gd name="T32" fmla="*/ 15 w 6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55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23 w 90"/>
                <a:gd name="T1" fmla="*/ 14 h 58"/>
                <a:gd name="T2" fmla="*/ 22 w 90"/>
                <a:gd name="T3" fmla="*/ 15 h 58"/>
                <a:gd name="T4" fmla="*/ 19 w 90"/>
                <a:gd name="T5" fmla="*/ 14 h 58"/>
                <a:gd name="T6" fmla="*/ 16 w 90"/>
                <a:gd name="T7" fmla="*/ 13 h 58"/>
                <a:gd name="T8" fmla="*/ 12 w 90"/>
                <a:gd name="T9" fmla="*/ 11 h 58"/>
                <a:gd name="T10" fmla="*/ 8 w 90"/>
                <a:gd name="T11" fmla="*/ 8 h 58"/>
                <a:gd name="T12" fmla="*/ 4 w 90"/>
                <a:gd name="T13" fmla="*/ 5 h 58"/>
                <a:gd name="T14" fmla="*/ 2 w 90"/>
                <a:gd name="T15" fmla="*/ 3 h 58"/>
                <a:gd name="T16" fmla="*/ 0 w 90"/>
                <a:gd name="T17" fmla="*/ 0 h 58"/>
                <a:gd name="T18" fmla="*/ 2 w 90"/>
                <a:gd name="T19" fmla="*/ 1 h 58"/>
                <a:gd name="T20" fmla="*/ 5 w 90"/>
                <a:gd name="T21" fmla="*/ 3 h 58"/>
                <a:gd name="T22" fmla="*/ 9 w 90"/>
                <a:gd name="T23" fmla="*/ 5 h 58"/>
                <a:gd name="T24" fmla="*/ 13 w 90"/>
                <a:gd name="T25" fmla="*/ 7 h 58"/>
                <a:gd name="T26" fmla="*/ 17 w 90"/>
                <a:gd name="T27" fmla="*/ 10 h 58"/>
                <a:gd name="T28" fmla="*/ 20 w 90"/>
                <a:gd name="T29" fmla="*/ 12 h 58"/>
                <a:gd name="T30" fmla="*/ 22 w 90"/>
                <a:gd name="T31" fmla="*/ 13 h 58"/>
                <a:gd name="T32" fmla="*/ 23 w 90"/>
                <a:gd name="T33" fmla="*/ 1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56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18 w 70"/>
                <a:gd name="T1" fmla="*/ 12 h 49"/>
                <a:gd name="T2" fmla="*/ 17 w 70"/>
                <a:gd name="T3" fmla="*/ 12 h 49"/>
                <a:gd name="T4" fmla="*/ 15 w 70"/>
                <a:gd name="T5" fmla="*/ 11 h 49"/>
                <a:gd name="T6" fmla="*/ 13 w 70"/>
                <a:gd name="T7" fmla="*/ 10 h 49"/>
                <a:gd name="T8" fmla="*/ 10 w 70"/>
                <a:gd name="T9" fmla="*/ 9 h 49"/>
                <a:gd name="T10" fmla="*/ 7 w 70"/>
                <a:gd name="T11" fmla="*/ 7 h 49"/>
                <a:gd name="T12" fmla="*/ 4 w 70"/>
                <a:gd name="T13" fmla="*/ 5 h 49"/>
                <a:gd name="T14" fmla="*/ 2 w 70"/>
                <a:gd name="T15" fmla="*/ 2 h 49"/>
                <a:gd name="T16" fmla="*/ 0 w 70"/>
                <a:gd name="T17" fmla="*/ 0 h 49"/>
                <a:gd name="T18" fmla="*/ 2 w 70"/>
                <a:gd name="T19" fmla="*/ 1 h 49"/>
                <a:gd name="T20" fmla="*/ 5 w 70"/>
                <a:gd name="T21" fmla="*/ 3 h 49"/>
                <a:gd name="T22" fmla="*/ 8 w 70"/>
                <a:gd name="T23" fmla="*/ 5 h 49"/>
                <a:gd name="T24" fmla="*/ 11 w 70"/>
                <a:gd name="T25" fmla="*/ 7 h 49"/>
                <a:gd name="T26" fmla="*/ 14 w 70"/>
                <a:gd name="T27" fmla="*/ 8 h 49"/>
                <a:gd name="T28" fmla="*/ 16 w 70"/>
                <a:gd name="T29" fmla="*/ 10 h 49"/>
                <a:gd name="T30" fmla="*/ 18 w 70"/>
                <a:gd name="T31" fmla="*/ 11 h 49"/>
                <a:gd name="T32" fmla="*/ 18 w 70"/>
                <a:gd name="T33" fmla="*/ 12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57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17 w 69"/>
                <a:gd name="T1" fmla="*/ 0 h 43"/>
                <a:gd name="T2" fmla="*/ 16 w 69"/>
                <a:gd name="T3" fmla="*/ 1 h 43"/>
                <a:gd name="T4" fmla="*/ 13 w 69"/>
                <a:gd name="T5" fmla="*/ 3 h 43"/>
                <a:gd name="T6" fmla="*/ 11 w 69"/>
                <a:gd name="T7" fmla="*/ 5 h 43"/>
                <a:gd name="T8" fmla="*/ 8 w 69"/>
                <a:gd name="T9" fmla="*/ 7 h 43"/>
                <a:gd name="T10" fmla="*/ 5 w 69"/>
                <a:gd name="T11" fmla="*/ 9 h 43"/>
                <a:gd name="T12" fmla="*/ 3 w 69"/>
                <a:gd name="T13" fmla="*/ 10 h 43"/>
                <a:gd name="T14" fmla="*/ 1 w 69"/>
                <a:gd name="T15" fmla="*/ 10 h 43"/>
                <a:gd name="T16" fmla="*/ 0 w 69"/>
                <a:gd name="T17" fmla="*/ 10 h 43"/>
                <a:gd name="T18" fmla="*/ 0 w 69"/>
                <a:gd name="T19" fmla="*/ 9 h 43"/>
                <a:gd name="T20" fmla="*/ 2 w 69"/>
                <a:gd name="T21" fmla="*/ 8 h 43"/>
                <a:gd name="T22" fmla="*/ 4 w 69"/>
                <a:gd name="T23" fmla="*/ 6 h 43"/>
                <a:gd name="T24" fmla="*/ 7 w 69"/>
                <a:gd name="T25" fmla="*/ 5 h 43"/>
                <a:gd name="T26" fmla="*/ 11 w 69"/>
                <a:gd name="T27" fmla="*/ 3 h 43"/>
                <a:gd name="T28" fmla="*/ 13 w 69"/>
                <a:gd name="T29" fmla="*/ 2 h 43"/>
                <a:gd name="T30" fmla="*/ 16 w 69"/>
                <a:gd name="T31" fmla="*/ 0 h 43"/>
                <a:gd name="T32" fmla="*/ 17 w 6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58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66 w 673"/>
                <a:gd name="T1" fmla="*/ 39 h 664"/>
                <a:gd name="T2" fmla="*/ 46 w 673"/>
                <a:gd name="T3" fmla="*/ 25 h 664"/>
                <a:gd name="T4" fmla="*/ 19 w 673"/>
                <a:gd name="T5" fmla="*/ 19 h 664"/>
                <a:gd name="T6" fmla="*/ 9 w 673"/>
                <a:gd name="T7" fmla="*/ 16 h 664"/>
                <a:gd name="T8" fmla="*/ 16 w 673"/>
                <a:gd name="T9" fmla="*/ 38 h 664"/>
                <a:gd name="T10" fmla="*/ 26 w 673"/>
                <a:gd name="T11" fmla="*/ 58 h 664"/>
                <a:gd name="T12" fmla="*/ 46 w 673"/>
                <a:gd name="T13" fmla="*/ 71 h 664"/>
                <a:gd name="T14" fmla="*/ 62 w 673"/>
                <a:gd name="T15" fmla="*/ 79 h 664"/>
                <a:gd name="T16" fmla="*/ 55 w 673"/>
                <a:gd name="T17" fmla="*/ 82 h 664"/>
                <a:gd name="T18" fmla="*/ 42 w 673"/>
                <a:gd name="T19" fmla="*/ 80 h 664"/>
                <a:gd name="T20" fmla="*/ 25 w 673"/>
                <a:gd name="T21" fmla="*/ 88 h 664"/>
                <a:gd name="T22" fmla="*/ 14 w 673"/>
                <a:gd name="T23" fmla="*/ 103 h 664"/>
                <a:gd name="T24" fmla="*/ 2 w 673"/>
                <a:gd name="T25" fmla="*/ 111 h 664"/>
                <a:gd name="T26" fmla="*/ 4 w 673"/>
                <a:gd name="T27" fmla="*/ 116 h 664"/>
                <a:gd name="T28" fmla="*/ 14 w 673"/>
                <a:gd name="T29" fmla="*/ 121 h 664"/>
                <a:gd name="T30" fmla="*/ 34 w 673"/>
                <a:gd name="T31" fmla="*/ 124 h 664"/>
                <a:gd name="T32" fmla="*/ 58 w 673"/>
                <a:gd name="T33" fmla="*/ 109 h 664"/>
                <a:gd name="T34" fmla="*/ 63 w 673"/>
                <a:gd name="T35" fmla="*/ 98 h 664"/>
                <a:gd name="T36" fmla="*/ 70 w 673"/>
                <a:gd name="T37" fmla="*/ 88 h 664"/>
                <a:gd name="T38" fmla="*/ 74 w 673"/>
                <a:gd name="T39" fmla="*/ 92 h 664"/>
                <a:gd name="T40" fmla="*/ 67 w 673"/>
                <a:gd name="T41" fmla="*/ 107 h 664"/>
                <a:gd name="T42" fmla="*/ 55 w 673"/>
                <a:gd name="T43" fmla="*/ 116 h 664"/>
                <a:gd name="T44" fmla="*/ 47 w 673"/>
                <a:gd name="T45" fmla="*/ 133 h 664"/>
                <a:gd name="T46" fmla="*/ 48 w 673"/>
                <a:gd name="T47" fmla="*/ 148 h 664"/>
                <a:gd name="T48" fmla="*/ 46 w 673"/>
                <a:gd name="T49" fmla="*/ 164 h 664"/>
                <a:gd name="T50" fmla="*/ 61 w 673"/>
                <a:gd name="T51" fmla="*/ 164 h 664"/>
                <a:gd name="T52" fmla="*/ 90 w 673"/>
                <a:gd name="T53" fmla="*/ 128 h 664"/>
                <a:gd name="T54" fmla="*/ 82 w 673"/>
                <a:gd name="T55" fmla="*/ 100 h 664"/>
                <a:gd name="T56" fmla="*/ 87 w 673"/>
                <a:gd name="T57" fmla="*/ 95 h 664"/>
                <a:gd name="T58" fmla="*/ 94 w 673"/>
                <a:gd name="T59" fmla="*/ 116 h 664"/>
                <a:gd name="T60" fmla="*/ 103 w 673"/>
                <a:gd name="T61" fmla="*/ 133 h 664"/>
                <a:gd name="T62" fmla="*/ 126 w 673"/>
                <a:gd name="T63" fmla="*/ 144 h 664"/>
                <a:gd name="T64" fmla="*/ 143 w 673"/>
                <a:gd name="T65" fmla="*/ 157 h 664"/>
                <a:gd name="T66" fmla="*/ 142 w 673"/>
                <a:gd name="T67" fmla="*/ 120 h 664"/>
                <a:gd name="T68" fmla="*/ 119 w 673"/>
                <a:gd name="T69" fmla="*/ 102 h 664"/>
                <a:gd name="T70" fmla="*/ 109 w 673"/>
                <a:gd name="T71" fmla="*/ 99 h 664"/>
                <a:gd name="T72" fmla="*/ 111 w 673"/>
                <a:gd name="T73" fmla="*/ 93 h 664"/>
                <a:gd name="T74" fmla="*/ 138 w 673"/>
                <a:gd name="T75" fmla="*/ 101 h 664"/>
                <a:gd name="T76" fmla="*/ 156 w 673"/>
                <a:gd name="T77" fmla="*/ 96 h 664"/>
                <a:gd name="T78" fmla="*/ 166 w 673"/>
                <a:gd name="T79" fmla="*/ 93 h 664"/>
                <a:gd name="T80" fmla="*/ 156 w 673"/>
                <a:gd name="T81" fmla="*/ 86 h 664"/>
                <a:gd name="T82" fmla="*/ 144 w 673"/>
                <a:gd name="T83" fmla="*/ 71 h 664"/>
                <a:gd name="T84" fmla="*/ 121 w 673"/>
                <a:gd name="T85" fmla="*/ 62 h 664"/>
                <a:gd name="T86" fmla="*/ 106 w 673"/>
                <a:gd name="T87" fmla="*/ 68 h 664"/>
                <a:gd name="T88" fmla="*/ 100 w 673"/>
                <a:gd name="T89" fmla="*/ 71 h 664"/>
                <a:gd name="T90" fmla="*/ 101 w 673"/>
                <a:gd name="T91" fmla="*/ 64 h 664"/>
                <a:gd name="T92" fmla="*/ 108 w 673"/>
                <a:gd name="T93" fmla="*/ 62 h 664"/>
                <a:gd name="T94" fmla="*/ 120 w 673"/>
                <a:gd name="T95" fmla="*/ 49 h 664"/>
                <a:gd name="T96" fmla="*/ 122 w 673"/>
                <a:gd name="T97" fmla="*/ 23 h 664"/>
                <a:gd name="T98" fmla="*/ 116 w 673"/>
                <a:gd name="T99" fmla="*/ 4 h 664"/>
                <a:gd name="T100" fmla="*/ 103 w 673"/>
                <a:gd name="T101" fmla="*/ 16 h 664"/>
                <a:gd name="T102" fmla="*/ 84 w 673"/>
                <a:gd name="T103" fmla="*/ 29 h 664"/>
                <a:gd name="T104" fmla="*/ 79 w 673"/>
                <a:gd name="T105" fmla="*/ 61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59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51 w 205"/>
                <a:gd name="T1" fmla="*/ 30 h 289"/>
                <a:gd name="T2" fmla="*/ 48 w 205"/>
                <a:gd name="T3" fmla="*/ 31 h 289"/>
                <a:gd name="T4" fmla="*/ 45 w 205"/>
                <a:gd name="T5" fmla="*/ 33 h 289"/>
                <a:gd name="T6" fmla="*/ 42 w 205"/>
                <a:gd name="T7" fmla="*/ 35 h 289"/>
                <a:gd name="T8" fmla="*/ 39 w 205"/>
                <a:gd name="T9" fmla="*/ 38 h 289"/>
                <a:gd name="T10" fmla="*/ 36 w 205"/>
                <a:gd name="T11" fmla="*/ 41 h 289"/>
                <a:gd name="T12" fmla="*/ 34 w 205"/>
                <a:gd name="T13" fmla="*/ 45 h 289"/>
                <a:gd name="T14" fmla="*/ 32 w 205"/>
                <a:gd name="T15" fmla="*/ 49 h 289"/>
                <a:gd name="T16" fmla="*/ 31 w 205"/>
                <a:gd name="T17" fmla="*/ 53 h 289"/>
                <a:gd name="T18" fmla="*/ 31 w 205"/>
                <a:gd name="T19" fmla="*/ 55 h 289"/>
                <a:gd name="T20" fmla="*/ 31 w 205"/>
                <a:gd name="T21" fmla="*/ 56 h 289"/>
                <a:gd name="T22" fmla="*/ 30 w 205"/>
                <a:gd name="T23" fmla="*/ 57 h 289"/>
                <a:gd name="T24" fmla="*/ 30 w 205"/>
                <a:gd name="T25" fmla="*/ 59 h 289"/>
                <a:gd name="T26" fmla="*/ 30 w 205"/>
                <a:gd name="T27" fmla="*/ 62 h 289"/>
                <a:gd name="T28" fmla="*/ 31 w 205"/>
                <a:gd name="T29" fmla="*/ 65 h 289"/>
                <a:gd name="T30" fmla="*/ 31 w 205"/>
                <a:gd name="T31" fmla="*/ 69 h 289"/>
                <a:gd name="T32" fmla="*/ 32 w 205"/>
                <a:gd name="T33" fmla="*/ 72 h 289"/>
                <a:gd name="T34" fmla="*/ 31 w 205"/>
                <a:gd name="T35" fmla="*/ 72 h 289"/>
                <a:gd name="T36" fmla="*/ 29 w 205"/>
                <a:gd name="T37" fmla="*/ 72 h 289"/>
                <a:gd name="T38" fmla="*/ 27 w 205"/>
                <a:gd name="T39" fmla="*/ 72 h 289"/>
                <a:gd name="T40" fmla="*/ 26 w 205"/>
                <a:gd name="T41" fmla="*/ 73 h 289"/>
                <a:gd name="T42" fmla="*/ 26 w 205"/>
                <a:gd name="T43" fmla="*/ 67 h 289"/>
                <a:gd name="T44" fmla="*/ 24 w 205"/>
                <a:gd name="T45" fmla="*/ 61 h 289"/>
                <a:gd name="T46" fmla="*/ 22 w 205"/>
                <a:gd name="T47" fmla="*/ 56 h 289"/>
                <a:gd name="T48" fmla="*/ 19 w 205"/>
                <a:gd name="T49" fmla="*/ 50 h 289"/>
                <a:gd name="T50" fmla="*/ 16 w 205"/>
                <a:gd name="T51" fmla="*/ 46 h 289"/>
                <a:gd name="T52" fmla="*/ 12 w 205"/>
                <a:gd name="T53" fmla="*/ 42 h 289"/>
                <a:gd name="T54" fmla="*/ 8 w 205"/>
                <a:gd name="T55" fmla="*/ 39 h 289"/>
                <a:gd name="T56" fmla="*/ 4 w 205"/>
                <a:gd name="T57" fmla="*/ 37 h 289"/>
                <a:gd name="T58" fmla="*/ 4 w 205"/>
                <a:gd name="T59" fmla="*/ 34 h 289"/>
                <a:gd name="T60" fmla="*/ 4 w 205"/>
                <a:gd name="T61" fmla="*/ 31 h 289"/>
                <a:gd name="T62" fmla="*/ 2 w 205"/>
                <a:gd name="T63" fmla="*/ 28 h 289"/>
                <a:gd name="T64" fmla="*/ 0 w 205"/>
                <a:gd name="T65" fmla="*/ 26 h 289"/>
                <a:gd name="T66" fmla="*/ 3 w 205"/>
                <a:gd name="T67" fmla="*/ 21 h 289"/>
                <a:gd name="T68" fmla="*/ 5 w 205"/>
                <a:gd name="T69" fmla="*/ 14 h 289"/>
                <a:gd name="T70" fmla="*/ 7 w 205"/>
                <a:gd name="T71" fmla="*/ 6 h 289"/>
                <a:gd name="T72" fmla="*/ 4 w 205"/>
                <a:gd name="T73" fmla="*/ 0 h 289"/>
                <a:gd name="T74" fmla="*/ 7 w 205"/>
                <a:gd name="T75" fmla="*/ 2 h 289"/>
                <a:gd name="T76" fmla="*/ 9 w 205"/>
                <a:gd name="T77" fmla="*/ 5 h 289"/>
                <a:gd name="T78" fmla="*/ 12 w 205"/>
                <a:gd name="T79" fmla="*/ 7 h 289"/>
                <a:gd name="T80" fmla="*/ 15 w 205"/>
                <a:gd name="T81" fmla="*/ 9 h 289"/>
                <a:gd name="T82" fmla="*/ 18 w 205"/>
                <a:gd name="T83" fmla="*/ 10 h 289"/>
                <a:gd name="T84" fmla="*/ 22 w 205"/>
                <a:gd name="T85" fmla="*/ 11 h 289"/>
                <a:gd name="T86" fmla="*/ 26 w 205"/>
                <a:gd name="T87" fmla="*/ 12 h 289"/>
                <a:gd name="T88" fmla="*/ 31 w 205"/>
                <a:gd name="T89" fmla="*/ 11 h 289"/>
                <a:gd name="T90" fmla="*/ 31 w 205"/>
                <a:gd name="T91" fmla="*/ 15 h 289"/>
                <a:gd name="T92" fmla="*/ 31 w 205"/>
                <a:gd name="T93" fmla="*/ 19 h 289"/>
                <a:gd name="T94" fmla="*/ 32 w 205"/>
                <a:gd name="T95" fmla="*/ 22 h 289"/>
                <a:gd name="T96" fmla="*/ 34 w 205"/>
                <a:gd name="T97" fmla="*/ 26 h 289"/>
                <a:gd name="T98" fmla="*/ 36 w 205"/>
                <a:gd name="T99" fmla="*/ 29 h 289"/>
                <a:gd name="T100" fmla="*/ 40 w 205"/>
                <a:gd name="T101" fmla="*/ 31 h 289"/>
                <a:gd name="T102" fmla="*/ 45 w 205"/>
                <a:gd name="T103" fmla="*/ 31 h 289"/>
                <a:gd name="T104" fmla="*/ 51 w 205"/>
                <a:gd name="T105" fmla="*/ 30 h 2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60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21 w 230"/>
                <a:gd name="T1" fmla="*/ 13 h 269"/>
                <a:gd name="T2" fmla="*/ 24 w 230"/>
                <a:gd name="T3" fmla="*/ 14 h 269"/>
                <a:gd name="T4" fmla="*/ 28 w 230"/>
                <a:gd name="T5" fmla="*/ 14 h 269"/>
                <a:gd name="T6" fmla="*/ 32 w 230"/>
                <a:gd name="T7" fmla="*/ 14 h 269"/>
                <a:gd name="T8" fmla="*/ 36 w 230"/>
                <a:gd name="T9" fmla="*/ 14 h 269"/>
                <a:gd name="T10" fmla="*/ 39 w 230"/>
                <a:gd name="T11" fmla="*/ 13 h 269"/>
                <a:gd name="T12" fmla="*/ 43 w 230"/>
                <a:gd name="T13" fmla="*/ 12 h 269"/>
                <a:gd name="T14" fmla="*/ 48 w 230"/>
                <a:gd name="T15" fmla="*/ 10 h 269"/>
                <a:gd name="T16" fmla="*/ 52 w 230"/>
                <a:gd name="T17" fmla="*/ 7 h 269"/>
                <a:gd name="T18" fmla="*/ 56 w 230"/>
                <a:gd name="T19" fmla="*/ 2 h 269"/>
                <a:gd name="T20" fmla="*/ 59 w 230"/>
                <a:gd name="T21" fmla="*/ 0 h 269"/>
                <a:gd name="T22" fmla="*/ 59 w 230"/>
                <a:gd name="T23" fmla="*/ 2 h 269"/>
                <a:gd name="T24" fmla="*/ 55 w 230"/>
                <a:gd name="T25" fmla="*/ 6 h 269"/>
                <a:gd name="T26" fmla="*/ 51 w 230"/>
                <a:gd name="T27" fmla="*/ 12 h 269"/>
                <a:gd name="T28" fmla="*/ 48 w 230"/>
                <a:gd name="T29" fmla="*/ 20 h 269"/>
                <a:gd name="T30" fmla="*/ 47 w 230"/>
                <a:gd name="T31" fmla="*/ 28 h 269"/>
                <a:gd name="T32" fmla="*/ 48 w 230"/>
                <a:gd name="T33" fmla="*/ 34 h 269"/>
                <a:gd name="T34" fmla="*/ 49 w 230"/>
                <a:gd name="T35" fmla="*/ 39 h 269"/>
                <a:gd name="T36" fmla="*/ 47 w 230"/>
                <a:gd name="T37" fmla="*/ 40 h 269"/>
                <a:gd name="T38" fmla="*/ 42 w 230"/>
                <a:gd name="T39" fmla="*/ 42 h 269"/>
                <a:gd name="T40" fmla="*/ 38 w 230"/>
                <a:gd name="T41" fmla="*/ 47 h 269"/>
                <a:gd name="T42" fmla="*/ 36 w 230"/>
                <a:gd name="T43" fmla="*/ 56 h 269"/>
                <a:gd name="T44" fmla="*/ 34 w 230"/>
                <a:gd name="T45" fmla="*/ 60 h 269"/>
                <a:gd name="T46" fmla="*/ 27 w 230"/>
                <a:gd name="T47" fmla="*/ 58 h 269"/>
                <a:gd name="T48" fmla="*/ 19 w 230"/>
                <a:gd name="T49" fmla="*/ 59 h 269"/>
                <a:gd name="T50" fmla="*/ 12 w 230"/>
                <a:gd name="T51" fmla="*/ 63 h 269"/>
                <a:gd name="T52" fmla="*/ 10 w 230"/>
                <a:gd name="T53" fmla="*/ 60 h 269"/>
                <a:gd name="T54" fmla="*/ 6 w 230"/>
                <a:gd name="T55" fmla="*/ 45 h 269"/>
                <a:gd name="T56" fmla="*/ 4 w 230"/>
                <a:gd name="T57" fmla="*/ 38 h 269"/>
                <a:gd name="T58" fmla="*/ 6 w 230"/>
                <a:gd name="T59" fmla="*/ 27 h 269"/>
                <a:gd name="T60" fmla="*/ 8 w 230"/>
                <a:gd name="T61" fmla="*/ 23 h 269"/>
                <a:gd name="T62" fmla="*/ 12 w 230"/>
                <a:gd name="T63" fmla="*/ 21 h 269"/>
                <a:gd name="T64" fmla="*/ 16 w 230"/>
                <a:gd name="T65" fmla="*/ 18 h 269"/>
                <a:gd name="T66" fmla="*/ 19 w 230"/>
                <a:gd name="T67" fmla="*/ 15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61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29 w 142"/>
                <a:gd name="T1" fmla="*/ 47 h 202"/>
                <a:gd name="T2" fmla="*/ 28 w 142"/>
                <a:gd name="T3" fmla="*/ 49 h 202"/>
                <a:gd name="T4" fmla="*/ 27 w 142"/>
                <a:gd name="T5" fmla="*/ 48 h 202"/>
                <a:gd name="T6" fmla="*/ 24 w 142"/>
                <a:gd name="T7" fmla="*/ 41 h 202"/>
                <a:gd name="T8" fmla="*/ 22 w 142"/>
                <a:gd name="T9" fmla="*/ 39 h 202"/>
                <a:gd name="T10" fmla="*/ 19 w 142"/>
                <a:gd name="T11" fmla="*/ 37 h 202"/>
                <a:gd name="T12" fmla="*/ 15 w 142"/>
                <a:gd name="T13" fmla="*/ 36 h 202"/>
                <a:gd name="T14" fmla="*/ 12 w 142"/>
                <a:gd name="T15" fmla="*/ 35 h 202"/>
                <a:gd name="T16" fmla="*/ 10 w 142"/>
                <a:gd name="T17" fmla="*/ 34 h 202"/>
                <a:gd name="T18" fmla="*/ 10 w 142"/>
                <a:gd name="T19" fmla="*/ 34 h 202"/>
                <a:gd name="T20" fmla="*/ 10 w 142"/>
                <a:gd name="T21" fmla="*/ 33 h 202"/>
                <a:gd name="T22" fmla="*/ 14 w 142"/>
                <a:gd name="T23" fmla="*/ 34 h 202"/>
                <a:gd name="T24" fmla="*/ 18 w 142"/>
                <a:gd name="T25" fmla="*/ 34 h 202"/>
                <a:gd name="T26" fmla="*/ 22 w 142"/>
                <a:gd name="T27" fmla="*/ 35 h 202"/>
                <a:gd name="T28" fmla="*/ 22 w 142"/>
                <a:gd name="T29" fmla="*/ 32 h 202"/>
                <a:gd name="T30" fmla="*/ 20 w 142"/>
                <a:gd name="T31" fmla="*/ 28 h 202"/>
                <a:gd name="T32" fmla="*/ 16 w 142"/>
                <a:gd name="T33" fmla="*/ 26 h 202"/>
                <a:gd name="T34" fmla="*/ 11 w 142"/>
                <a:gd name="T35" fmla="*/ 23 h 202"/>
                <a:gd name="T36" fmla="*/ 6 w 142"/>
                <a:gd name="T37" fmla="*/ 20 h 202"/>
                <a:gd name="T38" fmla="*/ 3 w 142"/>
                <a:gd name="T39" fmla="*/ 18 h 202"/>
                <a:gd name="T40" fmla="*/ 1 w 142"/>
                <a:gd name="T41" fmla="*/ 18 h 202"/>
                <a:gd name="T42" fmla="*/ 1 w 142"/>
                <a:gd name="T43" fmla="*/ 16 h 202"/>
                <a:gd name="T44" fmla="*/ 3 w 142"/>
                <a:gd name="T45" fmla="*/ 18 h 202"/>
                <a:gd name="T46" fmla="*/ 7 w 142"/>
                <a:gd name="T47" fmla="*/ 19 h 202"/>
                <a:gd name="T48" fmla="*/ 12 w 142"/>
                <a:gd name="T49" fmla="*/ 21 h 202"/>
                <a:gd name="T50" fmla="*/ 16 w 142"/>
                <a:gd name="T51" fmla="*/ 23 h 202"/>
                <a:gd name="T52" fmla="*/ 17 w 142"/>
                <a:gd name="T53" fmla="*/ 18 h 202"/>
                <a:gd name="T54" fmla="*/ 11 w 142"/>
                <a:gd name="T55" fmla="*/ 6 h 202"/>
                <a:gd name="T56" fmla="*/ 8 w 142"/>
                <a:gd name="T57" fmla="*/ 1 h 202"/>
                <a:gd name="T58" fmla="*/ 9 w 142"/>
                <a:gd name="T59" fmla="*/ 1 h 202"/>
                <a:gd name="T60" fmla="*/ 14 w 142"/>
                <a:gd name="T61" fmla="*/ 6 h 202"/>
                <a:gd name="T62" fmla="*/ 19 w 142"/>
                <a:gd name="T63" fmla="*/ 17 h 202"/>
                <a:gd name="T64" fmla="*/ 23 w 142"/>
                <a:gd name="T65" fmla="*/ 19 h 202"/>
                <a:gd name="T66" fmla="*/ 27 w 142"/>
                <a:gd name="T67" fmla="*/ 10 h 202"/>
                <a:gd name="T68" fmla="*/ 27 w 142"/>
                <a:gd name="T69" fmla="*/ 6 h 202"/>
                <a:gd name="T70" fmla="*/ 28 w 142"/>
                <a:gd name="T71" fmla="*/ 6 h 202"/>
                <a:gd name="T72" fmla="*/ 28 w 142"/>
                <a:gd name="T73" fmla="*/ 11 h 202"/>
                <a:gd name="T74" fmla="*/ 26 w 142"/>
                <a:gd name="T75" fmla="*/ 21 h 202"/>
                <a:gd name="T76" fmla="*/ 24 w 142"/>
                <a:gd name="T77" fmla="*/ 28 h 202"/>
                <a:gd name="T78" fmla="*/ 25 w 142"/>
                <a:gd name="T79" fmla="*/ 34 h 202"/>
                <a:gd name="T80" fmla="*/ 28 w 142"/>
                <a:gd name="T81" fmla="*/ 34 h 202"/>
                <a:gd name="T82" fmla="*/ 32 w 142"/>
                <a:gd name="T83" fmla="*/ 30 h 202"/>
                <a:gd name="T84" fmla="*/ 35 w 142"/>
                <a:gd name="T85" fmla="*/ 26 h 202"/>
                <a:gd name="T86" fmla="*/ 36 w 142"/>
                <a:gd name="T87" fmla="*/ 26 h 202"/>
                <a:gd name="T88" fmla="*/ 35 w 142"/>
                <a:gd name="T89" fmla="*/ 31 h 202"/>
                <a:gd name="T90" fmla="*/ 29 w 142"/>
                <a:gd name="T91" fmla="*/ 37 h 202"/>
                <a:gd name="T92" fmla="*/ 27 w 142"/>
                <a:gd name="T93" fmla="*/ 40 h 202"/>
                <a:gd name="T94" fmla="*/ 29 w 142"/>
                <a:gd name="T95" fmla="*/ 44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62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34 w 140"/>
                <a:gd name="T1" fmla="*/ 1 h 182"/>
                <a:gd name="T2" fmla="*/ 30 w 140"/>
                <a:gd name="T3" fmla="*/ 2 h 182"/>
                <a:gd name="T4" fmla="*/ 28 w 140"/>
                <a:gd name="T5" fmla="*/ 3 h 182"/>
                <a:gd name="T6" fmla="*/ 25 w 140"/>
                <a:gd name="T7" fmla="*/ 8 h 182"/>
                <a:gd name="T8" fmla="*/ 21 w 140"/>
                <a:gd name="T9" fmla="*/ 9 h 182"/>
                <a:gd name="T10" fmla="*/ 17 w 140"/>
                <a:gd name="T11" fmla="*/ 10 h 182"/>
                <a:gd name="T12" fmla="*/ 11 w 140"/>
                <a:gd name="T13" fmla="*/ 11 h 182"/>
                <a:gd name="T14" fmla="*/ 7 w 140"/>
                <a:gd name="T15" fmla="*/ 13 h 182"/>
                <a:gd name="T16" fmla="*/ 6 w 140"/>
                <a:gd name="T17" fmla="*/ 15 h 182"/>
                <a:gd name="T18" fmla="*/ 6 w 140"/>
                <a:gd name="T19" fmla="*/ 15 h 182"/>
                <a:gd name="T20" fmla="*/ 8 w 140"/>
                <a:gd name="T21" fmla="*/ 14 h 182"/>
                <a:gd name="T22" fmla="*/ 11 w 140"/>
                <a:gd name="T23" fmla="*/ 13 h 182"/>
                <a:gd name="T24" fmla="*/ 16 w 140"/>
                <a:gd name="T25" fmla="*/ 11 h 182"/>
                <a:gd name="T26" fmla="*/ 20 w 140"/>
                <a:gd name="T27" fmla="*/ 11 h 182"/>
                <a:gd name="T28" fmla="*/ 21 w 140"/>
                <a:gd name="T29" fmla="*/ 15 h 182"/>
                <a:gd name="T30" fmla="*/ 18 w 140"/>
                <a:gd name="T31" fmla="*/ 21 h 182"/>
                <a:gd name="T32" fmla="*/ 15 w 140"/>
                <a:gd name="T33" fmla="*/ 23 h 182"/>
                <a:gd name="T34" fmla="*/ 11 w 140"/>
                <a:gd name="T35" fmla="*/ 24 h 182"/>
                <a:gd name="T36" fmla="*/ 6 w 140"/>
                <a:gd name="T37" fmla="*/ 26 h 182"/>
                <a:gd name="T38" fmla="*/ 3 w 140"/>
                <a:gd name="T39" fmla="*/ 26 h 182"/>
                <a:gd name="T40" fmla="*/ 1 w 140"/>
                <a:gd name="T41" fmla="*/ 27 h 182"/>
                <a:gd name="T42" fmla="*/ 1 w 140"/>
                <a:gd name="T43" fmla="*/ 27 h 182"/>
                <a:gd name="T44" fmla="*/ 3 w 140"/>
                <a:gd name="T45" fmla="*/ 27 h 182"/>
                <a:gd name="T46" fmla="*/ 6 w 140"/>
                <a:gd name="T47" fmla="*/ 27 h 182"/>
                <a:gd name="T48" fmla="*/ 10 w 140"/>
                <a:gd name="T49" fmla="*/ 26 h 182"/>
                <a:gd name="T50" fmla="*/ 14 w 140"/>
                <a:gd name="T51" fmla="*/ 26 h 182"/>
                <a:gd name="T52" fmla="*/ 13 w 140"/>
                <a:gd name="T53" fmla="*/ 29 h 182"/>
                <a:gd name="T54" fmla="*/ 9 w 140"/>
                <a:gd name="T55" fmla="*/ 37 h 182"/>
                <a:gd name="T56" fmla="*/ 10 w 140"/>
                <a:gd name="T57" fmla="*/ 42 h 182"/>
                <a:gd name="T58" fmla="*/ 15 w 140"/>
                <a:gd name="T59" fmla="*/ 31 h 182"/>
                <a:gd name="T60" fmla="*/ 19 w 140"/>
                <a:gd name="T61" fmla="*/ 31 h 182"/>
                <a:gd name="T62" fmla="*/ 22 w 140"/>
                <a:gd name="T63" fmla="*/ 39 h 182"/>
                <a:gd name="T64" fmla="*/ 25 w 140"/>
                <a:gd name="T65" fmla="*/ 42 h 182"/>
                <a:gd name="T66" fmla="*/ 25 w 140"/>
                <a:gd name="T67" fmla="*/ 41 h 182"/>
                <a:gd name="T68" fmla="*/ 22 w 140"/>
                <a:gd name="T69" fmla="*/ 36 h 182"/>
                <a:gd name="T70" fmla="*/ 21 w 140"/>
                <a:gd name="T71" fmla="*/ 28 h 182"/>
                <a:gd name="T72" fmla="*/ 21 w 140"/>
                <a:gd name="T73" fmla="*/ 22 h 182"/>
                <a:gd name="T74" fmla="*/ 25 w 140"/>
                <a:gd name="T75" fmla="*/ 15 h 182"/>
                <a:gd name="T76" fmla="*/ 29 w 140"/>
                <a:gd name="T77" fmla="*/ 15 h 182"/>
                <a:gd name="T78" fmla="*/ 33 w 140"/>
                <a:gd name="T79" fmla="*/ 22 h 182"/>
                <a:gd name="T80" fmla="*/ 34 w 140"/>
                <a:gd name="T81" fmla="*/ 29 h 182"/>
                <a:gd name="T82" fmla="*/ 35 w 140"/>
                <a:gd name="T83" fmla="*/ 28 h 182"/>
                <a:gd name="T84" fmla="*/ 35 w 140"/>
                <a:gd name="T85" fmla="*/ 22 h 182"/>
                <a:gd name="T86" fmla="*/ 32 w 140"/>
                <a:gd name="T87" fmla="*/ 13 h 182"/>
                <a:gd name="T88" fmla="*/ 32 w 140"/>
                <a:gd name="T89" fmla="*/ 8 h 182"/>
                <a:gd name="T90" fmla="*/ 35 w 140"/>
                <a:gd name="T91" fmla="*/ 3 h 182"/>
                <a:gd name="T92" fmla="*/ 35 w 140"/>
                <a:gd name="T93" fmla="*/ 0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63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30 w 200"/>
                <a:gd name="T1" fmla="*/ 3 h 154"/>
                <a:gd name="T2" fmla="*/ 35 w 200"/>
                <a:gd name="T3" fmla="*/ 3 h 154"/>
                <a:gd name="T4" fmla="*/ 40 w 200"/>
                <a:gd name="T5" fmla="*/ 5 h 154"/>
                <a:gd name="T6" fmla="*/ 40 w 200"/>
                <a:gd name="T7" fmla="*/ 8 h 154"/>
                <a:gd name="T8" fmla="*/ 39 w 200"/>
                <a:gd name="T9" fmla="*/ 12 h 154"/>
                <a:gd name="T10" fmla="*/ 32 w 200"/>
                <a:gd name="T11" fmla="*/ 14 h 154"/>
                <a:gd name="T12" fmla="*/ 29 w 200"/>
                <a:gd name="T13" fmla="*/ 17 h 154"/>
                <a:gd name="T14" fmla="*/ 29 w 200"/>
                <a:gd name="T15" fmla="*/ 18 h 154"/>
                <a:gd name="T16" fmla="*/ 30 w 200"/>
                <a:gd name="T17" fmla="*/ 17 h 154"/>
                <a:gd name="T18" fmla="*/ 35 w 200"/>
                <a:gd name="T19" fmla="*/ 16 h 154"/>
                <a:gd name="T20" fmla="*/ 38 w 200"/>
                <a:gd name="T21" fmla="*/ 18 h 154"/>
                <a:gd name="T22" fmla="*/ 39 w 200"/>
                <a:gd name="T23" fmla="*/ 19 h 154"/>
                <a:gd name="T24" fmla="*/ 39 w 200"/>
                <a:gd name="T25" fmla="*/ 22 h 154"/>
                <a:gd name="T26" fmla="*/ 37 w 200"/>
                <a:gd name="T27" fmla="*/ 24 h 154"/>
                <a:gd name="T28" fmla="*/ 39 w 200"/>
                <a:gd name="T29" fmla="*/ 25 h 154"/>
                <a:gd name="T30" fmla="*/ 44 w 200"/>
                <a:gd name="T31" fmla="*/ 25 h 154"/>
                <a:gd name="T32" fmla="*/ 50 w 200"/>
                <a:gd name="T33" fmla="*/ 29 h 154"/>
                <a:gd name="T34" fmla="*/ 48 w 200"/>
                <a:gd name="T35" fmla="*/ 37 h 154"/>
                <a:gd name="T36" fmla="*/ 41 w 200"/>
                <a:gd name="T37" fmla="*/ 39 h 154"/>
                <a:gd name="T38" fmla="*/ 37 w 200"/>
                <a:gd name="T39" fmla="*/ 34 h 154"/>
                <a:gd name="T40" fmla="*/ 35 w 200"/>
                <a:gd name="T41" fmla="*/ 29 h 154"/>
                <a:gd name="T42" fmla="*/ 29 w 200"/>
                <a:gd name="T43" fmla="*/ 24 h 154"/>
                <a:gd name="T44" fmla="*/ 28 w 200"/>
                <a:gd name="T45" fmla="*/ 24 h 154"/>
                <a:gd name="T46" fmla="*/ 29 w 200"/>
                <a:gd name="T47" fmla="*/ 30 h 154"/>
                <a:gd name="T48" fmla="*/ 26 w 200"/>
                <a:gd name="T49" fmla="*/ 35 h 154"/>
                <a:gd name="T50" fmla="*/ 21 w 200"/>
                <a:gd name="T51" fmla="*/ 37 h 154"/>
                <a:gd name="T52" fmla="*/ 16 w 200"/>
                <a:gd name="T53" fmla="*/ 35 h 154"/>
                <a:gd name="T54" fmla="*/ 13 w 200"/>
                <a:gd name="T55" fmla="*/ 30 h 154"/>
                <a:gd name="T56" fmla="*/ 14 w 200"/>
                <a:gd name="T57" fmla="*/ 25 h 154"/>
                <a:gd name="T58" fmla="*/ 17 w 200"/>
                <a:gd name="T59" fmla="*/ 23 h 154"/>
                <a:gd name="T60" fmla="*/ 12 w 200"/>
                <a:gd name="T61" fmla="*/ 20 h 154"/>
                <a:gd name="T62" fmla="*/ 10 w 200"/>
                <a:gd name="T63" fmla="*/ 22 h 154"/>
                <a:gd name="T64" fmla="*/ 3 w 200"/>
                <a:gd name="T65" fmla="*/ 22 h 154"/>
                <a:gd name="T66" fmla="*/ 0 w 200"/>
                <a:gd name="T67" fmla="*/ 17 h 154"/>
                <a:gd name="T68" fmla="*/ 3 w 200"/>
                <a:gd name="T69" fmla="*/ 12 h 154"/>
                <a:gd name="T70" fmla="*/ 5 w 200"/>
                <a:gd name="T71" fmla="*/ 10 h 154"/>
                <a:gd name="T72" fmla="*/ 7 w 200"/>
                <a:gd name="T73" fmla="*/ 9 h 154"/>
                <a:gd name="T74" fmla="*/ 9 w 200"/>
                <a:gd name="T75" fmla="*/ 9 h 154"/>
                <a:gd name="T76" fmla="*/ 10 w 200"/>
                <a:gd name="T77" fmla="*/ 3 h 154"/>
                <a:gd name="T78" fmla="*/ 16 w 200"/>
                <a:gd name="T79" fmla="*/ 0 h 154"/>
                <a:gd name="T80" fmla="*/ 21 w 200"/>
                <a:gd name="T81" fmla="*/ 2 h 154"/>
                <a:gd name="T82" fmla="*/ 20 w 200"/>
                <a:gd name="T83" fmla="*/ 9 h 154"/>
                <a:gd name="T84" fmla="*/ 25 w 200"/>
                <a:gd name="T85" fmla="*/ 12 h 154"/>
                <a:gd name="T86" fmla="*/ 25 w 200"/>
                <a:gd name="T87" fmla="*/ 16 h 154"/>
                <a:gd name="T88" fmla="*/ 26 w 200"/>
                <a:gd name="T89" fmla="*/ 15 h 154"/>
                <a:gd name="T90" fmla="*/ 28 w 200"/>
                <a:gd name="T91" fmla="*/ 12 h 154"/>
                <a:gd name="T92" fmla="*/ 27 w 200"/>
                <a:gd name="T93" fmla="*/ 6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64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45 w 187"/>
                <a:gd name="T1" fmla="*/ 45 h 182"/>
                <a:gd name="T2" fmla="*/ 42 w 187"/>
                <a:gd name="T3" fmla="*/ 44 h 182"/>
                <a:gd name="T4" fmla="*/ 38 w 187"/>
                <a:gd name="T5" fmla="*/ 43 h 182"/>
                <a:gd name="T6" fmla="*/ 33 w 187"/>
                <a:gd name="T7" fmla="*/ 43 h 182"/>
                <a:gd name="T8" fmla="*/ 28 w 187"/>
                <a:gd name="T9" fmla="*/ 43 h 182"/>
                <a:gd name="T10" fmla="*/ 24 w 187"/>
                <a:gd name="T11" fmla="*/ 42 h 182"/>
                <a:gd name="T12" fmla="*/ 26 w 187"/>
                <a:gd name="T13" fmla="*/ 41 h 182"/>
                <a:gd name="T14" fmla="*/ 34 w 187"/>
                <a:gd name="T15" fmla="*/ 40 h 182"/>
                <a:gd name="T16" fmla="*/ 32 w 187"/>
                <a:gd name="T17" fmla="*/ 34 h 182"/>
                <a:gd name="T18" fmla="*/ 27 w 187"/>
                <a:gd name="T19" fmla="*/ 32 h 182"/>
                <a:gd name="T20" fmla="*/ 19 w 187"/>
                <a:gd name="T21" fmla="*/ 33 h 182"/>
                <a:gd name="T22" fmla="*/ 12 w 187"/>
                <a:gd name="T23" fmla="*/ 32 h 182"/>
                <a:gd name="T24" fmla="*/ 9 w 187"/>
                <a:gd name="T25" fmla="*/ 29 h 182"/>
                <a:gd name="T26" fmla="*/ 13 w 187"/>
                <a:gd name="T27" fmla="*/ 30 h 182"/>
                <a:gd name="T28" fmla="*/ 18 w 187"/>
                <a:gd name="T29" fmla="*/ 30 h 182"/>
                <a:gd name="T30" fmla="*/ 23 w 187"/>
                <a:gd name="T31" fmla="*/ 29 h 182"/>
                <a:gd name="T32" fmla="*/ 22 w 187"/>
                <a:gd name="T33" fmla="*/ 24 h 182"/>
                <a:gd name="T34" fmla="*/ 16 w 187"/>
                <a:gd name="T35" fmla="*/ 22 h 182"/>
                <a:gd name="T36" fmla="*/ 8 w 187"/>
                <a:gd name="T37" fmla="*/ 23 h 182"/>
                <a:gd name="T38" fmla="*/ 1 w 187"/>
                <a:gd name="T39" fmla="*/ 20 h 182"/>
                <a:gd name="T40" fmla="*/ 0 w 187"/>
                <a:gd name="T41" fmla="*/ 17 h 182"/>
                <a:gd name="T42" fmla="*/ 3 w 187"/>
                <a:gd name="T43" fmla="*/ 19 h 182"/>
                <a:gd name="T44" fmla="*/ 8 w 187"/>
                <a:gd name="T45" fmla="*/ 19 h 182"/>
                <a:gd name="T46" fmla="*/ 13 w 187"/>
                <a:gd name="T47" fmla="*/ 19 h 182"/>
                <a:gd name="T48" fmla="*/ 11 w 187"/>
                <a:gd name="T49" fmla="*/ 15 h 182"/>
                <a:gd name="T50" fmla="*/ 5 w 187"/>
                <a:gd name="T51" fmla="*/ 8 h 182"/>
                <a:gd name="T52" fmla="*/ 1 w 187"/>
                <a:gd name="T53" fmla="*/ 3 h 182"/>
                <a:gd name="T54" fmla="*/ 1 w 187"/>
                <a:gd name="T55" fmla="*/ 1 h 182"/>
                <a:gd name="T56" fmla="*/ 5 w 187"/>
                <a:gd name="T57" fmla="*/ 5 h 182"/>
                <a:gd name="T58" fmla="*/ 11 w 187"/>
                <a:gd name="T59" fmla="*/ 11 h 182"/>
                <a:gd name="T60" fmla="*/ 16 w 187"/>
                <a:gd name="T61" fmla="*/ 16 h 182"/>
                <a:gd name="T62" fmla="*/ 18 w 187"/>
                <a:gd name="T63" fmla="*/ 8 h 182"/>
                <a:gd name="T64" fmla="*/ 18 w 187"/>
                <a:gd name="T65" fmla="*/ 3 h 182"/>
                <a:gd name="T66" fmla="*/ 20 w 187"/>
                <a:gd name="T67" fmla="*/ 8 h 182"/>
                <a:gd name="T68" fmla="*/ 21 w 187"/>
                <a:gd name="T69" fmla="*/ 18 h 182"/>
                <a:gd name="T70" fmla="*/ 26 w 187"/>
                <a:gd name="T71" fmla="*/ 24 h 182"/>
                <a:gd name="T72" fmla="*/ 32 w 187"/>
                <a:gd name="T73" fmla="*/ 22 h 182"/>
                <a:gd name="T74" fmla="*/ 33 w 187"/>
                <a:gd name="T75" fmla="*/ 13 h 182"/>
                <a:gd name="T76" fmla="*/ 34 w 187"/>
                <a:gd name="T77" fmla="*/ 13 h 182"/>
                <a:gd name="T78" fmla="*/ 35 w 187"/>
                <a:gd name="T79" fmla="*/ 26 h 182"/>
                <a:gd name="T80" fmla="*/ 38 w 187"/>
                <a:gd name="T81" fmla="*/ 33 h 182"/>
                <a:gd name="T82" fmla="*/ 42 w 187"/>
                <a:gd name="T83" fmla="*/ 35 h 182"/>
                <a:gd name="T84" fmla="*/ 44 w 187"/>
                <a:gd name="T85" fmla="*/ 31 h 182"/>
                <a:gd name="T86" fmla="*/ 46 w 187"/>
                <a:gd name="T87" fmla="*/ 30 h 182"/>
                <a:gd name="T88" fmla="*/ 45 w 187"/>
                <a:gd name="T89" fmla="*/ 36 h 182"/>
                <a:gd name="T90" fmla="*/ 44 w 187"/>
                <a:gd name="T91" fmla="*/ 40 h 182"/>
                <a:gd name="T92" fmla="*/ 46 w 187"/>
                <a:gd name="T93" fmla="*/ 44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65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5 w 150"/>
                <a:gd name="T1" fmla="*/ 48 h 200"/>
                <a:gd name="T2" fmla="*/ 0 w 150"/>
                <a:gd name="T3" fmla="*/ 38 h 200"/>
                <a:gd name="T4" fmla="*/ 0 w 150"/>
                <a:gd name="T5" fmla="*/ 30 h 200"/>
                <a:gd name="T6" fmla="*/ 2 w 150"/>
                <a:gd name="T7" fmla="*/ 31 h 200"/>
                <a:gd name="T8" fmla="*/ 2 w 150"/>
                <a:gd name="T9" fmla="*/ 36 h 200"/>
                <a:gd name="T10" fmla="*/ 5 w 150"/>
                <a:gd name="T11" fmla="*/ 45 h 200"/>
                <a:gd name="T12" fmla="*/ 9 w 150"/>
                <a:gd name="T13" fmla="*/ 46 h 200"/>
                <a:gd name="T14" fmla="*/ 10 w 150"/>
                <a:gd name="T15" fmla="*/ 43 h 200"/>
                <a:gd name="T16" fmla="*/ 10 w 150"/>
                <a:gd name="T17" fmla="*/ 38 h 200"/>
                <a:gd name="T18" fmla="*/ 8 w 150"/>
                <a:gd name="T19" fmla="*/ 27 h 200"/>
                <a:gd name="T20" fmla="*/ 8 w 150"/>
                <a:gd name="T21" fmla="*/ 22 h 200"/>
                <a:gd name="T22" fmla="*/ 9 w 150"/>
                <a:gd name="T23" fmla="*/ 22 h 200"/>
                <a:gd name="T24" fmla="*/ 10 w 150"/>
                <a:gd name="T25" fmla="*/ 27 h 200"/>
                <a:gd name="T26" fmla="*/ 11 w 150"/>
                <a:gd name="T27" fmla="*/ 36 h 200"/>
                <a:gd name="T28" fmla="*/ 15 w 150"/>
                <a:gd name="T29" fmla="*/ 36 h 200"/>
                <a:gd name="T30" fmla="*/ 17 w 150"/>
                <a:gd name="T31" fmla="*/ 30 h 200"/>
                <a:gd name="T32" fmla="*/ 16 w 150"/>
                <a:gd name="T33" fmla="*/ 22 h 200"/>
                <a:gd name="T34" fmla="*/ 16 w 150"/>
                <a:gd name="T35" fmla="*/ 11 h 200"/>
                <a:gd name="T36" fmla="*/ 19 w 150"/>
                <a:gd name="T37" fmla="*/ 6 h 200"/>
                <a:gd name="T38" fmla="*/ 20 w 150"/>
                <a:gd name="T39" fmla="*/ 6 h 200"/>
                <a:gd name="T40" fmla="*/ 18 w 150"/>
                <a:gd name="T41" fmla="*/ 12 h 200"/>
                <a:gd name="T42" fmla="*/ 18 w 150"/>
                <a:gd name="T43" fmla="*/ 21 h 200"/>
                <a:gd name="T44" fmla="*/ 22 w 150"/>
                <a:gd name="T45" fmla="*/ 20 h 200"/>
                <a:gd name="T46" fmla="*/ 25 w 150"/>
                <a:gd name="T47" fmla="*/ 14 h 200"/>
                <a:gd name="T48" fmla="*/ 26 w 150"/>
                <a:gd name="T49" fmla="*/ 9 h 200"/>
                <a:gd name="T50" fmla="*/ 29 w 150"/>
                <a:gd name="T51" fmla="*/ 3 h 200"/>
                <a:gd name="T52" fmla="*/ 31 w 150"/>
                <a:gd name="T53" fmla="*/ 1 h 200"/>
                <a:gd name="T54" fmla="*/ 33 w 150"/>
                <a:gd name="T55" fmla="*/ 1 h 200"/>
                <a:gd name="T56" fmla="*/ 30 w 150"/>
                <a:gd name="T57" fmla="*/ 5 h 200"/>
                <a:gd name="T58" fmla="*/ 27 w 150"/>
                <a:gd name="T59" fmla="*/ 11 h 200"/>
                <a:gd name="T60" fmla="*/ 26 w 150"/>
                <a:gd name="T61" fmla="*/ 16 h 200"/>
                <a:gd name="T62" fmla="*/ 24 w 150"/>
                <a:gd name="T63" fmla="*/ 22 h 200"/>
                <a:gd name="T64" fmla="*/ 25 w 150"/>
                <a:gd name="T65" fmla="*/ 24 h 200"/>
                <a:gd name="T66" fmla="*/ 28 w 150"/>
                <a:gd name="T67" fmla="*/ 22 h 200"/>
                <a:gd name="T68" fmla="*/ 32 w 150"/>
                <a:gd name="T69" fmla="*/ 20 h 200"/>
                <a:gd name="T70" fmla="*/ 35 w 150"/>
                <a:gd name="T71" fmla="*/ 18 h 200"/>
                <a:gd name="T72" fmla="*/ 36 w 150"/>
                <a:gd name="T73" fmla="*/ 17 h 200"/>
                <a:gd name="T74" fmla="*/ 37 w 150"/>
                <a:gd name="T75" fmla="*/ 17 h 200"/>
                <a:gd name="T76" fmla="*/ 35 w 150"/>
                <a:gd name="T77" fmla="*/ 21 h 200"/>
                <a:gd name="T78" fmla="*/ 31 w 150"/>
                <a:gd name="T79" fmla="*/ 24 h 200"/>
                <a:gd name="T80" fmla="*/ 27 w 150"/>
                <a:gd name="T81" fmla="*/ 26 h 200"/>
                <a:gd name="T82" fmla="*/ 23 w 150"/>
                <a:gd name="T83" fmla="*/ 27 h 200"/>
                <a:gd name="T84" fmla="*/ 21 w 150"/>
                <a:gd name="T85" fmla="*/ 30 h 200"/>
                <a:gd name="T86" fmla="*/ 17 w 150"/>
                <a:gd name="T87" fmla="*/ 38 h 200"/>
                <a:gd name="T88" fmla="*/ 18 w 150"/>
                <a:gd name="T89" fmla="*/ 41 h 200"/>
                <a:gd name="T90" fmla="*/ 22 w 150"/>
                <a:gd name="T91" fmla="*/ 41 h 200"/>
                <a:gd name="T92" fmla="*/ 25 w 150"/>
                <a:gd name="T93" fmla="*/ 40 h 200"/>
                <a:gd name="T94" fmla="*/ 29 w 150"/>
                <a:gd name="T95" fmla="*/ 38 h 200"/>
                <a:gd name="T96" fmla="*/ 31 w 150"/>
                <a:gd name="T97" fmla="*/ 35 h 200"/>
                <a:gd name="T98" fmla="*/ 32 w 150"/>
                <a:gd name="T99" fmla="*/ 35 h 200"/>
                <a:gd name="T100" fmla="*/ 30 w 150"/>
                <a:gd name="T101" fmla="*/ 39 h 200"/>
                <a:gd name="T102" fmla="*/ 27 w 150"/>
                <a:gd name="T103" fmla="*/ 42 h 200"/>
                <a:gd name="T104" fmla="*/ 22 w 150"/>
                <a:gd name="T105" fmla="*/ 44 h 200"/>
                <a:gd name="T106" fmla="*/ 18 w 150"/>
                <a:gd name="T107" fmla="*/ 44 h 200"/>
                <a:gd name="T108" fmla="*/ 15 w 150"/>
                <a:gd name="T109" fmla="*/ 45 h 200"/>
                <a:gd name="T110" fmla="*/ 13 w 150"/>
                <a:gd name="T111" fmla="*/ 48 h 200"/>
                <a:gd name="T112" fmla="*/ 11 w 150"/>
                <a:gd name="T113" fmla="*/ 48 h 200"/>
                <a:gd name="T114" fmla="*/ 8 w 150"/>
                <a:gd name="T115" fmla="*/ 50 h 2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66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1 w 240"/>
                <a:gd name="T1" fmla="*/ 9 h 110"/>
                <a:gd name="T2" fmla="*/ 1 w 240"/>
                <a:gd name="T3" fmla="*/ 10 h 110"/>
                <a:gd name="T4" fmla="*/ 3 w 240"/>
                <a:gd name="T5" fmla="*/ 11 h 110"/>
                <a:gd name="T6" fmla="*/ 8 w 240"/>
                <a:gd name="T7" fmla="*/ 11 h 110"/>
                <a:gd name="T8" fmla="*/ 13 w 240"/>
                <a:gd name="T9" fmla="*/ 12 h 110"/>
                <a:gd name="T10" fmla="*/ 17 w 240"/>
                <a:gd name="T11" fmla="*/ 13 h 110"/>
                <a:gd name="T12" fmla="*/ 19 w 240"/>
                <a:gd name="T13" fmla="*/ 16 h 110"/>
                <a:gd name="T14" fmla="*/ 23 w 240"/>
                <a:gd name="T15" fmla="*/ 23 h 110"/>
                <a:gd name="T16" fmla="*/ 29 w 240"/>
                <a:gd name="T17" fmla="*/ 26 h 110"/>
                <a:gd name="T18" fmla="*/ 29 w 240"/>
                <a:gd name="T19" fmla="*/ 25 h 110"/>
                <a:gd name="T20" fmla="*/ 25 w 240"/>
                <a:gd name="T21" fmla="*/ 21 h 110"/>
                <a:gd name="T22" fmla="*/ 23 w 240"/>
                <a:gd name="T23" fmla="*/ 16 h 110"/>
                <a:gd name="T24" fmla="*/ 26 w 240"/>
                <a:gd name="T25" fmla="*/ 14 h 110"/>
                <a:gd name="T26" fmla="*/ 32 w 240"/>
                <a:gd name="T27" fmla="*/ 15 h 110"/>
                <a:gd name="T28" fmla="*/ 35 w 240"/>
                <a:gd name="T29" fmla="*/ 19 h 110"/>
                <a:gd name="T30" fmla="*/ 40 w 240"/>
                <a:gd name="T31" fmla="*/ 25 h 110"/>
                <a:gd name="T32" fmla="*/ 46 w 240"/>
                <a:gd name="T33" fmla="*/ 28 h 110"/>
                <a:gd name="T34" fmla="*/ 49 w 240"/>
                <a:gd name="T35" fmla="*/ 28 h 110"/>
                <a:gd name="T36" fmla="*/ 44 w 240"/>
                <a:gd name="T37" fmla="*/ 24 h 110"/>
                <a:gd name="T38" fmla="*/ 38 w 240"/>
                <a:gd name="T39" fmla="*/ 19 h 110"/>
                <a:gd name="T40" fmla="*/ 40 w 240"/>
                <a:gd name="T41" fmla="*/ 18 h 110"/>
                <a:gd name="T42" fmla="*/ 46 w 240"/>
                <a:gd name="T43" fmla="*/ 20 h 110"/>
                <a:gd name="T44" fmla="*/ 52 w 240"/>
                <a:gd name="T45" fmla="*/ 21 h 110"/>
                <a:gd name="T46" fmla="*/ 57 w 240"/>
                <a:gd name="T47" fmla="*/ 21 h 110"/>
                <a:gd name="T48" fmla="*/ 60 w 240"/>
                <a:gd name="T49" fmla="*/ 21 h 110"/>
                <a:gd name="T50" fmla="*/ 59 w 240"/>
                <a:gd name="T51" fmla="*/ 20 h 110"/>
                <a:gd name="T52" fmla="*/ 55 w 240"/>
                <a:gd name="T53" fmla="*/ 19 h 110"/>
                <a:gd name="T54" fmla="*/ 50 w 240"/>
                <a:gd name="T55" fmla="*/ 18 h 110"/>
                <a:gd name="T56" fmla="*/ 45 w 240"/>
                <a:gd name="T57" fmla="*/ 16 h 110"/>
                <a:gd name="T58" fmla="*/ 41 w 240"/>
                <a:gd name="T59" fmla="*/ 15 h 110"/>
                <a:gd name="T60" fmla="*/ 41 w 240"/>
                <a:gd name="T61" fmla="*/ 12 h 110"/>
                <a:gd name="T62" fmla="*/ 45 w 240"/>
                <a:gd name="T63" fmla="*/ 10 h 110"/>
                <a:gd name="T64" fmla="*/ 49 w 240"/>
                <a:gd name="T65" fmla="*/ 10 h 110"/>
                <a:gd name="T66" fmla="*/ 48 w 240"/>
                <a:gd name="T67" fmla="*/ 8 h 110"/>
                <a:gd name="T68" fmla="*/ 44 w 240"/>
                <a:gd name="T69" fmla="*/ 8 h 110"/>
                <a:gd name="T70" fmla="*/ 38 w 240"/>
                <a:gd name="T71" fmla="*/ 10 h 110"/>
                <a:gd name="T72" fmla="*/ 35 w 240"/>
                <a:gd name="T73" fmla="*/ 12 h 110"/>
                <a:gd name="T74" fmla="*/ 31 w 240"/>
                <a:gd name="T75" fmla="*/ 12 h 110"/>
                <a:gd name="T76" fmla="*/ 28 w 240"/>
                <a:gd name="T77" fmla="*/ 11 h 110"/>
                <a:gd name="T78" fmla="*/ 25 w 240"/>
                <a:gd name="T79" fmla="*/ 11 h 110"/>
                <a:gd name="T80" fmla="*/ 24 w 240"/>
                <a:gd name="T81" fmla="*/ 9 h 110"/>
                <a:gd name="T82" fmla="*/ 27 w 240"/>
                <a:gd name="T83" fmla="*/ 4 h 110"/>
                <a:gd name="T84" fmla="*/ 31 w 240"/>
                <a:gd name="T85" fmla="*/ 1 h 110"/>
                <a:gd name="T86" fmla="*/ 31 w 240"/>
                <a:gd name="T87" fmla="*/ 0 h 110"/>
                <a:gd name="T88" fmla="*/ 28 w 240"/>
                <a:gd name="T89" fmla="*/ 1 h 110"/>
                <a:gd name="T90" fmla="*/ 25 w 240"/>
                <a:gd name="T91" fmla="*/ 3 h 110"/>
                <a:gd name="T92" fmla="*/ 21 w 240"/>
                <a:gd name="T93" fmla="*/ 5 h 110"/>
                <a:gd name="T94" fmla="*/ 19 w 240"/>
                <a:gd name="T95" fmla="*/ 8 h 110"/>
                <a:gd name="T96" fmla="*/ 17 w 240"/>
                <a:gd name="T97" fmla="*/ 8 h 110"/>
                <a:gd name="T98" fmla="*/ 12 w 240"/>
                <a:gd name="T99" fmla="*/ 8 h 110"/>
                <a:gd name="T100" fmla="*/ 7 w 240"/>
                <a:gd name="T101" fmla="*/ 8 h 110"/>
                <a:gd name="T102" fmla="*/ 2 w 240"/>
                <a:gd name="T103" fmla="*/ 8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67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2 w 195"/>
                <a:gd name="T1" fmla="*/ 2 h 223"/>
                <a:gd name="T2" fmla="*/ 7 w 195"/>
                <a:gd name="T3" fmla="*/ 8 h 223"/>
                <a:gd name="T4" fmla="*/ 7 w 195"/>
                <a:gd name="T5" fmla="*/ 13 h 223"/>
                <a:gd name="T6" fmla="*/ 8 w 195"/>
                <a:gd name="T7" fmla="*/ 26 h 223"/>
                <a:gd name="T8" fmla="*/ 9 w 195"/>
                <a:gd name="T9" fmla="*/ 25 h 223"/>
                <a:gd name="T10" fmla="*/ 10 w 195"/>
                <a:gd name="T11" fmla="*/ 15 h 223"/>
                <a:gd name="T12" fmla="*/ 13 w 195"/>
                <a:gd name="T13" fmla="*/ 12 h 223"/>
                <a:gd name="T14" fmla="*/ 14 w 195"/>
                <a:gd name="T15" fmla="*/ 13 h 223"/>
                <a:gd name="T16" fmla="*/ 16 w 195"/>
                <a:gd name="T17" fmla="*/ 16 h 223"/>
                <a:gd name="T18" fmla="*/ 21 w 195"/>
                <a:gd name="T19" fmla="*/ 21 h 223"/>
                <a:gd name="T20" fmla="*/ 22 w 195"/>
                <a:gd name="T21" fmla="*/ 28 h 223"/>
                <a:gd name="T22" fmla="*/ 22 w 195"/>
                <a:gd name="T23" fmla="*/ 38 h 223"/>
                <a:gd name="T24" fmla="*/ 24 w 195"/>
                <a:gd name="T25" fmla="*/ 37 h 223"/>
                <a:gd name="T26" fmla="*/ 25 w 195"/>
                <a:gd name="T27" fmla="*/ 28 h 223"/>
                <a:gd name="T28" fmla="*/ 29 w 195"/>
                <a:gd name="T29" fmla="*/ 27 h 223"/>
                <a:gd name="T30" fmla="*/ 34 w 195"/>
                <a:gd name="T31" fmla="*/ 34 h 223"/>
                <a:gd name="T32" fmla="*/ 40 w 195"/>
                <a:gd name="T33" fmla="*/ 43 h 223"/>
                <a:gd name="T34" fmla="*/ 46 w 195"/>
                <a:gd name="T35" fmla="*/ 51 h 223"/>
                <a:gd name="T36" fmla="*/ 48 w 195"/>
                <a:gd name="T37" fmla="*/ 56 h 223"/>
                <a:gd name="T38" fmla="*/ 49 w 195"/>
                <a:gd name="T39" fmla="*/ 55 h 223"/>
                <a:gd name="T40" fmla="*/ 48 w 195"/>
                <a:gd name="T41" fmla="*/ 51 h 223"/>
                <a:gd name="T42" fmla="*/ 43 w 195"/>
                <a:gd name="T43" fmla="*/ 43 h 223"/>
                <a:gd name="T44" fmla="*/ 37 w 195"/>
                <a:gd name="T45" fmla="*/ 34 h 223"/>
                <a:gd name="T46" fmla="*/ 32 w 195"/>
                <a:gd name="T47" fmla="*/ 26 h 223"/>
                <a:gd name="T48" fmla="*/ 31 w 195"/>
                <a:gd name="T49" fmla="*/ 24 h 223"/>
                <a:gd name="T50" fmla="*/ 34 w 195"/>
                <a:gd name="T51" fmla="*/ 22 h 223"/>
                <a:gd name="T52" fmla="*/ 37 w 195"/>
                <a:gd name="T53" fmla="*/ 21 h 223"/>
                <a:gd name="T54" fmla="*/ 40 w 195"/>
                <a:gd name="T55" fmla="*/ 22 h 223"/>
                <a:gd name="T56" fmla="*/ 43 w 195"/>
                <a:gd name="T57" fmla="*/ 24 h 223"/>
                <a:gd name="T58" fmla="*/ 45 w 195"/>
                <a:gd name="T59" fmla="*/ 24 h 223"/>
                <a:gd name="T60" fmla="*/ 43 w 195"/>
                <a:gd name="T61" fmla="*/ 21 h 223"/>
                <a:gd name="T62" fmla="*/ 39 w 195"/>
                <a:gd name="T63" fmla="*/ 19 h 223"/>
                <a:gd name="T64" fmla="*/ 34 w 195"/>
                <a:gd name="T65" fmla="*/ 19 h 223"/>
                <a:gd name="T66" fmla="*/ 29 w 195"/>
                <a:gd name="T67" fmla="*/ 20 h 223"/>
                <a:gd name="T68" fmla="*/ 24 w 195"/>
                <a:gd name="T69" fmla="*/ 19 h 223"/>
                <a:gd name="T70" fmla="*/ 19 w 195"/>
                <a:gd name="T71" fmla="*/ 14 h 223"/>
                <a:gd name="T72" fmla="*/ 19 w 195"/>
                <a:gd name="T73" fmla="*/ 11 h 223"/>
                <a:gd name="T74" fmla="*/ 25 w 195"/>
                <a:gd name="T75" fmla="*/ 10 h 223"/>
                <a:gd name="T76" fmla="*/ 29 w 195"/>
                <a:gd name="T77" fmla="*/ 11 h 223"/>
                <a:gd name="T78" fmla="*/ 29 w 195"/>
                <a:gd name="T79" fmla="*/ 10 h 223"/>
                <a:gd name="T80" fmla="*/ 26 w 195"/>
                <a:gd name="T81" fmla="*/ 10 h 223"/>
                <a:gd name="T82" fmla="*/ 23 w 195"/>
                <a:gd name="T83" fmla="*/ 9 h 223"/>
                <a:gd name="T84" fmla="*/ 19 w 195"/>
                <a:gd name="T85" fmla="*/ 8 h 223"/>
                <a:gd name="T86" fmla="*/ 15 w 195"/>
                <a:gd name="T87" fmla="*/ 8 h 223"/>
                <a:gd name="T88" fmla="*/ 13 w 195"/>
                <a:gd name="T89" fmla="*/ 8 h 223"/>
                <a:gd name="T90" fmla="*/ 9 w 195"/>
                <a:gd name="T91" fmla="*/ 5 h 223"/>
                <a:gd name="T92" fmla="*/ 5 w 195"/>
                <a:gd name="T93" fmla="*/ 2 h 223"/>
                <a:gd name="T94" fmla="*/ 2 w 195"/>
                <a:gd name="T95" fmla="*/ 0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68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24 w 147"/>
                <a:gd name="T1" fmla="*/ 8 h 258"/>
                <a:gd name="T2" fmla="*/ 20 w 147"/>
                <a:gd name="T3" fmla="*/ 12 h 258"/>
                <a:gd name="T4" fmla="*/ 11 w 147"/>
                <a:gd name="T5" fmla="*/ 16 h 258"/>
                <a:gd name="T6" fmla="*/ 4 w 147"/>
                <a:gd name="T7" fmla="*/ 21 h 258"/>
                <a:gd name="T8" fmla="*/ 4 w 147"/>
                <a:gd name="T9" fmla="*/ 24 h 258"/>
                <a:gd name="T10" fmla="*/ 7 w 147"/>
                <a:gd name="T11" fmla="*/ 22 h 258"/>
                <a:gd name="T12" fmla="*/ 12 w 147"/>
                <a:gd name="T13" fmla="*/ 19 h 258"/>
                <a:gd name="T14" fmla="*/ 18 w 147"/>
                <a:gd name="T15" fmla="*/ 16 h 258"/>
                <a:gd name="T16" fmla="*/ 19 w 147"/>
                <a:gd name="T17" fmla="*/ 23 h 258"/>
                <a:gd name="T18" fmla="*/ 15 w 147"/>
                <a:gd name="T19" fmla="*/ 27 h 258"/>
                <a:gd name="T20" fmla="*/ 7 w 147"/>
                <a:gd name="T21" fmla="*/ 31 h 258"/>
                <a:gd name="T22" fmla="*/ 2 w 147"/>
                <a:gd name="T23" fmla="*/ 36 h 258"/>
                <a:gd name="T24" fmla="*/ 2 w 147"/>
                <a:gd name="T25" fmla="*/ 39 h 258"/>
                <a:gd name="T26" fmla="*/ 4 w 147"/>
                <a:gd name="T27" fmla="*/ 36 h 258"/>
                <a:gd name="T28" fmla="*/ 9 w 147"/>
                <a:gd name="T29" fmla="*/ 33 h 258"/>
                <a:gd name="T30" fmla="*/ 16 w 147"/>
                <a:gd name="T31" fmla="*/ 31 h 258"/>
                <a:gd name="T32" fmla="*/ 17 w 147"/>
                <a:gd name="T33" fmla="*/ 37 h 258"/>
                <a:gd name="T34" fmla="*/ 13 w 147"/>
                <a:gd name="T35" fmla="*/ 42 h 258"/>
                <a:gd name="T36" fmla="*/ 7 w 147"/>
                <a:gd name="T37" fmla="*/ 45 h 258"/>
                <a:gd name="T38" fmla="*/ 3 w 147"/>
                <a:gd name="T39" fmla="*/ 50 h 258"/>
                <a:gd name="T40" fmla="*/ 8 w 147"/>
                <a:gd name="T41" fmla="*/ 47 h 258"/>
                <a:gd name="T42" fmla="*/ 13 w 147"/>
                <a:gd name="T43" fmla="*/ 46 h 258"/>
                <a:gd name="T44" fmla="*/ 10 w 147"/>
                <a:gd name="T45" fmla="*/ 54 h 258"/>
                <a:gd name="T46" fmla="*/ 3 w 147"/>
                <a:gd name="T47" fmla="*/ 61 h 258"/>
                <a:gd name="T48" fmla="*/ 0 w 147"/>
                <a:gd name="T49" fmla="*/ 65 h 258"/>
                <a:gd name="T50" fmla="*/ 3 w 147"/>
                <a:gd name="T51" fmla="*/ 64 h 258"/>
                <a:gd name="T52" fmla="*/ 10 w 147"/>
                <a:gd name="T53" fmla="*/ 58 h 258"/>
                <a:gd name="T54" fmla="*/ 16 w 147"/>
                <a:gd name="T55" fmla="*/ 48 h 258"/>
                <a:gd name="T56" fmla="*/ 22 w 147"/>
                <a:gd name="T57" fmla="*/ 47 h 258"/>
                <a:gd name="T58" fmla="*/ 23 w 147"/>
                <a:gd name="T59" fmla="*/ 54 h 258"/>
                <a:gd name="T60" fmla="*/ 24 w 147"/>
                <a:gd name="T61" fmla="*/ 55 h 258"/>
                <a:gd name="T62" fmla="*/ 26 w 147"/>
                <a:gd name="T63" fmla="*/ 52 h 258"/>
                <a:gd name="T64" fmla="*/ 23 w 147"/>
                <a:gd name="T65" fmla="*/ 45 h 258"/>
                <a:gd name="T66" fmla="*/ 21 w 147"/>
                <a:gd name="T67" fmla="*/ 39 h 258"/>
                <a:gd name="T68" fmla="*/ 22 w 147"/>
                <a:gd name="T69" fmla="*/ 29 h 258"/>
                <a:gd name="T70" fmla="*/ 24 w 147"/>
                <a:gd name="T71" fmla="*/ 29 h 258"/>
                <a:gd name="T72" fmla="*/ 30 w 147"/>
                <a:gd name="T73" fmla="*/ 33 h 258"/>
                <a:gd name="T74" fmla="*/ 33 w 147"/>
                <a:gd name="T75" fmla="*/ 42 h 258"/>
                <a:gd name="T76" fmla="*/ 34 w 147"/>
                <a:gd name="T77" fmla="*/ 40 h 258"/>
                <a:gd name="T78" fmla="*/ 33 w 147"/>
                <a:gd name="T79" fmla="*/ 34 h 258"/>
                <a:gd name="T80" fmla="*/ 28 w 147"/>
                <a:gd name="T81" fmla="*/ 27 h 258"/>
                <a:gd name="T82" fmla="*/ 23 w 147"/>
                <a:gd name="T83" fmla="*/ 22 h 258"/>
                <a:gd name="T84" fmla="*/ 25 w 147"/>
                <a:gd name="T85" fmla="*/ 16 h 258"/>
                <a:gd name="T86" fmla="*/ 34 w 147"/>
                <a:gd name="T87" fmla="*/ 20 h 258"/>
                <a:gd name="T88" fmla="*/ 36 w 147"/>
                <a:gd name="T89" fmla="*/ 26 h 258"/>
                <a:gd name="T90" fmla="*/ 35 w 147"/>
                <a:gd name="T91" fmla="*/ 20 h 258"/>
                <a:gd name="T92" fmla="*/ 27 w 147"/>
                <a:gd name="T93" fmla="*/ 12 h 258"/>
                <a:gd name="T94" fmla="*/ 27 w 147"/>
                <a:gd name="T95" fmla="*/ 4 h 258"/>
                <a:gd name="T96" fmla="*/ 25 w 147"/>
                <a:gd name="T97" fmla="*/ 0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69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51 w 235"/>
                <a:gd name="T1" fmla="*/ 2 h 133"/>
                <a:gd name="T2" fmla="*/ 46 w 235"/>
                <a:gd name="T3" fmla="*/ 4 h 133"/>
                <a:gd name="T4" fmla="*/ 40 w 235"/>
                <a:gd name="T5" fmla="*/ 7 h 133"/>
                <a:gd name="T6" fmla="*/ 36 w 235"/>
                <a:gd name="T7" fmla="*/ 8 h 133"/>
                <a:gd name="T8" fmla="*/ 34 w 235"/>
                <a:gd name="T9" fmla="*/ 8 h 133"/>
                <a:gd name="T10" fmla="*/ 31 w 235"/>
                <a:gd name="T11" fmla="*/ 7 h 133"/>
                <a:gd name="T12" fmla="*/ 26 w 235"/>
                <a:gd name="T13" fmla="*/ 6 h 133"/>
                <a:gd name="T14" fmla="*/ 23 w 235"/>
                <a:gd name="T15" fmla="*/ 6 h 133"/>
                <a:gd name="T16" fmla="*/ 20 w 235"/>
                <a:gd name="T17" fmla="*/ 7 h 133"/>
                <a:gd name="T18" fmla="*/ 21 w 235"/>
                <a:gd name="T19" fmla="*/ 8 h 133"/>
                <a:gd name="T20" fmla="*/ 24 w 235"/>
                <a:gd name="T21" fmla="*/ 8 h 133"/>
                <a:gd name="T22" fmla="*/ 31 w 235"/>
                <a:gd name="T23" fmla="*/ 11 h 133"/>
                <a:gd name="T24" fmla="*/ 31 w 235"/>
                <a:gd name="T25" fmla="*/ 13 h 133"/>
                <a:gd name="T26" fmla="*/ 28 w 235"/>
                <a:gd name="T27" fmla="*/ 16 h 133"/>
                <a:gd name="T28" fmla="*/ 24 w 235"/>
                <a:gd name="T29" fmla="*/ 17 h 133"/>
                <a:gd name="T30" fmla="*/ 20 w 235"/>
                <a:gd name="T31" fmla="*/ 16 h 133"/>
                <a:gd name="T32" fmla="*/ 14 w 235"/>
                <a:gd name="T33" fmla="*/ 15 h 133"/>
                <a:gd name="T34" fmla="*/ 10 w 235"/>
                <a:gd name="T35" fmla="*/ 16 h 133"/>
                <a:gd name="T36" fmla="*/ 10 w 235"/>
                <a:gd name="T37" fmla="*/ 16 h 133"/>
                <a:gd name="T38" fmla="*/ 13 w 235"/>
                <a:gd name="T39" fmla="*/ 17 h 133"/>
                <a:gd name="T40" fmla="*/ 17 w 235"/>
                <a:gd name="T41" fmla="*/ 18 h 133"/>
                <a:gd name="T42" fmla="*/ 21 w 235"/>
                <a:gd name="T43" fmla="*/ 19 h 133"/>
                <a:gd name="T44" fmla="*/ 20 w 235"/>
                <a:gd name="T45" fmla="*/ 21 h 133"/>
                <a:gd name="T46" fmla="*/ 15 w 235"/>
                <a:gd name="T47" fmla="*/ 25 h 133"/>
                <a:gd name="T48" fmla="*/ 10 w 235"/>
                <a:gd name="T49" fmla="*/ 26 h 133"/>
                <a:gd name="T50" fmla="*/ 5 w 235"/>
                <a:gd name="T51" fmla="*/ 27 h 133"/>
                <a:gd name="T52" fmla="*/ 1 w 235"/>
                <a:gd name="T53" fmla="*/ 27 h 133"/>
                <a:gd name="T54" fmla="*/ 1 w 235"/>
                <a:gd name="T55" fmla="*/ 28 h 133"/>
                <a:gd name="T56" fmla="*/ 4 w 235"/>
                <a:gd name="T57" fmla="*/ 28 h 133"/>
                <a:gd name="T58" fmla="*/ 10 w 235"/>
                <a:gd name="T59" fmla="*/ 28 h 133"/>
                <a:gd name="T60" fmla="*/ 16 w 235"/>
                <a:gd name="T61" fmla="*/ 27 h 133"/>
                <a:gd name="T62" fmla="*/ 22 w 235"/>
                <a:gd name="T63" fmla="*/ 24 h 133"/>
                <a:gd name="T64" fmla="*/ 26 w 235"/>
                <a:gd name="T65" fmla="*/ 25 h 133"/>
                <a:gd name="T66" fmla="*/ 26 w 235"/>
                <a:gd name="T67" fmla="*/ 30 h 133"/>
                <a:gd name="T68" fmla="*/ 24 w 235"/>
                <a:gd name="T69" fmla="*/ 33 h 133"/>
                <a:gd name="T70" fmla="*/ 25 w 235"/>
                <a:gd name="T71" fmla="*/ 34 h 133"/>
                <a:gd name="T72" fmla="*/ 28 w 235"/>
                <a:gd name="T73" fmla="*/ 31 h 133"/>
                <a:gd name="T74" fmla="*/ 29 w 235"/>
                <a:gd name="T75" fmla="*/ 25 h 133"/>
                <a:gd name="T76" fmla="*/ 31 w 235"/>
                <a:gd name="T77" fmla="*/ 19 h 133"/>
                <a:gd name="T78" fmla="*/ 37 w 235"/>
                <a:gd name="T79" fmla="*/ 13 h 133"/>
                <a:gd name="T80" fmla="*/ 41 w 235"/>
                <a:gd name="T81" fmla="*/ 15 h 133"/>
                <a:gd name="T82" fmla="*/ 42 w 235"/>
                <a:gd name="T83" fmla="*/ 21 h 133"/>
                <a:gd name="T84" fmla="*/ 41 w 235"/>
                <a:gd name="T85" fmla="*/ 26 h 133"/>
                <a:gd name="T86" fmla="*/ 42 w 235"/>
                <a:gd name="T87" fmla="*/ 26 h 133"/>
                <a:gd name="T88" fmla="*/ 44 w 235"/>
                <a:gd name="T89" fmla="*/ 22 h 133"/>
                <a:gd name="T90" fmla="*/ 44 w 235"/>
                <a:gd name="T91" fmla="*/ 15 h 133"/>
                <a:gd name="T92" fmla="*/ 44 w 235"/>
                <a:gd name="T93" fmla="*/ 9 h 133"/>
                <a:gd name="T94" fmla="*/ 48 w 235"/>
                <a:gd name="T95" fmla="*/ 7 h 133"/>
                <a:gd name="T96" fmla="*/ 53 w 235"/>
                <a:gd name="T97" fmla="*/ 4 h 133"/>
                <a:gd name="T98" fmla="*/ 58 w 235"/>
                <a:gd name="T99" fmla="*/ 2 h 133"/>
                <a:gd name="T100" fmla="*/ 58 w 235"/>
                <a:gd name="T101" fmla="*/ 0 h 133"/>
                <a:gd name="T102" fmla="*/ 54 w 235"/>
                <a:gd name="T103" fmla="*/ 1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70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1 w 21"/>
                <a:gd name="T1" fmla="*/ 1 h 23"/>
                <a:gd name="T2" fmla="*/ 3 w 21"/>
                <a:gd name="T3" fmla="*/ 0 h 23"/>
                <a:gd name="T4" fmla="*/ 4 w 21"/>
                <a:gd name="T5" fmla="*/ 0 h 23"/>
                <a:gd name="T6" fmla="*/ 5 w 21"/>
                <a:gd name="T7" fmla="*/ 1 h 23"/>
                <a:gd name="T8" fmla="*/ 5 w 21"/>
                <a:gd name="T9" fmla="*/ 2 h 23"/>
                <a:gd name="T10" fmla="*/ 6 w 21"/>
                <a:gd name="T11" fmla="*/ 3 h 23"/>
                <a:gd name="T12" fmla="*/ 6 w 21"/>
                <a:gd name="T13" fmla="*/ 4 h 23"/>
                <a:gd name="T14" fmla="*/ 5 w 21"/>
                <a:gd name="T15" fmla="*/ 5 h 23"/>
                <a:gd name="T16" fmla="*/ 5 w 21"/>
                <a:gd name="T17" fmla="*/ 6 h 23"/>
                <a:gd name="T18" fmla="*/ 4 w 21"/>
                <a:gd name="T19" fmla="*/ 6 h 23"/>
                <a:gd name="T20" fmla="*/ 3 w 21"/>
                <a:gd name="T21" fmla="*/ 6 h 23"/>
                <a:gd name="T22" fmla="*/ 2 w 21"/>
                <a:gd name="T23" fmla="*/ 6 h 23"/>
                <a:gd name="T24" fmla="*/ 1 w 21"/>
                <a:gd name="T25" fmla="*/ 5 h 23"/>
                <a:gd name="T26" fmla="*/ 1 w 21"/>
                <a:gd name="T27" fmla="*/ 4 h 23"/>
                <a:gd name="T28" fmla="*/ 0 w 21"/>
                <a:gd name="T29" fmla="*/ 2 h 23"/>
                <a:gd name="T30" fmla="*/ 0 w 21"/>
                <a:gd name="T31" fmla="*/ 1 h 23"/>
                <a:gd name="T32" fmla="*/ 1 w 21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71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0 w 19"/>
                <a:gd name="T1" fmla="*/ 1 h 16"/>
                <a:gd name="T2" fmla="*/ 1 w 19"/>
                <a:gd name="T3" fmla="*/ 0 h 16"/>
                <a:gd name="T4" fmla="*/ 2 w 19"/>
                <a:gd name="T5" fmla="*/ 0 h 16"/>
                <a:gd name="T6" fmla="*/ 3 w 19"/>
                <a:gd name="T7" fmla="*/ 1 h 16"/>
                <a:gd name="T8" fmla="*/ 4 w 19"/>
                <a:gd name="T9" fmla="*/ 1 h 16"/>
                <a:gd name="T10" fmla="*/ 4 w 19"/>
                <a:gd name="T11" fmla="*/ 2 h 16"/>
                <a:gd name="T12" fmla="*/ 4 w 19"/>
                <a:gd name="T13" fmla="*/ 2 h 16"/>
                <a:gd name="T14" fmla="*/ 4 w 19"/>
                <a:gd name="T15" fmla="*/ 3 h 16"/>
                <a:gd name="T16" fmla="*/ 4 w 19"/>
                <a:gd name="T17" fmla="*/ 4 h 16"/>
                <a:gd name="T18" fmla="*/ 3 w 19"/>
                <a:gd name="T19" fmla="*/ 4 h 16"/>
                <a:gd name="T20" fmla="*/ 2 w 19"/>
                <a:gd name="T21" fmla="*/ 4 h 16"/>
                <a:gd name="T22" fmla="*/ 0 w 19"/>
                <a:gd name="T23" fmla="*/ 4 h 16"/>
                <a:gd name="T24" fmla="*/ 0 w 19"/>
                <a:gd name="T25" fmla="*/ 4 h 16"/>
                <a:gd name="T26" fmla="*/ 0 w 19"/>
                <a:gd name="T27" fmla="*/ 3 h 16"/>
                <a:gd name="T28" fmla="*/ 0 w 19"/>
                <a:gd name="T29" fmla="*/ 3 h 16"/>
                <a:gd name="T30" fmla="*/ 0 w 19"/>
                <a:gd name="T31" fmla="*/ 2 h 16"/>
                <a:gd name="T32" fmla="*/ 0 w 19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72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1 w 24"/>
                <a:gd name="T1" fmla="*/ 1 h 23"/>
                <a:gd name="T2" fmla="*/ 2 w 24"/>
                <a:gd name="T3" fmla="*/ 0 h 23"/>
                <a:gd name="T4" fmla="*/ 3 w 24"/>
                <a:gd name="T5" fmla="*/ 0 h 23"/>
                <a:gd name="T6" fmla="*/ 4 w 24"/>
                <a:gd name="T7" fmla="*/ 0 h 23"/>
                <a:gd name="T8" fmla="*/ 5 w 24"/>
                <a:gd name="T9" fmla="*/ 0 h 23"/>
                <a:gd name="T10" fmla="*/ 6 w 24"/>
                <a:gd name="T11" fmla="*/ 1 h 23"/>
                <a:gd name="T12" fmla="*/ 6 w 24"/>
                <a:gd name="T13" fmla="*/ 2 h 23"/>
                <a:gd name="T14" fmla="*/ 6 w 24"/>
                <a:gd name="T15" fmla="*/ 3 h 23"/>
                <a:gd name="T16" fmla="*/ 6 w 24"/>
                <a:gd name="T17" fmla="*/ 4 h 23"/>
                <a:gd name="T18" fmla="*/ 5 w 24"/>
                <a:gd name="T19" fmla="*/ 5 h 23"/>
                <a:gd name="T20" fmla="*/ 4 w 24"/>
                <a:gd name="T21" fmla="*/ 5 h 23"/>
                <a:gd name="T22" fmla="*/ 2 w 24"/>
                <a:gd name="T23" fmla="*/ 5 h 23"/>
                <a:gd name="T24" fmla="*/ 2 w 24"/>
                <a:gd name="T25" fmla="*/ 5 h 23"/>
                <a:gd name="T26" fmla="*/ 1 w 24"/>
                <a:gd name="T27" fmla="*/ 4 h 23"/>
                <a:gd name="T28" fmla="*/ 0 w 24"/>
                <a:gd name="T29" fmla="*/ 3 h 23"/>
                <a:gd name="T30" fmla="*/ 0 w 24"/>
                <a:gd name="T31" fmla="*/ 2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73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4 w 27"/>
                <a:gd name="T1" fmla="*/ 0 h 26"/>
                <a:gd name="T2" fmla="*/ 5 w 27"/>
                <a:gd name="T3" fmla="*/ 1 h 26"/>
                <a:gd name="T4" fmla="*/ 6 w 27"/>
                <a:gd name="T5" fmla="*/ 1 h 26"/>
                <a:gd name="T6" fmla="*/ 7 w 27"/>
                <a:gd name="T7" fmla="*/ 2 h 26"/>
                <a:gd name="T8" fmla="*/ 7 w 27"/>
                <a:gd name="T9" fmla="*/ 3 h 26"/>
                <a:gd name="T10" fmla="*/ 7 w 27"/>
                <a:gd name="T11" fmla="*/ 5 h 26"/>
                <a:gd name="T12" fmla="*/ 6 w 27"/>
                <a:gd name="T13" fmla="*/ 6 h 26"/>
                <a:gd name="T14" fmla="*/ 5 w 27"/>
                <a:gd name="T15" fmla="*/ 7 h 26"/>
                <a:gd name="T16" fmla="*/ 4 w 27"/>
                <a:gd name="T17" fmla="*/ 7 h 26"/>
                <a:gd name="T18" fmla="*/ 3 w 27"/>
                <a:gd name="T19" fmla="*/ 6 h 26"/>
                <a:gd name="T20" fmla="*/ 2 w 27"/>
                <a:gd name="T21" fmla="*/ 6 h 26"/>
                <a:gd name="T22" fmla="*/ 1 w 27"/>
                <a:gd name="T23" fmla="*/ 5 h 26"/>
                <a:gd name="T24" fmla="*/ 0 w 27"/>
                <a:gd name="T25" fmla="*/ 4 h 26"/>
                <a:gd name="T26" fmla="*/ 1 w 27"/>
                <a:gd name="T27" fmla="*/ 3 h 26"/>
                <a:gd name="T28" fmla="*/ 1 w 27"/>
                <a:gd name="T29" fmla="*/ 2 h 26"/>
                <a:gd name="T30" fmla="*/ 2 w 27"/>
                <a:gd name="T31" fmla="*/ 1 h 26"/>
                <a:gd name="T32" fmla="*/ 4 w 2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74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3 h 25"/>
                <a:gd name="T2" fmla="*/ 0 w 28"/>
                <a:gd name="T3" fmla="*/ 2 h 25"/>
                <a:gd name="T4" fmla="*/ 1 w 28"/>
                <a:gd name="T5" fmla="*/ 0 h 25"/>
                <a:gd name="T6" fmla="*/ 2 w 28"/>
                <a:gd name="T7" fmla="*/ 0 h 25"/>
                <a:gd name="T8" fmla="*/ 4 w 28"/>
                <a:gd name="T9" fmla="*/ 0 h 25"/>
                <a:gd name="T10" fmla="*/ 5 w 28"/>
                <a:gd name="T11" fmla="*/ 0 h 25"/>
                <a:gd name="T12" fmla="*/ 6 w 28"/>
                <a:gd name="T13" fmla="*/ 0 h 25"/>
                <a:gd name="T14" fmla="*/ 7 w 28"/>
                <a:gd name="T15" fmla="*/ 1 h 25"/>
                <a:gd name="T16" fmla="*/ 7 w 28"/>
                <a:gd name="T17" fmla="*/ 2 h 25"/>
                <a:gd name="T18" fmla="*/ 7 w 28"/>
                <a:gd name="T19" fmla="*/ 3 h 25"/>
                <a:gd name="T20" fmla="*/ 7 w 28"/>
                <a:gd name="T21" fmla="*/ 4 h 25"/>
                <a:gd name="T22" fmla="*/ 6 w 28"/>
                <a:gd name="T23" fmla="*/ 5 h 25"/>
                <a:gd name="T24" fmla="*/ 5 w 28"/>
                <a:gd name="T25" fmla="*/ 6 h 25"/>
                <a:gd name="T26" fmla="*/ 4 w 28"/>
                <a:gd name="T27" fmla="*/ 6 h 25"/>
                <a:gd name="T28" fmla="*/ 2 w 28"/>
                <a:gd name="T29" fmla="*/ 5 h 25"/>
                <a:gd name="T30" fmla="*/ 1 w 28"/>
                <a:gd name="T31" fmla="*/ 4 h 25"/>
                <a:gd name="T32" fmla="*/ 0 w 28"/>
                <a:gd name="T33" fmla="*/ 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75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4 h 21"/>
                <a:gd name="T2" fmla="*/ 0 w 23"/>
                <a:gd name="T3" fmla="*/ 3 h 21"/>
                <a:gd name="T4" fmla="*/ 0 w 23"/>
                <a:gd name="T5" fmla="*/ 1 h 21"/>
                <a:gd name="T6" fmla="*/ 1 w 23"/>
                <a:gd name="T7" fmla="*/ 1 h 21"/>
                <a:gd name="T8" fmla="*/ 2 w 23"/>
                <a:gd name="T9" fmla="*/ 0 h 21"/>
                <a:gd name="T10" fmla="*/ 3 w 23"/>
                <a:gd name="T11" fmla="*/ 0 h 21"/>
                <a:gd name="T12" fmla="*/ 5 w 23"/>
                <a:gd name="T13" fmla="*/ 1 h 21"/>
                <a:gd name="T14" fmla="*/ 5 w 23"/>
                <a:gd name="T15" fmla="*/ 2 h 21"/>
                <a:gd name="T16" fmla="*/ 5 w 23"/>
                <a:gd name="T17" fmla="*/ 3 h 21"/>
                <a:gd name="T18" fmla="*/ 5 w 23"/>
                <a:gd name="T19" fmla="*/ 4 h 21"/>
                <a:gd name="T20" fmla="*/ 5 w 23"/>
                <a:gd name="T21" fmla="*/ 5 h 21"/>
                <a:gd name="T22" fmla="*/ 4 w 23"/>
                <a:gd name="T23" fmla="*/ 5 h 21"/>
                <a:gd name="T24" fmla="*/ 3 w 23"/>
                <a:gd name="T25" fmla="*/ 6 h 21"/>
                <a:gd name="T26" fmla="*/ 2 w 23"/>
                <a:gd name="T27" fmla="*/ 6 h 21"/>
                <a:gd name="T28" fmla="*/ 1 w 23"/>
                <a:gd name="T29" fmla="*/ 5 h 21"/>
                <a:gd name="T30" fmla="*/ 0 w 23"/>
                <a:gd name="T31" fmla="*/ 5 h 21"/>
                <a:gd name="T32" fmla="*/ 0 w 23"/>
                <a:gd name="T33" fmla="*/ 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76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3 h 23"/>
                <a:gd name="T2" fmla="*/ 1 w 24"/>
                <a:gd name="T3" fmla="*/ 2 h 23"/>
                <a:gd name="T4" fmla="*/ 1 w 24"/>
                <a:gd name="T5" fmla="*/ 1 h 23"/>
                <a:gd name="T6" fmla="*/ 2 w 24"/>
                <a:gd name="T7" fmla="*/ 0 h 23"/>
                <a:gd name="T8" fmla="*/ 3 w 24"/>
                <a:gd name="T9" fmla="*/ 0 h 23"/>
                <a:gd name="T10" fmla="*/ 4 w 24"/>
                <a:gd name="T11" fmla="*/ 0 h 23"/>
                <a:gd name="T12" fmla="*/ 5 w 24"/>
                <a:gd name="T13" fmla="*/ 0 h 23"/>
                <a:gd name="T14" fmla="*/ 7 w 24"/>
                <a:gd name="T15" fmla="*/ 1 h 23"/>
                <a:gd name="T16" fmla="*/ 7 w 24"/>
                <a:gd name="T17" fmla="*/ 1 h 23"/>
                <a:gd name="T18" fmla="*/ 7 w 24"/>
                <a:gd name="T19" fmla="*/ 3 h 23"/>
                <a:gd name="T20" fmla="*/ 7 w 24"/>
                <a:gd name="T21" fmla="*/ 4 h 23"/>
                <a:gd name="T22" fmla="*/ 5 w 24"/>
                <a:gd name="T23" fmla="*/ 5 h 23"/>
                <a:gd name="T24" fmla="*/ 4 w 24"/>
                <a:gd name="T25" fmla="*/ 5 h 23"/>
                <a:gd name="T26" fmla="*/ 3 w 24"/>
                <a:gd name="T27" fmla="*/ 5 h 23"/>
                <a:gd name="T28" fmla="*/ 2 w 24"/>
                <a:gd name="T29" fmla="*/ 5 h 23"/>
                <a:gd name="T30" fmla="*/ 1 w 24"/>
                <a:gd name="T31" fmla="*/ 4 h 23"/>
                <a:gd name="T32" fmla="*/ 0 w 24"/>
                <a:gd name="T33" fmla="*/ 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77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5 w 174"/>
                <a:gd name="T1" fmla="*/ 12 h 177"/>
                <a:gd name="T2" fmla="*/ 7 w 174"/>
                <a:gd name="T3" fmla="*/ 21 h 177"/>
                <a:gd name="T4" fmla="*/ 11 w 174"/>
                <a:gd name="T5" fmla="*/ 20 h 177"/>
                <a:gd name="T6" fmla="*/ 15 w 174"/>
                <a:gd name="T7" fmla="*/ 23 h 177"/>
                <a:gd name="T8" fmla="*/ 16 w 174"/>
                <a:gd name="T9" fmla="*/ 25 h 177"/>
                <a:gd name="T10" fmla="*/ 12 w 174"/>
                <a:gd name="T11" fmla="*/ 25 h 177"/>
                <a:gd name="T12" fmla="*/ 10 w 174"/>
                <a:gd name="T13" fmla="*/ 24 h 177"/>
                <a:gd name="T14" fmla="*/ 7 w 174"/>
                <a:gd name="T15" fmla="*/ 22 h 177"/>
                <a:gd name="T16" fmla="*/ 1 w 174"/>
                <a:gd name="T17" fmla="*/ 24 h 177"/>
                <a:gd name="T18" fmla="*/ 1 w 174"/>
                <a:gd name="T19" fmla="*/ 30 h 177"/>
                <a:gd name="T20" fmla="*/ 2 w 174"/>
                <a:gd name="T21" fmla="*/ 33 h 177"/>
                <a:gd name="T22" fmla="*/ 9 w 174"/>
                <a:gd name="T23" fmla="*/ 34 h 177"/>
                <a:gd name="T24" fmla="*/ 13 w 174"/>
                <a:gd name="T25" fmla="*/ 32 h 177"/>
                <a:gd name="T26" fmla="*/ 13 w 174"/>
                <a:gd name="T27" fmla="*/ 34 h 177"/>
                <a:gd name="T28" fmla="*/ 11 w 174"/>
                <a:gd name="T29" fmla="*/ 42 h 177"/>
                <a:gd name="T30" fmla="*/ 18 w 174"/>
                <a:gd name="T31" fmla="*/ 43 h 177"/>
                <a:gd name="T32" fmla="*/ 21 w 174"/>
                <a:gd name="T33" fmla="*/ 37 h 177"/>
                <a:gd name="T34" fmla="*/ 19 w 174"/>
                <a:gd name="T35" fmla="*/ 32 h 177"/>
                <a:gd name="T36" fmla="*/ 20 w 174"/>
                <a:gd name="T37" fmla="*/ 30 h 177"/>
                <a:gd name="T38" fmla="*/ 21 w 174"/>
                <a:gd name="T39" fmla="*/ 33 h 177"/>
                <a:gd name="T40" fmla="*/ 24 w 174"/>
                <a:gd name="T41" fmla="*/ 37 h 177"/>
                <a:gd name="T42" fmla="*/ 30 w 174"/>
                <a:gd name="T43" fmla="*/ 37 h 177"/>
                <a:gd name="T44" fmla="*/ 35 w 174"/>
                <a:gd name="T45" fmla="*/ 38 h 177"/>
                <a:gd name="T46" fmla="*/ 40 w 174"/>
                <a:gd name="T47" fmla="*/ 35 h 177"/>
                <a:gd name="T48" fmla="*/ 41 w 174"/>
                <a:gd name="T49" fmla="*/ 32 h 177"/>
                <a:gd name="T50" fmla="*/ 40 w 174"/>
                <a:gd name="T51" fmla="*/ 30 h 177"/>
                <a:gd name="T52" fmla="*/ 34 w 174"/>
                <a:gd name="T53" fmla="*/ 28 h 177"/>
                <a:gd name="T54" fmla="*/ 31 w 174"/>
                <a:gd name="T55" fmla="*/ 27 h 177"/>
                <a:gd name="T56" fmla="*/ 32 w 174"/>
                <a:gd name="T57" fmla="*/ 22 h 177"/>
                <a:gd name="T58" fmla="*/ 38 w 174"/>
                <a:gd name="T59" fmla="*/ 21 h 177"/>
                <a:gd name="T60" fmla="*/ 43 w 174"/>
                <a:gd name="T61" fmla="*/ 17 h 177"/>
                <a:gd name="T62" fmla="*/ 43 w 174"/>
                <a:gd name="T63" fmla="*/ 12 h 177"/>
                <a:gd name="T64" fmla="*/ 38 w 174"/>
                <a:gd name="T65" fmla="*/ 9 h 177"/>
                <a:gd name="T66" fmla="*/ 33 w 174"/>
                <a:gd name="T67" fmla="*/ 12 h 177"/>
                <a:gd name="T68" fmla="*/ 33 w 174"/>
                <a:gd name="T69" fmla="*/ 15 h 177"/>
                <a:gd name="T70" fmla="*/ 28 w 174"/>
                <a:gd name="T71" fmla="*/ 19 h 177"/>
                <a:gd name="T72" fmla="*/ 26 w 174"/>
                <a:gd name="T73" fmla="*/ 19 h 177"/>
                <a:gd name="T74" fmla="*/ 25 w 174"/>
                <a:gd name="T75" fmla="*/ 16 h 177"/>
                <a:gd name="T76" fmla="*/ 27 w 174"/>
                <a:gd name="T77" fmla="*/ 11 h 177"/>
                <a:gd name="T78" fmla="*/ 31 w 174"/>
                <a:gd name="T79" fmla="*/ 6 h 177"/>
                <a:gd name="T80" fmla="*/ 28 w 174"/>
                <a:gd name="T81" fmla="*/ 0 h 177"/>
                <a:gd name="T82" fmla="*/ 23 w 174"/>
                <a:gd name="T83" fmla="*/ 0 h 177"/>
                <a:gd name="T84" fmla="*/ 19 w 174"/>
                <a:gd name="T85" fmla="*/ 2 h 177"/>
                <a:gd name="T86" fmla="*/ 18 w 174"/>
                <a:gd name="T87" fmla="*/ 5 h 177"/>
                <a:gd name="T88" fmla="*/ 19 w 174"/>
                <a:gd name="T89" fmla="*/ 9 h 177"/>
                <a:gd name="T90" fmla="*/ 21 w 174"/>
                <a:gd name="T91" fmla="*/ 13 h 177"/>
                <a:gd name="T92" fmla="*/ 21 w 174"/>
                <a:gd name="T93" fmla="*/ 17 h 177"/>
                <a:gd name="T94" fmla="*/ 19 w 174"/>
                <a:gd name="T95" fmla="*/ 18 h 177"/>
                <a:gd name="T96" fmla="*/ 16 w 174"/>
                <a:gd name="T97" fmla="*/ 13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78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44 w 179"/>
                <a:gd name="T1" fmla="*/ 0 h 312"/>
                <a:gd name="T2" fmla="*/ 40 w 179"/>
                <a:gd name="T3" fmla="*/ 5 h 312"/>
                <a:gd name="T4" fmla="*/ 36 w 179"/>
                <a:gd name="T5" fmla="*/ 9 h 312"/>
                <a:gd name="T6" fmla="*/ 32 w 179"/>
                <a:gd name="T7" fmla="*/ 13 h 312"/>
                <a:gd name="T8" fmla="*/ 27 w 179"/>
                <a:gd name="T9" fmla="*/ 15 h 312"/>
                <a:gd name="T10" fmla="*/ 22 w 179"/>
                <a:gd name="T11" fmla="*/ 17 h 312"/>
                <a:gd name="T12" fmla="*/ 17 w 179"/>
                <a:gd name="T13" fmla="*/ 19 h 312"/>
                <a:gd name="T14" fmla="*/ 13 w 179"/>
                <a:gd name="T15" fmla="*/ 20 h 312"/>
                <a:gd name="T16" fmla="*/ 8 w 179"/>
                <a:gd name="T17" fmla="*/ 20 h 312"/>
                <a:gd name="T18" fmla="*/ 8 w 179"/>
                <a:gd name="T19" fmla="*/ 23 h 312"/>
                <a:gd name="T20" fmla="*/ 7 w 179"/>
                <a:gd name="T21" fmla="*/ 28 h 312"/>
                <a:gd name="T22" fmla="*/ 5 w 179"/>
                <a:gd name="T23" fmla="*/ 32 h 312"/>
                <a:gd name="T24" fmla="*/ 0 w 179"/>
                <a:gd name="T25" fmla="*/ 36 h 312"/>
                <a:gd name="T26" fmla="*/ 3 w 179"/>
                <a:gd name="T27" fmla="*/ 40 h 312"/>
                <a:gd name="T28" fmla="*/ 5 w 179"/>
                <a:gd name="T29" fmla="*/ 46 h 312"/>
                <a:gd name="T30" fmla="*/ 5 w 179"/>
                <a:gd name="T31" fmla="*/ 53 h 312"/>
                <a:gd name="T32" fmla="*/ 3 w 179"/>
                <a:gd name="T33" fmla="*/ 58 h 312"/>
                <a:gd name="T34" fmla="*/ 5 w 179"/>
                <a:gd name="T35" fmla="*/ 59 h 312"/>
                <a:gd name="T36" fmla="*/ 7 w 179"/>
                <a:gd name="T37" fmla="*/ 60 h 312"/>
                <a:gd name="T38" fmla="*/ 10 w 179"/>
                <a:gd name="T39" fmla="*/ 61 h 312"/>
                <a:gd name="T40" fmla="*/ 13 w 179"/>
                <a:gd name="T41" fmla="*/ 63 h 312"/>
                <a:gd name="T42" fmla="*/ 15 w 179"/>
                <a:gd name="T43" fmla="*/ 66 h 312"/>
                <a:gd name="T44" fmla="*/ 18 w 179"/>
                <a:gd name="T45" fmla="*/ 69 h 312"/>
                <a:gd name="T46" fmla="*/ 20 w 179"/>
                <a:gd name="T47" fmla="*/ 73 h 312"/>
                <a:gd name="T48" fmla="*/ 21 w 179"/>
                <a:gd name="T49" fmla="*/ 77 h 312"/>
                <a:gd name="T50" fmla="*/ 23 w 179"/>
                <a:gd name="T51" fmla="*/ 75 h 312"/>
                <a:gd name="T52" fmla="*/ 24 w 179"/>
                <a:gd name="T53" fmla="*/ 72 h 312"/>
                <a:gd name="T54" fmla="*/ 26 w 179"/>
                <a:gd name="T55" fmla="*/ 69 h 312"/>
                <a:gd name="T56" fmla="*/ 28 w 179"/>
                <a:gd name="T57" fmla="*/ 66 h 312"/>
                <a:gd name="T58" fmla="*/ 31 w 179"/>
                <a:gd name="T59" fmla="*/ 64 h 312"/>
                <a:gd name="T60" fmla="*/ 34 w 179"/>
                <a:gd name="T61" fmla="*/ 62 h 312"/>
                <a:gd name="T62" fmla="*/ 37 w 179"/>
                <a:gd name="T63" fmla="*/ 61 h 312"/>
                <a:gd name="T64" fmla="*/ 40 w 179"/>
                <a:gd name="T65" fmla="*/ 60 h 312"/>
                <a:gd name="T66" fmla="*/ 39 w 179"/>
                <a:gd name="T67" fmla="*/ 56 h 312"/>
                <a:gd name="T68" fmla="*/ 37 w 179"/>
                <a:gd name="T69" fmla="*/ 52 h 312"/>
                <a:gd name="T70" fmla="*/ 38 w 179"/>
                <a:gd name="T71" fmla="*/ 47 h 312"/>
                <a:gd name="T72" fmla="*/ 41 w 179"/>
                <a:gd name="T73" fmla="*/ 42 h 312"/>
                <a:gd name="T74" fmla="*/ 38 w 179"/>
                <a:gd name="T75" fmla="*/ 34 h 312"/>
                <a:gd name="T76" fmla="*/ 37 w 179"/>
                <a:gd name="T77" fmla="*/ 26 h 312"/>
                <a:gd name="T78" fmla="*/ 38 w 179"/>
                <a:gd name="T79" fmla="*/ 18 h 312"/>
                <a:gd name="T80" fmla="*/ 39 w 179"/>
                <a:gd name="T81" fmla="*/ 13 h 312"/>
                <a:gd name="T82" fmla="*/ 40 w 179"/>
                <a:gd name="T83" fmla="*/ 10 h 312"/>
                <a:gd name="T84" fmla="*/ 41 w 179"/>
                <a:gd name="T85" fmla="*/ 7 h 312"/>
                <a:gd name="T86" fmla="*/ 43 w 179"/>
                <a:gd name="T87" fmla="*/ 4 h 312"/>
                <a:gd name="T88" fmla="*/ 44 w 179"/>
                <a:gd name="T89" fmla="*/ 2 h 312"/>
                <a:gd name="T90" fmla="*/ 44 w 179"/>
                <a:gd name="T91" fmla="*/ 2 h 312"/>
                <a:gd name="T92" fmla="*/ 44 w 179"/>
                <a:gd name="T93" fmla="*/ 1 h 312"/>
                <a:gd name="T94" fmla="*/ 44 w 179"/>
                <a:gd name="T95" fmla="*/ 0 h 312"/>
                <a:gd name="T96" fmla="*/ 44 w 179"/>
                <a:gd name="T97" fmla="*/ 0 h 312"/>
                <a:gd name="T98" fmla="*/ 44 w 179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79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38 w 335"/>
                <a:gd name="T1" fmla="*/ 0 h 257"/>
                <a:gd name="T2" fmla="*/ 35 w 335"/>
                <a:gd name="T3" fmla="*/ 0 h 257"/>
                <a:gd name="T4" fmla="*/ 32 w 335"/>
                <a:gd name="T5" fmla="*/ 2 h 257"/>
                <a:gd name="T6" fmla="*/ 28 w 335"/>
                <a:gd name="T7" fmla="*/ 3 h 257"/>
                <a:gd name="T8" fmla="*/ 23 w 335"/>
                <a:gd name="T9" fmla="*/ 5 h 257"/>
                <a:gd name="T10" fmla="*/ 18 w 335"/>
                <a:gd name="T11" fmla="*/ 6 h 257"/>
                <a:gd name="T12" fmla="*/ 14 w 335"/>
                <a:gd name="T13" fmla="*/ 7 h 257"/>
                <a:gd name="T14" fmla="*/ 9 w 335"/>
                <a:gd name="T15" fmla="*/ 8 h 257"/>
                <a:gd name="T16" fmla="*/ 6 w 335"/>
                <a:gd name="T17" fmla="*/ 9 h 257"/>
                <a:gd name="T18" fmla="*/ 4 w 335"/>
                <a:gd name="T19" fmla="*/ 8 h 257"/>
                <a:gd name="T20" fmla="*/ 3 w 335"/>
                <a:gd name="T21" fmla="*/ 8 h 257"/>
                <a:gd name="T22" fmla="*/ 1 w 335"/>
                <a:gd name="T23" fmla="*/ 8 h 257"/>
                <a:gd name="T24" fmla="*/ 0 w 335"/>
                <a:gd name="T25" fmla="*/ 8 h 257"/>
                <a:gd name="T26" fmla="*/ 5 w 335"/>
                <a:gd name="T27" fmla="*/ 10 h 257"/>
                <a:gd name="T28" fmla="*/ 9 w 335"/>
                <a:gd name="T29" fmla="*/ 14 h 257"/>
                <a:gd name="T30" fmla="*/ 12 w 335"/>
                <a:gd name="T31" fmla="*/ 19 h 257"/>
                <a:gd name="T32" fmla="*/ 16 w 335"/>
                <a:gd name="T33" fmla="*/ 24 h 257"/>
                <a:gd name="T34" fmla="*/ 19 w 335"/>
                <a:gd name="T35" fmla="*/ 30 h 257"/>
                <a:gd name="T36" fmla="*/ 21 w 335"/>
                <a:gd name="T37" fmla="*/ 36 h 257"/>
                <a:gd name="T38" fmla="*/ 22 w 335"/>
                <a:gd name="T39" fmla="*/ 42 h 257"/>
                <a:gd name="T40" fmla="*/ 24 w 335"/>
                <a:gd name="T41" fmla="*/ 48 h 257"/>
                <a:gd name="T42" fmla="*/ 26 w 335"/>
                <a:gd name="T43" fmla="*/ 48 h 257"/>
                <a:gd name="T44" fmla="*/ 29 w 335"/>
                <a:gd name="T45" fmla="*/ 49 h 257"/>
                <a:gd name="T46" fmla="*/ 32 w 335"/>
                <a:gd name="T47" fmla="*/ 50 h 257"/>
                <a:gd name="T48" fmla="*/ 35 w 335"/>
                <a:gd name="T49" fmla="*/ 52 h 257"/>
                <a:gd name="T50" fmla="*/ 38 w 335"/>
                <a:gd name="T51" fmla="*/ 54 h 257"/>
                <a:gd name="T52" fmla="*/ 41 w 335"/>
                <a:gd name="T53" fmla="*/ 57 h 257"/>
                <a:gd name="T54" fmla="*/ 44 w 335"/>
                <a:gd name="T55" fmla="*/ 60 h 257"/>
                <a:gd name="T56" fmla="*/ 46 w 335"/>
                <a:gd name="T57" fmla="*/ 64 h 257"/>
                <a:gd name="T58" fmla="*/ 48 w 335"/>
                <a:gd name="T59" fmla="*/ 62 h 257"/>
                <a:gd name="T60" fmla="*/ 51 w 335"/>
                <a:gd name="T61" fmla="*/ 60 h 257"/>
                <a:gd name="T62" fmla="*/ 55 w 335"/>
                <a:gd name="T63" fmla="*/ 59 h 257"/>
                <a:gd name="T64" fmla="*/ 60 w 335"/>
                <a:gd name="T65" fmla="*/ 57 h 257"/>
                <a:gd name="T66" fmla="*/ 65 w 335"/>
                <a:gd name="T67" fmla="*/ 57 h 257"/>
                <a:gd name="T68" fmla="*/ 71 w 335"/>
                <a:gd name="T69" fmla="*/ 57 h 257"/>
                <a:gd name="T70" fmla="*/ 77 w 335"/>
                <a:gd name="T71" fmla="*/ 59 h 257"/>
                <a:gd name="T72" fmla="*/ 84 w 335"/>
                <a:gd name="T73" fmla="*/ 62 h 257"/>
                <a:gd name="T74" fmla="*/ 82 w 335"/>
                <a:gd name="T75" fmla="*/ 59 h 257"/>
                <a:gd name="T76" fmla="*/ 80 w 335"/>
                <a:gd name="T77" fmla="*/ 57 h 257"/>
                <a:gd name="T78" fmla="*/ 78 w 335"/>
                <a:gd name="T79" fmla="*/ 53 h 257"/>
                <a:gd name="T80" fmla="*/ 77 w 335"/>
                <a:gd name="T81" fmla="*/ 49 h 257"/>
                <a:gd name="T82" fmla="*/ 77 w 335"/>
                <a:gd name="T83" fmla="*/ 44 h 257"/>
                <a:gd name="T84" fmla="*/ 77 w 335"/>
                <a:gd name="T85" fmla="*/ 39 h 257"/>
                <a:gd name="T86" fmla="*/ 78 w 335"/>
                <a:gd name="T87" fmla="*/ 34 h 257"/>
                <a:gd name="T88" fmla="*/ 81 w 335"/>
                <a:gd name="T89" fmla="*/ 27 h 257"/>
                <a:gd name="T90" fmla="*/ 77 w 335"/>
                <a:gd name="T91" fmla="*/ 26 h 257"/>
                <a:gd name="T92" fmla="*/ 73 w 335"/>
                <a:gd name="T93" fmla="*/ 25 h 257"/>
                <a:gd name="T94" fmla="*/ 69 w 335"/>
                <a:gd name="T95" fmla="*/ 23 h 257"/>
                <a:gd name="T96" fmla="*/ 66 w 335"/>
                <a:gd name="T97" fmla="*/ 21 h 257"/>
                <a:gd name="T98" fmla="*/ 62 w 335"/>
                <a:gd name="T99" fmla="*/ 18 h 257"/>
                <a:gd name="T100" fmla="*/ 60 w 335"/>
                <a:gd name="T101" fmla="*/ 14 h 257"/>
                <a:gd name="T102" fmla="*/ 59 w 335"/>
                <a:gd name="T103" fmla="*/ 10 h 257"/>
                <a:gd name="T104" fmla="*/ 59 w 335"/>
                <a:gd name="T105" fmla="*/ 4 h 257"/>
                <a:gd name="T106" fmla="*/ 56 w 335"/>
                <a:gd name="T107" fmla="*/ 4 h 257"/>
                <a:gd name="T108" fmla="*/ 54 w 335"/>
                <a:gd name="T109" fmla="*/ 5 h 257"/>
                <a:gd name="T110" fmla="*/ 52 w 335"/>
                <a:gd name="T111" fmla="*/ 5 h 257"/>
                <a:gd name="T112" fmla="*/ 49 w 335"/>
                <a:gd name="T113" fmla="*/ 5 h 257"/>
                <a:gd name="T114" fmla="*/ 47 w 335"/>
                <a:gd name="T115" fmla="*/ 4 h 257"/>
                <a:gd name="T116" fmla="*/ 44 w 335"/>
                <a:gd name="T117" fmla="*/ 3 h 257"/>
                <a:gd name="T118" fmla="*/ 41 w 335"/>
                <a:gd name="T119" fmla="*/ 2 h 257"/>
                <a:gd name="T120" fmla="*/ 38 w 335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80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62 w 295"/>
                <a:gd name="T1" fmla="*/ 44 h 364"/>
                <a:gd name="T2" fmla="*/ 52 w 295"/>
                <a:gd name="T3" fmla="*/ 45 h 364"/>
                <a:gd name="T4" fmla="*/ 40 w 295"/>
                <a:gd name="T5" fmla="*/ 49 h 364"/>
                <a:gd name="T6" fmla="*/ 28 w 295"/>
                <a:gd name="T7" fmla="*/ 60 h 364"/>
                <a:gd name="T8" fmla="*/ 21 w 295"/>
                <a:gd name="T9" fmla="*/ 76 h 364"/>
                <a:gd name="T10" fmla="*/ 16 w 295"/>
                <a:gd name="T11" fmla="*/ 86 h 364"/>
                <a:gd name="T12" fmla="*/ 11 w 295"/>
                <a:gd name="T13" fmla="*/ 88 h 364"/>
                <a:gd name="T14" fmla="*/ 8 w 295"/>
                <a:gd name="T15" fmla="*/ 89 h 364"/>
                <a:gd name="T16" fmla="*/ 4 w 295"/>
                <a:gd name="T17" fmla="*/ 90 h 364"/>
                <a:gd name="T18" fmla="*/ 1 w 295"/>
                <a:gd name="T19" fmla="*/ 91 h 364"/>
                <a:gd name="T20" fmla="*/ 0 w 295"/>
                <a:gd name="T21" fmla="*/ 91 h 364"/>
                <a:gd name="T22" fmla="*/ 0 w 295"/>
                <a:gd name="T23" fmla="*/ 90 h 364"/>
                <a:gd name="T24" fmla="*/ 6 w 295"/>
                <a:gd name="T25" fmla="*/ 87 h 364"/>
                <a:gd name="T26" fmla="*/ 14 w 295"/>
                <a:gd name="T27" fmla="*/ 78 h 364"/>
                <a:gd name="T28" fmla="*/ 17 w 295"/>
                <a:gd name="T29" fmla="*/ 67 h 364"/>
                <a:gd name="T30" fmla="*/ 18 w 295"/>
                <a:gd name="T31" fmla="*/ 57 h 364"/>
                <a:gd name="T32" fmla="*/ 18 w 295"/>
                <a:gd name="T33" fmla="*/ 51 h 364"/>
                <a:gd name="T34" fmla="*/ 16 w 295"/>
                <a:gd name="T35" fmla="*/ 44 h 364"/>
                <a:gd name="T36" fmla="*/ 17 w 295"/>
                <a:gd name="T37" fmla="*/ 39 h 364"/>
                <a:gd name="T38" fmla="*/ 23 w 295"/>
                <a:gd name="T39" fmla="*/ 35 h 364"/>
                <a:gd name="T40" fmla="*/ 28 w 295"/>
                <a:gd name="T41" fmla="*/ 28 h 364"/>
                <a:gd name="T42" fmla="*/ 30 w 295"/>
                <a:gd name="T43" fmla="*/ 21 h 364"/>
                <a:gd name="T44" fmla="*/ 32 w 295"/>
                <a:gd name="T45" fmla="*/ 16 h 364"/>
                <a:gd name="T46" fmla="*/ 40 w 295"/>
                <a:gd name="T47" fmla="*/ 13 h 364"/>
                <a:gd name="T48" fmla="*/ 50 w 295"/>
                <a:gd name="T49" fmla="*/ 9 h 364"/>
                <a:gd name="T50" fmla="*/ 57 w 295"/>
                <a:gd name="T51" fmla="*/ 3 h 364"/>
                <a:gd name="T52" fmla="*/ 60 w 295"/>
                <a:gd name="T53" fmla="*/ 4 h 364"/>
                <a:gd name="T54" fmla="*/ 61 w 295"/>
                <a:gd name="T55" fmla="*/ 13 h 364"/>
                <a:gd name="T56" fmla="*/ 64 w 295"/>
                <a:gd name="T57" fmla="*/ 21 h 364"/>
                <a:gd name="T58" fmla="*/ 70 w 295"/>
                <a:gd name="T59" fmla="*/ 28 h 364"/>
                <a:gd name="T60" fmla="*/ 71 w 295"/>
                <a:gd name="T61" fmla="*/ 31 h 364"/>
                <a:gd name="T62" fmla="*/ 66 w 295"/>
                <a:gd name="T63" fmla="*/ 33 h 364"/>
                <a:gd name="T64" fmla="*/ 63 w 295"/>
                <a:gd name="T65" fmla="*/ 36 h 364"/>
                <a:gd name="T66" fmla="*/ 63 w 295"/>
                <a:gd name="T67" fmla="*/ 4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81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24 w 174"/>
                <a:gd name="T1" fmla="*/ 87 h 351"/>
                <a:gd name="T2" fmla="*/ 21 w 174"/>
                <a:gd name="T3" fmla="*/ 84 h 351"/>
                <a:gd name="T4" fmla="*/ 16 w 174"/>
                <a:gd name="T5" fmla="*/ 84 h 351"/>
                <a:gd name="T6" fmla="*/ 14 w 174"/>
                <a:gd name="T7" fmla="*/ 83 h 351"/>
                <a:gd name="T8" fmla="*/ 14 w 174"/>
                <a:gd name="T9" fmla="*/ 81 h 351"/>
                <a:gd name="T10" fmla="*/ 17 w 174"/>
                <a:gd name="T11" fmla="*/ 78 h 351"/>
                <a:gd name="T12" fmla="*/ 21 w 174"/>
                <a:gd name="T13" fmla="*/ 77 h 351"/>
                <a:gd name="T14" fmla="*/ 25 w 174"/>
                <a:gd name="T15" fmla="*/ 76 h 351"/>
                <a:gd name="T16" fmla="*/ 27 w 174"/>
                <a:gd name="T17" fmla="*/ 73 h 351"/>
                <a:gd name="T18" fmla="*/ 27 w 174"/>
                <a:gd name="T19" fmla="*/ 71 h 351"/>
                <a:gd name="T20" fmla="*/ 27 w 174"/>
                <a:gd name="T21" fmla="*/ 70 h 351"/>
                <a:gd name="T22" fmla="*/ 26 w 174"/>
                <a:gd name="T23" fmla="*/ 68 h 351"/>
                <a:gd name="T24" fmla="*/ 24 w 174"/>
                <a:gd name="T25" fmla="*/ 66 h 351"/>
                <a:gd name="T26" fmla="*/ 19 w 174"/>
                <a:gd name="T27" fmla="*/ 66 h 351"/>
                <a:gd name="T28" fmla="*/ 16 w 174"/>
                <a:gd name="T29" fmla="*/ 68 h 351"/>
                <a:gd name="T30" fmla="*/ 16 w 174"/>
                <a:gd name="T31" fmla="*/ 71 h 351"/>
                <a:gd name="T32" fmla="*/ 15 w 174"/>
                <a:gd name="T33" fmla="*/ 73 h 351"/>
                <a:gd name="T34" fmla="*/ 11 w 174"/>
                <a:gd name="T35" fmla="*/ 76 h 351"/>
                <a:gd name="T36" fmla="*/ 10 w 174"/>
                <a:gd name="T37" fmla="*/ 76 h 351"/>
                <a:gd name="T38" fmla="*/ 9 w 174"/>
                <a:gd name="T39" fmla="*/ 75 h 351"/>
                <a:gd name="T40" fmla="*/ 9 w 174"/>
                <a:gd name="T41" fmla="*/ 73 h 351"/>
                <a:gd name="T42" fmla="*/ 10 w 174"/>
                <a:gd name="T43" fmla="*/ 69 h 351"/>
                <a:gd name="T44" fmla="*/ 12 w 174"/>
                <a:gd name="T45" fmla="*/ 67 h 351"/>
                <a:gd name="T46" fmla="*/ 14 w 174"/>
                <a:gd name="T47" fmla="*/ 64 h 351"/>
                <a:gd name="T48" fmla="*/ 14 w 174"/>
                <a:gd name="T49" fmla="*/ 62 h 351"/>
                <a:gd name="T50" fmla="*/ 14 w 174"/>
                <a:gd name="T51" fmla="*/ 61 h 351"/>
                <a:gd name="T52" fmla="*/ 14 w 174"/>
                <a:gd name="T53" fmla="*/ 59 h 351"/>
                <a:gd name="T54" fmla="*/ 11 w 174"/>
                <a:gd name="T55" fmla="*/ 57 h 351"/>
                <a:gd name="T56" fmla="*/ 8 w 174"/>
                <a:gd name="T57" fmla="*/ 56 h 351"/>
                <a:gd name="T58" fmla="*/ 6 w 174"/>
                <a:gd name="T59" fmla="*/ 56 h 351"/>
                <a:gd name="T60" fmla="*/ 5 w 174"/>
                <a:gd name="T61" fmla="*/ 57 h 351"/>
                <a:gd name="T62" fmla="*/ 3 w 174"/>
                <a:gd name="T63" fmla="*/ 58 h 351"/>
                <a:gd name="T64" fmla="*/ 0 w 174"/>
                <a:gd name="T65" fmla="*/ 51 h 351"/>
                <a:gd name="T66" fmla="*/ 4 w 174"/>
                <a:gd name="T67" fmla="*/ 33 h 351"/>
                <a:gd name="T68" fmla="*/ 16 w 174"/>
                <a:gd name="T69" fmla="*/ 18 h 351"/>
                <a:gd name="T70" fmla="*/ 31 w 174"/>
                <a:gd name="T71" fmla="*/ 6 h 351"/>
                <a:gd name="T72" fmla="*/ 39 w 174"/>
                <a:gd name="T73" fmla="*/ 2 h 351"/>
                <a:gd name="T74" fmla="*/ 44 w 174"/>
                <a:gd name="T75" fmla="*/ 0 h 351"/>
                <a:gd name="T76" fmla="*/ 40 w 174"/>
                <a:gd name="T77" fmla="*/ 6 h 351"/>
                <a:gd name="T78" fmla="*/ 36 w 174"/>
                <a:gd name="T79" fmla="*/ 16 h 351"/>
                <a:gd name="T80" fmla="*/ 36 w 174"/>
                <a:gd name="T81" fmla="*/ 24 h 351"/>
                <a:gd name="T82" fmla="*/ 38 w 174"/>
                <a:gd name="T83" fmla="*/ 33 h 351"/>
                <a:gd name="T84" fmla="*/ 41 w 174"/>
                <a:gd name="T85" fmla="*/ 42 h 351"/>
                <a:gd name="T86" fmla="*/ 42 w 174"/>
                <a:gd name="T87" fmla="*/ 49 h 351"/>
                <a:gd name="T88" fmla="*/ 43 w 174"/>
                <a:gd name="T89" fmla="*/ 56 h 351"/>
                <a:gd name="T90" fmla="*/ 42 w 174"/>
                <a:gd name="T91" fmla="*/ 65 h 351"/>
                <a:gd name="T92" fmla="*/ 39 w 174"/>
                <a:gd name="T93" fmla="*/ 76 h 351"/>
                <a:gd name="T94" fmla="*/ 30 w 174"/>
                <a:gd name="T95" fmla="*/ 85 h 3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82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98 w 848"/>
                <a:gd name="T1" fmla="*/ 128 h 597"/>
                <a:gd name="T2" fmla="*/ 87 w 848"/>
                <a:gd name="T3" fmla="*/ 148 h 597"/>
                <a:gd name="T4" fmla="*/ 77 w 848"/>
                <a:gd name="T5" fmla="*/ 131 h 597"/>
                <a:gd name="T6" fmla="*/ 65 w 848"/>
                <a:gd name="T7" fmla="*/ 117 h 597"/>
                <a:gd name="T8" fmla="*/ 61 w 848"/>
                <a:gd name="T9" fmla="*/ 86 h 597"/>
                <a:gd name="T10" fmla="*/ 69 w 848"/>
                <a:gd name="T11" fmla="*/ 71 h 597"/>
                <a:gd name="T12" fmla="*/ 77 w 848"/>
                <a:gd name="T13" fmla="*/ 56 h 597"/>
                <a:gd name="T14" fmla="*/ 72 w 848"/>
                <a:gd name="T15" fmla="*/ 59 h 597"/>
                <a:gd name="T16" fmla="*/ 66 w 848"/>
                <a:gd name="T17" fmla="*/ 72 h 597"/>
                <a:gd name="T18" fmla="*/ 44 w 848"/>
                <a:gd name="T19" fmla="*/ 90 h 597"/>
                <a:gd name="T20" fmla="*/ 27 w 848"/>
                <a:gd name="T21" fmla="*/ 91 h 597"/>
                <a:gd name="T22" fmla="*/ 16 w 848"/>
                <a:gd name="T23" fmla="*/ 87 h 597"/>
                <a:gd name="T24" fmla="*/ 0 w 848"/>
                <a:gd name="T25" fmla="*/ 80 h 597"/>
                <a:gd name="T26" fmla="*/ 14 w 848"/>
                <a:gd name="T27" fmla="*/ 75 h 597"/>
                <a:gd name="T28" fmla="*/ 25 w 848"/>
                <a:gd name="T29" fmla="*/ 61 h 597"/>
                <a:gd name="T30" fmla="*/ 48 w 848"/>
                <a:gd name="T31" fmla="*/ 46 h 597"/>
                <a:gd name="T32" fmla="*/ 62 w 848"/>
                <a:gd name="T33" fmla="*/ 47 h 597"/>
                <a:gd name="T34" fmla="*/ 65 w 848"/>
                <a:gd name="T35" fmla="*/ 48 h 597"/>
                <a:gd name="T36" fmla="*/ 62 w 848"/>
                <a:gd name="T37" fmla="*/ 56 h 597"/>
                <a:gd name="T38" fmla="*/ 64 w 848"/>
                <a:gd name="T39" fmla="*/ 57 h 597"/>
                <a:gd name="T40" fmla="*/ 72 w 848"/>
                <a:gd name="T41" fmla="*/ 56 h 597"/>
                <a:gd name="T42" fmla="*/ 71 w 848"/>
                <a:gd name="T43" fmla="*/ 46 h 597"/>
                <a:gd name="T44" fmla="*/ 73 w 848"/>
                <a:gd name="T45" fmla="*/ 46 h 597"/>
                <a:gd name="T46" fmla="*/ 77 w 848"/>
                <a:gd name="T47" fmla="*/ 52 h 597"/>
                <a:gd name="T48" fmla="*/ 87 w 848"/>
                <a:gd name="T49" fmla="*/ 53 h 597"/>
                <a:gd name="T50" fmla="*/ 94 w 848"/>
                <a:gd name="T51" fmla="*/ 47 h 597"/>
                <a:gd name="T52" fmla="*/ 103 w 848"/>
                <a:gd name="T53" fmla="*/ 45 h 597"/>
                <a:gd name="T54" fmla="*/ 114 w 848"/>
                <a:gd name="T55" fmla="*/ 32 h 597"/>
                <a:gd name="T56" fmla="*/ 139 w 848"/>
                <a:gd name="T57" fmla="*/ 3 h 597"/>
                <a:gd name="T58" fmla="*/ 159 w 848"/>
                <a:gd name="T59" fmla="*/ 0 h 597"/>
                <a:gd name="T60" fmla="*/ 175 w 848"/>
                <a:gd name="T61" fmla="*/ 3 h 597"/>
                <a:gd name="T62" fmla="*/ 192 w 848"/>
                <a:gd name="T63" fmla="*/ 10 h 597"/>
                <a:gd name="T64" fmla="*/ 209 w 848"/>
                <a:gd name="T65" fmla="*/ 11 h 597"/>
                <a:gd name="T66" fmla="*/ 207 w 848"/>
                <a:gd name="T67" fmla="*/ 19 h 597"/>
                <a:gd name="T68" fmla="*/ 184 w 848"/>
                <a:gd name="T69" fmla="*/ 47 h 597"/>
                <a:gd name="T70" fmla="*/ 163 w 848"/>
                <a:gd name="T71" fmla="*/ 56 h 597"/>
                <a:gd name="T72" fmla="*/ 141 w 848"/>
                <a:gd name="T73" fmla="*/ 62 h 597"/>
                <a:gd name="T74" fmla="*/ 121 w 848"/>
                <a:gd name="T75" fmla="*/ 57 h 597"/>
                <a:gd name="T76" fmla="*/ 110 w 848"/>
                <a:gd name="T77" fmla="*/ 51 h 597"/>
                <a:gd name="T78" fmla="*/ 103 w 848"/>
                <a:gd name="T79" fmla="*/ 49 h 597"/>
                <a:gd name="T80" fmla="*/ 94 w 848"/>
                <a:gd name="T81" fmla="*/ 51 h 597"/>
                <a:gd name="T82" fmla="*/ 95 w 848"/>
                <a:gd name="T83" fmla="*/ 55 h 597"/>
                <a:gd name="T84" fmla="*/ 104 w 848"/>
                <a:gd name="T85" fmla="*/ 54 h 597"/>
                <a:gd name="T86" fmla="*/ 115 w 848"/>
                <a:gd name="T87" fmla="*/ 53 h 597"/>
                <a:gd name="T88" fmla="*/ 136 w 848"/>
                <a:gd name="T89" fmla="*/ 61 h 597"/>
                <a:gd name="T90" fmla="*/ 154 w 848"/>
                <a:gd name="T91" fmla="*/ 83 h 597"/>
                <a:gd name="T92" fmla="*/ 160 w 848"/>
                <a:gd name="T93" fmla="*/ 109 h 597"/>
                <a:gd name="T94" fmla="*/ 149 w 848"/>
                <a:gd name="T95" fmla="*/ 109 h 597"/>
                <a:gd name="T96" fmla="*/ 124 w 848"/>
                <a:gd name="T97" fmla="*/ 102 h 597"/>
                <a:gd name="T98" fmla="*/ 109 w 848"/>
                <a:gd name="T99" fmla="*/ 97 h 597"/>
                <a:gd name="T100" fmla="*/ 96 w 848"/>
                <a:gd name="T101" fmla="*/ 78 h 597"/>
                <a:gd name="T102" fmla="*/ 92 w 848"/>
                <a:gd name="T103" fmla="*/ 60 h 597"/>
                <a:gd name="T104" fmla="*/ 83 w 848"/>
                <a:gd name="T105" fmla="*/ 54 h 597"/>
                <a:gd name="T106" fmla="*/ 79 w 848"/>
                <a:gd name="T107" fmla="*/ 56 h 597"/>
                <a:gd name="T108" fmla="*/ 83 w 848"/>
                <a:gd name="T109" fmla="*/ 64 h 597"/>
                <a:gd name="T110" fmla="*/ 99 w 848"/>
                <a:gd name="T111" fmla="*/ 83 h 5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83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49 w 255"/>
                <a:gd name="T1" fmla="*/ 63 h 259"/>
                <a:gd name="T2" fmla="*/ 51 w 255"/>
                <a:gd name="T3" fmla="*/ 59 h 259"/>
                <a:gd name="T4" fmla="*/ 55 w 255"/>
                <a:gd name="T5" fmla="*/ 58 h 259"/>
                <a:gd name="T6" fmla="*/ 58 w 255"/>
                <a:gd name="T7" fmla="*/ 59 h 259"/>
                <a:gd name="T8" fmla="*/ 58 w 255"/>
                <a:gd name="T9" fmla="*/ 61 h 259"/>
                <a:gd name="T10" fmla="*/ 60 w 255"/>
                <a:gd name="T11" fmla="*/ 61 h 259"/>
                <a:gd name="T12" fmla="*/ 63 w 255"/>
                <a:gd name="T13" fmla="*/ 62 h 259"/>
                <a:gd name="T14" fmla="*/ 64 w 255"/>
                <a:gd name="T15" fmla="*/ 61 h 259"/>
                <a:gd name="T16" fmla="*/ 63 w 255"/>
                <a:gd name="T17" fmla="*/ 59 h 259"/>
                <a:gd name="T18" fmla="*/ 61 w 255"/>
                <a:gd name="T19" fmla="*/ 58 h 259"/>
                <a:gd name="T20" fmla="*/ 59 w 255"/>
                <a:gd name="T21" fmla="*/ 57 h 259"/>
                <a:gd name="T22" fmla="*/ 56 w 255"/>
                <a:gd name="T23" fmla="*/ 57 h 259"/>
                <a:gd name="T24" fmla="*/ 54 w 255"/>
                <a:gd name="T25" fmla="*/ 55 h 259"/>
                <a:gd name="T26" fmla="*/ 53 w 255"/>
                <a:gd name="T27" fmla="*/ 52 h 259"/>
                <a:gd name="T28" fmla="*/ 53 w 255"/>
                <a:gd name="T29" fmla="*/ 50 h 259"/>
                <a:gd name="T30" fmla="*/ 54 w 255"/>
                <a:gd name="T31" fmla="*/ 49 h 259"/>
                <a:gd name="T32" fmla="*/ 55 w 255"/>
                <a:gd name="T33" fmla="*/ 47 h 259"/>
                <a:gd name="T34" fmla="*/ 58 w 255"/>
                <a:gd name="T35" fmla="*/ 46 h 259"/>
                <a:gd name="T36" fmla="*/ 61 w 255"/>
                <a:gd name="T37" fmla="*/ 39 h 259"/>
                <a:gd name="T38" fmla="*/ 59 w 255"/>
                <a:gd name="T39" fmla="*/ 27 h 259"/>
                <a:gd name="T40" fmla="*/ 51 w 255"/>
                <a:gd name="T41" fmla="*/ 17 h 259"/>
                <a:gd name="T42" fmla="*/ 36 w 255"/>
                <a:gd name="T43" fmla="*/ 9 h 259"/>
                <a:gd name="T44" fmla="*/ 23 w 255"/>
                <a:gd name="T45" fmla="*/ 7 h 259"/>
                <a:gd name="T46" fmla="*/ 15 w 255"/>
                <a:gd name="T47" fmla="*/ 5 h 259"/>
                <a:gd name="T48" fmla="*/ 8 w 255"/>
                <a:gd name="T49" fmla="*/ 3 h 259"/>
                <a:gd name="T50" fmla="*/ 2 w 255"/>
                <a:gd name="T51" fmla="*/ 1 h 259"/>
                <a:gd name="T52" fmla="*/ 3 w 255"/>
                <a:gd name="T53" fmla="*/ 3 h 259"/>
                <a:gd name="T54" fmla="*/ 7 w 255"/>
                <a:gd name="T55" fmla="*/ 11 h 259"/>
                <a:gd name="T56" fmla="*/ 10 w 255"/>
                <a:gd name="T57" fmla="*/ 20 h 259"/>
                <a:gd name="T58" fmla="*/ 12 w 255"/>
                <a:gd name="T59" fmla="*/ 29 h 259"/>
                <a:gd name="T60" fmla="*/ 14 w 255"/>
                <a:gd name="T61" fmla="*/ 37 h 259"/>
                <a:gd name="T62" fmla="*/ 18 w 255"/>
                <a:gd name="T63" fmla="*/ 46 h 259"/>
                <a:gd name="T64" fmla="*/ 26 w 255"/>
                <a:gd name="T65" fmla="*/ 57 h 259"/>
                <a:gd name="T66" fmla="*/ 40 w 255"/>
                <a:gd name="T67" fmla="*/ 64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84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3 h 27"/>
                <a:gd name="T2" fmla="*/ 0 w 28"/>
                <a:gd name="T3" fmla="*/ 2 h 27"/>
                <a:gd name="T4" fmla="*/ 1 w 28"/>
                <a:gd name="T5" fmla="*/ 1 h 27"/>
                <a:gd name="T6" fmla="*/ 2 w 28"/>
                <a:gd name="T7" fmla="*/ 0 h 27"/>
                <a:gd name="T8" fmla="*/ 3 w 28"/>
                <a:gd name="T9" fmla="*/ 0 h 27"/>
                <a:gd name="T10" fmla="*/ 4 w 28"/>
                <a:gd name="T11" fmla="*/ 1 h 27"/>
                <a:gd name="T12" fmla="*/ 5 w 28"/>
                <a:gd name="T13" fmla="*/ 1 h 27"/>
                <a:gd name="T14" fmla="*/ 6 w 28"/>
                <a:gd name="T15" fmla="*/ 3 h 27"/>
                <a:gd name="T16" fmla="*/ 6 w 28"/>
                <a:gd name="T17" fmla="*/ 4 h 27"/>
                <a:gd name="T18" fmla="*/ 6 w 28"/>
                <a:gd name="T19" fmla="*/ 5 h 27"/>
                <a:gd name="T20" fmla="*/ 5 w 28"/>
                <a:gd name="T21" fmla="*/ 6 h 27"/>
                <a:gd name="T22" fmla="*/ 4 w 28"/>
                <a:gd name="T23" fmla="*/ 7 h 27"/>
                <a:gd name="T24" fmla="*/ 3 w 28"/>
                <a:gd name="T25" fmla="*/ 7 h 27"/>
                <a:gd name="T26" fmla="*/ 2 w 28"/>
                <a:gd name="T27" fmla="*/ 7 h 27"/>
                <a:gd name="T28" fmla="*/ 1 w 28"/>
                <a:gd name="T29" fmla="*/ 6 h 27"/>
                <a:gd name="T30" fmla="*/ 0 w 28"/>
                <a:gd name="T31" fmla="*/ 5 h 27"/>
                <a:gd name="T32" fmla="*/ 0 w 28"/>
                <a:gd name="T33" fmla="*/ 3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85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1 w 28"/>
                <a:gd name="T1" fmla="*/ 2 h 30"/>
                <a:gd name="T2" fmla="*/ 2 w 28"/>
                <a:gd name="T3" fmla="*/ 1 h 30"/>
                <a:gd name="T4" fmla="*/ 4 w 28"/>
                <a:gd name="T5" fmla="*/ 0 h 30"/>
                <a:gd name="T6" fmla="*/ 5 w 28"/>
                <a:gd name="T7" fmla="*/ 1 h 30"/>
                <a:gd name="T8" fmla="*/ 7 w 28"/>
                <a:gd name="T9" fmla="*/ 2 h 30"/>
                <a:gd name="T10" fmla="*/ 7 w 28"/>
                <a:gd name="T11" fmla="*/ 3 h 30"/>
                <a:gd name="T12" fmla="*/ 7 w 28"/>
                <a:gd name="T13" fmla="*/ 4 h 30"/>
                <a:gd name="T14" fmla="*/ 7 w 28"/>
                <a:gd name="T15" fmla="*/ 6 h 30"/>
                <a:gd name="T16" fmla="*/ 7 w 28"/>
                <a:gd name="T17" fmla="*/ 7 h 30"/>
                <a:gd name="T18" fmla="*/ 6 w 28"/>
                <a:gd name="T19" fmla="*/ 8 h 30"/>
                <a:gd name="T20" fmla="*/ 4 w 28"/>
                <a:gd name="T21" fmla="*/ 8 h 30"/>
                <a:gd name="T22" fmla="*/ 2 w 28"/>
                <a:gd name="T23" fmla="*/ 7 h 30"/>
                <a:gd name="T24" fmla="*/ 1 w 28"/>
                <a:gd name="T25" fmla="*/ 6 h 30"/>
                <a:gd name="T26" fmla="*/ 1 w 28"/>
                <a:gd name="T27" fmla="*/ 5 h 30"/>
                <a:gd name="T28" fmla="*/ 0 w 28"/>
                <a:gd name="T29" fmla="*/ 4 h 30"/>
                <a:gd name="T30" fmla="*/ 0 w 28"/>
                <a:gd name="T31" fmla="*/ 3 h 30"/>
                <a:gd name="T32" fmla="*/ 1 w 28"/>
                <a:gd name="T33" fmla="*/ 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86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1 w 28"/>
                <a:gd name="T1" fmla="*/ 1 h 29"/>
                <a:gd name="T2" fmla="*/ 2 w 28"/>
                <a:gd name="T3" fmla="*/ 0 h 29"/>
                <a:gd name="T4" fmla="*/ 4 w 28"/>
                <a:gd name="T5" fmla="*/ 0 h 29"/>
                <a:gd name="T6" fmla="*/ 5 w 28"/>
                <a:gd name="T7" fmla="*/ 0 h 29"/>
                <a:gd name="T8" fmla="*/ 7 w 28"/>
                <a:gd name="T9" fmla="*/ 0 h 29"/>
                <a:gd name="T10" fmla="*/ 7 w 28"/>
                <a:gd name="T11" fmla="*/ 2 h 29"/>
                <a:gd name="T12" fmla="*/ 7 w 28"/>
                <a:gd name="T13" fmla="*/ 3 h 29"/>
                <a:gd name="T14" fmla="*/ 7 w 28"/>
                <a:gd name="T15" fmla="*/ 5 h 29"/>
                <a:gd name="T16" fmla="*/ 6 w 28"/>
                <a:gd name="T17" fmla="*/ 6 h 29"/>
                <a:gd name="T18" fmla="*/ 5 w 28"/>
                <a:gd name="T19" fmla="*/ 6 h 29"/>
                <a:gd name="T20" fmla="*/ 4 w 28"/>
                <a:gd name="T21" fmla="*/ 7 h 29"/>
                <a:gd name="T22" fmla="*/ 2 w 28"/>
                <a:gd name="T23" fmla="*/ 7 h 29"/>
                <a:gd name="T24" fmla="*/ 1 w 28"/>
                <a:gd name="T25" fmla="*/ 6 h 29"/>
                <a:gd name="T26" fmla="*/ 0 w 28"/>
                <a:gd name="T27" fmla="*/ 5 h 29"/>
                <a:gd name="T28" fmla="*/ 0 w 28"/>
                <a:gd name="T29" fmla="*/ 3 h 29"/>
                <a:gd name="T30" fmla="*/ 1 w 28"/>
                <a:gd name="T31" fmla="*/ 2 h 29"/>
                <a:gd name="T32" fmla="*/ 1 w 28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87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2 h 28"/>
                <a:gd name="T4" fmla="*/ 0 w 29"/>
                <a:gd name="T5" fmla="*/ 3 h 28"/>
                <a:gd name="T6" fmla="*/ 0 w 29"/>
                <a:gd name="T7" fmla="*/ 5 h 28"/>
                <a:gd name="T8" fmla="*/ 1 w 29"/>
                <a:gd name="T9" fmla="*/ 6 h 28"/>
                <a:gd name="T10" fmla="*/ 2 w 29"/>
                <a:gd name="T11" fmla="*/ 7 h 28"/>
                <a:gd name="T12" fmla="*/ 4 w 29"/>
                <a:gd name="T13" fmla="*/ 7 h 28"/>
                <a:gd name="T14" fmla="*/ 5 w 29"/>
                <a:gd name="T15" fmla="*/ 7 h 28"/>
                <a:gd name="T16" fmla="*/ 6 w 29"/>
                <a:gd name="T17" fmla="*/ 7 h 28"/>
                <a:gd name="T18" fmla="*/ 7 w 29"/>
                <a:gd name="T19" fmla="*/ 6 h 28"/>
                <a:gd name="T20" fmla="*/ 8 w 29"/>
                <a:gd name="T21" fmla="*/ 5 h 28"/>
                <a:gd name="T22" fmla="*/ 8 w 29"/>
                <a:gd name="T23" fmla="*/ 4 h 28"/>
                <a:gd name="T24" fmla="*/ 7 w 29"/>
                <a:gd name="T25" fmla="*/ 2 h 28"/>
                <a:gd name="T26" fmla="*/ 6 w 29"/>
                <a:gd name="T27" fmla="*/ 1 h 28"/>
                <a:gd name="T28" fmla="*/ 4 w 29"/>
                <a:gd name="T29" fmla="*/ 0 h 28"/>
                <a:gd name="T30" fmla="*/ 3 w 29"/>
                <a:gd name="T31" fmla="*/ 0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88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5 h 24"/>
                <a:gd name="T2" fmla="*/ 0 w 24"/>
                <a:gd name="T3" fmla="*/ 3 h 24"/>
                <a:gd name="T4" fmla="*/ 0 w 24"/>
                <a:gd name="T5" fmla="*/ 2 h 24"/>
                <a:gd name="T6" fmla="*/ 1 w 24"/>
                <a:gd name="T7" fmla="*/ 1 h 24"/>
                <a:gd name="T8" fmla="*/ 3 w 24"/>
                <a:gd name="T9" fmla="*/ 1 h 24"/>
                <a:gd name="T10" fmla="*/ 4 w 24"/>
                <a:gd name="T11" fmla="*/ 0 h 24"/>
                <a:gd name="T12" fmla="*/ 5 w 24"/>
                <a:gd name="T13" fmla="*/ 1 h 24"/>
                <a:gd name="T14" fmla="*/ 6 w 24"/>
                <a:gd name="T15" fmla="*/ 2 h 24"/>
                <a:gd name="T16" fmla="*/ 6 w 24"/>
                <a:gd name="T17" fmla="*/ 2 h 24"/>
                <a:gd name="T18" fmla="*/ 6 w 24"/>
                <a:gd name="T19" fmla="*/ 3 h 24"/>
                <a:gd name="T20" fmla="*/ 6 w 24"/>
                <a:gd name="T21" fmla="*/ 5 h 24"/>
                <a:gd name="T22" fmla="*/ 5 w 24"/>
                <a:gd name="T23" fmla="*/ 6 h 24"/>
                <a:gd name="T24" fmla="*/ 4 w 24"/>
                <a:gd name="T25" fmla="*/ 6 h 24"/>
                <a:gd name="T26" fmla="*/ 3 w 24"/>
                <a:gd name="T27" fmla="*/ 6 h 24"/>
                <a:gd name="T28" fmla="*/ 2 w 24"/>
                <a:gd name="T29" fmla="*/ 6 h 24"/>
                <a:gd name="T30" fmla="*/ 1 w 24"/>
                <a:gd name="T31" fmla="*/ 5 h 24"/>
                <a:gd name="T32" fmla="*/ 0 w 24"/>
                <a:gd name="T33" fmla="*/ 5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89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2 w 22"/>
                <a:gd name="T1" fmla="*/ 7 h 29"/>
                <a:gd name="T2" fmla="*/ 1 w 22"/>
                <a:gd name="T3" fmla="*/ 6 h 29"/>
                <a:gd name="T4" fmla="*/ 1 w 22"/>
                <a:gd name="T5" fmla="*/ 6 h 29"/>
                <a:gd name="T6" fmla="*/ 0 w 22"/>
                <a:gd name="T7" fmla="*/ 5 h 29"/>
                <a:gd name="T8" fmla="*/ 0 w 22"/>
                <a:gd name="T9" fmla="*/ 3 h 29"/>
                <a:gd name="T10" fmla="*/ 1 w 22"/>
                <a:gd name="T11" fmla="*/ 1 h 29"/>
                <a:gd name="T12" fmla="*/ 2 w 22"/>
                <a:gd name="T13" fmla="*/ 0 h 29"/>
                <a:gd name="T14" fmla="*/ 3 w 22"/>
                <a:gd name="T15" fmla="*/ 0 h 29"/>
                <a:gd name="T16" fmla="*/ 4 w 22"/>
                <a:gd name="T17" fmla="*/ 0 h 29"/>
                <a:gd name="T18" fmla="*/ 5 w 22"/>
                <a:gd name="T19" fmla="*/ 0 h 29"/>
                <a:gd name="T20" fmla="*/ 5 w 22"/>
                <a:gd name="T21" fmla="*/ 1 h 29"/>
                <a:gd name="T22" fmla="*/ 6 w 22"/>
                <a:gd name="T23" fmla="*/ 2 h 29"/>
                <a:gd name="T24" fmla="*/ 6 w 22"/>
                <a:gd name="T25" fmla="*/ 3 h 29"/>
                <a:gd name="T26" fmla="*/ 5 w 22"/>
                <a:gd name="T27" fmla="*/ 5 h 29"/>
                <a:gd name="T28" fmla="*/ 5 w 22"/>
                <a:gd name="T29" fmla="*/ 6 h 29"/>
                <a:gd name="T30" fmla="*/ 4 w 22"/>
                <a:gd name="T31" fmla="*/ 6 h 29"/>
                <a:gd name="T32" fmla="*/ 2 w 22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90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5 h 32"/>
                <a:gd name="T2" fmla="*/ 1 w 26"/>
                <a:gd name="T3" fmla="*/ 3 h 32"/>
                <a:gd name="T4" fmla="*/ 2 w 26"/>
                <a:gd name="T5" fmla="*/ 2 h 32"/>
                <a:gd name="T6" fmla="*/ 3 w 26"/>
                <a:gd name="T7" fmla="*/ 1 h 32"/>
                <a:gd name="T8" fmla="*/ 4 w 26"/>
                <a:gd name="T9" fmla="*/ 0 h 32"/>
                <a:gd name="T10" fmla="*/ 6 w 26"/>
                <a:gd name="T11" fmla="*/ 1 h 32"/>
                <a:gd name="T12" fmla="*/ 7 w 26"/>
                <a:gd name="T13" fmla="*/ 2 h 32"/>
                <a:gd name="T14" fmla="*/ 7 w 26"/>
                <a:gd name="T15" fmla="*/ 3 h 32"/>
                <a:gd name="T16" fmla="*/ 7 w 26"/>
                <a:gd name="T17" fmla="*/ 5 h 32"/>
                <a:gd name="T18" fmla="*/ 6 w 26"/>
                <a:gd name="T19" fmla="*/ 6 h 32"/>
                <a:gd name="T20" fmla="*/ 5 w 26"/>
                <a:gd name="T21" fmla="*/ 7 h 32"/>
                <a:gd name="T22" fmla="*/ 3 w 26"/>
                <a:gd name="T23" fmla="*/ 8 h 32"/>
                <a:gd name="T24" fmla="*/ 2 w 26"/>
                <a:gd name="T25" fmla="*/ 8 h 32"/>
                <a:gd name="T26" fmla="*/ 1 w 26"/>
                <a:gd name="T27" fmla="*/ 8 h 32"/>
                <a:gd name="T28" fmla="*/ 1 w 26"/>
                <a:gd name="T29" fmla="*/ 7 h 32"/>
                <a:gd name="T30" fmla="*/ 0 w 26"/>
                <a:gd name="T31" fmla="*/ 6 h 32"/>
                <a:gd name="T32" fmla="*/ 1 w 26"/>
                <a:gd name="T33" fmla="*/ 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91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5 w 26"/>
                <a:gd name="T1" fmla="*/ 1 h 24"/>
                <a:gd name="T2" fmla="*/ 6 w 26"/>
                <a:gd name="T3" fmla="*/ 1 h 24"/>
                <a:gd name="T4" fmla="*/ 7 w 26"/>
                <a:gd name="T5" fmla="*/ 2 h 24"/>
                <a:gd name="T6" fmla="*/ 7 w 26"/>
                <a:gd name="T7" fmla="*/ 3 h 24"/>
                <a:gd name="T8" fmla="*/ 7 w 26"/>
                <a:gd name="T9" fmla="*/ 5 h 24"/>
                <a:gd name="T10" fmla="*/ 6 w 26"/>
                <a:gd name="T11" fmla="*/ 6 h 24"/>
                <a:gd name="T12" fmla="*/ 5 w 26"/>
                <a:gd name="T13" fmla="*/ 6 h 24"/>
                <a:gd name="T14" fmla="*/ 4 w 26"/>
                <a:gd name="T15" fmla="*/ 6 h 24"/>
                <a:gd name="T16" fmla="*/ 2 w 26"/>
                <a:gd name="T17" fmla="*/ 6 h 24"/>
                <a:gd name="T18" fmla="*/ 2 w 26"/>
                <a:gd name="T19" fmla="*/ 6 h 24"/>
                <a:gd name="T20" fmla="*/ 1 w 26"/>
                <a:gd name="T21" fmla="*/ 5 h 24"/>
                <a:gd name="T22" fmla="*/ 0 w 26"/>
                <a:gd name="T23" fmla="*/ 4 h 24"/>
                <a:gd name="T24" fmla="*/ 0 w 26"/>
                <a:gd name="T25" fmla="*/ 3 h 24"/>
                <a:gd name="T26" fmla="*/ 1 w 26"/>
                <a:gd name="T27" fmla="*/ 1 h 24"/>
                <a:gd name="T28" fmla="*/ 2 w 26"/>
                <a:gd name="T29" fmla="*/ 0 h 24"/>
                <a:gd name="T30" fmla="*/ 4 w 26"/>
                <a:gd name="T31" fmla="*/ 0 h 24"/>
                <a:gd name="T32" fmla="*/ 5 w 2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92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54 w 217"/>
                <a:gd name="T1" fmla="*/ 4 h 150"/>
                <a:gd name="T2" fmla="*/ 52 w 217"/>
                <a:gd name="T3" fmla="*/ 3 h 150"/>
                <a:gd name="T4" fmla="*/ 52 w 217"/>
                <a:gd name="T5" fmla="*/ 2 h 150"/>
                <a:gd name="T6" fmla="*/ 49 w 217"/>
                <a:gd name="T7" fmla="*/ 4 h 150"/>
                <a:gd name="T8" fmla="*/ 44 w 217"/>
                <a:gd name="T9" fmla="*/ 3 h 150"/>
                <a:gd name="T10" fmla="*/ 33 w 217"/>
                <a:gd name="T11" fmla="*/ 1 h 150"/>
                <a:gd name="T12" fmla="*/ 24 w 217"/>
                <a:gd name="T13" fmla="*/ 1 h 150"/>
                <a:gd name="T14" fmla="*/ 22 w 217"/>
                <a:gd name="T15" fmla="*/ 2 h 150"/>
                <a:gd name="T16" fmla="*/ 30 w 217"/>
                <a:gd name="T17" fmla="*/ 2 h 150"/>
                <a:gd name="T18" fmla="*/ 39 w 217"/>
                <a:gd name="T19" fmla="*/ 4 h 150"/>
                <a:gd name="T20" fmla="*/ 46 w 217"/>
                <a:gd name="T21" fmla="*/ 7 h 150"/>
                <a:gd name="T22" fmla="*/ 45 w 217"/>
                <a:gd name="T23" fmla="*/ 9 h 150"/>
                <a:gd name="T24" fmla="*/ 41 w 217"/>
                <a:gd name="T25" fmla="*/ 11 h 150"/>
                <a:gd name="T26" fmla="*/ 36 w 217"/>
                <a:gd name="T27" fmla="*/ 12 h 150"/>
                <a:gd name="T28" fmla="*/ 28 w 217"/>
                <a:gd name="T29" fmla="*/ 9 h 150"/>
                <a:gd name="T30" fmla="*/ 19 w 217"/>
                <a:gd name="T31" fmla="*/ 9 h 150"/>
                <a:gd name="T32" fmla="*/ 14 w 217"/>
                <a:gd name="T33" fmla="*/ 10 h 150"/>
                <a:gd name="T34" fmla="*/ 18 w 217"/>
                <a:gd name="T35" fmla="*/ 10 h 150"/>
                <a:gd name="T36" fmla="*/ 22 w 217"/>
                <a:gd name="T37" fmla="*/ 10 h 150"/>
                <a:gd name="T38" fmla="*/ 27 w 217"/>
                <a:gd name="T39" fmla="*/ 12 h 150"/>
                <a:gd name="T40" fmla="*/ 34 w 217"/>
                <a:gd name="T41" fmla="*/ 13 h 150"/>
                <a:gd name="T42" fmla="*/ 34 w 217"/>
                <a:gd name="T43" fmla="*/ 16 h 150"/>
                <a:gd name="T44" fmla="*/ 26 w 217"/>
                <a:gd name="T45" fmla="*/ 18 h 150"/>
                <a:gd name="T46" fmla="*/ 19 w 217"/>
                <a:gd name="T47" fmla="*/ 17 h 150"/>
                <a:gd name="T48" fmla="*/ 12 w 217"/>
                <a:gd name="T49" fmla="*/ 16 h 150"/>
                <a:gd name="T50" fmla="*/ 15 w 217"/>
                <a:gd name="T51" fmla="*/ 18 h 150"/>
                <a:gd name="T52" fmla="*/ 21 w 217"/>
                <a:gd name="T53" fmla="*/ 20 h 150"/>
                <a:gd name="T54" fmla="*/ 14 w 217"/>
                <a:gd name="T55" fmla="*/ 23 h 150"/>
                <a:gd name="T56" fmla="*/ 5 w 217"/>
                <a:gd name="T57" fmla="*/ 25 h 150"/>
                <a:gd name="T58" fmla="*/ 0 w 217"/>
                <a:gd name="T59" fmla="*/ 26 h 150"/>
                <a:gd name="T60" fmla="*/ 3 w 217"/>
                <a:gd name="T61" fmla="*/ 27 h 150"/>
                <a:gd name="T62" fmla="*/ 11 w 217"/>
                <a:gd name="T63" fmla="*/ 26 h 150"/>
                <a:gd name="T64" fmla="*/ 20 w 217"/>
                <a:gd name="T65" fmla="*/ 24 h 150"/>
                <a:gd name="T66" fmla="*/ 23 w 217"/>
                <a:gd name="T67" fmla="*/ 25 h 150"/>
                <a:gd name="T68" fmla="*/ 19 w 217"/>
                <a:gd name="T69" fmla="*/ 36 h 150"/>
                <a:gd name="T70" fmla="*/ 20 w 217"/>
                <a:gd name="T71" fmla="*/ 38 h 150"/>
                <a:gd name="T72" fmla="*/ 25 w 217"/>
                <a:gd name="T73" fmla="*/ 30 h 150"/>
                <a:gd name="T74" fmla="*/ 28 w 217"/>
                <a:gd name="T75" fmla="*/ 22 h 150"/>
                <a:gd name="T76" fmla="*/ 33 w 217"/>
                <a:gd name="T77" fmla="*/ 20 h 150"/>
                <a:gd name="T78" fmla="*/ 38 w 217"/>
                <a:gd name="T79" fmla="*/ 18 h 150"/>
                <a:gd name="T80" fmla="*/ 39 w 217"/>
                <a:gd name="T81" fmla="*/ 25 h 150"/>
                <a:gd name="T82" fmla="*/ 37 w 217"/>
                <a:gd name="T83" fmla="*/ 34 h 150"/>
                <a:gd name="T84" fmla="*/ 38 w 217"/>
                <a:gd name="T85" fmla="*/ 33 h 150"/>
                <a:gd name="T86" fmla="*/ 42 w 217"/>
                <a:gd name="T87" fmla="*/ 20 h 150"/>
                <a:gd name="T88" fmla="*/ 46 w 217"/>
                <a:gd name="T89" fmla="*/ 12 h 150"/>
                <a:gd name="T90" fmla="*/ 50 w 217"/>
                <a:gd name="T91" fmla="*/ 9 h 150"/>
                <a:gd name="T92" fmla="*/ 51 w 217"/>
                <a:gd name="T93" fmla="*/ 11 h 150"/>
                <a:gd name="T94" fmla="*/ 50 w 217"/>
                <a:gd name="T95" fmla="*/ 23 h 150"/>
                <a:gd name="T96" fmla="*/ 53 w 217"/>
                <a:gd name="T97" fmla="*/ 17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93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42 w 174"/>
                <a:gd name="T1" fmla="*/ 41 h 165"/>
                <a:gd name="T2" fmla="*/ 43 w 174"/>
                <a:gd name="T3" fmla="*/ 40 h 165"/>
                <a:gd name="T4" fmla="*/ 42 w 174"/>
                <a:gd name="T5" fmla="*/ 37 h 165"/>
                <a:gd name="T6" fmla="*/ 39 w 174"/>
                <a:gd name="T7" fmla="*/ 34 h 165"/>
                <a:gd name="T8" fmla="*/ 39 w 174"/>
                <a:gd name="T9" fmla="*/ 29 h 165"/>
                <a:gd name="T10" fmla="*/ 37 w 174"/>
                <a:gd name="T11" fmla="*/ 20 h 165"/>
                <a:gd name="T12" fmla="*/ 36 w 174"/>
                <a:gd name="T13" fmla="*/ 15 h 165"/>
                <a:gd name="T14" fmla="*/ 35 w 174"/>
                <a:gd name="T15" fmla="*/ 14 h 165"/>
                <a:gd name="T16" fmla="*/ 35 w 174"/>
                <a:gd name="T17" fmla="*/ 19 h 165"/>
                <a:gd name="T18" fmla="*/ 35 w 174"/>
                <a:gd name="T19" fmla="*/ 27 h 165"/>
                <a:gd name="T20" fmla="*/ 33 w 174"/>
                <a:gd name="T21" fmla="*/ 29 h 165"/>
                <a:gd name="T22" fmla="*/ 28 w 174"/>
                <a:gd name="T23" fmla="*/ 25 h 165"/>
                <a:gd name="T24" fmla="*/ 25 w 174"/>
                <a:gd name="T25" fmla="*/ 21 h 165"/>
                <a:gd name="T26" fmla="*/ 24 w 174"/>
                <a:gd name="T27" fmla="*/ 13 h 165"/>
                <a:gd name="T28" fmla="*/ 23 w 174"/>
                <a:gd name="T29" fmla="*/ 8 h 165"/>
                <a:gd name="T30" fmla="*/ 23 w 174"/>
                <a:gd name="T31" fmla="*/ 3 h 165"/>
                <a:gd name="T32" fmla="*/ 21 w 174"/>
                <a:gd name="T33" fmla="*/ 1 h 165"/>
                <a:gd name="T34" fmla="*/ 21 w 174"/>
                <a:gd name="T35" fmla="*/ 3 h 165"/>
                <a:gd name="T36" fmla="*/ 22 w 174"/>
                <a:gd name="T37" fmla="*/ 6 h 165"/>
                <a:gd name="T38" fmla="*/ 21 w 174"/>
                <a:gd name="T39" fmla="*/ 10 h 165"/>
                <a:gd name="T40" fmla="*/ 21 w 174"/>
                <a:gd name="T41" fmla="*/ 13 h 165"/>
                <a:gd name="T42" fmla="*/ 22 w 174"/>
                <a:gd name="T43" fmla="*/ 19 h 165"/>
                <a:gd name="T44" fmla="*/ 19 w 174"/>
                <a:gd name="T45" fmla="*/ 18 h 165"/>
                <a:gd name="T46" fmla="*/ 13 w 174"/>
                <a:gd name="T47" fmla="*/ 12 h 165"/>
                <a:gd name="T48" fmla="*/ 7 w 174"/>
                <a:gd name="T49" fmla="*/ 5 h 165"/>
                <a:gd name="T50" fmla="*/ 2 w 174"/>
                <a:gd name="T51" fmla="*/ 1 h 165"/>
                <a:gd name="T52" fmla="*/ 3 w 174"/>
                <a:gd name="T53" fmla="*/ 4 h 165"/>
                <a:gd name="T54" fmla="*/ 9 w 174"/>
                <a:gd name="T55" fmla="*/ 12 h 165"/>
                <a:gd name="T56" fmla="*/ 12 w 174"/>
                <a:gd name="T57" fmla="*/ 17 h 165"/>
                <a:gd name="T58" fmla="*/ 18 w 174"/>
                <a:gd name="T59" fmla="*/ 22 h 165"/>
                <a:gd name="T60" fmla="*/ 18 w 174"/>
                <a:gd name="T61" fmla="*/ 23 h 165"/>
                <a:gd name="T62" fmla="*/ 12 w 174"/>
                <a:gd name="T63" fmla="*/ 22 h 165"/>
                <a:gd name="T64" fmla="*/ 9 w 174"/>
                <a:gd name="T65" fmla="*/ 21 h 165"/>
                <a:gd name="T66" fmla="*/ 8 w 174"/>
                <a:gd name="T67" fmla="*/ 21 h 165"/>
                <a:gd name="T68" fmla="*/ 9 w 174"/>
                <a:gd name="T69" fmla="*/ 23 h 165"/>
                <a:gd name="T70" fmla="*/ 13 w 174"/>
                <a:gd name="T71" fmla="*/ 25 h 165"/>
                <a:gd name="T72" fmla="*/ 18 w 174"/>
                <a:gd name="T73" fmla="*/ 27 h 165"/>
                <a:gd name="T74" fmla="*/ 23 w 174"/>
                <a:gd name="T75" fmla="*/ 28 h 165"/>
                <a:gd name="T76" fmla="*/ 27 w 174"/>
                <a:gd name="T77" fmla="*/ 29 h 165"/>
                <a:gd name="T78" fmla="*/ 32 w 174"/>
                <a:gd name="T79" fmla="*/ 32 h 165"/>
                <a:gd name="T80" fmla="*/ 33 w 174"/>
                <a:gd name="T81" fmla="*/ 34 h 165"/>
                <a:gd name="T82" fmla="*/ 29 w 174"/>
                <a:gd name="T83" fmla="*/ 36 h 165"/>
                <a:gd name="T84" fmla="*/ 25 w 174"/>
                <a:gd name="T85" fmla="*/ 36 h 165"/>
                <a:gd name="T86" fmla="*/ 22 w 174"/>
                <a:gd name="T87" fmla="*/ 36 h 165"/>
                <a:gd name="T88" fmla="*/ 19 w 174"/>
                <a:gd name="T89" fmla="*/ 36 h 165"/>
                <a:gd name="T90" fmla="*/ 18 w 174"/>
                <a:gd name="T91" fmla="*/ 37 h 165"/>
                <a:gd name="T92" fmla="*/ 23 w 174"/>
                <a:gd name="T93" fmla="*/ 38 h 165"/>
                <a:gd name="T94" fmla="*/ 28 w 174"/>
                <a:gd name="T95" fmla="*/ 38 h 165"/>
                <a:gd name="T96" fmla="*/ 32 w 174"/>
                <a:gd name="T97" fmla="*/ 38 h 165"/>
                <a:gd name="T98" fmla="*/ 36 w 174"/>
                <a:gd name="T99" fmla="*/ 37 h 165"/>
                <a:gd name="T100" fmla="*/ 39 w 174"/>
                <a:gd name="T101" fmla="*/ 38 h 165"/>
                <a:gd name="T102" fmla="*/ 41 w 174"/>
                <a:gd name="T103" fmla="*/ 4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94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3 w 106"/>
                <a:gd name="T1" fmla="*/ 52 h 252"/>
                <a:gd name="T2" fmla="*/ 5 w 106"/>
                <a:gd name="T3" fmla="*/ 50 h 252"/>
                <a:gd name="T4" fmla="*/ 6 w 106"/>
                <a:gd name="T5" fmla="*/ 51 h 252"/>
                <a:gd name="T6" fmla="*/ 8 w 106"/>
                <a:gd name="T7" fmla="*/ 45 h 252"/>
                <a:gd name="T8" fmla="*/ 3 w 106"/>
                <a:gd name="T9" fmla="*/ 36 h 252"/>
                <a:gd name="T10" fmla="*/ 0 w 106"/>
                <a:gd name="T11" fmla="*/ 26 h 252"/>
                <a:gd name="T12" fmla="*/ 1 w 106"/>
                <a:gd name="T13" fmla="*/ 27 h 252"/>
                <a:gd name="T14" fmla="*/ 6 w 106"/>
                <a:gd name="T15" fmla="*/ 37 h 252"/>
                <a:gd name="T16" fmla="*/ 11 w 106"/>
                <a:gd name="T17" fmla="*/ 30 h 252"/>
                <a:gd name="T18" fmla="*/ 10 w 106"/>
                <a:gd name="T19" fmla="*/ 18 h 252"/>
                <a:gd name="T20" fmla="*/ 10 w 106"/>
                <a:gd name="T21" fmla="*/ 8 h 252"/>
                <a:gd name="T22" fmla="*/ 11 w 106"/>
                <a:gd name="T23" fmla="*/ 8 h 252"/>
                <a:gd name="T24" fmla="*/ 11 w 106"/>
                <a:gd name="T25" fmla="*/ 14 h 252"/>
                <a:gd name="T26" fmla="*/ 14 w 106"/>
                <a:gd name="T27" fmla="*/ 14 h 252"/>
                <a:gd name="T28" fmla="*/ 20 w 106"/>
                <a:gd name="T29" fmla="*/ 1 h 252"/>
                <a:gd name="T30" fmla="*/ 22 w 106"/>
                <a:gd name="T31" fmla="*/ 1 h 252"/>
                <a:gd name="T32" fmla="*/ 18 w 106"/>
                <a:gd name="T33" fmla="*/ 10 h 252"/>
                <a:gd name="T34" fmla="*/ 17 w 106"/>
                <a:gd name="T35" fmla="*/ 18 h 252"/>
                <a:gd name="T36" fmla="*/ 23 w 106"/>
                <a:gd name="T37" fmla="*/ 15 h 252"/>
                <a:gd name="T38" fmla="*/ 24 w 106"/>
                <a:gd name="T39" fmla="*/ 15 h 252"/>
                <a:gd name="T40" fmla="*/ 19 w 106"/>
                <a:gd name="T41" fmla="*/ 19 h 252"/>
                <a:gd name="T42" fmla="*/ 14 w 106"/>
                <a:gd name="T43" fmla="*/ 26 h 252"/>
                <a:gd name="T44" fmla="*/ 11 w 106"/>
                <a:gd name="T45" fmla="*/ 39 h 252"/>
                <a:gd name="T46" fmla="*/ 17 w 106"/>
                <a:gd name="T47" fmla="*/ 39 h 252"/>
                <a:gd name="T48" fmla="*/ 23 w 106"/>
                <a:gd name="T49" fmla="*/ 37 h 252"/>
                <a:gd name="T50" fmla="*/ 25 w 106"/>
                <a:gd name="T51" fmla="*/ 36 h 252"/>
                <a:gd name="T52" fmla="*/ 25 w 106"/>
                <a:gd name="T53" fmla="*/ 37 h 252"/>
                <a:gd name="T54" fmla="*/ 21 w 106"/>
                <a:gd name="T55" fmla="*/ 40 h 252"/>
                <a:gd name="T56" fmla="*/ 14 w 106"/>
                <a:gd name="T57" fmla="*/ 42 h 252"/>
                <a:gd name="T58" fmla="*/ 11 w 106"/>
                <a:gd name="T59" fmla="*/ 45 h 252"/>
                <a:gd name="T60" fmla="*/ 9 w 106"/>
                <a:gd name="T61" fmla="*/ 51 h 252"/>
                <a:gd name="T62" fmla="*/ 13 w 106"/>
                <a:gd name="T63" fmla="*/ 52 h 252"/>
                <a:gd name="T64" fmla="*/ 21 w 106"/>
                <a:gd name="T65" fmla="*/ 49 h 252"/>
                <a:gd name="T66" fmla="*/ 26 w 106"/>
                <a:gd name="T67" fmla="*/ 45 h 252"/>
                <a:gd name="T68" fmla="*/ 26 w 106"/>
                <a:gd name="T69" fmla="*/ 47 h 252"/>
                <a:gd name="T70" fmla="*/ 19 w 106"/>
                <a:gd name="T71" fmla="*/ 55 h 252"/>
                <a:gd name="T72" fmla="*/ 17 w 106"/>
                <a:gd name="T73" fmla="*/ 55 h 252"/>
                <a:gd name="T74" fmla="*/ 14 w 106"/>
                <a:gd name="T75" fmla="*/ 53 h 252"/>
                <a:gd name="T76" fmla="*/ 8 w 106"/>
                <a:gd name="T77" fmla="*/ 53 h 252"/>
                <a:gd name="T78" fmla="*/ 6 w 106"/>
                <a:gd name="T79" fmla="*/ 57 h 252"/>
                <a:gd name="T80" fmla="*/ 3 w 106"/>
                <a:gd name="T81" fmla="*/ 61 h 252"/>
                <a:gd name="T82" fmla="*/ 2 w 106"/>
                <a:gd name="T83" fmla="*/ 61 h 252"/>
                <a:gd name="T84" fmla="*/ 4 w 106"/>
                <a:gd name="T85" fmla="*/ 56 h 252"/>
                <a:gd name="T86" fmla="*/ 1 w 106"/>
                <a:gd name="T87" fmla="*/ 54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95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6 w 18"/>
                <a:gd name="T1" fmla="*/ 8 h 32"/>
                <a:gd name="T2" fmla="*/ 4 w 18"/>
                <a:gd name="T3" fmla="*/ 8 h 32"/>
                <a:gd name="T4" fmla="*/ 3 w 18"/>
                <a:gd name="T5" fmla="*/ 8 h 32"/>
                <a:gd name="T6" fmla="*/ 2 w 18"/>
                <a:gd name="T7" fmla="*/ 8 h 32"/>
                <a:gd name="T8" fmla="*/ 1 w 18"/>
                <a:gd name="T9" fmla="*/ 8 h 32"/>
                <a:gd name="T10" fmla="*/ 1 w 18"/>
                <a:gd name="T11" fmla="*/ 6 h 32"/>
                <a:gd name="T12" fmla="*/ 0 w 18"/>
                <a:gd name="T13" fmla="*/ 4 h 32"/>
                <a:gd name="T14" fmla="*/ 0 w 18"/>
                <a:gd name="T15" fmla="*/ 3 h 32"/>
                <a:gd name="T16" fmla="*/ 0 w 18"/>
                <a:gd name="T17" fmla="*/ 1 h 32"/>
                <a:gd name="T18" fmla="*/ 0 w 18"/>
                <a:gd name="T19" fmla="*/ 0 h 32"/>
                <a:gd name="T20" fmla="*/ 1 w 18"/>
                <a:gd name="T21" fmla="*/ 0 h 32"/>
                <a:gd name="T22" fmla="*/ 1 w 18"/>
                <a:gd name="T23" fmla="*/ 1 h 32"/>
                <a:gd name="T24" fmla="*/ 1 w 18"/>
                <a:gd name="T25" fmla="*/ 1 h 32"/>
                <a:gd name="T26" fmla="*/ 1 w 18"/>
                <a:gd name="T27" fmla="*/ 3 h 32"/>
                <a:gd name="T28" fmla="*/ 3 w 18"/>
                <a:gd name="T29" fmla="*/ 4 h 32"/>
                <a:gd name="T30" fmla="*/ 4 w 18"/>
                <a:gd name="T31" fmla="*/ 6 h 32"/>
                <a:gd name="T32" fmla="*/ 6 w 18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96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9 w 342"/>
                <a:gd name="T1" fmla="*/ 36 h 210"/>
                <a:gd name="T2" fmla="*/ 17 w 342"/>
                <a:gd name="T3" fmla="*/ 31 h 210"/>
                <a:gd name="T4" fmla="*/ 22 w 342"/>
                <a:gd name="T5" fmla="*/ 19 h 210"/>
                <a:gd name="T6" fmla="*/ 28 w 342"/>
                <a:gd name="T7" fmla="*/ 10 h 210"/>
                <a:gd name="T8" fmla="*/ 37 w 342"/>
                <a:gd name="T9" fmla="*/ 1 h 210"/>
                <a:gd name="T10" fmla="*/ 39 w 342"/>
                <a:gd name="T11" fmla="*/ 0 h 210"/>
                <a:gd name="T12" fmla="*/ 34 w 342"/>
                <a:gd name="T13" fmla="*/ 6 h 210"/>
                <a:gd name="T14" fmla="*/ 26 w 342"/>
                <a:gd name="T15" fmla="*/ 16 h 210"/>
                <a:gd name="T16" fmla="*/ 22 w 342"/>
                <a:gd name="T17" fmla="*/ 25 h 210"/>
                <a:gd name="T18" fmla="*/ 23 w 342"/>
                <a:gd name="T19" fmla="*/ 28 h 210"/>
                <a:gd name="T20" fmla="*/ 29 w 342"/>
                <a:gd name="T21" fmla="*/ 24 h 210"/>
                <a:gd name="T22" fmla="*/ 35 w 342"/>
                <a:gd name="T23" fmla="*/ 20 h 210"/>
                <a:gd name="T24" fmla="*/ 43 w 342"/>
                <a:gd name="T25" fmla="*/ 10 h 210"/>
                <a:gd name="T26" fmla="*/ 56 w 342"/>
                <a:gd name="T27" fmla="*/ 2 h 210"/>
                <a:gd name="T28" fmla="*/ 61 w 342"/>
                <a:gd name="T29" fmla="*/ 1 h 210"/>
                <a:gd name="T30" fmla="*/ 50 w 342"/>
                <a:gd name="T31" fmla="*/ 8 h 210"/>
                <a:gd name="T32" fmla="*/ 40 w 342"/>
                <a:gd name="T33" fmla="*/ 19 h 210"/>
                <a:gd name="T34" fmla="*/ 42 w 342"/>
                <a:gd name="T35" fmla="*/ 21 h 210"/>
                <a:gd name="T36" fmla="*/ 51 w 342"/>
                <a:gd name="T37" fmla="*/ 19 h 210"/>
                <a:gd name="T38" fmla="*/ 62 w 342"/>
                <a:gd name="T39" fmla="*/ 13 h 210"/>
                <a:gd name="T40" fmla="*/ 74 w 342"/>
                <a:gd name="T41" fmla="*/ 7 h 210"/>
                <a:gd name="T42" fmla="*/ 78 w 342"/>
                <a:gd name="T43" fmla="*/ 7 h 210"/>
                <a:gd name="T44" fmla="*/ 68 w 342"/>
                <a:gd name="T45" fmla="*/ 12 h 210"/>
                <a:gd name="T46" fmla="*/ 60 w 342"/>
                <a:gd name="T47" fmla="*/ 18 h 210"/>
                <a:gd name="T48" fmla="*/ 69 w 342"/>
                <a:gd name="T49" fmla="*/ 19 h 210"/>
                <a:gd name="T50" fmla="*/ 81 w 342"/>
                <a:gd name="T51" fmla="*/ 16 h 210"/>
                <a:gd name="T52" fmla="*/ 86 w 342"/>
                <a:gd name="T53" fmla="*/ 15 h 210"/>
                <a:gd name="T54" fmla="*/ 79 w 342"/>
                <a:gd name="T55" fmla="*/ 19 h 210"/>
                <a:gd name="T56" fmla="*/ 64 w 342"/>
                <a:gd name="T57" fmla="*/ 23 h 210"/>
                <a:gd name="T58" fmla="*/ 66 w 342"/>
                <a:gd name="T59" fmla="*/ 27 h 210"/>
                <a:gd name="T60" fmla="*/ 75 w 342"/>
                <a:gd name="T61" fmla="*/ 32 h 210"/>
                <a:gd name="T62" fmla="*/ 79 w 342"/>
                <a:gd name="T63" fmla="*/ 35 h 210"/>
                <a:gd name="T64" fmla="*/ 69 w 342"/>
                <a:gd name="T65" fmla="*/ 32 h 210"/>
                <a:gd name="T66" fmla="*/ 56 w 342"/>
                <a:gd name="T67" fmla="*/ 26 h 210"/>
                <a:gd name="T68" fmla="*/ 50 w 342"/>
                <a:gd name="T69" fmla="*/ 25 h 210"/>
                <a:gd name="T70" fmla="*/ 43 w 342"/>
                <a:gd name="T71" fmla="*/ 26 h 210"/>
                <a:gd name="T72" fmla="*/ 46 w 342"/>
                <a:gd name="T73" fmla="*/ 30 h 210"/>
                <a:gd name="T74" fmla="*/ 53 w 342"/>
                <a:gd name="T75" fmla="*/ 36 h 210"/>
                <a:gd name="T76" fmla="*/ 61 w 342"/>
                <a:gd name="T77" fmla="*/ 41 h 210"/>
                <a:gd name="T78" fmla="*/ 64 w 342"/>
                <a:gd name="T79" fmla="*/ 44 h 210"/>
                <a:gd name="T80" fmla="*/ 52 w 342"/>
                <a:gd name="T81" fmla="*/ 38 h 210"/>
                <a:gd name="T82" fmla="*/ 41 w 342"/>
                <a:gd name="T83" fmla="*/ 30 h 210"/>
                <a:gd name="T84" fmla="*/ 35 w 342"/>
                <a:gd name="T85" fmla="*/ 28 h 210"/>
                <a:gd name="T86" fmla="*/ 25 w 342"/>
                <a:gd name="T87" fmla="*/ 32 h 210"/>
                <a:gd name="T88" fmla="*/ 24 w 342"/>
                <a:gd name="T89" fmla="*/ 35 h 210"/>
                <a:gd name="T90" fmla="*/ 31 w 342"/>
                <a:gd name="T91" fmla="*/ 41 h 210"/>
                <a:gd name="T92" fmla="*/ 43 w 342"/>
                <a:gd name="T93" fmla="*/ 49 h 210"/>
                <a:gd name="T94" fmla="*/ 44 w 342"/>
                <a:gd name="T95" fmla="*/ 52 h 210"/>
                <a:gd name="T96" fmla="*/ 33 w 342"/>
                <a:gd name="T97" fmla="*/ 45 h 210"/>
                <a:gd name="T98" fmla="*/ 21 w 342"/>
                <a:gd name="T99" fmla="*/ 38 h 210"/>
                <a:gd name="T100" fmla="*/ 14 w 342"/>
                <a:gd name="T101" fmla="*/ 39 h 210"/>
                <a:gd name="T102" fmla="*/ 3 w 342"/>
                <a:gd name="T103" fmla="*/ 42 h 210"/>
                <a:gd name="T104" fmla="*/ 2 w 342"/>
                <a:gd name="T105" fmla="*/ 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97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7 w 247"/>
                <a:gd name="T1" fmla="*/ 5 h 206"/>
                <a:gd name="T2" fmla="*/ 15 w 247"/>
                <a:gd name="T3" fmla="*/ 5 h 206"/>
                <a:gd name="T4" fmla="*/ 27 w 247"/>
                <a:gd name="T5" fmla="*/ 3 h 206"/>
                <a:gd name="T6" fmla="*/ 39 w 247"/>
                <a:gd name="T7" fmla="*/ 3 h 206"/>
                <a:gd name="T8" fmla="*/ 43 w 247"/>
                <a:gd name="T9" fmla="*/ 6 h 206"/>
                <a:gd name="T10" fmla="*/ 36 w 247"/>
                <a:gd name="T11" fmla="*/ 6 h 206"/>
                <a:gd name="T12" fmla="*/ 26 w 247"/>
                <a:gd name="T13" fmla="*/ 6 h 206"/>
                <a:gd name="T14" fmla="*/ 16 w 247"/>
                <a:gd name="T15" fmla="*/ 8 h 206"/>
                <a:gd name="T16" fmla="*/ 18 w 247"/>
                <a:gd name="T17" fmla="*/ 10 h 206"/>
                <a:gd name="T18" fmla="*/ 23 w 247"/>
                <a:gd name="T19" fmla="*/ 13 h 206"/>
                <a:gd name="T20" fmla="*/ 27 w 247"/>
                <a:gd name="T21" fmla="*/ 15 h 206"/>
                <a:gd name="T22" fmla="*/ 38 w 247"/>
                <a:gd name="T23" fmla="*/ 14 h 206"/>
                <a:gd name="T24" fmla="*/ 51 w 247"/>
                <a:gd name="T25" fmla="*/ 16 h 206"/>
                <a:gd name="T26" fmla="*/ 58 w 247"/>
                <a:gd name="T27" fmla="*/ 20 h 206"/>
                <a:gd name="T28" fmla="*/ 54 w 247"/>
                <a:gd name="T29" fmla="*/ 20 h 206"/>
                <a:gd name="T30" fmla="*/ 46 w 247"/>
                <a:gd name="T31" fmla="*/ 18 h 206"/>
                <a:gd name="T32" fmla="*/ 36 w 247"/>
                <a:gd name="T33" fmla="*/ 17 h 206"/>
                <a:gd name="T34" fmla="*/ 34 w 247"/>
                <a:gd name="T35" fmla="*/ 20 h 206"/>
                <a:gd name="T36" fmla="*/ 39 w 247"/>
                <a:gd name="T37" fmla="*/ 23 h 206"/>
                <a:gd name="T38" fmla="*/ 47 w 247"/>
                <a:gd name="T39" fmla="*/ 24 h 206"/>
                <a:gd name="T40" fmla="*/ 57 w 247"/>
                <a:gd name="T41" fmla="*/ 28 h 206"/>
                <a:gd name="T42" fmla="*/ 60 w 247"/>
                <a:gd name="T43" fmla="*/ 33 h 206"/>
                <a:gd name="T44" fmla="*/ 53 w 247"/>
                <a:gd name="T45" fmla="*/ 29 h 206"/>
                <a:gd name="T46" fmla="*/ 45 w 247"/>
                <a:gd name="T47" fmla="*/ 27 h 206"/>
                <a:gd name="T48" fmla="*/ 48 w 247"/>
                <a:gd name="T49" fmla="*/ 33 h 206"/>
                <a:gd name="T50" fmla="*/ 56 w 247"/>
                <a:gd name="T51" fmla="*/ 40 h 206"/>
                <a:gd name="T52" fmla="*/ 59 w 247"/>
                <a:gd name="T53" fmla="*/ 44 h 206"/>
                <a:gd name="T54" fmla="*/ 61 w 247"/>
                <a:gd name="T55" fmla="*/ 50 h 206"/>
                <a:gd name="T56" fmla="*/ 57 w 247"/>
                <a:gd name="T57" fmla="*/ 46 h 206"/>
                <a:gd name="T58" fmla="*/ 48 w 247"/>
                <a:gd name="T59" fmla="*/ 35 h 206"/>
                <a:gd name="T60" fmla="*/ 41 w 247"/>
                <a:gd name="T61" fmla="*/ 29 h 206"/>
                <a:gd name="T62" fmla="*/ 39 w 247"/>
                <a:gd name="T63" fmla="*/ 30 h 206"/>
                <a:gd name="T64" fmla="*/ 42 w 247"/>
                <a:gd name="T65" fmla="*/ 39 h 206"/>
                <a:gd name="T66" fmla="*/ 45 w 247"/>
                <a:gd name="T67" fmla="*/ 47 h 206"/>
                <a:gd name="T68" fmla="*/ 43 w 247"/>
                <a:gd name="T69" fmla="*/ 45 h 206"/>
                <a:gd name="T70" fmla="*/ 37 w 247"/>
                <a:gd name="T71" fmla="*/ 31 h 206"/>
                <a:gd name="T72" fmla="*/ 30 w 247"/>
                <a:gd name="T73" fmla="*/ 21 h 206"/>
                <a:gd name="T74" fmla="*/ 26 w 247"/>
                <a:gd name="T75" fmla="*/ 18 h 206"/>
                <a:gd name="T76" fmla="*/ 24 w 247"/>
                <a:gd name="T77" fmla="*/ 20 h 206"/>
                <a:gd name="T78" fmla="*/ 27 w 247"/>
                <a:gd name="T79" fmla="*/ 35 h 206"/>
                <a:gd name="T80" fmla="*/ 32 w 247"/>
                <a:gd name="T81" fmla="*/ 43 h 206"/>
                <a:gd name="T82" fmla="*/ 27 w 247"/>
                <a:gd name="T83" fmla="*/ 38 h 206"/>
                <a:gd name="T84" fmla="*/ 22 w 247"/>
                <a:gd name="T85" fmla="*/ 16 h 206"/>
                <a:gd name="T86" fmla="*/ 14 w 247"/>
                <a:gd name="T87" fmla="*/ 12 h 206"/>
                <a:gd name="T88" fmla="*/ 12 w 247"/>
                <a:gd name="T89" fmla="*/ 17 h 206"/>
                <a:gd name="T90" fmla="*/ 14 w 247"/>
                <a:gd name="T91" fmla="*/ 27 h 206"/>
                <a:gd name="T92" fmla="*/ 16 w 247"/>
                <a:gd name="T93" fmla="*/ 38 h 206"/>
                <a:gd name="T94" fmla="*/ 14 w 247"/>
                <a:gd name="T95" fmla="*/ 37 h 206"/>
                <a:gd name="T96" fmla="*/ 11 w 247"/>
                <a:gd name="T97" fmla="*/ 22 h 206"/>
                <a:gd name="T98" fmla="*/ 5 w 247"/>
                <a:gd name="T99" fmla="*/ 7 h 206"/>
                <a:gd name="T100" fmla="*/ 0 w 247"/>
                <a:gd name="T101" fmla="*/ 1 h 206"/>
                <a:gd name="T102" fmla="*/ 1 w 247"/>
                <a:gd name="T103" fmla="*/ 0 h 2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98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19 w 171"/>
                <a:gd name="T1" fmla="*/ 1 h 284"/>
                <a:gd name="T2" fmla="*/ 21 w 171"/>
                <a:gd name="T3" fmla="*/ 8 h 284"/>
                <a:gd name="T4" fmla="*/ 22 w 171"/>
                <a:gd name="T5" fmla="*/ 11 h 284"/>
                <a:gd name="T6" fmla="*/ 25 w 171"/>
                <a:gd name="T7" fmla="*/ 14 h 284"/>
                <a:gd name="T8" fmla="*/ 29 w 171"/>
                <a:gd name="T9" fmla="*/ 17 h 284"/>
                <a:gd name="T10" fmla="*/ 34 w 171"/>
                <a:gd name="T11" fmla="*/ 23 h 284"/>
                <a:gd name="T12" fmla="*/ 38 w 171"/>
                <a:gd name="T13" fmla="*/ 32 h 284"/>
                <a:gd name="T14" fmla="*/ 42 w 171"/>
                <a:gd name="T15" fmla="*/ 38 h 284"/>
                <a:gd name="T16" fmla="*/ 43 w 171"/>
                <a:gd name="T17" fmla="*/ 41 h 284"/>
                <a:gd name="T18" fmla="*/ 42 w 171"/>
                <a:gd name="T19" fmla="*/ 41 h 284"/>
                <a:gd name="T20" fmla="*/ 40 w 171"/>
                <a:gd name="T21" fmla="*/ 38 h 284"/>
                <a:gd name="T22" fmla="*/ 37 w 171"/>
                <a:gd name="T23" fmla="*/ 33 h 284"/>
                <a:gd name="T24" fmla="*/ 34 w 171"/>
                <a:gd name="T25" fmla="*/ 27 h 284"/>
                <a:gd name="T26" fmla="*/ 30 w 171"/>
                <a:gd name="T27" fmla="*/ 22 h 284"/>
                <a:gd name="T28" fmla="*/ 27 w 171"/>
                <a:gd name="T29" fmla="*/ 19 h 284"/>
                <a:gd name="T30" fmla="*/ 24 w 171"/>
                <a:gd name="T31" fmla="*/ 17 h 284"/>
                <a:gd name="T32" fmla="*/ 23 w 171"/>
                <a:gd name="T33" fmla="*/ 21 h 284"/>
                <a:gd name="T34" fmla="*/ 23 w 171"/>
                <a:gd name="T35" fmla="*/ 29 h 284"/>
                <a:gd name="T36" fmla="*/ 26 w 171"/>
                <a:gd name="T37" fmla="*/ 33 h 284"/>
                <a:gd name="T38" fmla="*/ 30 w 171"/>
                <a:gd name="T39" fmla="*/ 38 h 284"/>
                <a:gd name="T40" fmla="*/ 36 w 171"/>
                <a:gd name="T41" fmla="*/ 44 h 284"/>
                <a:gd name="T42" fmla="*/ 40 w 171"/>
                <a:gd name="T43" fmla="*/ 52 h 284"/>
                <a:gd name="T44" fmla="*/ 40 w 171"/>
                <a:gd name="T45" fmla="*/ 59 h 284"/>
                <a:gd name="T46" fmla="*/ 38 w 171"/>
                <a:gd name="T47" fmla="*/ 55 h 284"/>
                <a:gd name="T48" fmla="*/ 35 w 171"/>
                <a:gd name="T49" fmla="*/ 49 h 284"/>
                <a:gd name="T50" fmla="*/ 32 w 171"/>
                <a:gd name="T51" fmla="*/ 44 h 284"/>
                <a:gd name="T52" fmla="*/ 29 w 171"/>
                <a:gd name="T53" fmla="*/ 40 h 284"/>
                <a:gd name="T54" fmla="*/ 26 w 171"/>
                <a:gd name="T55" fmla="*/ 38 h 284"/>
                <a:gd name="T56" fmla="*/ 26 w 171"/>
                <a:gd name="T57" fmla="*/ 43 h 284"/>
                <a:gd name="T58" fmla="*/ 29 w 171"/>
                <a:gd name="T59" fmla="*/ 61 h 284"/>
                <a:gd name="T60" fmla="*/ 28 w 171"/>
                <a:gd name="T61" fmla="*/ 71 h 284"/>
                <a:gd name="T62" fmla="*/ 27 w 171"/>
                <a:gd name="T63" fmla="*/ 70 h 284"/>
                <a:gd name="T64" fmla="*/ 26 w 171"/>
                <a:gd name="T65" fmla="*/ 63 h 284"/>
                <a:gd name="T66" fmla="*/ 22 w 171"/>
                <a:gd name="T67" fmla="*/ 45 h 284"/>
                <a:gd name="T68" fmla="*/ 18 w 171"/>
                <a:gd name="T69" fmla="*/ 43 h 284"/>
                <a:gd name="T70" fmla="*/ 12 w 171"/>
                <a:gd name="T71" fmla="*/ 51 h 284"/>
                <a:gd name="T72" fmla="*/ 9 w 171"/>
                <a:gd name="T73" fmla="*/ 58 h 284"/>
                <a:gd name="T74" fmla="*/ 8 w 171"/>
                <a:gd name="T75" fmla="*/ 56 h 284"/>
                <a:gd name="T76" fmla="*/ 11 w 171"/>
                <a:gd name="T77" fmla="*/ 49 h 284"/>
                <a:gd name="T78" fmla="*/ 17 w 171"/>
                <a:gd name="T79" fmla="*/ 38 h 284"/>
                <a:gd name="T80" fmla="*/ 20 w 171"/>
                <a:gd name="T81" fmla="*/ 30 h 284"/>
                <a:gd name="T82" fmla="*/ 20 w 171"/>
                <a:gd name="T83" fmla="*/ 21 h 284"/>
                <a:gd name="T84" fmla="*/ 17 w 171"/>
                <a:gd name="T85" fmla="*/ 19 h 284"/>
                <a:gd name="T86" fmla="*/ 12 w 171"/>
                <a:gd name="T87" fmla="*/ 24 h 284"/>
                <a:gd name="T88" fmla="*/ 7 w 171"/>
                <a:gd name="T89" fmla="*/ 31 h 284"/>
                <a:gd name="T90" fmla="*/ 3 w 171"/>
                <a:gd name="T91" fmla="*/ 37 h 284"/>
                <a:gd name="T92" fmla="*/ 1 w 171"/>
                <a:gd name="T93" fmla="*/ 42 h 284"/>
                <a:gd name="T94" fmla="*/ 0 w 171"/>
                <a:gd name="T95" fmla="*/ 41 h 284"/>
                <a:gd name="T96" fmla="*/ 1 w 171"/>
                <a:gd name="T97" fmla="*/ 37 h 284"/>
                <a:gd name="T98" fmla="*/ 5 w 171"/>
                <a:gd name="T99" fmla="*/ 30 h 284"/>
                <a:gd name="T100" fmla="*/ 10 w 171"/>
                <a:gd name="T101" fmla="*/ 22 h 284"/>
                <a:gd name="T102" fmla="*/ 16 w 171"/>
                <a:gd name="T103" fmla="*/ 16 h 284"/>
                <a:gd name="T104" fmla="*/ 19 w 171"/>
                <a:gd name="T105" fmla="*/ 11 h 284"/>
                <a:gd name="T106" fmla="*/ 18 w 171"/>
                <a:gd name="T107" fmla="*/ 5 h 284"/>
                <a:gd name="T108" fmla="*/ 18 w 171"/>
                <a:gd name="T109" fmla="*/ 2 h 284"/>
                <a:gd name="T110" fmla="*/ 18 w 171"/>
                <a:gd name="T111" fmla="*/ 1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99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2 w 206"/>
                <a:gd name="T1" fmla="*/ 71 h 295"/>
                <a:gd name="T2" fmla="*/ 7 w 206"/>
                <a:gd name="T3" fmla="*/ 61 h 295"/>
                <a:gd name="T4" fmla="*/ 10 w 206"/>
                <a:gd name="T5" fmla="*/ 54 h 295"/>
                <a:gd name="T6" fmla="*/ 13 w 206"/>
                <a:gd name="T7" fmla="*/ 45 h 295"/>
                <a:gd name="T8" fmla="*/ 13 w 206"/>
                <a:gd name="T9" fmla="*/ 40 h 295"/>
                <a:gd name="T10" fmla="*/ 10 w 206"/>
                <a:gd name="T11" fmla="*/ 36 h 295"/>
                <a:gd name="T12" fmla="*/ 10 w 206"/>
                <a:gd name="T13" fmla="*/ 32 h 295"/>
                <a:gd name="T14" fmla="*/ 10 w 206"/>
                <a:gd name="T15" fmla="*/ 33 h 295"/>
                <a:gd name="T16" fmla="*/ 12 w 206"/>
                <a:gd name="T17" fmla="*/ 36 h 295"/>
                <a:gd name="T18" fmla="*/ 15 w 206"/>
                <a:gd name="T19" fmla="*/ 37 h 295"/>
                <a:gd name="T20" fmla="*/ 18 w 206"/>
                <a:gd name="T21" fmla="*/ 36 h 295"/>
                <a:gd name="T22" fmla="*/ 22 w 206"/>
                <a:gd name="T23" fmla="*/ 31 h 295"/>
                <a:gd name="T24" fmla="*/ 26 w 206"/>
                <a:gd name="T25" fmla="*/ 26 h 295"/>
                <a:gd name="T26" fmla="*/ 29 w 206"/>
                <a:gd name="T27" fmla="*/ 23 h 295"/>
                <a:gd name="T28" fmla="*/ 29 w 206"/>
                <a:gd name="T29" fmla="*/ 19 h 295"/>
                <a:gd name="T30" fmla="*/ 27 w 206"/>
                <a:gd name="T31" fmla="*/ 10 h 295"/>
                <a:gd name="T32" fmla="*/ 24 w 206"/>
                <a:gd name="T33" fmla="*/ 5 h 295"/>
                <a:gd name="T34" fmla="*/ 24 w 206"/>
                <a:gd name="T35" fmla="*/ 4 h 295"/>
                <a:gd name="T36" fmla="*/ 27 w 206"/>
                <a:gd name="T37" fmla="*/ 7 h 295"/>
                <a:gd name="T38" fmla="*/ 31 w 206"/>
                <a:gd name="T39" fmla="*/ 16 h 295"/>
                <a:gd name="T40" fmla="*/ 34 w 206"/>
                <a:gd name="T41" fmla="*/ 14 h 295"/>
                <a:gd name="T42" fmla="*/ 39 w 206"/>
                <a:gd name="T43" fmla="*/ 4 h 295"/>
                <a:gd name="T44" fmla="*/ 44 w 206"/>
                <a:gd name="T45" fmla="*/ 0 h 295"/>
                <a:gd name="T46" fmla="*/ 44 w 206"/>
                <a:gd name="T47" fmla="*/ 2 h 295"/>
                <a:gd name="T48" fmla="*/ 41 w 206"/>
                <a:gd name="T49" fmla="*/ 6 h 295"/>
                <a:gd name="T50" fmla="*/ 35 w 206"/>
                <a:gd name="T51" fmla="*/ 18 h 295"/>
                <a:gd name="T52" fmla="*/ 35 w 206"/>
                <a:gd name="T53" fmla="*/ 21 h 295"/>
                <a:gd name="T54" fmla="*/ 40 w 206"/>
                <a:gd name="T55" fmla="*/ 19 h 295"/>
                <a:gd name="T56" fmla="*/ 44 w 206"/>
                <a:gd name="T57" fmla="*/ 18 h 295"/>
                <a:gd name="T58" fmla="*/ 47 w 206"/>
                <a:gd name="T59" fmla="*/ 16 h 295"/>
                <a:gd name="T60" fmla="*/ 50 w 206"/>
                <a:gd name="T61" fmla="*/ 14 h 295"/>
                <a:gd name="T62" fmla="*/ 52 w 206"/>
                <a:gd name="T63" fmla="*/ 15 h 295"/>
                <a:gd name="T64" fmla="*/ 50 w 206"/>
                <a:gd name="T65" fmla="*/ 17 h 295"/>
                <a:gd name="T66" fmla="*/ 45 w 206"/>
                <a:gd name="T67" fmla="*/ 20 h 295"/>
                <a:gd name="T68" fmla="*/ 39 w 206"/>
                <a:gd name="T69" fmla="*/ 23 h 295"/>
                <a:gd name="T70" fmla="*/ 34 w 206"/>
                <a:gd name="T71" fmla="*/ 25 h 295"/>
                <a:gd name="T72" fmla="*/ 29 w 206"/>
                <a:gd name="T73" fmla="*/ 27 h 295"/>
                <a:gd name="T74" fmla="*/ 25 w 206"/>
                <a:gd name="T75" fmla="*/ 33 h 295"/>
                <a:gd name="T76" fmla="*/ 25 w 206"/>
                <a:gd name="T77" fmla="*/ 36 h 295"/>
                <a:gd name="T78" fmla="*/ 27 w 206"/>
                <a:gd name="T79" fmla="*/ 37 h 295"/>
                <a:gd name="T80" fmla="*/ 26 w 206"/>
                <a:gd name="T81" fmla="*/ 37 h 295"/>
                <a:gd name="T82" fmla="*/ 24 w 206"/>
                <a:gd name="T83" fmla="*/ 39 h 295"/>
                <a:gd name="T84" fmla="*/ 22 w 206"/>
                <a:gd name="T85" fmla="*/ 40 h 295"/>
                <a:gd name="T86" fmla="*/ 21 w 206"/>
                <a:gd name="T87" fmla="*/ 40 h 295"/>
                <a:gd name="T88" fmla="*/ 20 w 206"/>
                <a:gd name="T89" fmla="*/ 42 h 295"/>
                <a:gd name="T90" fmla="*/ 16 w 206"/>
                <a:gd name="T91" fmla="*/ 48 h 295"/>
                <a:gd name="T92" fmla="*/ 12 w 206"/>
                <a:gd name="T93" fmla="*/ 56 h 295"/>
                <a:gd name="T94" fmla="*/ 10 w 206"/>
                <a:gd name="T95" fmla="*/ 64 h 295"/>
                <a:gd name="T96" fmla="*/ 9 w 206"/>
                <a:gd name="T97" fmla="*/ 68 h 295"/>
                <a:gd name="T98" fmla="*/ 8 w 206"/>
                <a:gd name="T99" fmla="*/ 71 h 295"/>
                <a:gd name="T100" fmla="*/ 5 w 206"/>
                <a:gd name="T101" fmla="*/ 73 h 295"/>
                <a:gd name="T102" fmla="*/ 2 w 206"/>
                <a:gd name="T103" fmla="*/ 74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00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22 w 132"/>
                <a:gd name="T1" fmla="*/ 4 h 229"/>
                <a:gd name="T2" fmla="*/ 19 w 132"/>
                <a:gd name="T3" fmla="*/ 11 h 229"/>
                <a:gd name="T4" fmla="*/ 16 w 132"/>
                <a:gd name="T5" fmla="*/ 13 h 229"/>
                <a:gd name="T6" fmla="*/ 11 w 132"/>
                <a:gd name="T7" fmla="*/ 14 h 229"/>
                <a:gd name="T8" fmla="*/ 6 w 132"/>
                <a:gd name="T9" fmla="*/ 18 h 229"/>
                <a:gd name="T10" fmla="*/ 1 w 132"/>
                <a:gd name="T11" fmla="*/ 20 h 229"/>
                <a:gd name="T12" fmla="*/ 0 w 132"/>
                <a:gd name="T13" fmla="*/ 22 h 229"/>
                <a:gd name="T14" fmla="*/ 1 w 132"/>
                <a:gd name="T15" fmla="*/ 23 h 229"/>
                <a:gd name="T16" fmla="*/ 3 w 132"/>
                <a:gd name="T17" fmla="*/ 21 h 229"/>
                <a:gd name="T18" fmla="*/ 6 w 132"/>
                <a:gd name="T19" fmla="*/ 19 h 229"/>
                <a:gd name="T20" fmla="*/ 11 w 132"/>
                <a:gd name="T21" fmla="*/ 17 h 229"/>
                <a:gd name="T22" fmla="*/ 15 w 132"/>
                <a:gd name="T23" fmla="*/ 15 h 229"/>
                <a:gd name="T24" fmla="*/ 16 w 132"/>
                <a:gd name="T25" fmla="*/ 18 h 229"/>
                <a:gd name="T26" fmla="*/ 14 w 132"/>
                <a:gd name="T27" fmla="*/ 25 h 229"/>
                <a:gd name="T28" fmla="*/ 13 w 132"/>
                <a:gd name="T29" fmla="*/ 29 h 229"/>
                <a:gd name="T30" fmla="*/ 9 w 132"/>
                <a:gd name="T31" fmla="*/ 32 h 229"/>
                <a:gd name="T32" fmla="*/ 5 w 132"/>
                <a:gd name="T33" fmla="*/ 37 h 229"/>
                <a:gd name="T34" fmla="*/ 2 w 132"/>
                <a:gd name="T35" fmla="*/ 40 h 229"/>
                <a:gd name="T36" fmla="*/ 1 w 132"/>
                <a:gd name="T37" fmla="*/ 42 h 229"/>
                <a:gd name="T38" fmla="*/ 2 w 132"/>
                <a:gd name="T39" fmla="*/ 43 h 229"/>
                <a:gd name="T40" fmla="*/ 5 w 132"/>
                <a:gd name="T41" fmla="*/ 39 h 229"/>
                <a:gd name="T42" fmla="*/ 12 w 132"/>
                <a:gd name="T43" fmla="*/ 33 h 229"/>
                <a:gd name="T44" fmla="*/ 14 w 132"/>
                <a:gd name="T45" fmla="*/ 36 h 229"/>
                <a:gd name="T46" fmla="*/ 16 w 132"/>
                <a:gd name="T47" fmla="*/ 51 h 229"/>
                <a:gd name="T48" fmla="*/ 17 w 132"/>
                <a:gd name="T49" fmla="*/ 57 h 229"/>
                <a:gd name="T50" fmla="*/ 17 w 132"/>
                <a:gd name="T51" fmla="*/ 57 h 229"/>
                <a:gd name="T52" fmla="*/ 18 w 132"/>
                <a:gd name="T53" fmla="*/ 50 h 229"/>
                <a:gd name="T54" fmla="*/ 17 w 132"/>
                <a:gd name="T55" fmla="*/ 34 h 229"/>
                <a:gd name="T56" fmla="*/ 18 w 132"/>
                <a:gd name="T57" fmla="*/ 28 h 229"/>
                <a:gd name="T58" fmla="*/ 19 w 132"/>
                <a:gd name="T59" fmla="*/ 29 h 229"/>
                <a:gd name="T60" fmla="*/ 21 w 132"/>
                <a:gd name="T61" fmla="*/ 33 h 229"/>
                <a:gd name="T62" fmla="*/ 28 w 132"/>
                <a:gd name="T63" fmla="*/ 42 h 229"/>
                <a:gd name="T64" fmla="*/ 31 w 132"/>
                <a:gd name="T65" fmla="*/ 44 h 229"/>
                <a:gd name="T66" fmla="*/ 30 w 132"/>
                <a:gd name="T67" fmla="*/ 41 h 229"/>
                <a:gd name="T68" fmla="*/ 26 w 132"/>
                <a:gd name="T69" fmla="*/ 37 h 229"/>
                <a:gd name="T70" fmla="*/ 22 w 132"/>
                <a:gd name="T71" fmla="*/ 30 h 229"/>
                <a:gd name="T72" fmla="*/ 20 w 132"/>
                <a:gd name="T73" fmla="*/ 24 h 229"/>
                <a:gd name="T74" fmla="*/ 20 w 132"/>
                <a:gd name="T75" fmla="*/ 18 h 229"/>
                <a:gd name="T76" fmla="*/ 21 w 132"/>
                <a:gd name="T77" fmla="*/ 15 h 229"/>
                <a:gd name="T78" fmla="*/ 23 w 132"/>
                <a:gd name="T79" fmla="*/ 16 h 229"/>
                <a:gd name="T80" fmla="*/ 26 w 132"/>
                <a:gd name="T81" fmla="*/ 19 h 229"/>
                <a:gd name="T82" fmla="*/ 31 w 132"/>
                <a:gd name="T83" fmla="*/ 24 h 229"/>
                <a:gd name="T84" fmla="*/ 34 w 132"/>
                <a:gd name="T85" fmla="*/ 26 h 229"/>
                <a:gd name="T86" fmla="*/ 32 w 132"/>
                <a:gd name="T87" fmla="*/ 23 h 229"/>
                <a:gd name="T88" fmla="*/ 28 w 132"/>
                <a:gd name="T89" fmla="*/ 19 h 229"/>
                <a:gd name="T90" fmla="*/ 25 w 132"/>
                <a:gd name="T91" fmla="*/ 15 h 229"/>
                <a:gd name="T92" fmla="*/ 24 w 132"/>
                <a:gd name="T93" fmla="*/ 12 h 229"/>
                <a:gd name="T94" fmla="*/ 24 w 132"/>
                <a:gd name="T95" fmla="*/ 6 h 229"/>
                <a:gd name="T96" fmla="*/ 26 w 132"/>
                <a:gd name="T97" fmla="*/ 2 h 229"/>
                <a:gd name="T98" fmla="*/ 25 w 132"/>
                <a:gd name="T99" fmla="*/ 0 h 2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01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2 w 264"/>
                <a:gd name="T1" fmla="*/ 5 h 209"/>
                <a:gd name="T2" fmla="*/ 6 w 264"/>
                <a:gd name="T3" fmla="*/ 8 h 209"/>
                <a:gd name="T4" fmla="*/ 8 w 264"/>
                <a:gd name="T5" fmla="*/ 10 h 209"/>
                <a:gd name="T6" fmla="*/ 13 w 264"/>
                <a:gd name="T7" fmla="*/ 13 h 209"/>
                <a:gd name="T8" fmla="*/ 15 w 264"/>
                <a:gd name="T9" fmla="*/ 19 h 209"/>
                <a:gd name="T10" fmla="*/ 15 w 264"/>
                <a:gd name="T11" fmla="*/ 29 h 209"/>
                <a:gd name="T12" fmla="*/ 17 w 264"/>
                <a:gd name="T13" fmla="*/ 34 h 209"/>
                <a:gd name="T14" fmla="*/ 17 w 264"/>
                <a:gd name="T15" fmla="*/ 33 h 209"/>
                <a:gd name="T16" fmla="*/ 17 w 264"/>
                <a:gd name="T17" fmla="*/ 28 h 209"/>
                <a:gd name="T18" fmla="*/ 18 w 264"/>
                <a:gd name="T19" fmla="*/ 17 h 209"/>
                <a:gd name="T20" fmla="*/ 20 w 264"/>
                <a:gd name="T21" fmla="*/ 15 h 209"/>
                <a:gd name="T22" fmla="*/ 23 w 264"/>
                <a:gd name="T23" fmla="*/ 17 h 209"/>
                <a:gd name="T24" fmla="*/ 26 w 264"/>
                <a:gd name="T25" fmla="*/ 21 h 209"/>
                <a:gd name="T26" fmla="*/ 29 w 264"/>
                <a:gd name="T27" fmla="*/ 24 h 209"/>
                <a:gd name="T28" fmla="*/ 31 w 264"/>
                <a:gd name="T29" fmla="*/ 30 h 209"/>
                <a:gd name="T30" fmla="*/ 34 w 264"/>
                <a:gd name="T31" fmla="*/ 46 h 209"/>
                <a:gd name="T32" fmla="*/ 37 w 264"/>
                <a:gd name="T33" fmla="*/ 52 h 209"/>
                <a:gd name="T34" fmla="*/ 37 w 264"/>
                <a:gd name="T35" fmla="*/ 49 h 209"/>
                <a:gd name="T36" fmla="*/ 36 w 264"/>
                <a:gd name="T37" fmla="*/ 43 h 209"/>
                <a:gd name="T38" fmla="*/ 34 w 264"/>
                <a:gd name="T39" fmla="*/ 30 h 209"/>
                <a:gd name="T40" fmla="*/ 37 w 264"/>
                <a:gd name="T41" fmla="*/ 28 h 209"/>
                <a:gd name="T42" fmla="*/ 46 w 264"/>
                <a:gd name="T43" fmla="*/ 33 h 209"/>
                <a:gd name="T44" fmla="*/ 56 w 264"/>
                <a:gd name="T45" fmla="*/ 39 h 209"/>
                <a:gd name="T46" fmla="*/ 64 w 264"/>
                <a:gd name="T47" fmla="*/ 43 h 209"/>
                <a:gd name="T48" fmla="*/ 66 w 264"/>
                <a:gd name="T49" fmla="*/ 45 h 209"/>
                <a:gd name="T50" fmla="*/ 66 w 264"/>
                <a:gd name="T51" fmla="*/ 43 h 209"/>
                <a:gd name="T52" fmla="*/ 62 w 264"/>
                <a:gd name="T53" fmla="*/ 40 h 209"/>
                <a:gd name="T54" fmla="*/ 54 w 264"/>
                <a:gd name="T55" fmla="*/ 35 h 209"/>
                <a:gd name="T56" fmla="*/ 45 w 264"/>
                <a:gd name="T57" fmla="*/ 30 h 209"/>
                <a:gd name="T58" fmla="*/ 37 w 264"/>
                <a:gd name="T59" fmla="*/ 25 h 209"/>
                <a:gd name="T60" fmla="*/ 34 w 264"/>
                <a:gd name="T61" fmla="*/ 24 h 209"/>
                <a:gd name="T62" fmla="*/ 36 w 264"/>
                <a:gd name="T63" fmla="*/ 23 h 209"/>
                <a:gd name="T64" fmla="*/ 41 w 264"/>
                <a:gd name="T65" fmla="*/ 22 h 209"/>
                <a:gd name="T66" fmla="*/ 48 w 264"/>
                <a:gd name="T67" fmla="*/ 21 h 209"/>
                <a:gd name="T68" fmla="*/ 55 w 264"/>
                <a:gd name="T69" fmla="*/ 20 h 209"/>
                <a:gd name="T70" fmla="*/ 62 w 264"/>
                <a:gd name="T71" fmla="*/ 21 h 209"/>
                <a:gd name="T72" fmla="*/ 66 w 264"/>
                <a:gd name="T73" fmla="*/ 22 h 209"/>
                <a:gd name="T74" fmla="*/ 65 w 264"/>
                <a:gd name="T75" fmla="*/ 21 h 209"/>
                <a:gd name="T76" fmla="*/ 61 w 264"/>
                <a:gd name="T77" fmla="*/ 19 h 209"/>
                <a:gd name="T78" fmla="*/ 54 w 264"/>
                <a:gd name="T79" fmla="*/ 19 h 209"/>
                <a:gd name="T80" fmla="*/ 44 w 264"/>
                <a:gd name="T81" fmla="*/ 19 h 209"/>
                <a:gd name="T82" fmla="*/ 37 w 264"/>
                <a:gd name="T83" fmla="*/ 19 h 209"/>
                <a:gd name="T84" fmla="*/ 34 w 264"/>
                <a:gd name="T85" fmla="*/ 19 h 209"/>
                <a:gd name="T86" fmla="*/ 30 w 264"/>
                <a:gd name="T87" fmla="*/ 17 h 209"/>
                <a:gd name="T88" fmla="*/ 26 w 264"/>
                <a:gd name="T89" fmla="*/ 14 h 209"/>
                <a:gd name="T90" fmla="*/ 23 w 264"/>
                <a:gd name="T91" fmla="*/ 12 h 209"/>
                <a:gd name="T92" fmla="*/ 24 w 264"/>
                <a:gd name="T93" fmla="*/ 10 h 209"/>
                <a:gd name="T94" fmla="*/ 29 w 264"/>
                <a:gd name="T95" fmla="*/ 7 h 209"/>
                <a:gd name="T96" fmla="*/ 35 w 264"/>
                <a:gd name="T97" fmla="*/ 4 h 209"/>
                <a:gd name="T98" fmla="*/ 40 w 264"/>
                <a:gd name="T99" fmla="*/ 1 h 209"/>
                <a:gd name="T100" fmla="*/ 43 w 264"/>
                <a:gd name="T101" fmla="*/ 1 h 209"/>
                <a:gd name="T102" fmla="*/ 41 w 264"/>
                <a:gd name="T103" fmla="*/ 0 h 209"/>
                <a:gd name="T104" fmla="*/ 36 w 264"/>
                <a:gd name="T105" fmla="*/ 1 h 209"/>
                <a:gd name="T106" fmla="*/ 31 w 264"/>
                <a:gd name="T107" fmla="*/ 3 h 209"/>
                <a:gd name="T108" fmla="*/ 25 w 264"/>
                <a:gd name="T109" fmla="*/ 6 h 209"/>
                <a:gd name="T110" fmla="*/ 21 w 264"/>
                <a:gd name="T111" fmla="*/ 8 h 209"/>
                <a:gd name="T112" fmla="*/ 18 w 264"/>
                <a:gd name="T113" fmla="*/ 9 h 209"/>
                <a:gd name="T114" fmla="*/ 15 w 264"/>
                <a:gd name="T115" fmla="*/ 9 h 209"/>
                <a:gd name="T116" fmla="*/ 11 w 264"/>
                <a:gd name="T117" fmla="*/ 7 h 209"/>
                <a:gd name="T118" fmla="*/ 8 w 264"/>
                <a:gd name="T119" fmla="*/ 6 h 209"/>
                <a:gd name="T120" fmla="*/ 4 w 264"/>
                <a:gd name="T121" fmla="*/ 4 h 209"/>
                <a:gd name="T122" fmla="*/ 1 w 264"/>
                <a:gd name="T123" fmla="*/ 4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02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5 w 172"/>
                <a:gd name="T1" fmla="*/ 13 h 178"/>
                <a:gd name="T2" fmla="*/ 7 w 172"/>
                <a:gd name="T3" fmla="*/ 22 h 178"/>
                <a:gd name="T4" fmla="*/ 11 w 172"/>
                <a:gd name="T5" fmla="*/ 21 h 178"/>
                <a:gd name="T6" fmla="*/ 14 w 172"/>
                <a:gd name="T7" fmla="*/ 24 h 178"/>
                <a:gd name="T8" fmla="*/ 16 w 172"/>
                <a:gd name="T9" fmla="*/ 27 h 178"/>
                <a:gd name="T10" fmla="*/ 12 w 172"/>
                <a:gd name="T11" fmla="*/ 26 h 178"/>
                <a:gd name="T12" fmla="*/ 9 w 172"/>
                <a:gd name="T13" fmla="*/ 25 h 178"/>
                <a:gd name="T14" fmla="*/ 6 w 172"/>
                <a:gd name="T15" fmla="*/ 23 h 178"/>
                <a:gd name="T16" fmla="*/ 1 w 172"/>
                <a:gd name="T17" fmla="*/ 26 h 178"/>
                <a:gd name="T18" fmla="*/ 0 w 172"/>
                <a:gd name="T19" fmla="*/ 31 h 178"/>
                <a:gd name="T20" fmla="*/ 2 w 172"/>
                <a:gd name="T21" fmla="*/ 34 h 178"/>
                <a:gd name="T22" fmla="*/ 9 w 172"/>
                <a:gd name="T23" fmla="*/ 35 h 178"/>
                <a:gd name="T24" fmla="*/ 13 w 172"/>
                <a:gd name="T25" fmla="*/ 33 h 178"/>
                <a:gd name="T26" fmla="*/ 13 w 172"/>
                <a:gd name="T27" fmla="*/ 35 h 178"/>
                <a:gd name="T28" fmla="*/ 11 w 172"/>
                <a:gd name="T29" fmla="*/ 44 h 178"/>
                <a:gd name="T30" fmla="*/ 18 w 172"/>
                <a:gd name="T31" fmla="*/ 44 h 178"/>
                <a:gd name="T32" fmla="*/ 21 w 172"/>
                <a:gd name="T33" fmla="*/ 38 h 178"/>
                <a:gd name="T34" fmla="*/ 19 w 172"/>
                <a:gd name="T35" fmla="*/ 33 h 178"/>
                <a:gd name="T36" fmla="*/ 20 w 172"/>
                <a:gd name="T37" fmla="*/ 32 h 178"/>
                <a:gd name="T38" fmla="*/ 21 w 172"/>
                <a:gd name="T39" fmla="*/ 34 h 178"/>
                <a:gd name="T40" fmla="*/ 24 w 172"/>
                <a:gd name="T41" fmla="*/ 38 h 178"/>
                <a:gd name="T42" fmla="*/ 30 w 172"/>
                <a:gd name="T43" fmla="*/ 38 h 178"/>
                <a:gd name="T44" fmla="*/ 35 w 172"/>
                <a:gd name="T45" fmla="*/ 40 h 178"/>
                <a:gd name="T46" fmla="*/ 40 w 172"/>
                <a:gd name="T47" fmla="*/ 37 h 178"/>
                <a:gd name="T48" fmla="*/ 41 w 172"/>
                <a:gd name="T49" fmla="*/ 33 h 178"/>
                <a:gd name="T50" fmla="*/ 40 w 172"/>
                <a:gd name="T51" fmla="*/ 32 h 178"/>
                <a:gd name="T52" fmla="*/ 35 w 172"/>
                <a:gd name="T53" fmla="*/ 29 h 178"/>
                <a:gd name="T54" fmla="*/ 30 w 172"/>
                <a:gd name="T55" fmla="*/ 28 h 178"/>
                <a:gd name="T56" fmla="*/ 32 w 172"/>
                <a:gd name="T57" fmla="*/ 24 h 178"/>
                <a:gd name="T58" fmla="*/ 38 w 172"/>
                <a:gd name="T59" fmla="*/ 22 h 178"/>
                <a:gd name="T60" fmla="*/ 43 w 172"/>
                <a:gd name="T61" fmla="*/ 19 h 178"/>
                <a:gd name="T62" fmla="*/ 44 w 172"/>
                <a:gd name="T63" fmla="*/ 13 h 178"/>
                <a:gd name="T64" fmla="*/ 38 w 172"/>
                <a:gd name="T65" fmla="*/ 10 h 178"/>
                <a:gd name="T66" fmla="*/ 33 w 172"/>
                <a:gd name="T67" fmla="*/ 13 h 178"/>
                <a:gd name="T68" fmla="*/ 33 w 172"/>
                <a:gd name="T69" fmla="*/ 17 h 178"/>
                <a:gd name="T70" fmla="*/ 28 w 172"/>
                <a:gd name="T71" fmla="*/ 20 h 178"/>
                <a:gd name="T72" fmla="*/ 26 w 172"/>
                <a:gd name="T73" fmla="*/ 20 h 178"/>
                <a:gd name="T74" fmla="*/ 25 w 172"/>
                <a:gd name="T75" fmla="*/ 18 h 178"/>
                <a:gd name="T76" fmla="*/ 27 w 172"/>
                <a:gd name="T77" fmla="*/ 13 h 178"/>
                <a:gd name="T78" fmla="*/ 31 w 172"/>
                <a:gd name="T79" fmla="*/ 7 h 178"/>
                <a:gd name="T80" fmla="*/ 28 w 172"/>
                <a:gd name="T81" fmla="*/ 2 h 178"/>
                <a:gd name="T82" fmla="*/ 23 w 172"/>
                <a:gd name="T83" fmla="*/ 1 h 178"/>
                <a:gd name="T84" fmla="*/ 19 w 172"/>
                <a:gd name="T85" fmla="*/ 4 h 178"/>
                <a:gd name="T86" fmla="*/ 17 w 172"/>
                <a:gd name="T87" fmla="*/ 6 h 178"/>
                <a:gd name="T88" fmla="*/ 19 w 172"/>
                <a:gd name="T89" fmla="*/ 10 h 178"/>
                <a:gd name="T90" fmla="*/ 21 w 172"/>
                <a:gd name="T91" fmla="*/ 14 h 178"/>
                <a:gd name="T92" fmla="*/ 21 w 172"/>
                <a:gd name="T93" fmla="*/ 18 h 178"/>
                <a:gd name="T94" fmla="*/ 19 w 172"/>
                <a:gd name="T95" fmla="*/ 19 h 178"/>
                <a:gd name="T96" fmla="*/ 16 w 172"/>
                <a:gd name="T97" fmla="*/ 14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03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45 w 178"/>
                <a:gd name="T1" fmla="*/ 0 h 310"/>
                <a:gd name="T2" fmla="*/ 41 w 178"/>
                <a:gd name="T3" fmla="*/ 5 h 310"/>
                <a:gd name="T4" fmla="*/ 37 w 178"/>
                <a:gd name="T5" fmla="*/ 9 h 310"/>
                <a:gd name="T6" fmla="*/ 33 w 178"/>
                <a:gd name="T7" fmla="*/ 13 h 310"/>
                <a:gd name="T8" fmla="*/ 28 w 178"/>
                <a:gd name="T9" fmla="*/ 16 h 310"/>
                <a:gd name="T10" fmla="*/ 22 w 178"/>
                <a:gd name="T11" fmla="*/ 18 h 310"/>
                <a:gd name="T12" fmla="*/ 17 w 178"/>
                <a:gd name="T13" fmla="*/ 19 h 310"/>
                <a:gd name="T14" fmla="*/ 13 w 178"/>
                <a:gd name="T15" fmla="*/ 20 h 310"/>
                <a:gd name="T16" fmla="*/ 8 w 178"/>
                <a:gd name="T17" fmla="*/ 20 h 310"/>
                <a:gd name="T18" fmla="*/ 9 w 178"/>
                <a:gd name="T19" fmla="*/ 24 h 310"/>
                <a:gd name="T20" fmla="*/ 8 w 178"/>
                <a:gd name="T21" fmla="*/ 28 h 310"/>
                <a:gd name="T22" fmla="*/ 5 w 178"/>
                <a:gd name="T23" fmla="*/ 33 h 310"/>
                <a:gd name="T24" fmla="*/ 0 w 178"/>
                <a:gd name="T25" fmla="*/ 36 h 310"/>
                <a:gd name="T26" fmla="*/ 3 w 178"/>
                <a:gd name="T27" fmla="*/ 41 h 310"/>
                <a:gd name="T28" fmla="*/ 5 w 178"/>
                <a:gd name="T29" fmla="*/ 47 h 310"/>
                <a:gd name="T30" fmla="*/ 5 w 178"/>
                <a:gd name="T31" fmla="*/ 53 h 310"/>
                <a:gd name="T32" fmla="*/ 3 w 178"/>
                <a:gd name="T33" fmla="*/ 59 h 310"/>
                <a:gd name="T34" fmla="*/ 5 w 178"/>
                <a:gd name="T35" fmla="*/ 59 h 310"/>
                <a:gd name="T36" fmla="*/ 8 w 178"/>
                <a:gd name="T37" fmla="*/ 61 h 310"/>
                <a:gd name="T38" fmla="*/ 10 w 178"/>
                <a:gd name="T39" fmla="*/ 62 h 310"/>
                <a:gd name="T40" fmla="*/ 13 w 178"/>
                <a:gd name="T41" fmla="*/ 64 h 310"/>
                <a:gd name="T42" fmla="*/ 16 w 178"/>
                <a:gd name="T43" fmla="*/ 66 h 310"/>
                <a:gd name="T44" fmla="*/ 18 w 178"/>
                <a:gd name="T45" fmla="*/ 69 h 310"/>
                <a:gd name="T46" fmla="*/ 20 w 178"/>
                <a:gd name="T47" fmla="*/ 73 h 310"/>
                <a:gd name="T48" fmla="*/ 22 w 178"/>
                <a:gd name="T49" fmla="*/ 78 h 310"/>
                <a:gd name="T50" fmla="*/ 23 w 178"/>
                <a:gd name="T51" fmla="*/ 75 h 310"/>
                <a:gd name="T52" fmla="*/ 25 w 178"/>
                <a:gd name="T53" fmla="*/ 72 h 310"/>
                <a:gd name="T54" fmla="*/ 27 w 178"/>
                <a:gd name="T55" fmla="*/ 69 h 310"/>
                <a:gd name="T56" fmla="*/ 29 w 178"/>
                <a:gd name="T57" fmla="*/ 67 h 310"/>
                <a:gd name="T58" fmla="*/ 31 w 178"/>
                <a:gd name="T59" fmla="*/ 64 h 310"/>
                <a:gd name="T60" fmla="*/ 34 w 178"/>
                <a:gd name="T61" fmla="*/ 62 h 310"/>
                <a:gd name="T62" fmla="*/ 37 w 178"/>
                <a:gd name="T63" fmla="*/ 61 h 310"/>
                <a:gd name="T64" fmla="*/ 41 w 178"/>
                <a:gd name="T65" fmla="*/ 60 h 310"/>
                <a:gd name="T66" fmla="*/ 39 w 178"/>
                <a:gd name="T67" fmla="*/ 57 h 310"/>
                <a:gd name="T68" fmla="*/ 38 w 178"/>
                <a:gd name="T69" fmla="*/ 53 h 310"/>
                <a:gd name="T70" fmla="*/ 39 w 178"/>
                <a:gd name="T71" fmla="*/ 48 h 310"/>
                <a:gd name="T72" fmla="*/ 42 w 178"/>
                <a:gd name="T73" fmla="*/ 43 h 310"/>
                <a:gd name="T74" fmla="*/ 39 w 178"/>
                <a:gd name="T75" fmla="*/ 34 h 310"/>
                <a:gd name="T76" fmla="*/ 38 w 178"/>
                <a:gd name="T77" fmla="*/ 26 h 310"/>
                <a:gd name="T78" fmla="*/ 39 w 178"/>
                <a:gd name="T79" fmla="*/ 19 h 310"/>
                <a:gd name="T80" fmla="*/ 39 w 178"/>
                <a:gd name="T81" fmla="*/ 14 h 310"/>
                <a:gd name="T82" fmla="*/ 41 w 178"/>
                <a:gd name="T83" fmla="*/ 11 h 310"/>
                <a:gd name="T84" fmla="*/ 42 w 178"/>
                <a:gd name="T85" fmla="*/ 7 h 310"/>
                <a:gd name="T86" fmla="*/ 44 w 178"/>
                <a:gd name="T87" fmla="*/ 4 h 310"/>
                <a:gd name="T88" fmla="*/ 45 w 178"/>
                <a:gd name="T89" fmla="*/ 3 h 310"/>
                <a:gd name="T90" fmla="*/ 46 w 178"/>
                <a:gd name="T91" fmla="*/ 2 h 310"/>
                <a:gd name="T92" fmla="*/ 46 w 178"/>
                <a:gd name="T93" fmla="*/ 1 h 310"/>
                <a:gd name="T94" fmla="*/ 45 w 178"/>
                <a:gd name="T95" fmla="*/ 1 h 310"/>
                <a:gd name="T96" fmla="*/ 45 w 178"/>
                <a:gd name="T97" fmla="*/ 1 h 310"/>
                <a:gd name="T98" fmla="*/ 45 w 178"/>
                <a:gd name="T99" fmla="*/ 0 h 3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04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38 w 336"/>
                <a:gd name="T1" fmla="*/ 0 h 256"/>
                <a:gd name="T2" fmla="*/ 35 w 336"/>
                <a:gd name="T3" fmla="*/ 1 h 256"/>
                <a:gd name="T4" fmla="*/ 31 w 336"/>
                <a:gd name="T5" fmla="*/ 2 h 256"/>
                <a:gd name="T6" fmla="*/ 27 w 336"/>
                <a:gd name="T7" fmla="*/ 4 h 256"/>
                <a:gd name="T8" fmla="*/ 22 w 336"/>
                <a:gd name="T9" fmla="*/ 5 h 256"/>
                <a:gd name="T10" fmla="*/ 18 w 336"/>
                <a:gd name="T11" fmla="*/ 6 h 256"/>
                <a:gd name="T12" fmla="*/ 13 w 336"/>
                <a:gd name="T13" fmla="*/ 8 h 256"/>
                <a:gd name="T14" fmla="*/ 9 w 336"/>
                <a:gd name="T15" fmla="*/ 8 h 256"/>
                <a:gd name="T16" fmla="*/ 5 w 336"/>
                <a:gd name="T17" fmla="*/ 9 h 256"/>
                <a:gd name="T18" fmla="*/ 3 w 336"/>
                <a:gd name="T19" fmla="*/ 9 h 256"/>
                <a:gd name="T20" fmla="*/ 2 w 336"/>
                <a:gd name="T21" fmla="*/ 8 h 256"/>
                <a:gd name="T22" fmla="*/ 0 w 336"/>
                <a:gd name="T23" fmla="*/ 8 h 256"/>
                <a:gd name="T24" fmla="*/ 0 w 336"/>
                <a:gd name="T25" fmla="*/ 8 h 256"/>
                <a:gd name="T26" fmla="*/ 4 w 336"/>
                <a:gd name="T27" fmla="*/ 11 h 256"/>
                <a:gd name="T28" fmla="*/ 8 w 336"/>
                <a:gd name="T29" fmla="*/ 15 h 256"/>
                <a:gd name="T30" fmla="*/ 12 w 336"/>
                <a:gd name="T31" fmla="*/ 19 h 256"/>
                <a:gd name="T32" fmla="*/ 15 w 336"/>
                <a:gd name="T33" fmla="*/ 24 h 256"/>
                <a:gd name="T34" fmla="*/ 18 w 336"/>
                <a:gd name="T35" fmla="*/ 30 h 256"/>
                <a:gd name="T36" fmla="*/ 20 w 336"/>
                <a:gd name="T37" fmla="*/ 36 h 256"/>
                <a:gd name="T38" fmla="*/ 22 w 336"/>
                <a:gd name="T39" fmla="*/ 42 h 256"/>
                <a:gd name="T40" fmla="*/ 23 w 336"/>
                <a:gd name="T41" fmla="*/ 48 h 256"/>
                <a:gd name="T42" fmla="*/ 25 w 336"/>
                <a:gd name="T43" fmla="*/ 48 h 256"/>
                <a:gd name="T44" fmla="*/ 28 w 336"/>
                <a:gd name="T45" fmla="*/ 49 h 256"/>
                <a:gd name="T46" fmla="*/ 31 w 336"/>
                <a:gd name="T47" fmla="*/ 50 h 256"/>
                <a:gd name="T48" fmla="*/ 34 w 336"/>
                <a:gd name="T49" fmla="*/ 52 h 256"/>
                <a:gd name="T50" fmla="*/ 37 w 336"/>
                <a:gd name="T51" fmla="*/ 55 h 256"/>
                <a:gd name="T52" fmla="*/ 40 w 336"/>
                <a:gd name="T53" fmla="*/ 58 h 256"/>
                <a:gd name="T54" fmla="*/ 43 w 336"/>
                <a:gd name="T55" fmla="*/ 61 h 256"/>
                <a:gd name="T56" fmla="*/ 45 w 336"/>
                <a:gd name="T57" fmla="*/ 64 h 256"/>
                <a:gd name="T58" fmla="*/ 47 w 336"/>
                <a:gd name="T59" fmla="*/ 63 h 256"/>
                <a:gd name="T60" fmla="*/ 51 w 336"/>
                <a:gd name="T61" fmla="*/ 61 h 256"/>
                <a:gd name="T62" fmla="*/ 54 w 336"/>
                <a:gd name="T63" fmla="*/ 59 h 256"/>
                <a:gd name="T64" fmla="*/ 59 w 336"/>
                <a:gd name="T65" fmla="*/ 58 h 256"/>
                <a:gd name="T66" fmla="*/ 64 w 336"/>
                <a:gd name="T67" fmla="*/ 58 h 256"/>
                <a:gd name="T68" fmla="*/ 70 w 336"/>
                <a:gd name="T69" fmla="*/ 58 h 256"/>
                <a:gd name="T70" fmla="*/ 76 w 336"/>
                <a:gd name="T71" fmla="*/ 60 h 256"/>
                <a:gd name="T72" fmla="*/ 83 w 336"/>
                <a:gd name="T73" fmla="*/ 62 h 256"/>
                <a:gd name="T74" fmla="*/ 81 w 336"/>
                <a:gd name="T75" fmla="*/ 60 h 256"/>
                <a:gd name="T76" fmla="*/ 79 w 336"/>
                <a:gd name="T77" fmla="*/ 57 h 256"/>
                <a:gd name="T78" fmla="*/ 78 w 336"/>
                <a:gd name="T79" fmla="*/ 53 h 256"/>
                <a:gd name="T80" fmla="*/ 76 w 336"/>
                <a:gd name="T81" fmla="*/ 50 h 256"/>
                <a:gd name="T82" fmla="*/ 76 w 336"/>
                <a:gd name="T83" fmla="*/ 45 h 256"/>
                <a:gd name="T84" fmla="*/ 76 w 336"/>
                <a:gd name="T85" fmla="*/ 40 h 256"/>
                <a:gd name="T86" fmla="*/ 77 w 336"/>
                <a:gd name="T87" fmla="*/ 34 h 256"/>
                <a:gd name="T88" fmla="*/ 80 w 336"/>
                <a:gd name="T89" fmla="*/ 28 h 256"/>
                <a:gd name="T90" fmla="*/ 76 w 336"/>
                <a:gd name="T91" fmla="*/ 27 h 256"/>
                <a:gd name="T92" fmla="*/ 72 w 336"/>
                <a:gd name="T93" fmla="*/ 26 h 256"/>
                <a:gd name="T94" fmla="*/ 68 w 336"/>
                <a:gd name="T95" fmla="*/ 24 h 256"/>
                <a:gd name="T96" fmla="*/ 65 w 336"/>
                <a:gd name="T97" fmla="*/ 22 h 256"/>
                <a:gd name="T98" fmla="*/ 62 w 336"/>
                <a:gd name="T99" fmla="*/ 19 h 256"/>
                <a:gd name="T100" fmla="*/ 59 w 336"/>
                <a:gd name="T101" fmla="*/ 15 h 256"/>
                <a:gd name="T102" fmla="*/ 58 w 336"/>
                <a:gd name="T103" fmla="*/ 10 h 256"/>
                <a:gd name="T104" fmla="*/ 58 w 336"/>
                <a:gd name="T105" fmla="*/ 4 h 256"/>
                <a:gd name="T106" fmla="*/ 56 w 336"/>
                <a:gd name="T107" fmla="*/ 5 h 256"/>
                <a:gd name="T108" fmla="*/ 53 w 336"/>
                <a:gd name="T109" fmla="*/ 5 h 256"/>
                <a:gd name="T110" fmla="*/ 51 w 336"/>
                <a:gd name="T111" fmla="*/ 5 h 256"/>
                <a:gd name="T112" fmla="*/ 49 w 336"/>
                <a:gd name="T113" fmla="*/ 5 h 256"/>
                <a:gd name="T114" fmla="*/ 46 w 336"/>
                <a:gd name="T115" fmla="*/ 5 h 256"/>
                <a:gd name="T116" fmla="*/ 43 w 336"/>
                <a:gd name="T117" fmla="*/ 4 h 256"/>
                <a:gd name="T118" fmla="*/ 41 w 336"/>
                <a:gd name="T119" fmla="*/ 2 h 256"/>
                <a:gd name="T120" fmla="*/ 38 w 336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05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63 w 294"/>
                <a:gd name="T1" fmla="*/ 44 h 364"/>
                <a:gd name="T2" fmla="*/ 53 w 294"/>
                <a:gd name="T3" fmla="*/ 44 h 364"/>
                <a:gd name="T4" fmla="*/ 41 w 294"/>
                <a:gd name="T5" fmla="*/ 48 h 364"/>
                <a:gd name="T6" fmla="*/ 29 w 294"/>
                <a:gd name="T7" fmla="*/ 59 h 364"/>
                <a:gd name="T8" fmla="*/ 22 w 294"/>
                <a:gd name="T9" fmla="*/ 75 h 364"/>
                <a:gd name="T10" fmla="*/ 17 w 294"/>
                <a:gd name="T11" fmla="*/ 85 h 364"/>
                <a:gd name="T12" fmla="*/ 12 w 294"/>
                <a:gd name="T13" fmla="*/ 87 h 364"/>
                <a:gd name="T14" fmla="*/ 8 w 294"/>
                <a:gd name="T15" fmla="*/ 88 h 364"/>
                <a:gd name="T16" fmla="*/ 4 w 294"/>
                <a:gd name="T17" fmla="*/ 89 h 364"/>
                <a:gd name="T18" fmla="*/ 2 w 294"/>
                <a:gd name="T19" fmla="*/ 90 h 364"/>
                <a:gd name="T20" fmla="*/ 1 w 294"/>
                <a:gd name="T21" fmla="*/ 90 h 364"/>
                <a:gd name="T22" fmla="*/ 0 w 294"/>
                <a:gd name="T23" fmla="*/ 90 h 364"/>
                <a:gd name="T24" fmla="*/ 6 w 294"/>
                <a:gd name="T25" fmla="*/ 86 h 364"/>
                <a:gd name="T26" fmla="*/ 14 w 294"/>
                <a:gd name="T27" fmla="*/ 77 h 364"/>
                <a:gd name="T28" fmla="*/ 17 w 294"/>
                <a:gd name="T29" fmla="*/ 66 h 364"/>
                <a:gd name="T30" fmla="*/ 19 w 294"/>
                <a:gd name="T31" fmla="*/ 57 h 364"/>
                <a:gd name="T32" fmla="*/ 18 w 294"/>
                <a:gd name="T33" fmla="*/ 50 h 364"/>
                <a:gd name="T34" fmla="*/ 17 w 294"/>
                <a:gd name="T35" fmla="*/ 43 h 364"/>
                <a:gd name="T36" fmla="*/ 18 w 294"/>
                <a:gd name="T37" fmla="*/ 38 h 364"/>
                <a:gd name="T38" fmla="*/ 24 w 294"/>
                <a:gd name="T39" fmla="*/ 34 h 364"/>
                <a:gd name="T40" fmla="*/ 29 w 294"/>
                <a:gd name="T41" fmla="*/ 28 h 364"/>
                <a:gd name="T42" fmla="*/ 30 w 294"/>
                <a:gd name="T43" fmla="*/ 20 h 364"/>
                <a:gd name="T44" fmla="*/ 33 w 294"/>
                <a:gd name="T45" fmla="*/ 15 h 364"/>
                <a:gd name="T46" fmla="*/ 41 w 294"/>
                <a:gd name="T47" fmla="*/ 13 h 364"/>
                <a:gd name="T48" fmla="*/ 51 w 294"/>
                <a:gd name="T49" fmla="*/ 8 h 364"/>
                <a:gd name="T50" fmla="*/ 58 w 294"/>
                <a:gd name="T51" fmla="*/ 3 h 364"/>
                <a:gd name="T52" fmla="*/ 60 w 294"/>
                <a:gd name="T53" fmla="*/ 3 h 364"/>
                <a:gd name="T54" fmla="*/ 62 w 294"/>
                <a:gd name="T55" fmla="*/ 12 h 364"/>
                <a:gd name="T56" fmla="*/ 65 w 294"/>
                <a:gd name="T57" fmla="*/ 20 h 364"/>
                <a:gd name="T58" fmla="*/ 71 w 294"/>
                <a:gd name="T59" fmla="*/ 28 h 364"/>
                <a:gd name="T60" fmla="*/ 72 w 294"/>
                <a:gd name="T61" fmla="*/ 30 h 364"/>
                <a:gd name="T62" fmla="*/ 67 w 294"/>
                <a:gd name="T63" fmla="*/ 32 h 364"/>
                <a:gd name="T64" fmla="*/ 64 w 294"/>
                <a:gd name="T65" fmla="*/ 36 h 364"/>
                <a:gd name="T66" fmla="*/ 64 w 294"/>
                <a:gd name="T67" fmla="*/ 4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06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24 w 174"/>
                <a:gd name="T1" fmla="*/ 87 h 353"/>
                <a:gd name="T2" fmla="*/ 21 w 174"/>
                <a:gd name="T3" fmla="*/ 84 h 353"/>
                <a:gd name="T4" fmla="*/ 17 w 174"/>
                <a:gd name="T5" fmla="*/ 84 h 353"/>
                <a:gd name="T6" fmla="*/ 14 w 174"/>
                <a:gd name="T7" fmla="*/ 83 h 353"/>
                <a:gd name="T8" fmla="*/ 15 w 174"/>
                <a:gd name="T9" fmla="*/ 80 h 353"/>
                <a:gd name="T10" fmla="*/ 18 w 174"/>
                <a:gd name="T11" fmla="*/ 78 h 353"/>
                <a:gd name="T12" fmla="*/ 22 w 174"/>
                <a:gd name="T13" fmla="*/ 77 h 353"/>
                <a:gd name="T14" fmla="*/ 26 w 174"/>
                <a:gd name="T15" fmla="*/ 75 h 353"/>
                <a:gd name="T16" fmla="*/ 27 w 174"/>
                <a:gd name="T17" fmla="*/ 73 h 353"/>
                <a:gd name="T18" fmla="*/ 27 w 174"/>
                <a:gd name="T19" fmla="*/ 71 h 353"/>
                <a:gd name="T20" fmla="*/ 27 w 174"/>
                <a:gd name="T21" fmla="*/ 69 h 353"/>
                <a:gd name="T22" fmla="*/ 26 w 174"/>
                <a:gd name="T23" fmla="*/ 68 h 353"/>
                <a:gd name="T24" fmla="*/ 24 w 174"/>
                <a:gd name="T25" fmla="*/ 66 h 353"/>
                <a:gd name="T26" fmla="*/ 19 w 174"/>
                <a:gd name="T27" fmla="*/ 66 h 353"/>
                <a:gd name="T28" fmla="*/ 16 w 174"/>
                <a:gd name="T29" fmla="*/ 68 h 353"/>
                <a:gd name="T30" fmla="*/ 16 w 174"/>
                <a:gd name="T31" fmla="*/ 70 h 353"/>
                <a:gd name="T32" fmla="*/ 15 w 174"/>
                <a:gd name="T33" fmla="*/ 73 h 353"/>
                <a:gd name="T34" fmla="*/ 12 w 174"/>
                <a:gd name="T35" fmla="*/ 75 h 353"/>
                <a:gd name="T36" fmla="*/ 10 w 174"/>
                <a:gd name="T37" fmla="*/ 76 h 353"/>
                <a:gd name="T38" fmla="*/ 9 w 174"/>
                <a:gd name="T39" fmla="*/ 75 h 353"/>
                <a:gd name="T40" fmla="*/ 9 w 174"/>
                <a:gd name="T41" fmla="*/ 73 h 353"/>
                <a:gd name="T42" fmla="*/ 10 w 174"/>
                <a:gd name="T43" fmla="*/ 69 h 353"/>
                <a:gd name="T44" fmla="*/ 12 w 174"/>
                <a:gd name="T45" fmla="*/ 67 h 353"/>
                <a:gd name="T46" fmla="*/ 14 w 174"/>
                <a:gd name="T47" fmla="*/ 63 h 353"/>
                <a:gd name="T48" fmla="*/ 15 w 174"/>
                <a:gd name="T49" fmla="*/ 62 h 353"/>
                <a:gd name="T50" fmla="*/ 15 w 174"/>
                <a:gd name="T51" fmla="*/ 60 h 353"/>
                <a:gd name="T52" fmla="*/ 14 w 174"/>
                <a:gd name="T53" fmla="*/ 59 h 353"/>
                <a:gd name="T54" fmla="*/ 12 w 174"/>
                <a:gd name="T55" fmla="*/ 57 h 353"/>
                <a:gd name="T56" fmla="*/ 8 w 174"/>
                <a:gd name="T57" fmla="*/ 55 h 353"/>
                <a:gd name="T58" fmla="*/ 6 w 174"/>
                <a:gd name="T59" fmla="*/ 56 h 353"/>
                <a:gd name="T60" fmla="*/ 5 w 174"/>
                <a:gd name="T61" fmla="*/ 57 h 353"/>
                <a:gd name="T62" fmla="*/ 3 w 174"/>
                <a:gd name="T63" fmla="*/ 58 h 353"/>
                <a:gd name="T64" fmla="*/ 0 w 174"/>
                <a:gd name="T65" fmla="*/ 50 h 353"/>
                <a:gd name="T66" fmla="*/ 5 w 174"/>
                <a:gd name="T67" fmla="*/ 33 h 353"/>
                <a:gd name="T68" fmla="*/ 16 w 174"/>
                <a:gd name="T69" fmla="*/ 17 h 353"/>
                <a:gd name="T70" fmla="*/ 31 w 174"/>
                <a:gd name="T71" fmla="*/ 6 h 353"/>
                <a:gd name="T72" fmla="*/ 40 w 174"/>
                <a:gd name="T73" fmla="*/ 2 h 353"/>
                <a:gd name="T74" fmla="*/ 44 w 174"/>
                <a:gd name="T75" fmla="*/ 0 h 353"/>
                <a:gd name="T76" fmla="*/ 40 w 174"/>
                <a:gd name="T77" fmla="*/ 5 h 353"/>
                <a:gd name="T78" fmla="*/ 36 w 174"/>
                <a:gd name="T79" fmla="*/ 15 h 353"/>
                <a:gd name="T80" fmla="*/ 36 w 174"/>
                <a:gd name="T81" fmla="*/ 24 h 353"/>
                <a:gd name="T82" fmla="*/ 39 w 174"/>
                <a:gd name="T83" fmla="*/ 32 h 353"/>
                <a:gd name="T84" fmla="*/ 41 w 174"/>
                <a:gd name="T85" fmla="*/ 41 h 353"/>
                <a:gd name="T86" fmla="*/ 43 w 174"/>
                <a:gd name="T87" fmla="*/ 49 h 353"/>
                <a:gd name="T88" fmla="*/ 43 w 174"/>
                <a:gd name="T89" fmla="*/ 55 h 353"/>
                <a:gd name="T90" fmla="*/ 42 w 174"/>
                <a:gd name="T91" fmla="*/ 65 h 353"/>
                <a:gd name="T92" fmla="*/ 39 w 174"/>
                <a:gd name="T93" fmla="*/ 76 h 353"/>
                <a:gd name="T94" fmla="*/ 31 w 174"/>
                <a:gd name="T95" fmla="*/ 85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07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98 w 849"/>
                <a:gd name="T1" fmla="*/ 128 h 596"/>
                <a:gd name="T2" fmla="*/ 86 w 849"/>
                <a:gd name="T3" fmla="*/ 148 h 596"/>
                <a:gd name="T4" fmla="*/ 76 w 849"/>
                <a:gd name="T5" fmla="*/ 130 h 596"/>
                <a:gd name="T6" fmla="*/ 64 w 849"/>
                <a:gd name="T7" fmla="*/ 117 h 596"/>
                <a:gd name="T8" fmla="*/ 60 w 849"/>
                <a:gd name="T9" fmla="*/ 86 h 596"/>
                <a:gd name="T10" fmla="*/ 68 w 849"/>
                <a:gd name="T11" fmla="*/ 71 h 596"/>
                <a:gd name="T12" fmla="*/ 76 w 849"/>
                <a:gd name="T13" fmla="*/ 56 h 596"/>
                <a:gd name="T14" fmla="*/ 71 w 849"/>
                <a:gd name="T15" fmla="*/ 59 h 596"/>
                <a:gd name="T16" fmla="*/ 65 w 849"/>
                <a:gd name="T17" fmla="*/ 72 h 596"/>
                <a:gd name="T18" fmla="*/ 43 w 849"/>
                <a:gd name="T19" fmla="*/ 90 h 596"/>
                <a:gd name="T20" fmla="*/ 26 w 849"/>
                <a:gd name="T21" fmla="*/ 91 h 596"/>
                <a:gd name="T22" fmla="*/ 16 w 849"/>
                <a:gd name="T23" fmla="*/ 87 h 596"/>
                <a:gd name="T24" fmla="*/ 0 w 849"/>
                <a:gd name="T25" fmla="*/ 80 h 596"/>
                <a:gd name="T26" fmla="*/ 13 w 849"/>
                <a:gd name="T27" fmla="*/ 75 h 596"/>
                <a:gd name="T28" fmla="*/ 24 w 849"/>
                <a:gd name="T29" fmla="*/ 61 h 596"/>
                <a:gd name="T30" fmla="*/ 47 w 849"/>
                <a:gd name="T31" fmla="*/ 46 h 596"/>
                <a:gd name="T32" fmla="*/ 62 w 849"/>
                <a:gd name="T33" fmla="*/ 47 h 596"/>
                <a:gd name="T34" fmla="*/ 65 w 849"/>
                <a:gd name="T35" fmla="*/ 48 h 596"/>
                <a:gd name="T36" fmla="*/ 62 w 849"/>
                <a:gd name="T37" fmla="*/ 55 h 596"/>
                <a:gd name="T38" fmla="*/ 63 w 849"/>
                <a:gd name="T39" fmla="*/ 57 h 596"/>
                <a:gd name="T40" fmla="*/ 71 w 849"/>
                <a:gd name="T41" fmla="*/ 55 h 596"/>
                <a:gd name="T42" fmla="*/ 70 w 849"/>
                <a:gd name="T43" fmla="*/ 46 h 596"/>
                <a:gd name="T44" fmla="*/ 72 w 849"/>
                <a:gd name="T45" fmla="*/ 46 h 596"/>
                <a:gd name="T46" fmla="*/ 77 w 849"/>
                <a:gd name="T47" fmla="*/ 52 h 596"/>
                <a:gd name="T48" fmla="*/ 86 w 849"/>
                <a:gd name="T49" fmla="*/ 53 h 596"/>
                <a:gd name="T50" fmla="*/ 94 w 849"/>
                <a:gd name="T51" fmla="*/ 47 h 596"/>
                <a:gd name="T52" fmla="*/ 102 w 849"/>
                <a:gd name="T53" fmla="*/ 44 h 596"/>
                <a:gd name="T54" fmla="*/ 113 w 849"/>
                <a:gd name="T55" fmla="*/ 32 h 596"/>
                <a:gd name="T56" fmla="*/ 139 w 849"/>
                <a:gd name="T57" fmla="*/ 2 h 596"/>
                <a:gd name="T58" fmla="*/ 158 w 849"/>
                <a:gd name="T59" fmla="*/ 0 h 596"/>
                <a:gd name="T60" fmla="*/ 174 w 849"/>
                <a:gd name="T61" fmla="*/ 4 h 596"/>
                <a:gd name="T62" fmla="*/ 192 w 849"/>
                <a:gd name="T63" fmla="*/ 10 h 596"/>
                <a:gd name="T64" fmla="*/ 208 w 849"/>
                <a:gd name="T65" fmla="*/ 10 h 596"/>
                <a:gd name="T66" fmla="*/ 206 w 849"/>
                <a:gd name="T67" fmla="*/ 19 h 596"/>
                <a:gd name="T68" fmla="*/ 183 w 849"/>
                <a:gd name="T69" fmla="*/ 47 h 596"/>
                <a:gd name="T70" fmla="*/ 162 w 849"/>
                <a:gd name="T71" fmla="*/ 56 h 596"/>
                <a:gd name="T72" fmla="*/ 141 w 849"/>
                <a:gd name="T73" fmla="*/ 61 h 596"/>
                <a:gd name="T74" fmla="*/ 120 w 849"/>
                <a:gd name="T75" fmla="*/ 56 h 596"/>
                <a:gd name="T76" fmla="*/ 110 w 849"/>
                <a:gd name="T77" fmla="*/ 51 h 596"/>
                <a:gd name="T78" fmla="*/ 102 w 849"/>
                <a:gd name="T79" fmla="*/ 48 h 596"/>
                <a:gd name="T80" fmla="*/ 94 w 849"/>
                <a:gd name="T81" fmla="*/ 51 h 596"/>
                <a:gd name="T82" fmla="*/ 94 w 849"/>
                <a:gd name="T83" fmla="*/ 55 h 596"/>
                <a:gd name="T84" fmla="*/ 103 w 849"/>
                <a:gd name="T85" fmla="*/ 54 h 596"/>
                <a:gd name="T86" fmla="*/ 115 w 849"/>
                <a:gd name="T87" fmla="*/ 53 h 596"/>
                <a:gd name="T88" fmla="*/ 135 w 849"/>
                <a:gd name="T89" fmla="*/ 61 h 596"/>
                <a:gd name="T90" fmla="*/ 153 w 849"/>
                <a:gd name="T91" fmla="*/ 83 h 596"/>
                <a:gd name="T92" fmla="*/ 159 w 849"/>
                <a:gd name="T93" fmla="*/ 109 h 596"/>
                <a:gd name="T94" fmla="*/ 148 w 849"/>
                <a:gd name="T95" fmla="*/ 109 h 596"/>
                <a:gd name="T96" fmla="*/ 123 w 849"/>
                <a:gd name="T97" fmla="*/ 102 h 596"/>
                <a:gd name="T98" fmla="*/ 108 w 849"/>
                <a:gd name="T99" fmla="*/ 97 h 596"/>
                <a:gd name="T100" fmla="*/ 95 w 849"/>
                <a:gd name="T101" fmla="*/ 78 h 596"/>
                <a:gd name="T102" fmla="*/ 92 w 849"/>
                <a:gd name="T103" fmla="*/ 60 h 596"/>
                <a:gd name="T104" fmla="*/ 83 w 849"/>
                <a:gd name="T105" fmla="*/ 54 h 596"/>
                <a:gd name="T106" fmla="*/ 78 w 849"/>
                <a:gd name="T107" fmla="*/ 55 h 596"/>
                <a:gd name="T108" fmla="*/ 83 w 849"/>
                <a:gd name="T109" fmla="*/ 64 h 596"/>
                <a:gd name="T110" fmla="*/ 99 w 849"/>
                <a:gd name="T111" fmla="*/ 83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08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49 w 255"/>
                <a:gd name="T1" fmla="*/ 63 h 260"/>
                <a:gd name="T2" fmla="*/ 51 w 255"/>
                <a:gd name="T3" fmla="*/ 60 h 260"/>
                <a:gd name="T4" fmla="*/ 55 w 255"/>
                <a:gd name="T5" fmla="*/ 59 h 260"/>
                <a:gd name="T6" fmla="*/ 58 w 255"/>
                <a:gd name="T7" fmla="*/ 60 h 260"/>
                <a:gd name="T8" fmla="*/ 58 w 255"/>
                <a:gd name="T9" fmla="*/ 61 h 260"/>
                <a:gd name="T10" fmla="*/ 60 w 255"/>
                <a:gd name="T11" fmla="*/ 62 h 260"/>
                <a:gd name="T12" fmla="*/ 63 w 255"/>
                <a:gd name="T13" fmla="*/ 62 h 260"/>
                <a:gd name="T14" fmla="*/ 64 w 255"/>
                <a:gd name="T15" fmla="*/ 62 h 260"/>
                <a:gd name="T16" fmla="*/ 63 w 255"/>
                <a:gd name="T17" fmla="*/ 60 h 260"/>
                <a:gd name="T18" fmla="*/ 61 w 255"/>
                <a:gd name="T19" fmla="*/ 58 h 260"/>
                <a:gd name="T20" fmla="*/ 58 w 255"/>
                <a:gd name="T21" fmla="*/ 57 h 260"/>
                <a:gd name="T22" fmla="*/ 55 w 255"/>
                <a:gd name="T23" fmla="*/ 58 h 260"/>
                <a:gd name="T24" fmla="*/ 53 w 255"/>
                <a:gd name="T25" fmla="*/ 55 h 260"/>
                <a:gd name="T26" fmla="*/ 52 w 255"/>
                <a:gd name="T27" fmla="*/ 52 h 260"/>
                <a:gd name="T28" fmla="*/ 53 w 255"/>
                <a:gd name="T29" fmla="*/ 50 h 260"/>
                <a:gd name="T30" fmla="*/ 54 w 255"/>
                <a:gd name="T31" fmla="*/ 49 h 260"/>
                <a:gd name="T32" fmla="*/ 55 w 255"/>
                <a:gd name="T33" fmla="*/ 47 h 260"/>
                <a:gd name="T34" fmla="*/ 58 w 255"/>
                <a:gd name="T35" fmla="*/ 46 h 260"/>
                <a:gd name="T36" fmla="*/ 61 w 255"/>
                <a:gd name="T37" fmla="*/ 39 h 260"/>
                <a:gd name="T38" fmla="*/ 59 w 255"/>
                <a:gd name="T39" fmla="*/ 27 h 260"/>
                <a:gd name="T40" fmla="*/ 50 w 255"/>
                <a:gd name="T41" fmla="*/ 17 h 260"/>
                <a:gd name="T42" fmla="*/ 36 w 255"/>
                <a:gd name="T43" fmla="*/ 10 h 260"/>
                <a:gd name="T44" fmla="*/ 23 w 255"/>
                <a:gd name="T45" fmla="*/ 7 h 260"/>
                <a:gd name="T46" fmla="*/ 15 w 255"/>
                <a:gd name="T47" fmla="*/ 5 h 260"/>
                <a:gd name="T48" fmla="*/ 8 w 255"/>
                <a:gd name="T49" fmla="*/ 3 h 260"/>
                <a:gd name="T50" fmla="*/ 2 w 255"/>
                <a:gd name="T51" fmla="*/ 1 h 260"/>
                <a:gd name="T52" fmla="*/ 3 w 255"/>
                <a:gd name="T53" fmla="*/ 4 h 260"/>
                <a:gd name="T54" fmla="*/ 6 w 255"/>
                <a:gd name="T55" fmla="*/ 12 h 260"/>
                <a:gd name="T56" fmla="*/ 9 w 255"/>
                <a:gd name="T57" fmla="*/ 20 h 260"/>
                <a:gd name="T58" fmla="*/ 12 w 255"/>
                <a:gd name="T59" fmla="*/ 29 h 260"/>
                <a:gd name="T60" fmla="*/ 14 w 255"/>
                <a:gd name="T61" fmla="*/ 37 h 260"/>
                <a:gd name="T62" fmla="*/ 18 w 255"/>
                <a:gd name="T63" fmla="*/ 47 h 260"/>
                <a:gd name="T64" fmla="*/ 26 w 255"/>
                <a:gd name="T65" fmla="*/ 57 h 260"/>
                <a:gd name="T66" fmla="*/ 40 w 255"/>
                <a:gd name="T67" fmla="*/ 64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09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3 h 28"/>
                <a:gd name="T2" fmla="*/ 1 w 26"/>
                <a:gd name="T3" fmla="*/ 2 h 28"/>
                <a:gd name="T4" fmla="*/ 1 w 26"/>
                <a:gd name="T5" fmla="*/ 1 h 28"/>
                <a:gd name="T6" fmla="*/ 3 w 26"/>
                <a:gd name="T7" fmla="*/ 0 h 28"/>
                <a:gd name="T8" fmla="*/ 4 w 26"/>
                <a:gd name="T9" fmla="*/ 0 h 28"/>
                <a:gd name="T10" fmla="*/ 5 w 26"/>
                <a:gd name="T11" fmla="*/ 1 h 28"/>
                <a:gd name="T12" fmla="*/ 6 w 26"/>
                <a:gd name="T13" fmla="*/ 2 h 28"/>
                <a:gd name="T14" fmla="*/ 6 w 26"/>
                <a:gd name="T15" fmla="*/ 2 h 28"/>
                <a:gd name="T16" fmla="*/ 7 w 26"/>
                <a:gd name="T17" fmla="*/ 4 h 28"/>
                <a:gd name="T18" fmla="*/ 6 w 26"/>
                <a:gd name="T19" fmla="*/ 5 h 28"/>
                <a:gd name="T20" fmla="*/ 6 w 26"/>
                <a:gd name="T21" fmla="*/ 6 h 28"/>
                <a:gd name="T22" fmla="*/ 5 w 26"/>
                <a:gd name="T23" fmla="*/ 7 h 28"/>
                <a:gd name="T24" fmla="*/ 4 w 26"/>
                <a:gd name="T25" fmla="*/ 7 h 28"/>
                <a:gd name="T26" fmla="*/ 3 w 26"/>
                <a:gd name="T27" fmla="*/ 7 h 28"/>
                <a:gd name="T28" fmla="*/ 1 w 26"/>
                <a:gd name="T29" fmla="*/ 6 h 28"/>
                <a:gd name="T30" fmla="*/ 1 w 26"/>
                <a:gd name="T31" fmla="*/ 5 h 28"/>
                <a:gd name="T32" fmla="*/ 0 w 26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10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2 w 29"/>
                <a:gd name="T3" fmla="*/ 0 h 29"/>
                <a:gd name="T4" fmla="*/ 3 w 29"/>
                <a:gd name="T5" fmla="*/ 0 h 29"/>
                <a:gd name="T6" fmla="*/ 5 w 29"/>
                <a:gd name="T7" fmla="*/ 1 h 29"/>
                <a:gd name="T8" fmla="*/ 6 w 29"/>
                <a:gd name="T9" fmla="*/ 1 h 29"/>
                <a:gd name="T10" fmla="*/ 7 w 29"/>
                <a:gd name="T11" fmla="*/ 3 h 29"/>
                <a:gd name="T12" fmla="*/ 7 w 29"/>
                <a:gd name="T13" fmla="*/ 4 h 29"/>
                <a:gd name="T14" fmla="*/ 7 w 29"/>
                <a:gd name="T15" fmla="*/ 6 h 29"/>
                <a:gd name="T16" fmla="*/ 7 w 29"/>
                <a:gd name="T17" fmla="*/ 7 h 29"/>
                <a:gd name="T18" fmla="*/ 5 w 29"/>
                <a:gd name="T19" fmla="*/ 8 h 29"/>
                <a:gd name="T20" fmla="*/ 3 w 29"/>
                <a:gd name="T21" fmla="*/ 8 h 29"/>
                <a:gd name="T22" fmla="*/ 2 w 29"/>
                <a:gd name="T23" fmla="*/ 7 h 29"/>
                <a:gd name="T24" fmla="*/ 1 w 29"/>
                <a:gd name="T25" fmla="*/ 6 h 29"/>
                <a:gd name="T26" fmla="*/ 0 w 29"/>
                <a:gd name="T27" fmla="*/ 5 h 29"/>
                <a:gd name="T28" fmla="*/ 0 w 29"/>
                <a:gd name="T29" fmla="*/ 3 h 29"/>
                <a:gd name="T30" fmla="*/ 0 w 29"/>
                <a:gd name="T31" fmla="*/ 2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1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0 w 28"/>
                <a:gd name="T1" fmla="*/ 2 h 29"/>
                <a:gd name="T2" fmla="*/ 1 w 28"/>
                <a:gd name="T3" fmla="*/ 1 h 29"/>
                <a:gd name="T4" fmla="*/ 3 w 28"/>
                <a:gd name="T5" fmla="*/ 0 h 29"/>
                <a:gd name="T6" fmla="*/ 4 w 28"/>
                <a:gd name="T7" fmla="*/ 0 h 29"/>
                <a:gd name="T8" fmla="*/ 5 w 28"/>
                <a:gd name="T9" fmla="*/ 1 h 29"/>
                <a:gd name="T10" fmla="*/ 6 w 28"/>
                <a:gd name="T11" fmla="*/ 3 h 29"/>
                <a:gd name="T12" fmla="*/ 6 w 28"/>
                <a:gd name="T13" fmla="*/ 4 h 29"/>
                <a:gd name="T14" fmla="*/ 6 w 28"/>
                <a:gd name="T15" fmla="*/ 6 h 29"/>
                <a:gd name="T16" fmla="*/ 5 w 28"/>
                <a:gd name="T17" fmla="*/ 7 h 29"/>
                <a:gd name="T18" fmla="*/ 4 w 28"/>
                <a:gd name="T19" fmla="*/ 7 h 29"/>
                <a:gd name="T20" fmla="*/ 3 w 28"/>
                <a:gd name="T21" fmla="*/ 8 h 29"/>
                <a:gd name="T22" fmla="*/ 2 w 28"/>
                <a:gd name="T23" fmla="*/ 8 h 29"/>
                <a:gd name="T24" fmla="*/ 0 w 28"/>
                <a:gd name="T25" fmla="*/ 7 h 29"/>
                <a:gd name="T26" fmla="*/ 0 w 28"/>
                <a:gd name="T27" fmla="*/ 6 h 29"/>
                <a:gd name="T28" fmla="*/ 0 w 28"/>
                <a:gd name="T29" fmla="*/ 4 h 29"/>
                <a:gd name="T30" fmla="*/ 0 w 28"/>
                <a:gd name="T31" fmla="*/ 3 h 29"/>
                <a:gd name="T32" fmla="*/ 0 w 28"/>
                <a:gd name="T33" fmla="*/ 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12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1 w 29"/>
                <a:gd name="T1" fmla="*/ 0 h 29"/>
                <a:gd name="T2" fmla="*/ 0 w 29"/>
                <a:gd name="T3" fmla="*/ 1 h 29"/>
                <a:gd name="T4" fmla="*/ 0 w 29"/>
                <a:gd name="T5" fmla="*/ 3 h 29"/>
                <a:gd name="T6" fmla="*/ 0 w 29"/>
                <a:gd name="T7" fmla="*/ 4 h 29"/>
                <a:gd name="T8" fmla="*/ 0 w 29"/>
                <a:gd name="T9" fmla="*/ 5 h 29"/>
                <a:gd name="T10" fmla="*/ 1 w 29"/>
                <a:gd name="T11" fmla="*/ 6 h 29"/>
                <a:gd name="T12" fmla="*/ 3 w 29"/>
                <a:gd name="T13" fmla="*/ 7 h 29"/>
                <a:gd name="T14" fmla="*/ 5 w 29"/>
                <a:gd name="T15" fmla="*/ 7 h 29"/>
                <a:gd name="T16" fmla="*/ 6 w 29"/>
                <a:gd name="T17" fmla="*/ 6 h 29"/>
                <a:gd name="T18" fmla="*/ 7 w 29"/>
                <a:gd name="T19" fmla="*/ 5 h 29"/>
                <a:gd name="T20" fmla="*/ 7 w 29"/>
                <a:gd name="T21" fmla="*/ 4 h 29"/>
                <a:gd name="T22" fmla="*/ 7 w 29"/>
                <a:gd name="T23" fmla="*/ 3 h 29"/>
                <a:gd name="T24" fmla="*/ 7 w 29"/>
                <a:gd name="T25" fmla="*/ 2 h 29"/>
                <a:gd name="T26" fmla="*/ 5 w 29"/>
                <a:gd name="T27" fmla="*/ 1 h 29"/>
                <a:gd name="T28" fmla="*/ 4 w 29"/>
                <a:gd name="T29" fmla="*/ 0 h 29"/>
                <a:gd name="T30" fmla="*/ 2 w 29"/>
                <a:gd name="T31" fmla="*/ 0 h 29"/>
                <a:gd name="T32" fmla="*/ 1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13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5 h 26"/>
                <a:gd name="T2" fmla="*/ 0 w 25"/>
                <a:gd name="T3" fmla="*/ 3 h 26"/>
                <a:gd name="T4" fmla="*/ 0 w 25"/>
                <a:gd name="T5" fmla="*/ 2 h 26"/>
                <a:gd name="T6" fmla="*/ 1 w 25"/>
                <a:gd name="T7" fmla="*/ 1 h 26"/>
                <a:gd name="T8" fmla="*/ 2 w 25"/>
                <a:gd name="T9" fmla="*/ 1 h 26"/>
                <a:gd name="T10" fmla="*/ 4 w 25"/>
                <a:gd name="T11" fmla="*/ 0 h 26"/>
                <a:gd name="T12" fmla="*/ 5 w 25"/>
                <a:gd name="T13" fmla="*/ 1 h 26"/>
                <a:gd name="T14" fmla="*/ 5 w 25"/>
                <a:gd name="T15" fmla="*/ 1 h 26"/>
                <a:gd name="T16" fmla="*/ 6 w 25"/>
                <a:gd name="T17" fmla="*/ 3 h 26"/>
                <a:gd name="T18" fmla="*/ 6 w 25"/>
                <a:gd name="T19" fmla="*/ 4 h 26"/>
                <a:gd name="T20" fmla="*/ 5 w 25"/>
                <a:gd name="T21" fmla="*/ 5 h 26"/>
                <a:gd name="T22" fmla="*/ 4 w 25"/>
                <a:gd name="T23" fmla="*/ 6 h 26"/>
                <a:gd name="T24" fmla="*/ 4 w 25"/>
                <a:gd name="T25" fmla="*/ 7 h 26"/>
                <a:gd name="T26" fmla="*/ 2 w 25"/>
                <a:gd name="T27" fmla="*/ 7 h 26"/>
                <a:gd name="T28" fmla="*/ 1 w 25"/>
                <a:gd name="T29" fmla="*/ 6 h 26"/>
                <a:gd name="T30" fmla="*/ 0 w 25"/>
                <a:gd name="T31" fmla="*/ 5 h 26"/>
                <a:gd name="T32" fmla="*/ 0 w 25"/>
                <a:gd name="T33" fmla="*/ 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14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2 w 21"/>
                <a:gd name="T1" fmla="*/ 8 h 30"/>
                <a:gd name="T2" fmla="*/ 1 w 21"/>
                <a:gd name="T3" fmla="*/ 7 h 30"/>
                <a:gd name="T4" fmla="*/ 0 w 21"/>
                <a:gd name="T5" fmla="*/ 7 h 30"/>
                <a:gd name="T6" fmla="*/ 0 w 21"/>
                <a:gd name="T7" fmla="*/ 5 h 30"/>
                <a:gd name="T8" fmla="*/ 0 w 21"/>
                <a:gd name="T9" fmla="*/ 4 h 30"/>
                <a:gd name="T10" fmla="*/ 1 w 21"/>
                <a:gd name="T11" fmla="*/ 3 h 30"/>
                <a:gd name="T12" fmla="*/ 1 w 21"/>
                <a:gd name="T13" fmla="*/ 2 h 30"/>
                <a:gd name="T14" fmla="*/ 3 w 21"/>
                <a:gd name="T15" fmla="*/ 1 h 30"/>
                <a:gd name="T16" fmla="*/ 4 w 21"/>
                <a:gd name="T17" fmla="*/ 0 h 30"/>
                <a:gd name="T18" fmla="*/ 5 w 21"/>
                <a:gd name="T19" fmla="*/ 1 h 30"/>
                <a:gd name="T20" fmla="*/ 5 w 21"/>
                <a:gd name="T21" fmla="*/ 2 h 30"/>
                <a:gd name="T22" fmla="*/ 6 w 21"/>
                <a:gd name="T23" fmla="*/ 3 h 30"/>
                <a:gd name="T24" fmla="*/ 6 w 21"/>
                <a:gd name="T25" fmla="*/ 4 h 30"/>
                <a:gd name="T26" fmla="*/ 5 w 21"/>
                <a:gd name="T27" fmla="*/ 5 h 30"/>
                <a:gd name="T28" fmla="*/ 5 w 21"/>
                <a:gd name="T29" fmla="*/ 7 h 30"/>
                <a:gd name="T30" fmla="*/ 4 w 21"/>
                <a:gd name="T31" fmla="*/ 7 h 30"/>
                <a:gd name="T32" fmla="*/ 2 w 21"/>
                <a:gd name="T33" fmla="*/ 8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15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5 h 34"/>
                <a:gd name="T2" fmla="*/ 1 w 26"/>
                <a:gd name="T3" fmla="*/ 3 h 34"/>
                <a:gd name="T4" fmla="*/ 2 w 26"/>
                <a:gd name="T5" fmla="*/ 2 h 34"/>
                <a:gd name="T6" fmla="*/ 3 w 26"/>
                <a:gd name="T7" fmla="*/ 1 h 34"/>
                <a:gd name="T8" fmla="*/ 5 w 26"/>
                <a:gd name="T9" fmla="*/ 0 h 34"/>
                <a:gd name="T10" fmla="*/ 6 w 26"/>
                <a:gd name="T11" fmla="*/ 1 h 34"/>
                <a:gd name="T12" fmla="*/ 7 w 26"/>
                <a:gd name="T13" fmla="*/ 2 h 34"/>
                <a:gd name="T14" fmla="*/ 7 w 26"/>
                <a:gd name="T15" fmla="*/ 3 h 34"/>
                <a:gd name="T16" fmla="*/ 7 w 26"/>
                <a:gd name="T17" fmla="*/ 5 h 34"/>
                <a:gd name="T18" fmla="*/ 6 w 26"/>
                <a:gd name="T19" fmla="*/ 6 h 34"/>
                <a:gd name="T20" fmla="*/ 5 w 26"/>
                <a:gd name="T21" fmla="*/ 7 h 34"/>
                <a:gd name="T22" fmla="*/ 4 w 26"/>
                <a:gd name="T23" fmla="*/ 8 h 34"/>
                <a:gd name="T24" fmla="*/ 3 w 26"/>
                <a:gd name="T25" fmla="*/ 9 h 34"/>
                <a:gd name="T26" fmla="*/ 1 w 26"/>
                <a:gd name="T27" fmla="*/ 8 h 34"/>
                <a:gd name="T28" fmla="*/ 1 w 26"/>
                <a:gd name="T29" fmla="*/ 7 h 34"/>
                <a:gd name="T30" fmla="*/ 0 w 26"/>
                <a:gd name="T31" fmla="*/ 6 h 34"/>
                <a:gd name="T32" fmla="*/ 1 w 26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16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5 w 26"/>
                <a:gd name="T1" fmla="*/ 1 h 26"/>
                <a:gd name="T2" fmla="*/ 6 w 26"/>
                <a:gd name="T3" fmla="*/ 1 h 26"/>
                <a:gd name="T4" fmla="*/ 6 w 26"/>
                <a:gd name="T5" fmla="*/ 3 h 26"/>
                <a:gd name="T6" fmla="*/ 7 w 26"/>
                <a:gd name="T7" fmla="*/ 3 h 26"/>
                <a:gd name="T8" fmla="*/ 6 w 26"/>
                <a:gd name="T9" fmla="*/ 4 h 26"/>
                <a:gd name="T10" fmla="*/ 5 w 26"/>
                <a:gd name="T11" fmla="*/ 6 h 26"/>
                <a:gd name="T12" fmla="*/ 5 w 26"/>
                <a:gd name="T13" fmla="*/ 6 h 26"/>
                <a:gd name="T14" fmla="*/ 3 w 26"/>
                <a:gd name="T15" fmla="*/ 7 h 26"/>
                <a:gd name="T16" fmla="*/ 2 w 26"/>
                <a:gd name="T17" fmla="*/ 7 h 26"/>
                <a:gd name="T18" fmla="*/ 2 w 26"/>
                <a:gd name="T19" fmla="*/ 6 h 26"/>
                <a:gd name="T20" fmla="*/ 1 w 26"/>
                <a:gd name="T21" fmla="*/ 5 h 26"/>
                <a:gd name="T22" fmla="*/ 0 w 26"/>
                <a:gd name="T23" fmla="*/ 4 h 26"/>
                <a:gd name="T24" fmla="*/ 0 w 26"/>
                <a:gd name="T25" fmla="*/ 3 h 26"/>
                <a:gd name="T26" fmla="*/ 1 w 26"/>
                <a:gd name="T27" fmla="*/ 1 h 26"/>
                <a:gd name="T28" fmla="*/ 2 w 26"/>
                <a:gd name="T29" fmla="*/ 1 h 26"/>
                <a:gd name="T30" fmla="*/ 3 w 26"/>
                <a:gd name="T31" fmla="*/ 0 h 26"/>
                <a:gd name="T32" fmla="*/ 5 w 26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17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53 w 217"/>
                <a:gd name="T1" fmla="*/ 4 h 150"/>
                <a:gd name="T2" fmla="*/ 52 w 217"/>
                <a:gd name="T3" fmla="*/ 3 h 150"/>
                <a:gd name="T4" fmla="*/ 52 w 217"/>
                <a:gd name="T5" fmla="*/ 1 h 150"/>
                <a:gd name="T6" fmla="*/ 49 w 217"/>
                <a:gd name="T7" fmla="*/ 4 h 150"/>
                <a:gd name="T8" fmla="*/ 44 w 217"/>
                <a:gd name="T9" fmla="*/ 3 h 150"/>
                <a:gd name="T10" fmla="*/ 32 w 217"/>
                <a:gd name="T11" fmla="*/ 0 h 150"/>
                <a:gd name="T12" fmla="*/ 24 w 217"/>
                <a:gd name="T13" fmla="*/ 0 h 150"/>
                <a:gd name="T14" fmla="*/ 22 w 217"/>
                <a:gd name="T15" fmla="*/ 2 h 150"/>
                <a:gd name="T16" fmla="*/ 30 w 217"/>
                <a:gd name="T17" fmla="*/ 1 h 150"/>
                <a:gd name="T18" fmla="*/ 39 w 217"/>
                <a:gd name="T19" fmla="*/ 4 h 150"/>
                <a:gd name="T20" fmla="*/ 46 w 217"/>
                <a:gd name="T21" fmla="*/ 7 h 150"/>
                <a:gd name="T22" fmla="*/ 45 w 217"/>
                <a:gd name="T23" fmla="*/ 8 h 150"/>
                <a:gd name="T24" fmla="*/ 41 w 217"/>
                <a:gd name="T25" fmla="*/ 10 h 150"/>
                <a:gd name="T26" fmla="*/ 36 w 217"/>
                <a:gd name="T27" fmla="*/ 11 h 150"/>
                <a:gd name="T28" fmla="*/ 28 w 217"/>
                <a:gd name="T29" fmla="*/ 9 h 150"/>
                <a:gd name="T30" fmla="*/ 19 w 217"/>
                <a:gd name="T31" fmla="*/ 8 h 150"/>
                <a:gd name="T32" fmla="*/ 14 w 217"/>
                <a:gd name="T33" fmla="*/ 10 h 150"/>
                <a:gd name="T34" fmla="*/ 17 w 217"/>
                <a:gd name="T35" fmla="*/ 10 h 150"/>
                <a:gd name="T36" fmla="*/ 22 w 217"/>
                <a:gd name="T37" fmla="*/ 10 h 150"/>
                <a:gd name="T38" fmla="*/ 27 w 217"/>
                <a:gd name="T39" fmla="*/ 11 h 150"/>
                <a:gd name="T40" fmla="*/ 34 w 217"/>
                <a:gd name="T41" fmla="*/ 13 h 150"/>
                <a:gd name="T42" fmla="*/ 34 w 217"/>
                <a:gd name="T43" fmla="*/ 15 h 150"/>
                <a:gd name="T44" fmla="*/ 26 w 217"/>
                <a:gd name="T45" fmla="*/ 18 h 150"/>
                <a:gd name="T46" fmla="*/ 19 w 217"/>
                <a:gd name="T47" fmla="*/ 17 h 150"/>
                <a:gd name="T48" fmla="*/ 12 w 217"/>
                <a:gd name="T49" fmla="*/ 15 h 150"/>
                <a:gd name="T50" fmla="*/ 14 w 217"/>
                <a:gd name="T51" fmla="*/ 17 h 150"/>
                <a:gd name="T52" fmla="*/ 21 w 217"/>
                <a:gd name="T53" fmla="*/ 19 h 150"/>
                <a:gd name="T54" fmla="*/ 14 w 217"/>
                <a:gd name="T55" fmla="*/ 22 h 150"/>
                <a:gd name="T56" fmla="*/ 5 w 217"/>
                <a:gd name="T57" fmla="*/ 24 h 150"/>
                <a:gd name="T58" fmla="*/ 0 w 217"/>
                <a:gd name="T59" fmla="*/ 26 h 150"/>
                <a:gd name="T60" fmla="*/ 3 w 217"/>
                <a:gd name="T61" fmla="*/ 26 h 150"/>
                <a:gd name="T62" fmla="*/ 10 w 217"/>
                <a:gd name="T63" fmla="*/ 25 h 150"/>
                <a:gd name="T64" fmla="*/ 19 w 217"/>
                <a:gd name="T65" fmla="*/ 23 h 150"/>
                <a:gd name="T66" fmla="*/ 22 w 217"/>
                <a:gd name="T67" fmla="*/ 25 h 150"/>
                <a:gd name="T68" fmla="*/ 19 w 217"/>
                <a:gd name="T69" fmla="*/ 35 h 150"/>
                <a:gd name="T70" fmla="*/ 19 w 217"/>
                <a:gd name="T71" fmla="*/ 37 h 150"/>
                <a:gd name="T72" fmla="*/ 24 w 217"/>
                <a:gd name="T73" fmla="*/ 29 h 150"/>
                <a:gd name="T74" fmla="*/ 28 w 217"/>
                <a:gd name="T75" fmla="*/ 21 h 150"/>
                <a:gd name="T76" fmla="*/ 33 w 217"/>
                <a:gd name="T77" fmla="*/ 19 h 150"/>
                <a:gd name="T78" fmla="*/ 38 w 217"/>
                <a:gd name="T79" fmla="*/ 17 h 150"/>
                <a:gd name="T80" fmla="*/ 39 w 217"/>
                <a:gd name="T81" fmla="*/ 24 h 150"/>
                <a:gd name="T82" fmla="*/ 36 w 217"/>
                <a:gd name="T83" fmla="*/ 34 h 150"/>
                <a:gd name="T84" fmla="*/ 38 w 217"/>
                <a:gd name="T85" fmla="*/ 32 h 150"/>
                <a:gd name="T86" fmla="*/ 42 w 217"/>
                <a:gd name="T87" fmla="*/ 20 h 150"/>
                <a:gd name="T88" fmla="*/ 46 w 217"/>
                <a:gd name="T89" fmla="*/ 12 h 150"/>
                <a:gd name="T90" fmla="*/ 50 w 217"/>
                <a:gd name="T91" fmla="*/ 8 h 150"/>
                <a:gd name="T92" fmla="*/ 51 w 217"/>
                <a:gd name="T93" fmla="*/ 10 h 150"/>
                <a:gd name="T94" fmla="*/ 50 w 217"/>
                <a:gd name="T95" fmla="*/ 22 h 150"/>
                <a:gd name="T96" fmla="*/ 53 w 217"/>
                <a:gd name="T97" fmla="*/ 16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18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43 w 175"/>
                <a:gd name="T1" fmla="*/ 40 h 165"/>
                <a:gd name="T2" fmla="*/ 44 w 175"/>
                <a:gd name="T3" fmla="*/ 39 h 165"/>
                <a:gd name="T4" fmla="*/ 42 w 175"/>
                <a:gd name="T5" fmla="*/ 37 h 165"/>
                <a:gd name="T6" fmla="*/ 40 w 175"/>
                <a:gd name="T7" fmla="*/ 33 h 165"/>
                <a:gd name="T8" fmla="*/ 39 w 175"/>
                <a:gd name="T9" fmla="*/ 29 h 165"/>
                <a:gd name="T10" fmla="*/ 38 w 175"/>
                <a:gd name="T11" fmla="*/ 19 h 165"/>
                <a:gd name="T12" fmla="*/ 36 w 175"/>
                <a:gd name="T13" fmla="*/ 14 h 165"/>
                <a:gd name="T14" fmla="*/ 35 w 175"/>
                <a:gd name="T15" fmla="*/ 14 h 165"/>
                <a:gd name="T16" fmla="*/ 35 w 175"/>
                <a:gd name="T17" fmla="*/ 18 h 165"/>
                <a:gd name="T18" fmla="*/ 36 w 175"/>
                <a:gd name="T19" fmla="*/ 27 h 165"/>
                <a:gd name="T20" fmla="*/ 33 w 175"/>
                <a:gd name="T21" fmla="*/ 28 h 165"/>
                <a:gd name="T22" fmla="*/ 29 w 175"/>
                <a:gd name="T23" fmla="*/ 24 h 165"/>
                <a:gd name="T24" fmla="*/ 26 w 175"/>
                <a:gd name="T25" fmla="*/ 21 h 165"/>
                <a:gd name="T26" fmla="*/ 24 w 175"/>
                <a:gd name="T27" fmla="*/ 13 h 165"/>
                <a:gd name="T28" fmla="*/ 24 w 175"/>
                <a:gd name="T29" fmla="*/ 7 h 165"/>
                <a:gd name="T30" fmla="*/ 23 w 175"/>
                <a:gd name="T31" fmla="*/ 3 h 165"/>
                <a:gd name="T32" fmla="*/ 22 w 175"/>
                <a:gd name="T33" fmla="*/ 0 h 165"/>
                <a:gd name="T34" fmla="*/ 22 w 175"/>
                <a:gd name="T35" fmla="*/ 2 h 165"/>
                <a:gd name="T36" fmla="*/ 22 w 175"/>
                <a:gd name="T37" fmla="*/ 6 h 165"/>
                <a:gd name="T38" fmla="*/ 21 w 175"/>
                <a:gd name="T39" fmla="*/ 9 h 165"/>
                <a:gd name="T40" fmla="*/ 21 w 175"/>
                <a:gd name="T41" fmla="*/ 13 h 165"/>
                <a:gd name="T42" fmla="*/ 22 w 175"/>
                <a:gd name="T43" fmla="*/ 18 h 165"/>
                <a:gd name="T44" fmla="*/ 19 w 175"/>
                <a:gd name="T45" fmla="*/ 18 h 165"/>
                <a:gd name="T46" fmla="*/ 13 w 175"/>
                <a:gd name="T47" fmla="*/ 11 h 165"/>
                <a:gd name="T48" fmla="*/ 7 w 175"/>
                <a:gd name="T49" fmla="*/ 5 h 165"/>
                <a:gd name="T50" fmla="*/ 2 w 175"/>
                <a:gd name="T51" fmla="*/ 0 h 165"/>
                <a:gd name="T52" fmla="*/ 3 w 175"/>
                <a:gd name="T53" fmla="*/ 3 h 165"/>
                <a:gd name="T54" fmla="*/ 9 w 175"/>
                <a:gd name="T55" fmla="*/ 11 h 165"/>
                <a:gd name="T56" fmla="*/ 13 w 175"/>
                <a:gd name="T57" fmla="*/ 16 h 165"/>
                <a:gd name="T58" fmla="*/ 18 w 175"/>
                <a:gd name="T59" fmla="*/ 21 h 165"/>
                <a:gd name="T60" fmla="*/ 18 w 175"/>
                <a:gd name="T61" fmla="*/ 23 h 165"/>
                <a:gd name="T62" fmla="*/ 13 w 175"/>
                <a:gd name="T63" fmla="*/ 22 h 165"/>
                <a:gd name="T64" fmla="*/ 9 w 175"/>
                <a:gd name="T65" fmla="*/ 20 h 165"/>
                <a:gd name="T66" fmla="*/ 8 w 175"/>
                <a:gd name="T67" fmla="*/ 20 h 165"/>
                <a:gd name="T68" fmla="*/ 10 w 175"/>
                <a:gd name="T69" fmla="*/ 22 h 165"/>
                <a:gd name="T70" fmla="*/ 14 w 175"/>
                <a:gd name="T71" fmla="*/ 24 h 165"/>
                <a:gd name="T72" fmla="*/ 19 w 175"/>
                <a:gd name="T73" fmla="*/ 26 h 165"/>
                <a:gd name="T74" fmla="*/ 24 w 175"/>
                <a:gd name="T75" fmla="*/ 28 h 165"/>
                <a:gd name="T76" fmla="*/ 28 w 175"/>
                <a:gd name="T77" fmla="*/ 28 h 165"/>
                <a:gd name="T78" fmla="*/ 33 w 175"/>
                <a:gd name="T79" fmla="*/ 32 h 165"/>
                <a:gd name="T80" fmla="*/ 33 w 175"/>
                <a:gd name="T81" fmla="*/ 34 h 165"/>
                <a:gd name="T82" fmla="*/ 30 w 175"/>
                <a:gd name="T83" fmla="*/ 35 h 165"/>
                <a:gd name="T84" fmla="*/ 26 w 175"/>
                <a:gd name="T85" fmla="*/ 36 h 165"/>
                <a:gd name="T86" fmla="*/ 22 w 175"/>
                <a:gd name="T87" fmla="*/ 36 h 165"/>
                <a:gd name="T88" fmla="*/ 19 w 175"/>
                <a:gd name="T89" fmla="*/ 35 h 165"/>
                <a:gd name="T90" fmla="*/ 19 w 175"/>
                <a:gd name="T91" fmla="*/ 36 h 165"/>
                <a:gd name="T92" fmla="*/ 23 w 175"/>
                <a:gd name="T93" fmla="*/ 37 h 165"/>
                <a:gd name="T94" fmla="*/ 28 w 175"/>
                <a:gd name="T95" fmla="*/ 37 h 165"/>
                <a:gd name="T96" fmla="*/ 33 w 175"/>
                <a:gd name="T97" fmla="*/ 37 h 165"/>
                <a:gd name="T98" fmla="*/ 37 w 175"/>
                <a:gd name="T99" fmla="*/ 37 h 165"/>
                <a:gd name="T100" fmla="*/ 40 w 175"/>
                <a:gd name="T101" fmla="*/ 37 h 165"/>
                <a:gd name="T102" fmla="*/ 42 w 175"/>
                <a:gd name="T103" fmla="*/ 4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19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3 w 107"/>
                <a:gd name="T1" fmla="*/ 52 h 251"/>
                <a:gd name="T2" fmla="*/ 5 w 107"/>
                <a:gd name="T3" fmla="*/ 49 h 251"/>
                <a:gd name="T4" fmla="*/ 7 w 107"/>
                <a:gd name="T5" fmla="*/ 50 h 251"/>
                <a:gd name="T6" fmla="*/ 8 w 107"/>
                <a:gd name="T7" fmla="*/ 44 h 251"/>
                <a:gd name="T8" fmla="*/ 3 w 107"/>
                <a:gd name="T9" fmla="*/ 35 h 251"/>
                <a:gd name="T10" fmla="*/ 0 w 107"/>
                <a:gd name="T11" fmla="*/ 25 h 251"/>
                <a:gd name="T12" fmla="*/ 2 w 107"/>
                <a:gd name="T13" fmla="*/ 26 h 251"/>
                <a:gd name="T14" fmla="*/ 6 w 107"/>
                <a:gd name="T15" fmla="*/ 36 h 251"/>
                <a:gd name="T16" fmla="*/ 11 w 107"/>
                <a:gd name="T17" fmla="*/ 29 h 251"/>
                <a:gd name="T18" fmla="*/ 10 w 107"/>
                <a:gd name="T19" fmla="*/ 17 h 251"/>
                <a:gd name="T20" fmla="*/ 10 w 107"/>
                <a:gd name="T21" fmla="*/ 7 h 251"/>
                <a:gd name="T22" fmla="*/ 11 w 107"/>
                <a:gd name="T23" fmla="*/ 7 h 251"/>
                <a:gd name="T24" fmla="*/ 11 w 107"/>
                <a:gd name="T25" fmla="*/ 13 h 251"/>
                <a:gd name="T26" fmla="*/ 14 w 107"/>
                <a:gd name="T27" fmla="*/ 13 h 251"/>
                <a:gd name="T28" fmla="*/ 20 w 107"/>
                <a:gd name="T29" fmla="*/ 0 h 251"/>
                <a:gd name="T30" fmla="*/ 22 w 107"/>
                <a:gd name="T31" fmla="*/ 0 h 251"/>
                <a:gd name="T32" fmla="*/ 18 w 107"/>
                <a:gd name="T33" fmla="*/ 9 h 251"/>
                <a:gd name="T34" fmla="*/ 17 w 107"/>
                <a:gd name="T35" fmla="*/ 17 h 251"/>
                <a:gd name="T36" fmla="*/ 23 w 107"/>
                <a:gd name="T37" fmla="*/ 14 h 251"/>
                <a:gd name="T38" fmla="*/ 24 w 107"/>
                <a:gd name="T39" fmla="*/ 14 h 251"/>
                <a:gd name="T40" fmla="*/ 19 w 107"/>
                <a:gd name="T41" fmla="*/ 18 h 251"/>
                <a:gd name="T42" fmla="*/ 14 w 107"/>
                <a:gd name="T43" fmla="*/ 26 h 251"/>
                <a:gd name="T44" fmla="*/ 11 w 107"/>
                <a:gd name="T45" fmla="*/ 38 h 251"/>
                <a:gd name="T46" fmla="*/ 17 w 107"/>
                <a:gd name="T47" fmla="*/ 38 h 251"/>
                <a:gd name="T48" fmla="*/ 23 w 107"/>
                <a:gd name="T49" fmla="*/ 36 h 251"/>
                <a:gd name="T50" fmla="*/ 26 w 107"/>
                <a:gd name="T51" fmla="*/ 35 h 251"/>
                <a:gd name="T52" fmla="*/ 25 w 107"/>
                <a:gd name="T53" fmla="*/ 36 h 251"/>
                <a:gd name="T54" fmla="*/ 21 w 107"/>
                <a:gd name="T55" fmla="*/ 39 h 251"/>
                <a:gd name="T56" fmla="*/ 15 w 107"/>
                <a:gd name="T57" fmla="*/ 42 h 251"/>
                <a:gd name="T58" fmla="*/ 11 w 107"/>
                <a:gd name="T59" fmla="*/ 44 h 251"/>
                <a:gd name="T60" fmla="*/ 10 w 107"/>
                <a:gd name="T61" fmla="*/ 50 h 251"/>
                <a:gd name="T62" fmla="*/ 13 w 107"/>
                <a:gd name="T63" fmla="*/ 51 h 251"/>
                <a:gd name="T64" fmla="*/ 21 w 107"/>
                <a:gd name="T65" fmla="*/ 48 h 251"/>
                <a:gd name="T66" fmla="*/ 26 w 107"/>
                <a:gd name="T67" fmla="*/ 44 h 251"/>
                <a:gd name="T68" fmla="*/ 26 w 107"/>
                <a:gd name="T69" fmla="*/ 46 h 251"/>
                <a:gd name="T70" fmla="*/ 19 w 107"/>
                <a:gd name="T71" fmla="*/ 54 h 251"/>
                <a:gd name="T72" fmla="*/ 17 w 107"/>
                <a:gd name="T73" fmla="*/ 55 h 251"/>
                <a:gd name="T74" fmla="*/ 14 w 107"/>
                <a:gd name="T75" fmla="*/ 52 h 251"/>
                <a:gd name="T76" fmla="*/ 7 w 107"/>
                <a:gd name="T77" fmla="*/ 53 h 251"/>
                <a:gd name="T78" fmla="*/ 6 w 107"/>
                <a:gd name="T79" fmla="*/ 57 h 251"/>
                <a:gd name="T80" fmla="*/ 3 w 107"/>
                <a:gd name="T81" fmla="*/ 60 h 251"/>
                <a:gd name="T82" fmla="*/ 2 w 107"/>
                <a:gd name="T83" fmla="*/ 60 h 251"/>
                <a:gd name="T84" fmla="*/ 5 w 107"/>
                <a:gd name="T85" fmla="*/ 55 h 251"/>
                <a:gd name="T86" fmla="*/ 2 w 107"/>
                <a:gd name="T87" fmla="*/ 53 h 2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20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4 w 19"/>
                <a:gd name="T1" fmla="*/ 8 h 32"/>
                <a:gd name="T2" fmla="*/ 3 w 19"/>
                <a:gd name="T3" fmla="*/ 8 h 32"/>
                <a:gd name="T4" fmla="*/ 2 w 19"/>
                <a:gd name="T5" fmla="*/ 8 h 32"/>
                <a:gd name="T6" fmla="*/ 1 w 19"/>
                <a:gd name="T7" fmla="*/ 8 h 32"/>
                <a:gd name="T8" fmla="*/ 0 w 19"/>
                <a:gd name="T9" fmla="*/ 8 h 32"/>
                <a:gd name="T10" fmla="*/ 0 w 19"/>
                <a:gd name="T11" fmla="*/ 7 h 32"/>
                <a:gd name="T12" fmla="*/ 0 w 19"/>
                <a:gd name="T13" fmla="*/ 5 h 32"/>
                <a:gd name="T14" fmla="*/ 0 w 19"/>
                <a:gd name="T15" fmla="*/ 3 h 32"/>
                <a:gd name="T16" fmla="*/ 0 w 19"/>
                <a:gd name="T17" fmla="*/ 1 h 32"/>
                <a:gd name="T18" fmla="*/ 0 w 19"/>
                <a:gd name="T19" fmla="*/ 0 h 32"/>
                <a:gd name="T20" fmla="*/ 0 w 19"/>
                <a:gd name="T21" fmla="*/ 0 h 32"/>
                <a:gd name="T22" fmla="*/ 0 w 19"/>
                <a:gd name="T23" fmla="*/ 1 h 32"/>
                <a:gd name="T24" fmla="*/ 0 w 19"/>
                <a:gd name="T25" fmla="*/ 2 h 32"/>
                <a:gd name="T26" fmla="*/ 1 w 19"/>
                <a:gd name="T27" fmla="*/ 3 h 32"/>
                <a:gd name="T28" fmla="*/ 2 w 19"/>
                <a:gd name="T29" fmla="*/ 5 h 32"/>
                <a:gd name="T30" fmla="*/ 3 w 19"/>
                <a:gd name="T31" fmla="*/ 7 h 32"/>
                <a:gd name="T32" fmla="*/ 4 w 19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21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9 w 342"/>
                <a:gd name="T1" fmla="*/ 37 h 208"/>
                <a:gd name="T2" fmla="*/ 17 w 342"/>
                <a:gd name="T3" fmla="*/ 32 h 208"/>
                <a:gd name="T4" fmla="*/ 22 w 342"/>
                <a:gd name="T5" fmla="*/ 19 h 208"/>
                <a:gd name="T6" fmla="*/ 28 w 342"/>
                <a:gd name="T7" fmla="*/ 10 h 208"/>
                <a:gd name="T8" fmla="*/ 36 w 342"/>
                <a:gd name="T9" fmla="*/ 1 h 208"/>
                <a:gd name="T10" fmla="*/ 39 w 342"/>
                <a:gd name="T11" fmla="*/ 1 h 208"/>
                <a:gd name="T12" fmla="*/ 34 w 342"/>
                <a:gd name="T13" fmla="*/ 7 h 208"/>
                <a:gd name="T14" fmla="*/ 26 w 342"/>
                <a:gd name="T15" fmla="*/ 16 h 208"/>
                <a:gd name="T16" fmla="*/ 23 w 342"/>
                <a:gd name="T17" fmla="*/ 26 h 208"/>
                <a:gd name="T18" fmla="*/ 23 w 342"/>
                <a:gd name="T19" fmla="*/ 28 h 208"/>
                <a:gd name="T20" fmla="*/ 29 w 342"/>
                <a:gd name="T21" fmla="*/ 25 h 208"/>
                <a:gd name="T22" fmla="*/ 35 w 342"/>
                <a:gd name="T23" fmla="*/ 21 h 208"/>
                <a:gd name="T24" fmla="*/ 44 w 342"/>
                <a:gd name="T25" fmla="*/ 11 h 208"/>
                <a:gd name="T26" fmla="*/ 56 w 342"/>
                <a:gd name="T27" fmla="*/ 2 h 208"/>
                <a:gd name="T28" fmla="*/ 61 w 342"/>
                <a:gd name="T29" fmla="*/ 1 h 208"/>
                <a:gd name="T30" fmla="*/ 50 w 342"/>
                <a:gd name="T31" fmla="*/ 8 h 208"/>
                <a:gd name="T32" fmla="*/ 41 w 342"/>
                <a:gd name="T33" fmla="*/ 19 h 208"/>
                <a:gd name="T34" fmla="*/ 42 w 342"/>
                <a:gd name="T35" fmla="*/ 21 h 208"/>
                <a:gd name="T36" fmla="*/ 52 w 342"/>
                <a:gd name="T37" fmla="*/ 19 h 208"/>
                <a:gd name="T38" fmla="*/ 62 w 342"/>
                <a:gd name="T39" fmla="*/ 13 h 208"/>
                <a:gd name="T40" fmla="*/ 74 w 342"/>
                <a:gd name="T41" fmla="*/ 8 h 208"/>
                <a:gd name="T42" fmla="*/ 78 w 342"/>
                <a:gd name="T43" fmla="*/ 8 h 208"/>
                <a:gd name="T44" fmla="*/ 68 w 342"/>
                <a:gd name="T45" fmla="*/ 12 h 208"/>
                <a:gd name="T46" fmla="*/ 60 w 342"/>
                <a:gd name="T47" fmla="*/ 18 h 208"/>
                <a:gd name="T48" fmla="*/ 69 w 342"/>
                <a:gd name="T49" fmla="*/ 19 h 208"/>
                <a:gd name="T50" fmla="*/ 81 w 342"/>
                <a:gd name="T51" fmla="*/ 16 h 208"/>
                <a:gd name="T52" fmla="*/ 86 w 342"/>
                <a:gd name="T53" fmla="*/ 15 h 208"/>
                <a:gd name="T54" fmla="*/ 79 w 342"/>
                <a:gd name="T55" fmla="*/ 19 h 208"/>
                <a:gd name="T56" fmla="*/ 64 w 342"/>
                <a:gd name="T57" fmla="*/ 23 h 208"/>
                <a:gd name="T58" fmla="*/ 66 w 342"/>
                <a:gd name="T59" fmla="*/ 27 h 208"/>
                <a:gd name="T60" fmla="*/ 75 w 342"/>
                <a:gd name="T61" fmla="*/ 32 h 208"/>
                <a:gd name="T62" fmla="*/ 79 w 342"/>
                <a:gd name="T63" fmla="*/ 35 h 208"/>
                <a:gd name="T64" fmla="*/ 69 w 342"/>
                <a:gd name="T65" fmla="*/ 32 h 208"/>
                <a:gd name="T66" fmla="*/ 57 w 342"/>
                <a:gd name="T67" fmla="*/ 26 h 208"/>
                <a:gd name="T68" fmla="*/ 50 w 342"/>
                <a:gd name="T69" fmla="*/ 26 h 208"/>
                <a:gd name="T70" fmla="*/ 43 w 342"/>
                <a:gd name="T71" fmla="*/ 26 h 208"/>
                <a:gd name="T72" fmla="*/ 46 w 342"/>
                <a:gd name="T73" fmla="*/ 31 h 208"/>
                <a:gd name="T74" fmla="*/ 53 w 342"/>
                <a:gd name="T75" fmla="*/ 37 h 208"/>
                <a:gd name="T76" fmla="*/ 61 w 342"/>
                <a:gd name="T77" fmla="*/ 41 h 208"/>
                <a:gd name="T78" fmla="*/ 64 w 342"/>
                <a:gd name="T79" fmla="*/ 45 h 208"/>
                <a:gd name="T80" fmla="*/ 52 w 342"/>
                <a:gd name="T81" fmla="*/ 38 h 208"/>
                <a:gd name="T82" fmla="*/ 41 w 342"/>
                <a:gd name="T83" fmla="*/ 31 h 208"/>
                <a:gd name="T84" fmla="*/ 36 w 342"/>
                <a:gd name="T85" fmla="*/ 29 h 208"/>
                <a:gd name="T86" fmla="*/ 25 w 342"/>
                <a:gd name="T87" fmla="*/ 32 h 208"/>
                <a:gd name="T88" fmla="*/ 23 w 342"/>
                <a:gd name="T89" fmla="*/ 35 h 208"/>
                <a:gd name="T90" fmla="*/ 31 w 342"/>
                <a:gd name="T91" fmla="*/ 42 h 208"/>
                <a:gd name="T92" fmla="*/ 43 w 342"/>
                <a:gd name="T93" fmla="*/ 50 h 208"/>
                <a:gd name="T94" fmla="*/ 44 w 342"/>
                <a:gd name="T95" fmla="*/ 52 h 208"/>
                <a:gd name="T96" fmla="*/ 33 w 342"/>
                <a:gd name="T97" fmla="*/ 45 h 208"/>
                <a:gd name="T98" fmla="*/ 21 w 342"/>
                <a:gd name="T99" fmla="*/ 38 h 208"/>
                <a:gd name="T100" fmla="*/ 14 w 342"/>
                <a:gd name="T101" fmla="*/ 39 h 208"/>
                <a:gd name="T102" fmla="*/ 3 w 342"/>
                <a:gd name="T103" fmla="*/ 43 h 208"/>
                <a:gd name="T104" fmla="*/ 2 w 342"/>
                <a:gd name="T105" fmla="*/ 42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22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6 w 247"/>
                <a:gd name="T1" fmla="*/ 4 h 208"/>
                <a:gd name="T2" fmla="*/ 14 w 247"/>
                <a:gd name="T3" fmla="*/ 5 h 208"/>
                <a:gd name="T4" fmla="*/ 27 w 247"/>
                <a:gd name="T5" fmla="*/ 3 h 208"/>
                <a:gd name="T6" fmla="*/ 39 w 247"/>
                <a:gd name="T7" fmla="*/ 3 h 208"/>
                <a:gd name="T8" fmla="*/ 43 w 247"/>
                <a:gd name="T9" fmla="*/ 5 h 208"/>
                <a:gd name="T10" fmla="*/ 36 w 247"/>
                <a:gd name="T11" fmla="*/ 5 h 208"/>
                <a:gd name="T12" fmla="*/ 26 w 247"/>
                <a:gd name="T13" fmla="*/ 6 h 208"/>
                <a:gd name="T14" fmla="*/ 16 w 247"/>
                <a:gd name="T15" fmla="*/ 8 h 208"/>
                <a:gd name="T16" fmla="*/ 18 w 247"/>
                <a:gd name="T17" fmla="*/ 10 h 208"/>
                <a:gd name="T18" fmla="*/ 23 w 247"/>
                <a:gd name="T19" fmla="*/ 12 h 208"/>
                <a:gd name="T20" fmla="*/ 27 w 247"/>
                <a:gd name="T21" fmla="*/ 14 h 208"/>
                <a:gd name="T22" fmla="*/ 38 w 247"/>
                <a:gd name="T23" fmla="*/ 13 h 208"/>
                <a:gd name="T24" fmla="*/ 51 w 247"/>
                <a:gd name="T25" fmla="*/ 15 h 208"/>
                <a:gd name="T26" fmla="*/ 57 w 247"/>
                <a:gd name="T27" fmla="*/ 19 h 208"/>
                <a:gd name="T28" fmla="*/ 54 w 247"/>
                <a:gd name="T29" fmla="*/ 19 h 208"/>
                <a:gd name="T30" fmla="*/ 46 w 247"/>
                <a:gd name="T31" fmla="*/ 17 h 208"/>
                <a:gd name="T32" fmla="*/ 35 w 247"/>
                <a:gd name="T33" fmla="*/ 16 h 208"/>
                <a:gd name="T34" fmla="*/ 33 w 247"/>
                <a:gd name="T35" fmla="*/ 19 h 208"/>
                <a:gd name="T36" fmla="*/ 39 w 247"/>
                <a:gd name="T37" fmla="*/ 23 h 208"/>
                <a:gd name="T38" fmla="*/ 47 w 247"/>
                <a:gd name="T39" fmla="*/ 24 h 208"/>
                <a:gd name="T40" fmla="*/ 57 w 247"/>
                <a:gd name="T41" fmla="*/ 28 h 208"/>
                <a:gd name="T42" fmla="*/ 59 w 247"/>
                <a:gd name="T43" fmla="*/ 32 h 208"/>
                <a:gd name="T44" fmla="*/ 53 w 247"/>
                <a:gd name="T45" fmla="*/ 28 h 208"/>
                <a:gd name="T46" fmla="*/ 45 w 247"/>
                <a:gd name="T47" fmla="*/ 26 h 208"/>
                <a:gd name="T48" fmla="*/ 48 w 247"/>
                <a:gd name="T49" fmla="*/ 32 h 208"/>
                <a:gd name="T50" fmla="*/ 56 w 247"/>
                <a:gd name="T51" fmla="*/ 39 h 208"/>
                <a:gd name="T52" fmla="*/ 59 w 247"/>
                <a:gd name="T53" fmla="*/ 44 h 208"/>
                <a:gd name="T54" fmla="*/ 61 w 247"/>
                <a:gd name="T55" fmla="*/ 49 h 208"/>
                <a:gd name="T56" fmla="*/ 57 w 247"/>
                <a:gd name="T57" fmla="*/ 46 h 208"/>
                <a:gd name="T58" fmla="*/ 48 w 247"/>
                <a:gd name="T59" fmla="*/ 34 h 208"/>
                <a:gd name="T60" fmla="*/ 41 w 247"/>
                <a:gd name="T61" fmla="*/ 28 h 208"/>
                <a:gd name="T62" fmla="*/ 39 w 247"/>
                <a:gd name="T63" fmla="*/ 30 h 208"/>
                <a:gd name="T64" fmla="*/ 42 w 247"/>
                <a:gd name="T65" fmla="*/ 38 h 208"/>
                <a:gd name="T66" fmla="*/ 45 w 247"/>
                <a:gd name="T67" fmla="*/ 46 h 208"/>
                <a:gd name="T68" fmla="*/ 43 w 247"/>
                <a:gd name="T69" fmla="*/ 44 h 208"/>
                <a:gd name="T70" fmla="*/ 37 w 247"/>
                <a:gd name="T71" fmla="*/ 30 h 208"/>
                <a:gd name="T72" fmla="*/ 30 w 247"/>
                <a:gd name="T73" fmla="*/ 21 h 208"/>
                <a:gd name="T74" fmla="*/ 25 w 247"/>
                <a:gd name="T75" fmla="*/ 18 h 208"/>
                <a:gd name="T76" fmla="*/ 24 w 247"/>
                <a:gd name="T77" fmla="*/ 19 h 208"/>
                <a:gd name="T78" fmla="*/ 27 w 247"/>
                <a:gd name="T79" fmla="*/ 34 h 208"/>
                <a:gd name="T80" fmla="*/ 32 w 247"/>
                <a:gd name="T81" fmla="*/ 42 h 208"/>
                <a:gd name="T82" fmla="*/ 27 w 247"/>
                <a:gd name="T83" fmla="*/ 37 h 208"/>
                <a:gd name="T84" fmla="*/ 22 w 247"/>
                <a:gd name="T85" fmla="*/ 16 h 208"/>
                <a:gd name="T86" fmla="*/ 14 w 247"/>
                <a:gd name="T87" fmla="*/ 11 h 208"/>
                <a:gd name="T88" fmla="*/ 12 w 247"/>
                <a:gd name="T89" fmla="*/ 16 h 208"/>
                <a:gd name="T90" fmla="*/ 14 w 247"/>
                <a:gd name="T91" fmla="*/ 26 h 208"/>
                <a:gd name="T92" fmla="*/ 16 w 247"/>
                <a:gd name="T93" fmla="*/ 37 h 208"/>
                <a:gd name="T94" fmla="*/ 14 w 247"/>
                <a:gd name="T95" fmla="*/ 36 h 208"/>
                <a:gd name="T96" fmla="*/ 11 w 247"/>
                <a:gd name="T97" fmla="*/ 21 h 208"/>
                <a:gd name="T98" fmla="*/ 5 w 247"/>
                <a:gd name="T99" fmla="*/ 7 h 208"/>
                <a:gd name="T100" fmla="*/ 0 w 247"/>
                <a:gd name="T101" fmla="*/ 0 h 208"/>
                <a:gd name="T102" fmla="*/ 1 w 247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23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19 w 171"/>
                <a:gd name="T1" fmla="*/ 1 h 285"/>
                <a:gd name="T2" fmla="*/ 20 w 171"/>
                <a:gd name="T3" fmla="*/ 8 h 285"/>
                <a:gd name="T4" fmla="*/ 21 w 171"/>
                <a:gd name="T5" fmla="*/ 11 h 285"/>
                <a:gd name="T6" fmla="*/ 24 w 171"/>
                <a:gd name="T7" fmla="*/ 13 h 285"/>
                <a:gd name="T8" fmla="*/ 28 w 171"/>
                <a:gd name="T9" fmla="*/ 17 h 285"/>
                <a:gd name="T10" fmla="*/ 33 w 171"/>
                <a:gd name="T11" fmla="*/ 23 h 285"/>
                <a:gd name="T12" fmla="*/ 37 w 171"/>
                <a:gd name="T13" fmla="*/ 31 h 285"/>
                <a:gd name="T14" fmla="*/ 42 w 171"/>
                <a:gd name="T15" fmla="*/ 38 h 285"/>
                <a:gd name="T16" fmla="*/ 42 w 171"/>
                <a:gd name="T17" fmla="*/ 41 h 285"/>
                <a:gd name="T18" fmla="*/ 41 w 171"/>
                <a:gd name="T19" fmla="*/ 41 h 285"/>
                <a:gd name="T20" fmla="*/ 39 w 171"/>
                <a:gd name="T21" fmla="*/ 38 h 285"/>
                <a:gd name="T22" fmla="*/ 37 w 171"/>
                <a:gd name="T23" fmla="*/ 33 h 285"/>
                <a:gd name="T24" fmla="*/ 33 w 171"/>
                <a:gd name="T25" fmla="*/ 27 h 285"/>
                <a:gd name="T26" fmla="*/ 29 w 171"/>
                <a:gd name="T27" fmla="*/ 22 h 285"/>
                <a:gd name="T28" fmla="*/ 26 w 171"/>
                <a:gd name="T29" fmla="*/ 19 h 285"/>
                <a:gd name="T30" fmla="*/ 24 w 171"/>
                <a:gd name="T31" fmla="*/ 17 h 285"/>
                <a:gd name="T32" fmla="*/ 22 w 171"/>
                <a:gd name="T33" fmla="*/ 21 h 285"/>
                <a:gd name="T34" fmla="*/ 23 w 171"/>
                <a:gd name="T35" fmla="*/ 29 h 285"/>
                <a:gd name="T36" fmla="*/ 25 w 171"/>
                <a:gd name="T37" fmla="*/ 33 h 285"/>
                <a:gd name="T38" fmla="*/ 30 w 171"/>
                <a:gd name="T39" fmla="*/ 38 h 285"/>
                <a:gd name="T40" fmla="*/ 35 w 171"/>
                <a:gd name="T41" fmla="*/ 44 h 285"/>
                <a:gd name="T42" fmla="*/ 39 w 171"/>
                <a:gd name="T43" fmla="*/ 52 h 285"/>
                <a:gd name="T44" fmla="*/ 40 w 171"/>
                <a:gd name="T45" fmla="*/ 58 h 285"/>
                <a:gd name="T46" fmla="*/ 37 w 171"/>
                <a:gd name="T47" fmla="*/ 55 h 285"/>
                <a:gd name="T48" fmla="*/ 35 w 171"/>
                <a:gd name="T49" fmla="*/ 48 h 285"/>
                <a:gd name="T50" fmla="*/ 32 w 171"/>
                <a:gd name="T51" fmla="*/ 44 h 285"/>
                <a:gd name="T52" fmla="*/ 28 w 171"/>
                <a:gd name="T53" fmla="*/ 40 h 285"/>
                <a:gd name="T54" fmla="*/ 25 w 171"/>
                <a:gd name="T55" fmla="*/ 38 h 285"/>
                <a:gd name="T56" fmla="*/ 26 w 171"/>
                <a:gd name="T57" fmla="*/ 43 h 285"/>
                <a:gd name="T58" fmla="*/ 28 w 171"/>
                <a:gd name="T59" fmla="*/ 61 h 285"/>
                <a:gd name="T60" fmla="*/ 27 w 171"/>
                <a:gd name="T61" fmla="*/ 71 h 285"/>
                <a:gd name="T62" fmla="*/ 26 w 171"/>
                <a:gd name="T63" fmla="*/ 70 h 285"/>
                <a:gd name="T64" fmla="*/ 26 w 171"/>
                <a:gd name="T65" fmla="*/ 62 h 285"/>
                <a:gd name="T66" fmla="*/ 22 w 171"/>
                <a:gd name="T67" fmla="*/ 45 h 285"/>
                <a:gd name="T68" fmla="*/ 17 w 171"/>
                <a:gd name="T69" fmla="*/ 43 h 285"/>
                <a:gd name="T70" fmla="*/ 11 w 171"/>
                <a:gd name="T71" fmla="*/ 51 h 285"/>
                <a:gd name="T72" fmla="*/ 9 w 171"/>
                <a:gd name="T73" fmla="*/ 57 h 285"/>
                <a:gd name="T74" fmla="*/ 8 w 171"/>
                <a:gd name="T75" fmla="*/ 56 h 285"/>
                <a:gd name="T76" fmla="*/ 10 w 171"/>
                <a:gd name="T77" fmla="*/ 49 h 285"/>
                <a:gd name="T78" fmla="*/ 16 w 171"/>
                <a:gd name="T79" fmla="*/ 38 h 285"/>
                <a:gd name="T80" fmla="*/ 19 w 171"/>
                <a:gd name="T81" fmla="*/ 30 h 285"/>
                <a:gd name="T82" fmla="*/ 19 w 171"/>
                <a:gd name="T83" fmla="*/ 20 h 285"/>
                <a:gd name="T84" fmla="*/ 17 w 171"/>
                <a:gd name="T85" fmla="*/ 19 h 285"/>
                <a:gd name="T86" fmla="*/ 11 w 171"/>
                <a:gd name="T87" fmla="*/ 24 h 285"/>
                <a:gd name="T88" fmla="*/ 6 w 171"/>
                <a:gd name="T89" fmla="*/ 30 h 285"/>
                <a:gd name="T90" fmla="*/ 2 w 171"/>
                <a:gd name="T91" fmla="*/ 37 h 285"/>
                <a:gd name="T92" fmla="*/ 0 w 171"/>
                <a:gd name="T93" fmla="*/ 41 h 285"/>
                <a:gd name="T94" fmla="*/ 0 w 171"/>
                <a:gd name="T95" fmla="*/ 41 h 285"/>
                <a:gd name="T96" fmla="*/ 1 w 171"/>
                <a:gd name="T97" fmla="*/ 36 h 285"/>
                <a:gd name="T98" fmla="*/ 5 w 171"/>
                <a:gd name="T99" fmla="*/ 30 h 285"/>
                <a:gd name="T100" fmla="*/ 10 w 171"/>
                <a:gd name="T101" fmla="*/ 22 h 285"/>
                <a:gd name="T102" fmla="*/ 15 w 171"/>
                <a:gd name="T103" fmla="*/ 15 h 285"/>
                <a:gd name="T104" fmla="*/ 18 w 171"/>
                <a:gd name="T105" fmla="*/ 11 h 285"/>
                <a:gd name="T106" fmla="*/ 18 w 171"/>
                <a:gd name="T107" fmla="*/ 5 h 285"/>
                <a:gd name="T108" fmla="*/ 17 w 171"/>
                <a:gd name="T109" fmla="*/ 2 h 285"/>
                <a:gd name="T110" fmla="*/ 18 w 171"/>
                <a:gd name="T111" fmla="*/ 1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24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2 w 206"/>
                <a:gd name="T1" fmla="*/ 70 h 295"/>
                <a:gd name="T2" fmla="*/ 6 w 206"/>
                <a:gd name="T3" fmla="*/ 60 h 295"/>
                <a:gd name="T4" fmla="*/ 9 w 206"/>
                <a:gd name="T5" fmla="*/ 53 h 295"/>
                <a:gd name="T6" fmla="*/ 13 w 206"/>
                <a:gd name="T7" fmla="*/ 44 h 295"/>
                <a:gd name="T8" fmla="*/ 13 w 206"/>
                <a:gd name="T9" fmla="*/ 39 h 295"/>
                <a:gd name="T10" fmla="*/ 10 w 206"/>
                <a:gd name="T11" fmla="*/ 35 h 295"/>
                <a:gd name="T12" fmla="*/ 10 w 206"/>
                <a:gd name="T13" fmla="*/ 31 h 295"/>
                <a:gd name="T14" fmla="*/ 10 w 206"/>
                <a:gd name="T15" fmla="*/ 32 h 295"/>
                <a:gd name="T16" fmla="*/ 12 w 206"/>
                <a:gd name="T17" fmla="*/ 34 h 295"/>
                <a:gd name="T18" fmla="*/ 15 w 206"/>
                <a:gd name="T19" fmla="*/ 36 h 295"/>
                <a:gd name="T20" fmla="*/ 18 w 206"/>
                <a:gd name="T21" fmla="*/ 35 h 295"/>
                <a:gd name="T22" fmla="*/ 22 w 206"/>
                <a:gd name="T23" fmla="*/ 30 h 295"/>
                <a:gd name="T24" fmla="*/ 26 w 206"/>
                <a:gd name="T25" fmla="*/ 26 h 295"/>
                <a:gd name="T26" fmla="*/ 28 w 206"/>
                <a:gd name="T27" fmla="*/ 22 h 295"/>
                <a:gd name="T28" fmla="*/ 29 w 206"/>
                <a:gd name="T29" fmla="*/ 18 h 295"/>
                <a:gd name="T30" fmla="*/ 27 w 206"/>
                <a:gd name="T31" fmla="*/ 9 h 295"/>
                <a:gd name="T32" fmla="*/ 24 w 206"/>
                <a:gd name="T33" fmla="*/ 4 h 295"/>
                <a:gd name="T34" fmla="*/ 24 w 206"/>
                <a:gd name="T35" fmla="*/ 3 h 295"/>
                <a:gd name="T36" fmla="*/ 27 w 206"/>
                <a:gd name="T37" fmla="*/ 6 h 295"/>
                <a:gd name="T38" fmla="*/ 30 w 206"/>
                <a:gd name="T39" fmla="*/ 15 h 295"/>
                <a:gd name="T40" fmla="*/ 34 w 206"/>
                <a:gd name="T41" fmla="*/ 13 h 295"/>
                <a:gd name="T42" fmla="*/ 39 w 206"/>
                <a:gd name="T43" fmla="*/ 3 h 295"/>
                <a:gd name="T44" fmla="*/ 43 w 206"/>
                <a:gd name="T45" fmla="*/ 0 h 295"/>
                <a:gd name="T46" fmla="*/ 43 w 206"/>
                <a:gd name="T47" fmla="*/ 1 h 295"/>
                <a:gd name="T48" fmla="*/ 40 w 206"/>
                <a:gd name="T49" fmla="*/ 6 h 295"/>
                <a:gd name="T50" fmla="*/ 35 w 206"/>
                <a:gd name="T51" fmla="*/ 18 h 295"/>
                <a:gd name="T52" fmla="*/ 35 w 206"/>
                <a:gd name="T53" fmla="*/ 20 h 295"/>
                <a:gd name="T54" fmla="*/ 40 w 206"/>
                <a:gd name="T55" fmla="*/ 18 h 295"/>
                <a:gd name="T56" fmla="*/ 44 w 206"/>
                <a:gd name="T57" fmla="*/ 17 h 295"/>
                <a:gd name="T58" fmla="*/ 47 w 206"/>
                <a:gd name="T59" fmla="*/ 16 h 295"/>
                <a:gd name="T60" fmla="*/ 50 w 206"/>
                <a:gd name="T61" fmla="*/ 14 h 295"/>
                <a:gd name="T62" fmla="*/ 52 w 206"/>
                <a:gd name="T63" fmla="*/ 14 h 295"/>
                <a:gd name="T64" fmla="*/ 49 w 206"/>
                <a:gd name="T65" fmla="*/ 16 h 295"/>
                <a:gd name="T66" fmla="*/ 45 w 206"/>
                <a:gd name="T67" fmla="*/ 19 h 295"/>
                <a:gd name="T68" fmla="*/ 39 w 206"/>
                <a:gd name="T69" fmla="*/ 22 h 295"/>
                <a:gd name="T70" fmla="*/ 33 w 206"/>
                <a:gd name="T71" fmla="*/ 24 h 295"/>
                <a:gd name="T72" fmla="*/ 29 w 206"/>
                <a:gd name="T73" fmla="*/ 26 h 295"/>
                <a:gd name="T74" fmla="*/ 25 w 206"/>
                <a:gd name="T75" fmla="*/ 32 h 295"/>
                <a:gd name="T76" fmla="*/ 25 w 206"/>
                <a:gd name="T77" fmla="*/ 34 h 295"/>
                <a:gd name="T78" fmla="*/ 27 w 206"/>
                <a:gd name="T79" fmla="*/ 36 h 295"/>
                <a:gd name="T80" fmla="*/ 26 w 206"/>
                <a:gd name="T81" fmla="*/ 37 h 295"/>
                <a:gd name="T82" fmla="*/ 24 w 206"/>
                <a:gd name="T83" fmla="*/ 39 h 295"/>
                <a:gd name="T84" fmla="*/ 22 w 206"/>
                <a:gd name="T85" fmla="*/ 39 h 295"/>
                <a:gd name="T86" fmla="*/ 21 w 206"/>
                <a:gd name="T87" fmla="*/ 39 h 295"/>
                <a:gd name="T88" fmla="*/ 20 w 206"/>
                <a:gd name="T89" fmla="*/ 41 h 295"/>
                <a:gd name="T90" fmla="*/ 16 w 206"/>
                <a:gd name="T91" fmla="*/ 47 h 295"/>
                <a:gd name="T92" fmla="*/ 12 w 206"/>
                <a:gd name="T93" fmla="*/ 55 h 295"/>
                <a:gd name="T94" fmla="*/ 10 w 206"/>
                <a:gd name="T95" fmla="*/ 63 h 295"/>
                <a:gd name="T96" fmla="*/ 9 w 206"/>
                <a:gd name="T97" fmla="*/ 67 h 295"/>
                <a:gd name="T98" fmla="*/ 7 w 206"/>
                <a:gd name="T99" fmla="*/ 70 h 295"/>
                <a:gd name="T100" fmla="*/ 5 w 206"/>
                <a:gd name="T101" fmla="*/ 72 h 295"/>
                <a:gd name="T102" fmla="*/ 1 w 206"/>
                <a:gd name="T103" fmla="*/ 73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25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21 w 133"/>
                <a:gd name="T1" fmla="*/ 4 h 228"/>
                <a:gd name="T2" fmla="*/ 18 w 133"/>
                <a:gd name="T3" fmla="*/ 10 h 228"/>
                <a:gd name="T4" fmla="*/ 15 w 133"/>
                <a:gd name="T5" fmla="*/ 12 h 228"/>
                <a:gd name="T6" fmla="*/ 10 w 133"/>
                <a:gd name="T7" fmla="*/ 14 h 228"/>
                <a:gd name="T8" fmla="*/ 5 w 133"/>
                <a:gd name="T9" fmla="*/ 17 h 228"/>
                <a:gd name="T10" fmla="*/ 1 w 133"/>
                <a:gd name="T11" fmla="*/ 20 h 228"/>
                <a:gd name="T12" fmla="*/ 0 w 133"/>
                <a:gd name="T13" fmla="*/ 22 h 228"/>
                <a:gd name="T14" fmla="*/ 0 w 133"/>
                <a:gd name="T15" fmla="*/ 23 h 228"/>
                <a:gd name="T16" fmla="*/ 2 w 133"/>
                <a:gd name="T17" fmla="*/ 21 h 228"/>
                <a:gd name="T18" fmla="*/ 6 w 133"/>
                <a:gd name="T19" fmla="*/ 19 h 228"/>
                <a:gd name="T20" fmla="*/ 10 w 133"/>
                <a:gd name="T21" fmla="*/ 17 h 228"/>
                <a:gd name="T22" fmla="*/ 15 w 133"/>
                <a:gd name="T23" fmla="*/ 15 h 228"/>
                <a:gd name="T24" fmla="*/ 15 w 133"/>
                <a:gd name="T25" fmla="*/ 17 h 228"/>
                <a:gd name="T26" fmla="*/ 14 w 133"/>
                <a:gd name="T27" fmla="*/ 25 h 228"/>
                <a:gd name="T28" fmla="*/ 12 w 133"/>
                <a:gd name="T29" fmla="*/ 29 h 228"/>
                <a:gd name="T30" fmla="*/ 8 w 133"/>
                <a:gd name="T31" fmla="*/ 33 h 228"/>
                <a:gd name="T32" fmla="*/ 4 w 133"/>
                <a:gd name="T33" fmla="*/ 37 h 228"/>
                <a:gd name="T34" fmla="*/ 2 w 133"/>
                <a:gd name="T35" fmla="*/ 40 h 228"/>
                <a:gd name="T36" fmla="*/ 1 w 133"/>
                <a:gd name="T37" fmla="*/ 42 h 228"/>
                <a:gd name="T38" fmla="*/ 2 w 133"/>
                <a:gd name="T39" fmla="*/ 43 h 228"/>
                <a:gd name="T40" fmla="*/ 4 w 133"/>
                <a:gd name="T41" fmla="*/ 39 h 228"/>
                <a:gd name="T42" fmla="*/ 11 w 133"/>
                <a:gd name="T43" fmla="*/ 33 h 228"/>
                <a:gd name="T44" fmla="*/ 14 w 133"/>
                <a:gd name="T45" fmla="*/ 36 h 228"/>
                <a:gd name="T46" fmla="*/ 15 w 133"/>
                <a:gd name="T47" fmla="*/ 51 h 228"/>
                <a:gd name="T48" fmla="*/ 16 w 133"/>
                <a:gd name="T49" fmla="*/ 57 h 228"/>
                <a:gd name="T50" fmla="*/ 16 w 133"/>
                <a:gd name="T51" fmla="*/ 57 h 228"/>
                <a:gd name="T52" fmla="*/ 16 w 133"/>
                <a:gd name="T53" fmla="*/ 50 h 228"/>
                <a:gd name="T54" fmla="*/ 16 w 133"/>
                <a:gd name="T55" fmla="*/ 34 h 228"/>
                <a:gd name="T56" fmla="*/ 17 w 133"/>
                <a:gd name="T57" fmla="*/ 28 h 228"/>
                <a:gd name="T58" fmla="*/ 18 w 133"/>
                <a:gd name="T59" fmla="*/ 29 h 228"/>
                <a:gd name="T60" fmla="*/ 20 w 133"/>
                <a:gd name="T61" fmla="*/ 33 h 228"/>
                <a:gd name="T62" fmla="*/ 27 w 133"/>
                <a:gd name="T63" fmla="*/ 41 h 228"/>
                <a:gd name="T64" fmla="*/ 31 w 133"/>
                <a:gd name="T65" fmla="*/ 43 h 228"/>
                <a:gd name="T66" fmla="*/ 29 w 133"/>
                <a:gd name="T67" fmla="*/ 41 h 228"/>
                <a:gd name="T68" fmla="*/ 26 w 133"/>
                <a:gd name="T69" fmla="*/ 36 h 228"/>
                <a:gd name="T70" fmla="*/ 21 w 133"/>
                <a:gd name="T71" fmla="*/ 29 h 228"/>
                <a:gd name="T72" fmla="*/ 19 w 133"/>
                <a:gd name="T73" fmla="*/ 24 h 228"/>
                <a:gd name="T74" fmla="*/ 20 w 133"/>
                <a:gd name="T75" fmla="*/ 17 h 228"/>
                <a:gd name="T76" fmla="*/ 20 w 133"/>
                <a:gd name="T77" fmla="*/ 15 h 228"/>
                <a:gd name="T78" fmla="*/ 21 w 133"/>
                <a:gd name="T79" fmla="*/ 15 h 228"/>
                <a:gd name="T80" fmla="*/ 25 w 133"/>
                <a:gd name="T81" fmla="*/ 19 h 228"/>
                <a:gd name="T82" fmla="*/ 31 w 133"/>
                <a:gd name="T83" fmla="*/ 24 h 228"/>
                <a:gd name="T84" fmla="*/ 33 w 133"/>
                <a:gd name="T85" fmla="*/ 26 h 228"/>
                <a:gd name="T86" fmla="*/ 31 w 133"/>
                <a:gd name="T87" fmla="*/ 23 h 228"/>
                <a:gd name="T88" fmla="*/ 28 w 133"/>
                <a:gd name="T89" fmla="*/ 19 h 228"/>
                <a:gd name="T90" fmla="*/ 24 w 133"/>
                <a:gd name="T91" fmla="*/ 15 h 228"/>
                <a:gd name="T92" fmla="*/ 23 w 133"/>
                <a:gd name="T93" fmla="*/ 12 h 228"/>
                <a:gd name="T94" fmla="*/ 23 w 133"/>
                <a:gd name="T95" fmla="*/ 6 h 228"/>
                <a:gd name="T96" fmla="*/ 25 w 133"/>
                <a:gd name="T97" fmla="*/ 1 h 228"/>
                <a:gd name="T98" fmla="*/ 24 w 133"/>
                <a:gd name="T99" fmla="*/ 0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26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1 w 264"/>
                <a:gd name="T1" fmla="*/ 6 h 209"/>
                <a:gd name="T2" fmla="*/ 5 w 264"/>
                <a:gd name="T3" fmla="*/ 9 h 209"/>
                <a:gd name="T4" fmla="*/ 8 w 264"/>
                <a:gd name="T5" fmla="*/ 11 h 209"/>
                <a:gd name="T6" fmla="*/ 13 w 264"/>
                <a:gd name="T7" fmla="*/ 13 h 209"/>
                <a:gd name="T8" fmla="*/ 15 w 264"/>
                <a:gd name="T9" fmla="*/ 19 h 209"/>
                <a:gd name="T10" fmla="*/ 15 w 264"/>
                <a:gd name="T11" fmla="*/ 30 h 209"/>
                <a:gd name="T12" fmla="*/ 16 w 264"/>
                <a:gd name="T13" fmla="*/ 35 h 209"/>
                <a:gd name="T14" fmla="*/ 17 w 264"/>
                <a:gd name="T15" fmla="*/ 34 h 209"/>
                <a:gd name="T16" fmla="*/ 17 w 264"/>
                <a:gd name="T17" fmla="*/ 28 h 209"/>
                <a:gd name="T18" fmla="*/ 18 w 264"/>
                <a:gd name="T19" fmla="*/ 18 h 209"/>
                <a:gd name="T20" fmla="*/ 19 w 264"/>
                <a:gd name="T21" fmla="*/ 15 h 209"/>
                <a:gd name="T22" fmla="*/ 22 w 264"/>
                <a:gd name="T23" fmla="*/ 18 h 209"/>
                <a:gd name="T24" fmla="*/ 26 w 264"/>
                <a:gd name="T25" fmla="*/ 22 h 209"/>
                <a:gd name="T26" fmla="*/ 29 w 264"/>
                <a:gd name="T27" fmla="*/ 24 h 209"/>
                <a:gd name="T28" fmla="*/ 31 w 264"/>
                <a:gd name="T29" fmla="*/ 31 h 209"/>
                <a:gd name="T30" fmla="*/ 34 w 264"/>
                <a:gd name="T31" fmla="*/ 47 h 209"/>
                <a:gd name="T32" fmla="*/ 37 w 264"/>
                <a:gd name="T33" fmla="*/ 53 h 209"/>
                <a:gd name="T34" fmla="*/ 37 w 264"/>
                <a:gd name="T35" fmla="*/ 50 h 209"/>
                <a:gd name="T36" fmla="*/ 35 w 264"/>
                <a:gd name="T37" fmla="*/ 44 h 209"/>
                <a:gd name="T38" fmla="*/ 34 w 264"/>
                <a:gd name="T39" fmla="*/ 31 h 209"/>
                <a:gd name="T40" fmla="*/ 37 w 264"/>
                <a:gd name="T41" fmla="*/ 29 h 209"/>
                <a:gd name="T42" fmla="*/ 46 w 264"/>
                <a:gd name="T43" fmla="*/ 34 h 209"/>
                <a:gd name="T44" fmla="*/ 56 w 264"/>
                <a:gd name="T45" fmla="*/ 39 h 209"/>
                <a:gd name="T46" fmla="*/ 64 w 264"/>
                <a:gd name="T47" fmla="*/ 44 h 209"/>
                <a:gd name="T48" fmla="*/ 66 w 264"/>
                <a:gd name="T49" fmla="*/ 46 h 209"/>
                <a:gd name="T50" fmla="*/ 66 w 264"/>
                <a:gd name="T51" fmla="*/ 44 h 209"/>
                <a:gd name="T52" fmla="*/ 62 w 264"/>
                <a:gd name="T53" fmla="*/ 41 h 209"/>
                <a:gd name="T54" fmla="*/ 54 w 264"/>
                <a:gd name="T55" fmla="*/ 36 h 209"/>
                <a:gd name="T56" fmla="*/ 45 w 264"/>
                <a:gd name="T57" fmla="*/ 30 h 209"/>
                <a:gd name="T58" fmla="*/ 37 w 264"/>
                <a:gd name="T59" fmla="*/ 26 h 209"/>
                <a:gd name="T60" fmla="*/ 34 w 264"/>
                <a:gd name="T61" fmla="*/ 24 h 209"/>
                <a:gd name="T62" fmla="*/ 36 w 264"/>
                <a:gd name="T63" fmla="*/ 24 h 209"/>
                <a:gd name="T64" fmla="*/ 40 w 264"/>
                <a:gd name="T65" fmla="*/ 22 h 209"/>
                <a:gd name="T66" fmla="*/ 47 w 264"/>
                <a:gd name="T67" fmla="*/ 21 h 209"/>
                <a:gd name="T68" fmla="*/ 55 w 264"/>
                <a:gd name="T69" fmla="*/ 21 h 209"/>
                <a:gd name="T70" fmla="*/ 62 w 264"/>
                <a:gd name="T71" fmla="*/ 21 h 209"/>
                <a:gd name="T72" fmla="*/ 66 w 264"/>
                <a:gd name="T73" fmla="*/ 23 h 209"/>
                <a:gd name="T74" fmla="*/ 65 w 264"/>
                <a:gd name="T75" fmla="*/ 21 h 209"/>
                <a:gd name="T76" fmla="*/ 61 w 264"/>
                <a:gd name="T77" fmla="*/ 19 h 209"/>
                <a:gd name="T78" fmla="*/ 54 w 264"/>
                <a:gd name="T79" fmla="*/ 19 h 209"/>
                <a:gd name="T80" fmla="*/ 44 w 264"/>
                <a:gd name="T81" fmla="*/ 19 h 209"/>
                <a:gd name="T82" fmla="*/ 37 w 264"/>
                <a:gd name="T83" fmla="*/ 20 h 209"/>
                <a:gd name="T84" fmla="*/ 34 w 264"/>
                <a:gd name="T85" fmla="*/ 19 h 209"/>
                <a:gd name="T86" fmla="*/ 30 w 264"/>
                <a:gd name="T87" fmla="*/ 18 h 209"/>
                <a:gd name="T88" fmla="*/ 26 w 264"/>
                <a:gd name="T89" fmla="*/ 15 h 209"/>
                <a:gd name="T90" fmla="*/ 23 w 264"/>
                <a:gd name="T91" fmla="*/ 12 h 209"/>
                <a:gd name="T92" fmla="*/ 24 w 264"/>
                <a:gd name="T93" fmla="*/ 10 h 209"/>
                <a:gd name="T94" fmla="*/ 29 w 264"/>
                <a:gd name="T95" fmla="*/ 8 h 209"/>
                <a:gd name="T96" fmla="*/ 35 w 264"/>
                <a:gd name="T97" fmla="*/ 5 h 209"/>
                <a:gd name="T98" fmla="*/ 40 w 264"/>
                <a:gd name="T99" fmla="*/ 2 h 209"/>
                <a:gd name="T100" fmla="*/ 43 w 264"/>
                <a:gd name="T101" fmla="*/ 2 h 209"/>
                <a:gd name="T102" fmla="*/ 40 w 264"/>
                <a:gd name="T103" fmla="*/ 0 h 209"/>
                <a:gd name="T104" fmla="*/ 36 w 264"/>
                <a:gd name="T105" fmla="*/ 2 h 209"/>
                <a:gd name="T106" fmla="*/ 31 w 264"/>
                <a:gd name="T107" fmla="*/ 4 h 209"/>
                <a:gd name="T108" fmla="*/ 25 w 264"/>
                <a:gd name="T109" fmla="*/ 7 h 209"/>
                <a:gd name="T110" fmla="*/ 21 w 264"/>
                <a:gd name="T111" fmla="*/ 9 h 209"/>
                <a:gd name="T112" fmla="*/ 18 w 264"/>
                <a:gd name="T113" fmla="*/ 10 h 209"/>
                <a:gd name="T114" fmla="*/ 14 w 264"/>
                <a:gd name="T115" fmla="*/ 10 h 209"/>
                <a:gd name="T116" fmla="*/ 11 w 264"/>
                <a:gd name="T117" fmla="*/ 8 h 209"/>
                <a:gd name="T118" fmla="*/ 7 w 264"/>
                <a:gd name="T119" fmla="*/ 6 h 209"/>
                <a:gd name="T120" fmla="*/ 4 w 264"/>
                <a:gd name="T121" fmla="*/ 5 h 209"/>
                <a:gd name="T122" fmla="*/ 1 w 264"/>
                <a:gd name="T123" fmla="*/ 5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5" name="Group 327"/>
          <p:cNvGrpSpPr>
            <a:grpSpLocks/>
          </p:cNvGrpSpPr>
          <p:nvPr/>
        </p:nvGrpSpPr>
        <p:grpSpPr bwMode="auto">
          <a:xfrm rot="10638200">
            <a:off x="7158038" y="5334000"/>
            <a:ext cx="1917700" cy="1524000"/>
            <a:chOff x="382" y="373"/>
            <a:chExt cx="1064" cy="1064"/>
          </a:xfrm>
        </p:grpSpPr>
        <p:grpSp>
          <p:nvGrpSpPr>
            <p:cNvPr id="346" name="Group 328"/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467" name="Freeform 329"/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29 h 130"/>
                  <a:gd name="T2" fmla="*/ 0 w 296"/>
                  <a:gd name="T3" fmla="*/ 28 h 130"/>
                  <a:gd name="T4" fmla="*/ 2 w 296"/>
                  <a:gd name="T5" fmla="*/ 28 h 130"/>
                  <a:gd name="T6" fmla="*/ 2 w 296"/>
                  <a:gd name="T7" fmla="*/ 28 h 130"/>
                  <a:gd name="T8" fmla="*/ 2 w 296"/>
                  <a:gd name="T9" fmla="*/ 27 h 130"/>
                  <a:gd name="T10" fmla="*/ 8 w 296"/>
                  <a:gd name="T11" fmla="*/ 29 h 130"/>
                  <a:gd name="T12" fmla="*/ 14 w 296"/>
                  <a:gd name="T13" fmla="*/ 29 h 130"/>
                  <a:gd name="T14" fmla="*/ 20 w 296"/>
                  <a:gd name="T15" fmla="*/ 30 h 130"/>
                  <a:gd name="T16" fmla="*/ 26 w 296"/>
                  <a:gd name="T17" fmla="*/ 29 h 130"/>
                  <a:gd name="T18" fmla="*/ 31 w 296"/>
                  <a:gd name="T19" fmla="*/ 28 h 130"/>
                  <a:gd name="T20" fmla="*/ 36 w 296"/>
                  <a:gd name="T21" fmla="*/ 26 h 130"/>
                  <a:gd name="T22" fmla="*/ 41 w 296"/>
                  <a:gd name="T23" fmla="*/ 25 h 130"/>
                  <a:gd name="T24" fmla="*/ 46 w 296"/>
                  <a:gd name="T25" fmla="*/ 22 h 130"/>
                  <a:gd name="T26" fmla="*/ 50 w 296"/>
                  <a:gd name="T27" fmla="*/ 20 h 130"/>
                  <a:gd name="T28" fmla="*/ 55 w 296"/>
                  <a:gd name="T29" fmla="*/ 17 h 130"/>
                  <a:gd name="T30" fmla="*/ 58 w 296"/>
                  <a:gd name="T31" fmla="*/ 14 h 130"/>
                  <a:gd name="T32" fmla="*/ 62 w 296"/>
                  <a:gd name="T33" fmla="*/ 11 h 130"/>
                  <a:gd name="T34" fmla="*/ 66 w 296"/>
                  <a:gd name="T35" fmla="*/ 8 h 130"/>
                  <a:gd name="T36" fmla="*/ 69 w 296"/>
                  <a:gd name="T37" fmla="*/ 5 h 130"/>
                  <a:gd name="T38" fmla="*/ 72 w 296"/>
                  <a:gd name="T39" fmla="*/ 3 h 130"/>
                  <a:gd name="T40" fmla="*/ 74 w 296"/>
                  <a:gd name="T41" fmla="*/ 0 h 130"/>
                  <a:gd name="T42" fmla="*/ 74 w 296"/>
                  <a:gd name="T43" fmla="*/ 4 h 130"/>
                  <a:gd name="T44" fmla="*/ 72 w 296"/>
                  <a:gd name="T45" fmla="*/ 7 h 130"/>
                  <a:gd name="T46" fmla="*/ 69 w 296"/>
                  <a:gd name="T47" fmla="*/ 10 h 130"/>
                  <a:gd name="T48" fmla="*/ 65 w 296"/>
                  <a:gd name="T49" fmla="*/ 13 h 130"/>
                  <a:gd name="T50" fmla="*/ 61 w 296"/>
                  <a:gd name="T51" fmla="*/ 17 h 130"/>
                  <a:gd name="T52" fmla="*/ 56 w 296"/>
                  <a:gd name="T53" fmla="*/ 20 h 130"/>
                  <a:gd name="T54" fmla="*/ 51 w 296"/>
                  <a:gd name="T55" fmla="*/ 23 h 130"/>
                  <a:gd name="T56" fmla="*/ 45 w 296"/>
                  <a:gd name="T57" fmla="*/ 26 h 130"/>
                  <a:gd name="T58" fmla="*/ 40 w 296"/>
                  <a:gd name="T59" fmla="*/ 28 h 130"/>
                  <a:gd name="T60" fmla="*/ 34 w 296"/>
                  <a:gd name="T61" fmla="*/ 30 h 130"/>
                  <a:gd name="T62" fmla="*/ 27 w 296"/>
                  <a:gd name="T63" fmla="*/ 32 h 130"/>
                  <a:gd name="T64" fmla="*/ 22 w 296"/>
                  <a:gd name="T65" fmla="*/ 33 h 130"/>
                  <a:gd name="T66" fmla="*/ 16 w 296"/>
                  <a:gd name="T67" fmla="*/ 33 h 130"/>
                  <a:gd name="T68" fmla="*/ 10 w 296"/>
                  <a:gd name="T69" fmla="*/ 33 h 130"/>
                  <a:gd name="T70" fmla="*/ 5 w 296"/>
                  <a:gd name="T71" fmla="*/ 31 h 130"/>
                  <a:gd name="T72" fmla="*/ 0 w 296"/>
                  <a:gd name="T73" fmla="*/ 29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30"/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3 w 17"/>
                  <a:gd name="T1" fmla="*/ 0 h 101"/>
                  <a:gd name="T2" fmla="*/ 4 w 17"/>
                  <a:gd name="T3" fmla="*/ 3 h 101"/>
                  <a:gd name="T4" fmla="*/ 4 w 17"/>
                  <a:gd name="T5" fmla="*/ 10 h 101"/>
                  <a:gd name="T6" fmla="*/ 3 w 17"/>
                  <a:gd name="T7" fmla="*/ 18 h 101"/>
                  <a:gd name="T8" fmla="*/ 0 w 17"/>
                  <a:gd name="T9" fmla="*/ 25 h 101"/>
                  <a:gd name="T10" fmla="*/ 0 w 17"/>
                  <a:gd name="T11" fmla="*/ 18 h 101"/>
                  <a:gd name="T12" fmla="*/ 1 w 17"/>
                  <a:gd name="T13" fmla="*/ 10 h 101"/>
                  <a:gd name="T14" fmla="*/ 2 w 17"/>
                  <a:gd name="T15" fmla="*/ 3 h 101"/>
                  <a:gd name="T16" fmla="*/ 3 w 17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31"/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4 w 21"/>
                  <a:gd name="T1" fmla="*/ 0 h 120"/>
                  <a:gd name="T2" fmla="*/ 5 w 21"/>
                  <a:gd name="T3" fmla="*/ 4 h 120"/>
                  <a:gd name="T4" fmla="*/ 4 w 21"/>
                  <a:gd name="T5" fmla="*/ 13 h 120"/>
                  <a:gd name="T6" fmla="*/ 3 w 21"/>
                  <a:gd name="T7" fmla="*/ 23 h 120"/>
                  <a:gd name="T8" fmla="*/ 0 w 21"/>
                  <a:gd name="T9" fmla="*/ 30 h 120"/>
                  <a:gd name="T10" fmla="*/ 0 w 21"/>
                  <a:gd name="T11" fmla="*/ 24 h 120"/>
                  <a:gd name="T12" fmla="*/ 1 w 21"/>
                  <a:gd name="T13" fmla="*/ 14 h 120"/>
                  <a:gd name="T14" fmla="*/ 2 w 21"/>
                  <a:gd name="T15" fmla="*/ 4 h 120"/>
                  <a:gd name="T16" fmla="*/ 4 w 21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32"/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3 w 17"/>
                  <a:gd name="T1" fmla="*/ 0 h 127"/>
                  <a:gd name="T2" fmla="*/ 4 w 17"/>
                  <a:gd name="T3" fmla="*/ 4 h 127"/>
                  <a:gd name="T4" fmla="*/ 5 w 17"/>
                  <a:gd name="T5" fmla="*/ 13 h 127"/>
                  <a:gd name="T6" fmla="*/ 3 w 17"/>
                  <a:gd name="T7" fmla="*/ 24 h 127"/>
                  <a:gd name="T8" fmla="*/ 0 w 17"/>
                  <a:gd name="T9" fmla="*/ 31 h 127"/>
                  <a:gd name="T10" fmla="*/ 0 w 17"/>
                  <a:gd name="T11" fmla="*/ 25 h 127"/>
                  <a:gd name="T12" fmla="*/ 1 w 17"/>
                  <a:gd name="T13" fmla="*/ 14 h 127"/>
                  <a:gd name="T14" fmla="*/ 1 w 17"/>
                  <a:gd name="T15" fmla="*/ 4 h 127"/>
                  <a:gd name="T16" fmla="*/ 3 w 17"/>
                  <a:gd name="T17" fmla="*/ 0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33"/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2 w 14"/>
                  <a:gd name="T1" fmla="*/ 0 h 113"/>
                  <a:gd name="T2" fmla="*/ 4 w 14"/>
                  <a:gd name="T3" fmla="*/ 4 h 113"/>
                  <a:gd name="T4" fmla="*/ 4 w 14"/>
                  <a:gd name="T5" fmla="*/ 13 h 113"/>
                  <a:gd name="T6" fmla="*/ 3 w 14"/>
                  <a:gd name="T7" fmla="*/ 23 h 113"/>
                  <a:gd name="T8" fmla="*/ 1 w 14"/>
                  <a:gd name="T9" fmla="*/ 29 h 113"/>
                  <a:gd name="T10" fmla="*/ 1 w 14"/>
                  <a:gd name="T11" fmla="*/ 22 h 113"/>
                  <a:gd name="T12" fmla="*/ 0 w 14"/>
                  <a:gd name="T13" fmla="*/ 13 h 113"/>
                  <a:gd name="T14" fmla="*/ 1 w 14"/>
                  <a:gd name="T15" fmla="*/ 4 h 113"/>
                  <a:gd name="T16" fmla="*/ 2 w 14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34"/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0 w 17"/>
                  <a:gd name="T1" fmla="*/ 0 h 95"/>
                  <a:gd name="T2" fmla="*/ 2 w 17"/>
                  <a:gd name="T3" fmla="*/ 2 h 95"/>
                  <a:gd name="T4" fmla="*/ 4 w 17"/>
                  <a:gd name="T5" fmla="*/ 9 h 95"/>
                  <a:gd name="T6" fmla="*/ 3 w 17"/>
                  <a:gd name="T7" fmla="*/ 17 h 95"/>
                  <a:gd name="T8" fmla="*/ 1 w 17"/>
                  <a:gd name="T9" fmla="*/ 23 h 95"/>
                  <a:gd name="T10" fmla="*/ 1 w 17"/>
                  <a:gd name="T11" fmla="*/ 18 h 95"/>
                  <a:gd name="T12" fmla="*/ 0 w 17"/>
                  <a:gd name="T13" fmla="*/ 10 h 95"/>
                  <a:gd name="T14" fmla="*/ 0 w 17"/>
                  <a:gd name="T15" fmla="*/ 3 h 95"/>
                  <a:gd name="T16" fmla="*/ 0 w 17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35"/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1 w 20"/>
                  <a:gd name="T1" fmla="*/ 0 h 46"/>
                  <a:gd name="T2" fmla="*/ 3 w 20"/>
                  <a:gd name="T3" fmla="*/ 1 h 46"/>
                  <a:gd name="T4" fmla="*/ 5 w 20"/>
                  <a:gd name="T5" fmla="*/ 5 h 46"/>
                  <a:gd name="T6" fmla="*/ 5 w 20"/>
                  <a:gd name="T7" fmla="*/ 9 h 46"/>
                  <a:gd name="T8" fmla="*/ 4 w 20"/>
                  <a:gd name="T9" fmla="*/ 12 h 46"/>
                  <a:gd name="T10" fmla="*/ 4 w 20"/>
                  <a:gd name="T11" fmla="*/ 8 h 46"/>
                  <a:gd name="T12" fmla="*/ 2 w 20"/>
                  <a:gd name="T13" fmla="*/ 4 h 46"/>
                  <a:gd name="T14" fmla="*/ 0 w 20"/>
                  <a:gd name="T15" fmla="*/ 1 h 46"/>
                  <a:gd name="T16" fmla="*/ 1 w 20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36"/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3 w 17"/>
                  <a:gd name="T1" fmla="*/ 0 h 87"/>
                  <a:gd name="T2" fmla="*/ 4 w 17"/>
                  <a:gd name="T3" fmla="*/ 3 h 87"/>
                  <a:gd name="T4" fmla="*/ 4 w 17"/>
                  <a:gd name="T5" fmla="*/ 9 h 87"/>
                  <a:gd name="T6" fmla="*/ 3 w 17"/>
                  <a:gd name="T7" fmla="*/ 16 h 87"/>
                  <a:gd name="T8" fmla="*/ 0 w 17"/>
                  <a:gd name="T9" fmla="*/ 22 h 87"/>
                  <a:gd name="T10" fmla="*/ 0 w 17"/>
                  <a:gd name="T11" fmla="*/ 16 h 87"/>
                  <a:gd name="T12" fmla="*/ 1 w 17"/>
                  <a:gd name="T13" fmla="*/ 9 h 87"/>
                  <a:gd name="T14" fmla="*/ 2 w 17"/>
                  <a:gd name="T15" fmla="*/ 3 h 87"/>
                  <a:gd name="T16" fmla="*/ 3 w 17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37"/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2 w 17"/>
                  <a:gd name="T1" fmla="*/ 0 h 124"/>
                  <a:gd name="T2" fmla="*/ 4 w 17"/>
                  <a:gd name="T3" fmla="*/ 5 h 124"/>
                  <a:gd name="T4" fmla="*/ 4 w 17"/>
                  <a:gd name="T5" fmla="*/ 14 h 124"/>
                  <a:gd name="T6" fmla="*/ 3 w 17"/>
                  <a:gd name="T7" fmla="*/ 24 h 124"/>
                  <a:gd name="T8" fmla="*/ 0 w 17"/>
                  <a:gd name="T9" fmla="*/ 31 h 124"/>
                  <a:gd name="T10" fmla="*/ 0 w 17"/>
                  <a:gd name="T11" fmla="*/ 25 h 124"/>
                  <a:gd name="T12" fmla="*/ 0 w 17"/>
                  <a:gd name="T13" fmla="*/ 14 h 124"/>
                  <a:gd name="T14" fmla="*/ 1 w 17"/>
                  <a:gd name="T15" fmla="*/ 5 h 124"/>
                  <a:gd name="T16" fmla="*/ 2 w 17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38"/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0 w 17"/>
                  <a:gd name="T1" fmla="*/ 0 h 108"/>
                  <a:gd name="T2" fmla="*/ 2 w 17"/>
                  <a:gd name="T3" fmla="*/ 4 h 108"/>
                  <a:gd name="T4" fmla="*/ 4 w 17"/>
                  <a:gd name="T5" fmla="*/ 11 h 108"/>
                  <a:gd name="T6" fmla="*/ 4 w 17"/>
                  <a:gd name="T7" fmla="*/ 21 h 108"/>
                  <a:gd name="T8" fmla="*/ 2 w 17"/>
                  <a:gd name="T9" fmla="*/ 27 h 108"/>
                  <a:gd name="T10" fmla="*/ 1 w 17"/>
                  <a:gd name="T11" fmla="*/ 21 h 108"/>
                  <a:gd name="T12" fmla="*/ 0 w 17"/>
                  <a:gd name="T13" fmla="*/ 12 h 108"/>
                  <a:gd name="T14" fmla="*/ 0 w 17"/>
                  <a:gd name="T15" fmla="*/ 4 h 108"/>
                  <a:gd name="T16" fmla="*/ 0 w 17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39"/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0 w 9"/>
                  <a:gd name="T1" fmla="*/ 0 h 90"/>
                  <a:gd name="T2" fmla="*/ 1 w 9"/>
                  <a:gd name="T3" fmla="*/ 4 h 90"/>
                  <a:gd name="T4" fmla="*/ 2 w 9"/>
                  <a:gd name="T5" fmla="*/ 11 h 90"/>
                  <a:gd name="T6" fmla="*/ 1 w 9"/>
                  <a:gd name="T7" fmla="*/ 19 h 90"/>
                  <a:gd name="T8" fmla="*/ 0 w 9"/>
                  <a:gd name="T9" fmla="*/ 23 h 90"/>
                  <a:gd name="T10" fmla="*/ 0 w 9"/>
                  <a:gd name="T11" fmla="*/ 18 h 90"/>
                  <a:gd name="T12" fmla="*/ 0 w 9"/>
                  <a:gd name="T13" fmla="*/ 11 h 90"/>
                  <a:gd name="T14" fmla="*/ 0 w 9"/>
                  <a:gd name="T15" fmla="*/ 4 h 90"/>
                  <a:gd name="T16" fmla="*/ 0 w 9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40"/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1 w 18"/>
                  <a:gd name="T1" fmla="*/ 0 h 55"/>
                  <a:gd name="T2" fmla="*/ 3 w 18"/>
                  <a:gd name="T3" fmla="*/ 2 h 55"/>
                  <a:gd name="T4" fmla="*/ 4 w 18"/>
                  <a:gd name="T5" fmla="*/ 6 h 55"/>
                  <a:gd name="T6" fmla="*/ 5 w 18"/>
                  <a:gd name="T7" fmla="*/ 11 h 55"/>
                  <a:gd name="T8" fmla="*/ 3 w 18"/>
                  <a:gd name="T9" fmla="*/ 14 h 55"/>
                  <a:gd name="T10" fmla="*/ 3 w 18"/>
                  <a:gd name="T11" fmla="*/ 10 h 55"/>
                  <a:gd name="T12" fmla="*/ 2 w 18"/>
                  <a:gd name="T13" fmla="*/ 6 h 55"/>
                  <a:gd name="T14" fmla="*/ 0 w 18"/>
                  <a:gd name="T15" fmla="*/ 2 h 55"/>
                  <a:gd name="T16" fmla="*/ 1 w 1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41"/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15 h 56"/>
                  <a:gd name="T2" fmla="*/ 0 w 18"/>
                  <a:gd name="T3" fmla="*/ 12 h 56"/>
                  <a:gd name="T4" fmla="*/ 1 w 18"/>
                  <a:gd name="T5" fmla="*/ 6 h 56"/>
                  <a:gd name="T6" fmla="*/ 2 w 18"/>
                  <a:gd name="T7" fmla="*/ 2 h 56"/>
                  <a:gd name="T8" fmla="*/ 4 w 18"/>
                  <a:gd name="T9" fmla="*/ 0 h 56"/>
                  <a:gd name="T10" fmla="*/ 5 w 18"/>
                  <a:gd name="T11" fmla="*/ 3 h 56"/>
                  <a:gd name="T12" fmla="*/ 4 w 18"/>
                  <a:gd name="T13" fmla="*/ 7 h 56"/>
                  <a:gd name="T14" fmla="*/ 2 w 18"/>
                  <a:gd name="T15" fmla="*/ 12 h 56"/>
                  <a:gd name="T16" fmla="*/ 0 w 18"/>
                  <a:gd name="T17" fmla="*/ 15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42"/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3 h 12"/>
                  <a:gd name="T2" fmla="*/ 1 w 52"/>
                  <a:gd name="T3" fmla="*/ 3 h 12"/>
                  <a:gd name="T4" fmla="*/ 3 w 52"/>
                  <a:gd name="T5" fmla="*/ 3 h 12"/>
                  <a:gd name="T6" fmla="*/ 5 w 52"/>
                  <a:gd name="T7" fmla="*/ 3 h 12"/>
                  <a:gd name="T8" fmla="*/ 7 w 52"/>
                  <a:gd name="T9" fmla="*/ 3 h 12"/>
                  <a:gd name="T10" fmla="*/ 9 w 52"/>
                  <a:gd name="T11" fmla="*/ 3 h 12"/>
                  <a:gd name="T12" fmla="*/ 11 w 52"/>
                  <a:gd name="T13" fmla="*/ 3 h 12"/>
                  <a:gd name="T14" fmla="*/ 13 w 52"/>
                  <a:gd name="T15" fmla="*/ 2 h 12"/>
                  <a:gd name="T16" fmla="*/ 13 w 52"/>
                  <a:gd name="T17" fmla="*/ 2 h 12"/>
                  <a:gd name="T18" fmla="*/ 13 w 52"/>
                  <a:gd name="T19" fmla="*/ 1 h 12"/>
                  <a:gd name="T20" fmla="*/ 12 w 52"/>
                  <a:gd name="T21" fmla="*/ 0 h 12"/>
                  <a:gd name="T22" fmla="*/ 10 w 52"/>
                  <a:gd name="T23" fmla="*/ 0 h 12"/>
                  <a:gd name="T24" fmla="*/ 8 w 52"/>
                  <a:gd name="T25" fmla="*/ 1 h 12"/>
                  <a:gd name="T26" fmla="*/ 6 w 52"/>
                  <a:gd name="T27" fmla="*/ 2 h 12"/>
                  <a:gd name="T28" fmla="*/ 3 w 52"/>
                  <a:gd name="T29" fmla="*/ 2 h 12"/>
                  <a:gd name="T30" fmla="*/ 2 w 52"/>
                  <a:gd name="T31" fmla="*/ 3 h 12"/>
                  <a:gd name="T32" fmla="*/ 0 w 52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43"/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8 h 32"/>
                  <a:gd name="T2" fmla="*/ 1 w 42"/>
                  <a:gd name="T3" fmla="*/ 8 h 32"/>
                  <a:gd name="T4" fmla="*/ 3 w 42"/>
                  <a:gd name="T5" fmla="*/ 7 h 32"/>
                  <a:gd name="T6" fmla="*/ 4 w 42"/>
                  <a:gd name="T7" fmla="*/ 6 h 32"/>
                  <a:gd name="T8" fmla="*/ 7 w 42"/>
                  <a:gd name="T9" fmla="*/ 5 h 32"/>
                  <a:gd name="T10" fmla="*/ 9 w 42"/>
                  <a:gd name="T11" fmla="*/ 4 h 32"/>
                  <a:gd name="T12" fmla="*/ 10 w 42"/>
                  <a:gd name="T13" fmla="*/ 3 h 32"/>
                  <a:gd name="T14" fmla="*/ 12 w 42"/>
                  <a:gd name="T15" fmla="*/ 1 h 32"/>
                  <a:gd name="T16" fmla="*/ 12 w 42"/>
                  <a:gd name="T17" fmla="*/ 0 h 32"/>
                  <a:gd name="T18" fmla="*/ 9 w 42"/>
                  <a:gd name="T19" fmla="*/ 0 h 32"/>
                  <a:gd name="T20" fmla="*/ 6 w 42"/>
                  <a:gd name="T21" fmla="*/ 3 h 32"/>
                  <a:gd name="T22" fmla="*/ 3 w 42"/>
                  <a:gd name="T23" fmla="*/ 6 h 32"/>
                  <a:gd name="T24" fmla="*/ 0 w 42"/>
                  <a:gd name="T25" fmla="*/ 8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344"/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1 w 16"/>
                  <a:gd name="T1" fmla="*/ 0 h 69"/>
                  <a:gd name="T2" fmla="*/ 3 w 16"/>
                  <a:gd name="T3" fmla="*/ 4 h 69"/>
                  <a:gd name="T4" fmla="*/ 4 w 16"/>
                  <a:gd name="T5" fmla="*/ 9 h 69"/>
                  <a:gd name="T6" fmla="*/ 4 w 16"/>
                  <a:gd name="T7" fmla="*/ 14 h 69"/>
                  <a:gd name="T8" fmla="*/ 2 w 16"/>
                  <a:gd name="T9" fmla="*/ 17 h 69"/>
                  <a:gd name="T10" fmla="*/ 1 w 16"/>
                  <a:gd name="T11" fmla="*/ 15 h 69"/>
                  <a:gd name="T12" fmla="*/ 0 w 16"/>
                  <a:gd name="T13" fmla="*/ 10 h 69"/>
                  <a:gd name="T14" fmla="*/ 1 w 16"/>
                  <a:gd name="T15" fmla="*/ 5 h 69"/>
                  <a:gd name="T16" fmla="*/ 1 w 16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345"/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5 w 23"/>
                  <a:gd name="T1" fmla="*/ 0 h 66"/>
                  <a:gd name="T2" fmla="*/ 5 w 23"/>
                  <a:gd name="T3" fmla="*/ 4 h 66"/>
                  <a:gd name="T4" fmla="*/ 4 w 23"/>
                  <a:gd name="T5" fmla="*/ 10 h 66"/>
                  <a:gd name="T6" fmla="*/ 3 w 23"/>
                  <a:gd name="T7" fmla="*/ 14 h 66"/>
                  <a:gd name="T8" fmla="*/ 0 w 23"/>
                  <a:gd name="T9" fmla="*/ 17 h 66"/>
                  <a:gd name="T10" fmla="*/ 0 w 23"/>
                  <a:gd name="T11" fmla="*/ 14 h 66"/>
                  <a:gd name="T12" fmla="*/ 1 w 23"/>
                  <a:gd name="T13" fmla="*/ 10 h 66"/>
                  <a:gd name="T14" fmla="*/ 4 w 23"/>
                  <a:gd name="T15" fmla="*/ 4 h 66"/>
                  <a:gd name="T16" fmla="*/ 5 w 2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346"/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2 w 17"/>
                  <a:gd name="T3" fmla="*/ 3 h 62"/>
                  <a:gd name="T4" fmla="*/ 3 w 17"/>
                  <a:gd name="T5" fmla="*/ 7 h 62"/>
                  <a:gd name="T6" fmla="*/ 4 w 17"/>
                  <a:gd name="T7" fmla="*/ 12 h 62"/>
                  <a:gd name="T8" fmla="*/ 3 w 17"/>
                  <a:gd name="T9" fmla="*/ 16 h 62"/>
                  <a:gd name="T10" fmla="*/ 1 w 17"/>
                  <a:gd name="T11" fmla="*/ 15 h 62"/>
                  <a:gd name="T12" fmla="*/ 1 w 17"/>
                  <a:gd name="T13" fmla="*/ 11 h 62"/>
                  <a:gd name="T14" fmla="*/ 0 w 17"/>
                  <a:gd name="T15" fmla="*/ 5 h 62"/>
                  <a:gd name="T16" fmla="*/ 0 w 1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347"/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3 w 24"/>
                  <a:gd name="T3" fmla="*/ 3 h 65"/>
                  <a:gd name="T4" fmla="*/ 5 w 24"/>
                  <a:gd name="T5" fmla="*/ 8 h 65"/>
                  <a:gd name="T6" fmla="*/ 6 w 24"/>
                  <a:gd name="T7" fmla="*/ 14 h 65"/>
                  <a:gd name="T8" fmla="*/ 6 w 24"/>
                  <a:gd name="T9" fmla="*/ 17 h 65"/>
                  <a:gd name="T10" fmla="*/ 4 w 24"/>
                  <a:gd name="T11" fmla="*/ 16 h 65"/>
                  <a:gd name="T12" fmla="*/ 3 w 24"/>
                  <a:gd name="T13" fmla="*/ 11 h 65"/>
                  <a:gd name="T14" fmla="*/ 2 w 24"/>
                  <a:gd name="T15" fmla="*/ 6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348"/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4 w 30"/>
                  <a:gd name="T3" fmla="*/ 3 h 61"/>
                  <a:gd name="T4" fmla="*/ 6 w 30"/>
                  <a:gd name="T5" fmla="*/ 8 h 61"/>
                  <a:gd name="T6" fmla="*/ 8 w 30"/>
                  <a:gd name="T7" fmla="*/ 13 h 61"/>
                  <a:gd name="T8" fmla="*/ 7 w 30"/>
                  <a:gd name="T9" fmla="*/ 16 h 61"/>
                  <a:gd name="T10" fmla="*/ 5 w 30"/>
                  <a:gd name="T11" fmla="*/ 14 h 61"/>
                  <a:gd name="T12" fmla="*/ 4 w 30"/>
                  <a:gd name="T13" fmla="*/ 10 h 61"/>
                  <a:gd name="T14" fmla="*/ 2 w 30"/>
                  <a:gd name="T15" fmla="*/ 4 h 61"/>
                  <a:gd name="T16" fmla="*/ 0 w 30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349"/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2 w 46"/>
                  <a:gd name="T3" fmla="*/ 2 h 64"/>
                  <a:gd name="T4" fmla="*/ 4 w 46"/>
                  <a:gd name="T5" fmla="*/ 4 h 64"/>
                  <a:gd name="T6" fmla="*/ 6 w 46"/>
                  <a:gd name="T7" fmla="*/ 6 h 64"/>
                  <a:gd name="T8" fmla="*/ 9 w 46"/>
                  <a:gd name="T9" fmla="*/ 9 h 64"/>
                  <a:gd name="T10" fmla="*/ 10 w 46"/>
                  <a:gd name="T11" fmla="*/ 12 h 64"/>
                  <a:gd name="T12" fmla="*/ 11 w 46"/>
                  <a:gd name="T13" fmla="*/ 14 h 64"/>
                  <a:gd name="T14" fmla="*/ 12 w 46"/>
                  <a:gd name="T15" fmla="*/ 15 h 64"/>
                  <a:gd name="T16" fmla="*/ 11 w 46"/>
                  <a:gd name="T17" fmla="*/ 17 h 64"/>
                  <a:gd name="T18" fmla="*/ 8 w 46"/>
                  <a:gd name="T19" fmla="*/ 15 h 64"/>
                  <a:gd name="T20" fmla="*/ 5 w 46"/>
                  <a:gd name="T21" fmla="*/ 11 h 64"/>
                  <a:gd name="T22" fmla="*/ 3 w 46"/>
                  <a:gd name="T23" fmla="*/ 5 h 64"/>
                  <a:gd name="T24" fmla="*/ 0 w 46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350"/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2 w 60"/>
                  <a:gd name="T3" fmla="*/ 1 h 61"/>
                  <a:gd name="T4" fmla="*/ 5 w 60"/>
                  <a:gd name="T5" fmla="*/ 3 h 61"/>
                  <a:gd name="T6" fmla="*/ 7 w 60"/>
                  <a:gd name="T7" fmla="*/ 6 h 61"/>
                  <a:gd name="T8" fmla="*/ 10 w 60"/>
                  <a:gd name="T9" fmla="*/ 8 h 61"/>
                  <a:gd name="T10" fmla="*/ 13 w 60"/>
                  <a:gd name="T11" fmla="*/ 11 h 61"/>
                  <a:gd name="T12" fmla="*/ 15 w 60"/>
                  <a:gd name="T13" fmla="*/ 13 h 61"/>
                  <a:gd name="T14" fmla="*/ 15 w 60"/>
                  <a:gd name="T15" fmla="*/ 15 h 61"/>
                  <a:gd name="T16" fmla="*/ 15 w 60"/>
                  <a:gd name="T17" fmla="*/ 16 h 61"/>
                  <a:gd name="T18" fmla="*/ 13 w 60"/>
                  <a:gd name="T19" fmla="*/ 16 h 61"/>
                  <a:gd name="T20" fmla="*/ 12 w 60"/>
                  <a:gd name="T21" fmla="*/ 14 h 61"/>
                  <a:gd name="T22" fmla="*/ 9 w 60"/>
                  <a:gd name="T23" fmla="*/ 12 h 61"/>
                  <a:gd name="T24" fmla="*/ 7 w 60"/>
                  <a:gd name="T25" fmla="*/ 9 h 61"/>
                  <a:gd name="T26" fmla="*/ 5 w 60"/>
                  <a:gd name="T27" fmla="*/ 6 h 61"/>
                  <a:gd name="T28" fmla="*/ 3 w 60"/>
                  <a:gd name="T29" fmla="*/ 3 h 61"/>
                  <a:gd name="T30" fmla="*/ 2 w 60"/>
                  <a:gd name="T31" fmla="*/ 1 h 61"/>
                  <a:gd name="T32" fmla="*/ 0 w 60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351"/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2 w 67"/>
                  <a:gd name="T3" fmla="*/ 2 h 64"/>
                  <a:gd name="T4" fmla="*/ 5 w 67"/>
                  <a:gd name="T5" fmla="*/ 3 h 64"/>
                  <a:gd name="T6" fmla="*/ 8 w 67"/>
                  <a:gd name="T7" fmla="*/ 5 h 64"/>
                  <a:gd name="T8" fmla="*/ 11 w 67"/>
                  <a:gd name="T9" fmla="*/ 8 h 64"/>
                  <a:gd name="T10" fmla="*/ 14 w 67"/>
                  <a:gd name="T11" fmla="*/ 11 h 64"/>
                  <a:gd name="T12" fmla="*/ 16 w 67"/>
                  <a:gd name="T13" fmla="*/ 13 h 64"/>
                  <a:gd name="T14" fmla="*/ 17 w 67"/>
                  <a:gd name="T15" fmla="*/ 15 h 64"/>
                  <a:gd name="T16" fmla="*/ 17 w 67"/>
                  <a:gd name="T17" fmla="*/ 17 h 64"/>
                  <a:gd name="T18" fmla="*/ 15 w 67"/>
                  <a:gd name="T19" fmla="*/ 17 h 64"/>
                  <a:gd name="T20" fmla="*/ 13 w 67"/>
                  <a:gd name="T21" fmla="*/ 16 h 64"/>
                  <a:gd name="T22" fmla="*/ 11 w 67"/>
                  <a:gd name="T23" fmla="*/ 13 h 64"/>
                  <a:gd name="T24" fmla="*/ 9 w 67"/>
                  <a:gd name="T25" fmla="*/ 10 h 64"/>
                  <a:gd name="T26" fmla="*/ 6 w 67"/>
                  <a:gd name="T27" fmla="*/ 7 h 64"/>
                  <a:gd name="T28" fmla="*/ 4 w 67"/>
                  <a:gd name="T29" fmla="*/ 4 h 64"/>
                  <a:gd name="T30" fmla="*/ 2 w 67"/>
                  <a:gd name="T31" fmla="*/ 2 h 64"/>
                  <a:gd name="T32" fmla="*/ 0 w 67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352"/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2 w 77"/>
                  <a:gd name="T3" fmla="*/ 1 h 58"/>
                  <a:gd name="T4" fmla="*/ 5 w 77"/>
                  <a:gd name="T5" fmla="*/ 2 h 58"/>
                  <a:gd name="T6" fmla="*/ 8 w 77"/>
                  <a:gd name="T7" fmla="*/ 4 h 58"/>
                  <a:gd name="T8" fmla="*/ 11 w 77"/>
                  <a:gd name="T9" fmla="*/ 5 h 58"/>
                  <a:gd name="T10" fmla="*/ 14 w 77"/>
                  <a:gd name="T11" fmla="*/ 8 h 58"/>
                  <a:gd name="T12" fmla="*/ 16 w 77"/>
                  <a:gd name="T13" fmla="*/ 9 h 58"/>
                  <a:gd name="T14" fmla="*/ 18 w 77"/>
                  <a:gd name="T15" fmla="*/ 12 h 58"/>
                  <a:gd name="T16" fmla="*/ 19 w 77"/>
                  <a:gd name="T17" fmla="*/ 14 h 58"/>
                  <a:gd name="T18" fmla="*/ 18 w 77"/>
                  <a:gd name="T19" fmla="*/ 15 h 58"/>
                  <a:gd name="T20" fmla="*/ 16 w 77"/>
                  <a:gd name="T21" fmla="*/ 14 h 58"/>
                  <a:gd name="T22" fmla="*/ 13 w 77"/>
                  <a:gd name="T23" fmla="*/ 12 h 58"/>
                  <a:gd name="T24" fmla="*/ 10 w 77"/>
                  <a:gd name="T25" fmla="*/ 9 h 58"/>
                  <a:gd name="T26" fmla="*/ 7 w 77"/>
                  <a:gd name="T27" fmla="*/ 7 h 58"/>
                  <a:gd name="T28" fmla="*/ 4 w 77"/>
                  <a:gd name="T29" fmla="*/ 4 h 58"/>
                  <a:gd name="T30" fmla="*/ 1 w 77"/>
                  <a:gd name="T31" fmla="*/ 2 h 58"/>
                  <a:gd name="T32" fmla="*/ 0 w 77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353"/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20 w 80"/>
                  <a:gd name="T1" fmla="*/ 7 h 27"/>
                  <a:gd name="T2" fmla="*/ 20 w 80"/>
                  <a:gd name="T3" fmla="*/ 7 h 27"/>
                  <a:gd name="T4" fmla="*/ 17 w 80"/>
                  <a:gd name="T5" fmla="*/ 7 h 27"/>
                  <a:gd name="T6" fmla="*/ 15 w 80"/>
                  <a:gd name="T7" fmla="*/ 6 h 27"/>
                  <a:gd name="T8" fmla="*/ 12 w 80"/>
                  <a:gd name="T9" fmla="*/ 5 h 27"/>
                  <a:gd name="T10" fmla="*/ 8 w 80"/>
                  <a:gd name="T11" fmla="*/ 4 h 27"/>
                  <a:gd name="T12" fmla="*/ 5 w 80"/>
                  <a:gd name="T13" fmla="*/ 3 h 27"/>
                  <a:gd name="T14" fmla="*/ 2 w 80"/>
                  <a:gd name="T15" fmla="*/ 2 h 27"/>
                  <a:gd name="T16" fmla="*/ 0 w 80"/>
                  <a:gd name="T17" fmla="*/ 1 h 27"/>
                  <a:gd name="T18" fmla="*/ 3 w 80"/>
                  <a:gd name="T19" fmla="*/ 0 h 27"/>
                  <a:gd name="T20" fmla="*/ 6 w 80"/>
                  <a:gd name="T21" fmla="*/ 0 h 27"/>
                  <a:gd name="T22" fmla="*/ 10 w 80"/>
                  <a:gd name="T23" fmla="*/ 1 h 27"/>
                  <a:gd name="T24" fmla="*/ 13 w 80"/>
                  <a:gd name="T25" fmla="*/ 2 h 27"/>
                  <a:gd name="T26" fmla="*/ 17 w 80"/>
                  <a:gd name="T27" fmla="*/ 2 h 27"/>
                  <a:gd name="T28" fmla="*/ 19 w 80"/>
                  <a:gd name="T29" fmla="*/ 4 h 27"/>
                  <a:gd name="T30" fmla="*/ 20 w 80"/>
                  <a:gd name="T31" fmla="*/ 5 h 27"/>
                  <a:gd name="T32" fmla="*/ 20 w 80"/>
                  <a:gd name="T33" fmla="*/ 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354"/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20 w 81"/>
                  <a:gd name="T1" fmla="*/ 7 h 26"/>
                  <a:gd name="T2" fmla="*/ 19 w 81"/>
                  <a:gd name="T3" fmla="*/ 7 h 26"/>
                  <a:gd name="T4" fmla="*/ 17 w 81"/>
                  <a:gd name="T5" fmla="*/ 6 h 26"/>
                  <a:gd name="T6" fmla="*/ 14 w 81"/>
                  <a:gd name="T7" fmla="*/ 6 h 26"/>
                  <a:gd name="T8" fmla="*/ 11 w 81"/>
                  <a:gd name="T9" fmla="*/ 5 h 26"/>
                  <a:gd name="T10" fmla="*/ 7 w 81"/>
                  <a:gd name="T11" fmla="*/ 4 h 26"/>
                  <a:gd name="T12" fmla="*/ 4 w 81"/>
                  <a:gd name="T13" fmla="*/ 3 h 26"/>
                  <a:gd name="T14" fmla="*/ 2 w 81"/>
                  <a:gd name="T15" fmla="*/ 2 h 26"/>
                  <a:gd name="T16" fmla="*/ 0 w 81"/>
                  <a:gd name="T17" fmla="*/ 1 h 26"/>
                  <a:gd name="T18" fmla="*/ 2 w 81"/>
                  <a:gd name="T19" fmla="*/ 0 h 26"/>
                  <a:gd name="T20" fmla="*/ 6 w 81"/>
                  <a:gd name="T21" fmla="*/ 0 h 26"/>
                  <a:gd name="T22" fmla="*/ 9 w 81"/>
                  <a:gd name="T23" fmla="*/ 1 h 26"/>
                  <a:gd name="T24" fmla="*/ 13 w 81"/>
                  <a:gd name="T25" fmla="*/ 1 h 26"/>
                  <a:gd name="T26" fmla="*/ 16 w 81"/>
                  <a:gd name="T27" fmla="*/ 2 h 26"/>
                  <a:gd name="T28" fmla="*/ 18 w 81"/>
                  <a:gd name="T29" fmla="*/ 4 h 26"/>
                  <a:gd name="T30" fmla="*/ 20 w 81"/>
                  <a:gd name="T31" fmla="*/ 5 h 26"/>
                  <a:gd name="T32" fmla="*/ 20 w 81"/>
                  <a:gd name="T33" fmla="*/ 7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355"/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1 w 390"/>
                  <a:gd name="T1" fmla="*/ 24 h 107"/>
                  <a:gd name="T2" fmla="*/ 0 w 390"/>
                  <a:gd name="T3" fmla="*/ 24 h 107"/>
                  <a:gd name="T4" fmla="*/ 0 w 390"/>
                  <a:gd name="T5" fmla="*/ 25 h 107"/>
                  <a:gd name="T6" fmla="*/ 0 w 390"/>
                  <a:gd name="T7" fmla="*/ 26 h 107"/>
                  <a:gd name="T8" fmla="*/ 0 w 390"/>
                  <a:gd name="T9" fmla="*/ 27 h 107"/>
                  <a:gd name="T10" fmla="*/ 7 w 390"/>
                  <a:gd name="T11" fmla="*/ 23 h 107"/>
                  <a:gd name="T12" fmla="*/ 14 w 390"/>
                  <a:gd name="T13" fmla="*/ 19 h 107"/>
                  <a:gd name="T14" fmla="*/ 21 w 390"/>
                  <a:gd name="T15" fmla="*/ 16 h 107"/>
                  <a:gd name="T16" fmla="*/ 28 w 390"/>
                  <a:gd name="T17" fmla="*/ 13 h 107"/>
                  <a:gd name="T18" fmla="*/ 34 w 390"/>
                  <a:gd name="T19" fmla="*/ 10 h 107"/>
                  <a:gd name="T20" fmla="*/ 41 w 390"/>
                  <a:gd name="T21" fmla="*/ 8 h 107"/>
                  <a:gd name="T22" fmla="*/ 47 w 390"/>
                  <a:gd name="T23" fmla="*/ 7 h 107"/>
                  <a:gd name="T24" fmla="*/ 53 w 390"/>
                  <a:gd name="T25" fmla="*/ 5 h 107"/>
                  <a:gd name="T26" fmla="*/ 60 w 390"/>
                  <a:gd name="T27" fmla="*/ 5 h 107"/>
                  <a:gd name="T28" fmla="*/ 65 w 390"/>
                  <a:gd name="T29" fmla="*/ 4 h 107"/>
                  <a:gd name="T30" fmla="*/ 71 w 390"/>
                  <a:gd name="T31" fmla="*/ 3 h 107"/>
                  <a:gd name="T32" fmla="*/ 77 w 390"/>
                  <a:gd name="T33" fmla="*/ 3 h 107"/>
                  <a:gd name="T34" fmla="*/ 82 w 390"/>
                  <a:gd name="T35" fmla="*/ 3 h 107"/>
                  <a:gd name="T36" fmla="*/ 87 w 390"/>
                  <a:gd name="T37" fmla="*/ 2 h 107"/>
                  <a:gd name="T38" fmla="*/ 92 w 390"/>
                  <a:gd name="T39" fmla="*/ 2 h 107"/>
                  <a:gd name="T40" fmla="*/ 97 w 390"/>
                  <a:gd name="T41" fmla="*/ 2 h 107"/>
                  <a:gd name="T42" fmla="*/ 94 w 390"/>
                  <a:gd name="T43" fmla="*/ 1 h 107"/>
                  <a:gd name="T44" fmla="*/ 90 w 390"/>
                  <a:gd name="T45" fmla="*/ 1 h 107"/>
                  <a:gd name="T46" fmla="*/ 85 w 390"/>
                  <a:gd name="T47" fmla="*/ 0 h 107"/>
                  <a:gd name="T48" fmla="*/ 79 w 390"/>
                  <a:gd name="T49" fmla="*/ 0 h 107"/>
                  <a:gd name="T50" fmla="*/ 73 w 390"/>
                  <a:gd name="T51" fmla="*/ 0 h 107"/>
                  <a:gd name="T52" fmla="*/ 66 w 390"/>
                  <a:gd name="T53" fmla="*/ 1 h 107"/>
                  <a:gd name="T54" fmla="*/ 59 w 390"/>
                  <a:gd name="T55" fmla="*/ 2 h 107"/>
                  <a:gd name="T56" fmla="*/ 52 w 390"/>
                  <a:gd name="T57" fmla="*/ 3 h 107"/>
                  <a:gd name="T58" fmla="*/ 44 w 390"/>
                  <a:gd name="T59" fmla="*/ 4 h 107"/>
                  <a:gd name="T60" fmla="*/ 37 w 390"/>
                  <a:gd name="T61" fmla="*/ 6 h 107"/>
                  <a:gd name="T62" fmla="*/ 30 w 390"/>
                  <a:gd name="T63" fmla="*/ 8 h 107"/>
                  <a:gd name="T64" fmla="*/ 23 w 390"/>
                  <a:gd name="T65" fmla="*/ 10 h 107"/>
                  <a:gd name="T66" fmla="*/ 16 w 390"/>
                  <a:gd name="T67" fmla="*/ 13 h 107"/>
                  <a:gd name="T68" fmla="*/ 10 w 390"/>
                  <a:gd name="T69" fmla="*/ 16 h 107"/>
                  <a:gd name="T70" fmla="*/ 5 w 390"/>
                  <a:gd name="T71" fmla="*/ 20 h 107"/>
                  <a:gd name="T72" fmla="*/ 1 w 390"/>
                  <a:gd name="T73" fmla="*/ 24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356"/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15 w 59"/>
                  <a:gd name="T1" fmla="*/ 13 h 55"/>
                  <a:gd name="T2" fmla="*/ 15 w 59"/>
                  <a:gd name="T3" fmla="*/ 13 h 55"/>
                  <a:gd name="T4" fmla="*/ 15 w 59"/>
                  <a:gd name="T5" fmla="*/ 11 h 55"/>
                  <a:gd name="T6" fmla="*/ 14 w 59"/>
                  <a:gd name="T7" fmla="*/ 9 h 55"/>
                  <a:gd name="T8" fmla="*/ 12 w 59"/>
                  <a:gd name="T9" fmla="*/ 7 h 55"/>
                  <a:gd name="T10" fmla="*/ 9 w 59"/>
                  <a:gd name="T11" fmla="*/ 4 h 55"/>
                  <a:gd name="T12" fmla="*/ 7 w 59"/>
                  <a:gd name="T13" fmla="*/ 2 h 55"/>
                  <a:gd name="T14" fmla="*/ 4 w 59"/>
                  <a:gd name="T15" fmla="*/ 0 h 55"/>
                  <a:gd name="T16" fmla="*/ 0 w 59"/>
                  <a:gd name="T17" fmla="*/ 0 h 55"/>
                  <a:gd name="T18" fmla="*/ 2 w 59"/>
                  <a:gd name="T19" fmla="*/ 1 h 55"/>
                  <a:gd name="T20" fmla="*/ 4 w 59"/>
                  <a:gd name="T21" fmla="*/ 3 h 55"/>
                  <a:gd name="T22" fmla="*/ 6 w 59"/>
                  <a:gd name="T23" fmla="*/ 5 h 55"/>
                  <a:gd name="T24" fmla="*/ 8 w 59"/>
                  <a:gd name="T25" fmla="*/ 8 h 55"/>
                  <a:gd name="T26" fmla="*/ 11 w 59"/>
                  <a:gd name="T27" fmla="*/ 10 h 55"/>
                  <a:gd name="T28" fmla="*/ 12 w 59"/>
                  <a:gd name="T29" fmla="*/ 12 h 55"/>
                  <a:gd name="T30" fmla="*/ 14 w 59"/>
                  <a:gd name="T31" fmla="*/ 13 h 55"/>
                  <a:gd name="T32" fmla="*/ 15 w 59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357"/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19 w 78"/>
                  <a:gd name="T1" fmla="*/ 17 h 62"/>
                  <a:gd name="T2" fmla="*/ 20 w 78"/>
                  <a:gd name="T3" fmla="*/ 15 h 62"/>
                  <a:gd name="T4" fmla="*/ 19 w 78"/>
                  <a:gd name="T5" fmla="*/ 14 h 62"/>
                  <a:gd name="T6" fmla="*/ 17 w 78"/>
                  <a:gd name="T7" fmla="*/ 11 h 62"/>
                  <a:gd name="T8" fmla="*/ 14 w 78"/>
                  <a:gd name="T9" fmla="*/ 8 h 62"/>
                  <a:gd name="T10" fmla="*/ 11 w 78"/>
                  <a:gd name="T11" fmla="*/ 5 h 62"/>
                  <a:gd name="T12" fmla="*/ 8 w 78"/>
                  <a:gd name="T13" fmla="*/ 3 h 62"/>
                  <a:gd name="T14" fmla="*/ 4 w 78"/>
                  <a:gd name="T15" fmla="*/ 1 h 62"/>
                  <a:gd name="T16" fmla="*/ 0 w 78"/>
                  <a:gd name="T17" fmla="*/ 0 h 62"/>
                  <a:gd name="T18" fmla="*/ 2 w 78"/>
                  <a:gd name="T19" fmla="*/ 1 h 62"/>
                  <a:gd name="T20" fmla="*/ 4 w 78"/>
                  <a:gd name="T21" fmla="*/ 4 h 62"/>
                  <a:gd name="T22" fmla="*/ 7 w 78"/>
                  <a:gd name="T23" fmla="*/ 6 h 62"/>
                  <a:gd name="T24" fmla="*/ 10 w 78"/>
                  <a:gd name="T25" fmla="*/ 9 h 62"/>
                  <a:gd name="T26" fmla="*/ 13 w 78"/>
                  <a:gd name="T27" fmla="*/ 12 h 62"/>
                  <a:gd name="T28" fmla="*/ 16 w 78"/>
                  <a:gd name="T29" fmla="*/ 15 h 62"/>
                  <a:gd name="T30" fmla="*/ 18 w 78"/>
                  <a:gd name="T31" fmla="*/ 17 h 62"/>
                  <a:gd name="T32" fmla="*/ 19 w 78"/>
                  <a:gd name="T33" fmla="*/ 17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358"/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18 w 68"/>
                  <a:gd name="T1" fmla="*/ 18 h 72"/>
                  <a:gd name="T2" fmla="*/ 18 w 68"/>
                  <a:gd name="T3" fmla="*/ 17 h 72"/>
                  <a:gd name="T4" fmla="*/ 18 w 68"/>
                  <a:gd name="T5" fmla="*/ 15 h 72"/>
                  <a:gd name="T6" fmla="*/ 15 w 68"/>
                  <a:gd name="T7" fmla="*/ 12 h 72"/>
                  <a:gd name="T8" fmla="*/ 13 w 68"/>
                  <a:gd name="T9" fmla="*/ 9 h 72"/>
                  <a:gd name="T10" fmla="*/ 10 w 68"/>
                  <a:gd name="T11" fmla="*/ 6 h 72"/>
                  <a:gd name="T12" fmla="*/ 7 w 68"/>
                  <a:gd name="T13" fmla="*/ 3 h 72"/>
                  <a:gd name="T14" fmla="*/ 4 w 68"/>
                  <a:gd name="T15" fmla="*/ 1 h 72"/>
                  <a:gd name="T16" fmla="*/ 0 w 68"/>
                  <a:gd name="T17" fmla="*/ 0 h 72"/>
                  <a:gd name="T18" fmla="*/ 1 w 68"/>
                  <a:gd name="T19" fmla="*/ 2 h 72"/>
                  <a:gd name="T20" fmla="*/ 3 w 68"/>
                  <a:gd name="T21" fmla="*/ 4 h 72"/>
                  <a:gd name="T22" fmla="*/ 6 w 68"/>
                  <a:gd name="T23" fmla="*/ 7 h 72"/>
                  <a:gd name="T24" fmla="*/ 8 w 68"/>
                  <a:gd name="T25" fmla="*/ 10 h 72"/>
                  <a:gd name="T26" fmla="*/ 11 w 68"/>
                  <a:gd name="T27" fmla="*/ 14 h 72"/>
                  <a:gd name="T28" fmla="*/ 14 w 68"/>
                  <a:gd name="T29" fmla="*/ 16 h 72"/>
                  <a:gd name="T30" fmla="*/ 16 w 68"/>
                  <a:gd name="T31" fmla="*/ 18 h 72"/>
                  <a:gd name="T32" fmla="*/ 18 w 68"/>
                  <a:gd name="T33" fmla="*/ 18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359"/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14 w 60"/>
                  <a:gd name="T1" fmla="*/ 17 h 68"/>
                  <a:gd name="T2" fmla="*/ 14 w 60"/>
                  <a:gd name="T3" fmla="*/ 16 h 68"/>
                  <a:gd name="T4" fmla="*/ 14 w 60"/>
                  <a:gd name="T5" fmla="*/ 14 h 68"/>
                  <a:gd name="T6" fmla="*/ 12 w 60"/>
                  <a:gd name="T7" fmla="*/ 12 h 68"/>
                  <a:gd name="T8" fmla="*/ 10 w 60"/>
                  <a:gd name="T9" fmla="*/ 9 h 68"/>
                  <a:gd name="T10" fmla="*/ 7 w 60"/>
                  <a:gd name="T11" fmla="*/ 5 h 68"/>
                  <a:gd name="T12" fmla="*/ 5 w 60"/>
                  <a:gd name="T13" fmla="*/ 3 h 68"/>
                  <a:gd name="T14" fmla="*/ 2 w 60"/>
                  <a:gd name="T15" fmla="*/ 1 h 68"/>
                  <a:gd name="T16" fmla="*/ 0 w 60"/>
                  <a:gd name="T17" fmla="*/ 0 h 68"/>
                  <a:gd name="T18" fmla="*/ 1 w 60"/>
                  <a:gd name="T19" fmla="*/ 2 h 68"/>
                  <a:gd name="T20" fmla="*/ 2 w 60"/>
                  <a:gd name="T21" fmla="*/ 4 h 68"/>
                  <a:gd name="T22" fmla="*/ 4 w 60"/>
                  <a:gd name="T23" fmla="*/ 7 h 68"/>
                  <a:gd name="T24" fmla="*/ 7 w 60"/>
                  <a:gd name="T25" fmla="*/ 10 h 68"/>
                  <a:gd name="T26" fmla="*/ 8 w 60"/>
                  <a:gd name="T27" fmla="*/ 13 h 68"/>
                  <a:gd name="T28" fmla="*/ 10 w 60"/>
                  <a:gd name="T29" fmla="*/ 16 h 68"/>
                  <a:gd name="T30" fmla="*/ 12 w 60"/>
                  <a:gd name="T31" fmla="*/ 17 h 68"/>
                  <a:gd name="T32" fmla="*/ 14 w 60"/>
                  <a:gd name="T33" fmla="*/ 1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360"/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10 w 42"/>
                  <a:gd name="T1" fmla="*/ 15 h 61"/>
                  <a:gd name="T2" fmla="*/ 11 w 42"/>
                  <a:gd name="T3" fmla="*/ 14 h 61"/>
                  <a:gd name="T4" fmla="*/ 11 w 42"/>
                  <a:gd name="T5" fmla="*/ 12 h 61"/>
                  <a:gd name="T6" fmla="*/ 11 w 42"/>
                  <a:gd name="T7" fmla="*/ 10 h 61"/>
                  <a:gd name="T8" fmla="*/ 9 w 42"/>
                  <a:gd name="T9" fmla="*/ 7 h 61"/>
                  <a:gd name="T10" fmla="*/ 8 w 42"/>
                  <a:gd name="T11" fmla="*/ 5 h 61"/>
                  <a:gd name="T12" fmla="*/ 6 w 42"/>
                  <a:gd name="T13" fmla="*/ 3 h 61"/>
                  <a:gd name="T14" fmla="*/ 3 w 42"/>
                  <a:gd name="T15" fmla="*/ 1 h 61"/>
                  <a:gd name="T16" fmla="*/ 0 w 42"/>
                  <a:gd name="T17" fmla="*/ 0 h 61"/>
                  <a:gd name="T18" fmla="*/ 3 w 42"/>
                  <a:gd name="T19" fmla="*/ 3 h 61"/>
                  <a:gd name="T20" fmla="*/ 5 w 42"/>
                  <a:gd name="T21" fmla="*/ 9 h 61"/>
                  <a:gd name="T22" fmla="*/ 8 w 42"/>
                  <a:gd name="T23" fmla="*/ 13 h 61"/>
                  <a:gd name="T24" fmla="*/ 10 w 42"/>
                  <a:gd name="T25" fmla="*/ 15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61"/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8 w 34"/>
                  <a:gd name="T1" fmla="*/ 12 h 46"/>
                  <a:gd name="T2" fmla="*/ 9 w 34"/>
                  <a:gd name="T3" fmla="*/ 10 h 46"/>
                  <a:gd name="T4" fmla="*/ 7 w 34"/>
                  <a:gd name="T5" fmla="*/ 5 h 46"/>
                  <a:gd name="T6" fmla="*/ 3 w 34"/>
                  <a:gd name="T7" fmla="*/ 2 h 46"/>
                  <a:gd name="T8" fmla="*/ 0 w 34"/>
                  <a:gd name="T9" fmla="*/ 0 h 46"/>
                  <a:gd name="T10" fmla="*/ 2 w 34"/>
                  <a:gd name="T11" fmla="*/ 3 h 46"/>
                  <a:gd name="T12" fmla="*/ 4 w 34"/>
                  <a:gd name="T13" fmla="*/ 7 h 46"/>
                  <a:gd name="T14" fmla="*/ 6 w 34"/>
                  <a:gd name="T15" fmla="*/ 10 h 46"/>
                  <a:gd name="T16" fmla="*/ 8 w 34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62"/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5 w 25"/>
                  <a:gd name="T1" fmla="*/ 8 h 32"/>
                  <a:gd name="T2" fmla="*/ 6 w 25"/>
                  <a:gd name="T3" fmla="*/ 6 h 32"/>
                  <a:gd name="T4" fmla="*/ 5 w 25"/>
                  <a:gd name="T5" fmla="*/ 3 h 32"/>
                  <a:gd name="T6" fmla="*/ 3 w 25"/>
                  <a:gd name="T7" fmla="*/ 0 h 32"/>
                  <a:gd name="T8" fmla="*/ 0 w 25"/>
                  <a:gd name="T9" fmla="*/ 1 h 32"/>
                  <a:gd name="T10" fmla="*/ 2 w 25"/>
                  <a:gd name="T11" fmla="*/ 2 h 32"/>
                  <a:gd name="T12" fmla="*/ 3 w 25"/>
                  <a:gd name="T13" fmla="*/ 5 h 32"/>
                  <a:gd name="T14" fmla="*/ 4 w 25"/>
                  <a:gd name="T15" fmla="*/ 8 h 32"/>
                  <a:gd name="T16" fmla="*/ 5 w 25"/>
                  <a:gd name="T17" fmla="*/ 8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63"/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17 w 69"/>
                  <a:gd name="T1" fmla="*/ 14 h 60"/>
                  <a:gd name="T2" fmla="*/ 17 w 69"/>
                  <a:gd name="T3" fmla="*/ 13 h 60"/>
                  <a:gd name="T4" fmla="*/ 17 w 69"/>
                  <a:gd name="T5" fmla="*/ 12 h 60"/>
                  <a:gd name="T6" fmla="*/ 15 w 69"/>
                  <a:gd name="T7" fmla="*/ 9 h 60"/>
                  <a:gd name="T8" fmla="*/ 13 w 69"/>
                  <a:gd name="T9" fmla="*/ 7 h 60"/>
                  <a:gd name="T10" fmla="*/ 10 w 69"/>
                  <a:gd name="T11" fmla="*/ 5 h 60"/>
                  <a:gd name="T12" fmla="*/ 7 w 69"/>
                  <a:gd name="T13" fmla="*/ 2 h 60"/>
                  <a:gd name="T14" fmla="*/ 3 w 69"/>
                  <a:gd name="T15" fmla="*/ 0 h 60"/>
                  <a:gd name="T16" fmla="*/ 0 w 69"/>
                  <a:gd name="T17" fmla="*/ 0 h 60"/>
                  <a:gd name="T18" fmla="*/ 1 w 69"/>
                  <a:gd name="T19" fmla="*/ 1 h 60"/>
                  <a:gd name="T20" fmla="*/ 3 w 69"/>
                  <a:gd name="T21" fmla="*/ 3 h 60"/>
                  <a:gd name="T22" fmla="*/ 5 w 69"/>
                  <a:gd name="T23" fmla="*/ 5 h 60"/>
                  <a:gd name="T24" fmla="*/ 8 w 69"/>
                  <a:gd name="T25" fmla="*/ 8 h 60"/>
                  <a:gd name="T26" fmla="*/ 11 w 69"/>
                  <a:gd name="T27" fmla="*/ 10 h 60"/>
                  <a:gd name="T28" fmla="*/ 13 w 69"/>
                  <a:gd name="T29" fmla="*/ 13 h 60"/>
                  <a:gd name="T30" fmla="*/ 15 w 69"/>
                  <a:gd name="T31" fmla="*/ 14 h 60"/>
                  <a:gd name="T32" fmla="*/ 17 w 69"/>
                  <a:gd name="T33" fmla="*/ 14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64"/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12 w 54"/>
                  <a:gd name="T1" fmla="*/ 12 h 47"/>
                  <a:gd name="T2" fmla="*/ 13 w 54"/>
                  <a:gd name="T3" fmla="*/ 11 h 47"/>
                  <a:gd name="T4" fmla="*/ 13 w 54"/>
                  <a:gd name="T5" fmla="*/ 10 h 47"/>
                  <a:gd name="T6" fmla="*/ 12 w 54"/>
                  <a:gd name="T7" fmla="*/ 8 h 47"/>
                  <a:gd name="T8" fmla="*/ 10 w 54"/>
                  <a:gd name="T9" fmla="*/ 6 h 47"/>
                  <a:gd name="T10" fmla="*/ 8 w 54"/>
                  <a:gd name="T11" fmla="*/ 5 h 47"/>
                  <a:gd name="T12" fmla="*/ 6 w 54"/>
                  <a:gd name="T13" fmla="*/ 3 h 47"/>
                  <a:gd name="T14" fmla="*/ 3 w 54"/>
                  <a:gd name="T15" fmla="*/ 1 h 47"/>
                  <a:gd name="T16" fmla="*/ 0 w 54"/>
                  <a:gd name="T17" fmla="*/ 0 h 47"/>
                  <a:gd name="T18" fmla="*/ 1 w 54"/>
                  <a:gd name="T19" fmla="*/ 2 h 47"/>
                  <a:gd name="T20" fmla="*/ 3 w 54"/>
                  <a:gd name="T21" fmla="*/ 4 h 47"/>
                  <a:gd name="T22" fmla="*/ 5 w 54"/>
                  <a:gd name="T23" fmla="*/ 6 h 47"/>
                  <a:gd name="T24" fmla="*/ 7 w 54"/>
                  <a:gd name="T25" fmla="*/ 8 h 47"/>
                  <a:gd name="T26" fmla="*/ 9 w 54"/>
                  <a:gd name="T27" fmla="*/ 10 h 47"/>
                  <a:gd name="T28" fmla="*/ 10 w 54"/>
                  <a:gd name="T29" fmla="*/ 11 h 47"/>
                  <a:gd name="T30" fmla="*/ 12 w 54"/>
                  <a:gd name="T31" fmla="*/ 12 h 47"/>
                  <a:gd name="T32" fmla="*/ 12 w 54"/>
                  <a:gd name="T33" fmla="*/ 1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65"/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15 w 59"/>
                  <a:gd name="T1" fmla="*/ 16 h 66"/>
                  <a:gd name="T2" fmla="*/ 15 w 59"/>
                  <a:gd name="T3" fmla="*/ 15 h 66"/>
                  <a:gd name="T4" fmla="*/ 14 w 59"/>
                  <a:gd name="T5" fmla="*/ 13 h 66"/>
                  <a:gd name="T6" fmla="*/ 13 w 59"/>
                  <a:gd name="T7" fmla="*/ 11 h 66"/>
                  <a:gd name="T8" fmla="*/ 11 w 59"/>
                  <a:gd name="T9" fmla="*/ 8 h 66"/>
                  <a:gd name="T10" fmla="*/ 8 w 59"/>
                  <a:gd name="T11" fmla="*/ 5 h 66"/>
                  <a:gd name="T12" fmla="*/ 6 w 59"/>
                  <a:gd name="T13" fmla="*/ 2 h 66"/>
                  <a:gd name="T14" fmla="*/ 3 w 59"/>
                  <a:gd name="T15" fmla="*/ 0 h 66"/>
                  <a:gd name="T16" fmla="*/ 0 w 59"/>
                  <a:gd name="T17" fmla="*/ 0 h 66"/>
                  <a:gd name="T18" fmla="*/ 1 w 59"/>
                  <a:gd name="T19" fmla="*/ 1 h 66"/>
                  <a:gd name="T20" fmla="*/ 3 w 59"/>
                  <a:gd name="T21" fmla="*/ 4 h 66"/>
                  <a:gd name="T22" fmla="*/ 5 w 59"/>
                  <a:gd name="T23" fmla="*/ 7 h 66"/>
                  <a:gd name="T24" fmla="*/ 7 w 59"/>
                  <a:gd name="T25" fmla="*/ 9 h 66"/>
                  <a:gd name="T26" fmla="*/ 9 w 59"/>
                  <a:gd name="T27" fmla="*/ 12 h 66"/>
                  <a:gd name="T28" fmla="*/ 11 w 59"/>
                  <a:gd name="T29" fmla="*/ 14 h 66"/>
                  <a:gd name="T30" fmla="*/ 13 w 59"/>
                  <a:gd name="T31" fmla="*/ 16 h 66"/>
                  <a:gd name="T32" fmla="*/ 15 w 59"/>
                  <a:gd name="T33" fmla="*/ 1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66"/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11 w 44"/>
                  <a:gd name="T1" fmla="*/ 13 h 55"/>
                  <a:gd name="T2" fmla="*/ 11 w 44"/>
                  <a:gd name="T3" fmla="*/ 13 h 55"/>
                  <a:gd name="T4" fmla="*/ 11 w 44"/>
                  <a:gd name="T5" fmla="*/ 11 h 55"/>
                  <a:gd name="T6" fmla="*/ 10 w 44"/>
                  <a:gd name="T7" fmla="*/ 8 h 55"/>
                  <a:gd name="T8" fmla="*/ 8 w 44"/>
                  <a:gd name="T9" fmla="*/ 6 h 55"/>
                  <a:gd name="T10" fmla="*/ 6 w 44"/>
                  <a:gd name="T11" fmla="*/ 4 h 55"/>
                  <a:gd name="T12" fmla="*/ 4 w 44"/>
                  <a:gd name="T13" fmla="*/ 2 h 55"/>
                  <a:gd name="T14" fmla="*/ 2 w 44"/>
                  <a:gd name="T15" fmla="*/ 0 h 55"/>
                  <a:gd name="T16" fmla="*/ 0 w 44"/>
                  <a:gd name="T17" fmla="*/ 0 h 55"/>
                  <a:gd name="T18" fmla="*/ 2 w 44"/>
                  <a:gd name="T19" fmla="*/ 3 h 55"/>
                  <a:gd name="T20" fmla="*/ 5 w 44"/>
                  <a:gd name="T21" fmla="*/ 7 h 55"/>
                  <a:gd name="T22" fmla="*/ 8 w 44"/>
                  <a:gd name="T23" fmla="*/ 12 h 55"/>
                  <a:gd name="T24" fmla="*/ 11 w 44"/>
                  <a:gd name="T25" fmla="*/ 13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367"/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1 h 10"/>
                  <a:gd name="T2" fmla="*/ 1 w 60"/>
                  <a:gd name="T3" fmla="*/ 1 h 10"/>
                  <a:gd name="T4" fmla="*/ 3 w 60"/>
                  <a:gd name="T5" fmla="*/ 1 h 10"/>
                  <a:gd name="T6" fmla="*/ 5 w 60"/>
                  <a:gd name="T7" fmla="*/ 1 h 10"/>
                  <a:gd name="T8" fmla="*/ 7 w 60"/>
                  <a:gd name="T9" fmla="*/ 0 h 10"/>
                  <a:gd name="T10" fmla="*/ 10 w 60"/>
                  <a:gd name="T11" fmla="*/ 0 h 10"/>
                  <a:gd name="T12" fmla="*/ 12 w 60"/>
                  <a:gd name="T13" fmla="*/ 0 h 10"/>
                  <a:gd name="T14" fmla="*/ 14 w 60"/>
                  <a:gd name="T15" fmla="*/ 0 h 10"/>
                  <a:gd name="T16" fmla="*/ 14 w 60"/>
                  <a:gd name="T17" fmla="*/ 0 h 10"/>
                  <a:gd name="T18" fmla="*/ 14 w 60"/>
                  <a:gd name="T19" fmla="*/ 1 h 10"/>
                  <a:gd name="T20" fmla="*/ 12 w 60"/>
                  <a:gd name="T21" fmla="*/ 2 h 10"/>
                  <a:gd name="T22" fmla="*/ 10 w 60"/>
                  <a:gd name="T23" fmla="*/ 2 h 10"/>
                  <a:gd name="T24" fmla="*/ 8 w 60"/>
                  <a:gd name="T25" fmla="*/ 2 h 10"/>
                  <a:gd name="T26" fmla="*/ 6 w 60"/>
                  <a:gd name="T27" fmla="*/ 2 h 10"/>
                  <a:gd name="T28" fmla="*/ 3 w 60"/>
                  <a:gd name="T29" fmla="*/ 2 h 10"/>
                  <a:gd name="T30" fmla="*/ 1 w 60"/>
                  <a:gd name="T31" fmla="*/ 1 h 10"/>
                  <a:gd name="T32" fmla="*/ 0 w 60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368"/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18 h 72"/>
                  <a:gd name="T2" fmla="*/ 3 w 80"/>
                  <a:gd name="T3" fmla="*/ 17 h 72"/>
                  <a:gd name="T4" fmla="*/ 6 w 80"/>
                  <a:gd name="T5" fmla="*/ 15 h 72"/>
                  <a:gd name="T6" fmla="*/ 10 w 80"/>
                  <a:gd name="T7" fmla="*/ 12 h 72"/>
                  <a:gd name="T8" fmla="*/ 13 w 80"/>
                  <a:gd name="T9" fmla="*/ 9 h 72"/>
                  <a:gd name="T10" fmla="*/ 17 w 80"/>
                  <a:gd name="T11" fmla="*/ 6 h 72"/>
                  <a:gd name="T12" fmla="*/ 19 w 80"/>
                  <a:gd name="T13" fmla="*/ 4 h 72"/>
                  <a:gd name="T14" fmla="*/ 20 w 80"/>
                  <a:gd name="T15" fmla="*/ 1 h 72"/>
                  <a:gd name="T16" fmla="*/ 20 w 80"/>
                  <a:gd name="T17" fmla="*/ 0 h 72"/>
                  <a:gd name="T18" fmla="*/ 18 w 80"/>
                  <a:gd name="T19" fmla="*/ 0 h 72"/>
                  <a:gd name="T20" fmla="*/ 16 w 80"/>
                  <a:gd name="T21" fmla="*/ 2 h 72"/>
                  <a:gd name="T22" fmla="*/ 13 w 80"/>
                  <a:gd name="T23" fmla="*/ 4 h 72"/>
                  <a:gd name="T24" fmla="*/ 11 w 80"/>
                  <a:gd name="T25" fmla="*/ 8 h 72"/>
                  <a:gd name="T26" fmla="*/ 8 w 80"/>
                  <a:gd name="T27" fmla="*/ 11 h 72"/>
                  <a:gd name="T28" fmla="*/ 5 w 80"/>
                  <a:gd name="T29" fmla="*/ 14 h 72"/>
                  <a:gd name="T30" fmla="*/ 2 w 80"/>
                  <a:gd name="T31" fmla="*/ 17 h 72"/>
                  <a:gd name="T32" fmla="*/ 0 w 80"/>
                  <a:gd name="T33" fmla="*/ 18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369"/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18 h 75"/>
                  <a:gd name="T2" fmla="*/ 3 w 72"/>
                  <a:gd name="T3" fmla="*/ 17 h 75"/>
                  <a:gd name="T4" fmla="*/ 6 w 72"/>
                  <a:gd name="T5" fmla="*/ 14 h 75"/>
                  <a:gd name="T6" fmla="*/ 9 w 72"/>
                  <a:gd name="T7" fmla="*/ 11 h 75"/>
                  <a:gd name="T8" fmla="*/ 12 w 72"/>
                  <a:gd name="T9" fmla="*/ 8 h 75"/>
                  <a:gd name="T10" fmla="*/ 15 w 72"/>
                  <a:gd name="T11" fmla="*/ 5 h 75"/>
                  <a:gd name="T12" fmla="*/ 18 w 72"/>
                  <a:gd name="T13" fmla="*/ 2 h 75"/>
                  <a:gd name="T14" fmla="*/ 18 w 72"/>
                  <a:gd name="T15" fmla="*/ 0 h 75"/>
                  <a:gd name="T16" fmla="*/ 18 w 72"/>
                  <a:gd name="T17" fmla="*/ 0 h 75"/>
                  <a:gd name="T18" fmla="*/ 16 w 72"/>
                  <a:gd name="T19" fmla="*/ 0 h 75"/>
                  <a:gd name="T20" fmla="*/ 14 w 72"/>
                  <a:gd name="T21" fmla="*/ 2 h 75"/>
                  <a:gd name="T22" fmla="*/ 12 w 72"/>
                  <a:gd name="T23" fmla="*/ 5 h 75"/>
                  <a:gd name="T24" fmla="*/ 9 w 72"/>
                  <a:gd name="T25" fmla="*/ 8 h 75"/>
                  <a:gd name="T26" fmla="*/ 6 w 72"/>
                  <a:gd name="T27" fmla="*/ 11 h 75"/>
                  <a:gd name="T28" fmla="*/ 4 w 72"/>
                  <a:gd name="T29" fmla="*/ 15 h 75"/>
                  <a:gd name="T30" fmla="*/ 2 w 72"/>
                  <a:gd name="T31" fmla="*/ 17 h 75"/>
                  <a:gd name="T32" fmla="*/ 0 w 72"/>
                  <a:gd name="T33" fmla="*/ 1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370"/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20 h 80"/>
                  <a:gd name="T2" fmla="*/ 3 w 62"/>
                  <a:gd name="T3" fmla="*/ 18 h 80"/>
                  <a:gd name="T4" fmla="*/ 6 w 62"/>
                  <a:gd name="T5" fmla="*/ 16 h 80"/>
                  <a:gd name="T6" fmla="*/ 9 w 62"/>
                  <a:gd name="T7" fmla="*/ 12 h 80"/>
                  <a:gd name="T8" fmla="*/ 11 w 62"/>
                  <a:gd name="T9" fmla="*/ 9 h 80"/>
                  <a:gd name="T10" fmla="*/ 14 w 62"/>
                  <a:gd name="T11" fmla="*/ 6 h 80"/>
                  <a:gd name="T12" fmla="*/ 16 w 62"/>
                  <a:gd name="T13" fmla="*/ 3 h 80"/>
                  <a:gd name="T14" fmla="*/ 16 w 62"/>
                  <a:gd name="T15" fmla="*/ 1 h 80"/>
                  <a:gd name="T16" fmla="*/ 16 w 62"/>
                  <a:gd name="T17" fmla="*/ 0 h 80"/>
                  <a:gd name="T18" fmla="*/ 14 w 62"/>
                  <a:gd name="T19" fmla="*/ 1 h 80"/>
                  <a:gd name="T20" fmla="*/ 12 w 62"/>
                  <a:gd name="T21" fmla="*/ 3 h 80"/>
                  <a:gd name="T22" fmla="*/ 10 w 62"/>
                  <a:gd name="T23" fmla="*/ 6 h 80"/>
                  <a:gd name="T24" fmla="*/ 8 w 62"/>
                  <a:gd name="T25" fmla="*/ 9 h 80"/>
                  <a:gd name="T26" fmla="*/ 6 w 62"/>
                  <a:gd name="T27" fmla="*/ 13 h 80"/>
                  <a:gd name="T28" fmla="*/ 4 w 62"/>
                  <a:gd name="T29" fmla="*/ 16 h 80"/>
                  <a:gd name="T30" fmla="*/ 2 w 62"/>
                  <a:gd name="T31" fmla="*/ 19 h 80"/>
                  <a:gd name="T32" fmla="*/ 0 w 62"/>
                  <a:gd name="T33" fmla="*/ 2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371"/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19 h 73"/>
                  <a:gd name="T2" fmla="*/ 2 w 48"/>
                  <a:gd name="T3" fmla="*/ 17 h 73"/>
                  <a:gd name="T4" fmla="*/ 5 w 48"/>
                  <a:gd name="T5" fmla="*/ 14 h 73"/>
                  <a:gd name="T6" fmla="*/ 7 w 48"/>
                  <a:gd name="T7" fmla="*/ 11 h 73"/>
                  <a:gd name="T8" fmla="*/ 9 w 48"/>
                  <a:gd name="T9" fmla="*/ 8 h 73"/>
                  <a:gd name="T10" fmla="*/ 11 w 48"/>
                  <a:gd name="T11" fmla="*/ 5 h 73"/>
                  <a:gd name="T12" fmla="*/ 12 w 48"/>
                  <a:gd name="T13" fmla="*/ 3 h 73"/>
                  <a:gd name="T14" fmla="*/ 12 w 48"/>
                  <a:gd name="T15" fmla="*/ 1 h 73"/>
                  <a:gd name="T16" fmla="*/ 11 w 48"/>
                  <a:gd name="T17" fmla="*/ 0 h 73"/>
                  <a:gd name="T18" fmla="*/ 8 w 48"/>
                  <a:gd name="T19" fmla="*/ 3 h 73"/>
                  <a:gd name="T20" fmla="*/ 5 w 48"/>
                  <a:gd name="T21" fmla="*/ 8 h 73"/>
                  <a:gd name="T22" fmla="*/ 3 w 48"/>
                  <a:gd name="T23" fmla="*/ 14 h 73"/>
                  <a:gd name="T24" fmla="*/ 0 w 48"/>
                  <a:gd name="T25" fmla="*/ 19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372"/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18 h 70"/>
                  <a:gd name="T2" fmla="*/ 2 w 42"/>
                  <a:gd name="T3" fmla="*/ 16 h 70"/>
                  <a:gd name="T4" fmla="*/ 4 w 42"/>
                  <a:gd name="T5" fmla="*/ 14 h 70"/>
                  <a:gd name="T6" fmla="*/ 6 w 42"/>
                  <a:gd name="T7" fmla="*/ 11 h 70"/>
                  <a:gd name="T8" fmla="*/ 8 w 42"/>
                  <a:gd name="T9" fmla="*/ 7 h 70"/>
                  <a:gd name="T10" fmla="*/ 9 w 42"/>
                  <a:gd name="T11" fmla="*/ 5 h 70"/>
                  <a:gd name="T12" fmla="*/ 11 w 42"/>
                  <a:gd name="T13" fmla="*/ 2 h 70"/>
                  <a:gd name="T14" fmla="*/ 11 w 42"/>
                  <a:gd name="T15" fmla="*/ 0 h 70"/>
                  <a:gd name="T16" fmla="*/ 10 w 42"/>
                  <a:gd name="T17" fmla="*/ 0 h 70"/>
                  <a:gd name="T18" fmla="*/ 6 w 42"/>
                  <a:gd name="T19" fmla="*/ 3 h 70"/>
                  <a:gd name="T20" fmla="*/ 4 w 42"/>
                  <a:gd name="T21" fmla="*/ 9 h 70"/>
                  <a:gd name="T22" fmla="*/ 2 w 42"/>
                  <a:gd name="T23" fmla="*/ 15 h 70"/>
                  <a:gd name="T24" fmla="*/ 0 w 42"/>
                  <a:gd name="T25" fmla="*/ 1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373"/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15 h 62"/>
                  <a:gd name="T2" fmla="*/ 3 w 21"/>
                  <a:gd name="T3" fmla="*/ 11 h 62"/>
                  <a:gd name="T4" fmla="*/ 5 w 21"/>
                  <a:gd name="T5" fmla="*/ 5 h 62"/>
                  <a:gd name="T6" fmla="*/ 6 w 21"/>
                  <a:gd name="T7" fmla="*/ 1 h 62"/>
                  <a:gd name="T8" fmla="*/ 4 w 21"/>
                  <a:gd name="T9" fmla="*/ 0 h 62"/>
                  <a:gd name="T10" fmla="*/ 1 w 21"/>
                  <a:gd name="T11" fmla="*/ 2 h 62"/>
                  <a:gd name="T12" fmla="*/ 1 w 21"/>
                  <a:gd name="T13" fmla="*/ 6 h 62"/>
                  <a:gd name="T14" fmla="*/ 1 w 21"/>
                  <a:gd name="T15" fmla="*/ 11 h 62"/>
                  <a:gd name="T16" fmla="*/ 0 w 21"/>
                  <a:gd name="T17" fmla="*/ 15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374"/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1 w 12"/>
                  <a:gd name="T1" fmla="*/ 14 h 54"/>
                  <a:gd name="T2" fmla="*/ 2 w 12"/>
                  <a:gd name="T3" fmla="*/ 10 h 54"/>
                  <a:gd name="T4" fmla="*/ 3 w 12"/>
                  <a:gd name="T5" fmla="*/ 6 h 54"/>
                  <a:gd name="T6" fmla="*/ 3 w 12"/>
                  <a:gd name="T7" fmla="*/ 2 h 54"/>
                  <a:gd name="T8" fmla="*/ 2 w 12"/>
                  <a:gd name="T9" fmla="*/ 0 h 54"/>
                  <a:gd name="T10" fmla="*/ 0 w 12"/>
                  <a:gd name="T11" fmla="*/ 2 h 54"/>
                  <a:gd name="T12" fmla="*/ 1 w 12"/>
                  <a:gd name="T13" fmla="*/ 6 h 54"/>
                  <a:gd name="T14" fmla="*/ 1 w 12"/>
                  <a:gd name="T15" fmla="*/ 10 h 54"/>
                  <a:gd name="T16" fmla="*/ 1 w 12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375"/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3 w 15"/>
                  <a:gd name="T1" fmla="*/ 13 h 52"/>
                  <a:gd name="T2" fmla="*/ 4 w 15"/>
                  <a:gd name="T3" fmla="*/ 10 h 52"/>
                  <a:gd name="T4" fmla="*/ 4 w 15"/>
                  <a:gd name="T5" fmla="*/ 6 h 52"/>
                  <a:gd name="T6" fmla="*/ 3 w 15"/>
                  <a:gd name="T7" fmla="*/ 2 h 52"/>
                  <a:gd name="T8" fmla="*/ 2 w 15"/>
                  <a:gd name="T9" fmla="*/ 0 h 52"/>
                  <a:gd name="T10" fmla="*/ 0 w 15"/>
                  <a:gd name="T11" fmla="*/ 2 h 52"/>
                  <a:gd name="T12" fmla="*/ 1 w 15"/>
                  <a:gd name="T13" fmla="*/ 5 h 52"/>
                  <a:gd name="T14" fmla="*/ 2 w 15"/>
                  <a:gd name="T15" fmla="*/ 9 h 52"/>
                  <a:gd name="T16" fmla="*/ 3 w 15"/>
                  <a:gd name="T17" fmla="*/ 1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376"/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0 w 15"/>
                  <a:gd name="T1" fmla="*/ 12 h 51"/>
                  <a:gd name="T2" fmla="*/ 2 w 15"/>
                  <a:gd name="T3" fmla="*/ 10 h 51"/>
                  <a:gd name="T4" fmla="*/ 3 w 15"/>
                  <a:gd name="T5" fmla="*/ 7 h 51"/>
                  <a:gd name="T6" fmla="*/ 3 w 15"/>
                  <a:gd name="T7" fmla="*/ 2 h 51"/>
                  <a:gd name="T8" fmla="*/ 1 w 15"/>
                  <a:gd name="T9" fmla="*/ 0 h 51"/>
                  <a:gd name="T10" fmla="*/ 0 w 15"/>
                  <a:gd name="T11" fmla="*/ 1 h 51"/>
                  <a:gd name="T12" fmla="*/ 0 w 15"/>
                  <a:gd name="T13" fmla="*/ 4 h 51"/>
                  <a:gd name="T14" fmla="*/ 0 w 15"/>
                  <a:gd name="T15" fmla="*/ 9 h 51"/>
                  <a:gd name="T16" fmla="*/ 0 w 15"/>
                  <a:gd name="T17" fmla="*/ 12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377"/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1 w 14"/>
                  <a:gd name="T1" fmla="*/ 14 h 57"/>
                  <a:gd name="T2" fmla="*/ 2 w 14"/>
                  <a:gd name="T3" fmla="*/ 11 h 57"/>
                  <a:gd name="T4" fmla="*/ 3 w 14"/>
                  <a:gd name="T5" fmla="*/ 7 h 57"/>
                  <a:gd name="T6" fmla="*/ 3 w 14"/>
                  <a:gd name="T7" fmla="*/ 2 h 57"/>
                  <a:gd name="T8" fmla="*/ 1 w 14"/>
                  <a:gd name="T9" fmla="*/ 0 h 57"/>
                  <a:gd name="T10" fmla="*/ 0 w 14"/>
                  <a:gd name="T11" fmla="*/ 1 h 57"/>
                  <a:gd name="T12" fmla="*/ 0 w 14"/>
                  <a:gd name="T13" fmla="*/ 5 h 57"/>
                  <a:gd name="T14" fmla="*/ 0 w 14"/>
                  <a:gd name="T15" fmla="*/ 10 h 57"/>
                  <a:gd name="T16" fmla="*/ 1 w 14"/>
                  <a:gd name="T17" fmla="*/ 1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378"/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20 w 82"/>
                  <a:gd name="T1" fmla="*/ 0 h 60"/>
                  <a:gd name="T2" fmla="*/ 19 w 82"/>
                  <a:gd name="T3" fmla="*/ 1 h 60"/>
                  <a:gd name="T4" fmla="*/ 17 w 82"/>
                  <a:gd name="T5" fmla="*/ 2 h 60"/>
                  <a:gd name="T6" fmla="*/ 15 w 82"/>
                  <a:gd name="T7" fmla="*/ 5 h 60"/>
                  <a:gd name="T8" fmla="*/ 12 w 82"/>
                  <a:gd name="T9" fmla="*/ 7 h 60"/>
                  <a:gd name="T10" fmla="*/ 9 w 82"/>
                  <a:gd name="T11" fmla="*/ 10 h 60"/>
                  <a:gd name="T12" fmla="*/ 6 w 82"/>
                  <a:gd name="T13" fmla="*/ 12 h 60"/>
                  <a:gd name="T14" fmla="*/ 3 w 82"/>
                  <a:gd name="T15" fmla="*/ 14 h 60"/>
                  <a:gd name="T16" fmla="*/ 0 w 82"/>
                  <a:gd name="T17" fmla="*/ 15 h 60"/>
                  <a:gd name="T18" fmla="*/ 4 w 82"/>
                  <a:gd name="T19" fmla="*/ 14 h 60"/>
                  <a:gd name="T20" fmla="*/ 8 w 82"/>
                  <a:gd name="T21" fmla="*/ 12 h 60"/>
                  <a:gd name="T22" fmla="*/ 11 w 82"/>
                  <a:gd name="T23" fmla="*/ 10 h 60"/>
                  <a:gd name="T24" fmla="*/ 15 w 82"/>
                  <a:gd name="T25" fmla="*/ 8 h 60"/>
                  <a:gd name="T26" fmla="*/ 18 w 82"/>
                  <a:gd name="T27" fmla="*/ 5 h 60"/>
                  <a:gd name="T28" fmla="*/ 20 w 82"/>
                  <a:gd name="T29" fmla="*/ 3 h 60"/>
                  <a:gd name="T30" fmla="*/ 21 w 82"/>
                  <a:gd name="T31" fmla="*/ 2 h 60"/>
                  <a:gd name="T32" fmla="*/ 20 w 82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379"/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11 h 38"/>
                  <a:gd name="T2" fmla="*/ 2 w 61"/>
                  <a:gd name="T3" fmla="*/ 9 h 38"/>
                  <a:gd name="T4" fmla="*/ 4 w 61"/>
                  <a:gd name="T5" fmla="*/ 8 h 38"/>
                  <a:gd name="T6" fmla="*/ 7 w 61"/>
                  <a:gd name="T7" fmla="*/ 6 h 38"/>
                  <a:gd name="T8" fmla="*/ 10 w 61"/>
                  <a:gd name="T9" fmla="*/ 5 h 38"/>
                  <a:gd name="T10" fmla="*/ 12 w 61"/>
                  <a:gd name="T11" fmla="*/ 3 h 38"/>
                  <a:gd name="T12" fmla="*/ 14 w 61"/>
                  <a:gd name="T13" fmla="*/ 2 h 38"/>
                  <a:gd name="T14" fmla="*/ 15 w 61"/>
                  <a:gd name="T15" fmla="*/ 1 h 38"/>
                  <a:gd name="T16" fmla="*/ 15 w 61"/>
                  <a:gd name="T17" fmla="*/ 0 h 38"/>
                  <a:gd name="T18" fmla="*/ 14 w 61"/>
                  <a:gd name="T19" fmla="*/ 0 h 38"/>
                  <a:gd name="T20" fmla="*/ 12 w 61"/>
                  <a:gd name="T21" fmla="*/ 1 h 38"/>
                  <a:gd name="T22" fmla="*/ 10 w 61"/>
                  <a:gd name="T23" fmla="*/ 3 h 38"/>
                  <a:gd name="T24" fmla="*/ 7 w 61"/>
                  <a:gd name="T25" fmla="*/ 4 h 38"/>
                  <a:gd name="T26" fmla="*/ 5 w 61"/>
                  <a:gd name="T27" fmla="*/ 6 h 38"/>
                  <a:gd name="T28" fmla="*/ 3 w 61"/>
                  <a:gd name="T29" fmla="*/ 8 h 38"/>
                  <a:gd name="T30" fmla="*/ 1 w 61"/>
                  <a:gd name="T31" fmla="*/ 9 h 38"/>
                  <a:gd name="T32" fmla="*/ 0 w 61"/>
                  <a:gd name="T33" fmla="*/ 1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380"/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0 w 338"/>
                  <a:gd name="T1" fmla="*/ 3 h 80"/>
                  <a:gd name="T2" fmla="*/ 0 w 338"/>
                  <a:gd name="T3" fmla="*/ 2 h 80"/>
                  <a:gd name="T4" fmla="*/ 0 w 338"/>
                  <a:gd name="T5" fmla="*/ 2 h 80"/>
                  <a:gd name="T6" fmla="*/ 0 w 338"/>
                  <a:gd name="T7" fmla="*/ 1 h 80"/>
                  <a:gd name="T8" fmla="*/ 0 w 338"/>
                  <a:gd name="T9" fmla="*/ 0 h 80"/>
                  <a:gd name="T10" fmla="*/ 6 w 338"/>
                  <a:gd name="T11" fmla="*/ 4 h 80"/>
                  <a:gd name="T12" fmla="*/ 11 w 338"/>
                  <a:gd name="T13" fmla="*/ 8 h 80"/>
                  <a:gd name="T14" fmla="*/ 17 w 338"/>
                  <a:gd name="T15" fmla="*/ 11 h 80"/>
                  <a:gd name="T16" fmla="*/ 23 w 338"/>
                  <a:gd name="T17" fmla="*/ 13 h 80"/>
                  <a:gd name="T18" fmla="*/ 28 w 338"/>
                  <a:gd name="T19" fmla="*/ 15 h 80"/>
                  <a:gd name="T20" fmla="*/ 34 w 338"/>
                  <a:gd name="T21" fmla="*/ 16 h 80"/>
                  <a:gd name="T22" fmla="*/ 40 w 338"/>
                  <a:gd name="T23" fmla="*/ 16 h 80"/>
                  <a:gd name="T24" fmla="*/ 45 w 338"/>
                  <a:gd name="T25" fmla="*/ 17 h 80"/>
                  <a:gd name="T26" fmla="*/ 51 w 338"/>
                  <a:gd name="T27" fmla="*/ 17 h 80"/>
                  <a:gd name="T28" fmla="*/ 56 w 338"/>
                  <a:gd name="T29" fmla="*/ 16 h 80"/>
                  <a:gd name="T30" fmla="*/ 62 w 338"/>
                  <a:gd name="T31" fmla="*/ 16 h 80"/>
                  <a:gd name="T32" fmla="*/ 67 w 338"/>
                  <a:gd name="T33" fmla="*/ 15 h 80"/>
                  <a:gd name="T34" fmla="*/ 71 w 338"/>
                  <a:gd name="T35" fmla="*/ 14 h 80"/>
                  <a:gd name="T36" fmla="*/ 76 w 338"/>
                  <a:gd name="T37" fmla="*/ 13 h 80"/>
                  <a:gd name="T38" fmla="*/ 80 w 338"/>
                  <a:gd name="T39" fmla="*/ 12 h 80"/>
                  <a:gd name="T40" fmla="*/ 84 w 338"/>
                  <a:gd name="T41" fmla="*/ 11 h 80"/>
                  <a:gd name="T42" fmla="*/ 81 w 338"/>
                  <a:gd name="T43" fmla="*/ 13 h 80"/>
                  <a:gd name="T44" fmla="*/ 78 w 338"/>
                  <a:gd name="T45" fmla="*/ 15 h 80"/>
                  <a:gd name="T46" fmla="*/ 73 w 338"/>
                  <a:gd name="T47" fmla="*/ 16 h 80"/>
                  <a:gd name="T48" fmla="*/ 68 w 338"/>
                  <a:gd name="T49" fmla="*/ 17 h 80"/>
                  <a:gd name="T50" fmla="*/ 62 w 338"/>
                  <a:gd name="T51" fmla="*/ 19 h 80"/>
                  <a:gd name="T52" fmla="*/ 56 w 338"/>
                  <a:gd name="T53" fmla="*/ 19 h 80"/>
                  <a:gd name="T54" fmla="*/ 50 w 338"/>
                  <a:gd name="T55" fmla="*/ 19 h 80"/>
                  <a:gd name="T56" fmla="*/ 43 w 338"/>
                  <a:gd name="T57" fmla="*/ 19 h 80"/>
                  <a:gd name="T58" fmla="*/ 37 w 338"/>
                  <a:gd name="T59" fmla="*/ 19 h 80"/>
                  <a:gd name="T60" fmla="*/ 31 w 338"/>
                  <a:gd name="T61" fmla="*/ 18 h 80"/>
                  <a:gd name="T62" fmla="*/ 24 w 338"/>
                  <a:gd name="T63" fmla="*/ 17 h 80"/>
                  <a:gd name="T64" fmla="*/ 18 w 338"/>
                  <a:gd name="T65" fmla="*/ 15 h 80"/>
                  <a:gd name="T66" fmla="*/ 13 w 338"/>
                  <a:gd name="T67" fmla="*/ 12 h 80"/>
                  <a:gd name="T68" fmla="*/ 8 w 338"/>
                  <a:gd name="T69" fmla="*/ 10 h 80"/>
                  <a:gd name="T70" fmla="*/ 3 w 338"/>
                  <a:gd name="T71" fmla="*/ 7 h 80"/>
                  <a:gd name="T72" fmla="*/ 0 w 338"/>
                  <a:gd name="T73" fmla="*/ 3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381"/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18 h 69"/>
                  <a:gd name="T2" fmla="*/ 2 w 41"/>
                  <a:gd name="T3" fmla="*/ 16 h 69"/>
                  <a:gd name="T4" fmla="*/ 4 w 41"/>
                  <a:gd name="T5" fmla="*/ 14 h 69"/>
                  <a:gd name="T6" fmla="*/ 6 w 41"/>
                  <a:gd name="T7" fmla="*/ 11 h 69"/>
                  <a:gd name="T8" fmla="*/ 8 w 41"/>
                  <a:gd name="T9" fmla="*/ 8 h 69"/>
                  <a:gd name="T10" fmla="*/ 9 w 41"/>
                  <a:gd name="T11" fmla="*/ 5 h 69"/>
                  <a:gd name="T12" fmla="*/ 10 w 41"/>
                  <a:gd name="T13" fmla="*/ 3 h 69"/>
                  <a:gd name="T14" fmla="*/ 10 w 41"/>
                  <a:gd name="T15" fmla="*/ 1 h 69"/>
                  <a:gd name="T16" fmla="*/ 10 w 41"/>
                  <a:gd name="T17" fmla="*/ 0 h 69"/>
                  <a:gd name="T18" fmla="*/ 8 w 41"/>
                  <a:gd name="T19" fmla="*/ 2 h 69"/>
                  <a:gd name="T20" fmla="*/ 6 w 41"/>
                  <a:gd name="T21" fmla="*/ 6 h 69"/>
                  <a:gd name="T22" fmla="*/ 3 w 41"/>
                  <a:gd name="T23" fmla="*/ 13 h 69"/>
                  <a:gd name="T24" fmla="*/ 0 w 41"/>
                  <a:gd name="T25" fmla="*/ 18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382"/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15 w 61"/>
                  <a:gd name="T1" fmla="*/ 0 h 84"/>
                  <a:gd name="T2" fmla="*/ 15 w 61"/>
                  <a:gd name="T3" fmla="*/ 1 h 84"/>
                  <a:gd name="T4" fmla="*/ 15 w 61"/>
                  <a:gd name="T5" fmla="*/ 3 h 84"/>
                  <a:gd name="T6" fmla="*/ 13 w 61"/>
                  <a:gd name="T7" fmla="*/ 6 h 84"/>
                  <a:gd name="T8" fmla="*/ 11 w 61"/>
                  <a:gd name="T9" fmla="*/ 10 h 84"/>
                  <a:gd name="T10" fmla="*/ 9 w 61"/>
                  <a:gd name="T11" fmla="*/ 14 h 84"/>
                  <a:gd name="T12" fmla="*/ 6 w 61"/>
                  <a:gd name="T13" fmla="*/ 17 h 84"/>
                  <a:gd name="T14" fmla="*/ 3 w 61"/>
                  <a:gd name="T15" fmla="*/ 19 h 84"/>
                  <a:gd name="T16" fmla="*/ 0 w 61"/>
                  <a:gd name="T17" fmla="*/ 21 h 84"/>
                  <a:gd name="T18" fmla="*/ 2 w 61"/>
                  <a:gd name="T19" fmla="*/ 19 h 84"/>
                  <a:gd name="T20" fmla="*/ 3 w 61"/>
                  <a:gd name="T21" fmla="*/ 16 h 84"/>
                  <a:gd name="T22" fmla="*/ 6 w 61"/>
                  <a:gd name="T23" fmla="*/ 13 h 84"/>
                  <a:gd name="T24" fmla="*/ 8 w 61"/>
                  <a:gd name="T25" fmla="*/ 9 h 84"/>
                  <a:gd name="T26" fmla="*/ 10 w 61"/>
                  <a:gd name="T27" fmla="*/ 5 h 84"/>
                  <a:gd name="T28" fmla="*/ 12 w 61"/>
                  <a:gd name="T29" fmla="*/ 3 h 84"/>
                  <a:gd name="T30" fmla="*/ 14 w 61"/>
                  <a:gd name="T31" fmla="*/ 1 h 84"/>
                  <a:gd name="T32" fmla="*/ 15 w 61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383"/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20 w 79"/>
                  <a:gd name="T1" fmla="*/ 0 h 98"/>
                  <a:gd name="T2" fmla="*/ 20 w 79"/>
                  <a:gd name="T3" fmla="*/ 2 h 98"/>
                  <a:gd name="T4" fmla="*/ 19 w 79"/>
                  <a:gd name="T5" fmla="*/ 4 h 98"/>
                  <a:gd name="T6" fmla="*/ 17 w 79"/>
                  <a:gd name="T7" fmla="*/ 8 h 98"/>
                  <a:gd name="T8" fmla="*/ 14 w 79"/>
                  <a:gd name="T9" fmla="*/ 12 h 98"/>
                  <a:gd name="T10" fmla="*/ 11 w 79"/>
                  <a:gd name="T11" fmla="*/ 16 h 98"/>
                  <a:gd name="T12" fmla="*/ 7 w 79"/>
                  <a:gd name="T13" fmla="*/ 20 h 98"/>
                  <a:gd name="T14" fmla="*/ 4 w 79"/>
                  <a:gd name="T15" fmla="*/ 23 h 98"/>
                  <a:gd name="T16" fmla="*/ 0 w 79"/>
                  <a:gd name="T17" fmla="*/ 25 h 98"/>
                  <a:gd name="T18" fmla="*/ 2 w 79"/>
                  <a:gd name="T19" fmla="*/ 23 h 98"/>
                  <a:gd name="T20" fmla="*/ 4 w 79"/>
                  <a:gd name="T21" fmla="*/ 19 h 98"/>
                  <a:gd name="T22" fmla="*/ 7 w 79"/>
                  <a:gd name="T23" fmla="*/ 16 h 98"/>
                  <a:gd name="T24" fmla="*/ 10 w 79"/>
                  <a:gd name="T25" fmla="*/ 11 h 98"/>
                  <a:gd name="T26" fmla="*/ 13 w 79"/>
                  <a:gd name="T27" fmla="*/ 7 h 98"/>
                  <a:gd name="T28" fmla="*/ 16 w 79"/>
                  <a:gd name="T29" fmla="*/ 3 h 98"/>
                  <a:gd name="T30" fmla="*/ 18 w 79"/>
                  <a:gd name="T31" fmla="*/ 1 h 98"/>
                  <a:gd name="T32" fmla="*/ 20 w 7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384"/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18 w 72"/>
                  <a:gd name="T1" fmla="*/ 0 h 107"/>
                  <a:gd name="T2" fmla="*/ 18 w 72"/>
                  <a:gd name="T3" fmla="*/ 1 h 107"/>
                  <a:gd name="T4" fmla="*/ 18 w 72"/>
                  <a:gd name="T5" fmla="*/ 4 h 107"/>
                  <a:gd name="T6" fmla="*/ 16 w 72"/>
                  <a:gd name="T7" fmla="*/ 8 h 107"/>
                  <a:gd name="T8" fmla="*/ 13 w 72"/>
                  <a:gd name="T9" fmla="*/ 13 h 107"/>
                  <a:gd name="T10" fmla="*/ 10 w 72"/>
                  <a:gd name="T11" fmla="*/ 17 h 107"/>
                  <a:gd name="T12" fmla="*/ 7 w 72"/>
                  <a:gd name="T13" fmla="*/ 21 h 107"/>
                  <a:gd name="T14" fmla="*/ 3 w 72"/>
                  <a:gd name="T15" fmla="*/ 24 h 107"/>
                  <a:gd name="T16" fmla="*/ 0 w 72"/>
                  <a:gd name="T17" fmla="*/ 26 h 107"/>
                  <a:gd name="T18" fmla="*/ 1 w 72"/>
                  <a:gd name="T19" fmla="*/ 24 h 107"/>
                  <a:gd name="T20" fmla="*/ 3 w 72"/>
                  <a:gd name="T21" fmla="*/ 21 h 107"/>
                  <a:gd name="T22" fmla="*/ 6 w 72"/>
                  <a:gd name="T23" fmla="*/ 16 h 107"/>
                  <a:gd name="T24" fmla="*/ 9 w 72"/>
                  <a:gd name="T25" fmla="*/ 11 h 107"/>
                  <a:gd name="T26" fmla="*/ 12 w 72"/>
                  <a:gd name="T27" fmla="*/ 7 h 107"/>
                  <a:gd name="T28" fmla="*/ 14 w 72"/>
                  <a:gd name="T29" fmla="*/ 3 h 107"/>
                  <a:gd name="T30" fmla="*/ 16 w 72"/>
                  <a:gd name="T31" fmla="*/ 0 h 107"/>
                  <a:gd name="T32" fmla="*/ 18 w 72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385"/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16 w 62"/>
                  <a:gd name="T1" fmla="*/ 0 h 96"/>
                  <a:gd name="T2" fmla="*/ 16 w 62"/>
                  <a:gd name="T3" fmla="*/ 1 h 96"/>
                  <a:gd name="T4" fmla="*/ 15 w 62"/>
                  <a:gd name="T5" fmla="*/ 4 h 96"/>
                  <a:gd name="T6" fmla="*/ 13 w 62"/>
                  <a:gd name="T7" fmla="*/ 8 h 96"/>
                  <a:gd name="T8" fmla="*/ 11 w 62"/>
                  <a:gd name="T9" fmla="*/ 12 h 96"/>
                  <a:gd name="T10" fmla="*/ 9 w 62"/>
                  <a:gd name="T11" fmla="*/ 16 h 96"/>
                  <a:gd name="T12" fmla="*/ 5 w 62"/>
                  <a:gd name="T13" fmla="*/ 20 h 96"/>
                  <a:gd name="T14" fmla="*/ 3 w 62"/>
                  <a:gd name="T15" fmla="*/ 23 h 96"/>
                  <a:gd name="T16" fmla="*/ 0 w 62"/>
                  <a:gd name="T17" fmla="*/ 24 h 96"/>
                  <a:gd name="T18" fmla="*/ 2 w 62"/>
                  <a:gd name="T19" fmla="*/ 22 h 96"/>
                  <a:gd name="T20" fmla="*/ 4 w 62"/>
                  <a:gd name="T21" fmla="*/ 19 h 96"/>
                  <a:gd name="T22" fmla="*/ 5 w 62"/>
                  <a:gd name="T23" fmla="*/ 14 h 96"/>
                  <a:gd name="T24" fmla="*/ 8 w 62"/>
                  <a:gd name="T25" fmla="*/ 10 h 96"/>
                  <a:gd name="T26" fmla="*/ 10 w 62"/>
                  <a:gd name="T27" fmla="*/ 6 h 96"/>
                  <a:gd name="T28" fmla="*/ 12 w 62"/>
                  <a:gd name="T29" fmla="*/ 3 h 96"/>
                  <a:gd name="T30" fmla="*/ 14 w 62"/>
                  <a:gd name="T31" fmla="*/ 1 h 96"/>
                  <a:gd name="T32" fmla="*/ 16 w 62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386"/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13 w 52"/>
                  <a:gd name="T1" fmla="*/ 0 h 81"/>
                  <a:gd name="T2" fmla="*/ 13 w 52"/>
                  <a:gd name="T3" fmla="*/ 2 h 81"/>
                  <a:gd name="T4" fmla="*/ 13 w 52"/>
                  <a:gd name="T5" fmla="*/ 4 h 81"/>
                  <a:gd name="T6" fmla="*/ 12 w 52"/>
                  <a:gd name="T7" fmla="*/ 7 h 81"/>
                  <a:gd name="T8" fmla="*/ 11 w 52"/>
                  <a:gd name="T9" fmla="*/ 10 h 81"/>
                  <a:gd name="T10" fmla="*/ 9 w 52"/>
                  <a:gd name="T11" fmla="*/ 13 h 81"/>
                  <a:gd name="T12" fmla="*/ 6 w 52"/>
                  <a:gd name="T13" fmla="*/ 17 h 81"/>
                  <a:gd name="T14" fmla="*/ 3 w 52"/>
                  <a:gd name="T15" fmla="*/ 19 h 81"/>
                  <a:gd name="T16" fmla="*/ 0 w 52"/>
                  <a:gd name="T17" fmla="*/ 21 h 81"/>
                  <a:gd name="T18" fmla="*/ 2 w 52"/>
                  <a:gd name="T19" fmla="*/ 19 h 81"/>
                  <a:gd name="T20" fmla="*/ 3 w 52"/>
                  <a:gd name="T21" fmla="*/ 16 h 81"/>
                  <a:gd name="T22" fmla="*/ 5 w 52"/>
                  <a:gd name="T23" fmla="*/ 12 h 81"/>
                  <a:gd name="T24" fmla="*/ 7 w 52"/>
                  <a:gd name="T25" fmla="*/ 9 h 81"/>
                  <a:gd name="T26" fmla="*/ 9 w 52"/>
                  <a:gd name="T27" fmla="*/ 5 h 81"/>
                  <a:gd name="T28" fmla="*/ 11 w 52"/>
                  <a:gd name="T29" fmla="*/ 3 h 81"/>
                  <a:gd name="T30" fmla="*/ 12 w 52"/>
                  <a:gd name="T31" fmla="*/ 1 h 81"/>
                  <a:gd name="T32" fmla="*/ 13 w 52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387"/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2 w 14"/>
                  <a:gd name="T1" fmla="*/ 0 h 48"/>
                  <a:gd name="T2" fmla="*/ 3 w 14"/>
                  <a:gd name="T3" fmla="*/ 2 h 48"/>
                  <a:gd name="T4" fmla="*/ 4 w 14"/>
                  <a:gd name="T5" fmla="*/ 5 h 48"/>
                  <a:gd name="T6" fmla="*/ 3 w 14"/>
                  <a:gd name="T7" fmla="*/ 9 h 48"/>
                  <a:gd name="T8" fmla="*/ 0 w 14"/>
                  <a:gd name="T9" fmla="*/ 11 h 48"/>
                  <a:gd name="T10" fmla="*/ 1 w 14"/>
                  <a:gd name="T11" fmla="*/ 8 h 48"/>
                  <a:gd name="T12" fmla="*/ 1 w 14"/>
                  <a:gd name="T13" fmla="*/ 4 h 48"/>
                  <a:gd name="T14" fmla="*/ 1 w 14"/>
                  <a:gd name="T15" fmla="*/ 0 h 48"/>
                  <a:gd name="T16" fmla="*/ 2 w 1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388"/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17 w 71"/>
                  <a:gd name="T1" fmla="*/ 0 h 90"/>
                  <a:gd name="T2" fmla="*/ 17 w 71"/>
                  <a:gd name="T3" fmla="*/ 2 h 90"/>
                  <a:gd name="T4" fmla="*/ 17 w 71"/>
                  <a:gd name="T5" fmla="*/ 4 h 90"/>
                  <a:gd name="T6" fmla="*/ 15 w 71"/>
                  <a:gd name="T7" fmla="*/ 7 h 90"/>
                  <a:gd name="T8" fmla="*/ 13 w 71"/>
                  <a:gd name="T9" fmla="*/ 11 h 90"/>
                  <a:gd name="T10" fmla="*/ 10 w 71"/>
                  <a:gd name="T11" fmla="*/ 15 h 90"/>
                  <a:gd name="T12" fmla="*/ 7 w 71"/>
                  <a:gd name="T13" fmla="*/ 18 h 90"/>
                  <a:gd name="T14" fmla="*/ 3 w 71"/>
                  <a:gd name="T15" fmla="*/ 21 h 90"/>
                  <a:gd name="T16" fmla="*/ 0 w 71"/>
                  <a:gd name="T17" fmla="*/ 23 h 90"/>
                  <a:gd name="T18" fmla="*/ 1 w 71"/>
                  <a:gd name="T19" fmla="*/ 21 h 90"/>
                  <a:gd name="T20" fmla="*/ 3 w 71"/>
                  <a:gd name="T21" fmla="*/ 18 h 90"/>
                  <a:gd name="T22" fmla="*/ 5 w 71"/>
                  <a:gd name="T23" fmla="*/ 14 h 90"/>
                  <a:gd name="T24" fmla="*/ 9 w 71"/>
                  <a:gd name="T25" fmla="*/ 10 h 90"/>
                  <a:gd name="T26" fmla="*/ 11 w 71"/>
                  <a:gd name="T27" fmla="*/ 7 h 90"/>
                  <a:gd name="T28" fmla="*/ 13 w 71"/>
                  <a:gd name="T29" fmla="*/ 3 h 90"/>
                  <a:gd name="T30" fmla="*/ 15 w 71"/>
                  <a:gd name="T31" fmla="*/ 1 h 90"/>
                  <a:gd name="T32" fmla="*/ 17 w 71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389"/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17 w 69"/>
                  <a:gd name="T1" fmla="*/ 0 h 104"/>
                  <a:gd name="T2" fmla="*/ 18 w 69"/>
                  <a:gd name="T3" fmla="*/ 2 h 104"/>
                  <a:gd name="T4" fmla="*/ 17 w 69"/>
                  <a:gd name="T5" fmla="*/ 5 h 104"/>
                  <a:gd name="T6" fmla="*/ 15 w 69"/>
                  <a:gd name="T7" fmla="*/ 9 h 104"/>
                  <a:gd name="T8" fmla="*/ 13 w 69"/>
                  <a:gd name="T9" fmla="*/ 13 h 104"/>
                  <a:gd name="T10" fmla="*/ 10 w 69"/>
                  <a:gd name="T11" fmla="*/ 18 h 104"/>
                  <a:gd name="T12" fmla="*/ 6 w 69"/>
                  <a:gd name="T13" fmla="*/ 22 h 104"/>
                  <a:gd name="T14" fmla="*/ 3 w 69"/>
                  <a:gd name="T15" fmla="*/ 25 h 104"/>
                  <a:gd name="T16" fmla="*/ 0 w 69"/>
                  <a:gd name="T17" fmla="*/ 26 h 104"/>
                  <a:gd name="T18" fmla="*/ 2 w 69"/>
                  <a:gd name="T19" fmla="*/ 24 h 104"/>
                  <a:gd name="T20" fmla="*/ 3 w 69"/>
                  <a:gd name="T21" fmla="*/ 21 h 104"/>
                  <a:gd name="T22" fmla="*/ 6 w 69"/>
                  <a:gd name="T23" fmla="*/ 16 h 104"/>
                  <a:gd name="T24" fmla="*/ 9 w 69"/>
                  <a:gd name="T25" fmla="*/ 12 h 104"/>
                  <a:gd name="T26" fmla="*/ 11 w 69"/>
                  <a:gd name="T27" fmla="*/ 7 h 104"/>
                  <a:gd name="T28" fmla="*/ 14 w 69"/>
                  <a:gd name="T29" fmla="*/ 3 h 104"/>
                  <a:gd name="T30" fmla="*/ 16 w 69"/>
                  <a:gd name="T31" fmla="*/ 1 h 104"/>
                  <a:gd name="T32" fmla="*/ 1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390"/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13 w 50"/>
                  <a:gd name="T1" fmla="*/ 0 h 100"/>
                  <a:gd name="T2" fmla="*/ 13 w 50"/>
                  <a:gd name="T3" fmla="*/ 2 h 100"/>
                  <a:gd name="T4" fmla="*/ 13 w 50"/>
                  <a:gd name="T5" fmla="*/ 4 h 100"/>
                  <a:gd name="T6" fmla="*/ 12 w 50"/>
                  <a:gd name="T7" fmla="*/ 8 h 100"/>
                  <a:gd name="T8" fmla="*/ 10 w 50"/>
                  <a:gd name="T9" fmla="*/ 12 h 100"/>
                  <a:gd name="T10" fmla="*/ 8 w 50"/>
                  <a:gd name="T11" fmla="*/ 16 h 100"/>
                  <a:gd name="T12" fmla="*/ 6 w 50"/>
                  <a:gd name="T13" fmla="*/ 20 h 100"/>
                  <a:gd name="T14" fmla="*/ 3 w 50"/>
                  <a:gd name="T15" fmla="*/ 23 h 100"/>
                  <a:gd name="T16" fmla="*/ 0 w 50"/>
                  <a:gd name="T17" fmla="*/ 25 h 100"/>
                  <a:gd name="T18" fmla="*/ 2 w 50"/>
                  <a:gd name="T19" fmla="*/ 23 h 100"/>
                  <a:gd name="T20" fmla="*/ 3 w 50"/>
                  <a:gd name="T21" fmla="*/ 19 h 100"/>
                  <a:gd name="T22" fmla="*/ 5 w 50"/>
                  <a:gd name="T23" fmla="*/ 15 h 100"/>
                  <a:gd name="T24" fmla="*/ 6 w 50"/>
                  <a:gd name="T25" fmla="*/ 11 h 100"/>
                  <a:gd name="T26" fmla="*/ 8 w 50"/>
                  <a:gd name="T27" fmla="*/ 7 h 100"/>
                  <a:gd name="T28" fmla="*/ 10 w 50"/>
                  <a:gd name="T29" fmla="*/ 3 h 100"/>
                  <a:gd name="T30" fmla="*/ 11 w 50"/>
                  <a:gd name="T31" fmla="*/ 1 h 100"/>
                  <a:gd name="T32" fmla="*/ 13 w 50"/>
                  <a:gd name="T33" fmla="*/ 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391"/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12 w 54"/>
                  <a:gd name="T1" fmla="*/ 0 h 74"/>
                  <a:gd name="T2" fmla="*/ 13 w 54"/>
                  <a:gd name="T3" fmla="*/ 1 h 74"/>
                  <a:gd name="T4" fmla="*/ 12 w 54"/>
                  <a:gd name="T5" fmla="*/ 3 h 74"/>
                  <a:gd name="T6" fmla="*/ 10 w 54"/>
                  <a:gd name="T7" fmla="*/ 6 h 74"/>
                  <a:gd name="T8" fmla="*/ 8 w 54"/>
                  <a:gd name="T9" fmla="*/ 9 h 74"/>
                  <a:gd name="T10" fmla="*/ 6 w 54"/>
                  <a:gd name="T11" fmla="*/ 12 h 74"/>
                  <a:gd name="T12" fmla="*/ 4 w 54"/>
                  <a:gd name="T13" fmla="*/ 15 h 74"/>
                  <a:gd name="T14" fmla="*/ 1 w 54"/>
                  <a:gd name="T15" fmla="*/ 17 h 74"/>
                  <a:gd name="T16" fmla="*/ 0 w 54"/>
                  <a:gd name="T17" fmla="*/ 18 h 74"/>
                  <a:gd name="T18" fmla="*/ 1 w 54"/>
                  <a:gd name="T19" fmla="*/ 16 h 74"/>
                  <a:gd name="T20" fmla="*/ 2 w 54"/>
                  <a:gd name="T21" fmla="*/ 14 h 74"/>
                  <a:gd name="T22" fmla="*/ 4 w 54"/>
                  <a:gd name="T23" fmla="*/ 11 h 74"/>
                  <a:gd name="T24" fmla="*/ 6 w 54"/>
                  <a:gd name="T25" fmla="*/ 8 h 74"/>
                  <a:gd name="T26" fmla="*/ 8 w 54"/>
                  <a:gd name="T27" fmla="*/ 5 h 74"/>
                  <a:gd name="T28" fmla="*/ 10 w 54"/>
                  <a:gd name="T29" fmla="*/ 2 h 74"/>
                  <a:gd name="T30" fmla="*/ 11 w 54"/>
                  <a:gd name="T31" fmla="*/ 0 h 74"/>
                  <a:gd name="T32" fmla="*/ 12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392"/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5 w 20"/>
                  <a:gd name="T1" fmla="*/ 0 h 54"/>
                  <a:gd name="T2" fmla="*/ 5 w 20"/>
                  <a:gd name="T3" fmla="*/ 3 h 54"/>
                  <a:gd name="T4" fmla="*/ 5 w 20"/>
                  <a:gd name="T5" fmla="*/ 7 h 54"/>
                  <a:gd name="T6" fmla="*/ 3 w 20"/>
                  <a:gd name="T7" fmla="*/ 11 h 54"/>
                  <a:gd name="T8" fmla="*/ 0 w 20"/>
                  <a:gd name="T9" fmla="*/ 14 h 54"/>
                  <a:gd name="T10" fmla="*/ 2 w 20"/>
                  <a:gd name="T11" fmla="*/ 10 h 54"/>
                  <a:gd name="T12" fmla="*/ 3 w 20"/>
                  <a:gd name="T13" fmla="*/ 5 h 54"/>
                  <a:gd name="T14" fmla="*/ 3 w 20"/>
                  <a:gd name="T15" fmla="*/ 2 h 54"/>
                  <a:gd name="T16" fmla="*/ 5 w 20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393"/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10 h 43"/>
                  <a:gd name="T2" fmla="*/ 2 w 43"/>
                  <a:gd name="T3" fmla="*/ 8 h 43"/>
                  <a:gd name="T4" fmla="*/ 4 w 43"/>
                  <a:gd name="T5" fmla="*/ 3 h 43"/>
                  <a:gd name="T6" fmla="*/ 7 w 43"/>
                  <a:gd name="T7" fmla="*/ 0 h 43"/>
                  <a:gd name="T8" fmla="*/ 10 w 43"/>
                  <a:gd name="T9" fmla="*/ 0 h 43"/>
                  <a:gd name="T10" fmla="*/ 10 w 43"/>
                  <a:gd name="T11" fmla="*/ 1 h 43"/>
                  <a:gd name="T12" fmla="*/ 10 w 43"/>
                  <a:gd name="T13" fmla="*/ 2 h 43"/>
                  <a:gd name="T14" fmla="*/ 8 w 43"/>
                  <a:gd name="T15" fmla="*/ 4 h 43"/>
                  <a:gd name="T16" fmla="*/ 7 w 43"/>
                  <a:gd name="T17" fmla="*/ 5 h 43"/>
                  <a:gd name="T18" fmla="*/ 5 w 43"/>
                  <a:gd name="T19" fmla="*/ 7 h 43"/>
                  <a:gd name="T20" fmla="*/ 3 w 43"/>
                  <a:gd name="T21" fmla="*/ 8 h 43"/>
                  <a:gd name="T22" fmla="*/ 1 w 43"/>
                  <a:gd name="T23" fmla="*/ 10 h 43"/>
                  <a:gd name="T24" fmla="*/ 0 w 43"/>
                  <a:gd name="T25" fmla="*/ 1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394"/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3 h 12"/>
                  <a:gd name="T2" fmla="*/ 1 w 55"/>
                  <a:gd name="T3" fmla="*/ 3 h 12"/>
                  <a:gd name="T4" fmla="*/ 3 w 55"/>
                  <a:gd name="T5" fmla="*/ 3 h 12"/>
                  <a:gd name="T6" fmla="*/ 5 w 55"/>
                  <a:gd name="T7" fmla="*/ 3 h 12"/>
                  <a:gd name="T8" fmla="*/ 8 w 55"/>
                  <a:gd name="T9" fmla="*/ 3 h 12"/>
                  <a:gd name="T10" fmla="*/ 10 w 55"/>
                  <a:gd name="T11" fmla="*/ 3 h 12"/>
                  <a:gd name="T12" fmla="*/ 12 w 55"/>
                  <a:gd name="T13" fmla="*/ 3 h 12"/>
                  <a:gd name="T14" fmla="*/ 14 w 55"/>
                  <a:gd name="T15" fmla="*/ 2 h 12"/>
                  <a:gd name="T16" fmla="*/ 14 w 55"/>
                  <a:gd name="T17" fmla="*/ 2 h 12"/>
                  <a:gd name="T18" fmla="*/ 14 w 55"/>
                  <a:gd name="T19" fmla="*/ 1 h 12"/>
                  <a:gd name="T20" fmla="*/ 12 w 55"/>
                  <a:gd name="T21" fmla="*/ 0 h 12"/>
                  <a:gd name="T22" fmla="*/ 10 w 55"/>
                  <a:gd name="T23" fmla="*/ 0 h 12"/>
                  <a:gd name="T24" fmla="*/ 8 w 55"/>
                  <a:gd name="T25" fmla="*/ 1 h 12"/>
                  <a:gd name="T26" fmla="*/ 6 w 55"/>
                  <a:gd name="T27" fmla="*/ 2 h 12"/>
                  <a:gd name="T28" fmla="*/ 4 w 55"/>
                  <a:gd name="T29" fmla="*/ 2 h 12"/>
                  <a:gd name="T30" fmla="*/ 2 w 55"/>
                  <a:gd name="T31" fmla="*/ 3 h 12"/>
                  <a:gd name="T32" fmla="*/ 0 w 55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395"/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2 w 54"/>
                  <a:gd name="T3" fmla="*/ 1 h 42"/>
                  <a:gd name="T4" fmla="*/ 4 w 54"/>
                  <a:gd name="T5" fmla="*/ 3 h 42"/>
                  <a:gd name="T6" fmla="*/ 7 w 54"/>
                  <a:gd name="T7" fmla="*/ 4 h 42"/>
                  <a:gd name="T8" fmla="*/ 9 w 54"/>
                  <a:gd name="T9" fmla="*/ 6 h 42"/>
                  <a:gd name="T10" fmla="*/ 11 w 54"/>
                  <a:gd name="T11" fmla="*/ 7 h 42"/>
                  <a:gd name="T12" fmla="*/ 13 w 54"/>
                  <a:gd name="T13" fmla="*/ 9 h 42"/>
                  <a:gd name="T14" fmla="*/ 14 w 54"/>
                  <a:gd name="T15" fmla="*/ 10 h 42"/>
                  <a:gd name="T16" fmla="*/ 14 w 54"/>
                  <a:gd name="T17" fmla="*/ 11 h 42"/>
                  <a:gd name="T18" fmla="*/ 12 w 54"/>
                  <a:gd name="T19" fmla="*/ 11 h 42"/>
                  <a:gd name="T20" fmla="*/ 11 w 54"/>
                  <a:gd name="T21" fmla="*/ 10 h 42"/>
                  <a:gd name="T22" fmla="*/ 9 w 54"/>
                  <a:gd name="T23" fmla="*/ 9 h 42"/>
                  <a:gd name="T24" fmla="*/ 7 w 54"/>
                  <a:gd name="T25" fmla="*/ 7 h 42"/>
                  <a:gd name="T26" fmla="*/ 5 w 54"/>
                  <a:gd name="T27" fmla="*/ 5 h 42"/>
                  <a:gd name="T28" fmla="*/ 3 w 54"/>
                  <a:gd name="T29" fmla="*/ 3 h 42"/>
                  <a:gd name="T30" fmla="*/ 1 w 54"/>
                  <a:gd name="T31" fmla="*/ 2 h 42"/>
                  <a:gd name="T32" fmla="*/ 0 w 54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396"/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1 w 14"/>
                  <a:gd name="T1" fmla="*/ 0 h 68"/>
                  <a:gd name="T2" fmla="*/ 2 w 14"/>
                  <a:gd name="T3" fmla="*/ 5 h 68"/>
                  <a:gd name="T4" fmla="*/ 3 w 14"/>
                  <a:gd name="T5" fmla="*/ 10 h 68"/>
                  <a:gd name="T6" fmla="*/ 3 w 14"/>
                  <a:gd name="T7" fmla="*/ 15 h 68"/>
                  <a:gd name="T8" fmla="*/ 1 w 14"/>
                  <a:gd name="T9" fmla="*/ 17 h 68"/>
                  <a:gd name="T10" fmla="*/ 0 w 14"/>
                  <a:gd name="T11" fmla="*/ 16 h 68"/>
                  <a:gd name="T12" fmla="*/ 0 w 14"/>
                  <a:gd name="T13" fmla="*/ 11 h 68"/>
                  <a:gd name="T14" fmla="*/ 1 w 14"/>
                  <a:gd name="T15" fmla="*/ 5 h 68"/>
                  <a:gd name="T16" fmla="*/ 1 w 14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397"/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7 w 26"/>
                  <a:gd name="T1" fmla="*/ 0 h 67"/>
                  <a:gd name="T2" fmla="*/ 6 w 26"/>
                  <a:gd name="T3" fmla="*/ 4 h 67"/>
                  <a:gd name="T4" fmla="*/ 5 w 26"/>
                  <a:gd name="T5" fmla="*/ 10 h 67"/>
                  <a:gd name="T6" fmla="*/ 4 w 26"/>
                  <a:gd name="T7" fmla="*/ 15 h 67"/>
                  <a:gd name="T8" fmla="*/ 1 w 26"/>
                  <a:gd name="T9" fmla="*/ 17 h 67"/>
                  <a:gd name="T10" fmla="*/ 0 w 26"/>
                  <a:gd name="T11" fmla="*/ 15 h 67"/>
                  <a:gd name="T12" fmla="*/ 2 w 26"/>
                  <a:gd name="T13" fmla="*/ 10 h 67"/>
                  <a:gd name="T14" fmla="*/ 5 w 26"/>
                  <a:gd name="T15" fmla="*/ 4 h 67"/>
                  <a:gd name="T16" fmla="*/ 7 w 2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398"/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1 w 13"/>
                  <a:gd name="T1" fmla="*/ 0 h 64"/>
                  <a:gd name="T2" fmla="*/ 3 w 13"/>
                  <a:gd name="T3" fmla="*/ 3 h 64"/>
                  <a:gd name="T4" fmla="*/ 4 w 13"/>
                  <a:gd name="T5" fmla="*/ 8 h 64"/>
                  <a:gd name="T6" fmla="*/ 4 w 13"/>
                  <a:gd name="T7" fmla="*/ 13 h 64"/>
                  <a:gd name="T8" fmla="*/ 2 w 13"/>
                  <a:gd name="T9" fmla="*/ 16 h 64"/>
                  <a:gd name="T10" fmla="*/ 0 w 13"/>
                  <a:gd name="T11" fmla="*/ 15 h 64"/>
                  <a:gd name="T12" fmla="*/ 0 w 13"/>
                  <a:gd name="T13" fmla="*/ 11 h 64"/>
                  <a:gd name="T14" fmla="*/ 1 w 13"/>
                  <a:gd name="T15" fmla="*/ 5 h 64"/>
                  <a:gd name="T16" fmla="*/ 1 w 1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399"/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1 w 15"/>
                  <a:gd name="T3" fmla="*/ 3 h 69"/>
                  <a:gd name="T4" fmla="*/ 3 w 15"/>
                  <a:gd name="T5" fmla="*/ 9 h 69"/>
                  <a:gd name="T6" fmla="*/ 3 w 15"/>
                  <a:gd name="T7" fmla="*/ 14 h 69"/>
                  <a:gd name="T8" fmla="*/ 2 w 15"/>
                  <a:gd name="T9" fmla="*/ 17 h 69"/>
                  <a:gd name="T10" fmla="*/ 1 w 15"/>
                  <a:gd name="T11" fmla="*/ 16 h 69"/>
                  <a:gd name="T12" fmla="*/ 0 w 15"/>
                  <a:gd name="T13" fmla="*/ 11 h 69"/>
                  <a:gd name="T14" fmla="*/ 0 w 15"/>
                  <a:gd name="T15" fmla="*/ 5 h 69"/>
                  <a:gd name="T16" fmla="*/ 0 w 15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400"/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2 w 18"/>
                  <a:gd name="T3" fmla="*/ 3 h 69"/>
                  <a:gd name="T4" fmla="*/ 4 w 18"/>
                  <a:gd name="T5" fmla="*/ 9 h 69"/>
                  <a:gd name="T6" fmla="*/ 5 w 18"/>
                  <a:gd name="T7" fmla="*/ 15 h 69"/>
                  <a:gd name="T8" fmla="*/ 4 w 18"/>
                  <a:gd name="T9" fmla="*/ 17 h 69"/>
                  <a:gd name="T10" fmla="*/ 2 w 18"/>
                  <a:gd name="T11" fmla="*/ 15 h 69"/>
                  <a:gd name="T12" fmla="*/ 1 w 18"/>
                  <a:gd name="T13" fmla="*/ 10 h 69"/>
                  <a:gd name="T14" fmla="*/ 1 w 18"/>
                  <a:gd name="T15" fmla="*/ 5 h 69"/>
                  <a:gd name="T16" fmla="*/ 0 w 18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401"/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2 w 23"/>
                  <a:gd name="T3" fmla="*/ 5 h 76"/>
                  <a:gd name="T4" fmla="*/ 5 w 23"/>
                  <a:gd name="T5" fmla="*/ 12 h 76"/>
                  <a:gd name="T6" fmla="*/ 5 w 23"/>
                  <a:gd name="T7" fmla="*/ 17 h 76"/>
                  <a:gd name="T8" fmla="*/ 4 w 23"/>
                  <a:gd name="T9" fmla="*/ 20 h 76"/>
                  <a:gd name="T10" fmla="*/ 2 w 23"/>
                  <a:gd name="T11" fmla="*/ 17 h 76"/>
                  <a:gd name="T12" fmla="*/ 1 w 23"/>
                  <a:gd name="T13" fmla="*/ 12 h 76"/>
                  <a:gd name="T14" fmla="*/ 0 w 23"/>
                  <a:gd name="T15" fmla="*/ 5 h 76"/>
                  <a:gd name="T16" fmla="*/ 0 w 2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402"/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3 w 30"/>
                  <a:gd name="T3" fmla="*/ 4 h 81"/>
                  <a:gd name="T4" fmla="*/ 6 w 30"/>
                  <a:gd name="T5" fmla="*/ 12 h 81"/>
                  <a:gd name="T6" fmla="*/ 9 w 30"/>
                  <a:gd name="T7" fmla="*/ 18 h 81"/>
                  <a:gd name="T8" fmla="*/ 7 w 30"/>
                  <a:gd name="T9" fmla="*/ 20 h 81"/>
                  <a:gd name="T10" fmla="*/ 4 w 30"/>
                  <a:gd name="T11" fmla="*/ 17 h 81"/>
                  <a:gd name="T12" fmla="*/ 3 w 30"/>
                  <a:gd name="T13" fmla="*/ 10 h 81"/>
                  <a:gd name="T14" fmla="*/ 1 w 30"/>
                  <a:gd name="T15" fmla="*/ 4 h 81"/>
                  <a:gd name="T16" fmla="*/ 0 w 3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403"/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2 w 40"/>
                  <a:gd name="T3" fmla="*/ 2 h 88"/>
                  <a:gd name="T4" fmla="*/ 5 w 40"/>
                  <a:gd name="T5" fmla="*/ 5 h 88"/>
                  <a:gd name="T6" fmla="*/ 7 w 40"/>
                  <a:gd name="T7" fmla="*/ 9 h 88"/>
                  <a:gd name="T8" fmla="*/ 8 w 40"/>
                  <a:gd name="T9" fmla="*/ 13 h 88"/>
                  <a:gd name="T10" fmla="*/ 10 w 40"/>
                  <a:gd name="T11" fmla="*/ 16 h 88"/>
                  <a:gd name="T12" fmla="*/ 10 w 40"/>
                  <a:gd name="T13" fmla="*/ 19 h 88"/>
                  <a:gd name="T14" fmla="*/ 10 w 40"/>
                  <a:gd name="T15" fmla="*/ 22 h 88"/>
                  <a:gd name="T16" fmla="*/ 9 w 40"/>
                  <a:gd name="T17" fmla="*/ 22 h 88"/>
                  <a:gd name="T18" fmla="*/ 6 w 40"/>
                  <a:gd name="T19" fmla="*/ 20 h 88"/>
                  <a:gd name="T20" fmla="*/ 3 w 40"/>
                  <a:gd name="T21" fmla="*/ 14 h 88"/>
                  <a:gd name="T22" fmla="*/ 2 w 40"/>
                  <a:gd name="T23" fmla="*/ 6 h 88"/>
                  <a:gd name="T24" fmla="*/ 0 w 40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04"/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2 w 61"/>
                  <a:gd name="T3" fmla="*/ 2 h 81"/>
                  <a:gd name="T4" fmla="*/ 5 w 61"/>
                  <a:gd name="T5" fmla="*/ 4 h 81"/>
                  <a:gd name="T6" fmla="*/ 8 w 61"/>
                  <a:gd name="T7" fmla="*/ 8 h 81"/>
                  <a:gd name="T8" fmla="*/ 10 w 61"/>
                  <a:gd name="T9" fmla="*/ 11 h 81"/>
                  <a:gd name="T10" fmla="*/ 13 w 61"/>
                  <a:gd name="T11" fmla="*/ 14 h 81"/>
                  <a:gd name="T12" fmla="*/ 14 w 61"/>
                  <a:gd name="T13" fmla="*/ 17 h 81"/>
                  <a:gd name="T14" fmla="*/ 15 w 61"/>
                  <a:gd name="T15" fmla="*/ 19 h 81"/>
                  <a:gd name="T16" fmla="*/ 14 w 61"/>
                  <a:gd name="T17" fmla="*/ 21 h 81"/>
                  <a:gd name="T18" fmla="*/ 13 w 61"/>
                  <a:gd name="T19" fmla="*/ 21 h 81"/>
                  <a:gd name="T20" fmla="*/ 11 w 61"/>
                  <a:gd name="T21" fmla="*/ 19 h 81"/>
                  <a:gd name="T22" fmla="*/ 9 w 61"/>
                  <a:gd name="T23" fmla="*/ 17 h 81"/>
                  <a:gd name="T24" fmla="*/ 6 w 61"/>
                  <a:gd name="T25" fmla="*/ 14 h 81"/>
                  <a:gd name="T26" fmla="*/ 4 w 61"/>
                  <a:gd name="T27" fmla="*/ 10 h 81"/>
                  <a:gd name="T28" fmla="*/ 2 w 61"/>
                  <a:gd name="T29" fmla="*/ 7 h 81"/>
                  <a:gd name="T30" fmla="*/ 0 w 61"/>
                  <a:gd name="T31" fmla="*/ 3 h 81"/>
                  <a:gd name="T32" fmla="*/ 0 w 61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405"/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3 w 76"/>
                  <a:gd name="T3" fmla="*/ 1 h 67"/>
                  <a:gd name="T4" fmla="*/ 6 w 76"/>
                  <a:gd name="T5" fmla="*/ 3 h 67"/>
                  <a:gd name="T6" fmla="*/ 9 w 76"/>
                  <a:gd name="T7" fmla="*/ 5 h 67"/>
                  <a:gd name="T8" fmla="*/ 13 w 76"/>
                  <a:gd name="T9" fmla="*/ 8 h 67"/>
                  <a:gd name="T10" fmla="*/ 16 w 76"/>
                  <a:gd name="T11" fmla="*/ 11 h 67"/>
                  <a:gd name="T12" fmla="*/ 18 w 76"/>
                  <a:gd name="T13" fmla="*/ 13 h 67"/>
                  <a:gd name="T14" fmla="*/ 19 w 76"/>
                  <a:gd name="T15" fmla="*/ 15 h 67"/>
                  <a:gd name="T16" fmla="*/ 19 w 76"/>
                  <a:gd name="T17" fmla="*/ 16 h 67"/>
                  <a:gd name="T18" fmla="*/ 17 w 76"/>
                  <a:gd name="T19" fmla="*/ 16 h 67"/>
                  <a:gd name="T20" fmla="*/ 15 w 76"/>
                  <a:gd name="T21" fmla="*/ 15 h 67"/>
                  <a:gd name="T22" fmla="*/ 12 w 76"/>
                  <a:gd name="T23" fmla="*/ 13 h 67"/>
                  <a:gd name="T24" fmla="*/ 8 w 76"/>
                  <a:gd name="T25" fmla="*/ 10 h 67"/>
                  <a:gd name="T26" fmla="*/ 5 w 76"/>
                  <a:gd name="T27" fmla="*/ 7 h 67"/>
                  <a:gd name="T28" fmla="*/ 3 w 76"/>
                  <a:gd name="T29" fmla="*/ 4 h 67"/>
                  <a:gd name="T30" fmla="*/ 1 w 76"/>
                  <a:gd name="T31" fmla="*/ 1 h 67"/>
                  <a:gd name="T32" fmla="*/ 0 w 7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06"/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16 w 67"/>
                  <a:gd name="T1" fmla="*/ 15 h 61"/>
                  <a:gd name="T2" fmla="*/ 16 w 67"/>
                  <a:gd name="T3" fmla="*/ 15 h 61"/>
                  <a:gd name="T4" fmla="*/ 14 w 67"/>
                  <a:gd name="T5" fmla="*/ 13 h 61"/>
                  <a:gd name="T6" fmla="*/ 12 w 67"/>
                  <a:gd name="T7" fmla="*/ 11 h 61"/>
                  <a:gd name="T8" fmla="*/ 9 w 67"/>
                  <a:gd name="T9" fmla="*/ 8 h 61"/>
                  <a:gd name="T10" fmla="*/ 7 w 67"/>
                  <a:gd name="T11" fmla="*/ 6 h 61"/>
                  <a:gd name="T12" fmla="*/ 4 w 67"/>
                  <a:gd name="T13" fmla="*/ 3 h 61"/>
                  <a:gd name="T14" fmla="*/ 2 w 67"/>
                  <a:gd name="T15" fmla="*/ 1 h 61"/>
                  <a:gd name="T16" fmla="*/ 0 w 67"/>
                  <a:gd name="T17" fmla="*/ 0 h 61"/>
                  <a:gd name="T18" fmla="*/ 3 w 67"/>
                  <a:gd name="T19" fmla="*/ 0 h 61"/>
                  <a:gd name="T20" fmla="*/ 6 w 67"/>
                  <a:gd name="T21" fmla="*/ 2 h 61"/>
                  <a:gd name="T22" fmla="*/ 9 w 67"/>
                  <a:gd name="T23" fmla="*/ 4 h 61"/>
                  <a:gd name="T24" fmla="*/ 12 w 67"/>
                  <a:gd name="T25" fmla="*/ 7 h 61"/>
                  <a:gd name="T26" fmla="*/ 15 w 67"/>
                  <a:gd name="T27" fmla="*/ 9 h 61"/>
                  <a:gd name="T28" fmla="*/ 17 w 67"/>
                  <a:gd name="T29" fmla="*/ 11 h 61"/>
                  <a:gd name="T30" fmla="*/ 17 w 67"/>
                  <a:gd name="T31" fmla="*/ 13 h 61"/>
                  <a:gd name="T32" fmla="*/ 16 w 67"/>
                  <a:gd name="T33" fmla="*/ 15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407"/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2 h 68"/>
                  <a:gd name="T2" fmla="*/ 0 w 313"/>
                  <a:gd name="T3" fmla="*/ 1 h 68"/>
                  <a:gd name="T4" fmla="*/ 0 w 313"/>
                  <a:gd name="T5" fmla="*/ 1 h 68"/>
                  <a:gd name="T6" fmla="*/ 0 w 313"/>
                  <a:gd name="T7" fmla="*/ 0 h 68"/>
                  <a:gd name="T8" fmla="*/ 1 w 313"/>
                  <a:gd name="T9" fmla="*/ 0 h 68"/>
                  <a:gd name="T10" fmla="*/ 6 w 313"/>
                  <a:gd name="T11" fmla="*/ 4 h 68"/>
                  <a:gd name="T12" fmla="*/ 11 w 313"/>
                  <a:gd name="T13" fmla="*/ 7 h 68"/>
                  <a:gd name="T14" fmla="*/ 16 w 313"/>
                  <a:gd name="T15" fmla="*/ 9 h 68"/>
                  <a:gd name="T16" fmla="*/ 22 w 313"/>
                  <a:gd name="T17" fmla="*/ 11 h 68"/>
                  <a:gd name="T18" fmla="*/ 27 w 313"/>
                  <a:gd name="T19" fmla="*/ 12 h 68"/>
                  <a:gd name="T20" fmla="*/ 32 w 313"/>
                  <a:gd name="T21" fmla="*/ 13 h 68"/>
                  <a:gd name="T22" fmla="*/ 38 w 313"/>
                  <a:gd name="T23" fmla="*/ 13 h 68"/>
                  <a:gd name="T24" fmla="*/ 43 w 313"/>
                  <a:gd name="T25" fmla="*/ 13 h 68"/>
                  <a:gd name="T26" fmla="*/ 48 w 313"/>
                  <a:gd name="T27" fmla="*/ 12 h 68"/>
                  <a:gd name="T28" fmla="*/ 53 w 313"/>
                  <a:gd name="T29" fmla="*/ 12 h 68"/>
                  <a:gd name="T30" fmla="*/ 58 w 313"/>
                  <a:gd name="T31" fmla="*/ 11 h 68"/>
                  <a:gd name="T32" fmla="*/ 63 w 313"/>
                  <a:gd name="T33" fmla="*/ 9 h 68"/>
                  <a:gd name="T34" fmla="*/ 67 w 313"/>
                  <a:gd name="T35" fmla="*/ 8 h 68"/>
                  <a:gd name="T36" fmla="*/ 71 w 313"/>
                  <a:gd name="T37" fmla="*/ 7 h 68"/>
                  <a:gd name="T38" fmla="*/ 74 w 313"/>
                  <a:gd name="T39" fmla="*/ 6 h 68"/>
                  <a:gd name="T40" fmla="*/ 78 w 313"/>
                  <a:gd name="T41" fmla="*/ 5 h 68"/>
                  <a:gd name="T42" fmla="*/ 76 w 313"/>
                  <a:gd name="T43" fmla="*/ 7 h 68"/>
                  <a:gd name="T44" fmla="*/ 73 w 313"/>
                  <a:gd name="T45" fmla="*/ 9 h 68"/>
                  <a:gd name="T46" fmla="*/ 70 w 313"/>
                  <a:gd name="T47" fmla="*/ 11 h 68"/>
                  <a:gd name="T48" fmla="*/ 65 w 313"/>
                  <a:gd name="T49" fmla="*/ 12 h 68"/>
                  <a:gd name="T50" fmla="*/ 60 w 313"/>
                  <a:gd name="T51" fmla="*/ 14 h 68"/>
                  <a:gd name="T52" fmla="*/ 55 w 313"/>
                  <a:gd name="T53" fmla="*/ 15 h 68"/>
                  <a:gd name="T54" fmla="*/ 48 w 313"/>
                  <a:gd name="T55" fmla="*/ 16 h 68"/>
                  <a:gd name="T56" fmla="*/ 42 w 313"/>
                  <a:gd name="T57" fmla="*/ 16 h 68"/>
                  <a:gd name="T58" fmla="*/ 36 w 313"/>
                  <a:gd name="T59" fmla="*/ 16 h 68"/>
                  <a:gd name="T60" fmla="*/ 30 w 313"/>
                  <a:gd name="T61" fmla="*/ 16 h 68"/>
                  <a:gd name="T62" fmla="*/ 23 w 313"/>
                  <a:gd name="T63" fmla="*/ 15 h 68"/>
                  <a:gd name="T64" fmla="*/ 18 w 313"/>
                  <a:gd name="T65" fmla="*/ 14 h 68"/>
                  <a:gd name="T66" fmla="*/ 12 w 313"/>
                  <a:gd name="T67" fmla="*/ 11 h 68"/>
                  <a:gd name="T68" fmla="*/ 7 w 313"/>
                  <a:gd name="T69" fmla="*/ 9 h 68"/>
                  <a:gd name="T70" fmla="*/ 3 w 313"/>
                  <a:gd name="T71" fmla="*/ 6 h 68"/>
                  <a:gd name="T72" fmla="*/ 0 w 313"/>
                  <a:gd name="T73" fmla="*/ 2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408"/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18 h 70"/>
                  <a:gd name="T2" fmla="*/ 3 w 35"/>
                  <a:gd name="T3" fmla="*/ 14 h 70"/>
                  <a:gd name="T4" fmla="*/ 6 w 35"/>
                  <a:gd name="T5" fmla="*/ 8 h 70"/>
                  <a:gd name="T6" fmla="*/ 8 w 35"/>
                  <a:gd name="T7" fmla="*/ 3 h 70"/>
                  <a:gd name="T8" fmla="*/ 8 w 35"/>
                  <a:gd name="T9" fmla="*/ 0 h 70"/>
                  <a:gd name="T10" fmla="*/ 6 w 35"/>
                  <a:gd name="T11" fmla="*/ 2 h 70"/>
                  <a:gd name="T12" fmla="*/ 5 w 35"/>
                  <a:gd name="T13" fmla="*/ 7 h 70"/>
                  <a:gd name="T14" fmla="*/ 2 w 35"/>
                  <a:gd name="T15" fmla="*/ 13 h 70"/>
                  <a:gd name="T16" fmla="*/ 0 w 35"/>
                  <a:gd name="T17" fmla="*/ 18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409"/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10 w 38"/>
                  <a:gd name="T1" fmla="*/ 0 h 78"/>
                  <a:gd name="T2" fmla="*/ 10 w 38"/>
                  <a:gd name="T3" fmla="*/ 3 h 78"/>
                  <a:gd name="T4" fmla="*/ 8 w 38"/>
                  <a:gd name="T5" fmla="*/ 9 h 78"/>
                  <a:gd name="T6" fmla="*/ 5 w 38"/>
                  <a:gd name="T7" fmla="*/ 15 h 78"/>
                  <a:gd name="T8" fmla="*/ 0 w 38"/>
                  <a:gd name="T9" fmla="*/ 20 h 78"/>
                  <a:gd name="T10" fmla="*/ 3 w 38"/>
                  <a:gd name="T11" fmla="*/ 15 h 78"/>
                  <a:gd name="T12" fmla="*/ 6 w 38"/>
                  <a:gd name="T13" fmla="*/ 8 h 78"/>
                  <a:gd name="T14" fmla="*/ 8 w 38"/>
                  <a:gd name="T15" fmla="*/ 3 h 78"/>
                  <a:gd name="T16" fmla="*/ 10 w 38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410"/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13 w 55"/>
                  <a:gd name="T1" fmla="*/ 0 h 101"/>
                  <a:gd name="T2" fmla="*/ 13 w 55"/>
                  <a:gd name="T3" fmla="*/ 1 h 101"/>
                  <a:gd name="T4" fmla="*/ 13 w 55"/>
                  <a:gd name="T5" fmla="*/ 3 h 101"/>
                  <a:gd name="T6" fmla="*/ 12 w 55"/>
                  <a:gd name="T7" fmla="*/ 7 h 101"/>
                  <a:gd name="T8" fmla="*/ 10 w 55"/>
                  <a:gd name="T9" fmla="*/ 11 h 101"/>
                  <a:gd name="T10" fmla="*/ 8 w 55"/>
                  <a:gd name="T11" fmla="*/ 15 h 101"/>
                  <a:gd name="T12" fmla="*/ 5 w 55"/>
                  <a:gd name="T13" fmla="*/ 19 h 101"/>
                  <a:gd name="T14" fmla="*/ 2 w 55"/>
                  <a:gd name="T15" fmla="*/ 23 h 101"/>
                  <a:gd name="T16" fmla="*/ 0 w 55"/>
                  <a:gd name="T17" fmla="*/ 25 h 101"/>
                  <a:gd name="T18" fmla="*/ 1 w 55"/>
                  <a:gd name="T19" fmla="*/ 23 h 101"/>
                  <a:gd name="T20" fmla="*/ 2 w 55"/>
                  <a:gd name="T21" fmla="*/ 20 h 101"/>
                  <a:gd name="T22" fmla="*/ 4 w 55"/>
                  <a:gd name="T23" fmla="*/ 15 h 101"/>
                  <a:gd name="T24" fmla="*/ 7 w 55"/>
                  <a:gd name="T25" fmla="*/ 11 h 101"/>
                  <a:gd name="T26" fmla="*/ 8 w 55"/>
                  <a:gd name="T27" fmla="*/ 6 h 101"/>
                  <a:gd name="T28" fmla="*/ 10 w 55"/>
                  <a:gd name="T29" fmla="*/ 3 h 101"/>
                  <a:gd name="T30" fmla="*/ 12 w 55"/>
                  <a:gd name="T31" fmla="*/ 0 h 101"/>
                  <a:gd name="T32" fmla="*/ 13 w 55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411"/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15 w 61"/>
                  <a:gd name="T1" fmla="*/ 0 h 110"/>
                  <a:gd name="T2" fmla="*/ 15 w 61"/>
                  <a:gd name="T3" fmla="*/ 2 h 110"/>
                  <a:gd name="T4" fmla="*/ 14 w 61"/>
                  <a:gd name="T5" fmla="*/ 5 h 110"/>
                  <a:gd name="T6" fmla="*/ 13 w 61"/>
                  <a:gd name="T7" fmla="*/ 9 h 110"/>
                  <a:gd name="T8" fmla="*/ 11 w 61"/>
                  <a:gd name="T9" fmla="*/ 13 h 110"/>
                  <a:gd name="T10" fmla="*/ 8 w 61"/>
                  <a:gd name="T11" fmla="*/ 18 h 110"/>
                  <a:gd name="T12" fmla="*/ 5 w 61"/>
                  <a:gd name="T13" fmla="*/ 22 h 110"/>
                  <a:gd name="T14" fmla="*/ 2 w 61"/>
                  <a:gd name="T15" fmla="*/ 26 h 110"/>
                  <a:gd name="T16" fmla="*/ 0 w 61"/>
                  <a:gd name="T17" fmla="*/ 28 h 110"/>
                  <a:gd name="T18" fmla="*/ 1 w 61"/>
                  <a:gd name="T19" fmla="*/ 26 h 110"/>
                  <a:gd name="T20" fmla="*/ 2 w 61"/>
                  <a:gd name="T21" fmla="*/ 22 h 110"/>
                  <a:gd name="T22" fmla="*/ 5 w 61"/>
                  <a:gd name="T23" fmla="*/ 17 h 110"/>
                  <a:gd name="T24" fmla="*/ 7 w 61"/>
                  <a:gd name="T25" fmla="*/ 12 h 110"/>
                  <a:gd name="T26" fmla="*/ 10 w 61"/>
                  <a:gd name="T27" fmla="*/ 8 h 110"/>
                  <a:gd name="T28" fmla="*/ 12 w 61"/>
                  <a:gd name="T29" fmla="*/ 4 h 110"/>
                  <a:gd name="T30" fmla="*/ 13 w 61"/>
                  <a:gd name="T31" fmla="*/ 1 h 110"/>
                  <a:gd name="T32" fmla="*/ 15 w 61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412"/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16 w 66"/>
                  <a:gd name="T1" fmla="*/ 0 h 90"/>
                  <a:gd name="T2" fmla="*/ 16 w 66"/>
                  <a:gd name="T3" fmla="*/ 1 h 90"/>
                  <a:gd name="T4" fmla="*/ 15 w 66"/>
                  <a:gd name="T5" fmla="*/ 4 h 90"/>
                  <a:gd name="T6" fmla="*/ 13 w 66"/>
                  <a:gd name="T7" fmla="*/ 8 h 90"/>
                  <a:gd name="T8" fmla="*/ 10 w 66"/>
                  <a:gd name="T9" fmla="*/ 11 h 90"/>
                  <a:gd name="T10" fmla="*/ 8 w 66"/>
                  <a:gd name="T11" fmla="*/ 16 h 90"/>
                  <a:gd name="T12" fmla="*/ 5 w 66"/>
                  <a:gd name="T13" fmla="*/ 19 h 90"/>
                  <a:gd name="T14" fmla="*/ 2 w 66"/>
                  <a:gd name="T15" fmla="*/ 22 h 90"/>
                  <a:gd name="T16" fmla="*/ 0 w 66"/>
                  <a:gd name="T17" fmla="*/ 23 h 90"/>
                  <a:gd name="T18" fmla="*/ 1 w 66"/>
                  <a:gd name="T19" fmla="*/ 21 h 90"/>
                  <a:gd name="T20" fmla="*/ 3 w 66"/>
                  <a:gd name="T21" fmla="*/ 17 h 90"/>
                  <a:gd name="T22" fmla="*/ 5 w 66"/>
                  <a:gd name="T23" fmla="*/ 14 h 90"/>
                  <a:gd name="T24" fmla="*/ 8 w 66"/>
                  <a:gd name="T25" fmla="*/ 9 h 90"/>
                  <a:gd name="T26" fmla="*/ 10 w 66"/>
                  <a:gd name="T27" fmla="*/ 6 h 90"/>
                  <a:gd name="T28" fmla="*/ 12 w 66"/>
                  <a:gd name="T29" fmla="*/ 3 h 90"/>
                  <a:gd name="T30" fmla="*/ 14 w 66"/>
                  <a:gd name="T31" fmla="*/ 1 h 90"/>
                  <a:gd name="T32" fmla="*/ 16 w 66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413"/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14 w 58"/>
                  <a:gd name="T1" fmla="*/ 0 h 75"/>
                  <a:gd name="T2" fmla="*/ 15 w 58"/>
                  <a:gd name="T3" fmla="*/ 1 h 75"/>
                  <a:gd name="T4" fmla="*/ 14 w 58"/>
                  <a:gd name="T5" fmla="*/ 3 h 75"/>
                  <a:gd name="T6" fmla="*/ 13 w 58"/>
                  <a:gd name="T7" fmla="*/ 6 h 75"/>
                  <a:gd name="T8" fmla="*/ 11 w 58"/>
                  <a:gd name="T9" fmla="*/ 9 h 75"/>
                  <a:gd name="T10" fmla="*/ 9 w 58"/>
                  <a:gd name="T11" fmla="*/ 13 h 75"/>
                  <a:gd name="T12" fmla="*/ 6 w 58"/>
                  <a:gd name="T13" fmla="*/ 15 h 75"/>
                  <a:gd name="T14" fmla="*/ 3 w 58"/>
                  <a:gd name="T15" fmla="*/ 18 h 75"/>
                  <a:gd name="T16" fmla="*/ 0 w 58"/>
                  <a:gd name="T17" fmla="*/ 19 h 75"/>
                  <a:gd name="T18" fmla="*/ 2 w 58"/>
                  <a:gd name="T19" fmla="*/ 17 h 75"/>
                  <a:gd name="T20" fmla="*/ 4 w 58"/>
                  <a:gd name="T21" fmla="*/ 14 h 75"/>
                  <a:gd name="T22" fmla="*/ 6 w 58"/>
                  <a:gd name="T23" fmla="*/ 11 h 75"/>
                  <a:gd name="T24" fmla="*/ 8 w 58"/>
                  <a:gd name="T25" fmla="*/ 8 h 75"/>
                  <a:gd name="T26" fmla="*/ 10 w 58"/>
                  <a:gd name="T27" fmla="*/ 5 h 75"/>
                  <a:gd name="T28" fmla="*/ 12 w 58"/>
                  <a:gd name="T29" fmla="*/ 2 h 75"/>
                  <a:gd name="T30" fmla="*/ 13 w 58"/>
                  <a:gd name="T31" fmla="*/ 1 h 75"/>
                  <a:gd name="T32" fmla="*/ 14 w 5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414"/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12 w 48"/>
                  <a:gd name="T1" fmla="*/ 0 h 55"/>
                  <a:gd name="T2" fmla="*/ 12 w 48"/>
                  <a:gd name="T3" fmla="*/ 2 h 55"/>
                  <a:gd name="T4" fmla="*/ 12 w 48"/>
                  <a:gd name="T5" fmla="*/ 3 h 55"/>
                  <a:gd name="T6" fmla="*/ 10 w 48"/>
                  <a:gd name="T7" fmla="*/ 5 h 55"/>
                  <a:gd name="T8" fmla="*/ 8 w 48"/>
                  <a:gd name="T9" fmla="*/ 8 h 55"/>
                  <a:gd name="T10" fmla="*/ 6 w 48"/>
                  <a:gd name="T11" fmla="*/ 10 h 55"/>
                  <a:gd name="T12" fmla="*/ 4 w 48"/>
                  <a:gd name="T13" fmla="*/ 12 h 55"/>
                  <a:gd name="T14" fmla="*/ 2 w 48"/>
                  <a:gd name="T15" fmla="*/ 14 h 55"/>
                  <a:gd name="T16" fmla="*/ 0 w 48"/>
                  <a:gd name="T17" fmla="*/ 14 h 55"/>
                  <a:gd name="T18" fmla="*/ 1 w 48"/>
                  <a:gd name="T19" fmla="*/ 13 h 55"/>
                  <a:gd name="T20" fmla="*/ 3 w 48"/>
                  <a:gd name="T21" fmla="*/ 11 h 55"/>
                  <a:gd name="T22" fmla="*/ 4 w 48"/>
                  <a:gd name="T23" fmla="*/ 8 h 55"/>
                  <a:gd name="T24" fmla="*/ 6 w 48"/>
                  <a:gd name="T25" fmla="*/ 6 h 55"/>
                  <a:gd name="T26" fmla="*/ 8 w 48"/>
                  <a:gd name="T27" fmla="*/ 4 h 55"/>
                  <a:gd name="T28" fmla="*/ 10 w 48"/>
                  <a:gd name="T29" fmla="*/ 2 h 55"/>
                  <a:gd name="T30" fmla="*/ 11 w 48"/>
                  <a:gd name="T31" fmla="*/ 1 h 55"/>
                  <a:gd name="T32" fmla="*/ 12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415"/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9 w 33"/>
                  <a:gd name="T1" fmla="*/ 0 h 35"/>
                  <a:gd name="T2" fmla="*/ 8 w 33"/>
                  <a:gd name="T3" fmla="*/ 2 h 35"/>
                  <a:gd name="T4" fmla="*/ 6 w 33"/>
                  <a:gd name="T5" fmla="*/ 5 h 35"/>
                  <a:gd name="T6" fmla="*/ 3 w 33"/>
                  <a:gd name="T7" fmla="*/ 8 h 35"/>
                  <a:gd name="T8" fmla="*/ 0 w 33"/>
                  <a:gd name="T9" fmla="*/ 8 h 35"/>
                  <a:gd name="T10" fmla="*/ 3 w 33"/>
                  <a:gd name="T11" fmla="*/ 6 h 35"/>
                  <a:gd name="T12" fmla="*/ 6 w 33"/>
                  <a:gd name="T13" fmla="*/ 3 h 35"/>
                  <a:gd name="T14" fmla="*/ 8 w 33"/>
                  <a:gd name="T15" fmla="*/ 0 h 35"/>
                  <a:gd name="T16" fmla="*/ 9 w 33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416"/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11 h 44"/>
                  <a:gd name="T2" fmla="*/ 1 w 37"/>
                  <a:gd name="T3" fmla="*/ 9 h 44"/>
                  <a:gd name="T4" fmla="*/ 3 w 37"/>
                  <a:gd name="T5" fmla="*/ 5 h 44"/>
                  <a:gd name="T6" fmla="*/ 6 w 37"/>
                  <a:gd name="T7" fmla="*/ 1 h 44"/>
                  <a:gd name="T8" fmla="*/ 8 w 37"/>
                  <a:gd name="T9" fmla="*/ 0 h 44"/>
                  <a:gd name="T10" fmla="*/ 9 w 37"/>
                  <a:gd name="T11" fmla="*/ 2 h 44"/>
                  <a:gd name="T12" fmla="*/ 8 w 37"/>
                  <a:gd name="T13" fmla="*/ 3 h 44"/>
                  <a:gd name="T14" fmla="*/ 7 w 37"/>
                  <a:gd name="T15" fmla="*/ 4 h 44"/>
                  <a:gd name="T16" fmla="*/ 6 w 37"/>
                  <a:gd name="T17" fmla="*/ 6 h 44"/>
                  <a:gd name="T18" fmla="*/ 4 w 37"/>
                  <a:gd name="T19" fmla="*/ 8 h 44"/>
                  <a:gd name="T20" fmla="*/ 2 w 37"/>
                  <a:gd name="T21" fmla="*/ 9 h 44"/>
                  <a:gd name="T22" fmla="*/ 1 w 37"/>
                  <a:gd name="T23" fmla="*/ 11 h 44"/>
                  <a:gd name="T24" fmla="*/ 0 w 37"/>
                  <a:gd name="T25" fmla="*/ 1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417"/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1 w 47"/>
                  <a:gd name="T3" fmla="*/ 0 h 19"/>
                  <a:gd name="T4" fmla="*/ 3 w 47"/>
                  <a:gd name="T5" fmla="*/ 1 h 19"/>
                  <a:gd name="T6" fmla="*/ 4 w 47"/>
                  <a:gd name="T7" fmla="*/ 2 h 19"/>
                  <a:gd name="T8" fmla="*/ 6 w 47"/>
                  <a:gd name="T9" fmla="*/ 3 h 19"/>
                  <a:gd name="T10" fmla="*/ 8 w 47"/>
                  <a:gd name="T11" fmla="*/ 4 h 19"/>
                  <a:gd name="T12" fmla="*/ 10 w 47"/>
                  <a:gd name="T13" fmla="*/ 4 h 19"/>
                  <a:gd name="T14" fmla="*/ 11 w 47"/>
                  <a:gd name="T15" fmla="*/ 4 h 19"/>
                  <a:gd name="T16" fmla="*/ 12 w 47"/>
                  <a:gd name="T17" fmla="*/ 4 h 19"/>
                  <a:gd name="T18" fmla="*/ 12 w 47"/>
                  <a:gd name="T19" fmla="*/ 3 h 19"/>
                  <a:gd name="T20" fmla="*/ 11 w 47"/>
                  <a:gd name="T21" fmla="*/ 2 h 19"/>
                  <a:gd name="T22" fmla="*/ 10 w 47"/>
                  <a:gd name="T23" fmla="*/ 2 h 19"/>
                  <a:gd name="T24" fmla="*/ 8 w 47"/>
                  <a:gd name="T25" fmla="*/ 1 h 19"/>
                  <a:gd name="T26" fmla="*/ 6 w 47"/>
                  <a:gd name="T27" fmla="*/ 1 h 19"/>
                  <a:gd name="T28" fmla="*/ 3 w 47"/>
                  <a:gd name="T29" fmla="*/ 0 h 19"/>
                  <a:gd name="T30" fmla="*/ 2 w 47"/>
                  <a:gd name="T31" fmla="*/ 0 h 19"/>
                  <a:gd name="T32" fmla="*/ 0 w 47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418"/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4 h 15"/>
                  <a:gd name="T2" fmla="*/ 1 w 52"/>
                  <a:gd name="T3" fmla="*/ 4 h 15"/>
                  <a:gd name="T4" fmla="*/ 3 w 52"/>
                  <a:gd name="T5" fmla="*/ 4 h 15"/>
                  <a:gd name="T6" fmla="*/ 5 w 52"/>
                  <a:gd name="T7" fmla="*/ 4 h 15"/>
                  <a:gd name="T8" fmla="*/ 8 w 52"/>
                  <a:gd name="T9" fmla="*/ 4 h 15"/>
                  <a:gd name="T10" fmla="*/ 9 w 52"/>
                  <a:gd name="T11" fmla="*/ 3 h 15"/>
                  <a:gd name="T12" fmla="*/ 12 w 52"/>
                  <a:gd name="T13" fmla="*/ 3 h 15"/>
                  <a:gd name="T14" fmla="*/ 13 w 52"/>
                  <a:gd name="T15" fmla="*/ 3 h 15"/>
                  <a:gd name="T16" fmla="*/ 13 w 52"/>
                  <a:gd name="T17" fmla="*/ 2 h 15"/>
                  <a:gd name="T18" fmla="*/ 13 w 52"/>
                  <a:gd name="T19" fmla="*/ 1 h 15"/>
                  <a:gd name="T20" fmla="*/ 12 w 52"/>
                  <a:gd name="T21" fmla="*/ 0 h 15"/>
                  <a:gd name="T22" fmla="*/ 10 w 52"/>
                  <a:gd name="T23" fmla="*/ 1 h 15"/>
                  <a:gd name="T24" fmla="*/ 8 w 52"/>
                  <a:gd name="T25" fmla="*/ 2 h 15"/>
                  <a:gd name="T26" fmla="*/ 6 w 52"/>
                  <a:gd name="T27" fmla="*/ 2 h 15"/>
                  <a:gd name="T28" fmla="*/ 3 w 52"/>
                  <a:gd name="T29" fmla="*/ 3 h 15"/>
                  <a:gd name="T30" fmla="*/ 1 w 52"/>
                  <a:gd name="T31" fmla="*/ 4 h 15"/>
                  <a:gd name="T32" fmla="*/ 0 w 52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419"/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1 w 49"/>
                  <a:gd name="T3" fmla="*/ 1 h 38"/>
                  <a:gd name="T4" fmla="*/ 4 w 49"/>
                  <a:gd name="T5" fmla="*/ 2 h 38"/>
                  <a:gd name="T6" fmla="*/ 5 w 49"/>
                  <a:gd name="T7" fmla="*/ 3 h 38"/>
                  <a:gd name="T8" fmla="*/ 8 w 49"/>
                  <a:gd name="T9" fmla="*/ 5 h 38"/>
                  <a:gd name="T10" fmla="*/ 10 w 49"/>
                  <a:gd name="T11" fmla="*/ 7 h 38"/>
                  <a:gd name="T12" fmla="*/ 11 w 49"/>
                  <a:gd name="T13" fmla="*/ 8 h 38"/>
                  <a:gd name="T14" fmla="*/ 12 w 49"/>
                  <a:gd name="T15" fmla="*/ 9 h 38"/>
                  <a:gd name="T16" fmla="*/ 12 w 49"/>
                  <a:gd name="T17" fmla="*/ 10 h 38"/>
                  <a:gd name="T18" fmla="*/ 11 w 49"/>
                  <a:gd name="T19" fmla="*/ 10 h 38"/>
                  <a:gd name="T20" fmla="*/ 9 w 49"/>
                  <a:gd name="T21" fmla="*/ 9 h 38"/>
                  <a:gd name="T22" fmla="*/ 8 w 49"/>
                  <a:gd name="T23" fmla="*/ 8 h 38"/>
                  <a:gd name="T24" fmla="*/ 6 w 49"/>
                  <a:gd name="T25" fmla="*/ 6 h 38"/>
                  <a:gd name="T26" fmla="*/ 4 w 49"/>
                  <a:gd name="T27" fmla="*/ 5 h 38"/>
                  <a:gd name="T28" fmla="*/ 2 w 49"/>
                  <a:gd name="T29" fmla="*/ 3 h 38"/>
                  <a:gd name="T30" fmla="*/ 0 w 49"/>
                  <a:gd name="T31" fmla="*/ 1 h 38"/>
                  <a:gd name="T32" fmla="*/ 0 w 49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420"/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3 w 12"/>
                  <a:gd name="T1" fmla="*/ 0 h 68"/>
                  <a:gd name="T2" fmla="*/ 4 w 12"/>
                  <a:gd name="T3" fmla="*/ 5 h 68"/>
                  <a:gd name="T4" fmla="*/ 4 w 12"/>
                  <a:gd name="T5" fmla="*/ 10 h 68"/>
                  <a:gd name="T6" fmla="*/ 4 w 12"/>
                  <a:gd name="T7" fmla="*/ 15 h 68"/>
                  <a:gd name="T8" fmla="*/ 2 w 12"/>
                  <a:gd name="T9" fmla="*/ 17 h 68"/>
                  <a:gd name="T10" fmla="*/ 0 w 12"/>
                  <a:gd name="T11" fmla="*/ 16 h 68"/>
                  <a:gd name="T12" fmla="*/ 1 w 12"/>
                  <a:gd name="T13" fmla="*/ 11 h 68"/>
                  <a:gd name="T14" fmla="*/ 2 w 12"/>
                  <a:gd name="T15" fmla="*/ 5 h 68"/>
                  <a:gd name="T16" fmla="*/ 3 w 12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421"/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5 w 20"/>
                  <a:gd name="T1" fmla="*/ 0 h 67"/>
                  <a:gd name="T2" fmla="*/ 5 w 20"/>
                  <a:gd name="T3" fmla="*/ 3 h 67"/>
                  <a:gd name="T4" fmla="*/ 5 w 20"/>
                  <a:gd name="T5" fmla="*/ 9 h 67"/>
                  <a:gd name="T6" fmla="*/ 4 w 20"/>
                  <a:gd name="T7" fmla="*/ 14 h 67"/>
                  <a:gd name="T8" fmla="*/ 2 w 20"/>
                  <a:gd name="T9" fmla="*/ 16 h 67"/>
                  <a:gd name="T10" fmla="*/ 0 w 20"/>
                  <a:gd name="T11" fmla="*/ 14 h 67"/>
                  <a:gd name="T12" fmla="*/ 2 w 20"/>
                  <a:gd name="T13" fmla="*/ 9 h 67"/>
                  <a:gd name="T14" fmla="*/ 4 w 20"/>
                  <a:gd name="T15" fmla="*/ 3 h 67"/>
                  <a:gd name="T16" fmla="*/ 5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422"/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1 w 12"/>
                  <a:gd name="T1" fmla="*/ 0 h 64"/>
                  <a:gd name="T2" fmla="*/ 2 w 12"/>
                  <a:gd name="T3" fmla="*/ 3 h 64"/>
                  <a:gd name="T4" fmla="*/ 3 w 12"/>
                  <a:gd name="T5" fmla="*/ 8 h 64"/>
                  <a:gd name="T6" fmla="*/ 3 w 12"/>
                  <a:gd name="T7" fmla="*/ 13 h 64"/>
                  <a:gd name="T8" fmla="*/ 2 w 12"/>
                  <a:gd name="T9" fmla="*/ 16 h 64"/>
                  <a:gd name="T10" fmla="*/ 0 w 12"/>
                  <a:gd name="T11" fmla="*/ 15 h 64"/>
                  <a:gd name="T12" fmla="*/ 0 w 12"/>
                  <a:gd name="T13" fmla="*/ 11 h 64"/>
                  <a:gd name="T14" fmla="*/ 1 w 12"/>
                  <a:gd name="T15" fmla="*/ 5 h 64"/>
                  <a:gd name="T16" fmla="*/ 1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423"/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3 w 25"/>
                  <a:gd name="T3" fmla="*/ 5 h 74"/>
                  <a:gd name="T4" fmla="*/ 6 w 25"/>
                  <a:gd name="T5" fmla="*/ 11 h 74"/>
                  <a:gd name="T6" fmla="*/ 7 w 25"/>
                  <a:gd name="T7" fmla="*/ 16 h 74"/>
                  <a:gd name="T8" fmla="*/ 6 w 25"/>
                  <a:gd name="T9" fmla="*/ 19 h 74"/>
                  <a:gd name="T10" fmla="*/ 3 w 25"/>
                  <a:gd name="T11" fmla="*/ 17 h 74"/>
                  <a:gd name="T12" fmla="*/ 2 w 25"/>
                  <a:gd name="T13" fmla="*/ 11 h 74"/>
                  <a:gd name="T14" fmla="*/ 1 w 25"/>
                  <a:gd name="T15" fmla="*/ 5 h 74"/>
                  <a:gd name="T16" fmla="*/ 0 w 25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424"/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3 w 29"/>
                  <a:gd name="T3" fmla="*/ 4 h 81"/>
                  <a:gd name="T4" fmla="*/ 6 w 29"/>
                  <a:gd name="T5" fmla="*/ 11 h 81"/>
                  <a:gd name="T6" fmla="*/ 8 w 29"/>
                  <a:gd name="T7" fmla="*/ 17 h 81"/>
                  <a:gd name="T8" fmla="*/ 7 w 29"/>
                  <a:gd name="T9" fmla="*/ 20 h 81"/>
                  <a:gd name="T10" fmla="*/ 4 w 29"/>
                  <a:gd name="T11" fmla="*/ 17 h 81"/>
                  <a:gd name="T12" fmla="*/ 3 w 29"/>
                  <a:gd name="T13" fmla="*/ 10 h 81"/>
                  <a:gd name="T14" fmla="*/ 1 w 29"/>
                  <a:gd name="T15" fmla="*/ 4 h 81"/>
                  <a:gd name="T16" fmla="*/ 0 w 2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425"/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1 w 49"/>
                  <a:gd name="T3" fmla="*/ 2 h 84"/>
                  <a:gd name="T4" fmla="*/ 4 w 49"/>
                  <a:gd name="T5" fmla="*/ 5 h 84"/>
                  <a:gd name="T6" fmla="*/ 6 w 49"/>
                  <a:gd name="T7" fmla="*/ 8 h 84"/>
                  <a:gd name="T8" fmla="*/ 8 w 49"/>
                  <a:gd name="T9" fmla="*/ 12 h 84"/>
                  <a:gd name="T10" fmla="*/ 10 w 49"/>
                  <a:gd name="T11" fmla="*/ 15 h 84"/>
                  <a:gd name="T12" fmla="*/ 11 w 49"/>
                  <a:gd name="T13" fmla="*/ 18 h 84"/>
                  <a:gd name="T14" fmla="*/ 12 w 49"/>
                  <a:gd name="T15" fmla="*/ 20 h 84"/>
                  <a:gd name="T16" fmla="*/ 11 w 49"/>
                  <a:gd name="T17" fmla="*/ 21 h 84"/>
                  <a:gd name="T18" fmla="*/ 10 w 49"/>
                  <a:gd name="T19" fmla="*/ 21 h 84"/>
                  <a:gd name="T20" fmla="*/ 9 w 49"/>
                  <a:gd name="T21" fmla="*/ 19 h 84"/>
                  <a:gd name="T22" fmla="*/ 7 w 49"/>
                  <a:gd name="T23" fmla="*/ 16 h 84"/>
                  <a:gd name="T24" fmla="*/ 6 w 49"/>
                  <a:gd name="T25" fmla="*/ 12 h 84"/>
                  <a:gd name="T26" fmla="*/ 4 w 49"/>
                  <a:gd name="T27" fmla="*/ 8 h 84"/>
                  <a:gd name="T28" fmla="*/ 3 w 49"/>
                  <a:gd name="T29" fmla="*/ 5 h 84"/>
                  <a:gd name="T30" fmla="*/ 1 w 49"/>
                  <a:gd name="T31" fmla="*/ 2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426"/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2 w 55"/>
                  <a:gd name="T3" fmla="*/ 2 h 78"/>
                  <a:gd name="T4" fmla="*/ 5 w 55"/>
                  <a:gd name="T5" fmla="*/ 4 h 78"/>
                  <a:gd name="T6" fmla="*/ 7 w 55"/>
                  <a:gd name="T7" fmla="*/ 7 h 78"/>
                  <a:gd name="T8" fmla="*/ 10 w 55"/>
                  <a:gd name="T9" fmla="*/ 10 h 78"/>
                  <a:gd name="T10" fmla="*/ 12 w 55"/>
                  <a:gd name="T11" fmla="*/ 14 h 78"/>
                  <a:gd name="T12" fmla="*/ 14 w 55"/>
                  <a:gd name="T13" fmla="*/ 16 h 78"/>
                  <a:gd name="T14" fmla="*/ 14 w 55"/>
                  <a:gd name="T15" fmla="*/ 19 h 78"/>
                  <a:gd name="T16" fmla="*/ 14 w 55"/>
                  <a:gd name="T17" fmla="*/ 20 h 78"/>
                  <a:gd name="T18" fmla="*/ 12 w 55"/>
                  <a:gd name="T19" fmla="*/ 20 h 78"/>
                  <a:gd name="T20" fmla="*/ 11 w 55"/>
                  <a:gd name="T21" fmla="*/ 18 h 78"/>
                  <a:gd name="T22" fmla="*/ 9 w 55"/>
                  <a:gd name="T23" fmla="*/ 15 h 78"/>
                  <a:gd name="T24" fmla="*/ 7 w 55"/>
                  <a:gd name="T25" fmla="*/ 11 h 78"/>
                  <a:gd name="T26" fmla="*/ 5 w 55"/>
                  <a:gd name="T27" fmla="*/ 8 h 78"/>
                  <a:gd name="T28" fmla="*/ 3 w 55"/>
                  <a:gd name="T29" fmla="*/ 4 h 78"/>
                  <a:gd name="T30" fmla="*/ 2 w 55"/>
                  <a:gd name="T31" fmla="*/ 2 h 78"/>
                  <a:gd name="T32" fmla="*/ 0 w 55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427"/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1 w 49"/>
                  <a:gd name="T3" fmla="*/ 2 h 72"/>
                  <a:gd name="T4" fmla="*/ 3 w 49"/>
                  <a:gd name="T5" fmla="*/ 4 h 72"/>
                  <a:gd name="T6" fmla="*/ 5 w 49"/>
                  <a:gd name="T7" fmla="*/ 7 h 72"/>
                  <a:gd name="T8" fmla="*/ 8 w 49"/>
                  <a:gd name="T9" fmla="*/ 10 h 72"/>
                  <a:gd name="T10" fmla="*/ 10 w 49"/>
                  <a:gd name="T11" fmla="*/ 13 h 72"/>
                  <a:gd name="T12" fmla="*/ 11 w 49"/>
                  <a:gd name="T13" fmla="*/ 16 h 72"/>
                  <a:gd name="T14" fmla="*/ 12 w 49"/>
                  <a:gd name="T15" fmla="*/ 18 h 72"/>
                  <a:gd name="T16" fmla="*/ 11 w 49"/>
                  <a:gd name="T17" fmla="*/ 18 h 72"/>
                  <a:gd name="T18" fmla="*/ 10 w 49"/>
                  <a:gd name="T19" fmla="*/ 18 h 72"/>
                  <a:gd name="T20" fmla="*/ 8 w 49"/>
                  <a:gd name="T21" fmla="*/ 16 h 72"/>
                  <a:gd name="T22" fmla="*/ 6 w 49"/>
                  <a:gd name="T23" fmla="*/ 14 h 72"/>
                  <a:gd name="T24" fmla="*/ 4 w 49"/>
                  <a:gd name="T25" fmla="*/ 10 h 72"/>
                  <a:gd name="T26" fmla="*/ 3 w 49"/>
                  <a:gd name="T27" fmla="*/ 7 h 72"/>
                  <a:gd name="T28" fmla="*/ 2 w 49"/>
                  <a:gd name="T29" fmla="*/ 4 h 72"/>
                  <a:gd name="T30" fmla="*/ 0 w 49"/>
                  <a:gd name="T31" fmla="*/ 2 h 72"/>
                  <a:gd name="T32" fmla="*/ 0 w 4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428"/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15 w 59"/>
                  <a:gd name="T1" fmla="*/ 0 h 110"/>
                  <a:gd name="T2" fmla="*/ 15 w 59"/>
                  <a:gd name="T3" fmla="*/ 2 h 110"/>
                  <a:gd name="T4" fmla="*/ 15 w 59"/>
                  <a:gd name="T5" fmla="*/ 5 h 110"/>
                  <a:gd name="T6" fmla="*/ 13 w 59"/>
                  <a:gd name="T7" fmla="*/ 9 h 110"/>
                  <a:gd name="T8" fmla="*/ 11 w 59"/>
                  <a:gd name="T9" fmla="*/ 13 h 110"/>
                  <a:gd name="T10" fmla="*/ 9 w 59"/>
                  <a:gd name="T11" fmla="*/ 18 h 110"/>
                  <a:gd name="T12" fmla="*/ 6 w 59"/>
                  <a:gd name="T13" fmla="*/ 23 h 110"/>
                  <a:gd name="T14" fmla="*/ 3 w 59"/>
                  <a:gd name="T15" fmla="*/ 26 h 110"/>
                  <a:gd name="T16" fmla="*/ 0 w 59"/>
                  <a:gd name="T17" fmla="*/ 28 h 110"/>
                  <a:gd name="T18" fmla="*/ 1 w 59"/>
                  <a:gd name="T19" fmla="*/ 26 h 110"/>
                  <a:gd name="T20" fmla="*/ 3 w 59"/>
                  <a:gd name="T21" fmla="*/ 22 h 110"/>
                  <a:gd name="T22" fmla="*/ 5 w 59"/>
                  <a:gd name="T23" fmla="*/ 18 h 110"/>
                  <a:gd name="T24" fmla="*/ 7 w 59"/>
                  <a:gd name="T25" fmla="*/ 13 h 110"/>
                  <a:gd name="T26" fmla="*/ 10 w 59"/>
                  <a:gd name="T27" fmla="*/ 8 h 110"/>
                  <a:gd name="T28" fmla="*/ 12 w 59"/>
                  <a:gd name="T29" fmla="*/ 4 h 110"/>
                  <a:gd name="T30" fmla="*/ 14 w 59"/>
                  <a:gd name="T31" fmla="*/ 1 h 110"/>
                  <a:gd name="T32" fmla="*/ 15 w 59"/>
                  <a:gd name="T33" fmla="*/ 0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429"/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12 w 54"/>
                  <a:gd name="T1" fmla="*/ 0 h 87"/>
                  <a:gd name="T2" fmla="*/ 13 w 54"/>
                  <a:gd name="T3" fmla="*/ 2 h 87"/>
                  <a:gd name="T4" fmla="*/ 12 w 54"/>
                  <a:gd name="T5" fmla="*/ 4 h 87"/>
                  <a:gd name="T6" fmla="*/ 11 w 54"/>
                  <a:gd name="T7" fmla="*/ 7 h 87"/>
                  <a:gd name="T8" fmla="*/ 9 w 54"/>
                  <a:gd name="T9" fmla="*/ 10 h 87"/>
                  <a:gd name="T10" fmla="*/ 7 w 54"/>
                  <a:gd name="T11" fmla="*/ 14 h 87"/>
                  <a:gd name="T12" fmla="*/ 5 w 54"/>
                  <a:gd name="T13" fmla="*/ 17 h 87"/>
                  <a:gd name="T14" fmla="*/ 3 w 54"/>
                  <a:gd name="T15" fmla="*/ 20 h 87"/>
                  <a:gd name="T16" fmla="*/ 0 w 54"/>
                  <a:gd name="T17" fmla="*/ 22 h 87"/>
                  <a:gd name="T18" fmla="*/ 1 w 54"/>
                  <a:gd name="T19" fmla="*/ 20 h 87"/>
                  <a:gd name="T20" fmla="*/ 3 w 54"/>
                  <a:gd name="T21" fmla="*/ 17 h 87"/>
                  <a:gd name="T22" fmla="*/ 5 w 54"/>
                  <a:gd name="T23" fmla="*/ 13 h 87"/>
                  <a:gd name="T24" fmla="*/ 7 w 54"/>
                  <a:gd name="T25" fmla="*/ 9 h 87"/>
                  <a:gd name="T26" fmla="*/ 9 w 54"/>
                  <a:gd name="T27" fmla="*/ 6 h 87"/>
                  <a:gd name="T28" fmla="*/ 10 w 54"/>
                  <a:gd name="T29" fmla="*/ 3 h 87"/>
                  <a:gd name="T30" fmla="*/ 12 w 54"/>
                  <a:gd name="T31" fmla="*/ 1 h 87"/>
                  <a:gd name="T32" fmla="*/ 12 w 5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430"/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2 w 55"/>
                  <a:gd name="T3" fmla="*/ 1 h 77"/>
                  <a:gd name="T4" fmla="*/ 5 w 55"/>
                  <a:gd name="T5" fmla="*/ 4 h 77"/>
                  <a:gd name="T6" fmla="*/ 7 w 55"/>
                  <a:gd name="T7" fmla="*/ 7 h 77"/>
                  <a:gd name="T8" fmla="*/ 9 w 55"/>
                  <a:gd name="T9" fmla="*/ 10 h 77"/>
                  <a:gd name="T10" fmla="*/ 12 w 55"/>
                  <a:gd name="T11" fmla="*/ 13 h 77"/>
                  <a:gd name="T12" fmla="*/ 14 w 55"/>
                  <a:gd name="T13" fmla="*/ 15 h 77"/>
                  <a:gd name="T14" fmla="*/ 14 w 55"/>
                  <a:gd name="T15" fmla="*/ 18 h 77"/>
                  <a:gd name="T16" fmla="*/ 14 w 55"/>
                  <a:gd name="T17" fmla="*/ 19 h 77"/>
                  <a:gd name="T18" fmla="*/ 12 w 55"/>
                  <a:gd name="T19" fmla="*/ 18 h 77"/>
                  <a:gd name="T20" fmla="*/ 11 w 55"/>
                  <a:gd name="T21" fmla="*/ 17 h 77"/>
                  <a:gd name="T22" fmla="*/ 9 w 55"/>
                  <a:gd name="T23" fmla="*/ 14 h 77"/>
                  <a:gd name="T24" fmla="*/ 6 w 55"/>
                  <a:gd name="T25" fmla="*/ 10 h 77"/>
                  <a:gd name="T26" fmla="*/ 5 w 55"/>
                  <a:gd name="T27" fmla="*/ 7 h 77"/>
                  <a:gd name="T28" fmla="*/ 3 w 55"/>
                  <a:gd name="T29" fmla="*/ 4 h 77"/>
                  <a:gd name="T30" fmla="*/ 1 w 55"/>
                  <a:gd name="T31" fmla="*/ 1 h 77"/>
                  <a:gd name="T32" fmla="*/ 0 w 55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431"/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2 h 56"/>
                  <a:gd name="T2" fmla="*/ 0 w 267"/>
                  <a:gd name="T3" fmla="*/ 1 h 56"/>
                  <a:gd name="T4" fmla="*/ 0 w 267"/>
                  <a:gd name="T5" fmla="*/ 1 h 56"/>
                  <a:gd name="T6" fmla="*/ 0 w 267"/>
                  <a:gd name="T7" fmla="*/ 0 h 56"/>
                  <a:gd name="T8" fmla="*/ 1 w 267"/>
                  <a:gd name="T9" fmla="*/ 0 h 56"/>
                  <a:gd name="T10" fmla="*/ 5 w 267"/>
                  <a:gd name="T11" fmla="*/ 4 h 56"/>
                  <a:gd name="T12" fmla="*/ 10 w 267"/>
                  <a:gd name="T13" fmla="*/ 6 h 56"/>
                  <a:gd name="T14" fmla="*/ 14 w 267"/>
                  <a:gd name="T15" fmla="*/ 9 h 56"/>
                  <a:gd name="T16" fmla="*/ 19 w 267"/>
                  <a:gd name="T17" fmla="*/ 10 h 56"/>
                  <a:gd name="T18" fmla="*/ 23 w 267"/>
                  <a:gd name="T19" fmla="*/ 11 h 56"/>
                  <a:gd name="T20" fmla="*/ 28 w 267"/>
                  <a:gd name="T21" fmla="*/ 12 h 56"/>
                  <a:gd name="T22" fmla="*/ 32 w 267"/>
                  <a:gd name="T23" fmla="*/ 12 h 56"/>
                  <a:gd name="T24" fmla="*/ 37 w 267"/>
                  <a:gd name="T25" fmla="*/ 12 h 56"/>
                  <a:gd name="T26" fmla="*/ 41 w 267"/>
                  <a:gd name="T27" fmla="*/ 11 h 56"/>
                  <a:gd name="T28" fmla="*/ 45 w 267"/>
                  <a:gd name="T29" fmla="*/ 10 h 56"/>
                  <a:gd name="T30" fmla="*/ 49 w 267"/>
                  <a:gd name="T31" fmla="*/ 10 h 56"/>
                  <a:gd name="T32" fmla="*/ 53 w 267"/>
                  <a:gd name="T33" fmla="*/ 9 h 56"/>
                  <a:gd name="T34" fmla="*/ 57 w 267"/>
                  <a:gd name="T35" fmla="*/ 7 h 56"/>
                  <a:gd name="T36" fmla="*/ 60 w 267"/>
                  <a:gd name="T37" fmla="*/ 6 h 56"/>
                  <a:gd name="T38" fmla="*/ 63 w 267"/>
                  <a:gd name="T39" fmla="*/ 5 h 56"/>
                  <a:gd name="T40" fmla="*/ 66 w 267"/>
                  <a:gd name="T41" fmla="*/ 4 h 56"/>
                  <a:gd name="T42" fmla="*/ 65 w 267"/>
                  <a:gd name="T43" fmla="*/ 6 h 56"/>
                  <a:gd name="T44" fmla="*/ 63 w 267"/>
                  <a:gd name="T45" fmla="*/ 8 h 56"/>
                  <a:gd name="T46" fmla="*/ 60 w 267"/>
                  <a:gd name="T47" fmla="*/ 10 h 56"/>
                  <a:gd name="T48" fmla="*/ 56 w 267"/>
                  <a:gd name="T49" fmla="*/ 11 h 56"/>
                  <a:gd name="T50" fmla="*/ 51 w 267"/>
                  <a:gd name="T51" fmla="*/ 13 h 56"/>
                  <a:gd name="T52" fmla="*/ 47 w 267"/>
                  <a:gd name="T53" fmla="*/ 14 h 56"/>
                  <a:gd name="T54" fmla="*/ 41 w 267"/>
                  <a:gd name="T55" fmla="*/ 15 h 56"/>
                  <a:gd name="T56" fmla="*/ 36 w 267"/>
                  <a:gd name="T57" fmla="*/ 15 h 56"/>
                  <a:gd name="T58" fmla="*/ 31 w 267"/>
                  <a:gd name="T59" fmla="*/ 15 h 56"/>
                  <a:gd name="T60" fmla="*/ 25 w 267"/>
                  <a:gd name="T61" fmla="*/ 15 h 56"/>
                  <a:gd name="T62" fmla="*/ 20 w 267"/>
                  <a:gd name="T63" fmla="*/ 13 h 56"/>
                  <a:gd name="T64" fmla="*/ 15 w 267"/>
                  <a:gd name="T65" fmla="*/ 12 h 56"/>
                  <a:gd name="T66" fmla="*/ 10 w 267"/>
                  <a:gd name="T67" fmla="*/ 10 h 56"/>
                  <a:gd name="T68" fmla="*/ 6 w 267"/>
                  <a:gd name="T69" fmla="*/ 8 h 56"/>
                  <a:gd name="T70" fmla="*/ 3 w 267"/>
                  <a:gd name="T71" fmla="*/ 5 h 56"/>
                  <a:gd name="T72" fmla="*/ 0 w 267"/>
                  <a:gd name="T73" fmla="*/ 2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432"/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15 h 60"/>
                  <a:gd name="T2" fmla="*/ 3 w 29"/>
                  <a:gd name="T3" fmla="*/ 12 h 60"/>
                  <a:gd name="T4" fmla="*/ 5 w 29"/>
                  <a:gd name="T5" fmla="*/ 7 h 60"/>
                  <a:gd name="T6" fmla="*/ 7 w 29"/>
                  <a:gd name="T7" fmla="*/ 3 h 60"/>
                  <a:gd name="T8" fmla="*/ 7 w 29"/>
                  <a:gd name="T9" fmla="*/ 0 h 60"/>
                  <a:gd name="T10" fmla="*/ 5 w 29"/>
                  <a:gd name="T11" fmla="*/ 2 h 60"/>
                  <a:gd name="T12" fmla="*/ 4 w 29"/>
                  <a:gd name="T13" fmla="*/ 6 h 60"/>
                  <a:gd name="T14" fmla="*/ 2 w 29"/>
                  <a:gd name="T15" fmla="*/ 11 h 60"/>
                  <a:gd name="T16" fmla="*/ 0 w 29"/>
                  <a:gd name="T17" fmla="*/ 15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433"/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8 w 34"/>
                  <a:gd name="T1" fmla="*/ 0 h 65"/>
                  <a:gd name="T2" fmla="*/ 9 w 34"/>
                  <a:gd name="T3" fmla="*/ 3 h 65"/>
                  <a:gd name="T4" fmla="*/ 7 w 34"/>
                  <a:gd name="T5" fmla="*/ 7 h 65"/>
                  <a:gd name="T6" fmla="*/ 5 w 34"/>
                  <a:gd name="T7" fmla="*/ 13 h 65"/>
                  <a:gd name="T8" fmla="*/ 0 w 34"/>
                  <a:gd name="T9" fmla="*/ 17 h 65"/>
                  <a:gd name="T10" fmla="*/ 2 w 34"/>
                  <a:gd name="T11" fmla="*/ 12 h 65"/>
                  <a:gd name="T12" fmla="*/ 5 w 34"/>
                  <a:gd name="T13" fmla="*/ 7 h 65"/>
                  <a:gd name="T14" fmla="*/ 7 w 34"/>
                  <a:gd name="T15" fmla="*/ 2 h 65"/>
                  <a:gd name="T16" fmla="*/ 8 w 3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34"/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12 w 47"/>
                  <a:gd name="T1" fmla="*/ 0 h 86"/>
                  <a:gd name="T2" fmla="*/ 12 w 47"/>
                  <a:gd name="T3" fmla="*/ 1 h 86"/>
                  <a:gd name="T4" fmla="*/ 12 w 47"/>
                  <a:gd name="T5" fmla="*/ 3 h 86"/>
                  <a:gd name="T6" fmla="*/ 11 w 47"/>
                  <a:gd name="T7" fmla="*/ 6 h 86"/>
                  <a:gd name="T8" fmla="*/ 9 w 47"/>
                  <a:gd name="T9" fmla="*/ 9 h 86"/>
                  <a:gd name="T10" fmla="*/ 7 w 47"/>
                  <a:gd name="T11" fmla="*/ 12 h 86"/>
                  <a:gd name="T12" fmla="*/ 5 w 47"/>
                  <a:gd name="T13" fmla="*/ 16 h 86"/>
                  <a:gd name="T14" fmla="*/ 3 w 47"/>
                  <a:gd name="T15" fmla="*/ 19 h 86"/>
                  <a:gd name="T16" fmla="*/ 0 w 47"/>
                  <a:gd name="T17" fmla="*/ 21 h 86"/>
                  <a:gd name="T18" fmla="*/ 1 w 47"/>
                  <a:gd name="T19" fmla="*/ 19 h 86"/>
                  <a:gd name="T20" fmla="*/ 3 w 47"/>
                  <a:gd name="T21" fmla="*/ 16 h 86"/>
                  <a:gd name="T22" fmla="*/ 5 w 47"/>
                  <a:gd name="T23" fmla="*/ 12 h 86"/>
                  <a:gd name="T24" fmla="*/ 6 w 47"/>
                  <a:gd name="T25" fmla="*/ 9 h 86"/>
                  <a:gd name="T26" fmla="*/ 8 w 47"/>
                  <a:gd name="T27" fmla="*/ 5 h 86"/>
                  <a:gd name="T28" fmla="*/ 9 w 47"/>
                  <a:gd name="T29" fmla="*/ 2 h 86"/>
                  <a:gd name="T30" fmla="*/ 11 w 47"/>
                  <a:gd name="T31" fmla="*/ 0 h 86"/>
                  <a:gd name="T32" fmla="*/ 12 w 4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435"/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13 w 52"/>
                  <a:gd name="T1" fmla="*/ 0 h 93"/>
                  <a:gd name="T2" fmla="*/ 13 w 52"/>
                  <a:gd name="T3" fmla="*/ 2 h 93"/>
                  <a:gd name="T4" fmla="*/ 13 w 52"/>
                  <a:gd name="T5" fmla="*/ 4 h 93"/>
                  <a:gd name="T6" fmla="*/ 11 w 52"/>
                  <a:gd name="T7" fmla="*/ 8 h 93"/>
                  <a:gd name="T8" fmla="*/ 10 w 52"/>
                  <a:gd name="T9" fmla="*/ 11 h 93"/>
                  <a:gd name="T10" fmla="*/ 8 w 52"/>
                  <a:gd name="T11" fmla="*/ 15 h 93"/>
                  <a:gd name="T12" fmla="*/ 5 w 52"/>
                  <a:gd name="T13" fmla="*/ 19 h 93"/>
                  <a:gd name="T14" fmla="*/ 3 w 52"/>
                  <a:gd name="T15" fmla="*/ 22 h 93"/>
                  <a:gd name="T16" fmla="*/ 0 w 52"/>
                  <a:gd name="T17" fmla="*/ 24 h 93"/>
                  <a:gd name="T18" fmla="*/ 1 w 52"/>
                  <a:gd name="T19" fmla="*/ 22 h 93"/>
                  <a:gd name="T20" fmla="*/ 3 w 52"/>
                  <a:gd name="T21" fmla="*/ 19 h 93"/>
                  <a:gd name="T22" fmla="*/ 5 w 52"/>
                  <a:gd name="T23" fmla="*/ 15 h 93"/>
                  <a:gd name="T24" fmla="*/ 6 w 52"/>
                  <a:gd name="T25" fmla="*/ 11 h 93"/>
                  <a:gd name="T26" fmla="*/ 9 w 52"/>
                  <a:gd name="T27" fmla="*/ 7 h 93"/>
                  <a:gd name="T28" fmla="*/ 11 w 52"/>
                  <a:gd name="T29" fmla="*/ 3 h 93"/>
                  <a:gd name="T30" fmla="*/ 12 w 52"/>
                  <a:gd name="T31" fmla="*/ 1 h 93"/>
                  <a:gd name="T32" fmla="*/ 13 w 52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36"/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14 w 57"/>
                  <a:gd name="T1" fmla="*/ 0 h 76"/>
                  <a:gd name="T2" fmla="*/ 14 w 57"/>
                  <a:gd name="T3" fmla="*/ 1 h 76"/>
                  <a:gd name="T4" fmla="*/ 13 w 57"/>
                  <a:gd name="T5" fmla="*/ 3 h 76"/>
                  <a:gd name="T6" fmla="*/ 11 w 57"/>
                  <a:gd name="T7" fmla="*/ 6 h 76"/>
                  <a:gd name="T8" fmla="*/ 9 w 57"/>
                  <a:gd name="T9" fmla="*/ 10 h 76"/>
                  <a:gd name="T10" fmla="*/ 7 w 57"/>
                  <a:gd name="T11" fmla="*/ 14 h 76"/>
                  <a:gd name="T12" fmla="*/ 4 w 57"/>
                  <a:gd name="T13" fmla="*/ 16 h 76"/>
                  <a:gd name="T14" fmla="*/ 2 w 57"/>
                  <a:gd name="T15" fmla="*/ 18 h 76"/>
                  <a:gd name="T16" fmla="*/ 0 w 57"/>
                  <a:gd name="T17" fmla="*/ 20 h 76"/>
                  <a:gd name="T18" fmla="*/ 1 w 57"/>
                  <a:gd name="T19" fmla="*/ 18 h 76"/>
                  <a:gd name="T20" fmla="*/ 3 w 57"/>
                  <a:gd name="T21" fmla="*/ 15 h 76"/>
                  <a:gd name="T22" fmla="*/ 5 w 57"/>
                  <a:gd name="T23" fmla="*/ 12 h 76"/>
                  <a:gd name="T24" fmla="*/ 7 w 57"/>
                  <a:gd name="T25" fmla="*/ 8 h 76"/>
                  <a:gd name="T26" fmla="*/ 9 w 57"/>
                  <a:gd name="T27" fmla="*/ 5 h 76"/>
                  <a:gd name="T28" fmla="*/ 11 w 57"/>
                  <a:gd name="T29" fmla="*/ 2 h 76"/>
                  <a:gd name="T30" fmla="*/ 13 w 57"/>
                  <a:gd name="T31" fmla="*/ 1 h 76"/>
                  <a:gd name="T32" fmla="*/ 14 w 57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437"/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11 w 49"/>
                  <a:gd name="T1" fmla="*/ 0 h 64"/>
                  <a:gd name="T2" fmla="*/ 12 w 49"/>
                  <a:gd name="T3" fmla="*/ 1 h 64"/>
                  <a:gd name="T4" fmla="*/ 11 w 49"/>
                  <a:gd name="T5" fmla="*/ 3 h 64"/>
                  <a:gd name="T6" fmla="*/ 10 w 49"/>
                  <a:gd name="T7" fmla="*/ 5 h 64"/>
                  <a:gd name="T8" fmla="*/ 9 w 49"/>
                  <a:gd name="T9" fmla="*/ 8 h 64"/>
                  <a:gd name="T10" fmla="*/ 7 w 49"/>
                  <a:gd name="T11" fmla="*/ 11 h 64"/>
                  <a:gd name="T12" fmla="*/ 5 w 49"/>
                  <a:gd name="T13" fmla="*/ 13 h 64"/>
                  <a:gd name="T14" fmla="*/ 2 w 49"/>
                  <a:gd name="T15" fmla="*/ 15 h 64"/>
                  <a:gd name="T16" fmla="*/ 0 w 49"/>
                  <a:gd name="T17" fmla="*/ 16 h 64"/>
                  <a:gd name="T18" fmla="*/ 1 w 49"/>
                  <a:gd name="T19" fmla="*/ 15 h 64"/>
                  <a:gd name="T20" fmla="*/ 2 w 49"/>
                  <a:gd name="T21" fmla="*/ 12 h 64"/>
                  <a:gd name="T22" fmla="*/ 4 w 49"/>
                  <a:gd name="T23" fmla="*/ 10 h 64"/>
                  <a:gd name="T24" fmla="*/ 6 w 49"/>
                  <a:gd name="T25" fmla="*/ 7 h 64"/>
                  <a:gd name="T26" fmla="*/ 8 w 49"/>
                  <a:gd name="T27" fmla="*/ 4 h 64"/>
                  <a:gd name="T28" fmla="*/ 9 w 49"/>
                  <a:gd name="T29" fmla="*/ 2 h 64"/>
                  <a:gd name="T30" fmla="*/ 11 w 49"/>
                  <a:gd name="T31" fmla="*/ 1 h 64"/>
                  <a:gd name="T32" fmla="*/ 11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438"/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10 w 43"/>
                  <a:gd name="T1" fmla="*/ 0 h 46"/>
                  <a:gd name="T2" fmla="*/ 10 w 43"/>
                  <a:gd name="T3" fmla="*/ 1 h 46"/>
                  <a:gd name="T4" fmla="*/ 10 w 43"/>
                  <a:gd name="T5" fmla="*/ 3 h 46"/>
                  <a:gd name="T6" fmla="*/ 8 w 43"/>
                  <a:gd name="T7" fmla="*/ 5 h 46"/>
                  <a:gd name="T8" fmla="*/ 7 w 43"/>
                  <a:gd name="T9" fmla="*/ 7 h 46"/>
                  <a:gd name="T10" fmla="*/ 5 w 43"/>
                  <a:gd name="T11" fmla="*/ 9 h 46"/>
                  <a:gd name="T12" fmla="*/ 3 w 43"/>
                  <a:gd name="T13" fmla="*/ 11 h 46"/>
                  <a:gd name="T14" fmla="*/ 1 w 43"/>
                  <a:gd name="T15" fmla="*/ 11 h 46"/>
                  <a:gd name="T16" fmla="*/ 0 w 43"/>
                  <a:gd name="T17" fmla="*/ 12 h 46"/>
                  <a:gd name="T18" fmla="*/ 2 w 43"/>
                  <a:gd name="T19" fmla="*/ 9 h 46"/>
                  <a:gd name="T20" fmla="*/ 5 w 43"/>
                  <a:gd name="T21" fmla="*/ 5 h 46"/>
                  <a:gd name="T22" fmla="*/ 8 w 43"/>
                  <a:gd name="T23" fmla="*/ 2 h 46"/>
                  <a:gd name="T24" fmla="*/ 10 w 43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439"/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7 w 27"/>
                  <a:gd name="T1" fmla="*/ 0 h 29"/>
                  <a:gd name="T2" fmla="*/ 7 w 27"/>
                  <a:gd name="T3" fmla="*/ 2 h 29"/>
                  <a:gd name="T4" fmla="*/ 5 w 27"/>
                  <a:gd name="T5" fmla="*/ 5 h 29"/>
                  <a:gd name="T6" fmla="*/ 3 w 27"/>
                  <a:gd name="T7" fmla="*/ 7 h 29"/>
                  <a:gd name="T8" fmla="*/ 0 w 27"/>
                  <a:gd name="T9" fmla="*/ 8 h 29"/>
                  <a:gd name="T10" fmla="*/ 3 w 27"/>
                  <a:gd name="T11" fmla="*/ 6 h 29"/>
                  <a:gd name="T12" fmla="*/ 5 w 27"/>
                  <a:gd name="T13" fmla="*/ 3 h 29"/>
                  <a:gd name="T14" fmla="*/ 6 w 27"/>
                  <a:gd name="T15" fmla="*/ 0 h 29"/>
                  <a:gd name="T16" fmla="*/ 7 w 27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440"/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10 h 40"/>
                  <a:gd name="T2" fmla="*/ 1 w 31"/>
                  <a:gd name="T3" fmla="*/ 8 h 40"/>
                  <a:gd name="T4" fmla="*/ 3 w 31"/>
                  <a:gd name="T5" fmla="*/ 4 h 40"/>
                  <a:gd name="T6" fmla="*/ 5 w 31"/>
                  <a:gd name="T7" fmla="*/ 1 h 40"/>
                  <a:gd name="T8" fmla="*/ 7 w 31"/>
                  <a:gd name="T9" fmla="*/ 0 h 40"/>
                  <a:gd name="T10" fmla="*/ 7 w 31"/>
                  <a:gd name="T11" fmla="*/ 3 h 40"/>
                  <a:gd name="T12" fmla="*/ 5 w 31"/>
                  <a:gd name="T13" fmla="*/ 5 h 40"/>
                  <a:gd name="T14" fmla="*/ 2 w 31"/>
                  <a:gd name="T15" fmla="*/ 9 h 40"/>
                  <a:gd name="T16" fmla="*/ 0 w 31"/>
                  <a:gd name="T17" fmla="*/ 1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441"/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1 w 41"/>
                  <a:gd name="T3" fmla="*/ 1 h 15"/>
                  <a:gd name="T4" fmla="*/ 4 w 41"/>
                  <a:gd name="T5" fmla="*/ 3 h 15"/>
                  <a:gd name="T6" fmla="*/ 8 w 41"/>
                  <a:gd name="T7" fmla="*/ 4 h 15"/>
                  <a:gd name="T8" fmla="*/ 10 w 41"/>
                  <a:gd name="T9" fmla="*/ 4 h 15"/>
                  <a:gd name="T10" fmla="*/ 10 w 41"/>
                  <a:gd name="T11" fmla="*/ 3 h 15"/>
                  <a:gd name="T12" fmla="*/ 9 w 41"/>
                  <a:gd name="T13" fmla="*/ 2 h 15"/>
                  <a:gd name="T14" fmla="*/ 8 w 41"/>
                  <a:gd name="T15" fmla="*/ 2 h 15"/>
                  <a:gd name="T16" fmla="*/ 6 w 41"/>
                  <a:gd name="T17" fmla="*/ 1 h 15"/>
                  <a:gd name="T18" fmla="*/ 4 w 41"/>
                  <a:gd name="T19" fmla="*/ 1 h 15"/>
                  <a:gd name="T20" fmla="*/ 2 w 41"/>
                  <a:gd name="T21" fmla="*/ 1 h 15"/>
                  <a:gd name="T22" fmla="*/ 1 w 41"/>
                  <a:gd name="T23" fmla="*/ 0 h 15"/>
                  <a:gd name="T24" fmla="*/ 0 w 41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442"/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4 h 14"/>
                  <a:gd name="T2" fmla="*/ 1 w 44"/>
                  <a:gd name="T3" fmla="*/ 4 h 14"/>
                  <a:gd name="T4" fmla="*/ 3 w 44"/>
                  <a:gd name="T5" fmla="*/ 4 h 14"/>
                  <a:gd name="T6" fmla="*/ 5 w 44"/>
                  <a:gd name="T7" fmla="*/ 4 h 14"/>
                  <a:gd name="T8" fmla="*/ 7 w 44"/>
                  <a:gd name="T9" fmla="*/ 4 h 14"/>
                  <a:gd name="T10" fmla="*/ 8 w 44"/>
                  <a:gd name="T11" fmla="*/ 3 h 14"/>
                  <a:gd name="T12" fmla="*/ 10 w 44"/>
                  <a:gd name="T13" fmla="*/ 3 h 14"/>
                  <a:gd name="T14" fmla="*/ 11 w 44"/>
                  <a:gd name="T15" fmla="*/ 2 h 14"/>
                  <a:gd name="T16" fmla="*/ 11 w 44"/>
                  <a:gd name="T17" fmla="*/ 1 h 14"/>
                  <a:gd name="T18" fmla="*/ 10 w 44"/>
                  <a:gd name="T19" fmla="*/ 0 h 14"/>
                  <a:gd name="T20" fmla="*/ 7 w 44"/>
                  <a:gd name="T21" fmla="*/ 1 h 14"/>
                  <a:gd name="T22" fmla="*/ 3 w 44"/>
                  <a:gd name="T23" fmla="*/ 3 h 14"/>
                  <a:gd name="T24" fmla="*/ 0 w 44"/>
                  <a:gd name="T25" fmla="*/ 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443"/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1 w 43"/>
                  <a:gd name="T3" fmla="*/ 1 h 32"/>
                  <a:gd name="T4" fmla="*/ 3 w 43"/>
                  <a:gd name="T5" fmla="*/ 2 h 32"/>
                  <a:gd name="T6" fmla="*/ 5 w 43"/>
                  <a:gd name="T7" fmla="*/ 3 h 32"/>
                  <a:gd name="T8" fmla="*/ 7 w 43"/>
                  <a:gd name="T9" fmla="*/ 4 h 32"/>
                  <a:gd name="T10" fmla="*/ 8 w 43"/>
                  <a:gd name="T11" fmla="*/ 6 h 32"/>
                  <a:gd name="T12" fmla="*/ 9 w 43"/>
                  <a:gd name="T13" fmla="*/ 7 h 32"/>
                  <a:gd name="T14" fmla="*/ 10 w 43"/>
                  <a:gd name="T15" fmla="*/ 8 h 32"/>
                  <a:gd name="T16" fmla="*/ 10 w 43"/>
                  <a:gd name="T17" fmla="*/ 8 h 32"/>
                  <a:gd name="T18" fmla="*/ 8 w 43"/>
                  <a:gd name="T19" fmla="*/ 8 h 32"/>
                  <a:gd name="T20" fmla="*/ 5 w 43"/>
                  <a:gd name="T21" fmla="*/ 5 h 32"/>
                  <a:gd name="T22" fmla="*/ 2 w 43"/>
                  <a:gd name="T23" fmla="*/ 3 h 32"/>
                  <a:gd name="T24" fmla="*/ 0 w 4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444"/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2 w 13"/>
                  <a:gd name="T1" fmla="*/ 0 h 58"/>
                  <a:gd name="T2" fmla="*/ 2 w 13"/>
                  <a:gd name="T3" fmla="*/ 4 h 58"/>
                  <a:gd name="T4" fmla="*/ 3 w 13"/>
                  <a:gd name="T5" fmla="*/ 9 h 58"/>
                  <a:gd name="T6" fmla="*/ 2 w 13"/>
                  <a:gd name="T7" fmla="*/ 13 h 58"/>
                  <a:gd name="T8" fmla="*/ 1 w 13"/>
                  <a:gd name="T9" fmla="*/ 15 h 58"/>
                  <a:gd name="T10" fmla="*/ 0 w 13"/>
                  <a:gd name="T11" fmla="*/ 13 h 58"/>
                  <a:gd name="T12" fmla="*/ 0 w 13"/>
                  <a:gd name="T13" fmla="*/ 9 h 58"/>
                  <a:gd name="T14" fmla="*/ 1 w 13"/>
                  <a:gd name="T15" fmla="*/ 4 h 58"/>
                  <a:gd name="T16" fmla="*/ 2 w 13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445"/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5 w 16"/>
                  <a:gd name="T1" fmla="*/ 0 h 57"/>
                  <a:gd name="T2" fmla="*/ 5 w 16"/>
                  <a:gd name="T3" fmla="*/ 3 h 57"/>
                  <a:gd name="T4" fmla="*/ 5 w 16"/>
                  <a:gd name="T5" fmla="*/ 8 h 57"/>
                  <a:gd name="T6" fmla="*/ 3 w 16"/>
                  <a:gd name="T7" fmla="*/ 12 h 57"/>
                  <a:gd name="T8" fmla="*/ 1 w 16"/>
                  <a:gd name="T9" fmla="*/ 14 h 57"/>
                  <a:gd name="T10" fmla="*/ 0 w 16"/>
                  <a:gd name="T11" fmla="*/ 12 h 57"/>
                  <a:gd name="T12" fmla="*/ 1 w 16"/>
                  <a:gd name="T13" fmla="*/ 8 h 57"/>
                  <a:gd name="T14" fmla="*/ 4 w 16"/>
                  <a:gd name="T15" fmla="*/ 3 h 57"/>
                  <a:gd name="T16" fmla="*/ 5 w 1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446"/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0 w 11"/>
                  <a:gd name="T1" fmla="*/ 0 h 53"/>
                  <a:gd name="T2" fmla="*/ 2 w 11"/>
                  <a:gd name="T3" fmla="*/ 2 h 53"/>
                  <a:gd name="T4" fmla="*/ 2 w 11"/>
                  <a:gd name="T5" fmla="*/ 6 h 53"/>
                  <a:gd name="T6" fmla="*/ 2 w 11"/>
                  <a:gd name="T7" fmla="*/ 11 h 53"/>
                  <a:gd name="T8" fmla="*/ 1 w 11"/>
                  <a:gd name="T9" fmla="*/ 14 h 53"/>
                  <a:gd name="T10" fmla="*/ 0 w 11"/>
                  <a:gd name="T11" fmla="*/ 13 h 53"/>
                  <a:gd name="T12" fmla="*/ 0 w 11"/>
                  <a:gd name="T13" fmla="*/ 9 h 53"/>
                  <a:gd name="T14" fmla="*/ 0 w 11"/>
                  <a:gd name="T15" fmla="*/ 4 h 53"/>
                  <a:gd name="T16" fmla="*/ 0 w 1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447"/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3 w 22"/>
                  <a:gd name="T3" fmla="*/ 4 h 63"/>
                  <a:gd name="T4" fmla="*/ 5 w 22"/>
                  <a:gd name="T5" fmla="*/ 9 h 63"/>
                  <a:gd name="T6" fmla="*/ 6 w 22"/>
                  <a:gd name="T7" fmla="*/ 14 h 63"/>
                  <a:gd name="T8" fmla="*/ 5 w 22"/>
                  <a:gd name="T9" fmla="*/ 16 h 63"/>
                  <a:gd name="T10" fmla="*/ 3 w 22"/>
                  <a:gd name="T11" fmla="*/ 15 h 63"/>
                  <a:gd name="T12" fmla="*/ 2 w 22"/>
                  <a:gd name="T13" fmla="*/ 10 h 63"/>
                  <a:gd name="T14" fmla="*/ 1 w 22"/>
                  <a:gd name="T15" fmla="*/ 4 h 63"/>
                  <a:gd name="T16" fmla="*/ 0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448"/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2 w 25"/>
                  <a:gd name="T3" fmla="*/ 3 h 67"/>
                  <a:gd name="T4" fmla="*/ 4 w 25"/>
                  <a:gd name="T5" fmla="*/ 9 h 67"/>
                  <a:gd name="T6" fmla="*/ 6 w 25"/>
                  <a:gd name="T7" fmla="*/ 14 h 67"/>
                  <a:gd name="T8" fmla="*/ 5 w 25"/>
                  <a:gd name="T9" fmla="*/ 16 h 67"/>
                  <a:gd name="T10" fmla="*/ 3 w 25"/>
                  <a:gd name="T11" fmla="*/ 14 h 67"/>
                  <a:gd name="T12" fmla="*/ 2 w 25"/>
                  <a:gd name="T13" fmla="*/ 9 h 67"/>
                  <a:gd name="T14" fmla="*/ 0 w 25"/>
                  <a:gd name="T15" fmla="*/ 3 h 67"/>
                  <a:gd name="T16" fmla="*/ 0 w 25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449"/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2 w 43"/>
                  <a:gd name="T3" fmla="*/ 2 h 71"/>
                  <a:gd name="T4" fmla="*/ 4 w 43"/>
                  <a:gd name="T5" fmla="*/ 4 h 71"/>
                  <a:gd name="T6" fmla="*/ 5 w 43"/>
                  <a:gd name="T7" fmla="*/ 7 h 71"/>
                  <a:gd name="T8" fmla="*/ 7 w 43"/>
                  <a:gd name="T9" fmla="*/ 10 h 71"/>
                  <a:gd name="T10" fmla="*/ 9 w 43"/>
                  <a:gd name="T11" fmla="*/ 12 h 71"/>
                  <a:gd name="T12" fmla="*/ 10 w 43"/>
                  <a:gd name="T13" fmla="*/ 15 h 71"/>
                  <a:gd name="T14" fmla="*/ 10 w 43"/>
                  <a:gd name="T15" fmla="*/ 17 h 71"/>
                  <a:gd name="T16" fmla="*/ 10 w 43"/>
                  <a:gd name="T17" fmla="*/ 18 h 71"/>
                  <a:gd name="T18" fmla="*/ 8 w 43"/>
                  <a:gd name="T19" fmla="*/ 16 h 71"/>
                  <a:gd name="T20" fmla="*/ 5 w 43"/>
                  <a:gd name="T21" fmla="*/ 10 h 71"/>
                  <a:gd name="T22" fmla="*/ 2 w 43"/>
                  <a:gd name="T23" fmla="*/ 4 h 71"/>
                  <a:gd name="T24" fmla="*/ 0 w 43"/>
                  <a:gd name="T25" fmla="*/ 0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450"/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1 w 49"/>
                  <a:gd name="T3" fmla="*/ 1 h 66"/>
                  <a:gd name="T4" fmla="*/ 3 w 49"/>
                  <a:gd name="T5" fmla="*/ 4 h 66"/>
                  <a:gd name="T6" fmla="*/ 5 w 49"/>
                  <a:gd name="T7" fmla="*/ 6 h 66"/>
                  <a:gd name="T8" fmla="*/ 8 w 49"/>
                  <a:gd name="T9" fmla="*/ 9 h 66"/>
                  <a:gd name="T10" fmla="*/ 10 w 49"/>
                  <a:gd name="T11" fmla="*/ 11 h 66"/>
                  <a:gd name="T12" fmla="*/ 11 w 49"/>
                  <a:gd name="T13" fmla="*/ 14 h 66"/>
                  <a:gd name="T14" fmla="*/ 12 w 49"/>
                  <a:gd name="T15" fmla="*/ 16 h 66"/>
                  <a:gd name="T16" fmla="*/ 12 w 49"/>
                  <a:gd name="T17" fmla="*/ 17 h 66"/>
                  <a:gd name="T18" fmla="*/ 10 w 49"/>
                  <a:gd name="T19" fmla="*/ 16 h 66"/>
                  <a:gd name="T20" fmla="*/ 9 w 49"/>
                  <a:gd name="T21" fmla="*/ 15 h 66"/>
                  <a:gd name="T22" fmla="*/ 7 w 49"/>
                  <a:gd name="T23" fmla="*/ 13 h 66"/>
                  <a:gd name="T24" fmla="*/ 5 w 49"/>
                  <a:gd name="T25" fmla="*/ 10 h 66"/>
                  <a:gd name="T26" fmla="*/ 4 w 49"/>
                  <a:gd name="T27" fmla="*/ 6 h 66"/>
                  <a:gd name="T28" fmla="*/ 2 w 49"/>
                  <a:gd name="T29" fmla="*/ 4 h 66"/>
                  <a:gd name="T30" fmla="*/ 1 w 49"/>
                  <a:gd name="T31" fmla="*/ 1 h 66"/>
                  <a:gd name="T32" fmla="*/ 0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451"/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1 w 42"/>
                  <a:gd name="T3" fmla="*/ 1 h 60"/>
                  <a:gd name="T4" fmla="*/ 3 w 42"/>
                  <a:gd name="T5" fmla="*/ 3 h 60"/>
                  <a:gd name="T6" fmla="*/ 5 w 42"/>
                  <a:gd name="T7" fmla="*/ 5 h 60"/>
                  <a:gd name="T8" fmla="*/ 7 w 42"/>
                  <a:gd name="T9" fmla="*/ 7 h 60"/>
                  <a:gd name="T10" fmla="*/ 8 w 42"/>
                  <a:gd name="T11" fmla="*/ 10 h 60"/>
                  <a:gd name="T12" fmla="*/ 9 w 42"/>
                  <a:gd name="T13" fmla="*/ 12 h 60"/>
                  <a:gd name="T14" fmla="*/ 10 w 42"/>
                  <a:gd name="T15" fmla="*/ 14 h 60"/>
                  <a:gd name="T16" fmla="*/ 9 w 42"/>
                  <a:gd name="T17" fmla="*/ 14 h 60"/>
                  <a:gd name="T18" fmla="*/ 6 w 42"/>
                  <a:gd name="T19" fmla="*/ 12 h 60"/>
                  <a:gd name="T20" fmla="*/ 4 w 42"/>
                  <a:gd name="T21" fmla="*/ 8 h 60"/>
                  <a:gd name="T22" fmla="*/ 1 w 42"/>
                  <a:gd name="T23" fmla="*/ 3 h 60"/>
                  <a:gd name="T24" fmla="*/ 0 w 42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452"/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13 w 52"/>
                  <a:gd name="T1" fmla="*/ 0 h 95"/>
                  <a:gd name="T2" fmla="*/ 13 w 52"/>
                  <a:gd name="T3" fmla="*/ 1 h 95"/>
                  <a:gd name="T4" fmla="*/ 13 w 52"/>
                  <a:gd name="T5" fmla="*/ 3 h 95"/>
                  <a:gd name="T6" fmla="*/ 12 w 52"/>
                  <a:gd name="T7" fmla="*/ 7 h 95"/>
                  <a:gd name="T8" fmla="*/ 10 w 52"/>
                  <a:gd name="T9" fmla="*/ 11 h 95"/>
                  <a:gd name="T10" fmla="*/ 8 w 52"/>
                  <a:gd name="T11" fmla="*/ 15 h 95"/>
                  <a:gd name="T12" fmla="*/ 5 w 52"/>
                  <a:gd name="T13" fmla="*/ 19 h 95"/>
                  <a:gd name="T14" fmla="*/ 3 w 52"/>
                  <a:gd name="T15" fmla="*/ 21 h 95"/>
                  <a:gd name="T16" fmla="*/ 0 w 52"/>
                  <a:gd name="T17" fmla="*/ 23 h 95"/>
                  <a:gd name="T18" fmla="*/ 1 w 52"/>
                  <a:gd name="T19" fmla="*/ 21 h 95"/>
                  <a:gd name="T20" fmla="*/ 3 w 52"/>
                  <a:gd name="T21" fmla="*/ 18 h 95"/>
                  <a:gd name="T22" fmla="*/ 5 w 52"/>
                  <a:gd name="T23" fmla="*/ 15 h 95"/>
                  <a:gd name="T24" fmla="*/ 7 w 52"/>
                  <a:gd name="T25" fmla="*/ 10 h 95"/>
                  <a:gd name="T26" fmla="*/ 9 w 52"/>
                  <a:gd name="T27" fmla="*/ 6 h 95"/>
                  <a:gd name="T28" fmla="*/ 11 w 52"/>
                  <a:gd name="T29" fmla="*/ 3 h 95"/>
                  <a:gd name="T30" fmla="*/ 12 w 52"/>
                  <a:gd name="T31" fmla="*/ 0 h 95"/>
                  <a:gd name="T32" fmla="*/ 13 w 52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453"/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11 w 44"/>
                  <a:gd name="T1" fmla="*/ 0 h 73"/>
                  <a:gd name="T2" fmla="*/ 11 w 44"/>
                  <a:gd name="T3" fmla="*/ 1 h 73"/>
                  <a:gd name="T4" fmla="*/ 11 w 44"/>
                  <a:gd name="T5" fmla="*/ 3 h 73"/>
                  <a:gd name="T6" fmla="*/ 10 w 44"/>
                  <a:gd name="T7" fmla="*/ 6 h 73"/>
                  <a:gd name="T8" fmla="*/ 9 w 44"/>
                  <a:gd name="T9" fmla="*/ 8 h 73"/>
                  <a:gd name="T10" fmla="*/ 7 w 44"/>
                  <a:gd name="T11" fmla="*/ 12 h 73"/>
                  <a:gd name="T12" fmla="*/ 5 w 44"/>
                  <a:gd name="T13" fmla="*/ 14 h 73"/>
                  <a:gd name="T14" fmla="*/ 3 w 44"/>
                  <a:gd name="T15" fmla="*/ 17 h 73"/>
                  <a:gd name="T16" fmla="*/ 0 w 44"/>
                  <a:gd name="T17" fmla="*/ 19 h 73"/>
                  <a:gd name="T18" fmla="*/ 3 w 44"/>
                  <a:gd name="T19" fmla="*/ 14 h 73"/>
                  <a:gd name="T20" fmla="*/ 6 w 44"/>
                  <a:gd name="T21" fmla="*/ 8 h 73"/>
                  <a:gd name="T22" fmla="*/ 9 w 44"/>
                  <a:gd name="T23" fmla="*/ 2 h 73"/>
                  <a:gd name="T24" fmla="*/ 11 w 44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454"/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2 w 47"/>
                  <a:gd name="T3" fmla="*/ 1 h 65"/>
                  <a:gd name="T4" fmla="*/ 4 w 47"/>
                  <a:gd name="T5" fmla="*/ 3 h 65"/>
                  <a:gd name="T6" fmla="*/ 6 w 47"/>
                  <a:gd name="T7" fmla="*/ 5 h 65"/>
                  <a:gd name="T8" fmla="*/ 8 w 47"/>
                  <a:gd name="T9" fmla="*/ 8 h 65"/>
                  <a:gd name="T10" fmla="*/ 10 w 47"/>
                  <a:gd name="T11" fmla="*/ 11 h 65"/>
                  <a:gd name="T12" fmla="*/ 11 w 47"/>
                  <a:gd name="T13" fmla="*/ 13 h 65"/>
                  <a:gd name="T14" fmla="*/ 12 w 47"/>
                  <a:gd name="T15" fmla="*/ 15 h 65"/>
                  <a:gd name="T16" fmla="*/ 12 w 47"/>
                  <a:gd name="T17" fmla="*/ 16 h 65"/>
                  <a:gd name="T18" fmla="*/ 11 w 47"/>
                  <a:gd name="T19" fmla="*/ 16 h 65"/>
                  <a:gd name="T20" fmla="*/ 9 w 47"/>
                  <a:gd name="T21" fmla="*/ 14 h 65"/>
                  <a:gd name="T22" fmla="*/ 7 w 47"/>
                  <a:gd name="T23" fmla="*/ 12 h 65"/>
                  <a:gd name="T24" fmla="*/ 6 w 47"/>
                  <a:gd name="T25" fmla="*/ 9 h 65"/>
                  <a:gd name="T26" fmla="*/ 4 w 47"/>
                  <a:gd name="T27" fmla="*/ 6 h 65"/>
                  <a:gd name="T28" fmla="*/ 3 w 47"/>
                  <a:gd name="T29" fmla="*/ 3 h 65"/>
                  <a:gd name="T30" fmla="*/ 1 w 47"/>
                  <a:gd name="T31" fmla="*/ 1 h 65"/>
                  <a:gd name="T32" fmla="*/ 0 w 47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455"/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6 w 116"/>
                  <a:gd name="T1" fmla="*/ 0 h 302"/>
                  <a:gd name="T2" fmla="*/ 6 w 116"/>
                  <a:gd name="T3" fmla="*/ 0 h 302"/>
                  <a:gd name="T4" fmla="*/ 6 w 116"/>
                  <a:gd name="T5" fmla="*/ 1 h 302"/>
                  <a:gd name="T6" fmla="*/ 7 w 116"/>
                  <a:gd name="T7" fmla="*/ 2 h 302"/>
                  <a:gd name="T8" fmla="*/ 7 w 116"/>
                  <a:gd name="T9" fmla="*/ 2 h 302"/>
                  <a:gd name="T10" fmla="*/ 4 w 116"/>
                  <a:gd name="T11" fmla="*/ 14 h 302"/>
                  <a:gd name="T12" fmla="*/ 4 w 116"/>
                  <a:gd name="T13" fmla="*/ 26 h 302"/>
                  <a:gd name="T14" fmla="*/ 6 w 116"/>
                  <a:gd name="T15" fmla="*/ 36 h 302"/>
                  <a:gd name="T16" fmla="*/ 10 w 116"/>
                  <a:gd name="T17" fmla="*/ 46 h 302"/>
                  <a:gd name="T18" fmla="*/ 14 w 116"/>
                  <a:gd name="T19" fmla="*/ 55 h 302"/>
                  <a:gd name="T20" fmla="*/ 19 w 116"/>
                  <a:gd name="T21" fmla="*/ 63 h 302"/>
                  <a:gd name="T22" fmla="*/ 25 w 116"/>
                  <a:gd name="T23" fmla="*/ 70 h 302"/>
                  <a:gd name="T24" fmla="*/ 29 w 116"/>
                  <a:gd name="T25" fmla="*/ 77 h 302"/>
                  <a:gd name="T26" fmla="*/ 24 w 116"/>
                  <a:gd name="T27" fmla="*/ 73 h 302"/>
                  <a:gd name="T28" fmla="*/ 18 w 116"/>
                  <a:gd name="T29" fmla="*/ 66 h 302"/>
                  <a:gd name="T30" fmla="*/ 11 w 116"/>
                  <a:gd name="T31" fmla="*/ 57 h 302"/>
                  <a:gd name="T32" fmla="*/ 6 w 116"/>
                  <a:gd name="T33" fmla="*/ 46 h 302"/>
                  <a:gd name="T34" fmla="*/ 2 w 116"/>
                  <a:gd name="T35" fmla="*/ 34 h 302"/>
                  <a:gd name="T36" fmla="*/ 0 w 116"/>
                  <a:gd name="T37" fmla="*/ 21 h 302"/>
                  <a:gd name="T38" fmla="*/ 1 w 116"/>
                  <a:gd name="T39" fmla="*/ 10 h 302"/>
                  <a:gd name="T40" fmla="*/ 6 w 116"/>
                  <a:gd name="T41" fmla="*/ 0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456"/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26 w 101"/>
                  <a:gd name="T1" fmla="*/ 5 h 21"/>
                  <a:gd name="T2" fmla="*/ 25 w 101"/>
                  <a:gd name="T3" fmla="*/ 5 h 21"/>
                  <a:gd name="T4" fmla="*/ 23 w 101"/>
                  <a:gd name="T5" fmla="*/ 6 h 21"/>
                  <a:gd name="T6" fmla="*/ 20 w 101"/>
                  <a:gd name="T7" fmla="*/ 6 h 21"/>
                  <a:gd name="T8" fmla="*/ 15 w 101"/>
                  <a:gd name="T9" fmla="*/ 5 h 21"/>
                  <a:gd name="T10" fmla="*/ 11 w 101"/>
                  <a:gd name="T11" fmla="*/ 5 h 21"/>
                  <a:gd name="T12" fmla="*/ 7 w 101"/>
                  <a:gd name="T13" fmla="*/ 4 h 21"/>
                  <a:gd name="T14" fmla="*/ 4 w 101"/>
                  <a:gd name="T15" fmla="*/ 2 h 21"/>
                  <a:gd name="T16" fmla="*/ 0 w 101"/>
                  <a:gd name="T17" fmla="*/ 0 h 21"/>
                  <a:gd name="T18" fmla="*/ 3 w 101"/>
                  <a:gd name="T19" fmla="*/ 1 h 21"/>
                  <a:gd name="T20" fmla="*/ 7 w 101"/>
                  <a:gd name="T21" fmla="*/ 2 h 21"/>
                  <a:gd name="T22" fmla="*/ 11 w 101"/>
                  <a:gd name="T23" fmla="*/ 2 h 21"/>
                  <a:gd name="T24" fmla="*/ 15 w 101"/>
                  <a:gd name="T25" fmla="*/ 3 h 21"/>
                  <a:gd name="T26" fmla="*/ 19 w 101"/>
                  <a:gd name="T27" fmla="*/ 3 h 21"/>
                  <a:gd name="T28" fmla="*/ 23 w 101"/>
                  <a:gd name="T29" fmla="*/ 4 h 21"/>
                  <a:gd name="T30" fmla="*/ 25 w 101"/>
                  <a:gd name="T31" fmla="*/ 4 h 21"/>
                  <a:gd name="T32" fmla="*/ 26 w 101"/>
                  <a:gd name="T33" fmla="*/ 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457"/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30 w 120"/>
                  <a:gd name="T1" fmla="*/ 7 h 31"/>
                  <a:gd name="T2" fmla="*/ 29 w 120"/>
                  <a:gd name="T3" fmla="*/ 8 h 31"/>
                  <a:gd name="T4" fmla="*/ 27 w 120"/>
                  <a:gd name="T5" fmla="*/ 8 h 31"/>
                  <a:gd name="T6" fmla="*/ 22 w 120"/>
                  <a:gd name="T7" fmla="*/ 8 h 31"/>
                  <a:gd name="T8" fmla="*/ 18 w 120"/>
                  <a:gd name="T9" fmla="*/ 7 h 31"/>
                  <a:gd name="T10" fmla="*/ 13 w 120"/>
                  <a:gd name="T11" fmla="*/ 6 h 31"/>
                  <a:gd name="T12" fmla="*/ 8 w 120"/>
                  <a:gd name="T13" fmla="*/ 4 h 31"/>
                  <a:gd name="T14" fmla="*/ 4 w 120"/>
                  <a:gd name="T15" fmla="*/ 3 h 31"/>
                  <a:gd name="T16" fmla="*/ 0 w 120"/>
                  <a:gd name="T17" fmla="*/ 0 h 31"/>
                  <a:gd name="T18" fmla="*/ 3 w 120"/>
                  <a:gd name="T19" fmla="*/ 1 h 31"/>
                  <a:gd name="T20" fmla="*/ 7 w 120"/>
                  <a:gd name="T21" fmla="*/ 2 h 31"/>
                  <a:gd name="T22" fmla="*/ 11 w 120"/>
                  <a:gd name="T23" fmla="*/ 2 h 31"/>
                  <a:gd name="T24" fmla="*/ 17 w 120"/>
                  <a:gd name="T25" fmla="*/ 3 h 31"/>
                  <a:gd name="T26" fmla="*/ 22 w 120"/>
                  <a:gd name="T27" fmla="*/ 4 h 31"/>
                  <a:gd name="T28" fmla="*/ 26 w 120"/>
                  <a:gd name="T29" fmla="*/ 5 h 31"/>
                  <a:gd name="T30" fmla="*/ 29 w 120"/>
                  <a:gd name="T31" fmla="*/ 6 h 31"/>
                  <a:gd name="T32" fmla="*/ 30 w 120"/>
                  <a:gd name="T33" fmla="*/ 7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458"/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31 w 127"/>
                  <a:gd name="T1" fmla="*/ 4 h 23"/>
                  <a:gd name="T2" fmla="*/ 30 w 127"/>
                  <a:gd name="T3" fmla="*/ 5 h 23"/>
                  <a:gd name="T4" fmla="*/ 27 w 127"/>
                  <a:gd name="T5" fmla="*/ 5 h 23"/>
                  <a:gd name="T6" fmla="*/ 23 w 127"/>
                  <a:gd name="T7" fmla="*/ 5 h 23"/>
                  <a:gd name="T8" fmla="*/ 17 w 127"/>
                  <a:gd name="T9" fmla="*/ 5 h 23"/>
                  <a:gd name="T10" fmla="*/ 12 w 127"/>
                  <a:gd name="T11" fmla="*/ 4 h 23"/>
                  <a:gd name="T12" fmla="*/ 7 w 127"/>
                  <a:gd name="T13" fmla="*/ 3 h 23"/>
                  <a:gd name="T14" fmla="*/ 3 w 127"/>
                  <a:gd name="T15" fmla="*/ 1 h 23"/>
                  <a:gd name="T16" fmla="*/ 0 w 127"/>
                  <a:gd name="T17" fmla="*/ 0 h 23"/>
                  <a:gd name="T18" fmla="*/ 2 w 127"/>
                  <a:gd name="T19" fmla="*/ 0 h 23"/>
                  <a:gd name="T20" fmla="*/ 6 w 127"/>
                  <a:gd name="T21" fmla="*/ 0 h 23"/>
                  <a:gd name="T22" fmla="*/ 11 w 127"/>
                  <a:gd name="T23" fmla="*/ 1 h 23"/>
                  <a:gd name="T24" fmla="*/ 17 w 127"/>
                  <a:gd name="T25" fmla="*/ 1 h 23"/>
                  <a:gd name="T26" fmla="*/ 22 w 127"/>
                  <a:gd name="T27" fmla="*/ 2 h 23"/>
                  <a:gd name="T28" fmla="*/ 27 w 127"/>
                  <a:gd name="T29" fmla="*/ 2 h 23"/>
                  <a:gd name="T30" fmla="*/ 30 w 127"/>
                  <a:gd name="T31" fmla="*/ 3 h 23"/>
                  <a:gd name="T32" fmla="*/ 31 w 127"/>
                  <a:gd name="T33" fmla="*/ 4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459"/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28 w 112"/>
                  <a:gd name="T1" fmla="*/ 4 h 17"/>
                  <a:gd name="T2" fmla="*/ 28 w 112"/>
                  <a:gd name="T3" fmla="*/ 4 h 17"/>
                  <a:gd name="T4" fmla="*/ 24 w 112"/>
                  <a:gd name="T5" fmla="*/ 5 h 17"/>
                  <a:gd name="T6" fmla="*/ 21 w 112"/>
                  <a:gd name="T7" fmla="*/ 5 h 17"/>
                  <a:gd name="T8" fmla="*/ 16 w 112"/>
                  <a:gd name="T9" fmla="*/ 4 h 17"/>
                  <a:gd name="T10" fmla="*/ 11 w 112"/>
                  <a:gd name="T11" fmla="*/ 4 h 17"/>
                  <a:gd name="T12" fmla="*/ 6 w 112"/>
                  <a:gd name="T13" fmla="*/ 3 h 17"/>
                  <a:gd name="T14" fmla="*/ 3 w 112"/>
                  <a:gd name="T15" fmla="*/ 2 h 17"/>
                  <a:gd name="T16" fmla="*/ 0 w 112"/>
                  <a:gd name="T17" fmla="*/ 0 h 17"/>
                  <a:gd name="T18" fmla="*/ 3 w 112"/>
                  <a:gd name="T19" fmla="*/ 1 h 17"/>
                  <a:gd name="T20" fmla="*/ 7 w 112"/>
                  <a:gd name="T21" fmla="*/ 1 h 17"/>
                  <a:gd name="T22" fmla="*/ 11 w 112"/>
                  <a:gd name="T23" fmla="*/ 1 h 17"/>
                  <a:gd name="T24" fmla="*/ 16 w 112"/>
                  <a:gd name="T25" fmla="*/ 1 h 17"/>
                  <a:gd name="T26" fmla="*/ 21 w 112"/>
                  <a:gd name="T27" fmla="*/ 2 h 17"/>
                  <a:gd name="T28" fmla="*/ 25 w 112"/>
                  <a:gd name="T29" fmla="*/ 2 h 17"/>
                  <a:gd name="T30" fmla="*/ 28 w 112"/>
                  <a:gd name="T31" fmla="*/ 3 h 17"/>
                  <a:gd name="T32" fmla="*/ 28 w 112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460"/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25 w 96"/>
                  <a:gd name="T1" fmla="*/ 1 h 15"/>
                  <a:gd name="T2" fmla="*/ 24 w 96"/>
                  <a:gd name="T3" fmla="*/ 2 h 15"/>
                  <a:gd name="T4" fmla="*/ 22 w 96"/>
                  <a:gd name="T5" fmla="*/ 3 h 15"/>
                  <a:gd name="T6" fmla="*/ 19 w 96"/>
                  <a:gd name="T7" fmla="*/ 4 h 15"/>
                  <a:gd name="T8" fmla="*/ 15 w 96"/>
                  <a:gd name="T9" fmla="*/ 4 h 15"/>
                  <a:gd name="T10" fmla="*/ 11 w 96"/>
                  <a:gd name="T11" fmla="*/ 4 h 15"/>
                  <a:gd name="T12" fmla="*/ 7 w 96"/>
                  <a:gd name="T13" fmla="*/ 3 h 15"/>
                  <a:gd name="T14" fmla="*/ 3 w 96"/>
                  <a:gd name="T15" fmla="*/ 2 h 15"/>
                  <a:gd name="T16" fmla="*/ 0 w 96"/>
                  <a:gd name="T17" fmla="*/ 1 h 15"/>
                  <a:gd name="T18" fmla="*/ 3 w 96"/>
                  <a:gd name="T19" fmla="*/ 1 h 15"/>
                  <a:gd name="T20" fmla="*/ 6 w 96"/>
                  <a:gd name="T21" fmla="*/ 1 h 15"/>
                  <a:gd name="T22" fmla="*/ 10 w 96"/>
                  <a:gd name="T23" fmla="*/ 1 h 15"/>
                  <a:gd name="T24" fmla="*/ 14 w 96"/>
                  <a:gd name="T25" fmla="*/ 0 h 15"/>
                  <a:gd name="T26" fmla="*/ 18 w 96"/>
                  <a:gd name="T27" fmla="*/ 0 h 15"/>
                  <a:gd name="T28" fmla="*/ 22 w 96"/>
                  <a:gd name="T29" fmla="*/ 0 h 15"/>
                  <a:gd name="T30" fmla="*/ 24 w 96"/>
                  <a:gd name="T31" fmla="*/ 1 h 15"/>
                  <a:gd name="T32" fmla="*/ 25 w 9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461"/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11 w 46"/>
                  <a:gd name="T1" fmla="*/ 0 h 19"/>
                  <a:gd name="T2" fmla="*/ 10 w 46"/>
                  <a:gd name="T3" fmla="*/ 1 h 19"/>
                  <a:gd name="T4" fmla="*/ 9 w 46"/>
                  <a:gd name="T5" fmla="*/ 2 h 19"/>
                  <a:gd name="T6" fmla="*/ 8 w 46"/>
                  <a:gd name="T7" fmla="*/ 3 h 19"/>
                  <a:gd name="T8" fmla="*/ 6 w 46"/>
                  <a:gd name="T9" fmla="*/ 4 h 19"/>
                  <a:gd name="T10" fmla="*/ 4 w 46"/>
                  <a:gd name="T11" fmla="*/ 4 h 19"/>
                  <a:gd name="T12" fmla="*/ 2 w 46"/>
                  <a:gd name="T13" fmla="*/ 4 h 19"/>
                  <a:gd name="T14" fmla="*/ 1 w 46"/>
                  <a:gd name="T15" fmla="*/ 4 h 19"/>
                  <a:gd name="T16" fmla="*/ 0 w 46"/>
                  <a:gd name="T17" fmla="*/ 3 h 19"/>
                  <a:gd name="T18" fmla="*/ 1 w 46"/>
                  <a:gd name="T19" fmla="*/ 4 h 19"/>
                  <a:gd name="T20" fmla="*/ 3 w 46"/>
                  <a:gd name="T21" fmla="*/ 3 h 19"/>
                  <a:gd name="T22" fmla="*/ 5 w 46"/>
                  <a:gd name="T23" fmla="*/ 2 h 19"/>
                  <a:gd name="T24" fmla="*/ 7 w 46"/>
                  <a:gd name="T25" fmla="*/ 1 h 19"/>
                  <a:gd name="T26" fmla="*/ 8 w 46"/>
                  <a:gd name="T27" fmla="*/ 0 h 19"/>
                  <a:gd name="T28" fmla="*/ 10 w 46"/>
                  <a:gd name="T29" fmla="*/ 0 h 19"/>
                  <a:gd name="T30" fmla="*/ 10 w 46"/>
                  <a:gd name="T31" fmla="*/ 0 h 19"/>
                  <a:gd name="T32" fmla="*/ 11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462"/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21 w 86"/>
                  <a:gd name="T1" fmla="*/ 5 h 21"/>
                  <a:gd name="T2" fmla="*/ 20 w 86"/>
                  <a:gd name="T3" fmla="*/ 5 h 21"/>
                  <a:gd name="T4" fmla="*/ 19 w 86"/>
                  <a:gd name="T5" fmla="*/ 6 h 21"/>
                  <a:gd name="T6" fmla="*/ 16 w 86"/>
                  <a:gd name="T7" fmla="*/ 6 h 21"/>
                  <a:gd name="T8" fmla="*/ 12 w 86"/>
                  <a:gd name="T9" fmla="*/ 5 h 21"/>
                  <a:gd name="T10" fmla="*/ 9 w 86"/>
                  <a:gd name="T11" fmla="*/ 5 h 21"/>
                  <a:gd name="T12" fmla="*/ 6 w 86"/>
                  <a:gd name="T13" fmla="*/ 4 h 21"/>
                  <a:gd name="T14" fmla="*/ 2 w 86"/>
                  <a:gd name="T15" fmla="*/ 2 h 21"/>
                  <a:gd name="T16" fmla="*/ 0 w 86"/>
                  <a:gd name="T17" fmla="*/ 0 h 21"/>
                  <a:gd name="T18" fmla="*/ 2 w 86"/>
                  <a:gd name="T19" fmla="*/ 1 h 21"/>
                  <a:gd name="T20" fmla="*/ 5 w 86"/>
                  <a:gd name="T21" fmla="*/ 2 h 21"/>
                  <a:gd name="T22" fmla="*/ 9 w 86"/>
                  <a:gd name="T23" fmla="*/ 2 h 21"/>
                  <a:gd name="T24" fmla="*/ 12 w 86"/>
                  <a:gd name="T25" fmla="*/ 3 h 21"/>
                  <a:gd name="T26" fmla="*/ 15 w 86"/>
                  <a:gd name="T27" fmla="*/ 3 h 21"/>
                  <a:gd name="T28" fmla="*/ 18 w 86"/>
                  <a:gd name="T29" fmla="*/ 4 h 21"/>
                  <a:gd name="T30" fmla="*/ 20 w 86"/>
                  <a:gd name="T31" fmla="*/ 4 h 21"/>
                  <a:gd name="T32" fmla="*/ 21 w 86"/>
                  <a:gd name="T33" fmla="*/ 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463"/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30 w 123"/>
                  <a:gd name="T1" fmla="*/ 5 h 23"/>
                  <a:gd name="T2" fmla="*/ 29 w 123"/>
                  <a:gd name="T3" fmla="*/ 5 h 23"/>
                  <a:gd name="T4" fmla="*/ 26 w 123"/>
                  <a:gd name="T5" fmla="*/ 6 h 23"/>
                  <a:gd name="T6" fmla="*/ 22 w 123"/>
                  <a:gd name="T7" fmla="*/ 6 h 23"/>
                  <a:gd name="T8" fmla="*/ 17 w 123"/>
                  <a:gd name="T9" fmla="*/ 6 h 23"/>
                  <a:gd name="T10" fmla="*/ 12 w 123"/>
                  <a:gd name="T11" fmla="*/ 5 h 23"/>
                  <a:gd name="T12" fmla="*/ 7 w 123"/>
                  <a:gd name="T13" fmla="*/ 4 h 23"/>
                  <a:gd name="T14" fmla="*/ 2 w 123"/>
                  <a:gd name="T15" fmla="*/ 2 h 23"/>
                  <a:gd name="T16" fmla="*/ 0 w 123"/>
                  <a:gd name="T17" fmla="*/ 0 h 23"/>
                  <a:gd name="T18" fmla="*/ 2 w 123"/>
                  <a:gd name="T19" fmla="*/ 0 h 23"/>
                  <a:gd name="T20" fmla="*/ 6 w 123"/>
                  <a:gd name="T21" fmla="*/ 1 h 23"/>
                  <a:gd name="T22" fmla="*/ 11 w 123"/>
                  <a:gd name="T23" fmla="*/ 1 h 23"/>
                  <a:gd name="T24" fmla="*/ 16 w 123"/>
                  <a:gd name="T25" fmla="*/ 2 h 23"/>
                  <a:gd name="T26" fmla="*/ 21 w 123"/>
                  <a:gd name="T27" fmla="*/ 2 h 23"/>
                  <a:gd name="T28" fmla="*/ 26 w 123"/>
                  <a:gd name="T29" fmla="*/ 3 h 23"/>
                  <a:gd name="T30" fmla="*/ 29 w 123"/>
                  <a:gd name="T31" fmla="*/ 4 h 23"/>
                  <a:gd name="T32" fmla="*/ 30 w 123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464"/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28 w 110"/>
                  <a:gd name="T1" fmla="*/ 1 h 13"/>
                  <a:gd name="T2" fmla="*/ 27 w 110"/>
                  <a:gd name="T3" fmla="*/ 2 h 13"/>
                  <a:gd name="T4" fmla="*/ 24 w 110"/>
                  <a:gd name="T5" fmla="*/ 3 h 13"/>
                  <a:gd name="T6" fmla="*/ 21 w 110"/>
                  <a:gd name="T7" fmla="*/ 4 h 13"/>
                  <a:gd name="T8" fmla="*/ 16 w 110"/>
                  <a:gd name="T9" fmla="*/ 4 h 13"/>
                  <a:gd name="T10" fmla="*/ 12 w 110"/>
                  <a:gd name="T11" fmla="*/ 4 h 13"/>
                  <a:gd name="T12" fmla="*/ 7 w 110"/>
                  <a:gd name="T13" fmla="*/ 3 h 13"/>
                  <a:gd name="T14" fmla="*/ 3 w 110"/>
                  <a:gd name="T15" fmla="*/ 2 h 13"/>
                  <a:gd name="T16" fmla="*/ 0 w 110"/>
                  <a:gd name="T17" fmla="*/ 1 h 13"/>
                  <a:gd name="T18" fmla="*/ 3 w 110"/>
                  <a:gd name="T19" fmla="*/ 1 h 13"/>
                  <a:gd name="T20" fmla="*/ 7 w 110"/>
                  <a:gd name="T21" fmla="*/ 1 h 13"/>
                  <a:gd name="T22" fmla="*/ 11 w 110"/>
                  <a:gd name="T23" fmla="*/ 1 h 13"/>
                  <a:gd name="T24" fmla="*/ 16 w 110"/>
                  <a:gd name="T25" fmla="*/ 0 h 13"/>
                  <a:gd name="T26" fmla="*/ 21 w 110"/>
                  <a:gd name="T27" fmla="*/ 0 h 13"/>
                  <a:gd name="T28" fmla="*/ 24 w 110"/>
                  <a:gd name="T29" fmla="*/ 0 h 13"/>
                  <a:gd name="T30" fmla="*/ 27 w 110"/>
                  <a:gd name="T31" fmla="*/ 1 h 13"/>
                  <a:gd name="T32" fmla="*/ 28 w 110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465"/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22 w 91"/>
                  <a:gd name="T1" fmla="*/ 2 h 13"/>
                  <a:gd name="T2" fmla="*/ 22 w 91"/>
                  <a:gd name="T3" fmla="*/ 2 h 13"/>
                  <a:gd name="T4" fmla="*/ 19 w 91"/>
                  <a:gd name="T5" fmla="*/ 3 h 13"/>
                  <a:gd name="T6" fmla="*/ 15 w 91"/>
                  <a:gd name="T7" fmla="*/ 3 h 13"/>
                  <a:gd name="T8" fmla="*/ 12 w 91"/>
                  <a:gd name="T9" fmla="*/ 3 h 13"/>
                  <a:gd name="T10" fmla="*/ 7 w 91"/>
                  <a:gd name="T11" fmla="*/ 2 h 13"/>
                  <a:gd name="T12" fmla="*/ 4 w 91"/>
                  <a:gd name="T13" fmla="*/ 2 h 13"/>
                  <a:gd name="T14" fmla="*/ 1 w 91"/>
                  <a:gd name="T15" fmla="*/ 1 h 13"/>
                  <a:gd name="T16" fmla="*/ 0 w 91"/>
                  <a:gd name="T17" fmla="*/ 0 h 13"/>
                  <a:gd name="T18" fmla="*/ 2 w 91"/>
                  <a:gd name="T19" fmla="*/ 0 h 13"/>
                  <a:gd name="T20" fmla="*/ 5 w 91"/>
                  <a:gd name="T21" fmla="*/ 0 h 13"/>
                  <a:gd name="T22" fmla="*/ 8 w 91"/>
                  <a:gd name="T23" fmla="*/ 0 h 13"/>
                  <a:gd name="T24" fmla="*/ 12 w 91"/>
                  <a:gd name="T25" fmla="*/ 0 h 13"/>
                  <a:gd name="T26" fmla="*/ 15 w 91"/>
                  <a:gd name="T27" fmla="*/ 0 h 13"/>
                  <a:gd name="T28" fmla="*/ 19 w 91"/>
                  <a:gd name="T29" fmla="*/ 0 h 13"/>
                  <a:gd name="T30" fmla="*/ 21 w 91"/>
                  <a:gd name="T31" fmla="*/ 1 h 13"/>
                  <a:gd name="T32" fmla="*/ 22 w 91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466"/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14 w 56"/>
                  <a:gd name="T1" fmla="*/ 1 h 14"/>
                  <a:gd name="T2" fmla="*/ 14 w 56"/>
                  <a:gd name="T3" fmla="*/ 2 h 14"/>
                  <a:gd name="T4" fmla="*/ 12 w 56"/>
                  <a:gd name="T5" fmla="*/ 3 h 14"/>
                  <a:gd name="T6" fmla="*/ 11 w 56"/>
                  <a:gd name="T7" fmla="*/ 3 h 14"/>
                  <a:gd name="T8" fmla="*/ 8 w 56"/>
                  <a:gd name="T9" fmla="*/ 4 h 14"/>
                  <a:gd name="T10" fmla="*/ 6 w 56"/>
                  <a:gd name="T11" fmla="*/ 4 h 14"/>
                  <a:gd name="T12" fmla="*/ 3 w 56"/>
                  <a:gd name="T13" fmla="*/ 4 h 14"/>
                  <a:gd name="T14" fmla="*/ 1 w 56"/>
                  <a:gd name="T15" fmla="*/ 4 h 14"/>
                  <a:gd name="T16" fmla="*/ 0 w 56"/>
                  <a:gd name="T17" fmla="*/ 2 h 14"/>
                  <a:gd name="T18" fmla="*/ 2 w 56"/>
                  <a:gd name="T19" fmla="*/ 3 h 14"/>
                  <a:gd name="T20" fmla="*/ 4 w 56"/>
                  <a:gd name="T21" fmla="*/ 3 h 14"/>
                  <a:gd name="T22" fmla="*/ 7 w 56"/>
                  <a:gd name="T23" fmla="*/ 2 h 14"/>
                  <a:gd name="T24" fmla="*/ 9 w 56"/>
                  <a:gd name="T25" fmla="*/ 1 h 14"/>
                  <a:gd name="T26" fmla="*/ 11 w 56"/>
                  <a:gd name="T27" fmla="*/ 1 h 14"/>
                  <a:gd name="T28" fmla="*/ 13 w 56"/>
                  <a:gd name="T29" fmla="*/ 0 h 14"/>
                  <a:gd name="T30" fmla="*/ 14 w 56"/>
                  <a:gd name="T31" fmla="*/ 0 h 14"/>
                  <a:gd name="T32" fmla="*/ 14 w 56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467"/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1 w 55"/>
                  <a:gd name="T3" fmla="*/ 0 h 22"/>
                  <a:gd name="T4" fmla="*/ 3 w 55"/>
                  <a:gd name="T5" fmla="*/ 0 h 22"/>
                  <a:gd name="T6" fmla="*/ 5 w 55"/>
                  <a:gd name="T7" fmla="*/ 0 h 22"/>
                  <a:gd name="T8" fmla="*/ 8 w 55"/>
                  <a:gd name="T9" fmla="*/ 1 h 22"/>
                  <a:gd name="T10" fmla="*/ 10 w 55"/>
                  <a:gd name="T11" fmla="*/ 2 h 22"/>
                  <a:gd name="T12" fmla="*/ 12 w 55"/>
                  <a:gd name="T13" fmla="*/ 2 h 22"/>
                  <a:gd name="T14" fmla="*/ 13 w 55"/>
                  <a:gd name="T15" fmla="*/ 3 h 22"/>
                  <a:gd name="T16" fmla="*/ 13 w 55"/>
                  <a:gd name="T17" fmla="*/ 4 h 22"/>
                  <a:gd name="T18" fmla="*/ 13 w 55"/>
                  <a:gd name="T19" fmla="*/ 5 h 22"/>
                  <a:gd name="T20" fmla="*/ 11 w 55"/>
                  <a:gd name="T21" fmla="*/ 5 h 22"/>
                  <a:gd name="T22" fmla="*/ 9 w 55"/>
                  <a:gd name="T23" fmla="*/ 4 h 22"/>
                  <a:gd name="T24" fmla="*/ 7 w 55"/>
                  <a:gd name="T25" fmla="*/ 3 h 22"/>
                  <a:gd name="T26" fmla="*/ 4 w 55"/>
                  <a:gd name="T27" fmla="*/ 2 h 22"/>
                  <a:gd name="T28" fmla="*/ 3 w 55"/>
                  <a:gd name="T29" fmla="*/ 1 h 22"/>
                  <a:gd name="T30" fmla="*/ 1 w 55"/>
                  <a:gd name="T31" fmla="*/ 0 h 22"/>
                  <a:gd name="T32" fmla="*/ 0 w 5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468"/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0 w 11"/>
                  <a:gd name="T1" fmla="*/ 0 h 52"/>
                  <a:gd name="T2" fmla="*/ 0 w 11"/>
                  <a:gd name="T3" fmla="*/ 3 h 52"/>
                  <a:gd name="T4" fmla="*/ 0 w 11"/>
                  <a:gd name="T5" fmla="*/ 7 h 52"/>
                  <a:gd name="T6" fmla="*/ 0 w 11"/>
                  <a:gd name="T7" fmla="*/ 12 h 52"/>
                  <a:gd name="T8" fmla="*/ 1 w 11"/>
                  <a:gd name="T9" fmla="*/ 13 h 52"/>
                  <a:gd name="T10" fmla="*/ 2 w 11"/>
                  <a:gd name="T11" fmla="*/ 12 h 52"/>
                  <a:gd name="T12" fmla="*/ 2 w 11"/>
                  <a:gd name="T13" fmla="*/ 8 h 52"/>
                  <a:gd name="T14" fmla="*/ 1 w 11"/>
                  <a:gd name="T15" fmla="*/ 4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469"/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1 w 32"/>
                  <a:gd name="T3" fmla="*/ 3 h 44"/>
                  <a:gd name="T4" fmla="*/ 4 w 32"/>
                  <a:gd name="T5" fmla="*/ 7 h 44"/>
                  <a:gd name="T6" fmla="*/ 6 w 32"/>
                  <a:gd name="T7" fmla="*/ 10 h 44"/>
                  <a:gd name="T8" fmla="*/ 8 w 32"/>
                  <a:gd name="T9" fmla="*/ 11 h 44"/>
                  <a:gd name="T10" fmla="*/ 8 w 32"/>
                  <a:gd name="T11" fmla="*/ 9 h 44"/>
                  <a:gd name="T12" fmla="*/ 6 w 32"/>
                  <a:gd name="T13" fmla="*/ 6 h 44"/>
                  <a:gd name="T14" fmla="*/ 3 w 32"/>
                  <a:gd name="T15" fmla="*/ 3 h 44"/>
                  <a:gd name="T16" fmla="*/ 0 w 3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470"/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18 w 69"/>
                  <a:gd name="T1" fmla="*/ 1 h 15"/>
                  <a:gd name="T2" fmla="*/ 16 w 69"/>
                  <a:gd name="T3" fmla="*/ 2 h 15"/>
                  <a:gd name="T4" fmla="*/ 13 w 69"/>
                  <a:gd name="T5" fmla="*/ 3 h 15"/>
                  <a:gd name="T6" fmla="*/ 11 w 69"/>
                  <a:gd name="T7" fmla="*/ 4 h 15"/>
                  <a:gd name="T8" fmla="*/ 8 w 69"/>
                  <a:gd name="T9" fmla="*/ 4 h 15"/>
                  <a:gd name="T10" fmla="*/ 5 w 69"/>
                  <a:gd name="T11" fmla="*/ 4 h 15"/>
                  <a:gd name="T12" fmla="*/ 3 w 69"/>
                  <a:gd name="T13" fmla="*/ 4 h 15"/>
                  <a:gd name="T14" fmla="*/ 1 w 69"/>
                  <a:gd name="T15" fmla="*/ 3 h 15"/>
                  <a:gd name="T16" fmla="*/ 0 w 69"/>
                  <a:gd name="T17" fmla="*/ 2 h 15"/>
                  <a:gd name="T18" fmla="*/ 1 w 69"/>
                  <a:gd name="T19" fmla="*/ 1 h 15"/>
                  <a:gd name="T20" fmla="*/ 2 w 69"/>
                  <a:gd name="T21" fmla="*/ 0 h 15"/>
                  <a:gd name="T22" fmla="*/ 4 w 69"/>
                  <a:gd name="T23" fmla="*/ 0 h 15"/>
                  <a:gd name="T24" fmla="*/ 7 w 69"/>
                  <a:gd name="T25" fmla="*/ 0 h 15"/>
                  <a:gd name="T26" fmla="*/ 10 w 69"/>
                  <a:gd name="T27" fmla="*/ 1 h 15"/>
                  <a:gd name="T28" fmla="*/ 13 w 69"/>
                  <a:gd name="T29" fmla="*/ 1 h 15"/>
                  <a:gd name="T30" fmla="*/ 16 w 69"/>
                  <a:gd name="T31" fmla="*/ 1 h 15"/>
                  <a:gd name="T32" fmla="*/ 18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471"/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17 w 66"/>
                  <a:gd name="T1" fmla="*/ 7 h 28"/>
                  <a:gd name="T2" fmla="*/ 15 w 66"/>
                  <a:gd name="T3" fmla="*/ 7 h 28"/>
                  <a:gd name="T4" fmla="*/ 13 w 66"/>
                  <a:gd name="T5" fmla="*/ 7 h 28"/>
                  <a:gd name="T6" fmla="*/ 10 w 66"/>
                  <a:gd name="T7" fmla="*/ 6 h 28"/>
                  <a:gd name="T8" fmla="*/ 7 w 66"/>
                  <a:gd name="T9" fmla="*/ 5 h 28"/>
                  <a:gd name="T10" fmla="*/ 5 w 66"/>
                  <a:gd name="T11" fmla="*/ 5 h 28"/>
                  <a:gd name="T12" fmla="*/ 2 w 66"/>
                  <a:gd name="T13" fmla="*/ 3 h 28"/>
                  <a:gd name="T14" fmla="*/ 1 w 66"/>
                  <a:gd name="T15" fmla="*/ 2 h 28"/>
                  <a:gd name="T16" fmla="*/ 0 w 66"/>
                  <a:gd name="T17" fmla="*/ 1 h 28"/>
                  <a:gd name="T18" fmla="*/ 1 w 66"/>
                  <a:gd name="T19" fmla="*/ 0 h 28"/>
                  <a:gd name="T20" fmla="*/ 3 w 66"/>
                  <a:gd name="T21" fmla="*/ 0 h 28"/>
                  <a:gd name="T22" fmla="*/ 5 w 66"/>
                  <a:gd name="T23" fmla="*/ 1 h 28"/>
                  <a:gd name="T24" fmla="*/ 8 w 66"/>
                  <a:gd name="T25" fmla="*/ 2 h 28"/>
                  <a:gd name="T26" fmla="*/ 11 w 66"/>
                  <a:gd name="T27" fmla="*/ 4 h 28"/>
                  <a:gd name="T28" fmla="*/ 13 w 66"/>
                  <a:gd name="T29" fmla="*/ 5 h 28"/>
                  <a:gd name="T30" fmla="*/ 16 w 66"/>
                  <a:gd name="T31" fmla="*/ 6 h 28"/>
                  <a:gd name="T32" fmla="*/ 17 w 66"/>
                  <a:gd name="T33" fmla="*/ 7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472"/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16 w 63"/>
                  <a:gd name="T1" fmla="*/ 0 h 16"/>
                  <a:gd name="T2" fmla="*/ 15 w 63"/>
                  <a:gd name="T3" fmla="*/ 2 h 16"/>
                  <a:gd name="T4" fmla="*/ 14 w 63"/>
                  <a:gd name="T5" fmla="*/ 3 h 16"/>
                  <a:gd name="T6" fmla="*/ 11 w 63"/>
                  <a:gd name="T7" fmla="*/ 4 h 16"/>
                  <a:gd name="T8" fmla="*/ 9 w 63"/>
                  <a:gd name="T9" fmla="*/ 4 h 16"/>
                  <a:gd name="T10" fmla="*/ 6 w 63"/>
                  <a:gd name="T11" fmla="*/ 4 h 16"/>
                  <a:gd name="T12" fmla="*/ 4 w 63"/>
                  <a:gd name="T13" fmla="*/ 4 h 16"/>
                  <a:gd name="T14" fmla="*/ 2 w 63"/>
                  <a:gd name="T15" fmla="*/ 4 h 16"/>
                  <a:gd name="T16" fmla="*/ 0 w 63"/>
                  <a:gd name="T17" fmla="*/ 3 h 16"/>
                  <a:gd name="T18" fmla="*/ 0 w 63"/>
                  <a:gd name="T19" fmla="*/ 2 h 16"/>
                  <a:gd name="T20" fmla="*/ 1 w 63"/>
                  <a:gd name="T21" fmla="*/ 1 h 16"/>
                  <a:gd name="T22" fmla="*/ 3 w 63"/>
                  <a:gd name="T23" fmla="*/ 1 h 16"/>
                  <a:gd name="T24" fmla="*/ 6 w 63"/>
                  <a:gd name="T25" fmla="*/ 1 h 16"/>
                  <a:gd name="T26" fmla="*/ 9 w 63"/>
                  <a:gd name="T27" fmla="*/ 1 h 16"/>
                  <a:gd name="T28" fmla="*/ 11 w 63"/>
                  <a:gd name="T29" fmla="*/ 1 h 16"/>
                  <a:gd name="T30" fmla="*/ 14 w 63"/>
                  <a:gd name="T31" fmla="*/ 1 h 16"/>
                  <a:gd name="T32" fmla="*/ 16 w 6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473"/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17 w 68"/>
                  <a:gd name="T1" fmla="*/ 0 h 22"/>
                  <a:gd name="T2" fmla="*/ 16 w 68"/>
                  <a:gd name="T3" fmla="*/ 1 h 22"/>
                  <a:gd name="T4" fmla="*/ 14 w 68"/>
                  <a:gd name="T5" fmla="*/ 2 h 22"/>
                  <a:gd name="T6" fmla="*/ 12 w 68"/>
                  <a:gd name="T7" fmla="*/ 3 h 22"/>
                  <a:gd name="T8" fmla="*/ 9 w 68"/>
                  <a:gd name="T9" fmla="*/ 4 h 22"/>
                  <a:gd name="T10" fmla="*/ 6 w 68"/>
                  <a:gd name="T11" fmla="*/ 4 h 22"/>
                  <a:gd name="T12" fmla="*/ 4 w 68"/>
                  <a:gd name="T13" fmla="*/ 5 h 22"/>
                  <a:gd name="T14" fmla="*/ 2 w 68"/>
                  <a:gd name="T15" fmla="*/ 4 h 22"/>
                  <a:gd name="T16" fmla="*/ 0 w 68"/>
                  <a:gd name="T17" fmla="*/ 4 h 22"/>
                  <a:gd name="T18" fmla="*/ 0 w 68"/>
                  <a:gd name="T19" fmla="*/ 3 h 22"/>
                  <a:gd name="T20" fmla="*/ 2 w 68"/>
                  <a:gd name="T21" fmla="*/ 3 h 22"/>
                  <a:gd name="T22" fmla="*/ 4 w 68"/>
                  <a:gd name="T23" fmla="*/ 2 h 22"/>
                  <a:gd name="T24" fmla="*/ 6 w 68"/>
                  <a:gd name="T25" fmla="*/ 2 h 22"/>
                  <a:gd name="T26" fmla="*/ 9 w 68"/>
                  <a:gd name="T27" fmla="*/ 2 h 22"/>
                  <a:gd name="T28" fmla="*/ 12 w 68"/>
                  <a:gd name="T29" fmla="*/ 1 h 22"/>
                  <a:gd name="T30" fmla="*/ 15 w 68"/>
                  <a:gd name="T31" fmla="*/ 0 h 22"/>
                  <a:gd name="T32" fmla="*/ 17 w 68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474"/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17 w 64"/>
                  <a:gd name="T1" fmla="*/ 0 h 28"/>
                  <a:gd name="T2" fmla="*/ 15 w 64"/>
                  <a:gd name="T3" fmla="*/ 1 h 28"/>
                  <a:gd name="T4" fmla="*/ 13 w 64"/>
                  <a:gd name="T5" fmla="*/ 3 h 28"/>
                  <a:gd name="T6" fmla="*/ 11 w 64"/>
                  <a:gd name="T7" fmla="*/ 4 h 28"/>
                  <a:gd name="T8" fmla="*/ 8 w 64"/>
                  <a:gd name="T9" fmla="*/ 5 h 28"/>
                  <a:gd name="T10" fmla="*/ 5 w 64"/>
                  <a:gd name="T11" fmla="*/ 6 h 28"/>
                  <a:gd name="T12" fmla="*/ 3 w 64"/>
                  <a:gd name="T13" fmla="*/ 6 h 28"/>
                  <a:gd name="T14" fmla="*/ 1 w 64"/>
                  <a:gd name="T15" fmla="*/ 6 h 28"/>
                  <a:gd name="T16" fmla="*/ 0 w 64"/>
                  <a:gd name="T17" fmla="*/ 6 h 28"/>
                  <a:gd name="T18" fmla="*/ 1 w 64"/>
                  <a:gd name="T19" fmla="*/ 5 h 28"/>
                  <a:gd name="T20" fmla="*/ 2 w 64"/>
                  <a:gd name="T21" fmla="*/ 4 h 28"/>
                  <a:gd name="T22" fmla="*/ 4 w 64"/>
                  <a:gd name="T23" fmla="*/ 3 h 28"/>
                  <a:gd name="T24" fmla="*/ 6 w 64"/>
                  <a:gd name="T25" fmla="*/ 3 h 28"/>
                  <a:gd name="T26" fmla="*/ 9 w 64"/>
                  <a:gd name="T27" fmla="*/ 2 h 28"/>
                  <a:gd name="T28" fmla="*/ 12 w 64"/>
                  <a:gd name="T29" fmla="*/ 1 h 28"/>
                  <a:gd name="T30" fmla="*/ 15 w 64"/>
                  <a:gd name="T31" fmla="*/ 0 h 28"/>
                  <a:gd name="T32" fmla="*/ 17 w 64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475"/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17 w 67"/>
                  <a:gd name="T1" fmla="*/ 0 h 41"/>
                  <a:gd name="T2" fmla="*/ 15 w 67"/>
                  <a:gd name="T3" fmla="*/ 1 h 41"/>
                  <a:gd name="T4" fmla="*/ 13 w 67"/>
                  <a:gd name="T5" fmla="*/ 3 h 41"/>
                  <a:gd name="T6" fmla="*/ 11 w 67"/>
                  <a:gd name="T7" fmla="*/ 5 h 41"/>
                  <a:gd name="T8" fmla="*/ 8 w 67"/>
                  <a:gd name="T9" fmla="*/ 7 h 41"/>
                  <a:gd name="T10" fmla="*/ 5 w 67"/>
                  <a:gd name="T11" fmla="*/ 9 h 41"/>
                  <a:gd name="T12" fmla="*/ 3 w 67"/>
                  <a:gd name="T13" fmla="*/ 9 h 41"/>
                  <a:gd name="T14" fmla="*/ 2 w 67"/>
                  <a:gd name="T15" fmla="*/ 10 h 41"/>
                  <a:gd name="T16" fmla="*/ 0 w 67"/>
                  <a:gd name="T17" fmla="*/ 9 h 41"/>
                  <a:gd name="T18" fmla="*/ 0 w 67"/>
                  <a:gd name="T19" fmla="*/ 8 h 41"/>
                  <a:gd name="T20" fmla="*/ 2 w 67"/>
                  <a:gd name="T21" fmla="*/ 6 h 41"/>
                  <a:gd name="T22" fmla="*/ 4 w 67"/>
                  <a:gd name="T23" fmla="*/ 5 h 41"/>
                  <a:gd name="T24" fmla="*/ 7 w 67"/>
                  <a:gd name="T25" fmla="*/ 4 h 41"/>
                  <a:gd name="T26" fmla="*/ 10 w 67"/>
                  <a:gd name="T27" fmla="*/ 3 h 41"/>
                  <a:gd name="T28" fmla="*/ 13 w 67"/>
                  <a:gd name="T29" fmla="*/ 1 h 41"/>
                  <a:gd name="T30" fmla="*/ 15 w 67"/>
                  <a:gd name="T31" fmla="*/ 0 h 41"/>
                  <a:gd name="T32" fmla="*/ 17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476"/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17 w 66"/>
                  <a:gd name="T1" fmla="*/ 0 h 57"/>
                  <a:gd name="T2" fmla="*/ 15 w 66"/>
                  <a:gd name="T3" fmla="*/ 1 h 57"/>
                  <a:gd name="T4" fmla="*/ 13 w 66"/>
                  <a:gd name="T5" fmla="*/ 3 h 57"/>
                  <a:gd name="T6" fmla="*/ 11 w 66"/>
                  <a:gd name="T7" fmla="*/ 6 h 57"/>
                  <a:gd name="T8" fmla="*/ 8 w 66"/>
                  <a:gd name="T9" fmla="*/ 9 h 57"/>
                  <a:gd name="T10" fmla="*/ 5 w 66"/>
                  <a:gd name="T11" fmla="*/ 11 h 57"/>
                  <a:gd name="T12" fmla="*/ 3 w 66"/>
                  <a:gd name="T13" fmla="*/ 13 h 57"/>
                  <a:gd name="T14" fmla="*/ 1 w 66"/>
                  <a:gd name="T15" fmla="*/ 14 h 57"/>
                  <a:gd name="T16" fmla="*/ 0 w 66"/>
                  <a:gd name="T17" fmla="*/ 13 h 57"/>
                  <a:gd name="T18" fmla="*/ 1 w 66"/>
                  <a:gd name="T19" fmla="*/ 11 h 57"/>
                  <a:gd name="T20" fmla="*/ 2 w 66"/>
                  <a:gd name="T21" fmla="*/ 10 h 57"/>
                  <a:gd name="T22" fmla="*/ 5 w 66"/>
                  <a:gd name="T23" fmla="*/ 8 h 57"/>
                  <a:gd name="T24" fmla="*/ 8 w 66"/>
                  <a:gd name="T25" fmla="*/ 6 h 57"/>
                  <a:gd name="T26" fmla="*/ 10 w 66"/>
                  <a:gd name="T27" fmla="*/ 4 h 57"/>
                  <a:gd name="T28" fmla="*/ 13 w 66"/>
                  <a:gd name="T29" fmla="*/ 2 h 57"/>
                  <a:gd name="T30" fmla="*/ 16 w 66"/>
                  <a:gd name="T31" fmla="*/ 1 h 57"/>
                  <a:gd name="T32" fmla="*/ 17 w 66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477"/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16 w 68"/>
                  <a:gd name="T1" fmla="*/ 0 h 64"/>
                  <a:gd name="T2" fmla="*/ 15 w 68"/>
                  <a:gd name="T3" fmla="*/ 2 h 64"/>
                  <a:gd name="T4" fmla="*/ 13 w 68"/>
                  <a:gd name="T5" fmla="*/ 5 h 64"/>
                  <a:gd name="T6" fmla="*/ 11 w 68"/>
                  <a:gd name="T7" fmla="*/ 8 h 64"/>
                  <a:gd name="T8" fmla="*/ 8 w 68"/>
                  <a:gd name="T9" fmla="*/ 11 h 64"/>
                  <a:gd name="T10" fmla="*/ 5 w 68"/>
                  <a:gd name="T11" fmla="*/ 14 h 64"/>
                  <a:gd name="T12" fmla="*/ 3 w 68"/>
                  <a:gd name="T13" fmla="*/ 16 h 64"/>
                  <a:gd name="T14" fmla="*/ 1 w 68"/>
                  <a:gd name="T15" fmla="*/ 16 h 64"/>
                  <a:gd name="T16" fmla="*/ 0 w 68"/>
                  <a:gd name="T17" fmla="*/ 16 h 64"/>
                  <a:gd name="T18" fmla="*/ 0 w 68"/>
                  <a:gd name="T19" fmla="*/ 14 h 64"/>
                  <a:gd name="T20" fmla="*/ 1 w 68"/>
                  <a:gd name="T21" fmla="*/ 12 h 64"/>
                  <a:gd name="T22" fmla="*/ 4 w 68"/>
                  <a:gd name="T23" fmla="*/ 10 h 64"/>
                  <a:gd name="T24" fmla="*/ 7 w 68"/>
                  <a:gd name="T25" fmla="*/ 8 h 64"/>
                  <a:gd name="T26" fmla="*/ 9 w 68"/>
                  <a:gd name="T27" fmla="*/ 6 h 64"/>
                  <a:gd name="T28" fmla="*/ 12 w 68"/>
                  <a:gd name="T29" fmla="*/ 4 h 64"/>
                  <a:gd name="T30" fmla="*/ 15 w 68"/>
                  <a:gd name="T31" fmla="*/ 2 h 64"/>
                  <a:gd name="T32" fmla="*/ 16 w 68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478"/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16 w 64"/>
                  <a:gd name="T1" fmla="*/ 0 h 73"/>
                  <a:gd name="T2" fmla="*/ 16 w 64"/>
                  <a:gd name="T3" fmla="*/ 2 h 73"/>
                  <a:gd name="T4" fmla="*/ 14 w 64"/>
                  <a:gd name="T5" fmla="*/ 5 h 73"/>
                  <a:gd name="T6" fmla="*/ 12 w 64"/>
                  <a:gd name="T7" fmla="*/ 8 h 73"/>
                  <a:gd name="T8" fmla="*/ 10 w 64"/>
                  <a:gd name="T9" fmla="*/ 11 h 73"/>
                  <a:gd name="T10" fmla="*/ 8 w 64"/>
                  <a:gd name="T11" fmla="*/ 14 h 73"/>
                  <a:gd name="T12" fmla="*/ 6 w 64"/>
                  <a:gd name="T13" fmla="*/ 16 h 73"/>
                  <a:gd name="T14" fmla="*/ 3 w 64"/>
                  <a:gd name="T15" fmla="*/ 17 h 73"/>
                  <a:gd name="T16" fmla="*/ 1 w 64"/>
                  <a:gd name="T17" fmla="*/ 18 h 73"/>
                  <a:gd name="T18" fmla="*/ 0 w 64"/>
                  <a:gd name="T19" fmla="*/ 17 h 73"/>
                  <a:gd name="T20" fmla="*/ 1 w 64"/>
                  <a:gd name="T21" fmla="*/ 15 h 73"/>
                  <a:gd name="T22" fmla="*/ 3 w 64"/>
                  <a:gd name="T23" fmla="*/ 13 h 73"/>
                  <a:gd name="T24" fmla="*/ 6 w 64"/>
                  <a:gd name="T25" fmla="*/ 9 h 73"/>
                  <a:gd name="T26" fmla="*/ 9 w 64"/>
                  <a:gd name="T27" fmla="*/ 6 h 73"/>
                  <a:gd name="T28" fmla="*/ 12 w 64"/>
                  <a:gd name="T29" fmla="*/ 3 h 73"/>
                  <a:gd name="T30" fmla="*/ 15 w 64"/>
                  <a:gd name="T31" fmla="*/ 1 h 73"/>
                  <a:gd name="T32" fmla="*/ 16 w 6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479"/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20 h 81"/>
                  <a:gd name="T2" fmla="*/ 1 w 29"/>
                  <a:gd name="T3" fmla="*/ 17 h 81"/>
                  <a:gd name="T4" fmla="*/ 3 w 29"/>
                  <a:gd name="T5" fmla="*/ 11 h 81"/>
                  <a:gd name="T6" fmla="*/ 5 w 29"/>
                  <a:gd name="T7" fmla="*/ 4 h 81"/>
                  <a:gd name="T8" fmla="*/ 7 w 29"/>
                  <a:gd name="T9" fmla="*/ 0 h 81"/>
                  <a:gd name="T10" fmla="*/ 8 w 29"/>
                  <a:gd name="T11" fmla="*/ 6 h 81"/>
                  <a:gd name="T12" fmla="*/ 6 w 29"/>
                  <a:gd name="T13" fmla="*/ 13 h 81"/>
                  <a:gd name="T14" fmla="*/ 4 w 29"/>
                  <a:gd name="T15" fmla="*/ 18 h 81"/>
                  <a:gd name="T16" fmla="*/ 0 w 29"/>
                  <a:gd name="T17" fmla="*/ 2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480"/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20 h 78"/>
                  <a:gd name="T2" fmla="*/ 0 w 29"/>
                  <a:gd name="T3" fmla="*/ 17 h 78"/>
                  <a:gd name="T4" fmla="*/ 2 w 29"/>
                  <a:gd name="T5" fmla="*/ 11 h 78"/>
                  <a:gd name="T6" fmla="*/ 5 w 29"/>
                  <a:gd name="T7" fmla="*/ 5 h 78"/>
                  <a:gd name="T8" fmla="*/ 6 w 29"/>
                  <a:gd name="T9" fmla="*/ 0 h 78"/>
                  <a:gd name="T10" fmla="*/ 7 w 29"/>
                  <a:gd name="T11" fmla="*/ 7 h 78"/>
                  <a:gd name="T12" fmla="*/ 5 w 29"/>
                  <a:gd name="T13" fmla="*/ 13 h 78"/>
                  <a:gd name="T14" fmla="*/ 3 w 29"/>
                  <a:gd name="T15" fmla="*/ 19 h 78"/>
                  <a:gd name="T16" fmla="*/ 0 w 29"/>
                  <a:gd name="T17" fmla="*/ 2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481"/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3 w 86"/>
                  <a:gd name="T1" fmla="*/ 2 h 396"/>
                  <a:gd name="T2" fmla="*/ 2 w 86"/>
                  <a:gd name="T3" fmla="*/ 1 h 396"/>
                  <a:gd name="T4" fmla="*/ 1 w 86"/>
                  <a:gd name="T5" fmla="*/ 1 h 396"/>
                  <a:gd name="T6" fmla="*/ 0 w 86"/>
                  <a:gd name="T7" fmla="*/ 1 h 396"/>
                  <a:gd name="T8" fmla="*/ 0 w 86"/>
                  <a:gd name="T9" fmla="*/ 0 h 396"/>
                  <a:gd name="T10" fmla="*/ 7 w 86"/>
                  <a:gd name="T11" fmla="*/ 15 h 396"/>
                  <a:gd name="T12" fmla="*/ 12 w 86"/>
                  <a:gd name="T13" fmla="*/ 29 h 396"/>
                  <a:gd name="T14" fmla="*/ 15 w 86"/>
                  <a:gd name="T15" fmla="*/ 43 h 396"/>
                  <a:gd name="T16" fmla="*/ 17 w 86"/>
                  <a:gd name="T17" fmla="*/ 56 h 396"/>
                  <a:gd name="T18" fmla="*/ 18 w 86"/>
                  <a:gd name="T19" fmla="*/ 68 h 396"/>
                  <a:gd name="T20" fmla="*/ 19 w 86"/>
                  <a:gd name="T21" fmla="*/ 79 h 396"/>
                  <a:gd name="T22" fmla="*/ 19 w 86"/>
                  <a:gd name="T23" fmla="*/ 90 h 396"/>
                  <a:gd name="T24" fmla="*/ 18 w 86"/>
                  <a:gd name="T25" fmla="*/ 99 h 396"/>
                  <a:gd name="T26" fmla="*/ 20 w 86"/>
                  <a:gd name="T27" fmla="*/ 92 h 396"/>
                  <a:gd name="T28" fmla="*/ 21 w 86"/>
                  <a:gd name="T29" fmla="*/ 82 h 396"/>
                  <a:gd name="T30" fmla="*/ 21 w 86"/>
                  <a:gd name="T31" fmla="*/ 68 h 396"/>
                  <a:gd name="T32" fmla="*/ 20 w 86"/>
                  <a:gd name="T33" fmla="*/ 54 h 396"/>
                  <a:gd name="T34" fmla="*/ 18 w 86"/>
                  <a:gd name="T35" fmla="*/ 39 h 396"/>
                  <a:gd name="T36" fmla="*/ 14 w 86"/>
                  <a:gd name="T37" fmla="*/ 24 h 396"/>
                  <a:gd name="T38" fmla="*/ 10 w 86"/>
                  <a:gd name="T39" fmla="*/ 12 h 396"/>
                  <a:gd name="T40" fmla="*/ 3 w 86"/>
                  <a:gd name="T41" fmla="*/ 2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482"/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15 h 58"/>
                  <a:gd name="T2" fmla="*/ 1 w 59"/>
                  <a:gd name="T3" fmla="*/ 15 h 58"/>
                  <a:gd name="T4" fmla="*/ 3 w 59"/>
                  <a:gd name="T5" fmla="*/ 15 h 58"/>
                  <a:gd name="T6" fmla="*/ 5 w 59"/>
                  <a:gd name="T7" fmla="*/ 13 h 58"/>
                  <a:gd name="T8" fmla="*/ 8 w 59"/>
                  <a:gd name="T9" fmla="*/ 12 h 58"/>
                  <a:gd name="T10" fmla="*/ 10 w 59"/>
                  <a:gd name="T11" fmla="*/ 10 h 58"/>
                  <a:gd name="T12" fmla="*/ 12 w 59"/>
                  <a:gd name="T13" fmla="*/ 7 h 58"/>
                  <a:gd name="T14" fmla="*/ 14 w 59"/>
                  <a:gd name="T15" fmla="*/ 4 h 58"/>
                  <a:gd name="T16" fmla="*/ 15 w 59"/>
                  <a:gd name="T17" fmla="*/ 0 h 58"/>
                  <a:gd name="T18" fmla="*/ 14 w 59"/>
                  <a:gd name="T19" fmla="*/ 2 h 58"/>
                  <a:gd name="T20" fmla="*/ 11 w 59"/>
                  <a:gd name="T21" fmla="*/ 4 h 58"/>
                  <a:gd name="T22" fmla="*/ 9 w 59"/>
                  <a:gd name="T23" fmla="*/ 6 h 58"/>
                  <a:gd name="T24" fmla="*/ 6 w 59"/>
                  <a:gd name="T25" fmla="*/ 8 h 58"/>
                  <a:gd name="T26" fmla="*/ 4 w 59"/>
                  <a:gd name="T27" fmla="*/ 10 h 58"/>
                  <a:gd name="T28" fmla="*/ 2 w 59"/>
                  <a:gd name="T29" fmla="*/ 12 h 58"/>
                  <a:gd name="T30" fmla="*/ 1 w 59"/>
                  <a:gd name="T31" fmla="*/ 13 h 58"/>
                  <a:gd name="T32" fmla="*/ 0 w 59"/>
                  <a:gd name="T33" fmla="*/ 15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483"/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18 h 73"/>
                  <a:gd name="T2" fmla="*/ 2 w 69"/>
                  <a:gd name="T3" fmla="*/ 19 h 73"/>
                  <a:gd name="T4" fmla="*/ 4 w 69"/>
                  <a:gd name="T5" fmla="*/ 18 h 73"/>
                  <a:gd name="T6" fmla="*/ 6 w 69"/>
                  <a:gd name="T7" fmla="*/ 16 h 73"/>
                  <a:gd name="T8" fmla="*/ 9 w 69"/>
                  <a:gd name="T9" fmla="*/ 14 h 73"/>
                  <a:gd name="T10" fmla="*/ 12 w 69"/>
                  <a:gd name="T11" fmla="*/ 11 h 73"/>
                  <a:gd name="T12" fmla="*/ 14 w 69"/>
                  <a:gd name="T13" fmla="*/ 8 h 73"/>
                  <a:gd name="T14" fmla="*/ 17 w 69"/>
                  <a:gd name="T15" fmla="*/ 4 h 73"/>
                  <a:gd name="T16" fmla="*/ 18 w 69"/>
                  <a:gd name="T17" fmla="*/ 0 h 73"/>
                  <a:gd name="T18" fmla="*/ 17 w 69"/>
                  <a:gd name="T19" fmla="*/ 2 h 73"/>
                  <a:gd name="T20" fmla="*/ 14 w 69"/>
                  <a:gd name="T21" fmla="*/ 4 h 73"/>
                  <a:gd name="T22" fmla="*/ 11 w 69"/>
                  <a:gd name="T23" fmla="*/ 6 h 73"/>
                  <a:gd name="T24" fmla="*/ 8 w 69"/>
                  <a:gd name="T25" fmla="*/ 9 h 73"/>
                  <a:gd name="T26" fmla="*/ 5 w 69"/>
                  <a:gd name="T27" fmla="*/ 12 h 73"/>
                  <a:gd name="T28" fmla="*/ 2 w 69"/>
                  <a:gd name="T29" fmla="*/ 14 h 73"/>
                  <a:gd name="T30" fmla="*/ 1 w 69"/>
                  <a:gd name="T31" fmla="*/ 17 h 73"/>
                  <a:gd name="T32" fmla="*/ 0 w 69"/>
                  <a:gd name="T33" fmla="*/ 18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484"/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16 h 64"/>
                  <a:gd name="T2" fmla="*/ 1 w 76"/>
                  <a:gd name="T3" fmla="*/ 16 h 64"/>
                  <a:gd name="T4" fmla="*/ 4 w 76"/>
                  <a:gd name="T5" fmla="*/ 16 h 64"/>
                  <a:gd name="T6" fmla="*/ 7 w 76"/>
                  <a:gd name="T7" fmla="*/ 14 h 64"/>
                  <a:gd name="T8" fmla="*/ 10 w 76"/>
                  <a:gd name="T9" fmla="*/ 13 h 64"/>
                  <a:gd name="T10" fmla="*/ 14 w 76"/>
                  <a:gd name="T11" fmla="*/ 10 h 64"/>
                  <a:gd name="T12" fmla="*/ 17 w 76"/>
                  <a:gd name="T13" fmla="*/ 7 h 64"/>
                  <a:gd name="T14" fmla="*/ 18 w 76"/>
                  <a:gd name="T15" fmla="*/ 3 h 64"/>
                  <a:gd name="T16" fmla="*/ 20 w 76"/>
                  <a:gd name="T17" fmla="*/ 0 h 64"/>
                  <a:gd name="T18" fmla="*/ 18 w 76"/>
                  <a:gd name="T19" fmla="*/ 1 h 64"/>
                  <a:gd name="T20" fmla="*/ 16 w 76"/>
                  <a:gd name="T21" fmla="*/ 3 h 64"/>
                  <a:gd name="T22" fmla="*/ 12 w 76"/>
                  <a:gd name="T23" fmla="*/ 5 h 64"/>
                  <a:gd name="T24" fmla="*/ 9 w 76"/>
                  <a:gd name="T25" fmla="*/ 8 h 64"/>
                  <a:gd name="T26" fmla="*/ 6 w 76"/>
                  <a:gd name="T27" fmla="*/ 10 h 64"/>
                  <a:gd name="T28" fmla="*/ 3 w 76"/>
                  <a:gd name="T29" fmla="*/ 13 h 64"/>
                  <a:gd name="T30" fmla="*/ 1 w 76"/>
                  <a:gd name="T31" fmla="*/ 14 h 64"/>
                  <a:gd name="T32" fmla="*/ 0 w 76"/>
                  <a:gd name="T33" fmla="*/ 16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485"/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14 h 55"/>
                  <a:gd name="T2" fmla="*/ 1 w 70"/>
                  <a:gd name="T3" fmla="*/ 14 h 55"/>
                  <a:gd name="T4" fmla="*/ 3 w 70"/>
                  <a:gd name="T5" fmla="*/ 14 h 55"/>
                  <a:gd name="T6" fmla="*/ 6 w 70"/>
                  <a:gd name="T7" fmla="*/ 12 h 55"/>
                  <a:gd name="T8" fmla="*/ 9 w 70"/>
                  <a:gd name="T9" fmla="*/ 10 h 55"/>
                  <a:gd name="T10" fmla="*/ 12 w 70"/>
                  <a:gd name="T11" fmla="*/ 8 h 55"/>
                  <a:gd name="T12" fmla="*/ 15 w 70"/>
                  <a:gd name="T13" fmla="*/ 6 h 55"/>
                  <a:gd name="T14" fmla="*/ 17 w 70"/>
                  <a:gd name="T15" fmla="*/ 3 h 55"/>
                  <a:gd name="T16" fmla="*/ 18 w 70"/>
                  <a:gd name="T17" fmla="*/ 0 h 55"/>
                  <a:gd name="T18" fmla="*/ 16 w 70"/>
                  <a:gd name="T19" fmla="*/ 1 h 55"/>
                  <a:gd name="T20" fmla="*/ 14 w 70"/>
                  <a:gd name="T21" fmla="*/ 3 h 55"/>
                  <a:gd name="T22" fmla="*/ 11 w 70"/>
                  <a:gd name="T23" fmla="*/ 4 h 55"/>
                  <a:gd name="T24" fmla="*/ 8 w 70"/>
                  <a:gd name="T25" fmla="*/ 6 h 55"/>
                  <a:gd name="T26" fmla="*/ 5 w 70"/>
                  <a:gd name="T27" fmla="*/ 8 h 55"/>
                  <a:gd name="T28" fmla="*/ 2 w 70"/>
                  <a:gd name="T29" fmla="*/ 10 h 55"/>
                  <a:gd name="T30" fmla="*/ 1 w 70"/>
                  <a:gd name="T31" fmla="*/ 12 h 55"/>
                  <a:gd name="T32" fmla="*/ 0 w 70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486"/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8 h 40"/>
                  <a:gd name="T2" fmla="*/ 1 w 64"/>
                  <a:gd name="T3" fmla="*/ 9 h 40"/>
                  <a:gd name="T4" fmla="*/ 3 w 64"/>
                  <a:gd name="T5" fmla="*/ 9 h 40"/>
                  <a:gd name="T6" fmla="*/ 5 w 64"/>
                  <a:gd name="T7" fmla="*/ 9 h 40"/>
                  <a:gd name="T8" fmla="*/ 8 w 64"/>
                  <a:gd name="T9" fmla="*/ 8 h 40"/>
                  <a:gd name="T10" fmla="*/ 11 w 64"/>
                  <a:gd name="T11" fmla="*/ 7 h 40"/>
                  <a:gd name="T12" fmla="*/ 13 w 64"/>
                  <a:gd name="T13" fmla="*/ 5 h 40"/>
                  <a:gd name="T14" fmla="*/ 15 w 64"/>
                  <a:gd name="T15" fmla="*/ 3 h 40"/>
                  <a:gd name="T16" fmla="*/ 16 w 64"/>
                  <a:gd name="T17" fmla="*/ 0 h 40"/>
                  <a:gd name="T18" fmla="*/ 15 w 64"/>
                  <a:gd name="T19" fmla="*/ 0 h 40"/>
                  <a:gd name="T20" fmla="*/ 13 w 64"/>
                  <a:gd name="T21" fmla="*/ 2 h 40"/>
                  <a:gd name="T22" fmla="*/ 10 w 64"/>
                  <a:gd name="T23" fmla="*/ 3 h 40"/>
                  <a:gd name="T24" fmla="*/ 7 w 64"/>
                  <a:gd name="T25" fmla="*/ 4 h 40"/>
                  <a:gd name="T26" fmla="*/ 4 w 64"/>
                  <a:gd name="T27" fmla="*/ 5 h 40"/>
                  <a:gd name="T28" fmla="*/ 2 w 64"/>
                  <a:gd name="T29" fmla="*/ 6 h 40"/>
                  <a:gd name="T30" fmla="*/ 1 w 64"/>
                  <a:gd name="T31" fmla="*/ 7 h 40"/>
                  <a:gd name="T32" fmla="*/ 0 w 64"/>
                  <a:gd name="T33" fmla="*/ 8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487"/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6 h 31"/>
                  <a:gd name="T2" fmla="*/ 0 w 49"/>
                  <a:gd name="T3" fmla="*/ 7 h 31"/>
                  <a:gd name="T4" fmla="*/ 2 w 49"/>
                  <a:gd name="T5" fmla="*/ 7 h 31"/>
                  <a:gd name="T6" fmla="*/ 4 w 49"/>
                  <a:gd name="T7" fmla="*/ 6 h 31"/>
                  <a:gd name="T8" fmla="*/ 6 w 49"/>
                  <a:gd name="T9" fmla="*/ 6 h 31"/>
                  <a:gd name="T10" fmla="*/ 8 w 49"/>
                  <a:gd name="T11" fmla="*/ 4 h 31"/>
                  <a:gd name="T12" fmla="*/ 10 w 49"/>
                  <a:gd name="T13" fmla="*/ 3 h 31"/>
                  <a:gd name="T14" fmla="*/ 11 w 49"/>
                  <a:gd name="T15" fmla="*/ 1 h 31"/>
                  <a:gd name="T16" fmla="*/ 12 w 49"/>
                  <a:gd name="T17" fmla="*/ 0 h 31"/>
                  <a:gd name="T18" fmla="*/ 11 w 49"/>
                  <a:gd name="T19" fmla="*/ 0 h 31"/>
                  <a:gd name="T20" fmla="*/ 9 w 49"/>
                  <a:gd name="T21" fmla="*/ 1 h 31"/>
                  <a:gd name="T22" fmla="*/ 7 w 49"/>
                  <a:gd name="T23" fmla="*/ 2 h 31"/>
                  <a:gd name="T24" fmla="*/ 5 w 49"/>
                  <a:gd name="T25" fmla="*/ 3 h 31"/>
                  <a:gd name="T26" fmla="*/ 3 w 49"/>
                  <a:gd name="T27" fmla="*/ 3 h 31"/>
                  <a:gd name="T28" fmla="*/ 1 w 49"/>
                  <a:gd name="T29" fmla="*/ 5 h 31"/>
                  <a:gd name="T30" fmla="*/ 0 w 49"/>
                  <a:gd name="T31" fmla="*/ 5 h 31"/>
                  <a:gd name="T32" fmla="*/ 0 w 49"/>
                  <a:gd name="T33" fmla="*/ 6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488"/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6 h 23"/>
                  <a:gd name="T2" fmla="*/ 3 w 32"/>
                  <a:gd name="T3" fmla="*/ 6 h 23"/>
                  <a:gd name="T4" fmla="*/ 6 w 32"/>
                  <a:gd name="T5" fmla="*/ 5 h 23"/>
                  <a:gd name="T6" fmla="*/ 8 w 32"/>
                  <a:gd name="T7" fmla="*/ 3 h 23"/>
                  <a:gd name="T8" fmla="*/ 8 w 32"/>
                  <a:gd name="T9" fmla="*/ 0 h 23"/>
                  <a:gd name="T10" fmla="*/ 6 w 32"/>
                  <a:gd name="T11" fmla="*/ 3 h 23"/>
                  <a:gd name="T12" fmla="*/ 3 w 32"/>
                  <a:gd name="T13" fmla="*/ 4 h 23"/>
                  <a:gd name="T14" fmla="*/ 0 w 32"/>
                  <a:gd name="T15" fmla="*/ 4 h 23"/>
                  <a:gd name="T16" fmla="*/ 1 w 32"/>
                  <a:gd name="T17" fmla="*/ 6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489"/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16 h 65"/>
                  <a:gd name="T2" fmla="*/ 1 w 64"/>
                  <a:gd name="T3" fmla="*/ 17 h 65"/>
                  <a:gd name="T4" fmla="*/ 3 w 64"/>
                  <a:gd name="T5" fmla="*/ 16 h 65"/>
                  <a:gd name="T6" fmla="*/ 6 w 64"/>
                  <a:gd name="T7" fmla="*/ 15 h 65"/>
                  <a:gd name="T8" fmla="*/ 8 w 64"/>
                  <a:gd name="T9" fmla="*/ 13 h 65"/>
                  <a:gd name="T10" fmla="*/ 11 w 64"/>
                  <a:gd name="T11" fmla="*/ 10 h 65"/>
                  <a:gd name="T12" fmla="*/ 13 w 64"/>
                  <a:gd name="T13" fmla="*/ 7 h 65"/>
                  <a:gd name="T14" fmla="*/ 15 w 64"/>
                  <a:gd name="T15" fmla="*/ 4 h 65"/>
                  <a:gd name="T16" fmla="*/ 16 w 64"/>
                  <a:gd name="T17" fmla="*/ 0 h 65"/>
                  <a:gd name="T18" fmla="*/ 15 w 64"/>
                  <a:gd name="T19" fmla="*/ 1 h 65"/>
                  <a:gd name="T20" fmla="*/ 13 w 64"/>
                  <a:gd name="T21" fmla="*/ 3 h 65"/>
                  <a:gd name="T22" fmla="*/ 10 w 64"/>
                  <a:gd name="T23" fmla="*/ 6 h 65"/>
                  <a:gd name="T24" fmla="*/ 7 w 64"/>
                  <a:gd name="T25" fmla="*/ 8 h 65"/>
                  <a:gd name="T26" fmla="*/ 4 w 64"/>
                  <a:gd name="T27" fmla="*/ 10 h 65"/>
                  <a:gd name="T28" fmla="*/ 2 w 64"/>
                  <a:gd name="T29" fmla="*/ 12 h 65"/>
                  <a:gd name="T30" fmla="*/ 1 w 64"/>
                  <a:gd name="T31" fmla="*/ 14 h 65"/>
                  <a:gd name="T32" fmla="*/ 0 w 64"/>
                  <a:gd name="T33" fmla="*/ 16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490"/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12 h 51"/>
                  <a:gd name="T2" fmla="*/ 1 w 50"/>
                  <a:gd name="T3" fmla="*/ 12 h 51"/>
                  <a:gd name="T4" fmla="*/ 2 w 50"/>
                  <a:gd name="T5" fmla="*/ 12 h 51"/>
                  <a:gd name="T6" fmla="*/ 4 w 50"/>
                  <a:gd name="T7" fmla="*/ 12 h 51"/>
                  <a:gd name="T8" fmla="*/ 6 w 50"/>
                  <a:gd name="T9" fmla="*/ 10 h 51"/>
                  <a:gd name="T10" fmla="*/ 8 w 50"/>
                  <a:gd name="T11" fmla="*/ 8 h 51"/>
                  <a:gd name="T12" fmla="*/ 10 w 50"/>
                  <a:gd name="T13" fmla="*/ 6 h 51"/>
                  <a:gd name="T14" fmla="*/ 12 w 50"/>
                  <a:gd name="T15" fmla="*/ 3 h 51"/>
                  <a:gd name="T16" fmla="*/ 13 w 50"/>
                  <a:gd name="T17" fmla="*/ 0 h 51"/>
                  <a:gd name="T18" fmla="*/ 11 w 50"/>
                  <a:gd name="T19" fmla="*/ 1 h 51"/>
                  <a:gd name="T20" fmla="*/ 9 w 50"/>
                  <a:gd name="T21" fmla="*/ 3 h 51"/>
                  <a:gd name="T22" fmla="*/ 7 w 50"/>
                  <a:gd name="T23" fmla="*/ 5 h 51"/>
                  <a:gd name="T24" fmla="*/ 5 w 50"/>
                  <a:gd name="T25" fmla="*/ 7 h 51"/>
                  <a:gd name="T26" fmla="*/ 3 w 50"/>
                  <a:gd name="T27" fmla="*/ 8 h 51"/>
                  <a:gd name="T28" fmla="*/ 1 w 50"/>
                  <a:gd name="T29" fmla="*/ 10 h 51"/>
                  <a:gd name="T30" fmla="*/ 0 w 50"/>
                  <a:gd name="T31" fmla="*/ 11 h 51"/>
                  <a:gd name="T32" fmla="*/ 0 w 50"/>
                  <a:gd name="T33" fmla="*/ 12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491"/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13 h 55"/>
                  <a:gd name="T2" fmla="*/ 1 w 70"/>
                  <a:gd name="T3" fmla="*/ 13 h 55"/>
                  <a:gd name="T4" fmla="*/ 3 w 70"/>
                  <a:gd name="T5" fmla="*/ 13 h 55"/>
                  <a:gd name="T6" fmla="*/ 6 w 70"/>
                  <a:gd name="T7" fmla="*/ 11 h 55"/>
                  <a:gd name="T8" fmla="*/ 9 w 70"/>
                  <a:gd name="T9" fmla="*/ 9 h 55"/>
                  <a:gd name="T10" fmla="*/ 12 w 70"/>
                  <a:gd name="T11" fmla="*/ 7 h 55"/>
                  <a:gd name="T12" fmla="*/ 15 w 70"/>
                  <a:gd name="T13" fmla="*/ 4 h 55"/>
                  <a:gd name="T14" fmla="*/ 17 w 70"/>
                  <a:gd name="T15" fmla="*/ 2 h 55"/>
                  <a:gd name="T16" fmla="*/ 19 w 70"/>
                  <a:gd name="T17" fmla="*/ 0 h 55"/>
                  <a:gd name="T18" fmla="*/ 17 w 70"/>
                  <a:gd name="T19" fmla="*/ 1 h 55"/>
                  <a:gd name="T20" fmla="*/ 14 w 70"/>
                  <a:gd name="T21" fmla="*/ 2 h 55"/>
                  <a:gd name="T22" fmla="*/ 11 w 70"/>
                  <a:gd name="T23" fmla="*/ 4 h 55"/>
                  <a:gd name="T24" fmla="*/ 8 w 70"/>
                  <a:gd name="T25" fmla="*/ 6 h 55"/>
                  <a:gd name="T26" fmla="*/ 5 w 70"/>
                  <a:gd name="T27" fmla="*/ 8 h 55"/>
                  <a:gd name="T28" fmla="*/ 2 w 70"/>
                  <a:gd name="T29" fmla="*/ 9 h 55"/>
                  <a:gd name="T30" fmla="*/ 1 w 70"/>
                  <a:gd name="T31" fmla="*/ 11 h 55"/>
                  <a:gd name="T32" fmla="*/ 0 w 70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492"/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10 h 41"/>
                  <a:gd name="T2" fmla="*/ 1 w 58"/>
                  <a:gd name="T3" fmla="*/ 11 h 41"/>
                  <a:gd name="T4" fmla="*/ 3 w 58"/>
                  <a:gd name="T5" fmla="*/ 10 h 41"/>
                  <a:gd name="T6" fmla="*/ 6 w 58"/>
                  <a:gd name="T7" fmla="*/ 9 h 41"/>
                  <a:gd name="T8" fmla="*/ 8 w 58"/>
                  <a:gd name="T9" fmla="*/ 8 h 41"/>
                  <a:gd name="T10" fmla="*/ 11 w 58"/>
                  <a:gd name="T11" fmla="*/ 6 h 41"/>
                  <a:gd name="T12" fmla="*/ 13 w 58"/>
                  <a:gd name="T13" fmla="*/ 4 h 41"/>
                  <a:gd name="T14" fmla="*/ 14 w 58"/>
                  <a:gd name="T15" fmla="*/ 2 h 41"/>
                  <a:gd name="T16" fmla="*/ 15 w 58"/>
                  <a:gd name="T17" fmla="*/ 0 h 41"/>
                  <a:gd name="T18" fmla="*/ 14 w 58"/>
                  <a:gd name="T19" fmla="*/ 1 h 41"/>
                  <a:gd name="T20" fmla="*/ 12 w 58"/>
                  <a:gd name="T21" fmla="*/ 2 h 41"/>
                  <a:gd name="T22" fmla="*/ 9 w 58"/>
                  <a:gd name="T23" fmla="*/ 3 h 41"/>
                  <a:gd name="T24" fmla="*/ 7 w 58"/>
                  <a:gd name="T25" fmla="*/ 5 h 41"/>
                  <a:gd name="T26" fmla="*/ 4 w 58"/>
                  <a:gd name="T27" fmla="*/ 6 h 41"/>
                  <a:gd name="T28" fmla="*/ 3 w 58"/>
                  <a:gd name="T29" fmla="*/ 8 h 41"/>
                  <a:gd name="T30" fmla="*/ 1 w 58"/>
                  <a:gd name="T31" fmla="*/ 9 h 41"/>
                  <a:gd name="T32" fmla="*/ 0 w 58"/>
                  <a:gd name="T33" fmla="*/ 1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493"/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2 w 9"/>
                  <a:gd name="T1" fmla="*/ 0 h 60"/>
                  <a:gd name="T2" fmla="*/ 2 w 9"/>
                  <a:gd name="T3" fmla="*/ 4 h 60"/>
                  <a:gd name="T4" fmla="*/ 2 w 9"/>
                  <a:gd name="T5" fmla="*/ 9 h 60"/>
                  <a:gd name="T6" fmla="*/ 3 w 9"/>
                  <a:gd name="T7" fmla="*/ 13 h 60"/>
                  <a:gd name="T8" fmla="*/ 2 w 9"/>
                  <a:gd name="T9" fmla="*/ 15 h 60"/>
                  <a:gd name="T10" fmla="*/ 0 w 9"/>
                  <a:gd name="T11" fmla="*/ 13 h 60"/>
                  <a:gd name="T12" fmla="*/ 0 w 9"/>
                  <a:gd name="T13" fmla="*/ 9 h 60"/>
                  <a:gd name="T14" fmla="*/ 1 w 9"/>
                  <a:gd name="T15" fmla="*/ 4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494"/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1 w 65"/>
                  <a:gd name="T3" fmla="*/ 3 h 84"/>
                  <a:gd name="T4" fmla="*/ 3 w 65"/>
                  <a:gd name="T5" fmla="*/ 6 h 84"/>
                  <a:gd name="T6" fmla="*/ 6 w 65"/>
                  <a:gd name="T7" fmla="*/ 10 h 84"/>
                  <a:gd name="T8" fmla="*/ 8 w 65"/>
                  <a:gd name="T9" fmla="*/ 14 h 84"/>
                  <a:gd name="T10" fmla="*/ 11 w 65"/>
                  <a:gd name="T11" fmla="*/ 17 h 84"/>
                  <a:gd name="T12" fmla="*/ 13 w 65"/>
                  <a:gd name="T13" fmla="*/ 20 h 84"/>
                  <a:gd name="T14" fmla="*/ 16 w 65"/>
                  <a:gd name="T15" fmla="*/ 21 h 84"/>
                  <a:gd name="T16" fmla="*/ 17 w 65"/>
                  <a:gd name="T17" fmla="*/ 21 h 84"/>
                  <a:gd name="T18" fmla="*/ 17 w 65"/>
                  <a:gd name="T19" fmla="*/ 19 h 84"/>
                  <a:gd name="T20" fmla="*/ 16 w 65"/>
                  <a:gd name="T21" fmla="*/ 17 h 84"/>
                  <a:gd name="T22" fmla="*/ 13 w 65"/>
                  <a:gd name="T23" fmla="*/ 14 h 84"/>
                  <a:gd name="T24" fmla="*/ 10 w 65"/>
                  <a:gd name="T25" fmla="*/ 11 h 84"/>
                  <a:gd name="T26" fmla="*/ 7 w 65"/>
                  <a:gd name="T27" fmla="*/ 8 h 84"/>
                  <a:gd name="T28" fmla="*/ 4 w 65"/>
                  <a:gd name="T29" fmla="*/ 5 h 84"/>
                  <a:gd name="T30" fmla="*/ 2 w 65"/>
                  <a:gd name="T31" fmla="*/ 2 h 84"/>
                  <a:gd name="T32" fmla="*/ 0 w 65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495"/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2 w 70"/>
                  <a:gd name="T3" fmla="*/ 3 h 76"/>
                  <a:gd name="T4" fmla="*/ 4 w 70"/>
                  <a:gd name="T5" fmla="*/ 6 h 76"/>
                  <a:gd name="T6" fmla="*/ 7 w 70"/>
                  <a:gd name="T7" fmla="*/ 9 h 76"/>
                  <a:gd name="T8" fmla="*/ 10 w 70"/>
                  <a:gd name="T9" fmla="*/ 13 h 76"/>
                  <a:gd name="T10" fmla="*/ 13 w 70"/>
                  <a:gd name="T11" fmla="*/ 16 h 76"/>
                  <a:gd name="T12" fmla="*/ 15 w 70"/>
                  <a:gd name="T13" fmla="*/ 18 h 76"/>
                  <a:gd name="T14" fmla="*/ 17 w 70"/>
                  <a:gd name="T15" fmla="*/ 19 h 76"/>
                  <a:gd name="T16" fmla="*/ 18 w 70"/>
                  <a:gd name="T17" fmla="*/ 19 h 76"/>
                  <a:gd name="T18" fmla="*/ 18 w 70"/>
                  <a:gd name="T19" fmla="*/ 17 h 76"/>
                  <a:gd name="T20" fmla="*/ 16 w 70"/>
                  <a:gd name="T21" fmla="*/ 15 h 76"/>
                  <a:gd name="T22" fmla="*/ 13 w 70"/>
                  <a:gd name="T23" fmla="*/ 12 h 76"/>
                  <a:gd name="T24" fmla="*/ 10 w 70"/>
                  <a:gd name="T25" fmla="*/ 9 h 76"/>
                  <a:gd name="T26" fmla="*/ 7 w 70"/>
                  <a:gd name="T27" fmla="*/ 6 h 76"/>
                  <a:gd name="T28" fmla="*/ 4 w 70"/>
                  <a:gd name="T29" fmla="*/ 4 h 76"/>
                  <a:gd name="T30" fmla="*/ 2 w 70"/>
                  <a:gd name="T31" fmla="*/ 2 h 76"/>
                  <a:gd name="T32" fmla="*/ 0 w 70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496"/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2 w 73"/>
                  <a:gd name="T3" fmla="*/ 3 h 67"/>
                  <a:gd name="T4" fmla="*/ 5 w 73"/>
                  <a:gd name="T5" fmla="*/ 6 h 67"/>
                  <a:gd name="T6" fmla="*/ 8 w 73"/>
                  <a:gd name="T7" fmla="*/ 9 h 67"/>
                  <a:gd name="T8" fmla="*/ 11 w 73"/>
                  <a:gd name="T9" fmla="*/ 12 h 67"/>
                  <a:gd name="T10" fmla="*/ 13 w 73"/>
                  <a:gd name="T11" fmla="*/ 15 h 67"/>
                  <a:gd name="T12" fmla="*/ 16 w 73"/>
                  <a:gd name="T13" fmla="*/ 16 h 67"/>
                  <a:gd name="T14" fmla="*/ 18 w 73"/>
                  <a:gd name="T15" fmla="*/ 17 h 67"/>
                  <a:gd name="T16" fmla="*/ 19 w 73"/>
                  <a:gd name="T17" fmla="*/ 17 h 67"/>
                  <a:gd name="T18" fmla="*/ 18 w 73"/>
                  <a:gd name="T19" fmla="*/ 15 h 67"/>
                  <a:gd name="T20" fmla="*/ 16 w 73"/>
                  <a:gd name="T21" fmla="*/ 13 h 67"/>
                  <a:gd name="T22" fmla="*/ 14 w 73"/>
                  <a:gd name="T23" fmla="*/ 11 h 67"/>
                  <a:gd name="T24" fmla="*/ 11 w 73"/>
                  <a:gd name="T25" fmla="*/ 9 h 67"/>
                  <a:gd name="T26" fmla="*/ 7 w 73"/>
                  <a:gd name="T27" fmla="*/ 6 h 67"/>
                  <a:gd name="T28" fmla="*/ 4 w 73"/>
                  <a:gd name="T29" fmla="*/ 4 h 67"/>
                  <a:gd name="T30" fmla="*/ 2 w 73"/>
                  <a:gd name="T31" fmla="*/ 2 h 67"/>
                  <a:gd name="T32" fmla="*/ 0 w 73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497"/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2 w 70"/>
                  <a:gd name="T3" fmla="*/ 2 h 52"/>
                  <a:gd name="T4" fmla="*/ 4 w 70"/>
                  <a:gd name="T5" fmla="*/ 5 h 52"/>
                  <a:gd name="T6" fmla="*/ 7 w 70"/>
                  <a:gd name="T7" fmla="*/ 7 h 52"/>
                  <a:gd name="T8" fmla="*/ 10 w 70"/>
                  <a:gd name="T9" fmla="*/ 10 h 52"/>
                  <a:gd name="T10" fmla="*/ 13 w 70"/>
                  <a:gd name="T11" fmla="*/ 12 h 52"/>
                  <a:gd name="T12" fmla="*/ 16 w 70"/>
                  <a:gd name="T13" fmla="*/ 13 h 52"/>
                  <a:gd name="T14" fmla="*/ 17 w 70"/>
                  <a:gd name="T15" fmla="*/ 13 h 52"/>
                  <a:gd name="T16" fmla="*/ 18 w 70"/>
                  <a:gd name="T17" fmla="*/ 12 h 52"/>
                  <a:gd name="T18" fmla="*/ 17 w 70"/>
                  <a:gd name="T19" fmla="*/ 10 h 52"/>
                  <a:gd name="T20" fmla="*/ 16 w 70"/>
                  <a:gd name="T21" fmla="*/ 9 h 52"/>
                  <a:gd name="T22" fmla="*/ 13 w 70"/>
                  <a:gd name="T23" fmla="*/ 7 h 52"/>
                  <a:gd name="T24" fmla="*/ 10 w 70"/>
                  <a:gd name="T25" fmla="*/ 6 h 52"/>
                  <a:gd name="T26" fmla="*/ 7 w 70"/>
                  <a:gd name="T27" fmla="*/ 4 h 52"/>
                  <a:gd name="T28" fmla="*/ 5 w 70"/>
                  <a:gd name="T29" fmla="*/ 3 h 52"/>
                  <a:gd name="T30" fmla="*/ 2 w 70"/>
                  <a:gd name="T31" fmla="*/ 2 h 52"/>
                  <a:gd name="T32" fmla="*/ 0 w 70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498"/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1 w 69"/>
                  <a:gd name="T3" fmla="*/ 1 h 47"/>
                  <a:gd name="T4" fmla="*/ 4 w 69"/>
                  <a:gd name="T5" fmla="*/ 3 h 47"/>
                  <a:gd name="T6" fmla="*/ 7 w 69"/>
                  <a:gd name="T7" fmla="*/ 6 h 47"/>
                  <a:gd name="T8" fmla="*/ 10 w 69"/>
                  <a:gd name="T9" fmla="*/ 8 h 47"/>
                  <a:gd name="T10" fmla="*/ 13 w 69"/>
                  <a:gd name="T11" fmla="*/ 10 h 47"/>
                  <a:gd name="T12" fmla="*/ 15 w 69"/>
                  <a:gd name="T13" fmla="*/ 11 h 47"/>
                  <a:gd name="T14" fmla="*/ 17 w 69"/>
                  <a:gd name="T15" fmla="*/ 11 h 47"/>
                  <a:gd name="T16" fmla="*/ 17 w 69"/>
                  <a:gd name="T17" fmla="*/ 10 h 47"/>
                  <a:gd name="T18" fmla="*/ 16 w 69"/>
                  <a:gd name="T19" fmla="*/ 8 h 47"/>
                  <a:gd name="T20" fmla="*/ 14 w 69"/>
                  <a:gd name="T21" fmla="*/ 7 h 47"/>
                  <a:gd name="T22" fmla="*/ 12 w 69"/>
                  <a:gd name="T23" fmla="*/ 5 h 47"/>
                  <a:gd name="T24" fmla="*/ 9 w 69"/>
                  <a:gd name="T25" fmla="*/ 4 h 47"/>
                  <a:gd name="T26" fmla="*/ 6 w 69"/>
                  <a:gd name="T27" fmla="*/ 3 h 47"/>
                  <a:gd name="T28" fmla="*/ 3 w 69"/>
                  <a:gd name="T29" fmla="*/ 2 h 47"/>
                  <a:gd name="T30" fmla="*/ 1 w 69"/>
                  <a:gd name="T31" fmla="*/ 0 h 47"/>
                  <a:gd name="T32" fmla="*/ 0 w 69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499"/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2 w 60"/>
                  <a:gd name="T3" fmla="*/ 2 h 24"/>
                  <a:gd name="T4" fmla="*/ 4 w 60"/>
                  <a:gd name="T5" fmla="*/ 3 h 24"/>
                  <a:gd name="T6" fmla="*/ 6 w 60"/>
                  <a:gd name="T7" fmla="*/ 5 h 24"/>
                  <a:gd name="T8" fmla="*/ 9 w 60"/>
                  <a:gd name="T9" fmla="*/ 6 h 24"/>
                  <a:gd name="T10" fmla="*/ 11 w 60"/>
                  <a:gd name="T11" fmla="*/ 6 h 24"/>
                  <a:gd name="T12" fmla="*/ 13 w 60"/>
                  <a:gd name="T13" fmla="*/ 6 h 24"/>
                  <a:gd name="T14" fmla="*/ 14 w 60"/>
                  <a:gd name="T15" fmla="*/ 6 h 24"/>
                  <a:gd name="T16" fmla="*/ 14 w 60"/>
                  <a:gd name="T17" fmla="*/ 5 h 24"/>
                  <a:gd name="T18" fmla="*/ 14 w 60"/>
                  <a:gd name="T19" fmla="*/ 3 h 24"/>
                  <a:gd name="T20" fmla="*/ 12 w 60"/>
                  <a:gd name="T21" fmla="*/ 2 h 24"/>
                  <a:gd name="T22" fmla="*/ 11 w 60"/>
                  <a:gd name="T23" fmla="*/ 2 h 24"/>
                  <a:gd name="T24" fmla="*/ 8 w 60"/>
                  <a:gd name="T25" fmla="*/ 2 h 24"/>
                  <a:gd name="T26" fmla="*/ 6 w 60"/>
                  <a:gd name="T27" fmla="*/ 2 h 24"/>
                  <a:gd name="T28" fmla="*/ 4 w 60"/>
                  <a:gd name="T29" fmla="*/ 1 h 24"/>
                  <a:gd name="T30" fmla="*/ 1 w 60"/>
                  <a:gd name="T31" fmla="*/ 1 h 24"/>
                  <a:gd name="T32" fmla="*/ 0 w 6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500"/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2 w 52"/>
                  <a:gd name="T3" fmla="*/ 0 h 13"/>
                  <a:gd name="T4" fmla="*/ 3 w 52"/>
                  <a:gd name="T5" fmla="*/ 1 h 13"/>
                  <a:gd name="T6" fmla="*/ 6 w 52"/>
                  <a:gd name="T7" fmla="*/ 2 h 13"/>
                  <a:gd name="T8" fmla="*/ 8 w 52"/>
                  <a:gd name="T9" fmla="*/ 2 h 13"/>
                  <a:gd name="T10" fmla="*/ 10 w 52"/>
                  <a:gd name="T11" fmla="*/ 3 h 13"/>
                  <a:gd name="T12" fmla="*/ 12 w 52"/>
                  <a:gd name="T13" fmla="*/ 3 h 13"/>
                  <a:gd name="T14" fmla="*/ 13 w 52"/>
                  <a:gd name="T15" fmla="*/ 2 h 13"/>
                  <a:gd name="T16" fmla="*/ 13 w 52"/>
                  <a:gd name="T17" fmla="*/ 1 h 13"/>
                  <a:gd name="T18" fmla="*/ 13 w 52"/>
                  <a:gd name="T19" fmla="*/ 0 h 13"/>
                  <a:gd name="T20" fmla="*/ 11 w 52"/>
                  <a:gd name="T21" fmla="*/ 0 h 13"/>
                  <a:gd name="T22" fmla="*/ 10 w 52"/>
                  <a:gd name="T23" fmla="*/ 0 h 13"/>
                  <a:gd name="T24" fmla="*/ 8 w 52"/>
                  <a:gd name="T25" fmla="*/ 0 h 13"/>
                  <a:gd name="T26" fmla="*/ 6 w 52"/>
                  <a:gd name="T27" fmla="*/ 0 h 13"/>
                  <a:gd name="T28" fmla="*/ 4 w 52"/>
                  <a:gd name="T29" fmla="*/ 0 h 13"/>
                  <a:gd name="T30" fmla="*/ 2 w 52"/>
                  <a:gd name="T31" fmla="*/ 0 h 13"/>
                  <a:gd name="T32" fmla="*/ 0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501"/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2 h 15"/>
                  <a:gd name="T2" fmla="*/ 2 w 52"/>
                  <a:gd name="T3" fmla="*/ 3 h 15"/>
                  <a:gd name="T4" fmla="*/ 3 w 52"/>
                  <a:gd name="T5" fmla="*/ 3 h 15"/>
                  <a:gd name="T6" fmla="*/ 5 w 52"/>
                  <a:gd name="T7" fmla="*/ 4 h 15"/>
                  <a:gd name="T8" fmla="*/ 8 w 52"/>
                  <a:gd name="T9" fmla="*/ 4 h 15"/>
                  <a:gd name="T10" fmla="*/ 10 w 52"/>
                  <a:gd name="T11" fmla="*/ 4 h 15"/>
                  <a:gd name="T12" fmla="*/ 11 w 52"/>
                  <a:gd name="T13" fmla="*/ 3 h 15"/>
                  <a:gd name="T14" fmla="*/ 13 w 52"/>
                  <a:gd name="T15" fmla="*/ 3 h 15"/>
                  <a:gd name="T16" fmla="*/ 13 w 52"/>
                  <a:gd name="T17" fmla="*/ 1 h 15"/>
                  <a:gd name="T18" fmla="*/ 13 w 52"/>
                  <a:gd name="T19" fmla="*/ 1 h 15"/>
                  <a:gd name="T20" fmla="*/ 12 w 52"/>
                  <a:gd name="T21" fmla="*/ 0 h 15"/>
                  <a:gd name="T22" fmla="*/ 11 w 52"/>
                  <a:gd name="T23" fmla="*/ 0 h 15"/>
                  <a:gd name="T24" fmla="*/ 9 w 52"/>
                  <a:gd name="T25" fmla="*/ 1 h 15"/>
                  <a:gd name="T26" fmla="*/ 6 w 52"/>
                  <a:gd name="T27" fmla="*/ 1 h 15"/>
                  <a:gd name="T28" fmla="*/ 5 w 52"/>
                  <a:gd name="T29" fmla="*/ 2 h 15"/>
                  <a:gd name="T30" fmla="*/ 2 w 52"/>
                  <a:gd name="T31" fmla="*/ 2 h 15"/>
                  <a:gd name="T32" fmla="*/ 0 w 52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502"/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0 h 15"/>
                  <a:gd name="T2" fmla="*/ 1 w 57"/>
                  <a:gd name="T3" fmla="*/ 1 h 15"/>
                  <a:gd name="T4" fmla="*/ 3 w 57"/>
                  <a:gd name="T5" fmla="*/ 2 h 15"/>
                  <a:gd name="T6" fmla="*/ 5 w 57"/>
                  <a:gd name="T7" fmla="*/ 2 h 15"/>
                  <a:gd name="T8" fmla="*/ 7 w 57"/>
                  <a:gd name="T9" fmla="*/ 3 h 15"/>
                  <a:gd name="T10" fmla="*/ 9 w 57"/>
                  <a:gd name="T11" fmla="*/ 3 h 15"/>
                  <a:gd name="T12" fmla="*/ 11 w 57"/>
                  <a:gd name="T13" fmla="*/ 3 h 15"/>
                  <a:gd name="T14" fmla="*/ 13 w 57"/>
                  <a:gd name="T15" fmla="*/ 3 h 15"/>
                  <a:gd name="T16" fmla="*/ 14 w 57"/>
                  <a:gd name="T17" fmla="*/ 2 h 15"/>
                  <a:gd name="T18" fmla="*/ 14 w 57"/>
                  <a:gd name="T19" fmla="*/ 1 h 15"/>
                  <a:gd name="T20" fmla="*/ 13 w 57"/>
                  <a:gd name="T21" fmla="*/ 0 h 15"/>
                  <a:gd name="T22" fmla="*/ 11 w 57"/>
                  <a:gd name="T23" fmla="*/ 0 h 15"/>
                  <a:gd name="T24" fmla="*/ 8 w 57"/>
                  <a:gd name="T25" fmla="*/ 0 h 15"/>
                  <a:gd name="T26" fmla="*/ 6 w 57"/>
                  <a:gd name="T27" fmla="*/ 0 h 15"/>
                  <a:gd name="T28" fmla="*/ 3 w 57"/>
                  <a:gd name="T29" fmla="*/ 0 h 15"/>
                  <a:gd name="T30" fmla="*/ 1 w 57"/>
                  <a:gd name="T31" fmla="*/ 0 h 15"/>
                  <a:gd name="T32" fmla="*/ 0 w 57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503"/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14 w 54"/>
                  <a:gd name="T1" fmla="*/ 21 h 87"/>
                  <a:gd name="T2" fmla="*/ 13 w 54"/>
                  <a:gd name="T3" fmla="*/ 19 h 87"/>
                  <a:gd name="T4" fmla="*/ 12 w 54"/>
                  <a:gd name="T5" fmla="*/ 17 h 87"/>
                  <a:gd name="T6" fmla="*/ 10 w 54"/>
                  <a:gd name="T7" fmla="*/ 15 h 87"/>
                  <a:gd name="T8" fmla="*/ 8 w 54"/>
                  <a:gd name="T9" fmla="*/ 12 h 87"/>
                  <a:gd name="T10" fmla="*/ 5 w 54"/>
                  <a:gd name="T11" fmla="*/ 9 h 87"/>
                  <a:gd name="T12" fmla="*/ 3 w 54"/>
                  <a:gd name="T13" fmla="*/ 5 h 87"/>
                  <a:gd name="T14" fmla="*/ 1 w 54"/>
                  <a:gd name="T15" fmla="*/ 2 h 87"/>
                  <a:gd name="T16" fmla="*/ 0 w 54"/>
                  <a:gd name="T17" fmla="*/ 0 h 87"/>
                  <a:gd name="T18" fmla="*/ 1 w 54"/>
                  <a:gd name="T19" fmla="*/ 3 h 87"/>
                  <a:gd name="T20" fmla="*/ 3 w 54"/>
                  <a:gd name="T21" fmla="*/ 7 h 87"/>
                  <a:gd name="T22" fmla="*/ 5 w 54"/>
                  <a:gd name="T23" fmla="*/ 11 h 87"/>
                  <a:gd name="T24" fmla="*/ 7 w 54"/>
                  <a:gd name="T25" fmla="*/ 15 h 87"/>
                  <a:gd name="T26" fmla="*/ 9 w 54"/>
                  <a:gd name="T27" fmla="*/ 18 h 87"/>
                  <a:gd name="T28" fmla="*/ 11 w 54"/>
                  <a:gd name="T29" fmla="*/ 20 h 87"/>
                  <a:gd name="T30" fmla="*/ 13 w 54"/>
                  <a:gd name="T31" fmla="*/ 21 h 87"/>
                  <a:gd name="T32" fmla="*/ 14 w 54"/>
                  <a:gd name="T33" fmla="*/ 21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504"/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2 w 33"/>
                  <a:gd name="T3" fmla="*/ 5 h 63"/>
                  <a:gd name="T4" fmla="*/ 5 w 33"/>
                  <a:gd name="T5" fmla="*/ 10 h 63"/>
                  <a:gd name="T6" fmla="*/ 7 w 33"/>
                  <a:gd name="T7" fmla="*/ 15 h 63"/>
                  <a:gd name="T8" fmla="*/ 9 w 33"/>
                  <a:gd name="T9" fmla="*/ 15 h 63"/>
                  <a:gd name="T10" fmla="*/ 8 w 33"/>
                  <a:gd name="T11" fmla="*/ 12 h 63"/>
                  <a:gd name="T12" fmla="*/ 6 w 33"/>
                  <a:gd name="T13" fmla="*/ 8 h 63"/>
                  <a:gd name="T14" fmla="*/ 3 w 33"/>
                  <a:gd name="T15" fmla="*/ 3 h 63"/>
                  <a:gd name="T16" fmla="*/ 0 w 33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505"/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20 w 92"/>
                  <a:gd name="T1" fmla="*/ 0 h 333"/>
                  <a:gd name="T2" fmla="*/ 21 w 92"/>
                  <a:gd name="T3" fmla="*/ 0 h 333"/>
                  <a:gd name="T4" fmla="*/ 22 w 92"/>
                  <a:gd name="T5" fmla="*/ 0 h 333"/>
                  <a:gd name="T6" fmla="*/ 23 w 92"/>
                  <a:gd name="T7" fmla="*/ 0 h 333"/>
                  <a:gd name="T8" fmla="*/ 23 w 92"/>
                  <a:gd name="T9" fmla="*/ 0 h 333"/>
                  <a:gd name="T10" fmla="*/ 15 w 92"/>
                  <a:gd name="T11" fmla="*/ 10 h 333"/>
                  <a:gd name="T12" fmla="*/ 9 w 92"/>
                  <a:gd name="T13" fmla="*/ 21 h 333"/>
                  <a:gd name="T14" fmla="*/ 5 w 92"/>
                  <a:gd name="T15" fmla="*/ 33 h 333"/>
                  <a:gd name="T16" fmla="*/ 3 w 92"/>
                  <a:gd name="T17" fmla="*/ 44 h 333"/>
                  <a:gd name="T18" fmla="*/ 3 w 92"/>
                  <a:gd name="T19" fmla="*/ 55 h 333"/>
                  <a:gd name="T20" fmla="*/ 4 w 92"/>
                  <a:gd name="T21" fmla="*/ 66 h 333"/>
                  <a:gd name="T22" fmla="*/ 5 w 92"/>
                  <a:gd name="T23" fmla="*/ 75 h 333"/>
                  <a:gd name="T24" fmla="*/ 7 w 92"/>
                  <a:gd name="T25" fmla="*/ 83 h 333"/>
                  <a:gd name="T26" fmla="*/ 3 w 92"/>
                  <a:gd name="T27" fmla="*/ 76 h 333"/>
                  <a:gd name="T28" fmla="*/ 1 w 92"/>
                  <a:gd name="T29" fmla="*/ 67 h 333"/>
                  <a:gd name="T30" fmla="*/ 0 w 92"/>
                  <a:gd name="T31" fmla="*/ 55 h 333"/>
                  <a:gd name="T32" fmla="*/ 1 w 92"/>
                  <a:gd name="T33" fmla="*/ 42 h 333"/>
                  <a:gd name="T34" fmla="*/ 3 w 92"/>
                  <a:gd name="T35" fmla="*/ 29 h 333"/>
                  <a:gd name="T36" fmla="*/ 7 w 92"/>
                  <a:gd name="T37" fmla="*/ 17 h 333"/>
                  <a:gd name="T38" fmla="*/ 13 w 92"/>
                  <a:gd name="T39" fmla="*/ 7 h 333"/>
                  <a:gd name="T40" fmla="*/ 20 w 92"/>
                  <a:gd name="T41" fmla="*/ 0 h 3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506"/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2 w 66"/>
                  <a:gd name="T3" fmla="*/ 3 h 44"/>
                  <a:gd name="T4" fmla="*/ 4 w 66"/>
                  <a:gd name="T5" fmla="*/ 5 h 44"/>
                  <a:gd name="T6" fmla="*/ 6 w 66"/>
                  <a:gd name="T7" fmla="*/ 7 h 44"/>
                  <a:gd name="T8" fmla="*/ 9 w 66"/>
                  <a:gd name="T9" fmla="*/ 9 h 44"/>
                  <a:gd name="T10" fmla="*/ 12 w 66"/>
                  <a:gd name="T11" fmla="*/ 11 h 44"/>
                  <a:gd name="T12" fmla="*/ 14 w 66"/>
                  <a:gd name="T13" fmla="*/ 12 h 44"/>
                  <a:gd name="T14" fmla="*/ 16 w 66"/>
                  <a:gd name="T15" fmla="*/ 12 h 44"/>
                  <a:gd name="T16" fmla="*/ 17 w 66"/>
                  <a:gd name="T17" fmla="*/ 12 h 44"/>
                  <a:gd name="T18" fmla="*/ 17 w 66"/>
                  <a:gd name="T19" fmla="*/ 11 h 44"/>
                  <a:gd name="T20" fmla="*/ 15 w 66"/>
                  <a:gd name="T21" fmla="*/ 9 h 44"/>
                  <a:gd name="T22" fmla="*/ 13 w 66"/>
                  <a:gd name="T23" fmla="*/ 8 h 44"/>
                  <a:gd name="T24" fmla="*/ 11 w 66"/>
                  <a:gd name="T25" fmla="*/ 7 h 44"/>
                  <a:gd name="T26" fmla="*/ 8 w 66"/>
                  <a:gd name="T27" fmla="*/ 5 h 44"/>
                  <a:gd name="T28" fmla="*/ 5 w 66"/>
                  <a:gd name="T29" fmla="*/ 4 h 44"/>
                  <a:gd name="T30" fmla="*/ 3 w 66"/>
                  <a:gd name="T31" fmla="*/ 2 h 44"/>
                  <a:gd name="T32" fmla="*/ 0 w 66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507"/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20 w 78"/>
                  <a:gd name="T1" fmla="*/ 17 h 65"/>
                  <a:gd name="T2" fmla="*/ 19 w 78"/>
                  <a:gd name="T3" fmla="*/ 17 h 65"/>
                  <a:gd name="T4" fmla="*/ 17 w 78"/>
                  <a:gd name="T5" fmla="*/ 16 h 65"/>
                  <a:gd name="T6" fmla="*/ 14 w 78"/>
                  <a:gd name="T7" fmla="*/ 14 h 65"/>
                  <a:gd name="T8" fmla="*/ 11 w 78"/>
                  <a:gd name="T9" fmla="*/ 13 h 65"/>
                  <a:gd name="T10" fmla="*/ 7 w 78"/>
                  <a:gd name="T11" fmla="*/ 10 h 65"/>
                  <a:gd name="T12" fmla="*/ 4 w 78"/>
                  <a:gd name="T13" fmla="*/ 7 h 65"/>
                  <a:gd name="T14" fmla="*/ 2 w 78"/>
                  <a:gd name="T15" fmla="*/ 4 h 65"/>
                  <a:gd name="T16" fmla="*/ 0 w 78"/>
                  <a:gd name="T17" fmla="*/ 0 h 65"/>
                  <a:gd name="T18" fmla="*/ 2 w 78"/>
                  <a:gd name="T19" fmla="*/ 2 h 65"/>
                  <a:gd name="T20" fmla="*/ 5 w 78"/>
                  <a:gd name="T21" fmla="*/ 5 h 65"/>
                  <a:gd name="T22" fmla="*/ 9 w 78"/>
                  <a:gd name="T23" fmla="*/ 7 h 65"/>
                  <a:gd name="T24" fmla="*/ 12 w 78"/>
                  <a:gd name="T25" fmla="*/ 9 h 65"/>
                  <a:gd name="T26" fmla="*/ 15 w 78"/>
                  <a:gd name="T27" fmla="*/ 12 h 65"/>
                  <a:gd name="T28" fmla="*/ 18 w 78"/>
                  <a:gd name="T29" fmla="*/ 14 h 65"/>
                  <a:gd name="T30" fmla="*/ 19 w 78"/>
                  <a:gd name="T31" fmla="*/ 16 h 65"/>
                  <a:gd name="T32" fmla="*/ 20 w 78"/>
                  <a:gd name="T33" fmla="*/ 1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508"/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24 w 93"/>
                  <a:gd name="T1" fmla="*/ 21 h 86"/>
                  <a:gd name="T2" fmla="*/ 22 w 93"/>
                  <a:gd name="T3" fmla="*/ 22 h 86"/>
                  <a:gd name="T4" fmla="*/ 20 w 93"/>
                  <a:gd name="T5" fmla="*/ 21 h 86"/>
                  <a:gd name="T6" fmla="*/ 16 w 93"/>
                  <a:gd name="T7" fmla="*/ 18 h 86"/>
                  <a:gd name="T8" fmla="*/ 13 w 93"/>
                  <a:gd name="T9" fmla="*/ 15 h 86"/>
                  <a:gd name="T10" fmla="*/ 9 w 93"/>
                  <a:gd name="T11" fmla="*/ 11 h 86"/>
                  <a:gd name="T12" fmla="*/ 5 w 93"/>
                  <a:gd name="T13" fmla="*/ 8 h 86"/>
                  <a:gd name="T14" fmla="*/ 2 w 93"/>
                  <a:gd name="T15" fmla="*/ 4 h 86"/>
                  <a:gd name="T16" fmla="*/ 0 w 93"/>
                  <a:gd name="T17" fmla="*/ 0 h 86"/>
                  <a:gd name="T18" fmla="*/ 2 w 93"/>
                  <a:gd name="T19" fmla="*/ 2 h 86"/>
                  <a:gd name="T20" fmla="*/ 5 w 93"/>
                  <a:gd name="T21" fmla="*/ 5 h 86"/>
                  <a:gd name="T22" fmla="*/ 9 w 93"/>
                  <a:gd name="T23" fmla="*/ 8 h 86"/>
                  <a:gd name="T24" fmla="*/ 14 w 93"/>
                  <a:gd name="T25" fmla="*/ 11 h 86"/>
                  <a:gd name="T26" fmla="*/ 18 w 93"/>
                  <a:gd name="T27" fmla="*/ 15 h 86"/>
                  <a:gd name="T28" fmla="*/ 21 w 93"/>
                  <a:gd name="T29" fmla="*/ 18 h 86"/>
                  <a:gd name="T30" fmla="*/ 23 w 93"/>
                  <a:gd name="T31" fmla="*/ 20 h 86"/>
                  <a:gd name="T32" fmla="*/ 24 w 93"/>
                  <a:gd name="T33" fmla="*/ 2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509"/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26 w 101"/>
                  <a:gd name="T1" fmla="*/ 19 h 77"/>
                  <a:gd name="T2" fmla="*/ 24 w 101"/>
                  <a:gd name="T3" fmla="*/ 20 h 77"/>
                  <a:gd name="T4" fmla="*/ 21 w 101"/>
                  <a:gd name="T5" fmla="*/ 19 h 77"/>
                  <a:gd name="T6" fmla="*/ 17 w 101"/>
                  <a:gd name="T7" fmla="*/ 17 h 77"/>
                  <a:gd name="T8" fmla="*/ 13 w 101"/>
                  <a:gd name="T9" fmla="*/ 14 h 77"/>
                  <a:gd name="T10" fmla="*/ 9 w 101"/>
                  <a:gd name="T11" fmla="*/ 10 h 77"/>
                  <a:gd name="T12" fmla="*/ 5 w 101"/>
                  <a:gd name="T13" fmla="*/ 7 h 77"/>
                  <a:gd name="T14" fmla="*/ 2 w 101"/>
                  <a:gd name="T15" fmla="*/ 3 h 77"/>
                  <a:gd name="T16" fmla="*/ 0 w 101"/>
                  <a:gd name="T17" fmla="*/ 0 h 77"/>
                  <a:gd name="T18" fmla="*/ 2 w 101"/>
                  <a:gd name="T19" fmla="*/ 1 h 77"/>
                  <a:gd name="T20" fmla="*/ 6 w 101"/>
                  <a:gd name="T21" fmla="*/ 4 h 77"/>
                  <a:gd name="T22" fmla="*/ 10 w 101"/>
                  <a:gd name="T23" fmla="*/ 6 h 77"/>
                  <a:gd name="T24" fmla="*/ 15 w 101"/>
                  <a:gd name="T25" fmla="*/ 10 h 77"/>
                  <a:gd name="T26" fmla="*/ 19 w 101"/>
                  <a:gd name="T27" fmla="*/ 13 h 77"/>
                  <a:gd name="T28" fmla="*/ 23 w 101"/>
                  <a:gd name="T29" fmla="*/ 16 h 77"/>
                  <a:gd name="T30" fmla="*/ 25 w 101"/>
                  <a:gd name="T31" fmla="*/ 18 h 77"/>
                  <a:gd name="T32" fmla="*/ 26 w 101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510"/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23 w 91"/>
                  <a:gd name="T1" fmla="*/ 17 h 67"/>
                  <a:gd name="T2" fmla="*/ 22 w 91"/>
                  <a:gd name="T3" fmla="*/ 17 h 67"/>
                  <a:gd name="T4" fmla="*/ 19 w 91"/>
                  <a:gd name="T5" fmla="*/ 16 h 67"/>
                  <a:gd name="T6" fmla="*/ 16 w 91"/>
                  <a:gd name="T7" fmla="*/ 14 h 67"/>
                  <a:gd name="T8" fmla="*/ 12 w 91"/>
                  <a:gd name="T9" fmla="*/ 11 h 67"/>
                  <a:gd name="T10" fmla="*/ 8 w 91"/>
                  <a:gd name="T11" fmla="*/ 9 h 67"/>
                  <a:gd name="T12" fmla="*/ 4 w 91"/>
                  <a:gd name="T13" fmla="*/ 6 h 67"/>
                  <a:gd name="T14" fmla="*/ 1 w 91"/>
                  <a:gd name="T15" fmla="*/ 3 h 67"/>
                  <a:gd name="T16" fmla="*/ 0 w 91"/>
                  <a:gd name="T17" fmla="*/ 0 h 67"/>
                  <a:gd name="T18" fmla="*/ 3 w 91"/>
                  <a:gd name="T19" fmla="*/ 2 h 67"/>
                  <a:gd name="T20" fmla="*/ 6 w 91"/>
                  <a:gd name="T21" fmla="*/ 4 h 67"/>
                  <a:gd name="T22" fmla="*/ 10 w 91"/>
                  <a:gd name="T23" fmla="*/ 6 h 67"/>
                  <a:gd name="T24" fmla="*/ 14 w 91"/>
                  <a:gd name="T25" fmla="*/ 8 h 67"/>
                  <a:gd name="T26" fmla="*/ 18 w 91"/>
                  <a:gd name="T27" fmla="*/ 11 h 67"/>
                  <a:gd name="T28" fmla="*/ 21 w 91"/>
                  <a:gd name="T29" fmla="*/ 13 h 67"/>
                  <a:gd name="T30" fmla="*/ 23 w 91"/>
                  <a:gd name="T31" fmla="*/ 16 h 67"/>
                  <a:gd name="T32" fmla="*/ 23 w 91"/>
                  <a:gd name="T33" fmla="*/ 17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511"/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20 w 78"/>
                  <a:gd name="T1" fmla="*/ 15 h 56"/>
                  <a:gd name="T2" fmla="*/ 19 w 78"/>
                  <a:gd name="T3" fmla="*/ 15 h 56"/>
                  <a:gd name="T4" fmla="*/ 16 w 78"/>
                  <a:gd name="T5" fmla="*/ 15 h 56"/>
                  <a:gd name="T6" fmla="*/ 14 w 78"/>
                  <a:gd name="T7" fmla="*/ 13 h 56"/>
                  <a:gd name="T8" fmla="*/ 10 w 78"/>
                  <a:gd name="T9" fmla="*/ 11 h 56"/>
                  <a:gd name="T10" fmla="*/ 7 w 78"/>
                  <a:gd name="T11" fmla="*/ 9 h 56"/>
                  <a:gd name="T12" fmla="*/ 4 w 78"/>
                  <a:gd name="T13" fmla="*/ 6 h 56"/>
                  <a:gd name="T14" fmla="*/ 2 w 78"/>
                  <a:gd name="T15" fmla="*/ 3 h 56"/>
                  <a:gd name="T16" fmla="*/ 0 w 78"/>
                  <a:gd name="T17" fmla="*/ 0 h 56"/>
                  <a:gd name="T18" fmla="*/ 2 w 78"/>
                  <a:gd name="T19" fmla="*/ 2 h 56"/>
                  <a:gd name="T20" fmla="*/ 5 w 78"/>
                  <a:gd name="T21" fmla="*/ 3 h 56"/>
                  <a:gd name="T22" fmla="*/ 9 w 78"/>
                  <a:gd name="T23" fmla="*/ 6 h 56"/>
                  <a:gd name="T24" fmla="*/ 12 w 78"/>
                  <a:gd name="T25" fmla="*/ 8 h 56"/>
                  <a:gd name="T26" fmla="*/ 15 w 78"/>
                  <a:gd name="T27" fmla="*/ 10 h 56"/>
                  <a:gd name="T28" fmla="*/ 18 w 78"/>
                  <a:gd name="T29" fmla="*/ 12 h 56"/>
                  <a:gd name="T30" fmla="*/ 19 w 78"/>
                  <a:gd name="T31" fmla="*/ 13 h 56"/>
                  <a:gd name="T32" fmla="*/ 20 w 78"/>
                  <a:gd name="T33" fmla="*/ 1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512"/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12 w 46"/>
                  <a:gd name="T1" fmla="*/ 2 h 16"/>
                  <a:gd name="T2" fmla="*/ 11 w 46"/>
                  <a:gd name="T3" fmla="*/ 3 h 16"/>
                  <a:gd name="T4" fmla="*/ 10 w 46"/>
                  <a:gd name="T5" fmla="*/ 3 h 16"/>
                  <a:gd name="T6" fmla="*/ 8 w 46"/>
                  <a:gd name="T7" fmla="*/ 3 h 16"/>
                  <a:gd name="T8" fmla="*/ 6 w 46"/>
                  <a:gd name="T9" fmla="*/ 3 h 16"/>
                  <a:gd name="T10" fmla="*/ 4 w 46"/>
                  <a:gd name="T11" fmla="*/ 3 h 16"/>
                  <a:gd name="T12" fmla="*/ 2 w 46"/>
                  <a:gd name="T13" fmla="*/ 2 h 16"/>
                  <a:gd name="T14" fmla="*/ 1 w 46"/>
                  <a:gd name="T15" fmla="*/ 1 h 16"/>
                  <a:gd name="T16" fmla="*/ 0 w 46"/>
                  <a:gd name="T17" fmla="*/ 0 h 16"/>
                  <a:gd name="T18" fmla="*/ 2 w 46"/>
                  <a:gd name="T19" fmla="*/ 1 h 16"/>
                  <a:gd name="T20" fmla="*/ 3 w 46"/>
                  <a:gd name="T21" fmla="*/ 1 h 16"/>
                  <a:gd name="T22" fmla="*/ 6 w 46"/>
                  <a:gd name="T23" fmla="*/ 1 h 16"/>
                  <a:gd name="T24" fmla="*/ 8 w 46"/>
                  <a:gd name="T25" fmla="*/ 1 h 16"/>
                  <a:gd name="T26" fmla="*/ 10 w 46"/>
                  <a:gd name="T27" fmla="*/ 1 h 16"/>
                  <a:gd name="T28" fmla="*/ 11 w 46"/>
                  <a:gd name="T29" fmla="*/ 1 h 16"/>
                  <a:gd name="T30" fmla="*/ 12 w 46"/>
                  <a:gd name="T31" fmla="*/ 2 h 16"/>
                  <a:gd name="T32" fmla="*/ 12 w 46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513"/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21 w 87"/>
                  <a:gd name="T1" fmla="*/ 18 h 75"/>
                  <a:gd name="T2" fmla="*/ 20 w 87"/>
                  <a:gd name="T3" fmla="*/ 18 h 75"/>
                  <a:gd name="T4" fmla="*/ 18 w 87"/>
                  <a:gd name="T5" fmla="*/ 17 h 75"/>
                  <a:gd name="T6" fmla="*/ 15 w 87"/>
                  <a:gd name="T7" fmla="*/ 16 h 75"/>
                  <a:gd name="T8" fmla="*/ 11 w 87"/>
                  <a:gd name="T9" fmla="*/ 13 h 75"/>
                  <a:gd name="T10" fmla="*/ 7 w 87"/>
                  <a:gd name="T11" fmla="*/ 10 h 75"/>
                  <a:gd name="T12" fmla="*/ 4 w 87"/>
                  <a:gd name="T13" fmla="*/ 7 h 75"/>
                  <a:gd name="T14" fmla="*/ 2 w 87"/>
                  <a:gd name="T15" fmla="*/ 3 h 75"/>
                  <a:gd name="T16" fmla="*/ 0 w 87"/>
                  <a:gd name="T17" fmla="*/ 0 h 75"/>
                  <a:gd name="T18" fmla="*/ 2 w 87"/>
                  <a:gd name="T19" fmla="*/ 1 h 75"/>
                  <a:gd name="T20" fmla="*/ 4 w 87"/>
                  <a:gd name="T21" fmla="*/ 3 h 75"/>
                  <a:gd name="T22" fmla="*/ 8 w 87"/>
                  <a:gd name="T23" fmla="*/ 6 h 75"/>
                  <a:gd name="T24" fmla="*/ 12 w 87"/>
                  <a:gd name="T25" fmla="*/ 9 h 75"/>
                  <a:gd name="T26" fmla="*/ 16 w 87"/>
                  <a:gd name="T27" fmla="*/ 12 h 75"/>
                  <a:gd name="T28" fmla="*/ 19 w 87"/>
                  <a:gd name="T29" fmla="*/ 15 h 75"/>
                  <a:gd name="T30" fmla="*/ 21 w 87"/>
                  <a:gd name="T31" fmla="*/ 16 h 75"/>
                  <a:gd name="T32" fmla="*/ 21 w 87"/>
                  <a:gd name="T33" fmla="*/ 1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514"/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25 w 100"/>
                  <a:gd name="T1" fmla="*/ 19 h 74"/>
                  <a:gd name="T2" fmla="*/ 24 w 100"/>
                  <a:gd name="T3" fmla="*/ 20 h 74"/>
                  <a:gd name="T4" fmla="*/ 21 w 100"/>
                  <a:gd name="T5" fmla="*/ 18 h 74"/>
                  <a:gd name="T6" fmla="*/ 17 w 100"/>
                  <a:gd name="T7" fmla="*/ 16 h 74"/>
                  <a:gd name="T8" fmla="*/ 13 w 100"/>
                  <a:gd name="T9" fmla="*/ 14 h 74"/>
                  <a:gd name="T10" fmla="*/ 8 w 100"/>
                  <a:gd name="T11" fmla="*/ 10 h 74"/>
                  <a:gd name="T12" fmla="*/ 5 w 100"/>
                  <a:gd name="T13" fmla="*/ 7 h 74"/>
                  <a:gd name="T14" fmla="*/ 2 w 100"/>
                  <a:gd name="T15" fmla="*/ 3 h 74"/>
                  <a:gd name="T16" fmla="*/ 0 w 100"/>
                  <a:gd name="T17" fmla="*/ 0 h 74"/>
                  <a:gd name="T18" fmla="*/ 2 w 100"/>
                  <a:gd name="T19" fmla="*/ 1 h 74"/>
                  <a:gd name="T20" fmla="*/ 6 w 100"/>
                  <a:gd name="T21" fmla="*/ 3 h 74"/>
                  <a:gd name="T22" fmla="*/ 10 w 100"/>
                  <a:gd name="T23" fmla="*/ 6 h 74"/>
                  <a:gd name="T24" fmla="*/ 14 w 100"/>
                  <a:gd name="T25" fmla="*/ 9 h 74"/>
                  <a:gd name="T26" fmla="*/ 19 w 100"/>
                  <a:gd name="T27" fmla="*/ 13 h 74"/>
                  <a:gd name="T28" fmla="*/ 22 w 100"/>
                  <a:gd name="T29" fmla="*/ 15 h 74"/>
                  <a:gd name="T30" fmla="*/ 25 w 100"/>
                  <a:gd name="T31" fmla="*/ 18 h 74"/>
                  <a:gd name="T32" fmla="*/ 25 w 100"/>
                  <a:gd name="T33" fmla="*/ 19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515"/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25 w 94"/>
                  <a:gd name="T1" fmla="*/ 14 h 56"/>
                  <a:gd name="T2" fmla="*/ 23 w 94"/>
                  <a:gd name="T3" fmla="*/ 14 h 56"/>
                  <a:gd name="T4" fmla="*/ 20 w 94"/>
                  <a:gd name="T5" fmla="*/ 14 h 56"/>
                  <a:gd name="T6" fmla="*/ 17 w 94"/>
                  <a:gd name="T7" fmla="*/ 13 h 56"/>
                  <a:gd name="T8" fmla="*/ 13 w 94"/>
                  <a:gd name="T9" fmla="*/ 11 h 56"/>
                  <a:gd name="T10" fmla="*/ 9 w 94"/>
                  <a:gd name="T11" fmla="*/ 9 h 56"/>
                  <a:gd name="T12" fmla="*/ 5 w 94"/>
                  <a:gd name="T13" fmla="*/ 6 h 56"/>
                  <a:gd name="T14" fmla="*/ 2 w 94"/>
                  <a:gd name="T15" fmla="*/ 3 h 56"/>
                  <a:gd name="T16" fmla="*/ 0 w 94"/>
                  <a:gd name="T17" fmla="*/ 0 h 56"/>
                  <a:gd name="T18" fmla="*/ 3 w 94"/>
                  <a:gd name="T19" fmla="*/ 2 h 56"/>
                  <a:gd name="T20" fmla="*/ 6 w 94"/>
                  <a:gd name="T21" fmla="*/ 3 h 56"/>
                  <a:gd name="T22" fmla="*/ 10 w 94"/>
                  <a:gd name="T23" fmla="*/ 5 h 56"/>
                  <a:gd name="T24" fmla="*/ 15 w 94"/>
                  <a:gd name="T25" fmla="*/ 8 h 56"/>
                  <a:gd name="T26" fmla="*/ 18 w 94"/>
                  <a:gd name="T27" fmla="*/ 9 h 56"/>
                  <a:gd name="T28" fmla="*/ 22 w 94"/>
                  <a:gd name="T29" fmla="*/ 11 h 56"/>
                  <a:gd name="T30" fmla="*/ 24 w 94"/>
                  <a:gd name="T31" fmla="*/ 13 h 56"/>
                  <a:gd name="T32" fmla="*/ 25 w 94"/>
                  <a:gd name="T33" fmla="*/ 14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516"/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18 w 70"/>
                  <a:gd name="T1" fmla="*/ 15 h 58"/>
                  <a:gd name="T2" fmla="*/ 17 w 70"/>
                  <a:gd name="T3" fmla="*/ 15 h 58"/>
                  <a:gd name="T4" fmla="*/ 15 w 70"/>
                  <a:gd name="T5" fmla="*/ 14 h 58"/>
                  <a:gd name="T6" fmla="*/ 12 w 70"/>
                  <a:gd name="T7" fmla="*/ 12 h 58"/>
                  <a:gd name="T8" fmla="*/ 9 w 70"/>
                  <a:gd name="T9" fmla="*/ 10 h 58"/>
                  <a:gd name="T10" fmla="*/ 5 w 70"/>
                  <a:gd name="T11" fmla="*/ 7 h 58"/>
                  <a:gd name="T12" fmla="*/ 3 w 70"/>
                  <a:gd name="T13" fmla="*/ 4 h 58"/>
                  <a:gd name="T14" fmla="*/ 1 w 70"/>
                  <a:gd name="T15" fmla="*/ 2 h 58"/>
                  <a:gd name="T16" fmla="*/ 0 w 70"/>
                  <a:gd name="T17" fmla="*/ 0 h 58"/>
                  <a:gd name="T18" fmla="*/ 2 w 70"/>
                  <a:gd name="T19" fmla="*/ 2 h 58"/>
                  <a:gd name="T20" fmla="*/ 5 w 70"/>
                  <a:gd name="T21" fmla="*/ 3 h 58"/>
                  <a:gd name="T22" fmla="*/ 8 w 70"/>
                  <a:gd name="T23" fmla="*/ 5 h 58"/>
                  <a:gd name="T24" fmla="*/ 10 w 70"/>
                  <a:gd name="T25" fmla="*/ 7 h 58"/>
                  <a:gd name="T26" fmla="*/ 13 w 70"/>
                  <a:gd name="T27" fmla="*/ 10 h 58"/>
                  <a:gd name="T28" fmla="*/ 16 w 70"/>
                  <a:gd name="T29" fmla="*/ 12 h 58"/>
                  <a:gd name="T30" fmla="*/ 17 w 70"/>
                  <a:gd name="T31" fmla="*/ 13 h 58"/>
                  <a:gd name="T32" fmla="*/ 18 w 70"/>
                  <a:gd name="T33" fmla="*/ 15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517"/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13 w 52"/>
                  <a:gd name="T1" fmla="*/ 5 h 23"/>
                  <a:gd name="T2" fmla="*/ 13 w 52"/>
                  <a:gd name="T3" fmla="*/ 5 h 23"/>
                  <a:gd name="T4" fmla="*/ 11 w 52"/>
                  <a:gd name="T5" fmla="*/ 5 h 23"/>
                  <a:gd name="T6" fmla="*/ 9 w 52"/>
                  <a:gd name="T7" fmla="*/ 5 h 23"/>
                  <a:gd name="T8" fmla="*/ 7 w 52"/>
                  <a:gd name="T9" fmla="*/ 5 h 23"/>
                  <a:gd name="T10" fmla="*/ 5 w 52"/>
                  <a:gd name="T11" fmla="*/ 4 h 23"/>
                  <a:gd name="T12" fmla="*/ 3 w 52"/>
                  <a:gd name="T13" fmla="*/ 3 h 23"/>
                  <a:gd name="T14" fmla="*/ 1 w 52"/>
                  <a:gd name="T15" fmla="*/ 1 h 23"/>
                  <a:gd name="T16" fmla="*/ 0 w 52"/>
                  <a:gd name="T17" fmla="*/ 0 h 23"/>
                  <a:gd name="T18" fmla="*/ 2 w 52"/>
                  <a:gd name="T19" fmla="*/ 1 h 23"/>
                  <a:gd name="T20" fmla="*/ 4 w 52"/>
                  <a:gd name="T21" fmla="*/ 2 h 23"/>
                  <a:gd name="T22" fmla="*/ 7 w 52"/>
                  <a:gd name="T23" fmla="*/ 2 h 23"/>
                  <a:gd name="T24" fmla="*/ 9 w 52"/>
                  <a:gd name="T25" fmla="*/ 2 h 23"/>
                  <a:gd name="T26" fmla="*/ 11 w 52"/>
                  <a:gd name="T27" fmla="*/ 3 h 23"/>
                  <a:gd name="T28" fmla="*/ 13 w 52"/>
                  <a:gd name="T29" fmla="*/ 3 h 23"/>
                  <a:gd name="T30" fmla="*/ 13 w 52"/>
                  <a:gd name="T31" fmla="*/ 4 h 23"/>
                  <a:gd name="T32" fmla="*/ 13 w 52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518"/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1 w 41"/>
                  <a:gd name="T3" fmla="*/ 1 h 44"/>
                  <a:gd name="T4" fmla="*/ 2 w 41"/>
                  <a:gd name="T5" fmla="*/ 2 h 44"/>
                  <a:gd name="T6" fmla="*/ 4 w 41"/>
                  <a:gd name="T7" fmla="*/ 4 h 44"/>
                  <a:gd name="T8" fmla="*/ 6 w 41"/>
                  <a:gd name="T9" fmla="*/ 5 h 44"/>
                  <a:gd name="T10" fmla="*/ 8 w 41"/>
                  <a:gd name="T11" fmla="*/ 7 h 44"/>
                  <a:gd name="T12" fmla="*/ 9 w 41"/>
                  <a:gd name="T13" fmla="*/ 9 h 44"/>
                  <a:gd name="T14" fmla="*/ 10 w 41"/>
                  <a:gd name="T15" fmla="*/ 10 h 44"/>
                  <a:gd name="T16" fmla="*/ 10 w 41"/>
                  <a:gd name="T17" fmla="*/ 12 h 44"/>
                  <a:gd name="T18" fmla="*/ 7 w 41"/>
                  <a:gd name="T19" fmla="*/ 12 h 44"/>
                  <a:gd name="T20" fmla="*/ 4 w 41"/>
                  <a:gd name="T21" fmla="*/ 8 h 44"/>
                  <a:gd name="T22" fmla="*/ 2 w 41"/>
                  <a:gd name="T23" fmla="*/ 3 h 44"/>
                  <a:gd name="T24" fmla="*/ 0 w 41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519"/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1 w 10"/>
                  <a:gd name="T1" fmla="*/ 0 h 55"/>
                  <a:gd name="T2" fmla="*/ 1 w 10"/>
                  <a:gd name="T3" fmla="*/ 2 h 55"/>
                  <a:gd name="T4" fmla="*/ 0 w 10"/>
                  <a:gd name="T5" fmla="*/ 7 h 55"/>
                  <a:gd name="T6" fmla="*/ 0 w 10"/>
                  <a:gd name="T7" fmla="*/ 11 h 55"/>
                  <a:gd name="T8" fmla="*/ 2 w 10"/>
                  <a:gd name="T9" fmla="*/ 13 h 55"/>
                  <a:gd name="T10" fmla="*/ 3 w 10"/>
                  <a:gd name="T11" fmla="*/ 11 h 55"/>
                  <a:gd name="T12" fmla="*/ 3 w 10"/>
                  <a:gd name="T13" fmla="*/ 8 h 55"/>
                  <a:gd name="T14" fmla="*/ 2 w 10"/>
                  <a:gd name="T15" fmla="*/ 3 h 55"/>
                  <a:gd name="T16" fmla="*/ 1 w 10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520"/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11 w 45"/>
                  <a:gd name="T1" fmla="*/ 0 h 51"/>
                  <a:gd name="T2" fmla="*/ 8 w 45"/>
                  <a:gd name="T3" fmla="*/ 4 h 51"/>
                  <a:gd name="T4" fmla="*/ 5 w 45"/>
                  <a:gd name="T5" fmla="*/ 8 h 51"/>
                  <a:gd name="T6" fmla="*/ 2 w 45"/>
                  <a:gd name="T7" fmla="*/ 12 h 51"/>
                  <a:gd name="T8" fmla="*/ 0 w 45"/>
                  <a:gd name="T9" fmla="*/ 12 h 51"/>
                  <a:gd name="T10" fmla="*/ 0 w 45"/>
                  <a:gd name="T11" fmla="*/ 11 h 51"/>
                  <a:gd name="T12" fmla="*/ 0 w 45"/>
                  <a:gd name="T13" fmla="*/ 10 h 51"/>
                  <a:gd name="T14" fmla="*/ 2 w 45"/>
                  <a:gd name="T15" fmla="*/ 8 h 51"/>
                  <a:gd name="T16" fmla="*/ 4 w 45"/>
                  <a:gd name="T17" fmla="*/ 6 h 51"/>
                  <a:gd name="T18" fmla="*/ 6 w 45"/>
                  <a:gd name="T19" fmla="*/ 4 h 51"/>
                  <a:gd name="T20" fmla="*/ 8 w 45"/>
                  <a:gd name="T21" fmla="*/ 2 h 51"/>
                  <a:gd name="T22" fmla="*/ 10 w 45"/>
                  <a:gd name="T23" fmla="*/ 1 h 51"/>
                  <a:gd name="T24" fmla="*/ 11 w 45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521"/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17 w 69"/>
                  <a:gd name="T1" fmla="*/ 3 h 15"/>
                  <a:gd name="T2" fmla="*/ 15 w 69"/>
                  <a:gd name="T3" fmla="*/ 3 h 15"/>
                  <a:gd name="T4" fmla="*/ 12 w 69"/>
                  <a:gd name="T5" fmla="*/ 3 h 15"/>
                  <a:gd name="T6" fmla="*/ 10 w 69"/>
                  <a:gd name="T7" fmla="*/ 3 h 15"/>
                  <a:gd name="T8" fmla="*/ 7 w 69"/>
                  <a:gd name="T9" fmla="*/ 3 h 15"/>
                  <a:gd name="T10" fmla="*/ 4 w 69"/>
                  <a:gd name="T11" fmla="*/ 3 h 15"/>
                  <a:gd name="T12" fmla="*/ 2 w 69"/>
                  <a:gd name="T13" fmla="*/ 3 h 15"/>
                  <a:gd name="T14" fmla="*/ 1 w 69"/>
                  <a:gd name="T15" fmla="*/ 2 h 15"/>
                  <a:gd name="T16" fmla="*/ 0 w 69"/>
                  <a:gd name="T17" fmla="*/ 1 h 15"/>
                  <a:gd name="T18" fmla="*/ 0 w 69"/>
                  <a:gd name="T19" fmla="*/ 0 h 15"/>
                  <a:gd name="T20" fmla="*/ 2 w 69"/>
                  <a:gd name="T21" fmla="*/ 0 h 15"/>
                  <a:gd name="T22" fmla="*/ 4 w 69"/>
                  <a:gd name="T23" fmla="*/ 0 h 15"/>
                  <a:gd name="T24" fmla="*/ 7 w 69"/>
                  <a:gd name="T25" fmla="*/ 0 h 15"/>
                  <a:gd name="T26" fmla="*/ 9 w 69"/>
                  <a:gd name="T27" fmla="*/ 1 h 15"/>
                  <a:gd name="T28" fmla="*/ 12 w 69"/>
                  <a:gd name="T29" fmla="*/ 2 h 15"/>
                  <a:gd name="T30" fmla="*/ 15 w 69"/>
                  <a:gd name="T31" fmla="*/ 2 h 15"/>
                  <a:gd name="T32" fmla="*/ 17 w 69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522"/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16 w 64"/>
                  <a:gd name="T1" fmla="*/ 8 h 29"/>
                  <a:gd name="T2" fmla="*/ 15 w 64"/>
                  <a:gd name="T3" fmla="*/ 8 h 29"/>
                  <a:gd name="T4" fmla="*/ 13 w 64"/>
                  <a:gd name="T5" fmla="*/ 7 h 29"/>
                  <a:gd name="T6" fmla="*/ 10 w 64"/>
                  <a:gd name="T7" fmla="*/ 6 h 29"/>
                  <a:gd name="T8" fmla="*/ 7 w 64"/>
                  <a:gd name="T9" fmla="*/ 6 h 29"/>
                  <a:gd name="T10" fmla="*/ 5 w 64"/>
                  <a:gd name="T11" fmla="*/ 4 h 29"/>
                  <a:gd name="T12" fmla="*/ 3 w 64"/>
                  <a:gd name="T13" fmla="*/ 3 h 29"/>
                  <a:gd name="T14" fmla="*/ 1 w 64"/>
                  <a:gd name="T15" fmla="*/ 2 h 29"/>
                  <a:gd name="T16" fmla="*/ 0 w 64"/>
                  <a:gd name="T17" fmla="*/ 1 h 29"/>
                  <a:gd name="T18" fmla="*/ 1 w 64"/>
                  <a:gd name="T19" fmla="*/ 0 h 29"/>
                  <a:gd name="T20" fmla="*/ 2 w 64"/>
                  <a:gd name="T21" fmla="*/ 0 h 29"/>
                  <a:gd name="T22" fmla="*/ 5 w 64"/>
                  <a:gd name="T23" fmla="*/ 1 h 29"/>
                  <a:gd name="T24" fmla="*/ 8 w 64"/>
                  <a:gd name="T25" fmla="*/ 3 h 29"/>
                  <a:gd name="T26" fmla="*/ 10 w 64"/>
                  <a:gd name="T27" fmla="*/ 4 h 29"/>
                  <a:gd name="T28" fmla="*/ 13 w 64"/>
                  <a:gd name="T29" fmla="*/ 6 h 29"/>
                  <a:gd name="T30" fmla="*/ 15 w 64"/>
                  <a:gd name="T31" fmla="*/ 7 h 29"/>
                  <a:gd name="T32" fmla="*/ 16 w 64"/>
                  <a:gd name="T33" fmla="*/ 8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523"/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16 w 65"/>
                  <a:gd name="T1" fmla="*/ 2 h 15"/>
                  <a:gd name="T2" fmla="*/ 15 w 65"/>
                  <a:gd name="T3" fmla="*/ 3 h 15"/>
                  <a:gd name="T4" fmla="*/ 13 w 65"/>
                  <a:gd name="T5" fmla="*/ 3 h 15"/>
                  <a:gd name="T6" fmla="*/ 11 w 65"/>
                  <a:gd name="T7" fmla="*/ 4 h 15"/>
                  <a:gd name="T8" fmla="*/ 8 w 65"/>
                  <a:gd name="T9" fmla="*/ 4 h 15"/>
                  <a:gd name="T10" fmla="*/ 5 w 65"/>
                  <a:gd name="T11" fmla="*/ 4 h 15"/>
                  <a:gd name="T12" fmla="*/ 3 w 65"/>
                  <a:gd name="T13" fmla="*/ 4 h 15"/>
                  <a:gd name="T14" fmla="*/ 1 w 65"/>
                  <a:gd name="T15" fmla="*/ 3 h 15"/>
                  <a:gd name="T16" fmla="*/ 0 w 65"/>
                  <a:gd name="T17" fmla="*/ 2 h 15"/>
                  <a:gd name="T18" fmla="*/ 0 w 65"/>
                  <a:gd name="T19" fmla="*/ 1 h 15"/>
                  <a:gd name="T20" fmla="*/ 1 w 65"/>
                  <a:gd name="T21" fmla="*/ 0 h 15"/>
                  <a:gd name="T22" fmla="*/ 3 w 65"/>
                  <a:gd name="T23" fmla="*/ 0 h 15"/>
                  <a:gd name="T24" fmla="*/ 5 w 65"/>
                  <a:gd name="T25" fmla="*/ 1 h 15"/>
                  <a:gd name="T26" fmla="*/ 9 w 65"/>
                  <a:gd name="T27" fmla="*/ 1 h 15"/>
                  <a:gd name="T28" fmla="*/ 11 w 65"/>
                  <a:gd name="T29" fmla="*/ 1 h 15"/>
                  <a:gd name="T30" fmla="*/ 14 w 65"/>
                  <a:gd name="T31" fmla="*/ 2 h 15"/>
                  <a:gd name="T32" fmla="*/ 16 w 65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524"/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18 w 68"/>
                  <a:gd name="T1" fmla="*/ 0 h 11"/>
                  <a:gd name="T2" fmla="*/ 16 w 68"/>
                  <a:gd name="T3" fmla="*/ 0 h 11"/>
                  <a:gd name="T4" fmla="*/ 14 w 68"/>
                  <a:gd name="T5" fmla="*/ 1 h 11"/>
                  <a:gd name="T6" fmla="*/ 12 w 68"/>
                  <a:gd name="T7" fmla="*/ 2 h 11"/>
                  <a:gd name="T8" fmla="*/ 8 w 68"/>
                  <a:gd name="T9" fmla="*/ 2 h 11"/>
                  <a:gd name="T10" fmla="*/ 6 w 68"/>
                  <a:gd name="T11" fmla="*/ 2 h 11"/>
                  <a:gd name="T12" fmla="*/ 3 w 68"/>
                  <a:gd name="T13" fmla="*/ 2 h 11"/>
                  <a:gd name="T14" fmla="*/ 1 w 68"/>
                  <a:gd name="T15" fmla="*/ 2 h 11"/>
                  <a:gd name="T16" fmla="*/ 0 w 68"/>
                  <a:gd name="T17" fmla="*/ 1 h 11"/>
                  <a:gd name="T18" fmla="*/ 0 w 68"/>
                  <a:gd name="T19" fmla="*/ 0 h 11"/>
                  <a:gd name="T20" fmla="*/ 1 w 68"/>
                  <a:gd name="T21" fmla="*/ 0 h 11"/>
                  <a:gd name="T22" fmla="*/ 3 w 68"/>
                  <a:gd name="T23" fmla="*/ 0 h 11"/>
                  <a:gd name="T24" fmla="*/ 6 w 68"/>
                  <a:gd name="T25" fmla="*/ 0 h 11"/>
                  <a:gd name="T26" fmla="*/ 9 w 68"/>
                  <a:gd name="T27" fmla="*/ 0 h 11"/>
                  <a:gd name="T28" fmla="*/ 12 w 68"/>
                  <a:gd name="T29" fmla="*/ 0 h 11"/>
                  <a:gd name="T30" fmla="*/ 15 w 68"/>
                  <a:gd name="T31" fmla="*/ 0 h 11"/>
                  <a:gd name="T32" fmla="*/ 18 w 68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525"/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18 w 69"/>
                  <a:gd name="T1" fmla="*/ 0 h 15"/>
                  <a:gd name="T2" fmla="*/ 16 w 69"/>
                  <a:gd name="T3" fmla="*/ 0 h 15"/>
                  <a:gd name="T4" fmla="*/ 14 w 69"/>
                  <a:gd name="T5" fmla="*/ 1 h 15"/>
                  <a:gd name="T6" fmla="*/ 11 w 69"/>
                  <a:gd name="T7" fmla="*/ 2 h 15"/>
                  <a:gd name="T8" fmla="*/ 8 w 69"/>
                  <a:gd name="T9" fmla="*/ 3 h 15"/>
                  <a:gd name="T10" fmla="*/ 5 w 69"/>
                  <a:gd name="T11" fmla="*/ 3 h 15"/>
                  <a:gd name="T12" fmla="*/ 3 w 69"/>
                  <a:gd name="T13" fmla="*/ 3 h 15"/>
                  <a:gd name="T14" fmla="*/ 1 w 69"/>
                  <a:gd name="T15" fmla="*/ 3 h 15"/>
                  <a:gd name="T16" fmla="*/ 0 w 69"/>
                  <a:gd name="T17" fmla="*/ 2 h 15"/>
                  <a:gd name="T18" fmla="*/ 1 w 69"/>
                  <a:gd name="T19" fmla="*/ 1 h 15"/>
                  <a:gd name="T20" fmla="*/ 2 w 69"/>
                  <a:gd name="T21" fmla="*/ 1 h 15"/>
                  <a:gd name="T22" fmla="*/ 5 w 69"/>
                  <a:gd name="T23" fmla="*/ 0 h 15"/>
                  <a:gd name="T24" fmla="*/ 7 w 69"/>
                  <a:gd name="T25" fmla="*/ 0 h 15"/>
                  <a:gd name="T26" fmla="*/ 10 w 69"/>
                  <a:gd name="T27" fmla="*/ 0 h 15"/>
                  <a:gd name="T28" fmla="*/ 13 w 69"/>
                  <a:gd name="T29" fmla="*/ 0 h 15"/>
                  <a:gd name="T30" fmla="*/ 15 w 69"/>
                  <a:gd name="T31" fmla="*/ 0 h 15"/>
                  <a:gd name="T32" fmla="*/ 18 w 69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526"/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20 w 76"/>
                  <a:gd name="T1" fmla="*/ 0 h 18"/>
                  <a:gd name="T2" fmla="*/ 17 w 76"/>
                  <a:gd name="T3" fmla="*/ 1 h 18"/>
                  <a:gd name="T4" fmla="*/ 15 w 76"/>
                  <a:gd name="T5" fmla="*/ 3 h 18"/>
                  <a:gd name="T6" fmla="*/ 12 w 76"/>
                  <a:gd name="T7" fmla="*/ 3 h 18"/>
                  <a:gd name="T8" fmla="*/ 8 w 76"/>
                  <a:gd name="T9" fmla="*/ 4 h 18"/>
                  <a:gd name="T10" fmla="*/ 5 w 76"/>
                  <a:gd name="T11" fmla="*/ 5 h 18"/>
                  <a:gd name="T12" fmla="*/ 3 w 76"/>
                  <a:gd name="T13" fmla="*/ 5 h 18"/>
                  <a:gd name="T14" fmla="*/ 1 w 76"/>
                  <a:gd name="T15" fmla="*/ 4 h 18"/>
                  <a:gd name="T16" fmla="*/ 0 w 76"/>
                  <a:gd name="T17" fmla="*/ 3 h 18"/>
                  <a:gd name="T18" fmla="*/ 1 w 76"/>
                  <a:gd name="T19" fmla="*/ 2 h 18"/>
                  <a:gd name="T20" fmla="*/ 3 w 76"/>
                  <a:gd name="T21" fmla="*/ 1 h 18"/>
                  <a:gd name="T22" fmla="*/ 5 w 76"/>
                  <a:gd name="T23" fmla="*/ 1 h 18"/>
                  <a:gd name="T24" fmla="*/ 8 w 76"/>
                  <a:gd name="T25" fmla="*/ 0 h 18"/>
                  <a:gd name="T26" fmla="*/ 12 w 76"/>
                  <a:gd name="T27" fmla="*/ 1 h 18"/>
                  <a:gd name="T28" fmla="*/ 15 w 76"/>
                  <a:gd name="T29" fmla="*/ 1 h 18"/>
                  <a:gd name="T30" fmla="*/ 18 w 76"/>
                  <a:gd name="T31" fmla="*/ 1 h 18"/>
                  <a:gd name="T32" fmla="*/ 20 w 7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527"/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21 w 83"/>
                  <a:gd name="T1" fmla="*/ 0 h 26"/>
                  <a:gd name="T2" fmla="*/ 19 w 83"/>
                  <a:gd name="T3" fmla="*/ 1 h 26"/>
                  <a:gd name="T4" fmla="*/ 16 w 83"/>
                  <a:gd name="T5" fmla="*/ 3 h 26"/>
                  <a:gd name="T6" fmla="*/ 12 w 83"/>
                  <a:gd name="T7" fmla="*/ 4 h 26"/>
                  <a:gd name="T8" fmla="*/ 9 w 83"/>
                  <a:gd name="T9" fmla="*/ 5 h 26"/>
                  <a:gd name="T10" fmla="*/ 5 w 83"/>
                  <a:gd name="T11" fmla="*/ 6 h 26"/>
                  <a:gd name="T12" fmla="*/ 3 w 83"/>
                  <a:gd name="T13" fmla="*/ 7 h 26"/>
                  <a:gd name="T14" fmla="*/ 1 w 83"/>
                  <a:gd name="T15" fmla="*/ 7 h 26"/>
                  <a:gd name="T16" fmla="*/ 0 w 83"/>
                  <a:gd name="T17" fmla="*/ 6 h 26"/>
                  <a:gd name="T18" fmla="*/ 1 w 83"/>
                  <a:gd name="T19" fmla="*/ 4 h 26"/>
                  <a:gd name="T20" fmla="*/ 3 w 83"/>
                  <a:gd name="T21" fmla="*/ 3 h 26"/>
                  <a:gd name="T22" fmla="*/ 6 w 83"/>
                  <a:gd name="T23" fmla="*/ 3 h 26"/>
                  <a:gd name="T24" fmla="*/ 10 w 83"/>
                  <a:gd name="T25" fmla="*/ 2 h 26"/>
                  <a:gd name="T26" fmla="*/ 14 w 83"/>
                  <a:gd name="T27" fmla="*/ 2 h 26"/>
                  <a:gd name="T28" fmla="*/ 17 w 83"/>
                  <a:gd name="T29" fmla="*/ 1 h 26"/>
                  <a:gd name="T30" fmla="*/ 20 w 83"/>
                  <a:gd name="T31" fmla="*/ 1 h 26"/>
                  <a:gd name="T32" fmla="*/ 21 w 83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528"/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23 w 90"/>
                  <a:gd name="T1" fmla="*/ 0 h 36"/>
                  <a:gd name="T2" fmla="*/ 21 w 90"/>
                  <a:gd name="T3" fmla="*/ 2 h 36"/>
                  <a:gd name="T4" fmla="*/ 18 w 90"/>
                  <a:gd name="T5" fmla="*/ 5 h 36"/>
                  <a:gd name="T6" fmla="*/ 14 w 90"/>
                  <a:gd name="T7" fmla="*/ 6 h 36"/>
                  <a:gd name="T8" fmla="*/ 10 w 90"/>
                  <a:gd name="T9" fmla="*/ 8 h 36"/>
                  <a:gd name="T10" fmla="*/ 6 w 90"/>
                  <a:gd name="T11" fmla="*/ 9 h 36"/>
                  <a:gd name="T12" fmla="*/ 3 w 90"/>
                  <a:gd name="T13" fmla="*/ 9 h 36"/>
                  <a:gd name="T14" fmla="*/ 1 w 90"/>
                  <a:gd name="T15" fmla="*/ 9 h 36"/>
                  <a:gd name="T16" fmla="*/ 0 w 90"/>
                  <a:gd name="T17" fmla="*/ 8 h 36"/>
                  <a:gd name="T18" fmla="*/ 1 w 90"/>
                  <a:gd name="T19" fmla="*/ 6 h 36"/>
                  <a:gd name="T20" fmla="*/ 3 w 90"/>
                  <a:gd name="T21" fmla="*/ 5 h 36"/>
                  <a:gd name="T22" fmla="*/ 6 w 90"/>
                  <a:gd name="T23" fmla="*/ 4 h 36"/>
                  <a:gd name="T24" fmla="*/ 10 w 90"/>
                  <a:gd name="T25" fmla="*/ 3 h 36"/>
                  <a:gd name="T26" fmla="*/ 13 w 90"/>
                  <a:gd name="T27" fmla="*/ 2 h 36"/>
                  <a:gd name="T28" fmla="*/ 17 w 90"/>
                  <a:gd name="T29" fmla="*/ 1 h 36"/>
                  <a:gd name="T30" fmla="*/ 21 w 90"/>
                  <a:gd name="T31" fmla="*/ 1 h 36"/>
                  <a:gd name="T32" fmla="*/ 23 w 9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7" name="Freeform 529"/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22 w 85"/>
                <a:gd name="T1" fmla="*/ 0 h 56"/>
                <a:gd name="T2" fmla="*/ 20 w 85"/>
                <a:gd name="T3" fmla="*/ 3 h 56"/>
                <a:gd name="T4" fmla="*/ 17 w 85"/>
                <a:gd name="T5" fmla="*/ 5 h 56"/>
                <a:gd name="T6" fmla="*/ 14 w 85"/>
                <a:gd name="T7" fmla="*/ 8 h 56"/>
                <a:gd name="T8" fmla="*/ 10 w 85"/>
                <a:gd name="T9" fmla="*/ 10 h 56"/>
                <a:gd name="T10" fmla="*/ 7 w 85"/>
                <a:gd name="T11" fmla="*/ 12 h 56"/>
                <a:gd name="T12" fmla="*/ 4 w 85"/>
                <a:gd name="T13" fmla="*/ 14 h 56"/>
                <a:gd name="T14" fmla="*/ 2 w 85"/>
                <a:gd name="T15" fmla="*/ 14 h 56"/>
                <a:gd name="T16" fmla="*/ 0 w 85"/>
                <a:gd name="T17" fmla="*/ 14 h 56"/>
                <a:gd name="T18" fmla="*/ 1 w 85"/>
                <a:gd name="T19" fmla="*/ 12 h 56"/>
                <a:gd name="T20" fmla="*/ 2 w 85"/>
                <a:gd name="T21" fmla="*/ 10 h 56"/>
                <a:gd name="T22" fmla="*/ 5 w 85"/>
                <a:gd name="T23" fmla="*/ 8 h 56"/>
                <a:gd name="T24" fmla="*/ 8 w 85"/>
                <a:gd name="T25" fmla="*/ 6 h 56"/>
                <a:gd name="T26" fmla="*/ 11 w 85"/>
                <a:gd name="T27" fmla="*/ 4 h 56"/>
                <a:gd name="T28" fmla="*/ 15 w 85"/>
                <a:gd name="T29" fmla="*/ 2 h 56"/>
                <a:gd name="T30" fmla="*/ 19 w 85"/>
                <a:gd name="T31" fmla="*/ 1 h 56"/>
                <a:gd name="T32" fmla="*/ 22 w 85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530"/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18 w 71"/>
                <a:gd name="T1" fmla="*/ 0 h 71"/>
                <a:gd name="T2" fmla="*/ 17 w 71"/>
                <a:gd name="T3" fmla="*/ 3 h 71"/>
                <a:gd name="T4" fmla="*/ 15 w 71"/>
                <a:gd name="T5" fmla="*/ 5 h 71"/>
                <a:gd name="T6" fmla="*/ 12 w 71"/>
                <a:gd name="T7" fmla="*/ 9 h 71"/>
                <a:gd name="T8" fmla="*/ 9 w 71"/>
                <a:gd name="T9" fmla="*/ 12 h 71"/>
                <a:gd name="T10" fmla="*/ 6 w 71"/>
                <a:gd name="T11" fmla="*/ 15 h 71"/>
                <a:gd name="T12" fmla="*/ 4 w 71"/>
                <a:gd name="T13" fmla="*/ 17 h 71"/>
                <a:gd name="T14" fmla="*/ 1 w 71"/>
                <a:gd name="T15" fmla="*/ 18 h 71"/>
                <a:gd name="T16" fmla="*/ 0 w 71"/>
                <a:gd name="T17" fmla="*/ 18 h 71"/>
                <a:gd name="T18" fmla="*/ 0 w 71"/>
                <a:gd name="T19" fmla="*/ 16 h 71"/>
                <a:gd name="T20" fmla="*/ 2 w 71"/>
                <a:gd name="T21" fmla="*/ 14 h 71"/>
                <a:gd name="T22" fmla="*/ 4 w 71"/>
                <a:gd name="T23" fmla="*/ 11 h 71"/>
                <a:gd name="T24" fmla="*/ 7 w 71"/>
                <a:gd name="T25" fmla="*/ 8 h 71"/>
                <a:gd name="T26" fmla="*/ 11 w 71"/>
                <a:gd name="T27" fmla="*/ 5 h 71"/>
                <a:gd name="T28" fmla="*/ 14 w 71"/>
                <a:gd name="T29" fmla="*/ 3 h 71"/>
                <a:gd name="T30" fmla="*/ 16 w 71"/>
                <a:gd name="T31" fmla="*/ 1 h 71"/>
                <a:gd name="T32" fmla="*/ 18 w 71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531"/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16 h 64"/>
                <a:gd name="T2" fmla="*/ 1 w 66"/>
                <a:gd name="T3" fmla="*/ 15 h 64"/>
                <a:gd name="T4" fmla="*/ 2 w 66"/>
                <a:gd name="T5" fmla="*/ 13 h 64"/>
                <a:gd name="T6" fmla="*/ 5 w 66"/>
                <a:gd name="T7" fmla="*/ 12 h 64"/>
                <a:gd name="T8" fmla="*/ 7 w 66"/>
                <a:gd name="T9" fmla="*/ 9 h 64"/>
                <a:gd name="T10" fmla="*/ 10 w 66"/>
                <a:gd name="T11" fmla="*/ 7 h 64"/>
                <a:gd name="T12" fmla="*/ 13 w 66"/>
                <a:gd name="T13" fmla="*/ 5 h 64"/>
                <a:gd name="T14" fmla="*/ 15 w 66"/>
                <a:gd name="T15" fmla="*/ 2 h 64"/>
                <a:gd name="T16" fmla="*/ 17 w 66"/>
                <a:gd name="T17" fmla="*/ 0 h 64"/>
                <a:gd name="T18" fmla="*/ 16 w 66"/>
                <a:gd name="T19" fmla="*/ 3 h 64"/>
                <a:gd name="T20" fmla="*/ 14 w 66"/>
                <a:gd name="T21" fmla="*/ 6 h 64"/>
                <a:gd name="T22" fmla="*/ 12 w 66"/>
                <a:gd name="T23" fmla="*/ 9 h 64"/>
                <a:gd name="T24" fmla="*/ 9 w 66"/>
                <a:gd name="T25" fmla="*/ 12 h 64"/>
                <a:gd name="T26" fmla="*/ 6 w 66"/>
                <a:gd name="T27" fmla="*/ 15 h 64"/>
                <a:gd name="T28" fmla="*/ 4 w 66"/>
                <a:gd name="T29" fmla="*/ 16 h 64"/>
                <a:gd name="T30" fmla="*/ 2 w 66"/>
                <a:gd name="T31" fmla="*/ 16 h 64"/>
                <a:gd name="T32" fmla="*/ 0 w 66"/>
                <a:gd name="T33" fmla="*/ 16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532"/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18 w 77"/>
                <a:gd name="T1" fmla="*/ 0 h 314"/>
                <a:gd name="T2" fmla="*/ 18 w 77"/>
                <a:gd name="T3" fmla="*/ 0 h 314"/>
                <a:gd name="T4" fmla="*/ 19 w 77"/>
                <a:gd name="T5" fmla="*/ 0 h 314"/>
                <a:gd name="T6" fmla="*/ 19 w 77"/>
                <a:gd name="T7" fmla="*/ 1 h 314"/>
                <a:gd name="T8" fmla="*/ 20 w 77"/>
                <a:gd name="T9" fmla="*/ 2 h 314"/>
                <a:gd name="T10" fmla="*/ 12 w 77"/>
                <a:gd name="T11" fmla="*/ 11 h 314"/>
                <a:gd name="T12" fmla="*/ 7 w 77"/>
                <a:gd name="T13" fmla="*/ 22 h 314"/>
                <a:gd name="T14" fmla="*/ 4 w 77"/>
                <a:gd name="T15" fmla="*/ 32 h 314"/>
                <a:gd name="T16" fmla="*/ 4 w 77"/>
                <a:gd name="T17" fmla="*/ 42 h 314"/>
                <a:gd name="T18" fmla="*/ 4 w 77"/>
                <a:gd name="T19" fmla="*/ 53 h 314"/>
                <a:gd name="T20" fmla="*/ 6 w 77"/>
                <a:gd name="T21" fmla="*/ 62 h 314"/>
                <a:gd name="T22" fmla="*/ 8 w 77"/>
                <a:gd name="T23" fmla="*/ 71 h 314"/>
                <a:gd name="T24" fmla="*/ 10 w 77"/>
                <a:gd name="T25" fmla="*/ 78 h 314"/>
                <a:gd name="T26" fmla="*/ 6 w 77"/>
                <a:gd name="T27" fmla="*/ 73 h 314"/>
                <a:gd name="T28" fmla="*/ 3 w 77"/>
                <a:gd name="T29" fmla="*/ 64 h 314"/>
                <a:gd name="T30" fmla="*/ 1 w 77"/>
                <a:gd name="T31" fmla="*/ 54 h 314"/>
                <a:gd name="T32" fmla="*/ 0 w 77"/>
                <a:gd name="T33" fmla="*/ 41 h 314"/>
                <a:gd name="T34" fmla="*/ 2 w 77"/>
                <a:gd name="T35" fmla="*/ 29 h 314"/>
                <a:gd name="T36" fmla="*/ 5 w 77"/>
                <a:gd name="T37" fmla="*/ 17 h 314"/>
                <a:gd name="T38" fmla="*/ 10 w 77"/>
                <a:gd name="T39" fmla="*/ 7 h 314"/>
                <a:gd name="T40" fmla="*/ 18 w 77"/>
                <a:gd name="T41" fmla="*/ 0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533"/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2 w 67"/>
                <a:gd name="T3" fmla="*/ 2 h 38"/>
                <a:gd name="T4" fmla="*/ 5 w 67"/>
                <a:gd name="T5" fmla="*/ 4 h 38"/>
                <a:gd name="T6" fmla="*/ 7 w 67"/>
                <a:gd name="T7" fmla="*/ 6 h 38"/>
                <a:gd name="T8" fmla="*/ 10 w 67"/>
                <a:gd name="T9" fmla="*/ 8 h 38"/>
                <a:gd name="T10" fmla="*/ 13 w 67"/>
                <a:gd name="T11" fmla="*/ 9 h 38"/>
                <a:gd name="T12" fmla="*/ 15 w 67"/>
                <a:gd name="T13" fmla="*/ 10 h 38"/>
                <a:gd name="T14" fmla="*/ 16 w 67"/>
                <a:gd name="T15" fmla="*/ 10 h 38"/>
                <a:gd name="T16" fmla="*/ 17 w 67"/>
                <a:gd name="T17" fmla="*/ 9 h 38"/>
                <a:gd name="T18" fmla="*/ 17 w 67"/>
                <a:gd name="T19" fmla="*/ 9 h 38"/>
                <a:gd name="T20" fmla="*/ 16 w 67"/>
                <a:gd name="T21" fmla="*/ 8 h 38"/>
                <a:gd name="T22" fmla="*/ 14 w 67"/>
                <a:gd name="T23" fmla="*/ 7 h 38"/>
                <a:gd name="T24" fmla="*/ 11 w 67"/>
                <a:gd name="T25" fmla="*/ 6 h 38"/>
                <a:gd name="T26" fmla="*/ 8 w 67"/>
                <a:gd name="T27" fmla="*/ 5 h 38"/>
                <a:gd name="T28" fmla="*/ 5 w 67"/>
                <a:gd name="T29" fmla="*/ 3 h 38"/>
                <a:gd name="T30" fmla="*/ 3 w 67"/>
                <a:gd name="T31" fmla="*/ 2 h 38"/>
                <a:gd name="T32" fmla="*/ 0 w 6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34"/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19 w 77"/>
                <a:gd name="T1" fmla="*/ 12 h 46"/>
                <a:gd name="T2" fmla="*/ 18 w 77"/>
                <a:gd name="T3" fmla="*/ 12 h 46"/>
                <a:gd name="T4" fmla="*/ 16 w 77"/>
                <a:gd name="T5" fmla="*/ 12 h 46"/>
                <a:gd name="T6" fmla="*/ 14 w 77"/>
                <a:gd name="T7" fmla="*/ 11 h 46"/>
                <a:gd name="T8" fmla="*/ 11 w 77"/>
                <a:gd name="T9" fmla="*/ 9 h 46"/>
                <a:gd name="T10" fmla="*/ 8 w 77"/>
                <a:gd name="T11" fmla="*/ 8 h 46"/>
                <a:gd name="T12" fmla="*/ 5 w 77"/>
                <a:gd name="T13" fmla="*/ 6 h 46"/>
                <a:gd name="T14" fmla="*/ 2 w 77"/>
                <a:gd name="T15" fmla="*/ 3 h 46"/>
                <a:gd name="T16" fmla="*/ 0 w 77"/>
                <a:gd name="T17" fmla="*/ 0 h 46"/>
                <a:gd name="T18" fmla="*/ 2 w 77"/>
                <a:gd name="T19" fmla="*/ 2 h 46"/>
                <a:gd name="T20" fmla="*/ 5 w 77"/>
                <a:gd name="T21" fmla="*/ 3 h 46"/>
                <a:gd name="T22" fmla="*/ 8 w 77"/>
                <a:gd name="T23" fmla="*/ 5 h 46"/>
                <a:gd name="T24" fmla="*/ 12 w 77"/>
                <a:gd name="T25" fmla="*/ 7 h 46"/>
                <a:gd name="T26" fmla="*/ 14 w 77"/>
                <a:gd name="T27" fmla="*/ 8 h 46"/>
                <a:gd name="T28" fmla="*/ 17 w 77"/>
                <a:gd name="T29" fmla="*/ 9 h 46"/>
                <a:gd name="T30" fmla="*/ 18 w 77"/>
                <a:gd name="T31" fmla="*/ 11 h 46"/>
                <a:gd name="T32" fmla="*/ 19 w 77"/>
                <a:gd name="T33" fmla="*/ 12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535"/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24 w 98"/>
                <a:gd name="T1" fmla="*/ 14 h 61"/>
                <a:gd name="T2" fmla="*/ 23 w 98"/>
                <a:gd name="T3" fmla="*/ 15 h 61"/>
                <a:gd name="T4" fmla="*/ 20 w 98"/>
                <a:gd name="T5" fmla="*/ 14 h 61"/>
                <a:gd name="T6" fmla="*/ 17 w 98"/>
                <a:gd name="T7" fmla="*/ 13 h 61"/>
                <a:gd name="T8" fmla="*/ 13 w 98"/>
                <a:gd name="T9" fmla="*/ 11 h 61"/>
                <a:gd name="T10" fmla="*/ 9 w 98"/>
                <a:gd name="T11" fmla="*/ 8 h 61"/>
                <a:gd name="T12" fmla="*/ 5 w 98"/>
                <a:gd name="T13" fmla="*/ 6 h 61"/>
                <a:gd name="T14" fmla="*/ 2 w 98"/>
                <a:gd name="T15" fmla="*/ 3 h 61"/>
                <a:gd name="T16" fmla="*/ 0 w 98"/>
                <a:gd name="T17" fmla="*/ 0 h 61"/>
                <a:gd name="T18" fmla="*/ 2 w 98"/>
                <a:gd name="T19" fmla="*/ 1 h 61"/>
                <a:gd name="T20" fmla="*/ 5 w 98"/>
                <a:gd name="T21" fmla="*/ 3 h 61"/>
                <a:gd name="T22" fmla="*/ 9 w 98"/>
                <a:gd name="T23" fmla="*/ 5 h 61"/>
                <a:gd name="T24" fmla="*/ 13 w 98"/>
                <a:gd name="T25" fmla="*/ 7 h 61"/>
                <a:gd name="T26" fmla="*/ 17 w 98"/>
                <a:gd name="T27" fmla="*/ 9 h 61"/>
                <a:gd name="T28" fmla="*/ 21 w 98"/>
                <a:gd name="T29" fmla="*/ 11 h 61"/>
                <a:gd name="T30" fmla="*/ 23 w 98"/>
                <a:gd name="T31" fmla="*/ 13 h 61"/>
                <a:gd name="T32" fmla="*/ 24 w 98"/>
                <a:gd name="T33" fmla="*/ 14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36"/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26 w 107"/>
                <a:gd name="T1" fmla="*/ 16 h 67"/>
                <a:gd name="T2" fmla="*/ 25 w 107"/>
                <a:gd name="T3" fmla="*/ 16 h 67"/>
                <a:gd name="T4" fmla="*/ 22 w 107"/>
                <a:gd name="T5" fmla="*/ 16 h 67"/>
                <a:gd name="T6" fmla="*/ 18 w 107"/>
                <a:gd name="T7" fmla="*/ 14 h 67"/>
                <a:gd name="T8" fmla="*/ 13 w 107"/>
                <a:gd name="T9" fmla="*/ 11 h 67"/>
                <a:gd name="T10" fmla="*/ 9 w 107"/>
                <a:gd name="T11" fmla="*/ 9 h 67"/>
                <a:gd name="T12" fmla="*/ 5 w 107"/>
                <a:gd name="T13" fmla="*/ 6 h 67"/>
                <a:gd name="T14" fmla="*/ 1 w 107"/>
                <a:gd name="T15" fmla="*/ 3 h 67"/>
                <a:gd name="T16" fmla="*/ 0 w 107"/>
                <a:gd name="T17" fmla="*/ 0 h 67"/>
                <a:gd name="T18" fmla="*/ 1 w 107"/>
                <a:gd name="T19" fmla="*/ 1 h 67"/>
                <a:gd name="T20" fmla="*/ 5 w 107"/>
                <a:gd name="T21" fmla="*/ 3 h 67"/>
                <a:gd name="T22" fmla="*/ 9 w 107"/>
                <a:gd name="T23" fmla="*/ 5 h 67"/>
                <a:gd name="T24" fmla="*/ 14 w 107"/>
                <a:gd name="T25" fmla="*/ 8 h 67"/>
                <a:gd name="T26" fmla="*/ 19 w 107"/>
                <a:gd name="T27" fmla="*/ 11 h 67"/>
                <a:gd name="T28" fmla="*/ 23 w 107"/>
                <a:gd name="T29" fmla="*/ 13 h 67"/>
                <a:gd name="T30" fmla="*/ 26 w 107"/>
                <a:gd name="T31" fmla="*/ 15 h 67"/>
                <a:gd name="T32" fmla="*/ 26 w 107"/>
                <a:gd name="T33" fmla="*/ 16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537"/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22 w 86"/>
                <a:gd name="T1" fmla="*/ 18 h 72"/>
                <a:gd name="T2" fmla="*/ 21 w 86"/>
                <a:gd name="T3" fmla="*/ 18 h 72"/>
                <a:gd name="T4" fmla="*/ 18 w 86"/>
                <a:gd name="T5" fmla="*/ 17 h 72"/>
                <a:gd name="T6" fmla="*/ 15 w 86"/>
                <a:gd name="T7" fmla="*/ 15 h 72"/>
                <a:gd name="T8" fmla="*/ 11 w 86"/>
                <a:gd name="T9" fmla="*/ 12 h 72"/>
                <a:gd name="T10" fmla="*/ 7 w 86"/>
                <a:gd name="T11" fmla="*/ 9 h 72"/>
                <a:gd name="T12" fmla="*/ 4 w 86"/>
                <a:gd name="T13" fmla="*/ 6 h 72"/>
                <a:gd name="T14" fmla="*/ 2 w 86"/>
                <a:gd name="T15" fmla="*/ 3 h 72"/>
                <a:gd name="T16" fmla="*/ 0 w 86"/>
                <a:gd name="T17" fmla="*/ 0 h 72"/>
                <a:gd name="T18" fmla="*/ 2 w 86"/>
                <a:gd name="T19" fmla="*/ 2 h 72"/>
                <a:gd name="T20" fmla="*/ 5 w 86"/>
                <a:gd name="T21" fmla="*/ 4 h 72"/>
                <a:gd name="T22" fmla="*/ 9 w 86"/>
                <a:gd name="T23" fmla="*/ 7 h 72"/>
                <a:gd name="T24" fmla="*/ 13 w 86"/>
                <a:gd name="T25" fmla="*/ 10 h 72"/>
                <a:gd name="T26" fmla="*/ 17 w 86"/>
                <a:gd name="T27" fmla="*/ 12 h 72"/>
                <a:gd name="T28" fmla="*/ 20 w 86"/>
                <a:gd name="T29" fmla="*/ 15 h 72"/>
                <a:gd name="T30" fmla="*/ 22 w 86"/>
                <a:gd name="T31" fmla="*/ 17 h 72"/>
                <a:gd name="T32" fmla="*/ 22 w 86"/>
                <a:gd name="T33" fmla="*/ 18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38"/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17 w 72"/>
                <a:gd name="T1" fmla="*/ 16 h 62"/>
                <a:gd name="T2" fmla="*/ 16 w 72"/>
                <a:gd name="T3" fmla="*/ 16 h 62"/>
                <a:gd name="T4" fmla="*/ 14 w 72"/>
                <a:gd name="T5" fmla="*/ 15 h 62"/>
                <a:gd name="T6" fmla="*/ 12 w 72"/>
                <a:gd name="T7" fmla="*/ 14 h 62"/>
                <a:gd name="T8" fmla="*/ 9 w 72"/>
                <a:gd name="T9" fmla="*/ 12 h 62"/>
                <a:gd name="T10" fmla="*/ 6 w 72"/>
                <a:gd name="T11" fmla="*/ 9 h 62"/>
                <a:gd name="T12" fmla="*/ 3 w 72"/>
                <a:gd name="T13" fmla="*/ 7 h 62"/>
                <a:gd name="T14" fmla="*/ 1 w 72"/>
                <a:gd name="T15" fmla="*/ 4 h 62"/>
                <a:gd name="T16" fmla="*/ 0 w 72"/>
                <a:gd name="T17" fmla="*/ 0 h 62"/>
                <a:gd name="T18" fmla="*/ 2 w 72"/>
                <a:gd name="T19" fmla="*/ 2 h 62"/>
                <a:gd name="T20" fmla="*/ 4 w 72"/>
                <a:gd name="T21" fmla="*/ 4 h 62"/>
                <a:gd name="T22" fmla="*/ 7 w 72"/>
                <a:gd name="T23" fmla="*/ 7 h 62"/>
                <a:gd name="T24" fmla="*/ 10 w 72"/>
                <a:gd name="T25" fmla="*/ 9 h 62"/>
                <a:gd name="T26" fmla="*/ 14 w 72"/>
                <a:gd name="T27" fmla="*/ 11 h 62"/>
                <a:gd name="T28" fmla="*/ 16 w 72"/>
                <a:gd name="T29" fmla="*/ 13 h 62"/>
                <a:gd name="T30" fmla="*/ 17 w 72"/>
                <a:gd name="T31" fmla="*/ 15 h 62"/>
                <a:gd name="T32" fmla="*/ 17 w 72"/>
                <a:gd name="T33" fmla="*/ 16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539"/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12 w 51"/>
                <a:gd name="T1" fmla="*/ 13 h 54"/>
                <a:gd name="T2" fmla="*/ 11 w 51"/>
                <a:gd name="T3" fmla="*/ 13 h 54"/>
                <a:gd name="T4" fmla="*/ 10 w 51"/>
                <a:gd name="T5" fmla="*/ 12 h 54"/>
                <a:gd name="T6" fmla="*/ 7 w 51"/>
                <a:gd name="T7" fmla="*/ 10 h 54"/>
                <a:gd name="T8" fmla="*/ 5 w 51"/>
                <a:gd name="T9" fmla="*/ 8 h 54"/>
                <a:gd name="T10" fmla="*/ 3 w 51"/>
                <a:gd name="T11" fmla="*/ 6 h 54"/>
                <a:gd name="T12" fmla="*/ 1 w 51"/>
                <a:gd name="T13" fmla="*/ 3 h 54"/>
                <a:gd name="T14" fmla="*/ 0 w 51"/>
                <a:gd name="T15" fmla="*/ 1 h 54"/>
                <a:gd name="T16" fmla="*/ 0 w 51"/>
                <a:gd name="T17" fmla="*/ 0 h 54"/>
                <a:gd name="T18" fmla="*/ 1 w 51"/>
                <a:gd name="T19" fmla="*/ 1 h 54"/>
                <a:gd name="T20" fmla="*/ 3 w 51"/>
                <a:gd name="T21" fmla="*/ 3 h 54"/>
                <a:gd name="T22" fmla="*/ 5 w 51"/>
                <a:gd name="T23" fmla="*/ 5 h 54"/>
                <a:gd name="T24" fmla="*/ 7 w 51"/>
                <a:gd name="T25" fmla="*/ 6 h 54"/>
                <a:gd name="T26" fmla="*/ 9 w 51"/>
                <a:gd name="T27" fmla="*/ 8 h 54"/>
                <a:gd name="T28" fmla="*/ 11 w 51"/>
                <a:gd name="T29" fmla="*/ 10 h 54"/>
                <a:gd name="T30" fmla="*/ 12 w 51"/>
                <a:gd name="T31" fmla="*/ 12 h 54"/>
                <a:gd name="T32" fmla="*/ 12 w 51"/>
                <a:gd name="T33" fmla="*/ 13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40"/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9 w 30"/>
                <a:gd name="T1" fmla="*/ 9 h 35"/>
                <a:gd name="T2" fmla="*/ 6 w 30"/>
                <a:gd name="T3" fmla="*/ 9 h 35"/>
                <a:gd name="T4" fmla="*/ 3 w 30"/>
                <a:gd name="T5" fmla="*/ 6 h 35"/>
                <a:gd name="T6" fmla="*/ 0 w 30"/>
                <a:gd name="T7" fmla="*/ 3 h 35"/>
                <a:gd name="T8" fmla="*/ 0 w 30"/>
                <a:gd name="T9" fmla="*/ 0 h 35"/>
                <a:gd name="T10" fmla="*/ 2 w 30"/>
                <a:gd name="T11" fmla="*/ 3 h 35"/>
                <a:gd name="T12" fmla="*/ 6 w 30"/>
                <a:gd name="T13" fmla="*/ 6 h 35"/>
                <a:gd name="T14" fmla="*/ 9 w 30"/>
                <a:gd name="T15" fmla="*/ 8 h 35"/>
                <a:gd name="T16" fmla="*/ 9 w 30"/>
                <a:gd name="T17" fmla="*/ 9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541"/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1 w 44"/>
                <a:gd name="T3" fmla="*/ 1 h 38"/>
                <a:gd name="T4" fmla="*/ 3 w 44"/>
                <a:gd name="T5" fmla="*/ 2 h 38"/>
                <a:gd name="T6" fmla="*/ 5 w 44"/>
                <a:gd name="T7" fmla="*/ 3 h 38"/>
                <a:gd name="T8" fmla="*/ 7 w 44"/>
                <a:gd name="T9" fmla="*/ 5 h 38"/>
                <a:gd name="T10" fmla="*/ 9 w 44"/>
                <a:gd name="T11" fmla="*/ 6 h 38"/>
                <a:gd name="T12" fmla="*/ 11 w 44"/>
                <a:gd name="T13" fmla="*/ 8 h 38"/>
                <a:gd name="T14" fmla="*/ 11 w 44"/>
                <a:gd name="T15" fmla="*/ 9 h 38"/>
                <a:gd name="T16" fmla="*/ 11 w 44"/>
                <a:gd name="T17" fmla="*/ 10 h 38"/>
                <a:gd name="T18" fmla="*/ 9 w 44"/>
                <a:gd name="T19" fmla="*/ 10 h 38"/>
                <a:gd name="T20" fmla="*/ 6 w 44"/>
                <a:gd name="T21" fmla="*/ 7 h 38"/>
                <a:gd name="T22" fmla="*/ 3 w 44"/>
                <a:gd name="T23" fmla="*/ 3 h 38"/>
                <a:gd name="T24" fmla="*/ 0 w 44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42"/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6 w 22"/>
                <a:gd name="T1" fmla="*/ 0 h 47"/>
                <a:gd name="T2" fmla="*/ 5 w 22"/>
                <a:gd name="T3" fmla="*/ 2 h 47"/>
                <a:gd name="T4" fmla="*/ 2 w 22"/>
                <a:gd name="T5" fmla="*/ 6 h 47"/>
                <a:gd name="T6" fmla="*/ 0 w 22"/>
                <a:gd name="T7" fmla="*/ 9 h 47"/>
                <a:gd name="T8" fmla="*/ 1 w 22"/>
                <a:gd name="T9" fmla="*/ 12 h 47"/>
                <a:gd name="T10" fmla="*/ 2 w 22"/>
                <a:gd name="T11" fmla="*/ 11 h 47"/>
                <a:gd name="T12" fmla="*/ 4 w 22"/>
                <a:gd name="T13" fmla="*/ 8 h 47"/>
                <a:gd name="T14" fmla="*/ 5 w 22"/>
                <a:gd name="T15" fmla="*/ 3 h 47"/>
                <a:gd name="T16" fmla="*/ 6 w 2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543"/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3 h 53"/>
                <a:gd name="T4" fmla="*/ 1 w 13"/>
                <a:gd name="T5" fmla="*/ 8 h 53"/>
                <a:gd name="T6" fmla="*/ 1 w 13"/>
                <a:gd name="T7" fmla="*/ 12 h 53"/>
                <a:gd name="T8" fmla="*/ 3 w 13"/>
                <a:gd name="T9" fmla="*/ 14 h 53"/>
                <a:gd name="T10" fmla="*/ 4 w 13"/>
                <a:gd name="T11" fmla="*/ 12 h 53"/>
                <a:gd name="T12" fmla="*/ 3 w 13"/>
                <a:gd name="T13" fmla="*/ 8 h 53"/>
                <a:gd name="T14" fmla="*/ 1 w 13"/>
                <a:gd name="T15" fmla="*/ 3 h 53"/>
                <a:gd name="T16" fmla="*/ 0 w 13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44"/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10 w 40"/>
                <a:gd name="T1" fmla="*/ 0 h 47"/>
                <a:gd name="T2" fmla="*/ 8 w 40"/>
                <a:gd name="T3" fmla="*/ 4 h 47"/>
                <a:gd name="T4" fmla="*/ 5 w 40"/>
                <a:gd name="T5" fmla="*/ 8 h 47"/>
                <a:gd name="T6" fmla="*/ 2 w 40"/>
                <a:gd name="T7" fmla="*/ 12 h 47"/>
                <a:gd name="T8" fmla="*/ 0 w 40"/>
                <a:gd name="T9" fmla="*/ 12 h 47"/>
                <a:gd name="T10" fmla="*/ 0 w 40"/>
                <a:gd name="T11" fmla="*/ 11 h 47"/>
                <a:gd name="T12" fmla="*/ 1 w 40"/>
                <a:gd name="T13" fmla="*/ 10 h 47"/>
                <a:gd name="T14" fmla="*/ 2 w 40"/>
                <a:gd name="T15" fmla="*/ 8 h 47"/>
                <a:gd name="T16" fmla="*/ 4 w 40"/>
                <a:gd name="T17" fmla="*/ 6 h 47"/>
                <a:gd name="T18" fmla="*/ 6 w 40"/>
                <a:gd name="T19" fmla="*/ 5 h 47"/>
                <a:gd name="T20" fmla="*/ 8 w 40"/>
                <a:gd name="T21" fmla="*/ 3 h 47"/>
                <a:gd name="T22" fmla="*/ 10 w 40"/>
                <a:gd name="T23" fmla="*/ 2 h 47"/>
                <a:gd name="T24" fmla="*/ 10 w 40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545"/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18 w 69"/>
                <a:gd name="T1" fmla="*/ 3 h 14"/>
                <a:gd name="T2" fmla="*/ 16 w 69"/>
                <a:gd name="T3" fmla="*/ 3 h 14"/>
                <a:gd name="T4" fmla="*/ 13 w 69"/>
                <a:gd name="T5" fmla="*/ 4 h 14"/>
                <a:gd name="T6" fmla="*/ 10 w 69"/>
                <a:gd name="T7" fmla="*/ 4 h 14"/>
                <a:gd name="T8" fmla="*/ 8 w 69"/>
                <a:gd name="T9" fmla="*/ 4 h 14"/>
                <a:gd name="T10" fmla="*/ 5 w 69"/>
                <a:gd name="T11" fmla="*/ 4 h 14"/>
                <a:gd name="T12" fmla="*/ 3 w 69"/>
                <a:gd name="T13" fmla="*/ 3 h 14"/>
                <a:gd name="T14" fmla="*/ 1 w 69"/>
                <a:gd name="T15" fmla="*/ 3 h 14"/>
                <a:gd name="T16" fmla="*/ 0 w 69"/>
                <a:gd name="T17" fmla="*/ 1 h 14"/>
                <a:gd name="T18" fmla="*/ 1 w 69"/>
                <a:gd name="T19" fmla="*/ 1 h 14"/>
                <a:gd name="T20" fmla="*/ 2 w 69"/>
                <a:gd name="T21" fmla="*/ 0 h 14"/>
                <a:gd name="T22" fmla="*/ 5 w 69"/>
                <a:gd name="T23" fmla="*/ 0 h 14"/>
                <a:gd name="T24" fmla="*/ 7 w 69"/>
                <a:gd name="T25" fmla="*/ 1 h 14"/>
                <a:gd name="T26" fmla="*/ 10 w 69"/>
                <a:gd name="T27" fmla="*/ 2 h 14"/>
                <a:gd name="T28" fmla="*/ 13 w 69"/>
                <a:gd name="T29" fmla="*/ 3 h 14"/>
                <a:gd name="T30" fmla="*/ 16 w 69"/>
                <a:gd name="T31" fmla="*/ 3 h 14"/>
                <a:gd name="T32" fmla="*/ 18 w 69"/>
                <a:gd name="T33" fmla="*/ 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46"/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16 w 66"/>
                <a:gd name="T1" fmla="*/ 6 h 23"/>
                <a:gd name="T2" fmla="*/ 14 w 66"/>
                <a:gd name="T3" fmla="*/ 6 h 23"/>
                <a:gd name="T4" fmla="*/ 12 w 66"/>
                <a:gd name="T5" fmla="*/ 6 h 23"/>
                <a:gd name="T6" fmla="*/ 9 w 66"/>
                <a:gd name="T7" fmla="*/ 5 h 23"/>
                <a:gd name="T8" fmla="*/ 7 w 66"/>
                <a:gd name="T9" fmla="*/ 5 h 23"/>
                <a:gd name="T10" fmla="*/ 4 w 66"/>
                <a:gd name="T11" fmla="*/ 4 h 23"/>
                <a:gd name="T12" fmla="*/ 2 w 66"/>
                <a:gd name="T13" fmla="*/ 3 h 23"/>
                <a:gd name="T14" fmla="*/ 0 w 66"/>
                <a:gd name="T15" fmla="*/ 2 h 23"/>
                <a:gd name="T16" fmla="*/ 0 w 66"/>
                <a:gd name="T17" fmla="*/ 1 h 23"/>
                <a:gd name="T18" fmla="*/ 0 w 66"/>
                <a:gd name="T19" fmla="*/ 0 h 23"/>
                <a:gd name="T20" fmla="*/ 2 w 66"/>
                <a:gd name="T21" fmla="*/ 0 h 23"/>
                <a:gd name="T22" fmla="*/ 4 w 66"/>
                <a:gd name="T23" fmla="*/ 1 h 23"/>
                <a:gd name="T24" fmla="*/ 7 w 66"/>
                <a:gd name="T25" fmla="*/ 2 h 23"/>
                <a:gd name="T26" fmla="*/ 10 w 66"/>
                <a:gd name="T27" fmla="*/ 3 h 23"/>
                <a:gd name="T28" fmla="*/ 12 w 66"/>
                <a:gd name="T29" fmla="*/ 5 h 23"/>
                <a:gd name="T30" fmla="*/ 15 w 66"/>
                <a:gd name="T31" fmla="*/ 6 h 23"/>
                <a:gd name="T32" fmla="*/ 16 w 66"/>
                <a:gd name="T33" fmla="*/ 6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547"/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16 w 64"/>
                <a:gd name="T1" fmla="*/ 2 h 14"/>
                <a:gd name="T2" fmla="*/ 16 w 64"/>
                <a:gd name="T3" fmla="*/ 3 h 14"/>
                <a:gd name="T4" fmla="*/ 14 w 64"/>
                <a:gd name="T5" fmla="*/ 3 h 14"/>
                <a:gd name="T6" fmla="*/ 12 w 64"/>
                <a:gd name="T7" fmla="*/ 4 h 14"/>
                <a:gd name="T8" fmla="*/ 9 w 64"/>
                <a:gd name="T9" fmla="*/ 4 h 14"/>
                <a:gd name="T10" fmla="*/ 6 w 64"/>
                <a:gd name="T11" fmla="*/ 4 h 14"/>
                <a:gd name="T12" fmla="*/ 4 w 64"/>
                <a:gd name="T13" fmla="*/ 4 h 14"/>
                <a:gd name="T14" fmla="*/ 1 w 64"/>
                <a:gd name="T15" fmla="*/ 3 h 14"/>
                <a:gd name="T16" fmla="*/ 0 w 64"/>
                <a:gd name="T17" fmla="*/ 2 h 14"/>
                <a:gd name="T18" fmla="*/ 0 w 64"/>
                <a:gd name="T19" fmla="*/ 1 h 14"/>
                <a:gd name="T20" fmla="*/ 1 w 64"/>
                <a:gd name="T21" fmla="*/ 0 h 14"/>
                <a:gd name="T22" fmla="*/ 4 w 64"/>
                <a:gd name="T23" fmla="*/ 0 h 14"/>
                <a:gd name="T24" fmla="*/ 6 w 64"/>
                <a:gd name="T25" fmla="*/ 1 h 14"/>
                <a:gd name="T26" fmla="*/ 9 w 64"/>
                <a:gd name="T27" fmla="*/ 1 h 14"/>
                <a:gd name="T28" fmla="*/ 12 w 64"/>
                <a:gd name="T29" fmla="*/ 2 h 14"/>
                <a:gd name="T30" fmla="*/ 14 w 64"/>
                <a:gd name="T31" fmla="*/ 2 h 14"/>
                <a:gd name="T32" fmla="*/ 16 w 64"/>
                <a:gd name="T33" fmla="*/ 2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48"/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19 w 75"/>
                <a:gd name="T1" fmla="*/ 0 h 22"/>
                <a:gd name="T2" fmla="*/ 17 w 75"/>
                <a:gd name="T3" fmla="*/ 1 h 22"/>
                <a:gd name="T4" fmla="*/ 15 w 75"/>
                <a:gd name="T5" fmla="*/ 2 h 22"/>
                <a:gd name="T6" fmla="*/ 11 w 75"/>
                <a:gd name="T7" fmla="*/ 3 h 22"/>
                <a:gd name="T8" fmla="*/ 9 w 75"/>
                <a:gd name="T9" fmla="*/ 4 h 22"/>
                <a:gd name="T10" fmla="*/ 6 w 75"/>
                <a:gd name="T11" fmla="*/ 5 h 22"/>
                <a:gd name="T12" fmla="*/ 3 w 75"/>
                <a:gd name="T13" fmla="*/ 5 h 22"/>
                <a:gd name="T14" fmla="*/ 2 w 75"/>
                <a:gd name="T15" fmla="*/ 5 h 22"/>
                <a:gd name="T16" fmla="*/ 0 w 75"/>
                <a:gd name="T17" fmla="*/ 4 h 22"/>
                <a:gd name="T18" fmla="*/ 1 w 75"/>
                <a:gd name="T19" fmla="*/ 3 h 22"/>
                <a:gd name="T20" fmla="*/ 3 w 75"/>
                <a:gd name="T21" fmla="*/ 2 h 22"/>
                <a:gd name="T22" fmla="*/ 5 w 75"/>
                <a:gd name="T23" fmla="*/ 1 h 22"/>
                <a:gd name="T24" fmla="*/ 8 w 75"/>
                <a:gd name="T25" fmla="*/ 1 h 22"/>
                <a:gd name="T26" fmla="*/ 11 w 75"/>
                <a:gd name="T27" fmla="*/ 1 h 22"/>
                <a:gd name="T28" fmla="*/ 15 w 75"/>
                <a:gd name="T29" fmla="*/ 1 h 22"/>
                <a:gd name="T30" fmla="*/ 17 w 75"/>
                <a:gd name="T31" fmla="*/ 0 h 22"/>
                <a:gd name="T32" fmla="*/ 19 w 75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549"/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20 w 81"/>
                <a:gd name="T1" fmla="*/ 0 h 26"/>
                <a:gd name="T2" fmla="*/ 18 w 81"/>
                <a:gd name="T3" fmla="*/ 1 h 26"/>
                <a:gd name="T4" fmla="*/ 15 w 81"/>
                <a:gd name="T5" fmla="*/ 3 h 26"/>
                <a:gd name="T6" fmla="*/ 12 w 81"/>
                <a:gd name="T7" fmla="*/ 4 h 26"/>
                <a:gd name="T8" fmla="*/ 8 w 81"/>
                <a:gd name="T9" fmla="*/ 5 h 26"/>
                <a:gd name="T10" fmla="*/ 5 w 81"/>
                <a:gd name="T11" fmla="*/ 6 h 26"/>
                <a:gd name="T12" fmla="*/ 2 w 81"/>
                <a:gd name="T13" fmla="*/ 7 h 26"/>
                <a:gd name="T14" fmla="*/ 0 w 81"/>
                <a:gd name="T15" fmla="*/ 6 h 26"/>
                <a:gd name="T16" fmla="*/ 0 w 81"/>
                <a:gd name="T17" fmla="*/ 6 h 26"/>
                <a:gd name="T18" fmla="*/ 0 w 81"/>
                <a:gd name="T19" fmla="*/ 4 h 26"/>
                <a:gd name="T20" fmla="*/ 3 w 81"/>
                <a:gd name="T21" fmla="*/ 3 h 26"/>
                <a:gd name="T22" fmla="*/ 6 w 81"/>
                <a:gd name="T23" fmla="*/ 3 h 26"/>
                <a:gd name="T24" fmla="*/ 9 w 81"/>
                <a:gd name="T25" fmla="*/ 2 h 26"/>
                <a:gd name="T26" fmla="*/ 13 w 81"/>
                <a:gd name="T27" fmla="*/ 2 h 26"/>
                <a:gd name="T28" fmla="*/ 16 w 81"/>
                <a:gd name="T29" fmla="*/ 1 h 26"/>
                <a:gd name="T30" fmla="*/ 18 w 81"/>
                <a:gd name="T31" fmla="*/ 1 h 26"/>
                <a:gd name="T32" fmla="*/ 20 w 8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550"/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21 w 87"/>
                <a:gd name="T1" fmla="*/ 0 h 46"/>
                <a:gd name="T2" fmla="*/ 19 w 87"/>
                <a:gd name="T3" fmla="*/ 2 h 46"/>
                <a:gd name="T4" fmla="*/ 16 w 87"/>
                <a:gd name="T5" fmla="*/ 5 h 46"/>
                <a:gd name="T6" fmla="*/ 13 w 87"/>
                <a:gd name="T7" fmla="*/ 7 h 46"/>
                <a:gd name="T8" fmla="*/ 9 w 87"/>
                <a:gd name="T9" fmla="*/ 8 h 46"/>
                <a:gd name="T10" fmla="*/ 6 w 87"/>
                <a:gd name="T11" fmla="*/ 10 h 46"/>
                <a:gd name="T12" fmla="*/ 3 w 87"/>
                <a:gd name="T13" fmla="*/ 11 h 46"/>
                <a:gd name="T14" fmla="*/ 1 w 87"/>
                <a:gd name="T15" fmla="*/ 12 h 46"/>
                <a:gd name="T16" fmla="*/ 0 w 87"/>
                <a:gd name="T17" fmla="*/ 11 h 46"/>
                <a:gd name="T18" fmla="*/ 0 w 87"/>
                <a:gd name="T19" fmla="*/ 10 h 46"/>
                <a:gd name="T20" fmla="*/ 2 w 87"/>
                <a:gd name="T21" fmla="*/ 9 h 46"/>
                <a:gd name="T22" fmla="*/ 5 w 87"/>
                <a:gd name="T23" fmla="*/ 7 h 46"/>
                <a:gd name="T24" fmla="*/ 9 w 87"/>
                <a:gd name="T25" fmla="*/ 6 h 46"/>
                <a:gd name="T26" fmla="*/ 13 w 87"/>
                <a:gd name="T27" fmla="*/ 5 h 46"/>
                <a:gd name="T28" fmla="*/ 17 w 87"/>
                <a:gd name="T29" fmla="*/ 3 h 46"/>
                <a:gd name="T30" fmla="*/ 20 w 87"/>
                <a:gd name="T31" fmla="*/ 2 h 46"/>
                <a:gd name="T32" fmla="*/ 21 w 87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551"/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20 w 80"/>
                <a:gd name="T1" fmla="*/ 0 h 52"/>
                <a:gd name="T2" fmla="*/ 19 w 80"/>
                <a:gd name="T3" fmla="*/ 2 h 52"/>
                <a:gd name="T4" fmla="*/ 16 w 80"/>
                <a:gd name="T5" fmla="*/ 4 h 52"/>
                <a:gd name="T6" fmla="*/ 13 w 80"/>
                <a:gd name="T7" fmla="*/ 7 h 52"/>
                <a:gd name="T8" fmla="*/ 10 w 80"/>
                <a:gd name="T9" fmla="*/ 9 h 52"/>
                <a:gd name="T10" fmla="*/ 6 w 80"/>
                <a:gd name="T11" fmla="*/ 11 h 52"/>
                <a:gd name="T12" fmla="*/ 4 w 80"/>
                <a:gd name="T13" fmla="*/ 13 h 52"/>
                <a:gd name="T14" fmla="*/ 1 w 80"/>
                <a:gd name="T15" fmla="*/ 13 h 52"/>
                <a:gd name="T16" fmla="*/ 0 w 80"/>
                <a:gd name="T17" fmla="*/ 13 h 52"/>
                <a:gd name="T18" fmla="*/ 1 w 80"/>
                <a:gd name="T19" fmla="*/ 11 h 52"/>
                <a:gd name="T20" fmla="*/ 3 w 80"/>
                <a:gd name="T21" fmla="*/ 10 h 52"/>
                <a:gd name="T22" fmla="*/ 6 w 80"/>
                <a:gd name="T23" fmla="*/ 8 h 52"/>
                <a:gd name="T24" fmla="*/ 9 w 80"/>
                <a:gd name="T25" fmla="*/ 6 h 52"/>
                <a:gd name="T26" fmla="*/ 13 w 80"/>
                <a:gd name="T27" fmla="*/ 4 h 52"/>
                <a:gd name="T28" fmla="*/ 16 w 80"/>
                <a:gd name="T29" fmla="*/ 3 h 52"/>
                <a:gd name="T30" fmla="*/ 19 w 80"/>
                <a:gd name="T31" fmla="*/ 1 h 52"/>
                <a:gd name="T32" fmla="*/ 20 w 80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52"/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19 w 74"/>
                <a:gd name="T1" fmla="*/ 0 h 44"/>
                <a:gd name="T2" fmla="*/ 17 w 74"/>
                <a:gd name="T3" fmla="*/ 2 h 44"/>
                <a:gd name="T4" fmla="*/ 15 w 74"/>
                <a:gd name="T5" fmla="*/ 4 h 44"/>
                <a:gd name="T6" fmla="*/ 12 w 74"/>
                <a:gd name="T7" fmla="*/ 6 h 44"/>
                <a:gd name="T8" fmla="*/ 9 w 74"/>
                <a:gd name="T9" fmla="*/ 8 h 44"/>
                <a:gd name="T10" fmla="*/ 6 w 74"/>
                <a:gd name="T11" fmla="*/ 10 h 44"/>
                <a:gd name="T12" fmla="*/ 3 w 74"/>
                <a:gd name="T13" fmla="*/ 11 h 44"/>
                <a:gd name="T14" fmla="*/ 1 w 74"/>
                <a:gd name="T15" fmla="*/ 11 h 44"/>
                <a:gd name="T16" fmla="*/ 0 w 74"/>
                <a:gd name="T17" fmla="*/ 11 h 44"/>
                <a:gd name="T18" fmla="*/ 1 w 74"/>
                <a:gd name="T19" fmla="*/ 9 h 44"/>
                <a:gd name="T20" fmla="*/ 3 w 74"/>
                <a:gd name="T21" fmla="*/ 8 h 44"/>
                <a:gd name="T22" fmla="*/ 5 w 74"/>
                <a:gd name="T23" fmla="*/ 6 h 44"/>
                <a:gd name="T24" fmla="*/ 9 w 74"/>
                <a:gd name="T25" fmla="*/ 4 h 44"/>
                <a:gd name="T26" fmla="*/ 12 w 74"/>
                <a:gd name="T27" fmla="*/ 3 h 44"/>
                <a:gd name="T28" fmla="*/ 15 w 74"/>
                <a:gd name="T29" fmla="*/ 2 h 44"/>
                <a:gd name="T30" fmla="*/ 17 w 74"/>
                <a:gd name="T31" fmla="*/ 1 h 44"/>
                <a:gd name="T32" fmla="*/ 19 w 74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53"/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27 w 106"/>
                <a:gd name="T1" fmla="*/ 17 h 67"/>
                <a:gd name="T2" fmla="*/ 25 w 106"/>
                <a:gd name="T3" fmla="*/ 17 h 67"/>
                <a:gd name="T4" fmla="*/ 22 w 106"/>
                <a:gd name="T5" fmla="*/ 16 h 67"/>
                <a:gd name="T6" fmla="*/ 19 w 106"/>
                <a:gd name="T7" fmla="*/ 14 h 67"/>
                <a:gd name="T8" fmla="*/ 14 w 106"/>
                <a:gd name="T9" fmla="*/ 12 h 67"/>
                <a:gd name="T10" fmla="*/ 9 w 106"/>
                <a:gd name="T11" fmla="*/ 9 h 67"/>
                <a:gd name="T12" fmla="*/ 5 w 106"/>
                <a:gd name="T13" fmla="*/ 6 h 67"/>
                <a:gd name="T14" fmla="*/ 2 w 106"/>
                <a:gd name="T15" fmla="*/ 3 h 67"/>
                <a:gd name="T16" fmla="*/ 0 w 106"/>
                <a:gd name="T17" fmla="*/ 0 h 67"/>
                <a:gd name="T18" fmla="*/ 2 w 106"/>
                <a:gd name="T19" fmla="*/ 1 h 67"/>
                <a:gd name="T20" fmla="*/ 6 w 106"/>
                <a:gd name="T21" fmla="*/ 3 h 67"/>
                <a:gd name="T22" fmla="*/ 10 w 106"/>
                <a:gd name="T23" fmla="*/ 6 h 67"/>
                <a:gd name="T24" fmla="*/ 15 w 106"/>
                <a:gd name="T25" fmla="*/ 8 h 67"/>
                <a:gd name="T26" fmla="*/ 20 w 106"/>
                <a:gd name="T27" fmla="*/ 11 h 67"/>
                <a:gd name="T28" fmla="*/ 24 w 106"/>
                <a:gd name="T29" fmla="*/ 14 h 67"/>
                <a:gd name="T30" fmla="*/ 26 w 106"/>
                <a:gd name="T31" fmla="*/ 16 h 67"/>
                <a:gd name="T32" fmla="*/ 27 w 106"/>
                <a:gd name="T33" fmla="*/ 1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54"/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21 w 84"/>
                <a:gd name="T1" fmla="*/ 15 h 58"/>
                <a:gd name="T2" fmla="*/ 20 w 84"/>
                <a:gd name="T3" fmla="*/ 15 h 58"/>
                <a:gd name="T4" fmla="*/ 18 w 84"/>
                <a:gd name="T5" fmla="*/ 14 h 58"/>
                <a:gd name="T6" fmla="*/ 15 w 84"/>
                <a:gd name="T7" fmla="*/ 13 h 58"/>
                <a:gd name="T8" fmla="*/ 12 w 84"/>
                <a:gd name="T9" fmla="*/ 11 h 58"/>
                <a:gd name="T10" fmla="*/ 8 w 84"/>
                <a:gd name="T11" fmla="*/ 9 h 58"/>
                <a:gd name="T12" fmla="*/ 5 w 84"/>
                <a:gd name="T13" fmla="*/ 6 h 58"/>
                <a:gd name="T14" fmla="*/ 2 w 84"/>
                <a:gd name="T15" fmla="*/ 3 h 58"/>
                <a:gd name="T16" fmla="*/ 0 w 84"/>
                <a:gd name="T17" fmla="*/ 0 h 58"/>
                <a:gd name="T18" fmla="*/ 3 w 84"/>
                <a:gd name="T19" fmla="*/ 2 h 58"/>
                <a:gd name="T20" fmla="*/ 6 w 84"/>
                <a:gd name="T21" fmla="*/ 4 h 58"/>
                <a:gd name="T22" fmla="*/ 10 w 84"/>
                <a:gd name="T23" fmla="*/ 6 h 58"/>
                <a:gd name="T24" fmla="*/ 13 w 84"/>
                <a:gd name="T25" fmla="*/ 9 h 58"/>
                <a:gd name="T26" fmla="*/ 16 w 84"/>
                <a:gd name="T27" fmla="*/ 11 h 58"/>
                <a:gd name="T28" fmla="*/ 19 w 84"/>
                <a:gd name="T29" fmla="*/ 13 h 58"/>
                <a:gd name="T30" fmla="*/ 21 w 84"/>
                <a:gd name="T31" fmla="*/ 14 h 58"/>
                <a:gd name="T32" fmla="*/ 21 w 84"/>
                <a:gd name="T33" fmla="*/ 15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55"/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20 w 79"/>
                <a:gd name="T1" fmla="*/ 0 h 52"/>
                <a:gd name="T2" fmla="*/ 19 w 79"/>
                <a:gd name="T3" fmla="*/ 2 h 52"/>
                <a:gd name="T4" fmla="*/ 16 w 79"/>
                <a:gd name="T5" fmla="*/ 4 h 52"/>
                <a:gd name="T6" fmla="*/ 13 w 79"/>
                <a:gd name="T7" fmla="*/ 7 h 52"/>
                <a:gd name="T8" fmla="*/ 10 w 79"/>
                <a:gd name="T9" fmla="*/ 9 h 52"/>
                <a:gd name="T10" fmla="*/ 6 w 79"/>
                <a:gd name="T11" fmla="*/ 11 h 52"/>
                <a:gd name="T12" fmla="*/ 4 w 79"/>
                <a:gd name="T13" fmla="*/ 13 h 52"/>
                <a:gd name="T14" fmla="*/ 2 w 79"/>
                <a:gd name="T15" fmla="*/ 13 h 52"/>
                <a:gd name="T16" fmla="*/ 0 w 79"/>
                <a:gd name="T17" fmla="*/ 13 h 52"/>
                <a:gd name="T18" fmla="*/ 1 w 79"/>
                <a:gd name="T19" fmla="*/ 11 h 52"/>
                <a:gd name="T20" fmla="*/ 2 w 79"/>
                <a:gd name="T21" fmla="*/ 10 h 52"/>
                <a:gd name="T22" fmla="*/ 5 w 79"/>
                <a:gd name="T23" fmla="*/ 8 h 52"/>
                <a:gd name="T24" fmla="*/ 9 w 79"/>
                <a:gd name="T25" fmla="*/ 6 h 52"/>
                <a:gd name="T26" fmla="*/ 13 w 79"/>
                <a:gd name="T27" fmla="*/ 4 h 52"/>
                <a:gd name="T28" fmla="*/ 16 w 79"/>
                <a:gd name="T29" fmla="*/ 3 h 52"/>
                <a:gd name="T30" fmla="*/ 19 w 79"/>
                <a:gd name="T31" fmla="*/ 2 h 52"/>
                <a:gd name="T32" fmla="*/ 20 w 79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56"/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15 w 64"/>
                <a:gd name="T1" fmla="*/ 0 h 266"/>
                <a:gd name="T2" fmla="*/ 15 w 64"/>
                <a:gd name="T3" fmla="*/ 0 h 266"/>
                <a:gd name="T4" fmla="*/ 16 w 64"/>
                <a:gd name="T5" fmla="*/ 1 h 266"/>
                <a:gd name="T6" fmla="*/ 16 w 64"/>
                <a:gd name="T7" fmla="*/ 2 h 266"/>
                <a:gd name="T8" fmla="*/ 16 w 64"/>
                <a:gd name="T9" fmla="*/ 2 h 266"/>
                <a:gd name="T10" fmla="*/ 10 w 64"/>
                <a:gd name="T11" fmla="*/ 10 h 266"/>
                <a:gd name="T12" fmla="*/ 6 w 64"/>
                <a:gd name="T13" fmla="*/ 19 h 266"/>
                <a:gd name="T14" fmla="*/ 4 w 64"/>
                <a:gd name="T15" fmla="*/ 28 h 266"/>
                <a:gd name="T16" fmla="*/ 3 w 64"/>
                <a:gd name="T17" fmla="*/ 37 h 266"/>
                <a:gd name="T18" fmla="*/ 4 w 64"/>
                <a:gd name="T19" fmla="*/ 46 h 266"/>
                <a:gd name="T20" fmla="*/ 5 w 64"/>
                <a:gd name="T21" fmla="*/ 54 h 266"/>
                <a:gd name="T22" fmla="*/ 7 w 64"/>
                <a:gd name="T23" fmla="*/ 61 h 266"/>
                <a:gd name="T24" fmla="*/ 8 w 64"/>
                <a:gd name="T25" fmla="*/ 67 h 266"/>
                <a:gd name="T26" fmla="*/ 5 w 64"/>
                <a:gd name="T27" fmla="*/ 63 h 266"/>
                <a:gd name="T28" fmla="*/ 2 w 64"/>
                <a:gd name="T29" fmla="*/ 56 h 266"/>
                <a:gd name="T30" fmla="*/ 1 w 64"/>
                <a:gd name="T31" fmla="*/ 46 h 266"/>
                <a:gd name="T32" fmla="*/ 0 w 64"/>
                <a:gd name="T33" fmla="*/ 36 h 266"/>
                <a:gd name="T34" fmla="*/ 2 w 64"/>
                <a:gd name="T35" fmla="*/ 25 h 266"/>
                <a:gd name="T36" fmla="*/ 4 w 64"/>
                <a:gd name="T37" fmla="*/ 15 h 266"/>
                <a:gd name="T38" fmla="*/ 8 w 64"/>
                <a:gd name="T39" fmla="*/ 7 h 266"/>
                <a:gd name="T40" fmla="*/ 15 w 64"/>
                <a:gd name="T41" fmla="*/ 0 h 2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57"/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2 w 58"/>
                <a:gd name="T3" fmla="*/ 2 h 33"/>
                <a:gd name="T4" fmla="*/ 4 w 58"/>
                <a:gd name="T5" fmla="*/ 4 h 33"/>
                <a:gd name="T6" fmla="*/ 6 w 58"/>
                <a:gd name="T7" fmla="*/ 5 h 33"/>
                <a:gd name="T8" fmla="*/ 9 w 58"/>
                <a:gd name="T9" fmla="*/ 6 h 33"/>
                <a:gd name="T10" fmla="*/ 11 w 58"/>
                <a:gd name="T11" fmla="*/ 8 h 33"/>
                <a:gd name="T12" fmla="*/ 13 w 58"/>
                <a:gd name="T13" fmla="*/ 8 h 33"/>
                <a:gd name="T14" fmla="*/ 14 w 58"/>
                <a:gd name="T15" fmla="*/ 9 h 33"/>
                <a:gd name="T16" fmla="*/ 15 w 58"/>
                <a:gd name="T17" fmla="*/ 8 h 33"/>
                <a:gd name="T18" fmla="*/ 15 w 58"/>
                <a:gd name="T19" fmla="*/ 8 h 33"/>
                <a:gd name="T20" fmla="*/ 14 w 58"/>
                <a:gd name="T21" fmla="*/ 7 h 33"/>
                <a:gd name="T22" fmla="*/ 12 w 58"/>
                <a:gd name="T23" fmla="*/ 6 h 33"/>
                <a:gd name="T24" fmla="*/ 10 w 58"/>
                <a:gd name="T25" fmla="*/ 5 h 33"/>
                <a:gd name="T26" fmla="*/ 8 w 58"/>
                <a:gd name="T27" fmla="*/ 4 h 33"/>
                <a:gd name="T28" fmla="*/ 5 w 58"/>
                <a:gd name="T29" fmla="*/ 3 h 33"/>
                <a:gd name="T30" fmla="*/ 2 w 58"/>
                <a:gd name="T31" fmla="*/ 2 h 33"/>
                <a:gd name="T32" fmla="*/ 0 w 58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58"/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15 w 63"/>
                <a:gd name="T1" fmla="*/ 9 h 38"/>
                <a:gd name="T2" fmla="*/ 15 w 63"/>
                <a:gd name="T3" fmla="*/ 10 h 38"/>
                <a:gd name="T4" fmla="*/ 13 w 63"/>
                <a:gd name="T5" fmla="*/ 9 h 38"/>
                <a:gd name="T6" fmla="*/ 11 w 63"/>
                <a:gd name="T7" fmla="*/ 9 h 38"/>
                <a:gd name="T8" fmla="*/ 9 w 63"/>
                <a:gd name="T9" fmla="*/ 8 h 38"/>
                <a:gd name="T10" fmla="*/ 6 w 63"/>
                <a:gd name="T11" fmla="*/ 6 h 38"/>
                <a:gd name="T12" fmla="*/ 4 w 63"/>
                <a:gd name="T13" fmla="*/ 4 h 38"/>
                <a:gd name="T14" fmla="*/ 2 w 63"/>
                <a:gd name="T15" fmla="*/ 3 h 38"/>
                <a:gd name="T16" fmla="*/ 0 w 63"/>
                <a:gd name="T17" fmla="*/ 0 h 38"/>
                <a:gd name="T18" fmla="*/ 2 w 63"/>
                <a:gd name="T19" fmla="*/ 1 h 38"/>
                <a:gd name="T20" fmla="*/ 4 w 63"/>
                <a:gd name="T21" fmla="*/ 3 h 38"/>
                <a:gd name="T22" fmla="*/ 7 w 63"/>
                <a:gd name="T23" fmla="*/ 4 h 38"/>
                <a:gd name="T24" fmla="*/ 9 w 63"/>
                <a:gd name="T25" fmla="*/ 5 h 38"/>
                <a:gd name="T26" fmla="*/ 12 w 63"/>
                <a:gd name="T27" fmla="*/ 7 h 38"/>
                <a:gd name="T28" fmla="*/ 14 w 63"/>
                <a:gd name="T29" fmla="*/ 8 h 38"/>
                <a:gd name="T30" fmla="*/ 15 w 63"/>
                <a:gd name="T31" fmla="*/ 9 h 38"/>
                <a:gd name="T32" fmla="*/ 15 w 63"/>
                <a:gd name="T33" fmla="*/ 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59"/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20 w 83"/>
                <a:gd name="T1" fmla="*/ 13 h 52"/>
                <a:gd name="T2" fmla="*/ 19 w 83"/>
                <a:gd name="T3" fmla="*/ 13 h 52"/>
                <a:gd name="T4" fmla="*/ 17 w 83"/>
                <a:gd name="T5" fmla="*/ 13 h 52"/>
                <a:gd name="T6" fmla="*/ 14 w 83"/>
                <a:gd name="T7" fmla="*/ 12 h 52"/>
                <a:gd name="T8" fmla="*/ 11 w 83"/>
                <a:gd name="T9" fmla="*/ 10 h 52"/>
                <a:gd name="T10" fmla="*/ 7 w 83"/>
                <a:gd name="T11" fmla="*/ 8 h 52"/>
                <a:gd name="T12" fmla="*/ 4 w 83"/>
                <a:gd name="T13" fmla="*/ 6 h 52"/>
                <a:gd name="T14" fmla="*/ 1 w 83"/>
                <a:gd name="T15" fmla="*/ 3 h 52"/>
                <a:gd name="T16" fmla="*/ 0 w 83"/>
                <a:gd name="T17" fmla="*/ 0 h 52"/>
                <a:gd name="T18" fmla="*/ 1 w 83"/>
                <a:gd name="T19" fmla="*/ 2 h 52"/>
                <a:gd name="T20" fmla="*/ 4 w 83"/>
                <a:gd name="T21" fmla="*/ 3 h 52"/>
                <a:gd name="T22" fmla="*/ 8 w 83"/>
                <a:gd name="T23" fmla="*/ 5 h 52"/>
                <a:gd name="T24" fmla="*/ 11 w 83"/>
                <a:gd name="T25" fmla="*/ 7 h 52"/>
                <a:gd name="T26" fmla="*/ 15 w 83"/>
                <a:gd name="T27" fmla="*/ 9 h 52"/>
                <a:gd name="T28" fmla="*/ 18 w 83"/>
                <a:gd name="T29" fmla="*/ 11 h 52"/>
                <a:gd name="T30" fmla="*/ 20 w 83"/>
                <a:gd name="T31" fmla="*/ 12 h 52"/>
                <a:gd name="T32" fmla="*/ 20 w 83"/>
                <a:gd name="T33" fmla="*/ 13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60"/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23 w 90"/>
                <a:gd name="T1" fmla="*/ 15 h 58"/>
                <a:gd name="T2" fmla="*/ 22 w 90"/>
                <a:gd name="T3" fmla="*/ 15 h 58"/>
                <a:gd name="T4" fmla="*/ 19 w 90"/>
                <a:gd name="T5" fmla="*/ 14 h 58"/>
                <a:gd name="T6" fmla="*/ 16 w 90"/>
                <a:gd name="T7" fmla="*/ 13 h 58"/>
                <a:gd name="T8" fmla="*/ 12 w 90"/>
                <a:gd name="T9" fmla="*/ 10 h 58"/>
                <a:gd name="T10" fmla="*/ 8 w 90"/>
                <a:gd name="T11" fmla="*/ 8 h 58"/>
                <a:gd name="T12" fmla="*/ 5 w 90"/>
                <a:gd name="T13" fmla="*/ 5 h 58"/>
                <a:gd name="T14" fmla="*/ 2 w 90"/>
                <a:gd name="T15" fmla="*/ 3 h 58"/>
                <a:gd name="T16" fmla="*/ 0 w 90"/>
                <a:gd name="T17" fmla="*/ 0 h 58"/>
                <a:gd name="T18" fmla="*/ 2 w 90"/>
                <a:gd name="T19" fmla="*/ 2 h 58"/>
                <a:gd name="T20" fmla="*/ 5 w 90"/>
                <a:gd name="T21" fmla="*/ 3 h 58"/>
                <a:gd name="T22" fmla="*/ 9 w 90"/>
                <a:gd name="T23" fmla="*/ 5 h 58"/>
                <a:gd name="T24" fmla="*/ 13 w 90"/>
                <a:gd name="T25" fmla="*/ 7 h 58"/>
                <a:gd name="T26" fmla="*/ 17 w 90"/>
                <a:gd name="T27" fmla="*/ 10 h 58"/>
                <a:gd name="T28" fmla="*/ 20 w 90"/>
                <a:gd name="T29" fmla="*/ 12 h 58"/>
                <a:gd name="T30" fmla="*/ 22 w 90"/>
                <a:gd name="T31" fmla="*/ 13 h 58"/>
                <a:gd name="T32" fmla="*/ 23 w 90"/>
                <a:gd name="T33" fmla="*/ 15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61"/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18 w 74"/>
                <a:gd name="T1" fmla="*/ 16 h 61"/>
                <a:gd name="T2" fmla="*/ 17 w 74"/>
                <a:gd name="T3" fmla="*/ 16 h 61"/>
                <a:gd name="T4" fmla="*/ 15 w 74"/>
                <a:gd name="T5" fmla="*/ 15 h 61"/>
                <a:gd name="T6" fmla="*/ 12 w 74"/>
                <a:gd name="T7" fmla="*/ 13 h 61"/>
                <a:gd name="T8" fmla="*/ 9 w 74"/>
                <a:gd name="T9" fmla="*/ 10 h 61"/>
                <a:gd name="T10" fmla="*/ 5 w 74"/>
                <a:gd name="T11" fmla="*/ 8 h 61"/>
                <a:gd name="T12" fmla="*/ 3 w 74"/>
                <a:gd name="T13" fmla="*/ 5 h 61"/>
                <a:gd name="T14" fmla="*/ 0 w 74"/>
                <a:gd name="T15" fmla="*/ 2 h 61"/>
                <a:gd name="T16" fmla="*/ 0 w 74"/>
                <a:gd name="T17" fmla="*/ 0 h 61"/>
                <a:gd name="T18" fmla="*/ 2 w 74"/>
                <a:gd name="T19" fmla="*/ 2 h 61"/>
                <a:gd name="T20" fmla="*/ 4 w 74"/>
                <a:gd name="T21" fmla="*/ 3 h 61"/>
                <a:gd name="T22" fmla="*/ 7 w 74"/>
                <a:gd name="T23" fmla="*/ 6 h 61"/>
                <a:gd name="T24" fmla="*/ 11 w 74"/>
                <a:gd name="T25" fmla="*/ 8 h 61"/>
                <a:gd name="T26" fmla="*/ 14 w 74"/>
                <a:gd name="T27" fmla="*/ 11 h 61"/>
                <a:gd name="T28" fmla="*/ 16 w 74"/>
                <a:gd name="T29" fmla="*/ 13 h 61"/>
                <a:gd name="T30" fmla="*/ 18 w 74"/>
                <a:gd name="T31" fmla="*/ 15 h 61"/>
                <a:gd name="T32" fmla="*/ 18 w 74"/>
                <a:gd name="T33" fmla="*/ 16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62"/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15 w 60"/>
                <a:gd name="T1" fmla="*/ 13 h 50"/>
                <a:gd name="T2" fmla="*/ 15 w 60"/>
                <a:gd name="T3" fmla="*/ 13 h 50"/>
                <a:gd name="T4" fmla="*/ 13 w 60"/>
                <a:gd name="T5" fmla="*/ 13 h 50"/>
                <a:gd name="T6" fmla="*/ 10 w 60"/>
                <a:gd name="T7" fmla="*/ 11 h 50"/>
                <a:gd name="T8" fmla="*/ 8 w 60"/>
                <a:gd name="T9" fmla="*/ 10 h 50"/>
                <a:gd name="T10" fmla="*/ 5 w 60"/>
                <a:gd name="T11" fmla="*/ 8 h 50"/>
                <a:gd name="T12" fmla="*/ 3 w 60"/>
                <a:gd name="T13" fmla="*/ 5 h 50"/>
                <a:gd name="T14" fmla="*/ 1 w 60"/>
                <a:gd name="T15" fmla="*/ 3 h 50"/>
                <a:gd name="T16" fmla="*/ 0 w 60"/>
                <a:gd name="T17" fmla="*/ 0 h 50"/>
                <a:gd name="T18" fmla="*/ 2 w 60"/>
                <a:gd name="T19" fmla="*/ 2 h 50"/>
                <a:gd name="T20" fmla="*/ 4 w 60"/>
                <a:gd name="T21" fmla="*/ 3 h 50"/>
                <a:gd name="T22" fmla="*/ 6 w 60"/>
                <a:gd name="T23" fmla="*/ 5 h 50"/>
                <a:gd name="T24" fmla="*/ 10 w 60"/>
                <a:gd name="T25" fmla="*/ 7 h 50"/>
                <a:gd name="T26" fmla="*/ 12 w 60"/>
                <a:gd name="T27" fmla="*/ 9 h 50"/>
                <a:gd name="T28" fmla="*/ 14 w 60"/>
                <a:gd name="T29" fmla="*/ 11 h 50"/>
                <a:gd name="T30" fmla="*/ 15 w 60"/>
                <a:gd name="T31" fmla="*/ 12 h 50"/>
                <a:gd name="T32" fmla="*/ 15 w 60"/>
                <a:gd name="T33" fmla="*/ 13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63"/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11 w 43"/>
                <a:gd name="T1" fmla="*/ 11 h 45"/>
                <a:gd name="T2" fmla="*/ 10 w 43"/>
                <a:gd name="T3" fmla="*/ 11 h 45"/>
                <a:gd name="T4" fmla="*/ 9 w 43"/>
                <a:gd name="T5" fmla="*/ 10 h 45"/>
                <a:gd name="T6" fmla="*/ 7 w 43"/>
                <a:gd name="T7" fmla="*/ 8 h 45"/>
                <a:gd name="T8" fmla="*/ 5 w 43"/>
                <a:gd name="T9" fmla="*/ 7 h 45"/>
                <a:gd name="T10" fmla="*/ 3 w 43"/>
                <a:gd name="T11" fmla="*/ 5 h 45"/>
                <a:gd name="T12" fmla="*/ 1 w 43"/>
                <a:gd name="T13" fmla="*/ 3 h 45"/>
                <a:gd name="T14" fmla="*/ 1 w 43"/>
                <a:gd name="T15" fmla="*/ 1 h 45"/>
                <a:gd name="T16" fmla="*/ 0 w 43"/>
                <a:gd name="T17" fmla="*/ 0 h 45"/>
                <a:gd name="T18" fmla="*/ 3 w 43"/>
                <a:gd name="T19" fmla="*/ 2 h 45"/>
                <a:gd name="T20" fmla="*/ 6 w 43"/>
                <a:gd name="T21" fmla="*/ 5 h 45"/>
                <a:gd name="T22" fmla="*/ 9 w 43"/>
                <a:gd name="T23" fmla="*/ 8 h 45"/>
                <a:gd name="T24" fmla="*/ 11 w 43"/>
                <a:gd name="T25" fmla="*/ 1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64"/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7 w 25"/>
                <a:gd name="T1" fmla="*/ 8 h 29"/>
                <a:gd name="T2" fmla="*/ 5 w 25"/>
                <a:gd name="T3" fmla="*/ 7 h 29"/>
                <a:gd name="T4" fmla="*/ 3 w 25"/>
                <a:gd name="T5" fmla="*/ 6 h 29"/>
                <a:gd name="T6" fmla="*/ 0 w 25"/>
                <a:gd name="T7" fmla="*/ 3 h 29"/>
                <a:gd name="T8" fmla="*/ 0 w 25"/>
                <a:gd name="T9" fmla="*/ 0 h 29"/>
                <a:gd name="T10" fmla="*/ 2 w 25"/>
                <a:gd name="T11" fmla="*/ 3 h 29"/>
                <a:gd name="T12" fmla="*/ 5 w 25"/>
                <a:gd name="T13" fmla="*/ 5 h 29"/>
                <a:gd name="T14" fmla="*/ 7 w 25"/>
                <a:gd name="T15" fmla="*/ 6 h 29"/>
                <a:gd name="T16" fmla="*/ 7 w 25"/>
                <a:gd name="T17" fmla="*/ 8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65"/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3 w 36"/>
                <a:gd name="T3" fmla="*/ 2 h 34"/>
                <a:gd name="T4" fmla="*/ 6 w 36"/>
                <a:gd name="T5" fmla="*/ 4 h 34"/>
                <a:gd name="T6" fmla="*/ 10 w 36"/>
                <a:gd name="T7" fmla="*/ 6 h 34"/>
                <a:gd name="T8" fmla="*/ 10 w 36"/>
                <a:gd name="T9" fmla="*/ 9 h 34"/>
                <a:gd name="T10" fmla="*/ 8 w 36"/>
                <a:gd name="T11" fmla="*/ 8 h 34"/>
                <a:gd name="T12" fmla="*/ 5 w 36"/>
                <a:gd name="T13" fmla="*/ 6 h 34"/>
                <a:gd name="T14" fmla="*/ 2 w 36"/>
                <a:gd name="T15" fmla="*/ 3 h 34"/>
                <a:gd name="T16" fmla="*/ 0 w 3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66"/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6 w 18"/>
                <a:gd name="T1" fmla="*/ 0 h 40"/>
                <a:gd name="T2" fmla="*/ 4 w 18"/>
                <a:gd name="T3" fmla="*/ 2 h 40"/>
                <a:gd name="T4" fmla="*/ 2 w 18"/>
                <a:gd name="T5" fmla="*/ 5 h 40"/>
                <a:gd name="T6" fmla="*/ 0 w 18"/>
                <a:gd name="T7" fmla="*/ 8 h 40"/>
                <a:gd name="T8" fmla="*/ 1 w 18"/>
                <a:gd name="T9" fmla="*/ 10 h 40"/>
                <a:gd name="T10" fmla="*/ 2 w 18"/>
                <a:gd name="T11" fmla="*/ 10 h 40"/>
                <a:gd name="T12" fmla="*/ 4 w 18"/>
                <a:gd name="T13" fmla="*/ 7 h 40"/>
                <a:gd name="T14" fmla="*/ 5 w 18"/>
                <a:gd name="T15" fmla="*/ 3 h 40"/>
                <a:gd name="T16" fmla="*/ 6 w 18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67"/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2 h 44"/>
                <a:gd name="T4" fmla="*/ 0 w 10"/>
                <a:gd name="T5" fmla="*/ 6 h 44"/>
                <a:gd name="T6" fmla="*/ 1 w 10"/>
                <a:gd name="T7" fmla="*/ 10 h 44"/>
                <a:gd name="T8" fmla="*/ 2 w 10"/>
                <a:gd name="T9" fmla="*/ 11 h 44"/>
                <a:gd name="T10" fmla="*/ 3 w 10"/>
                <a:gd name="T11" fmla="*/ 10 h 44"/>
                <a:gd name="T12" fmla="*/ 2 w 10"/>
                <a:gd name="T13" fmla="*/ 6 h 44"/>
                <a:gd name="T14" fmla="*/ 1 w 10"/>
                <a:gd name="T15" fmla="*/ 3 h 44"/>
                <a:gd name="T16" fmla="*/ 0 w 10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68"/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8 w 34"/>
                <a:gd name="T1" fmla="*/ 0 h 39"/>
                <a:gd name="T2" fmla="*/ 6 w 34"/>
                <a:gd name="T3" fmla="*/ 3 h 39"/>
                <a:gd name="T4" fmla="*/ 4 w 34"/>
                <a:gd name="T5" fmla="*/ 7 h 39"/>
                <a:gd name="T6" fmla="*/ 2 w 34"/>
                <a:gd name="T7" fmla="*/ 10 h 39"/>
                <a:gd name="T8" fmla="*/ 0 w 34"/>
                <a:gd name="T9" fmla="*/ 10 h 39"/>
                <a:gd name="T10" fmla="*/ 0 w 34"/>
                <a:gd name="T11" fmla="*/ 8 h 39"/>
                <a:gd name="T12" fmla="*/ 3 w 34"/>
                <a:gd name="T13" fmla="*/ 5 h 39"/>
                <a:gd name="T14" fmla="*/ 6 w 34"/>
                <a:gd name="T15" fmla="*/ 2 h 39"/>
                <a:gd name="T16" fmla="*/ 8 w 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69"/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15 w 58"/>
                <a:gd name="T1" fmla="*/ 3 h 12"/>
                <a:gd name="T2" fmla="*/ 13 w 58"/>
                <a:gd name="T3" fmla="*/ 3 h 12"/>
                <a:gd name="T4" fmla="*/ 11 w 58"/>
                <a:gd name="T5" fmla="*/ 3 h 12"/>
                <a:gd name="T6" fmla="*/ 9 w 58"/>
                <a:gd name="T7" fmla="*/ 3 h 12"/>
                <a:gd name="T8" fmla="*/ 6 w 58"/>
                <a:gd name="T9" fmla="*/ 3 h 12"/>
                <a:gd name="T10" fmla="*/ 4 w 58"/>
                <a:gd name="T11" fmla="*/ 3 h 12"/>
                <a:gd name="T12" fmla="*/ 2 w 58"/>
                <a:gd name="T13" fmla="*/ 3 h 12"/>
                <a:gd name="T14" fmla="*/ 1 w 58"/>
                <a:gd name="T15" fmla="*/ 2 h 12"/>
                <a:gd name="T16" fmla="*/ 0 w 58"/>
                <a:gd name="T17" fmla="*/ 1 h 12"/>
                <a:gd name="T18" fmla="*/ 1 w 58"/>
                <a:gd name="T19" fmla="*/ 1 h 12"/>
                <a:gd name="T20" fmla="*/ 2 w 58"/>
                <a:gd name="T21" fmla="*/ 0 h 12"/>
                <a:gd name="T22" fmla="*/ 4 w 58"/>
                <a:gd name="T23" fmla="*/ 0 h 12"/>
                <a:gd name="T24" fmla="*/ 6 w 58"/>
                <a:gd name="T25" fmla="*/ 1 h 12"/>
                <a:gd name="T26" fmla="*/ 8 w 58"/>
                <a:gd name="T27" fmla="*/ 1 h 12"/>
                <a:gd name="T28" fmla="*/ 11 w 58"/>
                <a:gd name="T29" fmla="*/ 2 h 12"/>
                <a:gd name="T30" fmla="*/ 13 w 58"/>
                <a:gd name="T31" fmla="*/ 3 h 12"/>
                <a:gd name="T32" fmla="*/ 15 w 58"/>
                <a:gd name="T33" fmla="*/ 3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70"/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14 w 57"/>
                <a:gd name="T1" fmla="*/ 5 h 20"/>
                <a:gd name="T2" fmla="*/ 12 w 57"/>
                <a:gd name="T3" fmla="*/ 5 h 20"/>
                <a:gd name="T4" fmla="*/ 10 w 57"/>
                <a:gd name="T5" fmla="*/ 5 h 20"/>
                <a:gd name="T6" fmla="*/ 8 w 57"/>
                <a:gd name="T7" fmla="*/ 5 h 20"/>
                <a:gd name="T8" fmla="*/ 6 w 57"/>
                <a:gd name="T9" fmla="*/ 4 h 20"/>
                <a:gd name="T10" fmla="*/ 3 w 57"/>
                <a:gd name="T11" fmla="*/ 4 h 20"/>
                <a:gd name="T12" fmla="*/ 2 w 57"/>
                <a:gd name="T13" fmla="*/ 3 h 20"/>
                <a:gd name="T14" fmla="*/ 0 w 57"/>
                <a:gd name="T15" fmla="*/ 2 h 20"/>
                <a:gd name="T16" fmla="*/ 0 w 57"/>
                <a:gd name="T17" fmla="*/ 1 h 20"/>
                <a:gd name="T18" fmla="*/ 0 w 57"/>
                <a:gd name="T19" fmla="*/ 0 h 20"/>
                <a:gd name="T20" fmla="*/ 2 w 57"/>
                <a:gd name="T21" fmla="*/ 0 h 20"/>
                <a:gd name="T22" fmla="*/ 3 w 57"/>
                <a:gd name="T23" fmla="*/ 1 h 20"/>
                <a:gd name="T24" fmla="*/ 6 w 57"/>
                <a:gd name="T25" fmla="*/ 2 h 20"/>
                <a:gd name="T26" fmla="*/ 8 w 57"/>
                <a:gd name="T27" fmla="*/ 3 h 20"/>
                <a:gd name="T28" fmla="*/ 11 w 57"/>
                <a:gd name="T29" fmla="*/ 4 h 20"/>
                <a:gd name="T30" fmla="*/ 13 w 57"/>
                <a:gd name="T31" fmla="*/ 5 h 20"/>
                <a:gd name="T32" fmla="*/ 14 w 57"/>
                <a:gd name="T33" fmla="*/ 5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71"/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14 w 53"/>
                <a:gd name="T1" fmla="*/ 1 h 12"/>
                <a:gd name="T2" fmla="*/ 13 w 53"/>
                <a:gd name="T3" fmla="*/ 2 h 12"/>
                <a:gd name="T4" fmla="*/ 12 w 53"/>
                <a:gd name="T5" fmla="*/ 3 h 12"/>
                <a:gd name="T6" fmla="*/ 10 w 53"/>
                <a:gd name="T7" fmla="*/ 3 h 12"/>
                <a:gd name="T8" fmla="*/ 8 w 53"/>
                <a:gd name="T9" fmla="*/ 3 h 12"/>
                <a:gd name="T10" fmla="*/ 5 w 53"/>
                <a:gd name="T11" fmla="*/ 3 h 12"/>
                <a:gd name="T12" fmla="*/ 3 w 53"/>
                <a:gd name="T13" fmla="*/ 3 h 12"/>
                <a:gd name="T14" fmla="*/ 1 w 53"/>
                <a:gd name="T15" fmla="*/ 3 h 12"/>
                <a:gd name="T16" fmla="*/ 0 w 53"/>
                <a:gd name="T17" fmla="*/ 1 h 12"/>
                <a:gd name="T18" fmla="*/ 0 w 53"/>
                <a:gd name="T19" fmla="*/ 1 h 12"/>
                <a:gd name="T20" fmla="*/ 1 w 53"/>
                <a:gd name="T21" fmla="*/ 0 h 12"/>
                <a:gd name="T22" fmla="*/ 3 w 53"/>
                <a:gd name="T23" fmla="*/ 0 h 12"/>
                <a:gd name="T24" fmla="*/ 5 w 53"/>
                <a:gd name="T25" fmla="*/ 1 h 12"/>
                <a:gd name="T26" fmla="*/ 7 w 53"/>
                <a:gd name="T27" fmla="*/ 1 h 12"/>
                <a:gd name="T28" fmla="*/ 10 w 53"/>
                <a:gd name="T29" fmla="*/ 1 h 12"/>
                <a:gd name="T30" fmla="*/ 12 w 53"/>
                <a:gd name="T31" fmla="*/ 1 h 12"/>
                <a:gd name="T32" fmla="*/ 14 w 53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72"/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15 w 63"/>
                <a:gd name="T1" fmla="*/ 0 h 20"/>
                <a:gd name="T2" fmla="*/ 13 w 63"/>
                <a:gd name="T3" fmla="*/ 1 h 20"/>
                <a:gd name="T4" fmla="*/ 12 w 63"/>
                <a:gd name="T5" fmla="*/ 3 h 20"/>
                <a:gd name="T6" fmla="*/ 9 w 63"/>
                <a:gd name="T7" fmla="*/ 3 h 20"/>
                <a:gd name="T8" fmla="*/ 6 w 63"/>
                <a:gd name="T9" fmla="*/ 4 h 20"/>
                <a:gd name="T10" fmla="*/ 4 w 63"/>
                <a:gd name="T11" fmla="*/ 5 h 20"/>
                <a:gd name="T12" fmla="*/ 2 w 63"/>
                <a:gd name="T13" fmla="*/ 5 h 20"/>
                <a:gd name="T14" fmla="*/ 0 w 63"/>
                <a:gd name="T15" fmla="*/ 5 h 20"/>
                <a:gd name="T16" fmla="*/ 0 w 63"/>
                <a:gd name="T17" fmla="*/ 4 h 20"/>
                <a:gd name="T18" fmla="*/ 0 w 63"/>
                <a:gd name="T19" fmla="*/ 3 h 20"/>
                <a:gd name="T20" fmla="*/ 1 w 63"/>
                <a:gd name="T21" fmla="*/ 2 h 20"/>
                <a:gd name="T22" fmla="*/ 4 w 63"/>
                <a:gd name="T23" fmla="*/ 2 h 20"/>
                <a:gd name="T24" fmla="*/ 6 w 63"/>
                <a:gd name="T25" fmla="*/ 1 h 20"/>
                <a:gd name="T26" fmla="*/ 9 w 63"/>
                <a:gd name="T27" fmla="*/ 1 h 20"/>
                <a:gd name="T28" fmla="*/ 12 w 63"/>
                <a:gd name="T29" fmla="*/ 1 h 20"/>
                <a:gd name="T30" fmla="*/ 14 w 63"/>
                <a:gd name="T31" fmla="*/ 1 h 20"/>
                <a:gd name="T32" fmla="*/ 15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73"/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18 w 68"/>
                <a:gd name="T1" fmla="*/ 0 h 23"/>
                <a:gd name="T2" fmla="*/ 16 w 68"/>
                <a:gd name="T3" fmla="*/ 0 h 23"/>
                <a:gd name="T4" fmla="*/ 13 w 68"/>
                <a:gd name="T5" fmla="*/ 1 h 23"/>
                <a:gd name="T6" fmla="*/ 11 w 68"/>
                <a:gd name="T7" fmla="*/ 3 h 23"/>
                <a:gd name="T8" fmla="*/ 8 w 68"/>
                <a:gd name="T9" fmla="*/ 4 h 23"/>
                <a:gd name="T10" fmla="*/ 5 w 68"/>
                <a:gd name="T11" fmla="*/ 5 h 23"/>
                <a:gd name="T12" fmla="*/ 2 w 68"/>
                <a:gd name="T13" fmla="*/ 5 h 23"/>
                <a:gd name="T14" fmla="*/ 1 w 68"/>
                <a:gd name="T15" fmla="*/ 5 h 23"/>
                <a:gd name="T16" fmla="*/ 0 w 68"/>
                <a:gd name="T17" fmla="*/ 4 h 23"/>
                <a:gd name="T18" fmla="*/ 1 w 68"/>
                <a:gd name="T19" fmla="*/ 3 h 23"/>
                <a:gd name="T20" fmla="*/ 3 w 68"/>
                <a:gd name="T21" fmla="*/ 2 h 23"/>
                <a:gd name="T22" fmla="*/ 5 w 68"/>
                <a:gd name="T23" fmla="*/ 1 h 23"/>
                <a:gd name="T24" fmla="*/ 8 w 68"/>
                <a:gd name="T25" fmla="*/ 1 h 23"/>
                <a:gd name="T26" fmla="*/ 12 w 68"/>
                <a:gd name="T27" fmla="*/ 1 h 23"/>
                <a:gd name="T28" fmla="*/ 14 w 68"/>
                <a:gd name="T29" fmla="*/ 0 h 23"/>
                <a:gd name="T30" fmla="*/ 17 w 68"/>
                <a:gd name="T31" fmla="*/ 0 h 23"/>
                <a:gd name="T32" fmla="*/ 18 w 6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74"/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19 w 73"/>
                <a:gd name="T1" fmla="*/ 0 h 37"/>
                <a:gd name="T2" fmla="*/ 17 w 73"/>
                <a:gd name="T3" fmla="*/ 1 h 37"/>
                <a:gd name="T4" fmla="*/ 14 w 73"/>
                <a:gd name="T5" fmla="*/ 3 h 37"/>
                <a:gd name="T6" fmla="*/ 12 w 73"/>
                <a:gd name="T7" fmla="*/ 5 h 37"/>
                <a:gd name="T8" fmla="*/ 9 w 73"/>
                <a:gd name="T9" fmla="*/ 7 h 37"/>
                <a:gd name="T10" fmla="*/ 6 w 73"/>
                <a:gd name="T11" fmla="*/ 8 h 37"/>
                <a:gd name="T12" fmla="*/ 3 w 73"/>
                <a:gd name="T13" fmla="*/ 9 h 37"/>
                <a:gd name="T14" fmla="*/ 2 w 73"/>
                <a:gd name="T15" fmla="*/ 9 h 37"/>
                <a:gd name="T16" fmla="*/ 0 w 73"/>
                <a:gd name="T17" fmla="*/ 8 h 37"/>
                <a:gd name="T18" fmla="*/ 1 w 73"/>
                <a:gd name="T19" fmla="*/ 7 h 37"/>
                <a:gd name="T20" fmla="*/ 3 w 73"/>
                <a:gd name="T21" fmla="*/ 6 h 37"/>
                <a:gd name="T22" fmla="*/ 5 w 73"/>
                <a:gd name="T23" fmla="*/ 5 h 37"/>
                <a:gd name="T24" fmla="*/ 8 w 73"/>
                <a:gd name="T25" fmla="*/ 4 h 37"/>
                <a:gd name="T26" fmla="*/ 12 w 73"/>
                <a:gd name="T27" fmla="*/ 3 h 37"/>
                <a:gd name="T28" fmla="*/ 15 w 73"/>
                <a:gd name="T29" fmla="*/ 2 h 37"/>
                <a:gd name="T30" fmla="*/ 17 w 73"/>
                <a:gd name="T31" fmla="*/ 1 h 37"/>
                <a:gd name="T32" fmla="*/ 19 w 7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75"/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17 w 67"/>
                <a:gd name="T1" fmla="*/ 0 h 45"/>
                <a:gd name="T2" fmla="*/ 16 w 67"/>
                <a:gd name="T3" fmla="*/ 1 h 45"/>
                <a:gd name="T4" fmla="*/ 14 w 67"/>
                <a:gd name="T5" fmla="*/ 3 h 45"/>
                <a:gd name="T6" fmla="*/ 11 w 67"/>
                <a:gd name="T7" fmla="*/ 5 h 45"/>
                <a:gd name="T8" fmla="*/ 8 w 67"/>
                <a:gd name="T9" fmla="*/ 7 h 45"/>
                <a:gd name="T10" fmla="*/ 6 w 67"/>
                <a:gd name="T11" fmla="*/ 9 h 45"/>
                <a:gd name="T12" fmla="*/ 3 w 67"/>
                <a:gd name="T13" fmla="*/ 10 h 45"/>
                <a:gd name="T14" fmla="*/ 2 w 67"/>
                <a:gd name="T15" fmla="*/ 11 h 45"/>
                <a:gd name="T16" fmla="*/ 0 w 67"/>
                <a:gd name="T17" fmla="*/ 10 h 45"/>
                <a:gd name="T18" fmla="*/ 1 w 67"/>
                <a:gd name="T19" fmla="*/ 9 h 45"/>
                <a:gd name="T20" fmla="*/ 2 w 67"/>
                <a:gd name="T21" fmla="*/ 8 h 45"/>
                <a:gd name="T22" fmla="*/ 5 w 67"/>
                <a:gd name="T23" fmla="*/ 6 h 45"/>
                <a:gd name="T24" fmla="*/ 8 w 67"/>
                <a:gd name="T25" fmla="*/ 5 h 45"/>
                <a:gd name="T26" fmla="*/ 11 w 67"/>
                <a:gd name="T27" fmla="*/ 3 h 45"/>
                <a:gd name="T28" fmla="*/ 14 w 67"/>
                <a:gd name="T29" fmla="*/ 2 h 45"/>
                <a:gd name="T30" fmla="*/ 16 w 67"/>
                <a:gd name="T31" fmla="*/ 0 h 45"/>
                <a:gd name="T32" fmla="*/ 17 w 67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76"/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15 w 61"/>
                <a:gd name="T1" fmla="*/ 0 h 38"/>
                <a:gd name="T2" fmla="*/ 14 w 61"/>
                <a:gd name="T3" fmla="*/ 1 h 38"/>
                <a:gd name="T4" fmla="*/ 11 w 61"/>
                <a:gd name="T5" fmla="*/ 3 h 38"/>
                <a:gd name="T6" fmla="*/ 9 w 61"/>
                <a:gd name="T7" fmla="*/ 5 h 38"/>
                <a:gd name="T8" fmla="*/ 7 w 61"/>
                <a:gd name="T9" fmla="*/ 7 h 38"/>
                <a:gd name="T10" fmla="*/ 4 w 61"/>
                <a:gd name="T11" fmla="*/ 8 h 38"/>
                <a:gd name="T12" fmla="*/ 2 w 61"/>
                <a:gd name="T13" fmla="*/ 9 h 38"/>
                <a:gd name="T14" fmla="*/ 0 w 61"/>
                <a:gd name="T15" fmla="*/ 10 h 38"/>
                <a:gd name="T16" fmla="*/ 0 w 61"/>
                <a:gd name="T17" fmla="*/ 9 h 38"/>
                <a:gd name="T18" fmla="*/ 0 w 61"/>
                <a:gd name="T19" fmla="*/ 8 h 38"/>
                <a:gd name="T20" fmla="*/ 2 w 61"/>
                <a:gd name="T21" fmla="*/ 6 h 38"/>
                <a:gd name="T22" fmla="*/ 4 w 61"/>
                <a:gd name="T23" fmla="*/ 5 h 38"/>
                <a:gd name="T24" fmla="*/ 7 w 61"/>
                <a:gd name="T25" fmla="*/ 4 h 38"/>
                <a:gd name="T26" fmla="*/ 9 w 61"/>
                <a:gd name="T27" fmla="*/ 3 h 38"/>
                <a:gd name="T28" fmla="*/ 12 w 61"/>
                <a:gd name="T29" fmla="*/ 2 h 38"/>
                <a:gd name="T30" fmla="*/ 14 w 61"/>
                <a:gd name="T31" fmla="*/ 1 h 38"/>
                <a:gd name="T32" fmla="*/ 15 w 61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577"/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23 w 90"/>
                <a:gd name="T1" fmla="*/ 14 h 58"/>
                <a:gd name="T2" fmla="*/ 22 w 90"/>
                <a:gd name="T3" fmla="*/ 15 h 58"/>
                <a:gd name="T4" fmla="*/ 19 w 90"/>
                <a:gd name="T5" fmla="*/ 14 h 58"/>
                <a:gd name="T6" fmla="*/ 16 w 90"/>
                <a:gd name="T7" fmla="*/ 13 h 58"/>
                <a:gd name="T8" fmla="*/ 12 w 90"/>
                <a:gd name="T9" fmla="*/ 11 h 58"/>
                <a:gd name="T10" fmla="*/ 8 w 90"/>
                <a:gd name="T11" fmla="*/ 8 h 58"/>
                <a:gd name="T12" fmla="*/ 4 w 90"/>
                <a:gd name="T13" fmla="*/ 5 h 58"/>
                <a:gd name="T14" fmla="*/ 2 w 90"/>
                <a:gd name="T15" fmla="*/ 3 h 58"/>
                <a:gd name="T16" fmla="*/ 0 w 90"/>
                <a:gd name="T17" fmla="*/ 0 h 58"/>
                <a:gd name="T18" fmla="*/ 2 w 90"/>
                <a:gd name="T19" fmla="*/ 1 h 58"/>
                <a:gd name="T20" fmla="*/ 5 w 90"/>
                <a:gd name="T21" fmla="*/ 3 h 58"/>
                <a:gd name="T22" fmla="*/ 9 w 90"/>
                <a:gd name="T23" fmla="*/ 5 h 58"/>
                <a:gd name="T24" fmla="*/ 13 w 90"/>
                <a:gd name="T25" fmla="*/ 7 h 58"/>
                <a:gd name="T26" fmla="*/ 17 w 90"/>
                <a:gd name="T27" fmla="*/ 10 h 58"/>
                <a:gd name="T28" fmla="*/ 20 w 90"/>
                <a:gd name="T29" fmla="*/ 12 h 58"/>
                <a:gd name="T30" fmla="*/ 22 w 90"/>
                <a:gd name="T31" fmla="*/ 13 h 58"/>
                <a:gd name="T32" fmla="*/ 23 w 90"/>
                <a:gd name="T33" fmla="*/ 1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578"/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18 w 70"/>
                <a:gd name="T1" fmla="*/ 12 h 49"/>
                <a:gd name="T2" fmla="*/ 17 w 70"/>
                <a:gd name="T3" fmla="*/ 12 h 49"/>
                <a:gd name="T4" fmla="*/ 15 w 70"/>
                <a:gd name="T5" fmla="*/ 11 h 49"/>
                <a:gd name="T6" fmla="*/ 13 w 70"/>
                <a:gd name="T7" fmla="*/ 10 h 49"/>
                <a:gd name="T8" fmla="*/ 10 w 70"/>
                <a:gd name="T9" fmla="*/ 9 h 49"/>
                <a:gd name="T10" fmla="*/ 7 w 70"/>
                <a:gd name="T11" fmla="*/ 7 h 49"/>
                <a:gd name="T12" fmla="*/ 4 w 70"/>
                <a:gd name="T13" fmla="*/ 5 h 49"/>
                <a:gd name="T14" fmla="*/ 2 w 70"/>
                <a:gd name="T15" fmla="*/ 2 h 49"/>
                <a:gd name="T16" fmla="*/ 0 w 70"/>
                <a:gd name="T17" fmla="*/ 0 h 49"/>
                <a:gd name="T18" fmla="*/ 2 w 70"/>
                <a:gd name="T19" fmla="*/ 1 h 49"/>
                <a:gd name="T20" fmla="*/ 5 w 70"/>
                <a:gd name="T21" fmla="*/ 3 h 49"/>
                <a:gd name="T22" fmla="*/ 8 w 70"/>
                <a:gd name="T23" fmla="*/ 5 h 49"/>
                <a:gd name="T24" fmla="*/ 11 w 70"/>
                <a:gd name="T25" fmla="*/ 7 h 49"/>
                <a:gd name="T26" fmla="*/ 14 w 70"/>
                <a:gd name="T27" fmla="*/ 8 h 49"/>
                <a:gd name="T28" fmla="*/ 16 w 70"/>
                <a:gd name="T29" fmla="*/ 10 h 49"/>
                <a:gd name="T30" fmla="*/ 18 w 70"/>
                <a:gd name="T31" fmla="*/ 11 h 49"/>
                <a:gd name="T32" fmla="*/ 18 w 70"/>
                <a:gd name="T33" fmla="*/ 12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579"/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17 w 69"/>
                <a:gd name="T1" fmla="*/ 0 h 43"/>
                <a:gd name="T2" fmla="*/ 16 w 69"/>
                <a:gd name="T3" fmla="*/ 1 h 43"/>
                <a:gd name="T4" fmla="*/ 13 w 69"/>
                <a:gd name="T5" fmla="*/ 3 h 43"/>
                <a:gd name="T6" fmla="*/ 11 w 69"/>
                <a:gd name="T7" fmla="*/ 5 h 43"/>
                <a:gd name="T8" fmla="*/ 8 w 69"/>
                <a:gd name="T9" fmla="*/ 7 h 43"/>
                <a:gd name="T10" fmla="*/ 5 w 69"/>
                <a:gd name="T11" fmla="*/ 9 h 43"/>
                <a:gd name="T12" fmla="*/ 3 w 69"/>
                <a:gd name="T13" fmla="*/ 10 h 43"/>
                <a:gd name="T14" fmla="*/ 1 w 69"/>
                <a:gd name="T15" fmla="*/ 10 h 43"/>
                <a:gd name="T16" fmla="*/ 0 w 69"/>
                <a:gd name="T17" fmla="*/ 10 h 43"/>
                <a:gd name="T18" fmla="*/ 0 w 69"/>
                <a:gd name="T19" fmla="*/ 9 h 43"/>
                <a:gd name="T20" fmla="*/ 2 w 69"/>
                <a:gd name="T21" fmla="*/ 8 h 43"/>
                <a:gd name="T22" fmla="*/ 4 w 69"/>
                <a:gd name="T23" fmla="*/ 6 h 43"/>
                <a:gd name="T24" fmla="*/ 7 w 69"/>
                <a:gd name="T25" fmla="*/ 5 h 43"/>
                <a:gd name="T26" fmla="*/ 11 w 69"/>
                <a:gd name="T27" fmla="*/ 3 h 43"/>
                <a:gd name="T28" fmla="*/ 13 w 69"/>
                <a:gd name="T29" fmla="*/ 2 h 43"/>
                <a:gd name="T30" fmla="*/ 16 w 69"/>
                <a:gd name="T31" fmla="*/ 0 h 43"/>
                <a:gd name="T32" fmla="*/ 17 w 6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580"/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66 w 673"/>
                <a:gd name="T1" fmla="*/ 39 h 664"/>
                <a:gd name="T2" fmla="*/ 46 w 673"/>
                <a:gd name="T3" fmla="*/ 25 h 664"/>
                <a:gd name="T4" fmla="*/ 19 w 673"/>
                <a:gd name="T5" fmla="*/ 19 h 664"/>
                <a:gd name="T6" fmla="*/ 9 w 673"/>
                <a:gd name="T7" fmla="*/ 16 h 664"/>
                <a:gd name="T8" fmla="*/ 16 w 673"/>
                <a:gd name="T9" fmla="*/ 38 h 664"/>
                <a:gd name="T10" fmla="*/ 26 w 673"/>
                <a:gd name="T11" fmla="*/ 58 h 664"/>
                <a:gd name="T12" fmla="*/ 46 w 673"/>
                <a:gd name="T13" fmla="*/ 71 h 664"/>
                <a:gd name="T14" fmla="*/ 62 w 673"/>
                <a:gd name="T15" fmla="*/ 79 h 664"/>
                <a:gd name="T16" fmla="*/ 55 w 673"/>
                <a:gd name="T17" fmla="*/ 82 h 664"/>
                <a:gd name="T18" fmla="*/ 42 w 673"/>
                <a:gd name="T19" fmla="*/ 80 h 664"/>
                <a:gd name="T20" fmla="*/ 25 w 673"/>
                <a:gd name="T21" fmla="*/ 88 h 664"/>
                <a:gd name="T22" fmla="*/ 14 w 673"/>
                <a:gd name="T23" fmla="*/ 103 h 664"/>
                <a:gd name="T24" fmla="*/ 2 w 673"/>
                <a:gd name="T25" fmla="*/ 111 h 664"/>
                <a:gd name="T26" fmla="*/ 4 w 673"/>
                <a:gd name="T27" fmla="*/ 116 h 664"/>
                <a:gd name="T28" fmla="*/ 14 w 673"/>
                <a:gd name="T29" fmla="*/ 121 h 664"/>
                <a:gd name="T30" fmla="*/ 34 w 673"/>
                <a:gd name="T31" fmla="*/ 124 h 664"/>
                <a:gd name="T32" fmla="*/ 58 w 673"/>
                <a:gd name="T33" fmla="*/ 109 h 664"/>
                <a:gd name="T34" fmla="*/ 63 w 673"/>
                <a:gd name="T35" fmla="*/ 98 h 664"/>
                <a:gd name="T36" fmla="*/ 70 w 673"/>
                <a:gd name="T37" fmla="*/ 88 h 664"/>
                <a:gd name="T38" fmla="*/ 74 w 673"/>
                <a:gd name="T39" fmla="*/ 92 h 664"/>
                <a:gd name="T40" fmla="*/ 67 w 673"/>
                <a:gd name="T41" fmla="*/ 107 h 664"/>
                <a:gd name="T42" fmla="*/ 55 w 673"/>
                <a:gd name="T43" fmla="*/ 116 h 664"/>
                <a:gd name="T44" fmla="*/ 47 w 673"/>
                <a:gd name="T45" fmla="*/ 133 h 664"/>
                <a:gd name="T46" fmla="*/ 48 w 673"/>
                <a:gd name="T47" fmla="*/ 148 h 664"/>
                <a:gd name="T48" fmla="*/ 46 w 673"/>
                <a:gd name="T49" fmla="*/ 164 h 664"/>
                <a:gd name="T50" fmla="*/ 61 w 673"/>
                <a:gd name="T51" fmla="*/ 164 h 664"/>
                <a:gd name="T52" fmla="*/ 90 w 673"/>
                <a:gd name="T53" fmla="*/ 128 h 664"/>
                <a:gd name="T54" fmla="*/ 82 w 673"/>
                <a:gd name="T55" fmla="*/ 100 h 664"/>
                <a:gd name="T56" fmla="*/ 87 w 673"/>
                <a:gd name="T57" fmla="*/ 95 h 664"/>
                <a:gd name="T58" fmla="*/ 94 w 673"/>
                <a:gd name="T59" fmla="*/ 116 h 664"/>
                <a:gd name="T60" fmla="*/ 103 w 673"/>
                <a:gd name="T61" fmla="*/ 133 h 664"/>
                <a:gd name="T62" fmla="*/ 126 w 673"/>
                <a:gd name="T63" fmla="*/ 144 h 664"/>
                <a:gd name="T64" fmla="*/ 143 w 673"/>
                <a:gd name="T65" fmla="*/ 157 h 664"/>
                <a:gd name="T66" fmla="*/ 142 w 673"/>
                <a:gd name="T67" fmla="*/ 120 h 664"/>
                <a:gd name="T68" fmla="*/ 119 w 673"/>
                <a:gd name="T69" fmla="*/ 102 h 664"/>
                <a:gd name="T70" fmla="*/ 109 w 673"/>
                <a:gd name="T71" fmla="*/ 99 h 664"/>
                <a:gd name="T72" fmla="*/ 111 w 673"/>
                <a:gd name="T73" fmla="*/ 93 h 664"/>
                <a:gd name="T74" fmla="*/ 138 w 673"/>
                <a:gd name="T75" fmla="*/ 101 h 664"/>
                <a:gd name="T76" fmla="*/ 156 w 673"/>
                <a:gd name="T77" fmla="*/ 96 h 664"/>
                <a:gd name="T78" fmla="*/ 166 w 673"/>
                <a:gd name="T79" fmla="*/ 93 h 664"/>
                <a:gd name="T80" fmla="*/ 156 w 673"/>
                <a:gd name="T81" fmla="*/ 86 h 664"/>
                <a:gd name="T82" fmla="*/ 144 w 673"/>
                <a:gd name="T83" fmla="*/ 71 h 664"/>
                <a:gd name="T84" fmla="*/ 121 w 673"/>
                <a:gd name="T85" fmla="*/ 62 h 664"/>
                <a:gd name="T86" fmla="*/ 106 w 673"/>
                <a:gd name="T87" fmla="*/ 68 h 664"/>
                <a:gd name="T88" fmla="*/ 100 w 673"/>
                <a:gd name="T89" fmla="*/ 71 h 664"/>
                <a:gd name="T90" fmla="*/ 101 w 673"/>
                <a:gd name="T91" fmla="*/ 64 h 664"/>
                <a:gd name="T92" fmla="*/ 108 w 673"/>
                <a:gd name="T93" fmla="*/ 62 h 664"/>
                <a:gd name="T94" fmla="*/ 120 w 673"/>
                <a:gd name="T95" fmla="*/ 49 h 664"/>
                <a:gd name="T96" fmla="*/ 122 w 673"/>
                <a:gd name="T97" fmla="*/ 23 h 664"/>
                <a:gd name="T98" fmla="*/ 116 w 673"/>
                <a:gd name="T99" fmla="*/ 4 h 664"/>
                <a:gd name="T100" fmla="*/ 103 w 673"/>
                <a:gd name="T101" fmla="*/ 16 h 664"/>
                <a:gd name="T102" fmla="*/ 84 w 673"/>
                <a:gd name="T103" fmla="*/ 29 h 664"/>
                <a:gd name="T104" fmla="*/ 79 w 673"/>
                <a:gd name="T105" fmla="*/ 61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81"/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51 w 205"/>
                <a:gd name="T1" fmla="*/ 30 h 289"/>
                <a:gd name="T2" fmla="*/ 48 w 205"/>
                <a:gd name="T3" fmla="*/ 31 h 289"/>
                <a:gd name="T4" fmla="*/ 45 w 205"/>
                <a:gd name="T5" fmla="*/ 33 h 289"/>
                <a:gd name="T6" fmla="*/ 42 w 205"/>
                <a:gd name="T7" fmla="*/ 35 h 289"/>
                <a:gd name="T8" fmla="*/ 39 w 205"/>
                <a:gd name="T9" fmla="*/ 38 h 289"/>
                <a:gd name="T10" fmla="*/ 36 w 205"/>
                <a:gd name="T11" fmla="*/ 41 h 289"/>
                <a:gd name="T12" fmla="*/ 34 w 205"/>
                <a:gd name="T13" fmla="*/ 45 h 289"/>
                <a:gd name="T14" fmla="*/ 32 w 205"/>
                <a:gd name="T15" fmla="*/ 49 h 289"/>
                <a:gd name="T16" fmla="*/ 31 w 205"/>
                <a:gd name="T17" fmla="*/ 53 h 289"/>
                <a:gd name="T18" fmla="*/ 31 w 205"/>
                <a:gd name="T19" fmla="*/ 55 h 289"/>
                <a:gd name="T20" fmla="*/ 31 w 205"/>
                <a:gd name="T21" fmla="*/ 56 h 289"/>
                <a:gd name="T22" fmla="*/ 30 w 205"/>
                <a:gd name="T23" fmla="*/ 57 h 289"/>
                <a:gd name="T24" fmla="*/ 30 w 205"/>
                <a:gd name="T25" fmla="*/ 59 h 289"/>
                <a:gd name="T26" fmla="*/ 30 w 205"/>
                <a:gd name="T27" fmla="*/ 62 h 289"/>
                <a:gd name="T28" fmla="*/ 31 w 205"/>
                <a:gd name="T29" fmla="*/ 65 h 289"/>
                <a:gd name="T30" fmla="*/ 31 w 205"/>
                <a:gd name="T31" fmla="*/ 69 h 289"/>
                <a:gd name="T32" fmla="*/ 32 w 205"/>
                <a:gd name="T33" fmla="*/ 72 h 289"/>
                <a:gd name="T34" fmla="*/ 31 w 205"/>
                <a:gd name="T35" fmla="*/ 72 h 289"/>
                <a:gd name="T36" fmla="*/ 29 w 205"/>
                <a:gd name="T37" fmla="*/ 72 h 289"/>
                <a:gd name="T38" fmla="*/ 27 w 205"/>
                <a:gd name="T39" fmla="*/ 72 h 289"/>
                <a:gd name="T40" fmla="*/ 26 w 205"/>
                <a:gd name="T41" fmla="*/ 73 h 289"/>
                <a:gd name="T42" fmla="*/ 26 w 205"/>
                <a:gd name="T43" fmla="*/ 67 h 289"/>
                <a:gd name="T44" fmla="*/ 24 w 205"/>
                <a:gd name="T45" fmla="*/ 61 h 289"/>
                <a:gd name="T46" fmla="*/ 22 w 205"/>
                <a:gd name="T47" fmla="*/ 56 h 289"/>
                <a:gd name="T48" fmla="*/ 19 w 205"/>
                <a:gd name="T49" fmla="*/ 50 h 289"/>
                <a:gd name="T50" fmla="*/ 16 w 205"/>
                <a:gd name="T51" fmla="*/ 46 h 289"/>
                <a:gd name="T52" fmla="*/ 12 w 205"/>
                <a:gd name="T53" fmla="*/ 42 h 289"/>
                <a:gd name="T54" fmla="*/ 8 w 205"/>
                <a:gd name="T55" fmla="*/ 39 h 289"/>
                <a:gd name="T56" fmla="*/ 4 w 205"/>
                <a:gd name="T57" fmla="*/ 37 h 289"/>
                <a:gd name="T58" fmla="*/ 4 w 205"/>
                <a:gd name="T59" fmla="*/ 34 h 289"/>
                <a:gd name="T60" fmla="*/ 4 w 205"/>
                <a:gd name="T61" fmla="*/ 31 h 289"/>
                <a:gd name="T62" fmla="*/ 2 w 205"/>
                <a:gd name="T63" fmla="*/ 28 h 289"/>
                <a:gd name="T64" fmla="*/ 0 w 205"/>
                <a:gd name="T65" fmla="*/ 26 h 289"/>
                <a:gd name="T66" fmla="*/ 3 w 205"/>
                <a:gd name="T67" fmla="*/ 21 h 289"/>
                <a:gd name="T68" fmla="*/ 5 w 205"/>
                <a:gd name="T69" fmla="*/ 14 h 289"/>
                <a:gd name="T70" fmla="*/ 7 w 205"/>
                <a:gd name="T71" fmla="*/ 6 h 289"/>
                <a:gd name="T72" fmla="*/ 4 w 205"/>
                <a:gd name="T73" fmla="*/ 0 h 289"/>
                <a:gd name="T74" fmla="*/ 7 w 205"/>
                <a:gd name="T75" fmla="*/ 2 h 289"/>
                <a:gd name="T76" fmla="*/ 9 w 205"/>
                <a:gd name="T77" fmla="*/ 5 h 289"/>
                <a:gd name="T78" fmla="*/ 12 w 205"/>
                <a:gd name="T79" fmla="*/ 7 h 289"/>
                <a:gd name="T80" fmla="*/ 15 w 205"/>
                <a:gd name="T81" fmla="*/ 9 h 289"/>
                <a:gd name="T82" fmla="*/ 18 w 205"/>
                <a:gd name="T83" fmla="*/ 10 h 289"/>
                <a:gd name="T84" fmla="*/ 22 w 205"/>
                <a:gd name="T85" fmla="*/ 11 h 289"/>
                <a:gd name="T86" fmla="*/ 26 w 205"/>
                <a:gd name="T87" fmla="*/ 12 h 289"/>
                <a:gd name="T88" fmla="*/ 31 w 205"/>
                <a:gd name="T89" fmla="*/ 11 h 289"/>
                <a:gd name="T90" fmla="*/ 31 w 205"/>
                <a:gd name="T91" fmla="*/ 15 h 289"/>
                <a:gd name="T92" fmla="*/ 31 w 205"/>
                <a:gd name="T93" fmla="*/ 19 h 289"/>
                <a:gd name="T94" fmla="*/ 32 w 205"/>
                <a:gd name="T95" fmla="*/ 22 h 289"/>
                <a:gd name="T96" fmla="*/ 34 w 205"/>
                <a:gd name="T97" fmla="*/ 26 h 289"/>
                <a:gd name="T98" fmla="*/ 36 w 205"/>
                <a:gd name="T99" fmla="*/ 29 h 289"/>
                <a:gd name="T100" fmla="*/ 40 w 205"/>
                <a:gd name="T101" fmla="*/ 31 h 289"/>
                <a:gd name="T102" fmla="*/ 45 w 205"/>
                <a:gd name="T103" fmla="*/ 31 h 289"/>
                <a:gd name="T104" fmla="*/ 51 w 205"/>
                <a:gd name="T105" fmla="*/ 30 h 2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582"/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21 w 230"/>
                <a:gd name="T1" fmla="*/ 13 h 269"/>
                <a:gd name="T2" fmla="*/ 24 w 230"/>
                <a:gd name="T3" fmla="*/ 14 h 269"/>
                <a:gd name="T4" fmla="*/ 28 w 230"/>
                <a:gd name="T5" fmla="*/ 14 h 269"/>
                <a:gd name="T6" fmla="*/ 32 w 230"/>
                <a:gd name="T7" fmla="*/ 14 h 269"/>
                <a:gd name="T8" fmla="*/ 36 w 230"/>
                <a:gd name="T9" fmla="*/ 14 h 269"/>
                <a:gd name="T10" fmla="*/ 39 w 230"/>
                <a:gd name="T11" fmla="*/ 13 h 269"/>
                <a:gd name="T12" fmla="*/ 43 w 230"/>
                <a:gd name="T13" fmla="*/ 12 h 269"/>
                <a:gd name="T14" fmla="*/ 48 w 230"/>
                <a:gd name="T15" fmla="*/ 10 h 269"/>
                <a:gd name="T16" fmla="*/ 52 w 230"/>
                <a:gd name="T17" fmla="*/ 7 h 269"/>
                <a:gd name="T18" fmla="*/ 56 w 230"/>
                <a:gd name="T19" fmla="*/ 2 h 269"/>
                <a:gd name="T20" fmla="*/ 59 w 230"/>
                <a:gd name="T21" fmla="*/ 0 h 269"/>
                <a:gd name="T22" fmla="*/ 59 w 230"/>
                <a:gd name="T23" fmla="*/ 2 h 269"/>
                <a:gd name="T24" fmla="*/ 55 w 230"/>
                <a:gd name="T25" fmla="*/ 6 h 269"/>
                <a:gd name="T26" fmla="*/ 51 w 230"/>
                <a:gd name="T27" fmla="*/ 12 h 269"/>
                <a:gd name="T28" fmla="*/ 48 w 230"/>
                <a:gd name="T29" fmla="*/ 20 h 269"/>
                <a:gd name="T30" fmla="*/ 47 w 230"/>
                <a:gd name="T31" fmla="*/ 28 h 269"/>
                <a:gd name="T32" fmla="*/ 48 w 230"/>
                <a:gd name="T33" fmla="*/ 34 h 269"/>
                <a:gd name="T34" fmla="*/ 49 w 230"/>
                <a:gd name="T35" fmla="*/ 39 h 269"/>
                <a:gd name="T36" fmla="*/ 47 w 230"/>
                <a:gd name="T37" fmla="*/ 40 h 269"/>
                <a:gd name="T38" fmla="*/ 42 w 230"/>
                <a:gd name="T39" fmla="*/ 42 h 269"/>
                <a:gd name="T40" fmla="*/ 38 w 230"/>
                <a:gd name="T41" fmla="*/ 47 h 269"/>
                <a:gd name="T42" fmla="*/ 36 w 230"/>
                <a:gd name="T43" fmla="*/ 56 h 269"/>
                <a:gd name="T44" fmla="*/ 34 w 230"/>
                <a:gd name="T45" fmla="*/ 60 h 269"/>
                <a:gd name="T46" fmla="*/ 27 w 230"/>
                <a:gd name="T47" fmla="*/ 58 h 269"/>
                <a:gd name="T48" fmla="*/ 19 w 230"/>
                <a:gd name="T49" fmla="*/ 59 h 269"/>
                <a:gd name="T50" fmla="*/ 12 w 230"/>
                <a:gd name="T51" fmla="*/ 63 h 269"/>
                <a:gd name="T52" fmla="*/ 10 w 230"/>
                <a:gd name="T53" fmla="*/ 60 h 269"/>
                <a:gd name="T54" fmla="*/ 6 w 230"/>
                <a:gd name="T55" fmla="*/ 45 h 269"/>
                <a:gd name="T56" fmla="*/ 4 w 230"/>
                <a:gd name="T57" fmla="*/ 38 h 269"/>
                <a:gd name="T58" fmla="*/ 6 w 230"/>
                <a:gd name="T59" fmla="*/ 27 h 269"/>
                <a:gd name="T60" fmla="*/ 8 w 230"/>
                <a:gd name="T61" fmla="*/ 23 h 269"/>
                <a:gd name="T62" fmla="*/ 12 w 230"/>
                <a:gd name="T63" fmla="*/ 21 h 269"/>
                <a:gd name="T64" fmla="*/ 16 w 230"/>
                <a:gd name="T65" fmla="*/ 18 h 269"/>
                <a:gd name="T66" fmla="*/ 19 w 230"/>
                <a:gd name="T67" fmla="*/ 15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583"/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29 w 142"/>
                <a:gd name="T1" fmla="*/ 47 h 202"/>
                <a:gd name="T2" fmla="*/ 28 w 142"/>
                <a:gd name="T3" fmla="*/ 49 h 202"/>
                <a:gd name="T4" fmla="*/ 27 w 142"/>
                <a:gd name="T5" fmla="*/ 48 h 202"/>
                <a:gd name="T6" fmla="*/ 24 w 142"/>
                <a:gd name="T7" fmla="*/ 41 h 202"/>
                <a:gd name="T8" fmla="*/ 22 w 142"/>
                <a:gd name="T9" fmla="*/ 39 h 202"/>
                <a:gd name="T10" fmla="*/ 19 w 142"/>
                <a:gd name="T11" fmla="*/ 37 h 202"/>
                <a:gd name="T12" fmla="*/ 15 w 142"/>
                <a:gd name="T13" fmla="*/ 36 h 202"/>
                <a:gd name="T14" fmla="*/ 12 w 142"/>
                <a:gd name="T15" fmla="*/ 35 h 202"/>
                <a:gd name="T16" fmla="*/ 10 w 142"/>
                <a:gd name="T17" fmla="*/ 34 h 202"/>
                <a:gd name="T18" fmla="*/ 10 w 142"/>
                <a:gd name="T19" fmla="*/ 34 h 202"/>
                <a:gd name="T20" fmla="*/ 10 w 142"/>
                <a:gd name="T21" fmla="*/ 33 h 202"/>
                <a:gd name="T22" fmla="*/ 14 w 142"/>
                <a:gd name="T23" fmla="*/ 34 h 202"/>
                <a:gd name="T24" fmla="*/ 18 w 142"/>
                <a:gd name="T25" fmla="*/ 34 h 202"/>
                <a:gd name="T26" fmla="*/ 22 w 142"/>
                <a:gd name="T27" fmla="*/ 35 h 202"/>
                <a:gd name="T28" fmla="*/ 22 w 142"/>
                <a:gd name="T29" fmla="*/ 32 h 202"/>
                <a:gd name="T30" fmla="*/ 20 w 142"/>
                <a:gd name="T31" fmla="*/ 28 h 202"/>
                <a:gd name="T32" fmla="*/ 16 w 142"/>
                <a:gd name="T33" fmla="*/ 26 h 202"/>
                <a:gd name="T34" fmla="*/ 11 w 142"/>
                <a:gd name="T35" fmla="*/ 23 h 202"/>
                <a:gd name="T36" fmla="*/ 6 w 142"/>
                <a:gd name="T37" fmla="*/ 20 h 202"/>
                <a:gd name="T38" fmla="*/ 3 w 142"/>
                <a:gd name="T39" fmla="*/ 18 h 202"/>
                <a:gd name="T40" fmla="*/ 1 w 142"/>
                <a:gd name="T41" fmla="*/ 18 h 202"/>
                <a:gd name="T42" fmla="*/ 1 w 142"/>
                <a:gd name="T43" fmla="*/ 16 h 202"/>
                <a:gd name="T44" fmla="*/ 3 w 142"/>
                <a:gd name="T45" fmla="*/ 18 h 202"/>
                <a:gd name="T46" fmla="*/ 7 w 142"/>
                <a:gd name="T47" fmla="*/ 19 h 202"/>
                <a:gd name="T48" fmla="*/ 12 w 142"/>
                <a:gd name="T49" fmla="*/ 21 h 202"/>
                <a:gd name="T50" fmla="*/ 16 w 142"/>
                <a:gd name="T51" fmla="*/ 23 h 202"/>
                <a:gd name="T52" fmla="*/ 17 w 142"/>
                <a:gd name="T53" fmla="*/ 18 h 202"/>
                <a:gd name="T54" fmla="*/ 11 w 142"/>
                <a:gd name="T55" fmla="*/ 6 h 202"/>
                <a:gd name="T56" fmla="*/ 8 w 142"/>
                <a:gd name="T57" fmla="*/ 1 h 202"/>
                <a:gd name="T58" fmla="*/ 9 w 142"/>
                <a:gd name="T59" fmla="*/ 1 h 202"/>
                <a:gd name="T60" fmla="*/ 14 w 142"/>
                <a:gd name="T61" fmla="*/ 6 h 202"/>
                <a:gd name="T62" fmla="*/ 19 w 142"/>
                <a:gd name="T63" fmla="*/ 17 h 202"/>
                <a:gd name="T64" fmla="*/ 23 w 142"/>
                <a:gd name="T65" fmla="*/ 19 h 202"/>
                <a:gd name="T66" fmla="*/ 27 w 142"/>
                <a:gd name="T67" fmla="*/ 10 h 202"/>
                <a:gd name="T68" fmla="*/ 27 w 142"/>
                <a:gd name="T69" fmla="*/ 6 h 202"/>
                <a:gd name="T70" fmla="*/ 28 w 142"/>
                <a:gd name="T71" fmla="*/ 6 h 202"/>
                <a:gd name="T72" fmla="*/ 28 w 142"/>
                <a:gd name="T73" fmla="*/ 11 h 202"/>
                <a:gd name="T74" fmla="*/ 26 w 142"/>
                <a:gd name="T75" fmla="*/ 21 h 202"/>
                <a:gd name="T76" fmla="*/ 24 w 142"/>
                <a:gd name="T77" fmla="*/ 28 h 202"/>
                <a:gd name="T78" fmla="*/ 25 w 142"/>
                <a:gd name="T79" fmla="*/ 34 h 202"/>
                <a:gd name="T80" fmla="*/ 28 w 142"/>
                <a:gd name="T81" fmla="*/ 34 h 202"/>
                <a:gd name="T82" fmla="*/ 32 w 142"/>
                <a:gd name="T83" fmla="*/ 30 h 202"/>
                <a:gd name="T84" fmla="*/ 35 w 142"/>
                <a:gd name="T85" fmla="*/ 26 h 202"/>
                <a:gd name="T86" fmla="*/ 36 w 142"/>
                <a:gd name="T87" fmla="*/ 26 h 202"/>
                <a:gd name="T88" fmla="*/ 35 w 142"/>
                <a:gd name="T89" fmla="*/ 31 h 202"/>
                <a:gd name="T90" fmla="*/ 29 w 142"/>
                <a:gd name="T91" fmla="*/ 37 h 202"/>
                <a:gd name="T92" fmla="*/ 27 w 142"/>
                <a:gd name="T93" fmla="*/ 40 h 202"/>
                <a:gd name="T94" fmla="*/ 29 w 142"/>
                <a:gd name="T95" fmla="*/ 44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584"/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34 w 140"/>
                <a:gd name="T1" fmla="*/ 1 h 182"/>
                <a:gd name="T2" fmla="*/ 30 w 140"/>
                <a:gd name="T3" fmla="*/ 2 h 182"/>
                <a:gd name="T4" fmla="*/ 28 w 140"/>
                <a:gd name="T5" fmla="*/ 3 h 182"/>
                <a:gd name="T6" fmla="*/ 25 w 140"/>
                <a:gd name="T7" fmla="*/ 8 h 182"/>
                <a:gd name="T8" fmla="*/ 21 w 140"/>
                <a:gd name="T9" fmla="*/ 9 h 182"/>
                <a:gd name="T10" fmla="*/ 17 w 140"/>
                <a:gd name="T11" fmla="*/ 10 h 182"/>
                <a:gd name="T12" fmla="*/ 11 w 140"/>
                <a:gd name="T13" fmla="*/ 11 h 182"/>
                <a:gd name="T14" fmla="*/ 7 w 140"/>
                <a:gd name="T15" fmla="*/ 13 h 182"/>
                <a:gd name="T16" fmla="*/ 6 w 140"/>
                <a:gd name="T17" fmla="*/ 15 h 182"/>
                <a:gd name="T18" fmla="*/ 6 w 140"/>
                <a:gd name="T19" fmla="*/ 15 h 182"/>
                <a:gd name="T20" fmla="*/ 8 w 140"/>
                <a:gd name="T21" fmla="*/ 14 h 182"/>
                <a:gd name="T22" fmla="*/ 11 w 140"/>
                <a:gd name="T23" fmla="*/ 13 h 182"/>
                <a:gd name="T24" fmla="*/ 16 w 140"/>
                <a:gd name="T25" fmla="*/ 11 h 182"/>
                <a:gd name="T26" fmla="*/ 20 w 140"/>
                <a:gd name="T27" fmla="*/ 11 h 182"/>
                <a:gd name="T28" fmla="*/ 21 w 140"/>
                <a:gd name="T29" fmla="*/ 15 h 182"/>
                <a:gd name="T30" fmla="*/ 18 w 140"/>
                <a:gd name="T31" fmla="*/ 21 h 182"/>
                <a:gd name="T32" fmla="*/ 15 w 140"/>
                <a:gd name="T33" fmla="*/ 23 h 182"/>
                <a:gd name="T34" fmla="*/ 11 w 140"/>
                <a:gd name="T35" fmla="*/ 24 h 182"/>
                <a:gd name="T36" fmla="*/ 6 w 140"/>
                <a:gd name="T37" fmla="*/ 26 h 182"/>
                <a:gd name="T38" fmla="*/ 3 w 140"/>
                <a:gd name="T39" fmla="*/ 26 h 182"/>
                <a:gd name="T40" fmla="*/ 1 w 140"/>
                <a:gd name="T41" fmla="*/ 27 h 182"/>
                <a:gd name="T42" fmla="*/ 1 w 140"/>
                <a:gd name="T43" fmla="*/ 27 h 182"/>
                <a:gd name="T44" fmla="*/ 3 w 140"/>
                <a:gd name="T45" fmla="*/ 27 h 182"/>
                <a:gd name="T46" fmla="*/ 6 w 140"/>
                <a:gd name="T47" fmla="*/ 27 h 182"/>
                <a:gd name="T48" fmla="*/ 10 w 140"/>
                <a:gd name="T49" fmla="*/ 26 h 182"/>
                <a:gd name="T50" fmla="*/ 14 w 140"/>
                <a:gd name="T51" fmla="*/ 26 h 182"/>
                <a:gd name="T52" fmla="*/ 13 w 140"/>
                <a:gd name="T53" fmla="*/ 29 h 182"/>
                <a:gd name="T54" fmla="*/ 9 w 140"/>
                <a:gd name="T55" fmla="*/ 37 h 182"/>
                <a:gd name="T56" fmla="*/ 10 w 140"/>
                <a:gd name="T57" fmla="*/ 42 h 182"/>
                <a:gd name="T58" fmla="*/ 15 w 140"/>
                <a:gd name="T59" fmla="*/ 31 h 182"/>
                <a:gd name="T60" fmla="*/ 19 w 140"/>
                <a:gd name="T61" fmla="*/ 31 h 182"/>
                <a:gd name="T62" fmla="*/ 22 w 140"/>
                <a:gd name="T63" fmla="*/ 39 h 182"/>
                <a:gd name="T64" fmla="*/ 25 w 140"/>
                <a:gd name="T65" fmla="*/ 42 h 182"/>
                <a:gd name="T66" fmla="*/ 25 w 140"/>
                <a:gd name="T67" fmla="*/ 41 h 182"/>
                <a:gd name="T68" fmla="*/ 22 w 140"/>
                <a:gd name="T69" fmla="*/ 36 h 182"/>
                <a:gd name="T70" fmla="*/ 21 w 140"/>
                <a:gd name="T71" fmla="*/ 28 h 182"/>
                <a:gd name="T72" fmla="*/ 21 w 140"/>
                <a:gd name="T73" fmla="*/ 22 h 182"/>
                <a:gd name="T74" fmla="*/ 25 w 140"/>
                <a:gd name="T75" fmla="*/ 15 h 182"/>
                <a:gd name="T76" fmla="*/ 29 w 140"/>
                <a:gd name="T77" fmla="*/ 15 h 182"/>
                <a:gd name="T78" fmla="*/ 33 w 140"/>
                <a:gd name="T79" fmla="*/ 22 h 182"/>
                <a:gd name="T80" fmla="*/ 34 w 140"/>
                <a:gd name="T81" fmla="*/ 29 h 182"/>
                <a:gd name="T82" fmla="*/ 35 w 140"/>
                <a:gd name="T83" fmla="*/ 28 h 182"/>
                <a:gd name="T84" fmla="*/ 35 w 140"/>
                <a:gd name="T85" fmla="*/ 22 h 182"/>
                <a:gd name="T86" fmla="*/ 32 w 140"/>
                <a:gd name="T87" fmla="*/ 13 h 182"/>
                <a:gd name="T88" fmla="*/ 32 w 140"/>
                <a:gd name="T89" fmla="*/ 8 h 182"/>
                <a:gd name="T90" fmla="*/ 35 w 140"/>
                <a:gd name="T91" fmla="*/ 3 h 182"/>
                <a:gd name="T92" fmla="*/ 35 w 140"/>
                <a:gd name="T93" fmla="*/ 0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585"/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30 w 200"/>
                <a:gd name="T1" fmla="*/ 3 h 154"/>
                <a:gd name="T2" fmla="*/ 35 w 200"/>
                <a:gd name="T3" fmla="*/ 3 h 154"/>
                <a:gd name="T4" fmla="*/ 40 w 200"/>
                <a:gd name="T5" fmla="*/ 5 h 154"/>
                <a:gd name="T6" fmla="*/ 40 w 200"/>
                <a:gd name="T7" fmla="*/ 8 h 154"/>
                <a:gd name="T8" fmla="*/ 39 w 200"/>
                <a:gd name="T9" fmla="*/ 12 h 154"/>
                <a:gd name="T10" fmla="*/ 32 w 200"/>
                <a:gd name="T11" fmla="*/ 14 h 154"/>
                <a:gd name="T12" fmla="*/ 29 w 200"/>
                <a:gd name="T13" fmla="*/ 17 h 154"/>
                <a:gd name="T14" fmla="*/ 29 w 200"/>
                <a:gd name="T15" fmla="*/ 18 h 154"/>
                <a:gd name="T16" fmla="*/ 30 w 200"/>
                <a:gd name="T17" fmla="*/ 17 h 154"/>
                <a:gd name="T18" fmla="*/ 35 w 200"/>
                <a:gd name="T19" fmla="*/ 16 h 154"/>
                <a:gd name="T20" fmla="*/ 38 w 200"/>
                <a:gd name="T21" fmla="*/ 18 h 154"/>
                <a:gd name="T22" fmla="*/ 39 w 200"/>
                <a:gd name="T23" fmla="*/ 19 h 154"/>
                <a:gd name="T24" fmla="*/ 39 w 200"/>
                <a:gd name="T25" fmla="*/ 22 h 154"/>
                <a:gd name="T26" fmla="*/ 37 w 200"/>
                <a:gd name="T27" fmla="*/ 24 h 154"/>
                <a:gd name="T28" fmla="*/ 39 w 200"/>
                <a:gd name="T29" fmla="*/ 25 h 154"/>
                <a:gd name="T30" fmla="*/ 44 w 200"/>
                <a:gd name="T31" fmla="*/ 25 h 154"/>
                <a:gd name="T32" fmla="*/ 50 w 200"/>
                <a:gd name="T33" fmla="*/ 29 h 154"/>
                <a:gd name="T34" fmla="*/ 48 w 200"/>
                <a:gd name="T35" fmla="*/ 37 h 154"/>
                <a:gd name="T36" fmla="*/ 41 w 200"/>
                <a:gd name="T37" fmla="*/ 39 h 154"/>
                <a:gd name="T38" fmla="*/ 37 w 200"/>
                <a:gd name="T39" fmla="*/ 34 h 154"/>
                <a:gd name="T40" fmla="*/ 35 w 200"/>
                <a:gd name="T41" fmla="*/ 29 h 154"/>
                <a:gd name="T42" fmla="*/ 29 w 200"/>
                <a:gd name="T43" fmla="*/ 24 h 154"/>
                <a:gd name="T44" fmla="*/ 28 w 200"/>
                <a:gd name="T45" fmla="*/ 24 h 154"/>
                <a:gd name="T46" fmla="*/ 29 w 200"/>
                <a:gd name="T47" fmla="*/ 30 h 154"/>
                <a:gd name="T48" fmla="*/ 26 w 200"/>
                <a:gd name="T49" fmla="*/ 35 h 154"/>
                <a:gd name="T50" fmla="*/ 21 w 200"/>
                <a:gd name="T51" fmla="*/ 37 h 154"/>
                <a:gd name="T52" fmla="*/ 16 w 200"/>
                <a:gd name="T53" fmla="*/ 35 h 154"/>
                <a:gd name="T54" fmla="*/ 13 w 200"/>
                <a:gd name="T55" fmla="*/ 30 h 154"/>
                <a:gd name="T56" fmla="*/ 14 w 200"/>
                <a:gd name="T57" fmla="*/ 25 h 154"/>
                <a:gd name="T58" fmla="*/ 17 w 200"/>
                <a:gd name="T59" fmla="*/ 23 h 154"/>
                <a:gd name="T60" fmla="*/ 12 w 200"/>
                <a:gd name="T61" fmla="*/ 20 h 154"/>
                <a:gd name="T62" fmla="*/ 10 w 200"/>
                <a:gd name="T63" fmla="*/ 22 h 154"/>
                <a:gd name="T64" fmla="*/ 3 w 200"/>
                <a:gd name="T65" fmla="*/ 22 h 154"/>
                <a:gd name="T66" fmla="*/ 0 w 200"/>
                <a:gd name="T67" fmla="*/ 17 h 154"/>
                <a:gd name="T68" fmla="*/ 3 w 200"/>
                <a:gd name="T69" fmla="*/ 12 h 154"/>
                <a:gd name="T70" fmla="*/ 5 w 200"/>
                <a:gd name="T71" fmla="*/ 10 h 154"/>
                <a:gd name="T72" fmla="*/ 7 w 200"/>
                <a:gd name="T73" fmla="*/ 9 h 154"/>
                <a:gd name="T74" fmla="*/ 9 w 200"/>
                <a:gd name="T75" fmla="*/ 9 h 154"/>
                <a:gd name="T76" fmla="*/ 10 w 200"/>
                <a:gd name="T77" fmla="*/ 3 h 154"/>
                <a:gd name="T78" fmla="*/ 16 w 200"/>
                <a:gd name="T79" fmla="*/ 0 h 154"/>
                <a:gd name="T80" fmla="*/ 21 w 200"/>
                <a:gd name="T81" fmla="*/ 2 h 154"/>
                <a:gd name="T82" fmla="*/ 20 w 200"/>
                <a:gd name="T83" fmla="*/ 9 h 154"/>
                <a:gd name="T84" fmla="*/ 25 w 200"/>
                <a:gd name="T85" fmla="*/ 12 h 154"/>
                <a:gd name="T86" fmla="*/ 25 w 200"/>
                <a:gd name="T87" fmla="*/ 16 h 154"/>
                <a:gd name="T88" fmla="*/ 26 w 200"/>
                <a:gd name="T89" fmla="*/ 15 h 154"/>
                <a:gd name="T90" fmla="*/ 28 w 200"/>
                <a:gd name="T91" fmla="*/ 12 h 154"/>
                <a:gd name="T92" fmla="*/ 27 w 200"/>
                <a:gd name="T93" fmla="*/ 6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586"/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45 w 187"/>
                <a:gd name="T1" fmla="*/ 45 h 182"/>
                <a:gd name="T2" fmla="*/ 42 w 187"/>
                <a:gd name="T3" fmla="*/ 44 h 182"/>
                <a:gd name="T4" fmla="*/ 38 w 187"/>
                <a:gd name="T5" fmla="*/ 43 h 182"/>
                <a:gd name="T6" fmla="*/ 33 w 187"/>
                <a:gd name="T7" fmla="*/ 43 h 182"/>
                <a:gd name="T8" fmla="*/ 28 w 187"/>
                <a:gd name="T9" fmla="*/ 43 h 182"/>
                <a:gd name="T10" fmla="*/ 24 w 187"/>
                <a:gd name="T11" fmla="*/ 42 h 182"/>
                <a:gd name="T12" fmla="*/ 26 w 187"/>
                <a:gd name="T13" fmla="*/ 41 h 182"/>
                <a:gd name="T14" fmla="*/ 34 w 187"/>
                <a:gd name="T15" fmla="*/ 40 h 182"/>
                <a:gd name="T16" fmla="*/ 32 w 187"/>
                <a:gd name="T17" fmla="*/ 34 h 182"/>
                <a:gd name="T18" fmla="*/ 27 w 187"/>
                <a:gd name="T19" fmla="*/ 32 h 182"/>
                <a:gd name="T20" fmla="*/ 19 w 187"/>
                <a:gd name="T21" fmla="*/ 33 h 182"/>
                <a:gd name="T22" fmla="*/ 12 w 187"/>
                <a:gd name="T23" fmla="*/ 32 h 182"/>
                <a:gd name="T24" fmla="*/ 9 w 187"/>
                <a:gd name="T25" fmla="*/ 29 h 182"/>
                <a:gd name="T26" fmla="*/ 13 w 187"/>
                <a:gd name="T27" fmla="*/ 30 h 182"/>
                <a:gd name="T28" fmla="*/ 18 w 187"/>
                <a:gd name="T29" fmla="*/ 30 h 182"/>
                <a:gd name="T30" fmla="*/ 23 w 187"/>
                <a:gd name="T31" fmla="*/ 29 h 182"/>
                <a:gd name="T32" fmla="*/ 22 w 187"/>
                <a:gd name="T33" fmla="*/ 24 h 182"/>
                <a:gd name="T34" fmla="*/ 16 w 187"/>
                <a:gd name="T35" fmla="*/ 22 h 182"/>
                <a:gd name="T36" fmla="*/ 8 w 187"/>
                <a:gd name="T37" fmla="*/ 23 h 182"/>
                <a:gd name="T38" fmla="*/ 1 w 187"/>
                <a:gd name="T39" fmla="*/ 20 h 182"/>
                <a:gd name="T40" fmla="*/ 0 w 187"/>
                <a:gd name="T41" fmla="*/ 17 h 182"/>
                <a:gd name="T42" fmla="*/ 3 w 187"/>
                <a:gd name="T43" fmla="*/ 19 h 182"/>
                <a:gd name="T44" fmla="*/ 8 w 187"/>
                <a:gd name="T45" fmla="*/ 19 h 182"/>
                <a:gd name="T46" fmla="*/ 13 w 187"/>
                <a:gd name="T47" fmla="*/ 19 h 182"/>
                <a:gd name="T48" fmla="*/ 11 w 187"/>
                <a:gd name="T49" fmla="*/ 15 h 182"/>
                <a:gd name="T50" fmla="*/ 5 w 187"/>
                <a:gd name="T51" fmla="*/ 8 h 182"/>
                <a:gd name="T52" fmla="*/ 1 w 187"/>
                <a:gd name="T53" fmla="*/ 3 h 182"/>
                <a:gd name="T54" fmla="*/ 1 w 187"/>
                <a:gd name="T55" fmla="*/ 1 h 182"/>
                <a:gd name="T56" fmla="*/ 5 w 187"/>
                <a:gd name="T57" fmla="*/ 5 h 182"/>
                <a:gd name="T58" fmla="*/ 11 w 187"/>
                <a:gd name="T59" fmla="*/ 11 h 182"/>
                <a:gd name="T60" fmla="*/ 16 w 187"/>
                <a:gd name="T61" fmla="*/ 16 h 182"/>
                <a:gd name="T62" fmla="*/ 18 w 187"/>
                <a:gd name="T63" fmla="*/ 8 h 182"/>
                <a:gd name="T64" fmla="*/ 18 w 187"/>
                <a:gd name="T65" fmla="*/ 3 h 182"/>
                <a:gd name="T66" fmla="*/ 20 w 187"/>
                <a:gd name="T67" fmla="*/ 8 h 182"/>
                <a:gd name="T68" fmla="*/ 21 w 187"/>
                <a:gd name="T69" fmla="*/ 18 h 182"/>
                <a:gd name="T70" fmla="*/ 26 w 187"/>
                <a:gd name="T71" fmla="*/ 24 h 182"/>
                <a:gd name="T72" fmla="*/ 32 w 187"/>
                <a:gd name="T73" fmla="*/ 22 h 182"/>
                <a:gd name="T74" fmla="*/ 33 w 187"/>
                <a:gd name="T75" fmla="*/ 13 h 182"/>
                <a:gd name="T76" fmla="*/ 34 w 187"/>
                <a:gd name="T77" fmla="*/ 13 h 182"/>
                <a:gd name="T78" fmla="*/ 35 w 187"/>
                <a:gd name="T79" fmla="*/ 26 h 182"/>
                <a:gd name="T80" fmla="*/ 38 w 187"/>
                <a:gd name="T81" fmla="*/ 33 h 182"/>
                <a:gd name="T82" fmla="*/ 42 w 187"/>
                <a:gd name="T83" fmla="*/ 35 h 182"/>
                <a:gd name="T84" fmla="*/ 44 w 187"/>
                <a:gd name="T85" fmla="*/ 31 h 182"/>
                <a:gd name="T86" fmla="*/ 46 w 187"/>
                <a:gd name="T87" fmla="*/ 30 h 182"/>
                <a:gd name="T88" fmla="*/ 45 w 187"/>
                <a:gd name="T89" fmla="*/ 36 h 182"/>
                <a:gd name="T90" fmla="*/ 44 w 187"/>
                <a:gd name="T91" fmla="*/ 40 h 182"/>
                <a:gd name="T92" fmla="*/ 46 w 187"/>
                <a:gd name="T93" fmla="*/ 44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587"/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5 w 150"/>
                <a:gd name="T1" fmla="*/ 48 h 200"/>
                <a:gd name="T2" fmla="*/ 0 w 150"/>
                <a:gd name="T3" fmla="*/ 38 h 200"/>
                <a:gd name="T4" fmla="*/ 0 w 150"/>
                <a:gd name="T5" fmla="*/ 30 h 200"/>
                <a:gd name="T6" fmla="*/ 2 w 150"/>
                <a:gd name="T7" fmla="*/ 31 h 200"/>
                <a:gd name="T8" fmla="*/ 2 w 150"/>
                <a:gd name="T9" fmla="*/ 36 h 200"/>
                <a:gd name="T10" fmla="*/ 5 w 150"/>
                <a:gd name="T11" fmla="*/ 45 h 200"/>
                <a:gd name="T12" fmla="*/ 9 w 150"/>
                <a:gd name="T13" fmla="*/ 46 h 200"/>
                <a:gd name="T14" fmla="*/ 10 w 150"/>
                <a:gd name="T15" fmla="*/ 43 h 200"/>
                <a:gd name="T16" fmla="*/ 10 w 150"/>
                <a:gd name="T17" fmla="*/ 38 h 200"/>
                <a:gd name="T18" fmla="*/ 8 w 150"/>
                <a:gd name="T19" fmla="*/ 27 h 200"/>
                <a:gd name="T20" fmla="*/ 8 w 150"/>
                <a:gd name="T21" fmla="*/ 22 h 200"/>
                <a:gd name="T22" fmla="*/ 9 w 150"/>
                <a:gd name="T23" fmla="*/ 22 h 200"/>
                <a:gd name="T24" fmla="*/ 10 w 150"/>
                <a:gd name="T25" fmla="*/ 27 h 200"/>
                <a:gd name="T26" fmla="*/ 11 w 150"/>
                <a:gd name="T27" fmla="*/ 36 h 200"/>
                <a:gd name="T28" fmla="*/ 15 w 150"/>
                <a:gd name="T29" fmla="*/ 36 h 200"/>
                <a:gd name="T30" fmla="*/ 17 w 150"/>
                <a:gd name="T31" fmla="*/ 30 h 200"/>
                <a:gd name="T32" fmla="*/ 16 w 150"/>
                <a:gd name="T33" fmla="*/ 22 h 200"/>
                <a:gd name="T34" fmla="*/ 16 w 150"/>
                <a:gd name="T35" fmla="*/ 11 h 200"/>
                <a:gd name="T36" fmla="*/ 19 w 150"/>
                <a:gd name="T37" fmla="*/ 6 h 200"/>
                <a:gd name="T38" fmla="*/ 20 w 150"/>
                <a:gd name="T39" fmla="*/ 6 h 200"/>
                <a:gd name="T40" fmla="*/ 18 w 150"/>
                <a:gd name="T41" fmla="*/ 12 h 200"/>
                <a:gd name="T42" fmla="*/ 18 w 150"/>
                <a:gd name="T43" fmla="*/ 21 h 200"/>
                <a:gd name="T44" fmla="*/ 22 w 150"/>
                <a:gd name="T45" fmla="*/ 20 h 200"/>
                <a:gd name="T46" fmla="*/ 25 w 150"/>
                <a:gd name="T47" fmla="*/ 14 h 200"/>
                <a:gd name="T48" fmla="*/ 26 w 150"/>
                <a:gd name="T49" fmla="*/ 9 h 200"/>
                <a:gd name="T50" fmla="*/ 29 w 150"/>
                <a:gd name="T51" fmla="*/ 3 h 200"/>
                <a:gd name="T52" fmla="*/ 31 w 150"/>
                <a:gd name="T53" fmla="*/ 1 h 200"/>
                <a:gd name="T54" fmla="*/ 33 w 150"/>
                <a:gd name="T55" fmla="*/ 1 h 200"/>
                <a:gd name="T56" fmla="*/ 30 w 150"/>
                <a:gd name="T57" fmla="*/ 5 h 200"/>
                <a:gd name="T58" fmla="*/ 27 w 150"/>
                <a:gd name="T59" fmla="*/ 11 h 200"/>
                <a:gd name="T60" fmla="*/ 26 w 150"/>
                <a:gd name="T61" fmla="*/ 16 h 200"/>
                <a:gd name="T62" fmla="*/ 24 w 150"/>
                <a:gd name="T63" fmla="*/ 22 h 200"/>
                <a:gd name="T64" fmla="*/ 25 w 150"/>
                <a:gd name="T65" fmla="*/ 24 h 200"/>
                <a:gd name="T66" fmla="*/ 28 w 150"/>
                <a:gd name="T67" fmla="*/ 22 h 200"/>
                <a:gd name="T68" fmla="*/ 32 w 150"/>
                <a:gd name="T69" fmla="*/ 20 h 200"/>
                <a:gd name="T70" fmla="*/ 35 w 150"/>
                <a:gd name="T71" fmla="*/ 18 h 200"/>
                <a:gd name="T72" fmla="*/ 36 w 150"/>
                <a:gd name="T73" fmla="*/ 17 h 200"/>
                <a:gd name="T74" fmla="*/ 37 w 150"/>
                <a:gd name="T75" fmla="*/ 17 h 200"/>
                <a:gd name="T76" fmla="*/ 35 w 150"/>
                <a:gd name="T77" fmla="*/ 21 h 200"/>
                <a:gd name="T78" fmla="*/ 31 w 150"/>
                <a:gd name="T79" fmla="*/ 24 h 200"/>
                <a:gd name="T80" fmla="*/ 27 w 150"/>
                <a:gd name="T81" fmla="*/ 26 h 200"/>
                <a:gd name="T82" fmla="*/ 23 w 150"/>
                <a:gd name="T83" fmla="*/ 27 h 200"/>
                <a:gd name="T84" fmla="*/ 21 w 150"/>
                <a:gd name="T85" fmla="*/ 30 h 200"/>
                <a:gd name="T86" fmla="*/ 17 w 150"/>
                <a:gd name="T87" fmla="*/ 38 h 200"/>
                <a:gd name="T88" fmla="*/ 18 w 150"/>
                <a:gd name="T89" fmla="*/ 41 h 200"/>
                <a:gd name="T90" fmla="*/ 22 w 150"/>
                <a:gd name="T91" fmla="*/ 41 h 200"/>
                <a:gd name="T92" fmla="*/ 25 w 150"/>
                <a:gd name="T93" fmla="*/ 40 h 200"/>
                <a:gd name="T94" fmla="*/ 29 w 150"/>
                <a:gd name="T95" fmla="*/ 38 h 200"/>
                <a:gd name="T96" fmla="*/ 31 w 150"/>
                <a:gd name="T97" fmla="*/ 35 h 200"/>
                <a:gd name="T98" fmla="*/ 32 w 150"/>
                <a:gd name="T99" fmla="*/ 35 h 200"/>
                <a:gd name="T100" fmla="*/ 30 w 150"/>
                <a:gd name="T101" fmla="*/ 39 h 200"/>
                <a:gd name="T102" fmla="*/ 27 w 150"/>
                <a:gd name="T103" fmla="*/ 42 h 200"/>
                <a:gd name="T104" fmla="*/ 22 w 150"/>
                <a:gd name="T105" fmla="*/ 44 h 200"/>
                <a:gd name="T106" fmla="*/ 18 w 150"/>
                <a:gd name="T107" fmla="*/ 44 h 200"/>
                <a:gd name="T108" fmla="*/ 15 w 150"/>
                <a:gd name="T109" fmla="*/ 45 h 200"/>
                <a:gd name="T110" fmla="*/ 13 w 150"/>
                <a:gd name="T111" fmla="*/ 48 h 200"/>
                <a:gd name="T112" fmla="*/ 11 w 150"/>
                <a:gd name="T113" fmla="*/ 48 h 200"/>
                <a:gd name="T114" fmla="*/ 8 w 150"/>
                <a:gd name="T115" fmla="*/ 50 h 2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588"/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1 w 240"/>
                <a:gd name="T1" fmla="*/ 9 h 110"/>
                <a:gd name="T2" fmla="*/ 1 w 240"/>
                <a:gd name="T3" fmla="*/ 10 h 110"/>
                <a:gd name="T4" fmla="*/ 3 w 240"/>
                <a:gd name="T5" fmla="*/ 11 h 110"/>
                <a:gd name="T6" fmla="*/ 8 w 240"/>
                <a:gd name="T7" fmla="*/ 11 h 110"/>
                <a:gd name="T8" fmla="*/ 13 w 240"/>
                <a:gd name="T9" fmla="*/ 12 h 110"/>
                <a:gd name="T10" fmla="*/ 17 w 240"/>
                <a:gd name="T11" fmla="*/ 13 h 110"/>
                <a:gd name="T12" fmla="*/ 19 w 240"/>
                <a:gd name="T13" fmla="*/ 16 h 110"/>
                <a:gd name="T14" fmla="*/ 23 w 240"/>
                <a:gd name="T15" fmla="*/ 23 h 110"/>
                <a:gd name="T16" fmla="*/ 29 w 240"/>
                <a:gd name="T17" fmla="*/ 26 h 110"/>
                <a:gd name="T18" fmla="*/ 29 w 240"/>
                <a:gd name="T19" fmla="*/ 25 h 110"/>
                <a:gd name="T20" fmla="*/ 25 w 240"/>
                <a:gd name="T21" fmla="*/ 21 h 110"/>
                <a:gd name="T22" fmla="*/ 23 w 240"/>
                <a:gd name="T23" fmla="*/ 16 h 110"/>
                <a:gd name="T24" fmla="*/ 26 w 240"/>
                <a:gd name="T25" fmla="*/ 14 h 110"/>
                <a:gd name="T26" fmla="*/ 32 w 240"/>
                <a:gd name="T27" fmla="*/ 15 h 110"/>
                <a:gd name="T28" fmla="*/ 35 w 240"/>
                <a:gd name="T29" fmla="*/ 19 h 110"/>
                <a:gd name="T30" fmla="*/ 40 w 240"/>
                <a:gd name="T31" fmla="*/ 25 h 110"/>
                <a:gd name="T32" fmla="*/ 46 w 240"/>
                <a:gd name="T33" fmla="*/ 28 h 110"/>
                <a:gd name="T34" fmla="*/ 49 w 240"/>
                <a:gd name="T35" fmla="*/ 28 h 110"/>
                <a:gd name="T36" fmla="*/ 44 w 240"/>
                <a:gd name="T37" fmla="*/ 24 h 110"/>
                <a:gd name="T38" fmla="*/ 38 w 240"/>
                <a:gd name="T39" fmla="*/ 19 h 110"/>
                <a:gd name="T40" fmla="*/ 40 w 240"/>
                <a:gd name="T41" fmla="*/ 18 h 110"/>
                <a:gd name="T42" fmla="*/ 46 w 240"/>
                <a:gd name="T43" fmla="*/ 20 h 110"/>
                <a:gd name="T44" fmla="*/ 52 w 240"/>
                <a:gd name="T45" fmla="*/ 21 h 110"/>
                <a:gd name="T46" fmla="*/ 57 w 240"/>
                <a:gd name="T47" fmla="*/ 21 h 110"/>
                <a:gd name="T48" fmla="*/ 60 w 240"/>
                <a:gd name="T49" fmla="*/ 21 h 110"/>
                <a:gd name="T50" fmla="*/ 59 w 240"/>
                <a:gd name="T51" fmla="*/ 20 h 110"/>
                <a:gd name="T52" fmla="*/ 55 w 240"/>
                <a:gd name="T53" fmla="*/ 19 h 110"/>
                <a:gd name="T54" fmla="*/ 50 w 240"/>
                <a:gd name="T55" fmla="*/ 18 h 110"/>
                <a:gd name="T56" fmla="*/ 45 w 240"/>
                <a:gd name="T57" fmla="*/ 16 h 110"/>
                <a:gd name="T58" fmla="*/ 41 w 240"/>
                <a:gd name="T59" fmla="*/ 15 h 110"/>
                <a:gd name="T60" fmla="*/ 41 w 240"/>
                <a:gd name="T61" fmla="*/ 12 h 110"/>
                <a:gd name="T62" fmla="*/ 45 w 240"/>
                <a:gd name="T63" fmla="*/ 10 h 110"/>
                <a:gd name="T64" fmla="*/ 49 w 240"/>
                <a:gd name="T65" fmla="*/ 10 h 110"/>
                <a:gd name="T66" fmla="*/ 48 w 240"/>
                <a:gd name="T67" fmla="*/ 8 h 110"/>
                <a:gd name="T68" fmla="*/ 44 w 240"/>
                <a:gd name="T69" fmla="*/ 8 h 110"/>
                <a:gd name="T70" fmla="*/ 38 w 240"/>
                <a:gd name="T71" fmla="*/ 10 h 110"/>
                <a:gd name="T72" fmla="*/ 35 w 240"/>
                <a:gd name="T73" fmla="*/ 12 h 110"/>
                <a:gd name="T74" fmla="*/ 31 w 240"/>
                <a:gd name="T75" fmla="*/ 12 h 110"/>
                <a:gd name="T76" fmla="*/ 28 w 240"/>
                <a:gd name="T77" fmla="*/ 11 h 110"/>
                <a:gd name="T78" fmla="*/ 25 w 240"/>
                <a:gd name="T79" fmla="*/ 11 h 110"/>
                <a:gd name="T80" fmla="*/ 24 w 240"/>
                <a:gd name="T81" fmla="*/ 9 h 110"/>
                <a:gd name="T82" fmla="*/ 27 w 240"/>
                <a:gd name="T83" fmla="*/ 4 h 110"/>
                <a:gd name="T84" fmla="*/ 31 w 240"/>
                <a:gd name="T85" fmla="*/ 1 h 110"/>
                <a:gd name="T86" fmla="*/ 31 w 240"/>
                <a:gd name="T87" fmla="*/ 0 h 110"/>
                <a:gd name="T88" fmla="*/ 28 w 240"/>
                <a:gd name="T89" fmla="*/ 1 h 110"/>
                <a:gd name="T90" fmla="*/ 25 w 240"/>
                <a:gd name="T91" fmla="*/ 3 h 110"/>
                <a:gd name="T92" fmla="*/ 21 w 240"/>
                <a:gd name="T93" fmla="*/ 5 h 110"/>
                <a:gd name="T94" fmla="*/ 19 w 240"/>
                <a:gd name="T95" fmla="*/ 8 h 110"/>
                <a:gd name="T96" fmla="*/ 17 w 240"/>
                <a:gd name="T97" fmla="*/ 8 h 110"/>
                <a:gd name="T98" fmla="*/ 12 w 240"/>
                <a:gd name="T99" fmla="*/ 8 h 110"/>
                <a:gd name="T100" fmla="*/ 7 w 240"/>
                <a:gd name="T101" fmla="*/ 8 h 110"/>
                <a:gd name="T102" fmla="*/ 2 w 240"/>
                <a:gd name="T103" fmla="*/ 8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589"/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2 w 195"/>
                <a:gd name="T1" fmla="*/ 2 h 223"/>
                <a:gd name="T2" fmla="*/ 7 w 195"/>
                <a:gd name="T3" fmla="*/ 8 h 223"/>
                <a:gd name="T4" fmla="*/ 7 w 195"/>
                <a:gd name="T5" fmla="*/ 13 h 223"/>
                <a:gd name="T6" fmla="*/ 8 w 195"/>
                <a:gd name="T7" fmla="*/ 26 h 223"/>
                <a:gd name="T8" fmla="*/ 9 w 195"/>
                <a:gd name="T9" fmla="*/ 25 h 223"/>
                <a:gd name="T10" fmla="*/ 10 w 195"/>
                <a:gd name="T11" fmla="*/ 15 h 223"/>
                <a:gd name="T12" fmla="*/ 13 w 195"/>
                <a:gd name="T13" fmla="*/ 12 h 223"/>
                <a:gd name="T14" fmla="*/ 14 w 195"/>
                <a:gd name="T15" fmla="*/ 13 h 223"/>
                <a:gd name="T16" fmla="*/ 16 w 195"/>
                <a:gd name="T17" fmla="*/ 16 h 223"/>
                <a:gd name="T18" fmla="*/ 21 w 195"/>
                <a:gd name="T19" fmla="*/ 21 h 223"/>
                <a:gd name="T20" fmla="*/ 22 w 195"/>
                <a:gd name="T21" fmla="*/ 28 h 223"/>
                <a:gd name="T22" fmla="*/ 22 w 195"/>
                <a:gd name="T23" fmla="*/ 38 h 223"/>
                <a:gd name="T24" fmla="*/ 24 w 195"/>
                <a:gd name="T25" fmla="*/ 37 h 223"/>
                <a:gd name="T26" fmla="*/ 25 w 195"/>
                <a:gd name="T27" fmla="*/ 28 h 223"/>
                <a:gd name="T28" fmla="*/ 29 w 195"/>
                <a:gd name="T29" fmla="*/ 27 h 223"/>
                <a:gd name="T30" fmla="*/ 34 w 195"/>
                <a:gd name="T31" fmla="*/ 34 h 223"/>
                <a:gd name="T32" fmla="*/ 40 w 195"/>
                <a:gd name="T33" fmla="*/ 43 h 223"/>
                <a:gd name="T34" fmla="*/ 46 w 195"/>
                <a:gd name="T35" fmla="*/ 51 h 223"/>
                <a:gd name="T36" fmla="*/ 48 w 195"/>
                <a:gd name="T37" fmla="*/ 56 h 223"/>
                <a:gd name="T38" fmla="*/ 49 w 195"/>
                <a:gd name="T39" fmla="*/ 55 h 223"/>
                <a:gd name="T40" fmla="*/ 48 w 195"/>
                <a:gd name="T41" fmla="*/ 51 h 223"/>
                <a:gd name="T42" fmla="*/ 43 w 195"/>
                <a:gd name="T43" fmla="*/ 43 h 223"/>
                <a:gd name="T44" fmla="*/ 37 w 195"/>
                <a:gd name="T45" fmla="*/ 34 h 223"/>
                <a:gd name="T46" fmla="*/ 32 w 195"/>
                <a:gd name="T47" fmla="*/ 26 h 223"/>
                <a:gd name="T48" fmla="*/ 31 w 195"/>
                <a:gd name="T49" fmla="*/ 24 h 223"/>
                <a:gd name="T50" fmla="*/ 34 w 195"/>
                <a:gd name="T51" fmla="*/ 22 h 223"/>
                <a:gd name="T52" fmla="*/ 37 w 195"/>
                <a:gd name="T53" fmla="*/ 21 h 223"/>
                <a:gd name="T54" fmla="*/ 40 w 195"/>
                <a:gd name="T55" fmla="*/ 22 h 223"/>
                <a:gd name="T56" fmla="*/ 43 w 195"/>
                <a:gd name="T57" fmla="*/ 24 h 223"/>
                <a:gd name="T58" fmla="*/ 45 w 195"/>
                <a:gd name="T59" fmla="*/ 24 h 223"/>
                <a:gd name="T60" fmla="*/ 43 w 195"/>
                <a:gd name="T61" fmla="*/ 21 h 223"/>
                <a:gd name="T62" fmla="*/ 39 w 195"/>
                <a:gd name="T63" fmla="*/ 19 h 223"/>
                <a:gd name="T64" fmla="*/ 34 w 195"/>
                <a:gd name="T65" fmla="*/ 19 h 223"/>
                <a:gd name="T66" fmla="*/ 29 w 195"/>
                <a:gd name="T67" fmla="*/ 20 h 223"/>
                <a:gd name="T68" fmla="*/ 24 w 195"/>
                <a:gd name="T69" fmla="*/ 19 h 223"/>
                <a:gd name="T70" fmla="*/ 19 w 195"/>
                <a:gd name="T71" fmla="*/ 14 h 223"/>
                <a:gd name="T72" fmla="*/ 19 w 195"/>
                <a:gd name="T73" fmla="*/ 11 h 223"/>
                <a:gd name="T74" fmla="*/ 25 w 195"/>
                <a:gd name="T75" fmla="*/ 10 h 223"/>
                <a:gd name="T76" fmla="*/ 29 w 195"/>
                <a:gd name="T77" fmla="*/ 11 h 223"/>
                <a:gd name="T78" fmla="*/ 29 w 195"/>
                <a:gd name="T79" fmla="*/ 10 h 223"/>
                <a:gd name="T80" fmla="*/ 26 w 195"/>
                <a:gd name="T81" fmla="*/ 10 h 223"/>
                <a:gd name="T82" fmla="*/ 23 w 195"/>
                <a:gd name="T83" fmla="*/ 9 h 223"/>
                <a:gd name="T84" fmla="*/ 19 w 195"/>
                <a:gd name="T85" fmla="*/ 8 h 223"/>
                <a:gd name="T86" fmla="*/ 15 w 195"/>
                <a:gd name="T87" fmla="*/ 8 h 223"/>
                <a:gd name="T88" fmla="*/ 13 w 195"/>
                <a:gd name="T89" fmla="*/ 8 h 223"/>
                <a:gd name="T90" fmla="*/ 9 w 195"/>
                <a:gd name="T91" fmla="*/ 5 h 223"/>
                <a:gd name="T92" fmla="*/ 5 w 195"/>
                <a:gd name="T93" fmla="*/ 2 h 223"/>
                <a:gd name="T94" fmla="*/ 2 w 195"/>
                <a:gd name="T95" fmla="*/ 0 h 2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590"/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24 w 147"/>
                <a:gd name="T1" fmla="*/ 8 h 258"/>
                <a:gd name="T2" fmla="*/ 20 w 147"/>
                <a:gd name="T3" fmla="*/ 12 h 258"/>
                <a:gd name="T4" fmla="*/ 11 w 147"/>
                <a:gd name="T5" fmla="*/ 16 h 258"/>
                <a:gd name="T6" fmla="*/ 4 w 147"/>
                <a:gd name="T7" fmla="*/ 21 h 258"/>
                <a:gd name="T8" fmla="*/ 4 w 147"/>
                <a:gd name="T9" fmla="*/ 24 h 258"/>
                <a:gd name="T10" fmla="*/ 7 w 147"/>
                <a:gd name="T11" fmla="*/ 22 h 258"/>
                <a:gd name="T12" fmla="*/ 12 w 147"/>
                <a:gd name="T13" fmla="*/ 19 h 258"/>
                <a:gd name="T14" fmla="*/ 18 w 147"/>
                <a:gd name="T15" fmla="*/ 16 h 258"/>
                <a:gd name="T16" fmla="*/ 19 w 147"/>
                <a:gd name="T17" fmla="*/ 23 h 258"/>
                <a:gd name="T18" fmla="*/ 15 w 147"/>
                <a:gd name="T19" fmla="*/ 27 h 258"/>
                <a:gd name="T20" fmla="*/ 7 w 147"/>
                <a:gd name="T21" fmla="*/ 31 h 258"/>
                <a:gd name="T22" fmla="*/ 2 w 147"/>
                <a:gd name="T23" fmla="*/ 36 h 258"/>
                <a:gd name="T24" fmla="*/ 2 w 147"/>
                <a:gd name="T25" fmla="*/ 39 h 258"/>
                <a:gd name="T26" fmla="*/ 4 w 147"/>
                <a:gd name="T27" fmla="*/ 36 h 258"/>
                <a:gd name="T28" fmla="*/ 9 w 147"/>
                <a:gd name="T29" fmla="*/ 33 h 258"/>
                <a:gd name="T30" fmla="*/ 16 w 147"/>
                <a:gd name="T31" fmla="*/ 31 h 258"/>
                <a:gd name="T32" fmla="*/ 17 w 147"/>
                <a:gd name="T33" fmla="*/ 37 h 258"/>
                <a:gd name="T34" fmla="*/ 13 w 147"/>
                <a:gd name="T35" fmla="*/ 42 h 258"/>
                <a:gd name="T36" fmla="*/ 7 w 147"/>
                <a:gd name="T37" fmla="*/ 45 h 258"/>
                <a:gd name="T38" fmla="*/ 3 w 147"/>
                <a:gd name="T39" fmla="*/ 50 h 258"/>
                <a:gd name="T40" fmla="*/ 8 w 147"/>
                <a:gd name="T41" fmla="*/ 47 h 258"/>
                <a:gd name="T42" fmla="*/ 13 w 147"/>
                <a:gd name="T43" fmla="*/ 46 h 258"/>
                <a:gd name="T44" fmla="*/ 10 w 147"/>
                <a:gd name="T45" fmla="*/ 54 h 258"/>
                <a:gd name="T46" fmla="*/ 3 w 147"/>
                <a:gd name="T47" fmla="*/ 61 h 258"/>
                <a:gd name="T48" fmla="*/ 0 w 147"/>
                <a:gd name="T49" fmla="*/ 65 h 258"/>
                <a:gd name="T50" fmla="*/ 3 w 147"/>
                <a:gd name="T51" fmla="*/ 64 h 258"/>
                <a:gd name="T52" fmla="*/ 10 w 147"/>
                <a:gd name="T53" fmla="*/ 58 h 258"/>
                <a:gd name="T54" fmla="*/ 16 w 147"/>
                <a:gd name="T55" fmla="*/ 48 h 258"/>
                <a:gd name="T56" fmla="*/ 22 w 147"/>
                <a:gd name="T57" fmla="*/ 47 h 258"/>
                <a:gd name="T58" fmla="*/ 23 w 147"/>
                <a:gd name="T59" fmla="*/ 54 h 258"/>
                <a:gd name="T60" fmla="*/ 24 w 147"/>
                <a:gd name="T61" fmla="*/ 55 h 258"/>
                <a:gd name="T62" fmla="*/ 26 w 147"/>
                <a:gd name="T63" fmla="*/ 52 h 258"/>
                <a:gd name="T64" fmla="*/ 23 w 147"/>
                <a:gd name="T65" fmla="*/ 45 h 258"/>
                <a:gd name="T66" fmla="*/ 21 w 147"/>
                <a:gd name="T67" fmla="*/ 39 h 258"/>
                <a:gd name="T68" fmla="*/ 22 w 147"/>
                <a:gd name="T69" fmla="*/ 29 h 258"/>
                <a:gd name="T70" fmla="*/ 24 w 147"/>
                <a:gd name="T71" fmla="*/ 29 h 258"/>
                <a:gd name="T72" fmla="*/ 30 w 147"/>
                <a:gd name="T73" fmla="*/ 33 h 258"/>
                <a:gd name="T74" fmla="*/ 33 w 147"/>
                <a:gd name="T75" fmla="*/ 42 h 258"/>
                <a:gd name="T76" fmla="*/ 34 w 147"/>
                <a:gd name="T77" fmla="*/ 40 h 258"/>
                <a:gd name="T78" fmla="*/ 33 w 147"/>
                <a:gd name="T79" fmla="*/ 34 h 258"/>
                <a:gd name="T80" fmla="*/ 28 w 147"/>
                <a:gd name="T81" fmla="*/ 27 h 258"/>
                <a:gd name="T82" fmla="*/ 23 w 147"/>
                <a:gd name="T83" fmla="*/ 22 h 258"/>
                <a:gd name="T84" fmla="*/ 25 w 147"/>
                <a:gd name="T85" fmla="*/ 16 h 258"/>
                <a:gd name="T86" fmla="*/ 34 w 147"/>
                <a:gd name="T87" fmla="*/ 20 h 258"/>
                <a:gd name="T88" fmla="*/ 36 w 147"/>
                <a:gd name="T89" fmla="*/ 26 h 258"/>
                <a:gd name="T90" fmla="*/ 35 w 147"/>
                <a:gd name="T91" fmla="*/ 20 h 258"/>
                <a:gd name="T92" fmla="*/ 27 w 147"/>
                <a:gd name="T93" fmla="*/ 12 h 258"/>
                <a:gd name="T94" fmla="*/ 27 w 147"/>
                <a:gd name="T95" fmla="*/ 4 h 258"/>
                <a:gd name="T96" fmla="*/ 25 w 147"/>
                <a:gd name="T97" fmla="*/ 0 h 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591"/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51 w 235"/>
                <a:gd name="T1" fmla="*/ 2 h 133"/>
                <a:gd name="T2" fmla="*/ 46 w 235"/>
                <a:gd name="T3" fmla="*/ 4 h 133"/>
                <a:gd name="T4" fmla="*/ 40 w 235"/>
                <a:gd name="T5" fmla="*/ 7 h 133"/>
                <a:gd name="T6" fmla="*/ 36 w 235"/>
                <a:gd name="T7" fmla="*/ 8 h 133"/>
                <a:gd name="T8" fmla="*/ 34 w 235"/>
                <a:gd name="T9" fmla="*/ 8 h 133"/>
                <a:gd name="T10" fmla="*/ 31 w 235"/>
                <a:gd name="T11" fmla="*/ 7 h 133"/>
                <a:gd name="T12" fmla="*/ 26 w 235"/>
                <a:gd name="T13" fmla="*/ 6 h 133"/>
                <a:gd name="T14" fmla="*/ 23 w 235"/>
                <a:gd name="T15" fmla="*/ 6 h 133"/>
                <a:gd name="T16" fmla="*/ 20 w 235"/>
                <a:gd name="T17" fmla="*/ 7 h 133"/>
                <a:gd name="T18" fmla="*/ 21 w 235"/>
                <a:gd name="T19" fmla="*/ 8 h 133"/>
                <a:gd name="T20" fmla="*/ 24 w 235"/>
                <a:gd name="T21" fmla="*/ 8 h 133"/>
                <a:gd name="T22" fmla="*/ 31 w 235"/>
                <a:gd name="T23" fmla="*/ 11 h 133"/>
                <a:gd name="T24" fmla="*/ 31 w 235"/>
                <a:gd name="T25" fmla="*/ 13 h 133"/>
                <a:gd name="T26" fmla="*/ 28 w 235"/>
                <a:gd name="T27" fmla="*/ 16 h 133"/>
                <a:gd name="T28" fmla="*/ 24 w 235"/>
                <a:gd name="T29" fmla="*/ 17 h 133"/>
                <a:gd name="T30" fmla="*/ 20 w 235"/>
                <a:gd name="T31" fmla="*/ 16 h 133"/>
                <a:gd name="T32" fmla="*/ 14 w 235"/>
                <a:gd name="T33" fmla="*/ 15 h 133"/>
                <a:gd name="T34" fmla="*/ 10 w 235"/>
                <a:gd name="T35" fmla="*/ 16 h 133"/>
                <a:gd name="T36" fmla="*/ 10 w 235"/>
                <a:gd name="T37" fmla="*/ 16 h 133"/>
                <a:gd name="T38" fmla="*/ 13 w 235"/>
                <a:gd name="T39" fmla="*/ 17 h 133"/>
                <a:gd name="T40" fmla="*/ 17 w 235"/>
                <a:gd name="T41" fmla="*/ 18 h 133"/>
                <a:gd name="T42" fmla="*/ 21 w 235"/>
                <a:gd name="T43" fmla="*/ 19 h 133"/>
                <a:gd name="T44" fmla="*/ 20 w 235"/>
                <a:gd name="T45" fmla="*/ 21 h 133"/>
                <a:gd name="T46" fmla="*/ 15 w 235"/>
                <a:gd name="T47" fmla="*/ 25 h 133"/>
                <a:gd name="T48" fmla="*/ 10 w 235"/>
                <a:gd name="T49" fmla="*/ 26 h 133"/>
                <a:gd name="T50" fmla="*/ 5 w 235"/>
                <a:gd name="T51" fmla="*/ 27 h 133"/>
                <a:gd name="T52" fmla="*/ 1 w 235"/>
                <a:gd name="T53" fmla="*/ 27 h 133"/>
                <a:gd name="T54" fmla="*/ 1 w 235"/>
                <a:gd name="T55" fmla="*/ 28 h 133"/>
                <a:gd name="T56" fmla="*/ 4 w 235"/>
                <a:gd name="T57" fmla="*/ 28 h 133"/>
                <a:gd name="T58" fmla="*/ 10 w 235"/>
                <a:gd name="T59" fmla="*/ 28 h 133"/>
                <a:gd name="T60" fmla="*/ 16 w 235"/>
                <a:gd name="T61" fmla="*/ 27 h 133"/>
                <a:gd name="T62" fmla="*/ 22 w 235"/>
                <a:gd name="T63" fmla="*/ 24 h 133"/>
                <a:gd name="T64" fmla="*/ 26 w 235"/>
                <a:gd name="T65" fmla="*/ 25 h 133"/>
                <a:gd name="T66" fmla="*/ 26 w 235"/>
                <a:gd name="T67" fmla="*/ 30 h 133"/>
                <a:gd name="T68" fmla="*/ 24 w 235"/>
                <a:gd name="T69" fmla="*/ 33 h 133"/>
                <a:gd name="T70" fmla="*/ 25 w 235"/>
                <a:gd name="T71" fmla="*/ 34 h 133"/>
                <a:gd name="T72" fmla="*/ 28 w 235"/>
                <a:gd name="T73" fmla="*/ 31 h 133"/>
                <a:gd name="T74" fmla="*/ 29 w 235"/>
                <a:gd name="T75" fmla="*/ 25 h 133"/>
                <a:gd name="T76" fmla="*/ 31 w 235"/>
                <a:gd name="T77" fmla="*/ 19 h 133"/>
                <a:gd name="T78" fmla="*/ 37 w 235"/>
                <a:gd name="T79" fmla="*/ 13 h 133"/>
                <a:gd name="T80" fmla="*/ 41 w 235"/>
                <a:gd name="T81" fmla="*/ 15 h 133"/>
                <a:gd name="T82" fmla="*/ 42 w 235"/>
                <a:gd name="T83" fmla="*/ 21 h 133"/>
                <a:gd name="T84" fmla="*/ 41 w 235"/>
                <a:gd name="T85" fmla="*/ 26 h 133"/>
                <a:gd name="T86" fmla="*/ 42 w 235"/>
                <a:gd name="T87" fmla="*/ 26 h 133"/>
                <a:gd name="T88" fmla="*/ 44 w 235"/>
                <a:gd name="T89" fmla="*/ 22 h 133"/>
                <a:gd name="T90" fmla="*/ 44 w 235"/>
                <a:gd name="T91" fmla="*/ 15 h 133"/>
                <a:gd name="T92" fmla="*/ 44 w 235"/>
                <a:gd name="T93" fmla="*/ 9 h 133"/>
                <a:gd name="T94" fmla="*/ 48 w 235"/>
                <a:gd name="T95" fmla="*/ 7 h 133"/>
                <a:gd name="T96" fmla="*/ 53 w 235"/>
                <a:gd name="T97" fmla="*/ 4 h 133"/>
                <a:gd name="T98" fmla="*/ 58 w 235"/>
                <a:gd name="T99" fmla="*/ 2 h 133"/>
                <a:gd name="T100" fmla="*/ 58 w 235"/>
                <a:gd name="T101" fmla="*/ 0 h 133"/>
                <a:gd name="T102" fmla="*/ 54 w 235"/>
                <a:gd name="T103" fmla="*/ 1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592"/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1 w 21"/>
                <a:gd name="T1" fmla="*/ 1 h 23"/>
                <a:gd name="T2" fmla="*/ 3 w 21"/>
                <a:gd name="T3" fmla="*/ 0 h 23"/>
                <a:gd name="T4" fmla="*/ 4 w 21"/>
                <a:gd name="T5" fmla="*/ 0 h 23"/>
                <a:gd name="T6" fmla="*/ 5 w 21"/>
                <a:gd name="T7" fmla="*/ 1 h 23"/>
                <a:gd name="T8" fmla="*/ 5 w 21"/>
                <a:gd name="T9" fmla="*/ 2 h 23"/>
                <a:gd name="T10" fmla="*/ 6 w 21"/>
                <a:gd name="T11" fmla="*/ 3 h 23"/>
                <a:gd name="T12" fmla="*/ 6 w 21"/>
                <a:gd name="T13" fmla="*/ 4 h 23"/>
                <a:gd name="T14" fmla="*/ 5 w 21"/>
                <a:gd name="T15" fmla="*/ 5 h 23"/>
                <a:gd name="T16" fmla="*/ 5 w 21"/>
                <a:gd name="T17" fmla="*/ 6 h 23"/>
                <a:gd name="T18" fmla="*/ 4 w 21"/>
                <a:gd name="T19" fmla="*/ 6 h 23"/>
                <a:gd name="T20" fmla="*/ 3 w 21"/>
                <a:gd name="T21" fmla="*/ 6 h 23"/>
                <a:gd name="T22" fmla="*/ 2 w 21"/>
                <a:gd name="T23" fmla="*/ 6 h 23"/>
                <a:gd name="T24" fmla="*/ 1 w 21"/>
                <a:gd name="T25" fmla="*/ 5 h 23"/>
                <a:gd name="T26" fmla="*/ 1 w 21"/>
                <a:gd name="T27" fmla="*/ 4 h 23"/>
                <a:gd name="T28" fmla="*/ 0 w 21"/>
                <a:gd name="T29" fmla="*/ 2 h 23"/>
                <a:gd name="T30" fmla="*/ 0 w 21"/>
                <a:gd name="T31" fmla="*/ 1 h 23"/>
                <a:gd name="T32" fmla="*/ 1 w 21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593"/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0 w 19"/>
                <a:gd name="T1" fmla="*/ 1 h 16"/>
                <a:gd name="T2" fmla="*/ 1 w 19"/>
                <a:gd name="T3" fmla="*/ 0 h 16"/>
                <a:gd name="T4" fmla="*/ 2 w 19"/>
                <a:gd name="T5" fmla="*/ 0 h 16"/>
                <a:gd name="T6" fmla="*/ 3 w 19"/>
                <a:gd name="T7" fmla="*/ 1 h 16"/>
                <a:gd name="T8" fmla="*/ 4 w 19"/>
                <a:gd name="T9" fmla="*/ 1 h 16"/>
                <a:gd name="T10" fmla="*/ 4 w 19"/>
                <a:gd name="T11" fmla="*/ 2 h 16"/>
                <a:gd name="T12" fmla="*/ 4 w 19"/>
                <a:gd name="T13" fmla="*/ 2 h 16"/>
                <a:gd name="T14" fmla="*/ 4 w 19"/>
                <a:gd name="T15" fmla="*/ 3 h 16"/>
                <a:gd name="T16" fmla="*/ 4 w 19"/>
                <a:gd name="T17" fmla="*/ 4 h 16"/>
                <a:gd name="T18" fmla="*/ 3 w 19"/>
                <a:gd name="T19" fmla="*/ 4 h 16"/>
                <a:gd name="T20" fmla="*/ 2 w 19"/>
                <a:gd name="T21" fmla="*/ 4 h 16"/>
                <a:gd name="T22" fmla="*/ 0 w 19"/>
                <a:gd name="T23" fmla="*/ 4 h 16"/>
                <a:gd name="T24" fmla="*/ 0 w 19"/>
                <a:gd name="T25" fmla="*/ 4 h 16"/>
                <a:gd name="T26" fmla="*/ 0 w 19"/>
                <a:gd name="T27" fmla="*/ 3 h 16"/>
                <a:gd name="T28" fmla="*/ 0 w 19"/>
                <a:gd name="T29" fmla="*/ 3 h 16"/>
                <a:gd name="T30" fmla="*/ 0 w 19"/>
                <a:gd name="T31" fmla="*/ 2 h 16"/>
                <a:gd name="T32" fmla="*/ 0 w 19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594"/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1 w 24"/>
                <a:gd name="T1" fmla="*/ 1 h 23"/>
                <a:gd name="T2" fmla="*/ 2 w 24"/>
                <a:gd name="T3" fmla="*/ 0 h 23"/>
                <a:gd name="T4" fmla="*/ 3 w 24"/>
                <a:gd name="T5" fmla="*/ 0 h 23"/>
                <a:gd name="T6" fmla="*/ 4 w 24"/>
                <a:gd name="T7" fmla="*/ 0 h 23"/>
                <a:gd name="T8" fmla="*/ 5 w 24"/>
                <a:gd name="T9" fmla="*/ 0 h 23"/>
                <a:gd name="T10" fmla="*/ 6 w 24"/>
                <a:gd name="T11" fmla="*/ 1 h 23"/>
                <a:gd name="T12" fmla="*/ 6 w 24"/>
                <a:gd name="T13" fmla="*/ 2 h 23"/>
                <a:gd name="T14" fmla="*/ 6 w 24"/>
                <a:gd name="T15" fmla="*/ 3 h 23"/>
                <a:gd name="T16" fmla="*/ 6 w 24"/>
                <a:gd name="T17" fmla="*/ 4 h 23"/>
                <a:gd name="T18" fmla="*/ 5 w 24"/>
                <a:gd name="T19" fmla="*/ 5 h 23"/>
                <a:gd name="T20" fmla="*/ 4 w 24"/>
                <a:gd name="T21" fmla="*/ 5 h 23"/>
                <a:gd name="T22" fmla="*/ 2 w 24"/>
                <a:gd name="T23" fmla="*/ 5 h 23"/>
                <a:gd name="T24" fmla="*/ 2 w 24"/>
                <a:gd name="T25" fmla="*/ 5 h 23"/>
                <a:gd name="T26" fmla="*/ 1 w 24"/>
                <a:gd name="T27" fmla="*/ 4 h 23"/>
                <a:gd name="T28" fmla="*/ 0 w 24"/>
                <a:gd name="T29" fmla="*/ 3 h 23"/>
                <a:gd name="T30" fmla="*/ 0 w 24"/>
                <a:gd name="T31" fmla="*/ 2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595"/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4 w 27"/>
                <a:gd name="T1" fmla="*/ 0 h 26"/>
                <a:gd name="T2" fmla="*/ 5 w 27"/>
                <a:gd name="T3" fmla="*/ 1 h 26"/>
                <a:gd name="T4" fmla="*/ 6 w 27"/>
                <a:gd name="T5" fmla="*/ 1 h 26"/>
                <a:gd name="T6" fmla="*/ 7 w 27"/>
                <a:gd name="T7" fmla="*/ 2 h 26"/>
                <a:gd name="T8" fmla="*/ 7 w 27"/>
                <a:gd name="T9" fmla="*/ 3 h 26"/>
                <a:gd name="T10" fmla="*/ 7 w 27"/>
                <a:gd name="T11" fmla="*/ 5 h 26"/>
                <a:gd name="T12" fmla="*/ 6 w 27"/>
                <a:gd name="T13" fmla="*/ 6 h 26"/>
                <a:gd name="T14" fmla="*/ 5 w 27"/>
                <a:gd name="T15" fmla="*/ 7 h 26"/>
                <a:gd name="T16" fmla="*/ 4 w 27"/>
                <a:gd name="T17" fmla="*/ 7 h 26"/>
                <a:gd name="T18" fmla="*/ 3 w 27"/>
                <a:gd name="T19" fmla="*/ 6 h 26"/>
                <a:gd name="T20" fmla="*/ 2 w 27"/>
                <a:gd name="T21" fmla="*/ 6 h 26"/>
                <a:gd name="T22" fmla="*/ 1 w 27"/>
                <a:gd name="T23" fmla="*/ 5 h 26"/>
                <a:gd name="T24" fmla="*/ 0 w 27"/>
                <a:gd name="T25" fmla="*/ 4 h 26"/>
                <a:gd name="T26" fmla="*/ 1 w 27"/>
                <a:gd name="T27" fmla="*/ 3 h 26"/>
                <a:gd name="T28" fmla="*/ 1 w 27"/>
                <a:gd name="T29" fmla="*/ 2 h 26"/>
                <a:gd name="T30" fmla="*/ 2 w 27"/>
                <a:gd name="T31" fmla="*/ 1 h 26"/>
                <a:gd name="T32" fmla="*/ 4 w 27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596"/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3 h 25"/>
                <a:gd name="T2" fmla="*/ 0 w 28"/>
                <a:gd name="T3" fmla="*/ 2 h 25"/>
                <a:gd name="T4" fmla="*/ 1 w 28"/>
                <a:gd name="T5" fmla="*/ 0 h 25"/>
                <a:gd name="T6" fmla="*/ 2 w 28"/>
                <a:gd name="T7" fmla="*/ 0 h 25"/>
                <a:gd name="T8" fmla="*/ 4 w 28"/>
                <a:gd name="T9" fmla="*/ 0 h 25"/>
                <a:gd name="T10" fmla="*/ 5 w 28"/>
                <a:gd name="T11" fmla="*/ 0 h 25"/>
                <a:gd name="T12" fmla="*/ 6 w 28"/>
                <a:gd name="T13" fmla="*/ 0 h 25"/>
                <a:gd name="T14" fmla="*/ 7 w 28"/>
                <a:gd name="T15" fmla="*/ 1 h 25"/>
                <a:gd name="T16" fmla="*/ 7 w 28"/>
                <a:gd name="T17" fmla="*/ 2 h 25"/>
                <a:gd name="T18" fmla="*/ 7 w 28"/>
                <a:gd name="T19" fmla="*/ 3 h 25"/>
                <a:gd name="T20" fmla="*/ 7 w 28"/>
                <a:gd name="T21" fmla="*/ 4 h 25"/>
                <a:gd name="T22" fmla="*/ 6 w 28"/>
                <a:gd name="T23" fmla="*/ 5 h 25"/>
                <a:gd name="T24" fmla="*/ 5 w 28"/>
                <a:gd name="T25" fmla="*/ 6 h 25"/>
                <a:gd name="T26" fmla="*/ 4 w 28"/>
                <a:gd name="T27" fmla="*/ 6 h 25"/>
                <a:gd name="T28" fmla="*/ 2 w 28"/>
                <a:gd name="T29" fmla="*/ 5 h 25"/>
                <a:gd name="T30" fmla="*/ 1 w 28"/>
                <a:gd name="T31" fmla="*/ 4 h 25"/>
                <a:gd name="T32" fmla="*/ 0 w 28"/>
                <a:gd name="T33" fmla="*/ 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597"/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4 h 21"/>
                <a:gd name="T2" fmla="*/ 0 w 23"/>
                <a:gd name="T3" fmla="*/ 3 h 21"/>
                <a:gd name="T4" fmla="*/ 0 w 23"/>
                <a:gd name="T5" fmla="*/ 1 h 21"/>
                <a:gd name="T6" fmla="*/ 1 w 23"/>
                <a:gd name="T7" fmla="*/ 1 h 21"/>
                <a:gd name="T8" fmla="*/ 2 w 23"/>
                <a:gd name="T9" fmla="*/ 0 h 21"/>
                <a:gd name="T10" fmla="*/ 3 w 23"/>
                <a:gd name="T11" fmla="*/ 0 h 21"/>
                <a:gd name="T12" fmla="*/ 5 w 23"/>
                <a:gd name="T13" fmla="*/ 1 h 21"/>
                <a:gd name="T14" fmla="*/ 5 w 23"/>
                <a:gd name="T15" fmla="*/ 2 h 21"/>
                <a:gd name="T16" fmla="*/ 5 w 23"/>
                <a:gd name="T17" fmla="*/ 3 h 21"/>
                <a:gd name="T18" fmla="*/ 5 w 23"/>
                <a:gd name="T19" fmla="*/ 4 h 21"/>
                <a:gd name="T20" fmla="*/ 5 w 23"/>
                <a:gd name="T21" fmla="*/ 5 h 21"/>
                <a:gd name="T22" fmla="*/ 4 w 23"/>
                <a:gd name="T23" fmla="*/ 5 h 21"/>
                <a:gd name="T24" fmla="*/ 3 w 23"/>
                <a:gd name="T25" fmla="*/ 6 h 21"/>
                <a:gd name="T26" fmla="*/ 2 w 23"/>
                <a:gd name="T27" fmla="*/ 6 h 21"/>
                <a:gd name="T28" fmla="*/ 1 w 23"/>
                <a:gd name="T29" fmla="*/ 5 h 21"/>
                <a:gd name="T30" fmla="*/ 0 w 23"/>
                <a:gd name="T31" fmla="*/ 5 h 21"/>
                <a:gd name="T32" fmla="*/ 0 w 23"/>
                <a:gd name="T33" fmla="*/ 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598"/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3 h 23"/>
                <a:gd name="T2" fmla="*/ 1 w 24"/>
                <a:gd name="T3" fmla="*/ 2 h 23"/>
                <a:gd name="T4" fmla="*/ 1 w 24"/>
                <a:gd name="T5" fmla="*/ 1 h 23"/>
                <a:gd name="T6" fmla="*/ 2 w 24"/>
                <a:gd name="T7" fmla="*/ 0 h 23"/>
                <a:gd name="T8" fmla="*/ 3 w 24"/>
                <a:gd name="T9" fmla="*/ 0 h 23"/>
                <a:gd name="T10" fmla="*/ 4 w 24"/>
                <a:gd name="T11" fmla="*/ 0 h 23"/>
                <a:gd name="T12" fmla="*/ 5 w 24"/>
                <a:gd name="T13" fmla="*/ 0 h 23"/>
                <a:gd name="T14" fmla="*/ 7 w 24"/>
                <a:gd name="T15" fmla="*/ 1 h 23"/>
                <a:gd name="T16" fmla="*/ 7 w 24"/>
                <a:gd name="T17" fmla="*/ 1 h 23"/>
                <a:gd name="T18" fmla="*/ 7 w 24"/>
                <a:gd name="T19" fmla="*/ 3 h 23"/>
                <a:gd name="T20" fmla="*/ 7 w 24"/>
                <a:gd name="T21" fmla="*/ 4 h 23"/>
                <a:gd name="T22" fmla="*/ 5 w 24"/>
                <a:gd name="T23" fmla="*/ 5 h 23"/>
                <a:gd name="T24" fmla="*/ 4 w 24"/>
                <a:gd name="T25" fmla="*/ 5 h 23"/>
                <a:gd name="T26" fmla="*/ 3 w 24"/>
                <a:gd name="T27" fmla="*/ 5 h 23"/>
                <a:gd name="T28" fmla="*/ 2 w 24"/>
                <a:gd name="T29" fmla="*/ 5 h 23"/>
                <a:gd name="T30" fmla="*/ 1 w 24"/>
                <a:gd name="T31" fmla="*/ 4 h 23"/>
                <a:gd name="T32" fmla="*/ 0 w 24"/>
                <a:gd name="T33" fmla="*/ 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599"/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5 w 174"/>
                <a:gd name="T1" fmla="*/ 12 h 177"/>
                <a:gd name="T2" fmla="*/ 7 w 174"/>
                <a:gd name="T3" fmla="*/ 21 h 177"/>
                <a:gd name="T4" fmla="*/ 11 w 174"/>
                <a:gd name="T5" fmla="*/ 20 h 177"/>
                <a:gd name="T6" fmla="*/ 15 w 174"/>
                <a:gd name="T7" fmla="*/ 23 h 177"/>
                <a:gd name="T8" fmla="*/ 16 w 174"/>
                <a:gd name="T9" fmla="*/ 25 h 177"/>
                <a:gd name="T10" fmla="*/ 12 w 174"/>
                <a:gd name="T11" fmla="*/ 25 h 177"/>
                <a:gd name="T12" fmla="*/ 10 w 174"/>
                <a:gd name="T13" fmla="*/ 24 h 177"/>
                <a:gd name="T14" fmla="*/ 7 w 174"/>
                <a:gd name="T15" fmla="*/ 22 h 177"/>
                <a:gd name="T16" fmla="*/ 1 w 174"/>
                <a:gd name="T17" fmla="*/ 24 h 177"/>
                <a:gd name="T18" fmla="*/ 1 w 174"/>
                <a:gd name="T19" fmla="*/ 30 h 177"/>
                <a:gd name="T20" fmla="*/ 2 w 174"/>
                <a:gd name="T21" fmla="*/ 33 h 177"/>
                <a:gd name="T22" fmla="*/ 9 w 174"/>
                <a:gd name="T23" fmla="*/ 34 h 177"/>
                <a:gd name="T24" fmla="*/ 13 w 174"/>
                <a:gd name="T25" fmla="*/ 32 h 177"/>
                <a:gd name="T26" fmla="*/ 13 w 174"/>
                <a:gd name="T27" fmla="*/ 34 h 177"/>
                <a:gd name="T28" fmla="*/ 11 w 174"/>
                <a:gd name="T29" fmla="*/ 42 h 177"/>
                <a:gd name="T30" fmla="*/ 18 w 174"/>
                <a:gd name="T31" fmla="*/ 43 h 177"/>
                <a:gd name="T32" fmla="*/ 21 w 174"/>
                <a:gd name="T33" fmla="*/ 37 h 177"/>
                <a:gd name="T34" fmla="*/ 19 w 174"/>
                <a:gd name="T35" fmla="*/ 32 h 177"/>
                <a:gd name="T36" fmla="*/ 20 w 174"/>
                <a:gd name="T37" fmla="*/ 30 h 177"/>
                <a:gd name="T38" fmla="*/ 21 w 174"/>
                <a:gd name="T39" fmla="*/ 33 h 177"/>
                <a:gd name="T40" fmla="*/ 24 w 174"/>
                <a:gd name="T41" fmla="*/ 37 h 177"/>
                <a:gd name="T42" fmla="*/ 30 w 174"/>
                <a:gd name="T43" fmla="*/ 37 h 177"/>
                <a:gd name="T44" fmla="*/ 35 w 174"/>
                <a:gd name="T45" fmla="*/ 38 h 177"/>
                <a:gd name="T46" fmla="*/ 40 w 174"/>
                <a:gd name="T47" fmla="*/ 35 h 177"/>
                <a:gd name="T48" fmla="*/ 41 w 174"/>
                <a:gd name="T49" fmla="*/ 32 h 177"/>
                <a:gd name="T50" fmla="*/ 40 w 174"/>
                <a:gd name="T51" fmla="*/ 30 h 177"/>
                <a:gd name="T52" fmla="*/ 34 w 174"/>
                <a:gd name="T53" fmla="*/ 28 h 177"/>
                <a:gd name="T54" fmla="*/ 31 w 174"/>
                <a:gd name="T55" fmla="*/ 27 h 177"/>
                <a:gd name="T56" fmla="*/ 32 w 174"/>
                <a:gd name="T57" fmla="*/ 22 h 177"/>
                <a:gd name="T58" fmla="*/ 38 w 174"/>
                <a:gd name="T59" fmla="*/ 21 h 177"/>
                <a:gd name="T60" fmla="*/ 43 w 174"/>
                <a:gd name="T61" fmla="*/ 17 h 177"/>
                <a:gd name="T62" fmla="*/ 43 w 174"/>
                <a:gd name="T63" fmla="*/ 12 h 177"/>
                <a:gd name="T64" fmla="*/ 38 w 174"/>
                <a:gd name="T65" fmla="*/ 9 h 177"/>
                <a:gd name="T66" fmla="*/ 33 w 174"/>
                <a:gd name="T67" fmla="*/ 12 h 177"/>
                <a:gd name="T68" fmla="*/ 33 w 174"/>
                <a:gd name="T69" fmla="*/ 15 h 177"/>
                <a:gd name="T70" fmla="*/ 28 w 174"/>
                <a:gd name="T71" fmla="*/ 19 h 177"/>
                <a:gd name="T72" fmla="*/ 26 w 174"/>
                <a:gd name="T73" fmla="*/ 19 h 177"/>
                <a:gd name="T74" fmla="*/ 25 w 174"/>
                <a:gd name="T75" fmla="*/ 16 h 177"/>
                <a:gd name="T76" fmla="*/ 27 w 174"/>
                <a:gd name="T77" fmla="*/ 11 h 177"/>
                <a:gd name="T78" fmla="*/ 31 w 174"/>
                <a:gd name="T79" fmla="*/ 6 h 177"/>
                <a:gd name="T80" fmla="*/ 28 w 174"/>
                <a:gd name="T81" fmla="*/ 0 h 177"/>
                <a:gd name="T82" fmla="*/ 23 w 174"/>
                <a:gd name="T83" fmla="*/ 0 h 177"/>
                <a:gd name="T84" fmla="*/ 19 w 174"/>
                <a:gd name="T85" fmla="*/ 2 h 177"/>
                <a:gd name="T86" fmla="*/ 18 w 174"/>
                <a:gd name="T87" fmla="*/ 5 h 177"/>
                <a:gd name="T88" fmla="*/ 19 w 174"/>
                <a:gd name="T89" fmla="*/ 9 h 177"/>
                <a:gd name="T90" fmla="*/ 21 w 174"/>
                <a:gd name="T91" fmla="*/ 13 h 177"/>
                <a:gd name="T92" fmla="*/ 21 w 174"/>
                <a:gd name="T93" fmla="*/ 17 h 177"/>
                <a:gd name="T94" fmla="*/ 19 w 174"/>
                <a:gd name="T95" fmla="*/ 18 h 177"/>
                <a:gd name="T96" fmla="*/ 16 w 174"/>
                <a:gd name="T97" fmla="*/ 13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600"/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44 w 179"/>
                <a:gd name="T1" fmla="*/ 0 h 312"/>
                <a:gd name="T2" fmla="*/ 40 w 179"/>
                <a:gd name="T3" fmla="*/ 5 h 312"/>
                <a:gd name="T4" fmla="*/ 36 w 179"/>
                <a:gd name="T5" fmla="*/ 9 h 312"/>
                <a:gd name="T6" fmla="*/ 32 w 179"/>
                <a:gd name="T7" fmla="*/ 13 h 312"/>
                <a:gd name="T8" fmla="*/ 27 w 179"/>
                <a:gd name="T9" fmla="*/ 15 h 312"/>
                <a:gd name="T10" fmla="*/ 22 w 179"/>
                <a:gd name="T11" fmla="*/ 17 h 312"/>
                <a:gd name="T12" fmla="*/ 17 w 179"/>
                <a:gd name="T13" fmla="*/ 19 h 312"/>
                <a:gd name="T14" fmla="*/ 13 w 179"/>
                <a:gd name="T15" fmla="*/ 20 h 312"/>
                <a:gd name="T16" fmla="*/ 8 w 179"/>
                <a:gd name="T17" fmla="*/ 20 h 312"/>
                <a:gd name="T18" fmla="*/ 8 w 179"/>
                <a:gd name="T19" fmla="*/ 23 h 312"/>
                <a:gd name="T20" fmla="*/ 7 w 179"/>
                <a:gd name="T21" fmla="*/ 28 h 312"/>
                <a:gd name="T22" fmla="*/ 5 w 179"/>
                <a:gd name="T23" fmla="*/ 32 h 312"/>
                <a:gd name="T24" fmla="*/ 0 w 179"/>
                <a:gd name="T25" fmla="*/ 36 h 312"/>
                <a:gd name="T26" fmla="*/ 3 w 179"/>
                <a:gd name="T27" fmla="*/ 40 h 312"/>
                <a:gd name="T28" fmla="*/ 5 w 179"/>
                <a:gd name="T29" fmla="*/ 46 h 312"/>
                <a:gd name="T30" fmla="*/ 5 w 179"/>
                <a:gd name="T31" fmla="*/ 53 h 312"/>
                <a:gd name="T32" fmla="*/ 3 w 179"/>
                <a:gd name="T33" fmla="*/ 58 h 312"/>
                <a:gd name="T34" fmla="*/ 5 w 179"/>
                <a:gd name="T35" fmla="*/ 59 h 312"/>
                <a:gd name="T36" fmla="*/ 7 w 179"/>
                <a:gd name="T37" fmla="*/ 60 h 312"/>
                <a:gd name="T38" fmla="*/ 10 w 179"/>
                <a:gd name="T39" fmla="*/ 61 h 312"/>
                <a:gd name="T40" fmla="*/ 13 w 179"/>
                <a:gd name="T41" fmla="*/ 63 h 312"/>
                <a:gd name="T42" fmla="*/ 15 w 179"/>
                <a:gd name="T43" fmla="*/ 66 h 312"/>
                <a:gd name="T44" fmla="*/ 18 w 179"/>
                <a:gd name="T45" fmla="*/ 69 h 312"/>
                <a:gd name="T46" fmla="*/ 20 w 179"/>
                <a:gd name="T47" fmla="*/ 73 h 312"/>
                <a:gd name="T48" fmla="*/ 21 w 179"/>
                <a:gd name="T49" fmla="*/ 77 h 312"/>
                <a:gd name="T50" fmla="*/ 23 w 179"/>
                <a:gd name="T51" fmla="*/ 75 h 312"/>
                <a:gd name="T52" fmla="*/ 24 w 179"/>
                <a:gd name="T53" fmla="*/ 72 h 312"/>
                <a:gd name="T54" fmla="*/ 26 w 179"/>
                <a:gd name="T55" fmla="*/ 69 h 312"/>
                <a:gd name="T56" fmla="*/ 28 w 179"/>
                <a:gd name="T57" fmla="*/ 66 h 312"/>
                <a:gd name="T58" fmla="*/ 31 w 179"/>
                <a:gd name="T59" fmla="*/ 64 h 312"/>
                <a:gd name="T60" fmla="*/ 34 w 179"/>
                <a:gd name="T61" fmla="*/ 62 h 312"/>
                <a:gd name="T62" fmla="*/ 37 w 179"/>
                <a:gd name="T63" fmla="*/ 61 h 312"/>
                <a:gd name="T64" fmla="*/ 40 w 179"/>
                <a:gd name="T65" fmla="*/ 60 h 312"/>
                <a:gd name="T66" fmla="*/ 39 w 179"/>
                <a:gd name="T67" fmla="*/ 56 h 312"/>
                <a:gd name="T68" fmla="*/ 37 w 179"/>
                <a:gd name="T69" fmla="*/ 52 h 312"/>
                <a:gd name="T70" fmla="*/ 38 w 179"/>
                <a:gd name="T71" fmla="*/ 47 h 312"/>
                <a:gd name="T72" fmla="*/ 41 w 179"/>
                <a:gd name="T73" fmla="*/ 42 h 312"/>
                <a:gd name="T74" fmla="*/ 38 w 179"/>
                <a:gd name="T75" fmla="*/ 34 h 312"/>
                <a:gd name="T76" fmla="*/ 37 w 179"/>
                <a:gd name="T77" fmla="*/ 26 h 312"/>
                <a:gd name="T78" fmla="*/ 38 w 179"/>
                <a:gd name="T79" fmla="*/ 18 h 312"/>
                <a:gd name="T80" fmla="*/ 39 w 179"/>
                <a:gd name="T81" fmla="*/ 13 h 312"/>
                <a:gd name="T82" fmla="*/ 40 w 179"/>
                <a:gd name="T83" fmla="*/ 10 h 312"/>
                <a:gd name="T84" fmla="*/ 41 w 179"/>
                <a:gd name="T85" fmla="*/ 7 h 312"/>
                <a:gd name="T86" fmla="*/ 43 w 179"/>
                <a:gd name="T87" fmla="*/ 4 h 312"/>
                <a:gd name="T88" fmla="*/ 44 w 179"/>
                <a:gd name="T89" fmla="*/ 2 h 312"/>
                <a:gd name="T90" fmla="*/ 44 w 179"/>
                <a:gd name="T91" fmla="*/ 2 h 312"/>
                <a:gd name="T92" fmla="*/ 44 w 179"/>
                <a:gd name="T93" fmla="*/ 1 h 312"/>
                <a:gd name="T94" fmla="*/ 44 w 179"/>
                <a:gd name="T95" fmla="*/ 0 h 312"/>
                <a:gd name="T96" fmla="*/ 44 w 179"/>
                <a:gd name="T97" fmla="*/ 0 h 312"/>
                <a:gd name="T98" fmla="*/ 44 w 179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601"/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38 w 335"/>
                <a:gd name="T1" fmla="*/ 0 h 257"/>
                <a:gd name="T2" fmla="*/ 35 w 335"/>
                <a:gd name="T3" fmla="*/ 0 h 257"/>
                <a:gd name="T4" fmla="*/ 32 w 335"/>
                <a:gd name="T5" fmla="*/ 2 h 257"/>
                <a:gd name="T6" fmla="*/ 28 w 335"/>
                <a:gd name="T7" fmla="*/ 3 h 257"/>
                <a:gd name="T8" fmla="*/ 23 w 335"/>
                <a:gd name="T9" fmla="*/ 5 h 257"/>
                <a:gd name="T10" fmla="*/ 18 w 335"/>
                <a:gd name="T11" fmla="*/ 6 h 257"/>
                <a:gd name="T12" fmla="*/ 14 w 335"/>
                <a:gd name="T13" fmla="*/ 7 h 257"/>
                <a:gd name="T14" fmla="*/ 9 w 335"/>
                <a:gd name="T15" fmla="*/ 8 h 257"/>
                <a:gd name="T16" fmla="*/ 6 w 335"/>
                <a:gd name="T17" fmla="*/ 9 h 257"/>
                <a:gd name="T18" fmla="*/ 4 w 335"/>
                <a:gd name="T19" fmla="*/ 8 h 257"/>
                <a:gd name="T20" fmla="*/ 3 w 335"/>
                <a:gd name="T21" fmla="*/ 8 h 257"/>
                <a:gd name="T22" fmla="*/ 1 w 335"/>
                <a:gd name="T23" fmla="*/ 8 h 257"/>
                <a:gd name="T24" fmla="*/ 0 w 335"/>
                <a:gd name="T25" fmla="*/ 8 h 257"/>
                <a:gd name="T26" fmla="*/ 5 w 335"/>
                <a:gd name="T27" fmla="*/ 10 h 257"/>
                <a:gd name="T28" fmla="*/ 9 w 335"/>
                <a:gd name="T29" fmla="*/ 14 h 257"/>
                <a:gd name="T30" fmla="*/ 12 w 335"/>
                <a:gd name="T31" fmla="*/ 19 h 257"/>
                <a:gd name="T32" fmla="*/ 16 w 335"/>
                <a:gd name="T33" fmla="*/ 24 h 257"/>
                <a:gd name="T34" fmla="*/ 19 w 335"/>
                <a:gd name="T35" fmla="*/ 30 h 257"/>
                <a:gd name="T36" fmla="*/ 21 w 335"/>
                <a:gd name="T37" fmla="*/ 36 h 257"/>
                <a:gd name="T38" fmla="*/ 22 w 335"/>
                <a:gd name="T39" fmla="*/ 42 h 257"/>
                <a:gd name="T40" fmla="*/ 24 w 335"/>
                <a:gd name="T41" fmla="*/ 48 h 257"/>
                <a:gd name="T42" fmla="*/ 26 w 335"/>
                <a:gd name="T43" fmla="*/ 48 h 257"/>
                <a:gd name="T44" fmla="*/ 29 w 335"/>
                <a:gd name="T45" fmla="*/ 49 h 257"/>
                <a:gd name="T46" fmla="*/ 32 w 335"/>
                <a:gd name="T47" fmla="*/ 50 h 257"/>
                <a:gd name="T48" fmla="*/ 35 w 335"/>
                <a:gd name="T49" fmla="*/ 52 h 257"/>
                <a:gd name="T50" fmla="*/ 38 w 335"/>
                <a:gd name="T51" fmla="*/ 54 h 257"/>
                <a:gd name="T52" fmla="*/ 41 w 335"/>
                <a:gd name="T53" fmla="*/ 57 h 257"/>
                <a:gd name="T54" fmla="*/ 44 w 335"/>
                <a:gd name="T55" fmla="*/ 60 h 257"/>
                <a:gd name="T56" fmla="*/ 46 w 335"/>
                <a:gd name="T57" fmla="*/ 64 h 257"/>
                <a:gd name="T58" fmla="*/ 48 w 335"/>
                <a:gd name="T59" fmla="*/ 62 h 257"/>
                <a:gd name="T60" fmla="*/ 51 w 335"/>
                <a:gd name="T61" fmla="*/ 60 h 257"/>
                <a:gd name="T62" fmla="*/ 55 w 335"/>
                <a:gd name="T63" fmla="*/ 59 h 257"/>
                <a:gd name="T64" fmla="*/ 60 w 335"/>
                <a:gd name="T65" fmla="*/ 57 h 257"/>
                <a:gd name="T66" fmla="*/ 65 w 335"/>
                <a:gd name="T67" fmla="*/ 57 h 257"/>
                <a:gd name="T68" fmla="*/ 71 w 335"/>
                <a:gd name="T69" fmla="*/ 57 h 257"/>
                <a:gd name="T70" fmla="*/ 77 w 335"/>
                <a:gd name="T71" fmla="*/ 59 h 257"/>
                <a:gd name="T72" fmla="*/ 84 w 335"/>
                <a:gd name="T73" fmla="*/ 62 h 257"/>
                <a:gd name="T74" fmla="*/ 82 w 335"/>
                <a:gd name="T75" fmla="*/ 59 h 257"/>
                <a:gd name="T76" fmla="*/ 80 w 335"/>
                <a:gd name="T77" fmla="*/ 57 h 257"/>
                <a:gd name="T78" fmla="*/ 78 w 335"/>
                <a:gd name="T79" fmla="*/ 53 h 257"/>
                <a:gd name="T80" fmla="*/ 77 w 335"/>
                <a:gd name="T81" fmla="*/ 49 h 257"/>
                <a:gd name="T82" fmla="*/ 77 w 335"/>
                <a:gd name="T83" fmla="*/ 44 h 257"/>
                <a:gd name="T84" fmla="*/ 77 w 335"/>
                <a:gd name="T85" fmla="*/ 39 h 257"/>
                <a:gd name="T86" fmla="*/ 78 w 335"/>
                <a:gd name="T87" fmla="*/ 34 h 257"/>
                <a:gd name="T88" fmla="*/ 81 w 335"/>
                <a:gd name="T89" fmla="*/ 27 h 257"/>
                <a:gd name="T90" fmla="*/ 77 w 335"/>
                <a:gd name="T91" fmla="*/ 26 h 257"/>
                <a:gd name="T92" fmla="*/ 73 w 335"/>
                <a:gd name="T93" fmla="*/ 25 h 257"/>
                <a:gd name="T94" fmla="*/ 69 w 335"/>
                <a:gd name="T95" fmla="*/ 23 h 257"/>
                <a:gd name="T96" fmla="*/ 66 w 335"/>
                <a:gd name="T97" fmla="*/ 21 h 257"/>
                <a:gd name="T98" fmla="*/ 62 w 335"/>
                <a:gd name="T99" fmla="*/ 18 h 257"/>
                <a:gd name="T100" fmla="*/ 60 w 335"/>
                <a:gd name="T101" fmla="*/ 14 h 257"/>
                <a:gd name="T102" fmla="*/ 59 w 335"/>
                <a:gd name="T103" fmla="*/ 10 h 257"/>
                <a:gd name="T104" fmla="*/ 59 w 335"/>
                <a:gd name="T105" fmla="*/ 4 h 257"/>
                <a:gd name="T106" fmla="*/ 56 w 335"/>
                <a:gd name="T107" fmla="*/ 4 h 257"/>
                <a:gd name="T108" fmla="*/ 54 w 335"/>
                <a:gd name="T109" fmla="*/ 5 h 257"/>
                <a:gd name="T110" fmla="*/ 52 w 335"/>
                <a:gd name="T111" fmla="*/ 5 h 257"/>
                <a:gd name="T112" fmla="*/ 49 w 335"/>
                <a:gd name="T113" fmla="*/ 5 h 257"/>
                <a:gd name="T114" fmla="*/ 47 w 335"/>
                <a:gd name="T115" fmla="*/ 4 h 257"/>
                <a:gd name="T116" fmla="*/ 44 w 335"/>
                <a:gd name="T117" fmla="*/ 3 h 257"/>
                <a:gd name="T118" fmla="*/ 41 w 335"/>
                <a:gd name="T119" fmla="*/ 2 h 257"/>
                <a:gd name="T120" fmla="*/ 38 w 335"/>
                <a:gd name="T121" fmla="*/ 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602"/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62 w 295"/>
                <a:gd name="T1" fmla="*/ 44 h 364"/>
                <a:gd name="T2" fmla="*/ 52 w 295"/>
                <a:gd name="T3" fmla="*/ 45 h 364"/>
                <a:gd name="T4" fmla="*/ 40 w 295"/>
                <a:gd name="T5" fmla="*/ 49 h 364"/>
                <a:gd name="T6" fmla="*/ 28 w 295"/>
                <a:gd name="T7" fmla="*/ 60 h 364"/>
                <a:gd name="T8" fmla="*/ 21 w 295"/>
                <a:gd name="T9" fmla="*/ 76 h 364"/>
                <a:gd name="T10" fmla="*/ 16 w 295"/>
                <a:gd name="T11" fmla="*/ 86 h 364"/>
                <a:gd name="T12" fmla="*/ 11 w 295"/>
                <a:gd name="T13" fmla="*/ 88 h 364"/>
                <a:gd name="T14" fmla="*/ 8 w 295"/>
                <a:gd name="T15" fmla="*/ 89 h 364"/>
                <a:gd name="T16" fmla="*/ 4 w 295"/>
                <a:gd name="T17" fmla="*/ 90 h 364"/>
                <a:gd name="T18" fmla="*/ 1 w 295"/>
                <a:gd name="T19" fmla="*/ 91 h 364"/>
                <a:gd name="T20" fmla="*/ 0 w 295"/>
                <a:gd name="T21" fmla="*/ 91 h 364"/>
                <a:gd name="T22" fmla="*/ 0 w 295"/>
                <a:gd name="T23" fmla="*/ 90 h 364"/>
                <a:gd name="T24" fmla="*/ 6 w 295"/>
                <a:gd name="T25" fmla="*/ 87 h 364"/>
                <a:gd name="T26" fmla="*/ 14 w 295"/>
                <a:gd name="T27" fmla="*/ 78 h 364"/>
                <a:gd name="T28" fmla="*/ 17 w 295"/>
                <a:gd name="T29" fmla="*/ 67 h 364"/>
                <a:gd name="T30" fmla="*/ 18 w 295"/>
                <a:gd name="T31" fmla="*/ 57 h 364"/>
                <a:gd name="T32" fmla="*/ 18 w 295"/>
                <a:gd name="T33" fmla="*/ 51 h 364"/>
                <a:gd name="T34" fmla="*/ 16 w 295"/>
                <a:gd name="T35" fmla="*/ 44 h 364"/>
                <a:gd name="T36" fmla="*/ 17 w 295"/>
                <a:gd name="T37" fmla="*/ 39 h 364"/>
                <a:gd name="T38" fmla="*/ 23 w 295"/>
                <a:gd name="T39" fmla="*/ 35 h 364"/>
                <a:gd name="T40" fmla="*/ 28 w 295"/>
                <a:gd name="T41" fmla="*/ 28 h 364"/>
                <a:gd name="T42" fmla="*/ 30 w 295"/>
                <a:gd name="T43" fmla="*/ 21 h 364"/>
                <a:gd name="T44" fmla="*/ 32 w 295"/>
                <a:gd name="T45" fmla="*/ 16 h 364"/>
                <a:gd name="T46" fmla="*/ 40 w 295"/>
                <a:gd name="T47" fmla="*/ 13 h 364"/>
                <a:gd name="T48" fmla="*/ 50 w 295"/>
                <a:gd name="T49" fmla="*/ 9 h 364"/>
                <a:gd name="T50" fmla="*/ 57 w 295"/>
                <a:gd name="T51" fmla="*/ 3 h 364"/>
                <a:gd name="T52" fmla="*/ 60 w 295"/>
                <a:gd name="T53" fmla="*/ 4 h 364"/>
                <a:gd name="T54" fmla="*/ 61 w 295"/>
                <a:gd name="T55" fmla="*/ 13 h 364"/>
                <a:gd name="T56" fmla="*/ 64 w 295"/>
                <a:gd name="T57" fmla="*/ 21 h 364"/>
                <a:gd name="T58" fmla="*/ 70 w 295"/>
                <a:gd name="T59" fmla="*/ 28 h 364"/>
                <a:gd name="T60" fmla="*/ 71 w 295"/>
                <a:gd name="T61" fmla="*/ 31 h 364"/>
                <a:gd name="T62" fmla="*/ 66 w 295"/>
                <a:gd name="T63" fmla="*/ 33 h 364"/>
                <a:gd name="T64" fmla="*/ 63 w 295"/>
                <a:gd name="T65" fmla="*/ 36 h 364"/>
                <a:gd name="T66" fmla="*/ 63 w 295"/>
                <a:gd name="T67" fmla="*/ 4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603"/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24 w 174"/>
                <a:gd name="T1" fmla="*/ 87 h 351"/>
                <a:gd name="T2" fmla="*/ 21 w 174"/>
                <a:gd name="T3" fmla="*/ 84 h 351"/>
                <a:gd name="T4" fmla="*/ 16 w 174"/>
                <a:gd name="T5" fmla="*/ 84 h 351"/>
                <a:gd name="T6" fmla="*/ 14 w 174"/>
                <a:gd name="T7" fmla="*/ 83 h 351"/>
                <a:gd name="T8" fmla="*/ 14 w 174"/>
                <a:gd name="T9" fmla="*/ 81 h 351"/>
                <a:gd name="T10" fmla="*/ 17 w 174"/>
                <a:gd name="T11" fmla="*/ 78 h 351"/>
                <a:gd name="T12" fmla="*/ 21 w 174"/>
                <a:gd name="T13" fmla="*/ 77 h 351"/>
                <a:gd name="T14" fmla="*/ 25 w 174"/>
                <a:gd name="T15" fmla="*/ 76 h 351"/>
                <a:gd name="T16" fmla="*/ 27 w 174"/>
                <a:gd name="T17" fmla="*/ 73 h 351"/>
                <a:gd name="T18" fmla="*/ 27 w 174"/>
                <a:gd name="T19" fmla="*/ 71 h 351"/>
                <a:gd name="T20" fmla="*/ 27 w 174"/>
                <a:gd name="T21" fmla="*/ 70 h 351"/>
                <a:gd name="T22" fmla="*/ 26 w 174"/>
                <a:gd name="T23" fmla="*/ 68 h 351"/>
                <a:gd name="T24" fmla="*/ 24 w 174"/>
                <a:gd name="T25" fmla="*/ 66 h 351"/>
                <a:gd name="T26" fmla="*/ 19 w 174"/>
                <a:gd name="T27" fmla="*/ 66 h 351"/>
                <a:gd name="T28" fmla="*/ 16 w 174"/>
                <a:gd name="T29" fmla="*/ 68 h 351"/>
                <a:gd name="T30" fmla="*/ 16 w 174"/>
                <a:gd name="T31" fmla="*/ 71 h 351"/>
                <a:gd name="T32" fmla="*/ 15 w 174"/>
                <a:gd name="T33" fmla="*/ 73 h 351"/>
                <a:gd name="T34" fmla="*/ 11 w 174"/>
                <a:gd name="T35" fmla="*/ 76 h 351"/>
                <a:gd name="T36" fmla="*/ 10 w 174"/>
                <a:gd name="T37" fmla="*/ 76 h 351"/>
                <a:gd name="T38" fmla="*/ 9 w 174"/>
                <a:gd name="T39" fmla="*/ 75 h 351"/>
                <a:gd name="T40" fmla="*/ 9 w 174"/>
                <a:gd name="T41" fmla="*/ 73 h 351"/>
                <a:gd name="T42" fmla="*/ 10 w 174"/>
                <a:gd name="T43" fmla="*/ 69 h 351"/>
                <a:gd name="T44" fmla="*/ 12 w 174"/>
                <a:gd name="T45" fmla="*/ 67 h 351"/>
                <a:gd name="T46" fmla="*/ 14 w 174"/>
                <a:gd name="T47" fmla="*/ 64 h 351"/>
                <a:gd name="T48" fmla="*/ 14 w 174"/>
                <a:gd name="T49" fmla="*/ 62 h 351"/>
                <a:gd name="T50" fmla="*/ 14 w 174"/>
                <a:gd name="T51" fmla="*/ 61 h 351"/>
                <a:gd name="T52" fmla="*/ 14 w 174"/>
                <a:gd name="T53" fmla="*/ 59 h 351"/>
                <a:gd name="T54" fmla="*/ 11 w 174"/>
                <a:gd name="T55" fmla="*/ 57 h 351"/>
                <a:gd name="T56" fmla="*/ 8 w 174"/>
                <a:gd name="T57" fmla="*/ 56 h 351"/>
                <a:gd name="T58" fmla="*/ 6 w 174"/>
                <a:gd name="T59" fmla="*/ 56 h 351"/>
                <a:gd name="T60" fmla="*/ 5 w 174"/>
                <a:gd name="T61" fmla="*/ 57 h 351"/>
                <a:gd name="T62" fmla="*/ 3 w 174"/>
                <a:gd name="T63" fmla="*/ 58 h 351"/>
                <a:gd name="T64" fmla="*/ 0 w 174"/>
                <a:gd name="T65" fmla="*/ 51 h 351"/>
                <a:gd name="T66" fmla="*/ 4 w 174"/>
                <a:gd name="T67" fmla="*/ 33 h 351"/>
                <a:gd name="T68" fmla="*/ 16 w 174"/>
                <a:gd name="T69" fmla="*/ 18 h 351"/>
                <a:gd name="T70" fmla="*/ 31 w 174"/>
                <a:gd name="T71" fmla="*/ 6 h 351"/>
                <a:gd name="T72" fmla="*/ 39 w 174"/>
                <a:gd name="T73" fmla="*/ 2 h 351"/>
                <a:gd name="T74" fmla="*/ 44 w 174"/>
                <a:gd name="T75" fmla="*/ 0 h 351"/>
                <a:gd name="T76" fmla="*/ 40 w 174"/>
                <a:gd name="T77" fmla="*/ 6 h 351"/>
                <a:gd name="T78" fmla="*/ 36 w 174"/>
                <a:gd name="T79" fmla="*/ 16 h 351"/>
                <a:gd name="T80" fmla="*/ 36 w 174"/>
                <a:gd name="T81" fmla="*/ 24 h 351"/>
                <a:gd name="T82" fmla="*/ 38 w 174"/>
                <a:gd name="T83" fmla="*/ 33 h 351"/>
                <a:gd name="T84" fmla="*/ 41 w 174"/>
                <a:gd name="T85" fmla="*/ 42 h 351"/>
                <a:gd name="T86" fmla="*/ 42 w 174"/>
                <a:gd name="T87" fmla="*/ 49 h 351"/>
                <a:gd name="T88" fmla="*/ 43 w 174"/>
                <a:gd name="T89" fmla="*/ 56 h 351"/>
                <a:gd name="T90" fmla="*/ 42 w 174"/>
                <a:gd name="T91" fmla="*/ 65 h 351"/>
                <a:gd name="T92" fmla="*/ 39 w 174"/>
                <a:gd name="T93" fmla="*/ 76 h 351"/>
                <a:gd name="T94" fmla="*/ 30 w 174"/>
                <a:gd name="T95" fmla="*/ 85 h 3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604"/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98 w 848"/>
                <a:gd name="T1" fmla="*/ 128 h 597"/>
                <a:gd name="T2" fmla="*/ 87 w 848"/>
                <a:gd name="T3" fmla="*/ 148 h 597"/>
                <a:gd name="T4" fmla="*/ 77 w 848"/>
                <a:gd name="T5" fmla="*/ 131 h 597"/>
                <a:gd name="T6" fmla="*/ 65 w 848"/>
                <a:gd name="T7" fmla="*/ 117 h 597"/>
                <a:gd name="T8" fmla="*/ 61 w 848"/>
                <a:gd name="T9" fmla="*/ 86 h 597"/>
                <a:gd name="T10" fmla="*/ 69 w 848"/>
                <a:gd name="T11" fmla="*/ 71 h 597"/>
                <a:gd name="T12" fmla="*/ 77 w 848"/>
                <a:gd name="T13" fmla="*/ 56 h 597"/>
                <a:gd name="T14" fmla="*/ 72 w 848"/>
                <a:gd name="T15" fmla="*/ 59 h 597"/>
                <a:gd name="T16" fmla="*/ 66 w 848"/>
                <a:gd name="T17" fmla="*/ 72 h 597"/>
                <a:gd name="T18" fmla="*/ 44 w 848"/>
                <a:gd name="T19" fmla="*/ 90 h 597"/>
                <a:gd name="T20" fmla="*/ 27 w 848"/>
                <a:gd name="T21" fmla="*/ 91 h 597"/>
                <a:gd name="T22" fmla="*/ 16 w 848"/>
                <a:gd name="T23" fmla="*/ 87 h 597"/>
                <a:gd name="T24" fmla="*/ 0 w 848"/>
                <a:gd name="T25" fmla="*/ 80 h 597"/>
                <a:gd name="T26" fmla="*/ 14 w 848"/>
                <a:gd name="T27" fmla="*/ 75 h 597"/>
                <a:gd name="T28" fmla="*/ 25 w 848"/>
                <a:gd name="T29" fmla="*/ 61 h 597"/>
                <a:gd name="T30" fmla="*/ 48 w 848"/>
                <a:gd name="T31" fmla="*/ 46 h 597"/>
                <a:gd name="T32" fmla="*/ 62 w 848"/>
                <a:gd name="T33" fmla="*/ 47 h 597"/>
                <a:gd name="T34" fmla="*/ 65 w 848"/>
                <a:gd name="T35" fmla="*/ 48 h 597"/>
                <a:gd name="T36" fmla="*/ 62 w 848"/>
                <a:gd name="T37" fmla="*/ 56 h 597"/>
                <a:gd name="T38" fmla="*/ 64 w 848"/>
                <a:gd name="T39" fmla="*/ 57 h 597"/>
                <a:gd name="T40" fmla="*/ 72 w 848"/>
                <a:gd name="T41" fmla="*/ 56 h 597"/>
                <a:gd name="T42" fmla="*/ 71 w 848"/>
                <a:gd name="T43" fmla="*/ 46 h 597"/>
                <a:gd name="T44" fmla="*/ 73 w 848"/>
                <a:gd name="T45" fmla="*/ 46 h 597"/>
                <a:gd name="T46" fmla="*/ 77 w 848"/>
                <a:gd name="T47" fmla="*/ 52 h 597"/>
                <a:gd name="T48" fmla="*/ 87 w 848"/>
                <a:gd name="T49" fmla="*/ 53 h 597"/>
                <a:gd name="T50" fmla="*/ 94 w 848"/>
                <a:gd name="T51" fmla="*/ 47 h 597"/>
                <a:gd name="T52" fmla="*/ 103 w 848"/>
                <a:gd name="T53" fmla="*/ 45 h 597"/>
                <a:gd name="T54" fmla="*/ 114 w 848"/>
                <a:gd name="T55" fmla="*/ 32 h 597"/>
                <a:gd name="T56" fmla="*/ 139 w 848"/>
                <a:gd name="T57" fmla="*/ 3 h 597"/>
                <a:gd name="T58" fmla="*/ 159 w 848"/>
                <a:gd name="T59" fmla="*/ 0 h 597"/>
                <a:gd name="T60" fmla="*/ 175 w 848"/>
                <a:gd name="T61" fmla="*/ 3 h 597"/>
                <a:gd name="T62" fmla="*/ 192 w 848"/>
                <a:gd name="T63" fmla="*/ 10 h 597"/>
                <a:gd name="T64" fmla="*/ 209 w 848"/>
                <a:gd name="T65" fmla="*/ 11 h 597"/>
                <a:gd name="T66" fmla="*/ 207 w 848"/>
                <a:gd name="T67" fmla="*/ 19 h 597"/>
                <a:gd name="T68" fmla="*/ 184 w 848"/>
                <a:gd name="T69" fmla="*/ 47 h 597"/>
                <a:gd name="T70" fmla="*/ 163 w 848"/>
                <a:gd name="T71" fmla="*/ 56 h 597"/>
                <a:gd name="T72" fmla="*/ 141 w 848"/>
                <a:gd name="T73" fmla="*/ 62 h 597"/>
                <a:gd name="T74" fmla="*/ 121 w 848"/>
                <a:gd name="T75" fmla="*/ 57 h 597"/>
                <a:gd name="T76" fmla="*/ 110 w 848"/>
                <a:gd name="T77" fmla="*/ 51 h 597"/>
                <a:gd name="T78" fmla="*/ 103 w 848"/>
                <a:gd name="T79" fmla="*/ 49 h 597"/>
                <a:gd name="T80" fmla="*/ 94 w 848"/>
                <a:gd name="T81" fmla="*/ 51 h 597"/>
                <a:gd name="T82" fmla="*/ 95 w 848"/>
                <a:gd name="T83" fmla="*/ 55 h 597"/>
                <a:gd name="T84" fmla="*/ 104 w 848"/>
                <a:gd name="T85" fmla="*/ 54 h 597"/>
                <a:gd name="T86" fmla="*/ 115 w 848"/>
                <a:gd name="T87" fmla="*/ 53 h 597"/>
                <a:gd name="T88" fmla="*/ 136 w 848"/>
                <a:gd name="T89" fmla="*/ 61 h 597"/>
                <a:gd name="T90" fmla="*/ 154 w 848"/>
                <a:gd name="T91" fmla="*/ 83 h 597"/>
                <a:gd name="T92" fmla="*/ 160 w 848"/>
                <a:gd name="T93" fmla="*/ 109 h 597"/>
                <a:gd name="T94" fmla="*/ 149 w 848"/>
                <a:gd name="T95" fmla="*/ 109 h 597"/>
                <a:gd name="T96" fmla="*/ 124 w 848"/>
                <a:gd name="T97" fmla="*/ 102 h 597"/>
                <a:gd name="T98" fmla="*/ 109 w 848"/>
                <a:gd name="T99" fmla="*/ 97 h 597"/>
                <a:gd name="T100" fmla="*/ 96 w 848"/>
                <a:gd name="T101" fmla="*/ 78 h 597"/>
                <a:gd name="T102" fmla="*/ 92 w 848"/>
                <a:gd name="T103" fmla="*/ 60 h 597"/>
                <a:gd name="T104" fmla="*/ 83 w 848"/>
                <a:gd name="T105" fmla="*/ 54 h 597"/>
                <a:gd name="T106" fmla="*/ 79 w 848"/>
                <a:gd name="T107" fmla="*/ 56 h 597"/>
                <a:gd name="T108" fmla="*/ 83 w 848"/>
                <a:gd name="T109" fmla="*/ 64 h 597"/>
                <a:gd name="T110" fmla="*/ 99 w 848"/>
                <a:gd name="T111" fmla="*/ 83 h 5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605"/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49 w 255"/>
                <a:gd name="T1" fmla="*/ 63 h 259"/>
                <a:gd name="T2" fmla="*/ 51 w 255"/>
                <a:gd name="T3" fmla="*/ 59 h 259"/>
                <a:gd name="T4" fmla="*/ 55 w 255"/>
                <a:gd name="T5" fmla="*/ 58 h 259"/>
                <a:gd name="T6" fmla="*/ 58 w 255"/>
                <a:gd name="T7" fmla="*/ 59 h 259"/>
                <a:gd name="T8" fmla="*/ 58 w 255"/>
                <a:gd name="T9" fmla="*/ 61 h 259"/>
                <a:gd name="T10" fmla="*/ 60 w 255"/>
                <a:gd name="T11" fmla="*/ 61 h 259"/>
                <a:gd name="T12" fmla="*/ 63 w 255"/>
                <a:gd name="T13" fmla="*/ 62 h 259"/>
                <a:gd name="T14" fmla="*/ 64 w 255"/>
                <a:gd name="T15" fmla="*/ 61 h 259"/>
                <a:gd name="T16" fmla="*/ 63 w 255"/>
                <a:gd name="T17" fmla="*/ 59 h 259"/>
                <a:gd name="T18" fmla="*/ 61 w 255"/>
                <a:gd name="T19" fmla="*/ 58 h 259"/>
                <a:gd name="T20" fmla="*/ 59 w 255"/>
                <a:gd name="T21" fmla="*/ 57 h 259"/>
                <a:gd name="T22" fmla="*/ 56 w 255"/>
                <a:gd name="T23" fmla="*/ 57 h 259"/>
                <a:gd name="T24" fmla="*/ 54 w 255"/>
                <a:gd name="T25" fmla="*/ 55 h 259"/>
                <a:gd name="T26" fmla="*/ 53 w 255"/>
                <a:gd name="T27" fmla="*/ 52 h 259"/>
                <a:gd name="T28" fmla="*/ 53 w 255"/>
                <a:gd name="T29" fmla="*/ 50 h 259"/>
                <a:gd name="T30" fmla="*/ 54 w 255"/>
                <a:gd name="T31" fmla="*/ 49 h 259"/>
                <a:gd name="T32" fmla="*/ 55 w 255"/>
                <a:gd name="T33" fmla="*/ 47 h 259"/>
                <a:gd name="T34" fmla="*/ 58 w 255"/>
                <a:gd name="T35" fmla="*/ 46 h 259"/>
                <a:gd name="T36" fmla="*/ 61 w 255"/>
                <a:gd name="T37" fmla="*/ 39 h 259"/>
                <a:gd name="T38" fmla="*/ 59 w 255"/>
                <a:gd name="T39" fmla="*/ 27 h 259"/>
                <a:gd name="T40" fmla="*/ 51 w 255"/>
                <a:gd name="T41" fmla="*/ 17 h 259"/>
                <a:gd name="T42" fmla="*/ 36 w 255"/>
                <a:gd name="T43" fmla="*/ 9 h 259"/>
                <a:gd name="T44" fmla="*/ 23 w 255"/>
                <a:gd name="T45" fmla="*/ 7 h 259"/>
                <a:gd name="T46" fmla="*/ 15 w 255"/>
                <a:gd name="T47" fmla="*/ 5 h 259"/>
                <a:gd name="T48" fmla="*/ 8 w 255"/>
                <a:gd name="T49" fmla="*/ 3 h 259"/>
                <a:gd name="T50" fmla="*/ 2 w 255"/>
                <a:gd name="T51" fmla="*/ 1 h 259"/>
                <a:gd name="T52" fmla="*/ 3 w 255"/>
                <a:gd name="T53" fmla="*/ 3 h 259"/>
                <a:gd name="T54" fmla="*/ 7 w 255"/>
                <a:gd name="T55" fmla="*/ 11 h 259"/>
                <a:gd name="T56" fmla="*/ 10 w 255"/>
                <a:gd name="T57" fmla="*/ 20 h 259"/>
                <a:gd name="T58" fmla="*/ 12 w 255"/>
                <a:gd name="T59" fmla="*/ 29 h 259"/>
                <a:gd name="T60" fmla="*/ 14 w 255"/>
                <a:gd name="T61" fmla="*/ 37 h 259"/>
                <a:gd name="T62" fmla="*/ 18 w 255"/>
                <a:gd name="T63" fmla="*/ 46 h 259"/>
                <a:gd name="T64" fmla="*/ 26 w 255"/>
                <a:gd name="T65" fmla="*/ 57 h 259"/>
                <a:gd name="T66" fmla="*/ 40 w 255"/>
                <a:gd name="T67" fmla="*/ 64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606"/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3 h 27"/>
                <a:gd name="T2" fmla="*/ 0 w 28"/>
                <a:gd name="T3" fmla="*/ 2 h 27"/>
                <a:gd name="T4" fmla="*/ 1 w 28"/>
                <a:gd name="T5" fmla="*/ 1 h 27"/>
                <a:gd name="T6" fmla="*/ 2 w 28"/>
                <a:gd name="T7" fmla="*/ 0 h 27"/>
                <a:gd name="T8" fmla="*/ 3 w 28"/>
                <a:gd name="T9" fmla="*/ 0 h 27"/>
                <a:gd name="T10" fmla="*/ 4 w 28"/>
                <a:gd name="T11" fmla="*/ 1 h 27"/>
                <a:gd name="T12" fmla="*/ 5 w 28"/>
                <a:gd name="T13" fmla="*/ 1 h 27"/>
                <a:gd name="T14" fmla="*/ 6 w 28"/>
                <a:gd name="T15" fmla="*/ 3 h 27"/>
                <a:gd name="T16" fmla="*/ 6 w 28"/>
                <a:gd name="T17" fmla="*/ 4 h 27"/>
                <a:gd name="T18" fmla="*/ 6 w 28"/>
                <a:gd name="T19" fmla="*/ 5 h 27"/>
                <a:gd name="T20" fmla="*/ 5 w 28"/>
                <a:gd name="T21" fmla="*/ 6 h 27"/>
                <a:gd name="T22" fmla="*/ 4 w 28"/>
                <a:gd name="T23" fmla="*/ 7 h 27"/>
                <a:gd name="T24" fmla="*/ 3 w 28"/>
                <a:gd name="T25" fmla="*/ 7 h 27"/>
                <a:gd name="T26" fmla="*/ 2 w 28"/>
                <a:gd name="T27" fmla="*/ 7 h 27"/>
                <a:gd name="T28" fmla="*/ 1 w 28"/>
                <a:gd name="T29" fmla="*/ 6 h 27"/>
                <a:gd name="T30" fmla="*/ 0 w 28"/>
                <a:gd name="T31" fmla="*/ 5 h 27"/>
                <a:gd name="T32" fmla="*/ 0 w 28"/>
                <a:gd name="T33" fmla="*/ 3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607"/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1 w 28"/>
                <a:gd name="T1" fmla="*/ 2 h 30"/>
                <a:gd name="T2" fmla="*/ 2 w 28"/>
                <a:gd name="T3" fmla="*/ 1 h 30"/>
                <a:gd name="T4" fmla="*/ 4 w 28"/>
                <a:gd name="T5" fmla="*/ 0 h 30"/>
                <a:gd name="T6" fmla="*/ 5 w 28"/>
                <a:gd name="T7" fmla="*/ 1 h 30"/>
                <a:gd name="T8" fmla="*/ 7 w 28"/>
                <a:gd name="T9" fmla="*/ 2 h 30"/>
                <a:gd name="T10" fmla="*/ 7 w 28"/>
                <a:gd name="T11" fmla="*/ 3 h 30"/>
                <a:gd name="T12" fmla="*/ 7 w 28"/>
                <a:gd name="T13" fmla="*/ 4 h 30"/>
                <a:gd name="T14" fmla="*/ 7 w 28"/>
                <a:gd name="T15" fmla="*/ 6 h 30"/>
                <a:gd name="T16" fmla="*/ 7 w 28"/>
                <a:gd name="T17" fmla="*/ 7 h 30"/>
                <a:gd name="T18" fmla="*/ 6 w 28"/>
                <a:gd name="T19" fmla="*/ 8 h 30"/>
                <a:gd name="T20" fmla="*/ 4 w 28"/>
                <a:gd name="T21" fmla="*/ 8 h 30"/>
                <a:gd name="T22" fmla="*/ 2 w 28"/>
                <a:gd name="T23" fmla="*/ 7 h 30"/>
                <a:gd name="T24" fmla="*/ 1 w 28"/>
                <a:gd name="T25" fmla="*/ 6 h 30"/>
                <a:gd name="T26" fmla="*/ 1 w 28"/>
                <a:gd name="T27" fmla="*/ 5 h 30"/>
                <a:gd name="T28" fmla="*/ 0 w 28"/>
                <a:gd name="T29" fmla="*/ 4 h 30"/>
                <a:gd name="T30" fmla="*/ 0 w 28"/>
                <a:gd name="T31" fmla="*/ 3 h 30"/>
                <a:gd name="T32" fmla="*/ 1 w 28"/>
                <a:gd name="T33" fmla="*/ 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608"/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1 w 28"/>
                <a:gd name="T1" fmla="*/ 1 h 29"/>
                <a:gd name="T2" fmla="*/ 2 w 28"/>
                <a:gd name="T3" fmla="*/ 0 h 29"/>
                <a:gd name="T4" fmla="*/ 4 w 28"/>
                <a:gd name="T5" fmla="*/ 0 h 29"/>
                <a:gd name="T6" fmla="*/ 5 w 28"/>
                <a:gd name="T7" fmla="*/ 0 h 29"/>
                <a:gd name="T8" fmla="*/ 7 w 28"/>
                <a:gd name="T9" fmla="*/ 0 h 29"/>
                <a:gd name="T10" fmla="*/ 7 w 28"/>
                <a:gd name="T11" fmla="*/ 2 h 29"/>
                <a:gd name="T12" fmla="*/ 7 w 28"/>
                <a:gd name="T13" fmla="*/ 3 h 29"/>
                <a:gd name="T14" fmla="*/ 7 w 28"/>
                <a:gd name="T15" fmla="*/ 5 h 29"/>
                <a:gd name="T16" fmla="*/ 6 w 28"/>
                <a:gd name="T17" fmla="*/ 6 h 29"/>
                <a:gd name="T18" fmla="*/ 5 w 28"/>
                <a:gd name="T19" fmla="*/ 6 h 29"/>
                <a:gd name="T20" fmla="*/ 4 w 28"/>
                <a:gd name="T21" fmla="*/ 7 h 29"/>
                <a:gd name="T22" fmla="*/ 2 w 28"/>
                <a:gd name="T23" fmla="*/ 7 h 29"/>
                <a:gd name="T24" fmla="*/ 1 w 28"/>
                <a:gd name="T25" fmla="*/ 6 h 29"/>
                <a:gd name="T26" fmla="*/ 0 w 28"/>
                <a:gd name="T27" fmla="*/ 5 h 29"/>
                <a:gd name="T28" fmla="*/ 0 w 28"/>
                <a:gd name="T29" fmla="*/ 3 h 29"/>
                <a:gd name="T30" fmla="*/ 1 w 28"/>
                <a:gd name="T31" fmla="*/ 2 h 29"/>
                <a:gd name="T32" fmla="*/ 1 w 28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609"/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1 w 29"/>
                <a:gd name="T1" fmla="*/ 1 h 28"/>
                <a:gd name="T2" fmla="*/ 1 w 29"/>
                <a:gd name="T3" fmla="*/ 2 h 28"/>
                <a:gd name="T4" fmla="*/ 0 w 29"/>
                <a:gd name="T5" fmla="*/ 3 h 28"/>
                <a:gd name="T6" fmla="*/ 0 w 29"/>
                <a:gd name="T7" fmla="*/ 5 h 28"/>
                <a:gd name="T8" fmla="*/ 1 w 29"/>
                <a:gd name="T9" fmla="*/ 6 h 28"/>
                <a:gd name="T10" fmla="*/ 2 w 29"/>
                <a:gd name="T11" fmla="*/ 7 h 28"/>
                <a:gd name="T12" fmla="*/ 4 w 29"/>
                <a:gd name="T13" fmla="*/ 7 h 28"/>
                <a:gd name="T14" fmla="*/ 5 w 29"/>
                <a:gd name="T15" fmla="*/ 7 h 28"/>
                <a:gd name="T16" fmla="*/ 6 w 29"/>
                <a:gd name="T17" fmla="*/ 7 h 28"/>
                <a:gd name="T18" fmla="*/ 7 w 29"/>
                <a:gd name="T19" fmla="*/ 6 h 28"/>
                <a:gd name="T20" fmla="*/ 8 w 29"/>
                <a:gd name="T21" fmla="*/ 5 h 28"/>
                <a:gd name="T22" fmla="*/ 8 w 29"/>
                <a:gd name="T23" fmla="*/ 4 h 28"/>
                <a:gd name="T24" fmla="*/ 7 w 29"/>
                <a:gd name="T25" fmla="*/ 2 h 28"/>
                <a:gd name="T26" fmla="*/ 6 w 29"/>
                <a:gd name="T27" fmla="*/ 1 h 28"/>
                <a:gd name="T28" fmla="*/ 4 w 29"/>
                <a:gd name="T29" fmla="*/ 0 h 28"/>
                <a:gd name="T30" fmla="*/ 3 w 29"/>
                <a:gd name="T31" fmla="*/ 0 h 28"/>
                <a:gd name="T32" fmla="*/ 1 w 29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610"/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5 h 24"/>
                <a:gd name="T2" fmla="*/ 0 w 24"/>
                <a:gd name="T3" fmla="*/ 3 h 24"/>
                <a:gd name="T4" fmla="*/ 0 w 24"/>
                <a:gd name="T5" fmla="*/ 2 h 24"/>
                <a:gd name="T6" fmla="*/ 1 w 24"/>
                <a:gd name="T7" fmla="*/ 1 h 24"/>
                <a:gd name="T8" fmla="*/ 3 w 24"/>
                <a:gd name="T9" fmla="*/ 1 h 24"/>
                <a:gd name="T10" fmla="*/ 4 w 24"/>
                <a:gd name="T11" fmla="*/ 0 h 24"/>
                <a:gd name="T12" fmla="*/ 5 w 24"/>
                <a:gd name="T13" fmla="*/ 1 h 24"/>
                <a:gd name="T14" fmla="*/ 6 w 24"/>
                <a:gd name="T15" fmla="*/ 2 h 24"/>
                <a:gd name="T16" fmla="*/ 6 w 24"/>
                <a:gd name="T17" fmla="*/ 2 h 24"/>
                <a:gd name="T18" fmla="*/ 6 w 24"/>
                <a:gd name="T19" fmla="*/ 3 h 24"/>
                <a:gd name="T20" fmla="*/ 6 w 24"/>
                <a:gd name="T21" fmla="*/ 5 h 24"/>
                <a:gd name="T22" fmla="*/ 5 w 24"/>
                <a:gd name="T23" fmla="*/ 6 h 24"/>
                <a:gd name="T24" fmla="*/ 4 w 24"/>
                <a:gd name="T25" fmla="*/ 6 h 24"/>
                <a:gd name="T26" fmla="*/ 3 w 24"/>
                <a:gd name="T27" fmla="*/ 6 h 24"/>
                <a:gd name="T28" fmla="*/ 2 w 24"/>
                <a:gd name="T29" fmla="*/ 6 h 24"/>
                <a:gd name="T30" fmla="*/ 1 w 24"/>
                <a:gd name="T31" fmla="*/ 5 h 24"/>
                <a:gd name="T32" fmla="*/ 0 w 24"/>
                <a:gd name="T33" fmla="*/ 5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611"/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2 w 22"/>
                <a:gd name="T1" fmla="*/ 7 h 29"/>
                <a:gd name="T2" fmla="*/ 1 w 22"/>
                <a:gd name="T3" fmla="*/ 6 h 29"/>
                <a:gd name="T4" fmla="*/ 1 w 22"/>
                <a:gd name="T5" fmla="*/ 6 h 29"/>
                <a:gd name="T6" fmla="*/ 0 w 22"/>
                <a:gd name="T7" fmla="*/ 5 h 29"/>
                <a:gd name="T8" fmla="*/ 0 w 22"/>
                <a:gd name="T9" fmla="*/ 3 h 29"/>
                <a:gd name="T10" fmla="*/ 1 w 22"/>
                <a:gd name="T11" fmla="*/ 1 h 29"/>
                <a:gd name="T12" fmla="*/ 2 w 22"/>
                <a:gd name="T13" fmla="*/ 0 h 29"/>
                <a:gd name="T14" fmla="*/ 3 w 22"/>
                <a:gd name="T15" fmla="*/ 0 h 29"/>
                <a:gd name="T16" fmla="*/ 4 w 22"/>
                <a:gd name="T17" fmla="*/ 0 h 29"/>
                <a:gd name="T18" fmla="*/ 5 w 22"/>
                <a:gd name="T19" fmla="*/ 0 h 29"/>
                <a:gd name="T20" fmla="*/ 5 w 22"/>
                <a:gd name="T21" fmla="*/ 1 h 29"/>
                <a:gd name="T22" fmla="*/ 6 w 22"/>
                <a:gd name="T23" fmla="*/ 2 h 29"/>
                <a:gd name="T24" fmla="*/ 6 w 22"/>
                <a:gd name="T25" fmla="*/ 3 h 29"/>
                <a:gd name="T26" fmla="*/ 5 w 22"/>
                <a:gd name="T27" fmla="*/ 5 h 29"/>
                <a:gd name="T28" fmla="*/ 5 w 22"/>
                <a:gd name="T29" fmla="*/ 6 h 29"/>
                <a:gd name="T30" fmla="*/ 4 w 22"/>
                <a:gd name="T31" fmla="*/ 6 h 29"/>
                <a:gd name="T32" fmla="*/ 2 w 22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612"/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5 h 32"/>
                <a:gd name="T2" fmla="*/ 1 w 26"/>
                <a:gd name="T3" fmla="*/ 3 h 32"/>
                <a:gd name="T4" fmla="*/ 2 w 26"/>
                <a:gd name="T5" fmla="*/ 2 h 32"/>
                <a:gd name="T6" fmla="*/ 3 w 26"/>
                <a:gd name="T7" fmla="*/ 1 h 32"/>
                <a:gd name="T8" fmla="*/ 4 w 26"/>
                <a:gd name="T9" fmla="*/ 0 h 32"/>
                <a:gd name="T10" fmla="*/ 6 w 26"/>
                <a:gd name="T11" fmla="*/ 1 h 32"/>
                <a:gd name="T12" fmla="*/ 7 w 26"/>
                <a:gd name="T13" fmla="*/ 2 h 32"/>
                <a:gd name="T14" fmla="*/ 7 w 26"/>
                <a:gd name="T15" fmla="*/ 3 h 32"/>
                <a:gd name="T16" fmla="*/ 7 w 26"/>
                <a:gd name="T17" fmla="*/ 5 h 32"/>
                <a:gd name="T18" fmla="*/ 6 w 26"/>
                <a:gd name="T19" fmla="*/ 6 h 32"/>
                <a:gd name="T20" fmla="*/ 5 w 26"/>
                <a:gd name="T21" fmla="*/ 7 h 32"/>
                <a:gd name="T22" fmla="*/ 3 w 26"/>
                <a:gd name="T23" fmla="*/ 8 h 32"/>
                <a:gd name="T24" fmla="*/ 2 w 26"/>
                <a:gd name="T25" fmla="*/ 8 h 32"/>
                <a:gd name="T26" fmla="*/ 1 w 26"/>
                <a:gd name="T27" fmla="*/ 8 h 32"/>
                <a:gd name="T28" fmla="*/ 1 w 26"/>
                <a:gd name="T29" fmla="*/ 7 h 32"/>
                <a:gd name="T30" fmla="*/ 0 w 26"/>
                <a:gd name="T31" fmla="*/ 6 h 32"/>
                <a:gd name="T32" fmla="*/ 1 w 26"/>
                <a:gd name="T33" fmla="*/ 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613"/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5 w 26"/>
                <a:gd name="T1" fmla="*/ 1 h 24"/>
                <a:gd name="T2" fmla="*/ 6 w 26"/>
                <a:gd name="T3" fmla="*/ 1 h 24"/>
                <a:gd name="T4" fmla="*/ 7 w 26"/>
                <a:gd name="T5" fmla="*/ 2 h 24"/>
                <a:gd name="T6" fmla="*/ 7 w 26"/>
                <a:gd name="T7" fmla="*/ 3 h 24"/>
                <a:gd name="T8" fmla="*/ 7 w 26"/>
                <a:gd name="T9" fmla="*/ 5 h 24"/>
                <a:gd name="T10" fmla="*/ 6 w 26"/>
                <a:gd name="T11" fmla="*/ 6 h 24"/>
                <a:gd name="T12" fmla="*/ 5 w 26"/>
                <a:gd name="T13" fmla="*/ 6 h 24"/>
                <a:gd name="T14" fmla="*/ 4 w 26"/>
                <a:gd name="T15" fmla="*/ 6 h 24"/>
                <a:gd name="T16" fmla="*/ 2 w 26"/>
                <a:gd name="T17" fmla="*/ 6 h 24"/>
                <a:gd name="T18" fmla="*/ 2 w 26"/>
                <a:gd name="T19" fmla="*/ 6 h 24"/>
                <a:gd name="T20" fmla="*/ 1 w 26"/>
                <a:gd name="T21" fmla="*/ 5 h 24"/>
                <a:gd name="T22" fmla="*/ 0 w 26"/>
                <a:gd name="T23" fmla="*/ 4 h 24"/>
                <a:gd name="T24" fmla="*/ 0 w 26"/>
                <a:gd name="T25" fmla="*/ 3 h 24"/>
                <a:gd name="T26" fmla="*/ 1 w 26"/>
                <a:gd name="T27" fmla="*/ 1 h 24"/>
                <a:gd name="T28" fmla="*/ 2 w 26"/>
                <a:gd name="T29" fmla="*/ 0 h 24"/>
                <a:gd name="T30" fmla="*/ 4 w 26"/>
                <a:gd name="T31" fmla="*/ 0 h 24"/>
                <a:gd name="T32" fmla="*/ 5 w 2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614"/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54 w 217"/>
                <a:gd name="T1" fmla="*/ 4 h 150"/>
                <a:gd name="T2" fmla="*/ 52 w 217"/>
                <a:gd name="T3" fmla="*/ 3 h 150"/>
                <a:gd name="T4" fmla="*/ 52 w 217"/>
                <a:gd name="T5" fmla="*/ 2 h 150"/>
                <a:gd name="T6" fmla="*/ 49 w 217"/>
                <a:gd name="T7" fmla="*/ 4 h 150"/>
                <a:gd name="T8" fmla="*/ 44 w 217"/>
                <a:gd name="T9" fmla="*/ 3 h 150"/>
                <a:gd name="T10" fmla="*/ 33 w 217"/>
                <a:gd name="T11" fmla="*/ 1 h 150"/>
                <a:gd name="T12" fmla="*/ 24 w 217"/>
                <a:gd name="T13" fmla="*/ 1 h 150"/>
                <a:gd name="T14" fmla="*/ 22 w 217"/>
                <a:gd name="T15" fmla="*/ 2 h 150"/>
                <a:gd name="T16" fmla="*/ 30 w 217"/>
                <a:gd name="T17" fmla="*/ 2 h 150"/>
                <a:gd name="T18" fmla="*/ 39 w 217"/>
                <a:gd name="T19" fmla="*/ 4 h 150"/>
                <a:gd name="T20" fmla="*/ 46 w 217"/>
                <a:gd name="T21" fmla="*/ 7 h 150"/>
                <a:gd name="T22" fmla="*/ 45 w 217"/>
                <a:gd name="T23" fmla="*/ 9 h 150"/>
                <a:gd name="T24" fmla="*/ 41 w 217"/>
                <a:gd name="T25" fmla="*/ 11 h 150"/>
                <a:gd name="T26" fmla="*/ 36 w 217"/>
                <a:gd name="T27" fmla="*/ 12 h 150"/>
                <a:gd name="T28" fmla="*/ 28 w 217"/>
                <a:gd name="T29" fmla="*/ 9 h 150"/>
                <a:gd name="T30" fmla="*/ 19 w 217"/>
                <a:gd name="T31" fmla="*/ 9 h 150"/>
                <a:gd name="T32" fmla="*/ 14 w 217"/>
                <a:gd name="T33" fmla="*/ 10 h 150"/>
                <a:gd name="T34" fmla="*/ 18 w 217"/>
                <a:gd name="T35" fmla="*/ 10 h 150"/>
                <a:gd name="T36" fmla="*/ 22 w 217"/>
                <a:gd name="T37" fmla="*/ 10 h 150"/>
                <a:gd name="T38" fmla="*/ 27 w 217"/>
                <a:gd name="T39" fmla="*/ 12 h 150"/>
                <a:gd name="T40" fmla="*/ 34 w 217"/>
                <a:gd name="T41" fmla="*/ 13 h 150"/>
                <a:gd name="T42" fmla="*/ 34 w 217"/>
                <a:gd name="T43" fmla="*/ 16 h 150"/>
                <a:gd name="T44" fmla="*/ 26 w 217"/>
                <a:gd name="T45" fmla="*/ 18 h 150"/>
                <a:gd name="T46" fmla="*/ 19 w 217"/>
                <a:gd name="T47" fmla="*/ 17 h 150"/>
                <a:gd name="T48" fmla="*/ 12 w 217"/>
                <a:gd name="T49" fmla="*/ 16 h 150"/>
                <a:gd name="T50" fmla="*/ 15 w 217"/>
                <a:gd name="T51" fmla="*/ 18 h 150"/>
                <a:gd name="T52" fmla="*/ 21 w 217"/>
                <a:gd name="T53" fmla="*/ 20 h 150"/>
                <a:gd name="T54" fmla="*/ 14 w 217"/>
                <a:gd name="T55" fmla="*/ 23 h 150"/>
                <a:gd name="T56" fmla="*/ 5 w 217"/>
                <a:gd name="T57" fmla="*/ 25 h 150"/>
                <a:gd name="T58" fmla="*/ 0 w 217"/>
                <a:gd name="T59" fmla="*/ 26 h 150"/>
                <a:gd name="T60" fmla="*/ 3 w 217"/>
                <a:gd name="T61" fmla="*/ 27 h 150"/>
                <a:gd name="T62" fmla="*/ 11 w 217"/>
                <a:gd name="T63" fmla="*/ 26 h 150"/>
                <a:gd name="T64" fmla="*/ 20 w 217"/>
                <a:gd name="T65" fmla="*/ 24 h 150"/>
                <a:gd name="T66" fmla="*/ 23 w 217"/>
                <a:gd name="T67" fmla="*/ 25 h 150"/>
                <a:gd name="T68" fmla="*/ 19 w 217"/>
                <a:gd name="T69" fmla="*/ 36 h 150"/>
                <a:gd name="T70" fmla="*/ 20 w 217"/>
                <a:gd name="T71" fmla="*/ 38 h 150"/>
                <a:gd name="T72" fmla="*/ 25 w 217"/>
                <a:gd name="T73" fmla="*/ 30 h 150"/>
                <a:gd name="T74" fmla="*/ 28 w 217"/>
                <a:gd name="T75" fmla="*/ 22 h 150"/>
                <a:gd name="T76" fmla="*/ 33 w 217"/>
                <a:gd name="T77" fmla="*/ 20 h 150"/>
                <a:gd name="T78" fmla="*/ 38 w 217"/>
                <a:gd name="T79" fmla="*/ 18 h 150"/>
                <a:gd name="T80" fmla="*/ 39 w 217"/>
                <a:gd name="T81" fmla="*/ 25 h 150"/>
                <a:gd name="T82" fmla="*/ 37 w 217"/>
                <a:gd name="T83" fmla="*/ 34 h 150"/>
                <a:gd name="T84" fmla="*/ 38 w 217"/>
                <a:gd name="T85" fmla="*/ 33 h 150"/>
                <a:gd name="T86" fmla="*/ 42 w 217"/>
                <a:gd name="T87" fmla="*/ 20 h 150"/>
                <a:gd name="T88" fmla="*/ 46 w 217"/>
                <a:gd name="T89" fmla="*/ 12 h 150"/>
                <a:gd name="T90" fmla="*/ 50 w 217"/>
                <a:gd name="T91" fmla="*/ 9 h 150"/>
                <a:gd name="T92" fmla="*/ 51 w 217"/>
                <a:gd name="T93" fmla="*/ 11 h 150"/>
                <a:gd name="T94" fmla="*/ 50 w 217"/>
                <a:gd name="T95" fmla="*/ 23 h 150"/>
                <a:gd name="T96" fmla="*/ 53 w 217"/>
                <a:gd name="T97" fmla="*/ 17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615"/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42 w 174"/>
                <a:gd name="T1" fmla="*/ 41 h 165"/>
                <a:gd name="T2" fmla="*/ 43 w 174"/>
                <a:gd name="T3" fmla="*/ 40 h 165"/>
                <a:gd name="T4" fmla="*/ 42 w 174"/>
                <a:gd name="T5" fmla="*/ 37 h 165"/>
                <a:gd name="T6" fmla="*/ 39 w 174"/>
                <a:gd name="T7" fmla="*/ 34 h 165"/>
                <a:gd name="T8" fmla="*/ 39 w 174"/>
                <a:gd name="T9" fmla="*/ 29 h 165"/>
                <a:gd name="T10" fmla="*/ 37 w 174"/>
                <a:gd name="T11" fmla="*/ 20 h 165"/>
                <a:gd name="T12" fmla="*/ 36 w 174"/>
                <a:gd name="T13" fmla="*/ 15 h 165"/>
                <a:gd name="T14" fmla="*/ 35 w 174"/>
                <a:gd name="T15" fmla="*/ 14 h 165"/>
                <a:gd name="T16" fmla="*/ 35 w 174"/>
                <a:gd name="T17" fmla="*/ 19 h 165"/>
                <a:gd name="T18" fmla="*/ 35 w 174"/>
                <a:gd name="T19" fmla="*/ 27 h 165"/>
                <a:gd name="T20" fmla="*/ 33 w 174"/>
                <a:gd name="T21" fmla="*/ 29 h 165"/>
                <a:gd name="T22" fmla="*/ 28 w 174"/>
                <a:gd name="T23" fmla="*/ 25 h 165"/>
                <a:gd name="T24" fmla="*/ 25 w 174"/>
                <a:gd name="T25" fmla="*/ 21 h 165"/>
                <a:gd name="T26" fmla="*/ 24 w 174"/>
                <a:gd name="T27" fmla="*/ 13 h 165"/>
                <a:gd name="T28" fmla="*/ 23 w 174"/>
                <a:gd name="T29" fmla="*/ 8 h 165"/>
                <a:gd name="T30" fmla="*/ 23 w 174"/>
                <a:gd name="T31" fmla="*/ 3 h 165"/>
                <a:gd name="T32" fmla="*/ 21 w 174"/>
                <a:gd name="T33" fmla="*/ 1 h 165"/>
                <a:gd name="T34" fmla="*/ 21 w 174"/>
                <a:gd name="T35" fmla="*/ 3 h 165"/>
                <a:gd name="T36" fmla="*/ 22 w 174"/>
                <a:gd name="T37" fmla="*/ 6 h 165"/>
                <a:gd name="T38" fmla="*/ 21 w 174"/>
                <a:gd name="T39" fmla="*/ 10 h 165"/>
                <a:gd name="T40" fmla="*/ 21 w 174"/>
                <a:gd name="T41" fmla="*/ 13 h 165"/>
                <a:gd name="T42" fmla="*/ 22 w 174"/>
                <a:gd name="T43" fmla="*/ 19 h 165"/>
                <a:gd name="T44" fmla="*/ 19 w 174"/>
                <a:gd name="T45" fmla="*/ 18 h 165"/>
                <a:gd name="T46" fmla="*/ 13 w 174"/>
                <a:gd name="T47" fmla="*/ 12 h 165"/>
                <a:gd name="T48" fmla="*/ 7 w 174"/>
                <a:gd name="T49" fmla="*/ 5 h 165"/>
                <a:gd name="T50" fmla="*/ 2 w 174"/>
                <a:gd name="T51" fmla="*/ 1 h 165"/>
                <a:gd name="T52" fmla="*/ 3 w 174"/>
                <a:gd name="T53" fmla="*/ 4 h 165"/>
                <a:gd name="T54" fmla="*/ 9 w 174"/>
                <a:gd name="T55" fmla="*/ 12 h 165"/>
                <a:gd name="T56" fmla="*/ 12 w 174"/>
                <a:gd name="T57" fmla="*/ 17 h 165"/>
                <a:gd name="T58" fmla="*/ 18 w 174"/>
                <a:gd name="T59" fmla="*/ 22 h 165"/>
                <a:gd name="T60" fmla="*/ 18 w 174"/>
                <a:gd name="T61" fmla="*/ 23 h 165"/>
                <a:gd name="T62" fmla="*/ 12 w 174"/>
                <a:gd name="T63" fmla="*/ 22 h 165"/>
                <a:gd name="T64" fmla="*/ 9 w 174"/>
                <a:gd name="T65" fmla="*/ 21 h 165"/>
                <a:gd name="T66" fmla="*/ 8 w 174"/>
                <a:gd name="T67" fmla="*/ 21 h 165"/>
                <a:gd name="T68" fmla="*/ 9 w 174"/>
                <a:gd name="T69" fmla="*/ 23 h 165"/>
                <a:gd name="T70" fmla="*/ 13 w 174"/>
                <a:gd name="T71" fmla="*/ 25 h 165"/>
                <a:gd name="T72" fmla="*/ 18 w 174"/>
                <a:gd name="T73" fmla="*/ 27 h 165"/>
                <a:gd name="T74" fmla="*/ 23 w 174"/>
                <a:gd name="T75" fmla="*/ 28 h 165"/>
                <a:gd name="T76" fmla="*/ 27 w 174"/>
                <a:gd name="T77" fmla="*/ 29 h 165"/>
                <a:gd name="T78" fmla="*/ 32 w 174"/>
                <a:gd name="T79" fmla="*/ 32 h 165"/>
                <a:gd name="T80" fmla="*/ 33 w 174"/>
                <a:gd name="T81" fmla="*/ 34 h 165"/>
                <a:gd name="T82" fmla="*/ 29 w 174"/>
                <a:gd name="T83" fmla="*/ 36 h 165"/>
                <a:gd name="T84" fmla="*/ 25 w 174"/>
                <a:gd name="T85" fmla="*/ 36 h 165"/>
                <a:gd name="T86" fmla="*/ 22 w 174"/>
                <a:gd name="T87" fmla="*/ 36 h 165"/>
                <a:gd name="T88" fmla="*/ 19 w 174"/>
                <a:gd name="T89" fmla="*/ 36 h 165"/>
                <a:gd name="T90" fmla="*/ 18 w 174"/>
                <a:gd name="T91" fmla="*/ 37 h 165"/>
                <a:gd name="T92" fmla="*/ 23 w 174"/>
                <a:gd name="T93" fmla="*/ 38 h 165"/>
                <a:gd name="T94" fmla="*/ 28 w 174"/>
                <a:gd name="T95" fmla="*/ 38 h 165"/>
                <a:gd name="T96" fmla="*/ 32 w 174"/>
                <a:gd name="T97" fmla="*/ 38 h 165"/>
                <a:gd name="T98" fmla="*/ 36 w 174"/>
                <a:gd name="T99" fmla="*/ 37 h 165"/>
                <a:gd name="T100" fmla="*/ 39 w 174"/>
                <a:gd name="T101" fmla="*/ 38 h 165"/>
                <a:gd name="T102" fmla="*/ 41 w 174"/>
                <a:gd name="T103" fmla="*/ 4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616"/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3 w 106"/>
                <a:gd name="T1" fmla="*/ 52 h 252"/>
                <a:gd name="T2" fmla="*/ 5 w 106"/>
                <a:gd name="T3" fmla="*/ 50 h 252"/>
                <a:gd name="T4" fmla="*/ 6 w 106"/>
                <a:gd name="T5" fmla="*/ 51 h 252"/>
                <a:gd name="T6" fmla="*/ 8 w 106"/>
                <a:gd name="T7" fmla="*/ 45 h 252"/>
                <a:gd name="T8" fmla="*/ 3 w 106"/>
                <a:gd name="T9" fmla="*/ 36 h 252"/>
                <a:gd name="T10" fmla="*/ 0 w 106"/>
                <a:gd name="T11" fmla="*/ 26 h 252"/>
                <a:gd name="T12" fmla="*/ 1 w 106"/>
                <a:gd name="T13" fmla="*/ 27 h 252"/>
                <a:gd name="T14" fmla="*/ 6 w 106"/>
                <a:gd name="T15" fmla="*/ 37 h 252"/>
                <a:gd name="T16" fmla="*/ 11 w 106"/>
                <a:gd name="T17" fmla="*/ 30 h 252"/>
                <a:gd name="T18" fmla="*/ 10 w 106"/>
                <a:gd name="T19" fmla="*/ 18 h 252"/>
                <a:gd name="T20" fmla="*/ 10 w 106"/>
                <a:gd name="T21" fmla="*/ 8 h 252"/>
                <a:gd name="T22" fmla="*/ 11 w 106"/>
                <a:gd name="T23" fmla="*/ 8 h 252"/>
                <a:gd name="T24" fmla="*/ 11 w 106"/>
                <a:gd name="T25" fmla="*/ 14 h 252"/>
                <a:gd name="T26" fmla="*/ 14 w 106"/>
                <a:gd name="T27" fmla="*/ 14 h 252"/>
                <a:gd name="T28" fmla="*/ 20 w 106"/>
                <a:gd name="T29" fmla="*/ 1 h 252"/>
                <a:gd name="T30" fmla="*/ 22 w 106"/>
                <a:gd name="T31" fmla="*/ 1 h 252"/>
                <a:gd name="T32" fmla="*/ 18 w 106"/>
                <a:gd name="T33" fmla="*/ 10 h 252"/>
                <a:gd name="T34" fmla="*/ 17 w 106"/>
                <a:gd name="T35" fmla="*/ 18 h 252"/>
                <a:gd name="T36" fmla="*/ 23 w 106"/>
                <a:gd name="T37" fmla="*/ 15 h 252"/>
                <a:gd name="T38" fmla="*/ 24 w 106"/>
                <a:gd name="T39" fmla="*/ 15 h 252"/>
                <a:gd name="T40" fmla="*/ 19 w 106"/>
                <a:gd name="T41" fmla="*/ 19 h 252"/>
                <a:gd name="T42" fmla="*/ 14 w 106"/>
                <a:gd name="T43" fmla="*/ 26 h 252"/>
                <a:gd name="T44" fmla="*/ 11 w 106"/>
                <a:gd name="T45" fmla="*/ 39 h 252"/>
                <a:gd name="T46" fmla="*/ 17 w 106"/>
                <a:gd name="T47" fmla="*/ 39 h 252"/>
                <a:gd name="T48" fmla="*/ 23 w 106"/>
                <a:gd name="T49" fmla="*/ 37 h 252"/>
                <a:gd name="T50" fmla="*/ 25 w 106"/>
                <a:gd name="T51" fmla="*/ 36 h 252"/>
                <a:gd name="T52" fmla="*/ 25 w 106"/>
                <a:gd name="T53" fmla="*/ 37 h 252"/>
                <a:gd name="T54" fmla="*/ 21 w 106"/>
                <a:gd name="T55" fmla="*/ 40 h 252"/>
                <a:gd name="T56" fmla="*/ 14 w 106"/>
                <a:gd name="T57" fmla="*/ 42 h 252"/>
                <a:gd name="T58" fmla="*/ 11 w 106"/>
                <a:gd name="T59" fmla="*/ 45 h 252"/>
                <a:gd name="T60" fmla="*/ 9 w 106"/>
                <a:gd name="T61" fmla="*/ 51 h 252"/>
                <a:gd name="T62" fmla="*/ 13 w 106"/>
                <a:gd name="T63" fmla="*/ 52 h 252"/>
                <a:gd name="T64" fmla="*/ 21 w 106"/>
                <a:gd name="T65" fmla="*/ 49 h 252"/>
                <a:gd name="T66" fmla="*/ 26 w 106"/>
                <a:gd name="T67" fmla="*/ 45 h 252"/>
                <a:gd name="T68" fmla="*/ 26 w 106"/>
                <a:gd name="T69" fmla="*/ 47 h 252"/>
                <a:gd name="T70" fmla="*/ 19 w 106"/>
                <a:gd name="T71" fmla="*/ 55 h 252"/>
                <a:gd name="T72" fmla="*/ 17 w 106"/>
                <a:gd name="T73" fmla="*/ 55 h 252"/>
                <a:gd name="T74" fmla="*/ 14 w 106"/>
                <a:gd name="T75" fmla="*/ 53 h 252"/>
                <a:gd name="T76" fmla="*/ 8 w 106"/>
                <a:gd name="T77" fmla="*/ 53 h 252"/>
                <a:gd name="T78" fmla="*/ 6 w 106"/>
                <a:gd name="T79" fmla="*/ 57 h 252"/>
                <a:gd name="T80" fmla="*/ 3 w 106"/>
                <a:gd name="T81" fmla="*/ 61 h 252"/>
                <a:gd name="T82" fmla="*/ 2 w 106"/>
                <a:gd name="T83" fmla="*/ 61 h 252"/>
                <a:gd name="T84" fmla="*/ 4 w 106"/>
                <a:gd name="T85" fmla="*/ 56 h 252"/>
                <a:gd name="T86" fmla="*/ 1 w 106"/>
                <a:gd name="T87" fmla="*/ 54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617"/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6 w 18"/>
                <a:gd name="T1" fmla="*/ 8 h 32"/>
                <a:gd name="T2" fmla="*/ 4 w 18"/>
                <a:gd name="T3" fmla="*/ 8 h 32"/>
                <a:gd name="T4" fmla="*/ 3 w 18"/>
                <a:gd name="T5" fmla="*/ 8 h 32"/>
                <a:gd name="T6" fmla="*/ 2 w 18"/>
                <a:gd name="T7" fmla="*/ 8 h 32"/>
                <a:gd name="T8" fmla="*/ 1 w 18"/>
                <a:gd name="T9" fmla="*/ 8 h 32"/>
                <a:gd name="T10" fmla="*/ 1 w 18"/>
                <a:gd name="T11" fmla="*/ 6 h 32"/>
                <a:gd name="T12" fmla="*/ 0 w 18"/>
                <a:gd name="T13" fmla="*/ 4 h 32"/>
                <a:gd name="T14" fmla="*/ 0 w 18"/>
                <a:gd name="T15" fmla="*/ 3 h 32"/>
                <a:gd name="T16" fmla="*/ 0 w 18"/>
                <a:gd name="T17" fmla="*/ 1 h 32"/>
                <a:gd name="T18" fmla="*/ 0 w 18"/>
                <a:gd name="T19" fmla="*/ 0 h 32"/>
                <a:gd name="T20" fmla="*/ 1 w 18"/>
                <a:gd name="T21" fmla="*/ 0 h 32"/>
                <a:gd name="T22" fmla="*/ 1 w 18"/>
                <a:gd name="T23" fmla="*/ 1 h 32"/>
                <a:gd name="T24" fmla="*/ 1 w 18"/>
                <a:gd name="T25" fmla="*/ 1 h 32"/>
                <a:gd name="T26" fmla="*/ 1 w 18"/>
                <a:gd name="T27" fmla="*/ 3 h 32"/>
                <a:gd name="T28" fmla="*/ 3 w 18"/>
                <a:gd name="T29" fmla="*/ 4 h 32"/>
                <a:gd name="T30" fmla="*/ 4 w 18"/>
                <a:gd name="T31" fmla="*/ 6 h 32"/>
                <a:gd name="T32" fmla="*/ 6 w 18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618"/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9 w 342"/>
                <a:gd name="T1" fmla="*/ 36 h 210"/>
                <a:gd name="T2" fmla="*/ 17 w 342"/>
                <a:gd name="T3" fmla="*/ 31 h 210"/>
                <a:gd name="T4" fmla="*/ 22 w 342"/>
                <a:gd name="T5" fmla="*/ 19 h 210"/>
                <a:gd name="T6" fmla="*/ 28 w 342"/>
                <a:gd name="T7" fmla="*/ 10 h 210"/>
                <a:gd name="T8" fmla="*/ 37 w 342"/>
                <a:gd name="T9" fmla="*/ 1 h 210"/>
                <a:gd name="T10" fmla="*/ 39 w 342"/>
                <a:gd name="T11" fmla="*/ 0 h 210"/>
                <a:gd name="T12" fmla="*/ 34 w 342"/>
                <a:gd name="T13" fmla="*/ 6 h 210"/>
                <a:gd name="T14" fmla="*/ 26 w 342"/>
                <a:gd name="T15" fmla="*/ 16 h 210"/>
                <a:gd name="T16" fmla="*/ 22 w 342"/>
                <a:gd name="T17" fmla="*/ 25 h 210"/>
                <a:gd name="T18" fmla="*/ 23 w 342"/>
                <a:gd name="T19" fmla="*/ 28 h 210"/>
                <a:gd name="T20" fmla="*/ 29 w 342"/>
                <a:gd name="T21" fmla="*/ 24 h 210"/>
                <a:gd name="T22" fmla="*/ 35 w 342"/>
                <a:gd name="T23" fmla="*/ 20 h 210"/>
                <a:gd name="T24" fmla="*/ 43 w 342"/>
                <a:gd name="T25" fmla="*/ 10 h 210"/>
                <a:gd name="T26" fmla="*/ 56 w 342"/>
                <a:gd name="T27" fmla="*/ 2 h 210"/>
                <a:gd name="T28" fmla="*/ 61 w 342"/>
                <a:gd name="T29" fmla="*/ 1 h 210"/>
                <a:gd name="T30" fmla="*/ 50 w 342"/>
                <a:gd name="T31" fmla="*/ 8 h 210"/>
                <a:gd name="T32" fmla="*/ 40 w 342"/>
                <a:gd name="T33" fmla="*/ 19 h 210"/>
                <a:gd name="T34" fmla="*/ 42 w 342"/>
                <a:gd name="T35" fmla="*/ 21 h 210"/>
                <a:gd name="T36" fmla="*/ 51 w 342"/>
                <a:gd name="T37" fmla="*/ 19 h 210"/>
                <a:gd name="T38" fmla="*/ 62 w 342"/>
                <a:gd name="T39" fmla="*/ 13 h 210"/>
                <a:gd name="T40" fmla="*/ 74 w 342"/>
                <a:gd name="T41" fmla="*/ 7 h 210"/>
                <a:gd name="T42" fmla="*/ 78 w 342"/>
                <a:gd name="T43" fmla="*/ 7 h 210"/>
                <a:gd name="T44" fmla="*/ 68 w 342"/>
                <a:gd name="T45" fmla="*/ 12 h 210"/>
                <a:gd name="T46" fmla="*/ 60 w 342"/>
                <a:gd name="T47" fmla="*/ 18 h 210"/>
                <a:gd name="T48" fmla="*/ 69 w 342"/>
                <a:gd name="T49" fmla="*/ 19 h 210"/>
                <a:gd name="T50" fmla="*/ 81 w 342"/>
                <a:gd name="T51" fmla="*/ 16 h 210"/>
                <a:gd name="T52" fmla="*/ 86 w 342"/>
                <a:gd name="T53" fmla="*/ 15 h 210"/>
                <a:gd name="T54" fmla="*/ 79 w 342"/>
                <a:gd name="T55" fmla="*/ 19 h 210"/>
                <a:gd name="T56" fmla="*/ 64 w 342"/>
                <a:gd name="T57" fmla="*/ 23 h 210"/>
                <a:gd name="T58" fmla="*/ 66 w 342"/>
                <a:gd name="T59" fmla="*/ 27 h 210"/>
                <a:gd name="T60" fmla="*/ 75 w 342"/>
                <a:gd name="T61" fmla="*/ 32 h 210"/>
                <a:gd name="T62" fmla="*/ 79 w 342"/>
                <a:gd name="T63" fmla="*/ 35 h 210"/>
                <a:gd name="T64" fmla="*/ 69 w 342"/>
                <a:gd name="T65" fmla="*/ 32 h 210"/>
                <a:gd name="T66" fmla="*/ 56 w 342"/>
                <a:gd name="T67" fmla="*/ 26 h 210"/>
                <a:gd name="T68" fmla="*/ 50 w 342"/>
                <a:gd name="T69" fmla="*/ 25 h 210"/>
                <a:gd name="T70" fmla="*/ 43 w 342"/>
                <a:gd name="T71" fmla="*/ 26 h 210"/>
                <a:gd name="T72" fmla="*/ 46 w 342"/>
                <a:gd name="T73" fmla="*/ 30 h 210"/>
                <a:gd name="T74" fmla="*/ 53 w 342"/>
                <a:gd name="T75" fmla="*/ 36 h 210"/>
                <a:gd name="T76" fmla="*/ 61 w 342"/>
                <a:gd name="T77" fmla="*/ 41 h 210"/>
                <a:gd name="T78" fmla="*/ 64 w 342"/>
                <a:gd name="T79" fmla="*/ 44 h 210"/>
                <a:gd name="T80" fmla="*/ 52 w 342"/>
                <a:gd name="T81" fmla="*/ 38 h 210"/>
                <a:gd name="T82" fmla="*/ 41 w 342"/>
                <a:gd name="T83" fmla="*/ 30 h 210"/>
                <a:gd name="T84" fmla="*/ 35 w 342"/>
                <a:gd name="T85" fmla="*/ 28 h 210"/>
                <a:gd name="T86" fmla="*/ 25 w 342"/>
                <a:gd name="T87" fmla="*/ 32 h 210"/>
                <a:gd name="T88" fmla="*/ 24 w 342"/>
                <a:gd name="T89" fmla="*/ 35 h 210"/>
                <a:gd name="T90" fmla="*/ 31 w 342"/>
                <a:gd name="T91" fmla="*/ 41 h 210"/>
                <a:gd name="T92" fmla="*/ 43 w 342"/>
                <a:gd name="T93" fmla="*/ 49 h 210"/>
                <a:gd name="T94" fmla="*/ 44 w 342"/>
                <a:gd name="T95" fmla="*/ 52 h 210"/>
                <a:gd name="T96" fmla="*/ 33 w 342"/>
                <a:gd name="T97" fmla="*/ 45 h 210"/>
                <a:gd name="T98" fmla="*/ 21 w 342"/>
                <a:gd name="T99" fmla="*/ 38 h 210"/>
                <a:gd name="T100" fmla="*/ 14 w 342"/>
                <a:gd name="T101" fmla="*/ 39 h 210"/>
                <a:gd name="T102" fmla="*/ 3 w 342"/>
                <a:gd name="T103" fmla="*/ 42 h 210"/>
                <a:gd name="T104" fmla="*/ 2 w 342"/>
                <a:gd name="T105" fmla="*/ 4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619"/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7 w 247"/>
                <a:gd name="T1" fmla="*/ 5 h 206"/>
                <a:gd name="T2" fmla="*/ 15 w 247"/>
                <a:gd name="T3" fmla="*/ 5 h 206"/>
                <a:gd name="T4" fmla="*/ 27 w 247"/>
                <a:gd name="T5" fmla="*/ 3 h 206"/>
                <a:gd name="T6" fmla="*/ 39 w 247"/>
                <a:gd name="T7" fmla="*/ 3 h 206"/>
                <a:gd name="T8" fmla="*/ 43 w 247"/>
                <a:gd name="T9" fmla="*/ 6 h 206"/>
                <a:gd name="T10" fmla="*/ 36 w 247"/>
                <a:gd name="T11" fmla="*/ 6 h 206"/>
                <a:gd name="T12" fmla="*/ 26 w 247"/>
                <a:gd name="T13" fmla="*/ 6 h 206"/>
                <a:gd name="T14" fmla="*/ 16 w 247"/>
                <a:gd name="T15" fmla="*/ 8 h 206"/>
                <a:gd name="T16" fmla="*/ 18 w 247"/>
                <a:gd name="T17" fmla="*/ 10 h 206"/>
                <a:gd name="T18" fmla="*/ 23 w 247"/>
                <a:gd name="T19" fmla="*/ 13 h 206"/>
                <a:gd name="T20" fmla="*/ 27 w 247"/>
                <a:gd name="T21" fmla="*/ 15 h 206"/>
                <a:gd name="T22" fmla="*/ 38 w 247"/>
                <a:gd name="T23" fmla="*/ 14 h 206"/>
                <a:gd name="T24" fmla="*/ 51 w 247"/>
                <a:gd name="T25" fmla="*/ 16 h 206"/>
                <a:gd name="T26" fmla="*/ 58 w 247"/>
                <a:gd name="T27" fmla="*/ 20 h 206"/>
                <a:gd name="T28" fmla="*/ 54 w 247"/>
                <a:gd name="T29" fmla="*/ 20 h 206"/>
                <a:gd name="T30" fmla="*/ 46 w 247"/>
                <a:gd name="T31" fmla="*/ 18 h 206"/>
                <a:gd name="T32" fmla="*/ 36 w 247"/>
                <a:gd name="T33" fmla="*/ 17 h 206"/>
                <a:gd name="T34" fmla="*/ 34 w 247"/>
                <a:gd name="T35" fmla="*/ 20 h 206"/>
                <a:gd name="T36" fmla="*/ 39 w 247"/>
                <a:gd name="T37" fmla="*/ 23 h 206"/>
                <a:gd name="T38" fmla="*/ 47 w 247"/>
                <a:gd name="T39" fmla="*/ 24 h 206"/>
                <a:gd name="T40" fmla="*/ 57 w 247"/>
                <a:gd name="T41" fmla="*/ 28 h 206"/>
                <a:gd name="T42" fmla="*/ 60 w 247"/>
                <a:gd name="T43" fmla="*/ 33 h 206"/>
                <a:gd name="T44" fmla="*/ 53 w 247"/>
                <a:gd name="T45" fmla="*/ 29 h 206"/>
                <a:gd name="T46" fmla="*/ 45 w 247"/>
                <a:gd name="T47" fmla="*/ 27 h 206"/>
                <a:gd name="T48" fmla="*/ 48 w 247"/>
                <a:gd name="T49" fmla="*/ 33 h 206"/>
                <a:gd name="T50" fmla="*/ 56 w 247"/>
                <a:gd name="T51" fmla="*/ 40 h 206"/>
                <a:gd name="T52" fmla="*/ 59 w 247"/>
                <a:gd name="T53" fmla="*/ 44 h 206"/>
                <a:gd name="T54" fmla="*/ 61 w 247"/>
                <a:gd name="T55" fmla="*/ 50 h 206"/>
                <a:gd name="T56" fmla="*/ 57 w 247"/>
                <a:gd name="T57" fmla="*/ 46 h 206"/>
                <a:gd name="T58" fmla="*/ 48 w 247"/>
                <a:gd name="T59" fmla="*/ 35 h 206"/>
                <a:gd name="T60" fmla="*/ 41 w 247"/>
                <a:gd name="T61" fmla="*/ 29 h 206"/>
                <a:gd name="T62" fmla="*/ 39 w 247"/>
                <a:gd name="T63" fmla="*/ 30 h 206"/>
                <a:gd name="T64" fmla="*/ 42 w 247"/>
                <a:gd name="T65" fmla="*/ 39 h 206"/>
                <a:gd name="T66" fmla="*/ 45 w 247"/>
                <a:gd name="T67" fmla="*/ 47 h 206"/>
                <a:gd name="T68" fmla="*/ 43 w 247"/>
                <a:gd name="T69" fmla="*/ 45 h 206"/>
                <a:gd name="T70" fmla="*/ 37 w 247"/>
                <a:gd name="T71" fmla="*/ 31 h 206"/>
                <a:gd name="T72" fmla="*/ 30 w 247"/>
                <a:gd name="T73" fmla="*/ 21 h 206"/>
                <a:gd name="T74" fmla="*/ 26 w 247"/>
                <a:gd name="T75" fmla="*/ 18 h 206"/>
                <a:gd name="T76" fmla="*/ 24 w 247"/>
                <a:gd name="T77" fmla="*/ 20 h 206"/>
                <a:gd name="T78" fmla="*/ 27 w 247"/>
                <a:gd name="T79" fmla="*/ 35 h 206"/>
                <a:gd name="T80" fmla="*/ 32 w 247"/>
                <a:gd name="T81" fmla="*/ 43 h 206"/>
                <a:gd name="T82" fmla="*/ 27 w 247"/>
                <a:gd name="T83" fmla="*/ 38 h 206"/>
                <a:gd name="T84" fmla="*/ 22 w 247"/>
                <a:gd name="T85" fmla="*/ 16 h 206"/>
                <a:gd name="T86" fmla="*/ 14 w 247"/>
                <a:gd name="T87" fmla="*/ 12 h 206"/>
                <a:gd name="T88" fmla="*/ 12 w 247"/>
                <a:gd name="T89" fmla="*/ 17 h 206"/>
                <a:gd name="T90" fmla="*/ 14 w 247"/>
                <a:gd name="T91" fmla="*/ 27 h 206"/>
                <a:gd name="T92" fmla="*/ 16 w 247"/>
                <a:gd name="T93" fmla="*/ 38 h 206"/>
                <a:gd name="T94" fmla="*/ 14 w 247"/>
                <a:gd name="T95" fmla="*/ 37 h 206"/>
                <a:gd name="T96" fmla="*/ 11 w 247"/>
                <a:gd name="T97" fmla="*/ 22 h 206"/>
                <a:gd name="T98" fmla="*/ 5 w 247"/>
                <a:gd name="T99" fmla="*/ 7 h 206"/>
                <a:gd name="T100" fmla="*/ 0 w 247"/>
                <a:gd name="T101" fmla="*/ 1 h 206"/>
                <a:gd name="T102" fmla="*/ 1 w 247"/>
                <a:gd name="T103" fmla="*/ 0 h 2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620"/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19 w 171"/>
                <a:gd name="T1" fmla="*/ 1 h 284"/>
                <a:gd name="T2" fmla="*/ 21 w 171"/>
                <a:gd name="T3" fmla="*/ 8 h 284"/>
                <a:gd name="T4" fmla="*/ 22 w 171"/>
                <a:gd name="T5" fmla="*/ 11 h 284"/>
                <a:gd name="T6" fmla="*/ 25 w 171"/>
                <a:gd name="T7" fmla="*/ 14 h 284"/>
                <a:gd name="T8" fmla="*/ 29 w 171"/>
                <a:gd name="T9" fmla="*/ 17 h 284"/>
                <a:gd name="T10" fmla="*/ 34 w 171"/>
                <a:gd name="T11" fmla="*/ 23 h 284"/>
                <a:gd name="T12" fmla="*/ 38 w 171"/>
                <a:gd name="T13" fmla="*/ 32 h 284"/>
                <a:gd name="T14" fmla="*/ 42 w 171"/>
                <a:gd name="T15" fmla="*/ 38 h 284"/>
                <a:gd name="T16" fmla="*/ 43 w 171"/>
                <a:gd name="T17" fmla="*/ 41 h 284"/>
                <a:gd name="T18" fmla="*/ 42 w 171"/>
                <a:gd name="T19" fmla="*/ 41 h 284"/>
                <a:gd name="T20" fmla="*/ 40 w 171"/>
                <a:gd name="T21" fmla="*/ 38 h 284"/>
                <a:gd name="T22" fmla="*/ 37 w 171"/>
                <a:gd name="T23" fmla="*/ 33 h 284"/>
                <a:gd name="T24" fmla="*/ 34 w 171"/>
                <a:gd name="T25" fmla="*/ 27 h 284"/>
                <a:gd name="T26" fmla="*/ 30 w 171"/>
                <a:gd name="T27" fmla="*/ 22 h 284"/>
                <a:gd name="T28" fmla="*/ 27 w 171"/>
                <a:gd name="T29" fmla="*/ 19 h 284"/>
                <a:gd name="T30" fmla="*/ 24 w 171"/>
                <a:gd name="T31" fmla="*/ 17 h 284"/>
                <a:gd name="T32" fmla="*/ 23 w 171"/>
                <a:gd name="T33" fmla="*/ 21 h 284"/>
                <a:gd name="T34" fmla="*/ 23 w 171"/>
                <a:gd name="T35" fmla="*/ 29 h 284"/>
                <a:gd name="T36" fmla="*/ 26 w 171"/>
                <a:gd name="T37" fmla="*/ 33 h 284"/>
                <a:gd name="T38" fmla="*/ 30 w 171"/>
                <a:gd name="T39" fmla="*/ 38 h 284"/>
                <a:gd name="T40" fmla="*/ 36 w 171"/>
                <a:gd name="T41" fmla="*/ 44 h 284"/>
                <a:gd name="T42" fmla="*/ 40 w 171"/>
                <a:gd name="T43" fmla="*/ 52 h 284"/>
                <a:gd name="T44" fmla="*/ 40 w 171"/>
                <a:gd name="T45" fmla="*/ 59 h 284"/>
                <a:gd name="T46" fmla="*/ 38 w 171"/>
                <a:gd name="T47" fmla="*/ 55 h 284"/>
                <a:gd name="T48" fmla="*/ 35 w 171"/>
                <a:gd name="T49" fmla="*/ 49 h 284"/>
                <a:gd name="T50" fmla="*/ 32 w 171"/>
                <a:gd name="T51" fmla="*/ 44 h 284"/>
                <a:gd name="T52" fmla="*/ 29 w 171"/>
                <a:gd name="T53" fmla="*/ 40 h 284"/>
                <a:gd name="T54" fmla="*/ 26 w 171"/>
                <a:gd name="T55" fmla="*/ 38 h 284"/>
                <a:gd name="T56" fmla="*/ 26 w 171"/>
                <a:gd name="T57" fmla="*/ 43 h 284"/>
                <a:gd name="T58" fmla="*/ 29 w 171"/>
                <a:gd name="T59" fmla="*/ 61 h 284"/>
                <a:gd name="T60" fmla="*/ 28 w 171"/>
                <a:gd name="T61" fmla="*/ 71 h 284"/>
                <a:gd name="T62" fmla="*/ 27 w 171"/>
                <a:gd name="T63" fmla="*/ 70 h 284"/>
                <a:gd name="T64" fmla="*/ 26 w 171"/>
                <a:gd name="T65" fmla="*/ 63 h 284"/>
                <a:gd name="T66" fmla="*/ 22 w 171"/>
                <a:gd name="T67" fmla="*/ 45 h 284"/>
                <a:gd name="T68" fmla="*/ 18 w 171"/>
                <a:gd name="T69" fmla="*/ 43 h 284"/>
                <a:gd name="T70" fmla="*/ 12 w 171"/>
                <a:gd name="T71" fmla="*/ 51 h 284"/>
                <a:gd name="T72" fmla="*/ 9 w 171"/>
                <a:gd name="T73" fmla="*/ 58 h 284"/>
                <a:gd name="T74" fmla="*/ 8 w 171"/>
                <a:gd name="T75" fmla="*/ 56 h 284"/>
                <a:gd name="T76" fmla="*/ 11 w 171"/>
                <a:gd name="T77" fmla="*/ 49 h 284"/>
                <a:gd name="T78" fmla="*/ 17 w 171"/>
                <a:gd name="T79" fmla="*/ 38 h 284"/>
                <a:gd name="T80" fmla="*/ 20 w 171"/>
                <a:gd name="T81" fmla="*/ 30 h 284"/>
                <a:gd name="T82" fmla="*/ 20 w 171"/>
                <a:gd name="T83" fmla="*/ 21 h 284"/>
                <a:gd name="T84" fmla="*/ 17 w 171"/>
                <a:gd name="T85" fmla="*/ 19 h 284"/>
                <a:gd name="T86" fmla="*/ 12 w 171"/>
                <a:gd name="T87" fmla="*/ 24 h 284"/>
                <a:gd name="T88" fmla="*/ 7 w 171"/>
                <a:gd name="T89" fmla="*/ 31 h 284"/>
                <a:gd name="T90" fmla="*/ 3 w 171"/>
                <a:gd name="T91" fmla="*/ 37 h 284"/>
                <a:gd name="T92" fmla="*/ 1 w 171"/>
                <a:gd name="T93" fmla="*/ 42 h 284"/>
                <a:gd name="T94" fmla="*/ 0 w 171"/>
                <a:gd name="T95" fmla="*/ 41 h 284"/>
                <a:gd name="T96" fmla="*/ 1 w 171"/>
                <a:gd name="T97" fmla="*/ 37 h 284"/>
                <a:gd name="T98" fmla="*/ 5 w 171"/>
                <a:gd name="T99" fmla="*/ 30 h 284"/>
                <a:gd name="T100" fmla="*/ 10 w 171"/>
                <a:gd name="T101" fmla="*/ 22 h 284"/>
                <a:gd name="T102" fmla="*/ 16 w 171"/>
                <a:gd name="T103" fmla="*/ 16 h 284"/>
                <a:gd name="T104" fmla="*/ 19 w 171"/>
                <a:gd name="T105" fmla="*/ 11 h 284"/>
                <a:gd name="T106" fmla="*/ 18 w 171"/>
                <a:gd name="T107" fmla="*/ 5 h 284"/>
                <a:gd name="T108" fmla="*/ 18 w 171"/>
                <a:gd name="T109" fmla="*/ 2 h 284"/>
                <a:gd name="T110" fmla="*/ 18 w 171"/>
                <a:gd name="T111" fmla="*/ 1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21"/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2 w 206"/>
                <a:gd name="T1" fmla="*/ 71 h 295"/>
                <a:gd name="T2" fmla="*/ 7 w 206"/>
                <a:gd name="T3" fmla="*/ 61 h 295"/>
                <a:gd name="T4" fmla="*/ 10 w 206"/>
                <a:gd name="T5" fmla="*/ 54 h 295"/>
                <a:gd name="T6" fmla="*/ 13 w 206"/>
                <a:gd name="T7" fmla="*/ 45 h 295"/>
                <a:gd name="T8" fmla="*/ 13 w 206"/>
                <a:gd name="T9" fmla="*/ 40 h 295"/>
                <a:gd name="T10" fmla="*/ 10 w 206"/>
                <a:gd name="T11" fmla="*/ 36 h 295"/>
                <a:gd name="T12" fmla="*/ 10 w 206"/>
                <a:gd name="T13" fmla="*/ 32 h 295"/>
                <a:gd name="T14" fmla="*/ 10 w 206"/>
                <a:gd name="T15" fmla="*/ 33 h 295"/>
                <a:gd name="T16" fmla="*/ 12 w 206"/>
                <a:gd name="T17" fmla="*/ 36 h 295"/>
                <a:gd name="T18" fmla="*/ 15 w 206"/>
                <a:gd name="T19" fmla="*/ 37 h 295"/>
                <a:gd name="T20" fmla="*/ 18 w 206"/>
                <a:gd name="T21" fmla="*/ 36 h 295"/>
                <a:gd name="T22" fmla="*/ 22 w 206"/>
                <a:gd name="T23" fmla="*/ 31 h 295"/>
                <a:gd name="T24" fmla="*/ 26 w 206"/>
                <a:gd name="T25" fmla="*/ 26 h 295"/>
                <a:gd name="T26" fmla="*/ 29 w 206"/>
                <a:gd name="T27" fmla="*/ 23 h 295"/>
                <a:gd name="T28" fmla="*/ 29 w 206"/>
                <a:gd name="T29" fmla="*/ 19 h 295"/>
                <a:gd name="T30" fmla="*/ 27 w 206"/>
                <a:gd name="T31" fmla="*/ 10 h 295"/>
                <a:gd name="T32" fmla="*/ 24 w 206"/>
                <a:gd name="T33" fmla="*/ 5 h 295"/>
                <a:gd name="T34" fmla="*/ 24 w 206"/>
                <a:gd name="T35" fmla="*/ 4 h 295"/>
                <a:gd name="T36" fmla="*/ 27 w 206"/>
                <a:gd name="T37" fmla="*/ 7 h 295"/>
                <a:gd name="T38" fmla="*/ 31 w 206"/>
                <a:gd name="T39" fmla="*/ 16 h 295"/>
                <a:gd name="T40" fmla="*/ 34 w 206"/>
                <a:gd name="T41" fmla="*/ 14 h 295"/>
                <a:gd name="T42" fmla="*/ 39 w 206"/>
                <a:gd name="T43" fmla="*/ 4 h 295"/>
                <a:gd name="T44" fmla="*/ 44 w 206"/>
                <a:gd name="T45" fmla="*/ 0 h 295"/>
                <a:gd name="T46" fmla="*/ 44 w 206"/>
                <a:gd name="T47" fmla="*/ 2 h 295"/>
                <a:gd name="T48" fmla="*/ 41 w 206"/>
                <a:gd name="T49" fmla="*/ 6 h 295"/>
                <a:gd name="T50" fmla="*/ 35 w 206"/>
                <a:gd name="T51" fmla="*/ 18 h 295"/>
                <a:gd name="T52" fmla="*/ 35 w 206"/>
                <a:gd name="T53" fmla="*/ 21 h 295"/>
                <a:gd name="T54" fmla="*/ 40 w 206"/>
                <a:gd name="T55" fmla="*/ 19 h 295"/>
                <a:gd name="T56" fmla="*/ 44 w 206"/>
                <a:gd name="T57" fmla="*/ 18 h 295"/>
                <a:gd name="T58" fmla="*/ 47 w 206"/>
                <a:gd name="T59" fmla="*/ 16 h 295"/>
                <a:gd name="T60" fmla="*/ 50 w 206"/>
                <a:gd name="T61" fmla="*/ 14 h 295"/>
                <a:gd name="T62" fmla="*/ 52 w 206"/>
                <a:gd name="T63" fmla="*/ 15 h 295"/>
                <a:gd name="T64" fmla="*/ 50 w 206"/>
                <a:gd name="T65" fmla="*/ 17 h 295"/>
                <a:gd name="T66" fmla="*/ 45 w 206"/>
                <a:gd name="T67" fmla="*/ 20 h 295"/>
                <a:gd name="T68" fmla="*/ 39 w 206"/>
                <a:gd name="T69" fmla="*/ 23 h 295"/>
                <a:gd name="T70" fmla="*/ 34 w 206"/>
                <a:gd name="T71" fmla="*/ 25 h 295"/>
                <a:gd name="T72" fmla="*/ 29 w 206"/>
                <a:gd name="T73" fmla="*/ 27 h 295"/>
                <a:gd name="T74" fmla="*/ 25 w 206"/>
                <a:gd name="T75" fmla="*/ 33 h 295"/>
                <a:gd name="T76" fmla="*/ 25 w 206"/>
                <a:gd name="T77" fmla="*/ 36 h 295"/>
                <a:gd name="T78" fmla="*/ 27 w 206"/>
                <a:gd name="T79" fmla="*/ 37 h 295"/>
                <a:gd name="T80" fmla="*/ 26 w 206"/>
                <a:gd name="T81" fmla="*/ 37 h 295"/>
                <a:gd name="T82" fmla="*/ 24 w 206"/>
                <a:gd name="T83" fmla="*/ 39 h 295"/>
                <a:gd name="T84" fmla="*/ 22 w 206"/>
                <a:gd name="T85" fmla="*/ 40 h 295"/>
                <a:gd name="T86" fmla="*/ 21 w 206"/>
                <a:gd name="T87" fmla="*/ 40 h 295"/>
                <a:gd name="T88" fmla="*/ 20 w 206"/>
                <a:gd name="T89" fmla="*/ 42 h 295"/>
                <a:gd name="T90" fmla="*/ 16 w 206"/>
                <a:gd name="T91" fmla="*/ 48 h 295"/>
                <a:gd name="T92" fmla="*/ 12 w 206"/>
                <a:gd name="T93" fmla="*/ 56 h 295"/>
                <a:gd name="T94" fmla="*/ 10 w 206"/>
                <a:gd name="T95" fmla="*/ 64 h 295"/>
                <a:gd name="T96" fmla="*/ 9 w 206"/>
                <a:gd name="T97" fmla="*/ 68 h 295"/>
                <a:gd name="T98" fmla="*/ 8 w 206"/>
                <a:gd name="T99" fmla="*/ 71 h 295"/>
                <a:gd name="T100" fmla="*/ 5 w 206"/>
                <a:gd name="T101" fmla="*/ 73 h 295"/>
                <a:gd name="T102" fmla="*/ 2 w 206"/>
                <a:gd name="T103" fmla="*/ 74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622"/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22 w 132"/>
                <a:gd name="T1" fmla="*/ 4 h 229"/>
                <a:gd name="T2" fmla="*/ 19 w 132"/>
                <a:gd name="T3" fmla="*/ 11 h 229"/>
                <a:gd name="T4" fmla="*/ 16 w 132"/>
                <a:gd name="T5" fmla="*/ 13 h 229"/>
                <a:gd name="T6" fmla="*/ 11 w 132"/>
                <a:gd name="T7" fmla="*/ 14 h 229"/>
                <a:gd name="T8" fmla="*/ 6 w 132"/>
                <a:gd name="T9" fmla="*/ 18 h 229"/>
                <a:gd name="T10" fmla="*/ 1 w 132"/>
                <a:gd name="T11" fmla="*/ 20 h 229"/>
                <a:gd name="T12" fmla="*/ 0 w 132"/>
                <a:gd name="T13" fmla="*/ 22 h 229"/>
                <a:gd name="T14" fmla="*/ 1 w 132"/>
                <a:gd name="T15" fmla="*/ 23 h 229"/>
                <a:gd name="T16" fmla="*/ 3 w 132"/>
                <a:gd name="T17" fmla="*/ 21 h 229"/>
                <a:gd name="T18" fmla="*/ 6 w 132"/>
                <a:gd name="T19" fmla="*/ 19 h 229"/>
                <a:gd name="T20" fmla="*/ 11 w 132"/>
                <a:gd name="T21" fmla="*/ 17 h 229"/>
                <a:gd name="T22" fmla="*/ 15 w 132"/>
                <a:gd name="T23" fmla="*/ 15 h 229"/>
                <a:gd name="T24" fmla="*/ 16 w 132"/>
                <a:gd name="T25" fmla="*/ 18 h 229"/>
                <a:gd name="T26" fmla="*/ 14 w 132"/>
                <a:gd name="T27" fmla="*/ 25 h 229"/>
                <a:gd name="T28" fmla="*/ 13 w 132"/>
                <a:gd name="T29" fmla="*/ 29 h 229"/>
                <a:gd name="T30" fmla="*/ 9 w 132"/>
                <a:gd name="T31" fmla="*/ 32 h 229"/>
                <a:gd name="T32" fmla="*/ 5 w 132"/>
                <a:gd name="T33" fmla="*/ 37 h 229"/>
                <a:gd name="T34" fmla="*/ 2 w 132"/>
                <a:gd name="T35" fmla="*/ 40 h 229"/>
                <a:gd name="T36" fmla="*/ 1 w 132"/>
                <a:gd name="T37" fmla="*/ 42 h 229"/>
                <a:gd name="T38" fmla="*/ 2 w 132"/>
                <a:gd name="T39" fmla="*/ 43 h 229"/>
                <a:gd name="T40" fmla="*/ 5 w 132"/>
                <a:gd name="T41" fmla="*/ 39 h 229"/>
                <a:gd name="T42" fmla="*/ 12 w 132"/>
                <a:gd name="T43" fmla="*/ 33 h 229"/>
                <a:gd name="T44" fmla="*/ 14 w 132"/>
                <a:gd name="T45" fmla="*/ 36 h 229"/>
                <a:gd name="T46" fmla="*/ 16 w 132"/>
                <a:gd name="T47" fmla="*/ 51 h 229"/>
                <a:gd name="T48" fmla="*/ 17 w 132"/>
                <a:gd name="T49" fmla="*/ 57 h 229"/>
                <a:gd name="T50" fmla="*/ 17 w 132"/>
                <a:gd name="T51" fmla="*/ 57 h 229"/>
                <a:gd name="T52" fmla="*/ 18 w 132"/>
                <a:gd name="T53" fmla="*/ 50 h 229"/>
                <a:gd name="T54" fmla="*/ 17 w 132"/>
                <a:gd name="T55" fmla="*/ 34 h 229"/>
                <a:gd name="T56" fmla="*/ 18 w 132"/>
                <a:gd name="T57" fmla="*/ 28 h 229"/>
                <a:gd name="T58" fmla="*/ 19 w 132"/>
                <a:gd name="T59" fmla="*/ 29 h 229"/>
                <a:gd name="T60" fmla="*/ 21 w 132"/>
                <a:gd name="T61" fmla="*/ 33 h 229"/>
                <a:gd name="T62" fmla="*/ 28 w 132"/>
                <a:gd name="T63" fmla="*/ 42 h 229"/>
                <a:gd name="T64" fmla="*/ 31 w 132"/>
                <a:gd name="T65" fmla="*/ 44 h 229"/>
                <a:gd name="T66" fmla="*/ 30 w 132"/>
                <a:gd name="T67" fmla="*/ 41 h 229"/>
                <a:gd name="T68" fmla="*/ 26 w 132"/>
                <a:gd name="T69" fmla="*/ 37 h 229"/>
                <a:gd name="T70" fmla="*/ 22 w 132"/>
                <a:gd name="T71" fmla="*/ 30 h 229"/>
                <a:gd name="T72" fmla="*/ 20 w 132"/>
                <a:gd name="T73" fmla="*/ 24 h 229"/>
                <a:gd name="T74" fmla="*/ 20 w 132"/>
                <a:gd name="T75" fmla="*/ 18 h 229"/>
                <a:gd name="T76" fmla="*/ 21 w 132"/>
                <a:gd name="T77" fmla="*/ 15 h 229"/>
                <a:gd name="T78" fmla="*/ 23 w 132"/>
                <a:gd name="T79" fmla="*/ 16 h 229"/>
                <a:gd name="T80" fmla="*/ 26 w 132"/>
                <a:gd name="T81" fmla="*/ 19 h 229"/>
                <a:gd name="T82" fmla="*/ 31 w 132"/>
                <a:gd name="T83" fmla="*/ 24 h 229"/>
                <a:gd name="T84" fmla="*/ 34 w 132"/>
                <a:gd name="T85" fmla="*/ 26 h 229"/>
                <a:gd name="T86" fmla="*/ 32 w 132"/>
                <a:gd name="T87" fmla="*/ 23 h 229"/>
                <a:gd name="T88" fmla="*/ 28 w 132"/>
                <a:gd name="T89" fmla="*/ 19 h 229"/>
                <a:gd name="T90" fmla="*/ 25 w 132"/>
                <a:gd name="T91" fmla="*/ 15 h 229"/>
                <a:gd name="T92" fmla="*/ 24 w 132"/>
                <a:gd name="T93" fmla="*/ 12 h 229"/>
                <a:gd name="T94" fmla="*/ 24 w 132"/>
                <a:gd name="T95" fmla="*/ 6 h 229"/>
                <a:gd name="T96" fmla="*/ 26 w 132"/>
                <a:gd name="T97" fmla="*/ 2 h 229"/>
                <a:gd name="T98" fmla="*/ 25 w 132"/>
                <a:gd name="T99" fmla="*/ 0 h 2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623"/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2 w 264"/>
                <a:gd name="T1" fmla="*/ 5 h 209"/>
                <a:gd name="T2" fmla="*/ 6 w 264"/>
                <a:gd name="T3" fmla="*/ 8 h 209"/>
                <a:gd name="T4" fmla="*/ 8 w 264"/>
                <a:gd name="T5" fmla="*/ 10 h 209"/>
                <a:gd name="T6" fmla="*/ 13 w 264"/>
                <a:gd name="T7" fmla="*/ 13 h 209"/>
                <a:gd name="T8" fmla="*/ 15 w 264"/>
                <a:gd name="T9" fmla="*/ 19 h 209"/>
                <a:gd name="T10" fmla="*/ 15 w 264"/>
                <a:gd name="T11" fmla="*/ 29 h 209"/>
                <a:gd name="T12" fmla="*/ 17 w 264"/>
                <a:gd name="T13" fmla="*/ 34 h 209"/>
                <a:gd name="T14" fmla="*/ 17 w 264"/>
                <a:gd name="T15" fmla="*/ 33 h 209"/>
                <a:gd name="T16" fmla="*/ 17 w 264"/>
                <a:gd name="T17" fmla="*/ 28 h 209"/>
                <a:gd name="T18" fmla="*/ 18 w 264"/>
                <a:gd name="T19" fmla="*/ 17 h 209"/>
                <a:gd name="T20" fmla="*/ 20 w 264"/>
                <a:gd name="T21" fmla="*/ 15 h 209"/>
                <a:gd name="T22" fmla="*/ 23 w 264"/>
                <a:gd name="T23" fmla="*/ 17 h 209"/>
                <a:gd name="T24" fmla="*/ 26 w 264"/>
                <a:gd name="T25" fmla="*/ 21 h 209"/>
                <a:gd name="T26" fmla="*/ 29 w 264"/>
                <a:gd name="T27" fmla="*/ 24 h 209"/>
                <a:gd name="T28" fmla="*/ 31 w 264"/>
                <a:gd name="T29" fmla="*/ 30 h 209"/>
                <a:gd name="T30" fmla="*/ 34 w 264"/>
                <a:gd name="T31" fmla="*/ 46 h 209"/>
                <a:gd name="T32" fmla="*/ 37 w 264"/>
                <a:gd name="T33" fmla="*/ 52 h 209"/>
                <a:gd name="T34" fmla="*/ 37 w 264"/>
                <a:gd name="T35" fmla="*/ 49 h 209"/>
                <a:gd name="T36" fmla="*/ 36 w 264"/>
                <a:gd name="T37" fmla="*/ 43 h 209"/>
                <a:gd name="T38" fmla="*/ 34 w 264"/>
                <a:gd name="T39" fmla="*/ 30 h 209"/>
                <a:gd name="T40" fmla="*/ 37 w 264"/>
                <a:gd name="T41" fmla="*/ 28 h 209"/>
                <a:gd name="T42" fmla="*/ 46 w 264"/>
                <a:gd name="T43" fmla="*/ 33 h 209"/>
                <a:gd name="T44" fmla="*/ 56 w 264"/>
                <a:gd name="T45" fmla="*/ 39 h 209"/>
                <a:gd name="T46" fmla="*/ 64 w 264"/>
                <a:gd name="T47" fmla="*/ 43 h 209"/>
                <a:gd name="T48" fmla="*/ 66 w 264"/>
                <a:gd name="T49" fmla="*/ 45 h 209"/>
                <a:gd name="T50" fmla="*/ 66 w 264"/>
                <a:gd name="T51" fmla="*/ 43 h 209"/>
                <a:gd name="T52" fmla="*/ 62 w 264"/>
                <a:gd name="T53" fmla="*/ 40 h 209"/>
                <a:gd name="T54" fmla="*/ 54 w 264"/>
                <a:gd name="T55" fmla="*/ 35 h 209"/>
                <a:gd name="T56" fmla="*/ 45 w 264"/>
                <a:gd name="T57" fmla="*/ 30 h 209"/>
                <a:gd name="T58" fmla="*/ 37 w 264"/>
                <a:gd name="T59" fmla="*/ 25 h 209"/>
                <a:gd name="T60" fmla="*/ 34 w 264"/>
                <a:gd name="T61" fmla="*/ 24 h 209"/>
                <a:gd name="T62" fmla="*/ 36 w 264"/>
                <a:gd name="T63" fmla="*/ 23 h 209"/>
                <a:gd name="T64" fmla="*/ 41 w 264"/>
                <a:gd name="T65" fmla="*/ 22 h 209"/>
                <a:gd name="T66" fmla="*/ 48 w 264"/>
                <a:gd name="T67" fmla="*/ 21 h 209"/>
                <a:gd name="T68" fmla="*/ 55 w 264"/>
                <a:gd name="T69" fmla="*/ 20 h 209"/>
                <a:gd name="T70" fmla="*/ 62 w 264"/>
                <a:gd name="T71" fmla="*/ 21 h 209"/>
                <a:gd name="T72" fmla="*/ 66 w 264"/>
                <a:gd name="T73" fmla="*/ 22 h 209"/>
                <a:gd name="T74" fmla="*/ 65 w 264"/>
                <a:gd name="T75" fmla="*/ 21 h 209"/>
                <a:gd name="T76" fmla="*/ 61 w 264"/>
                <a:gd name="T77" fmla="*/ 19 h 209"/>
                <a:gd name="T78" fmla="*/ 54 w 264"/>
                <a:gd name="T79" fmla="*/ 19 h 209"/>
                <a:gd name="T80" fmla="*/ 44 w 264"/>
                <a:gd name="T81" fmla="*/ 19 h 209"/>
                <a:gd name="T82" fmla="*/ 37 w 264"/>
                <a:gd name="T83" fmla="*/ 19 h 209"/>
                <a:gd name="T84" fmla="*/ 34 w 264"/>
                <a:gd name="T85" fmla="*/ 19 h 209"/>
                <a:gd name="T86" fmla="*/ 30 w 264"/>
                <a:gd name="T87" fmla="*/ 17 h 209"/>
                <a:gd name="T88" fmla="*/ 26 w 264"/>
                <a:gd name="T89" fmla="*/ 14 h 209"/>
                <a:gd name="T90" fmla="*/ 23 w 264"/>
                <a:gd name="T91" fmla="*/ 12 h 209"/>
                <a:gd name="T92" fmla="*/ 24 w 264"/>
                <a:gd name="T93" fmla="*/ 10 h 209"/>
                <a:gd name="T94" fmla="*/ 29 w 264"/>
                <a:gd name="T95" fmla="*/ 7 h 209"/>
                <a:gd name="T96" fmla="*/ 35 w 264"/>
                <a:gd name="T97" fmla="*/ 4 h 209"/>
                <a:gd name="T98" fmla="*/ 40 w 264"/>
                <a:gd name="T99" fmla="*/ 1 h 209"/>
                <a:gd name="T100" fmla="*/ 43 w 264"/>
                <a:gd name="T101" fmla="*/ 1 h 209"/>
                <a:gd name="T102" fmla="*/ 41 w 264"/>
                <a:gd name="T103" fmla="*/ 0 h 209"/>
                <a:gd name="T104" fmla="*/ 36 w 264"/>
                <a:gd name="T105" fmla="*/ 1 h 209"/>
                <a:gd name="T106" fmla="*/ 31 w 264"/>
                <a:gd name="T107" fmla="*/ 3 h 209"/>
                <a:gd name="T108" fmla="*/ 25 w 264"/>
                <a:gd name="T109" fmla="*/ 6 h 209"/>
                <a:gd name="T110" fmla="*/ 21 w 264"/>
                <a:gd name="T111" fmla="*/ 8 h 209"/>
                <a:gd name="T112" fmla="*/ 18 w 264"/>
                <a:gd name="T113" fmla="*/ 9 h 209"/>
                <a:gd name="T114" fmla="*/ 15 w 264"/>
                <a:gd name="T115" fmla="*/ 9 h 209"/>
                <a:gd name="T116" fmla="*/ 11 w 264"/>
                <a:gd name="T117" fmla="*/ 7 h 209"/>
                <a:gd name="T118" fmla="*/ 8 w 264"/>
                <a:gd name="T119" fmla="*/ 6 h 209"/>
                <a:gd name="T120" fmla="*/ 4 w 264"/>
                <a:gd name="T121" fmla="*/ 4 h 209"/>
                <a:gd name="T122" fmla="*/ 1 w 264"/>
                <a:gd name="T123" fmla="*/ 4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624"/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5 w 172"/>
                <a:gd name="T1" fmla="*/ 13 h 178"/>
                <a:gd name="T2" fmla="*/ 7 w 172"/>
                <a:gd name="T3" fmla="*/ 22 h 178"/>
                <a:gd name="T4" fmla="*/ 11 w 172"/>
                <a:gd name="T5" fmla="*/ 21 h 178"/>
                <a:gd name="T6" fmla="*/ 14 w 172"/>
                <a:gd name="T7" fmla="*/ 24 h 178"/>
                <a:gd name="T8" fmla="*/ 16 w 172"/>
                <a:gd name="T9" fmla="*/ 27 h 178"/>
                <a:gd name="T10" fmla="*/ 12 w 172"/>
                <a:gd name="T11" fmla="*/ 26 h 178"/>
                <a:gd name="T12" fmla="*/ 9 w 172"/>
                <a:gd name="T13" fmla="*/ 25 h 178"/>
                <a:gd name="T14" fmla="*/ 6 w 172"/>
                <a:gd name="T15" fmla="*/ 23 h 178"/>
                <a:gd name="T16" fmla="*/ 1 w 172"/>
                <a:gd name="T17" fmla="*/ 26 h 178"/>
                <a:gd name="T18" fmla="*/ 0 w 172"/>
                <a:gd name="T19" fmla="*/ 31 h 178"/>
                <a:gd name="T20" fmla="*/ 2 w 172"/>
                <a:gd name="T21" fmla="*/ 34 h 178"/>
                <a:gd name="T22" fmla="*/ 9 w 172"/>
                <a:gd name="T23" fmla="*/ 35 h 178"/>
                <a:gd name="T24" fmla="*/ 13 w 172"/>
                <a:gd name="T25" fmla="*/ 33 h 178"/>
                <a:gd name="T26" fmla="*/ 13 w 172"/>
                <a:gd name="T27" fmla="*/ 35 h 178"/>
                <a:gd name="T28" fmla="*/ 11 w 172"/>
                <a:gd name="T29" fmla="*/ 44 h 178"/>
                <a:gd name="T30" fmla="*/ 18 w 172"/>
                <a:gd name="T31" fmla="*/ 44 h 178"/>
                <a:gd name="T32" fmla="*/ 21 w 172"/>
                <a:gd name="T33" fmla="*/ 38 h 178"/>
                <a:gd name="T34" fmla="*/ 19 w 172"/>
                <a:gd name="T35" fmla="*/ 33 h 178"/>
                <a:gd name="T36" fmla="*/ 20 w 172"/>
                <a:gd name="T37" fmla="*/ 32 h 178"/>
                <a:gd name="T38" fmla="*/ 21 w 172"/>
                <a:gd name="T39" fmla="*/ 34 h 178"/>
                <a:gd name="T40" fmla="*/ 24 w 172"/>
                <a:gd name="T41" fmla="*/ 38 h 178"/>
                <a:gd name="T42" fmla="*/ 30 w 172"/>
                <a:gd name="T43" fmla="*/ 38 h 178"/>
                <a:gd name="T44" fmla="*/ 35 w 172"/>
                <a:gd name="T45" fmla="*/ 40 h 178"/>
                <a:gd name="T46" fmla="*/ 40 w 172"/>
                <a:gd name="T47" fmla="*/ 37 h 178"/>
                <a:gd name="T48" fmla="*/ 41 w 172"/>
                <a:gd name="T49" fmla="*/ 33 h 178"/>
                <a:gd name="T50" fmla="*/ 40 w 172"/>
                <a:gd name="T51" fmla="*/ 32 h 178"/>
                <a:gd name="T52" fmla="*/ 35 w 172"/>
                <a:gd name="T53" fmla="*/ 29 h 178"/>
                <a:gd name="T54" fmla="*/ 30 w 172"/>
                <a:gd name="T55" fmla="*/ 28 h 178"/>
                <a:gd name="T56" fmla="*/ 32 w 172"/>
                <a:gd name="T57" fmla="*/ 24 h 178"/>
                <a:gd name="T58" fmla="*/ 38 w 172"/>
                <a:gd name="T59" fmla="*/ 22 h 178"/>
                <a:gd name="T60" fmla="*/ 43 w 172"/>
                <a:gd name="T61" fmla="*/ 19 h 178"/>
                <a:gd name="T62" fmla="*/ 44 w 172"/>
                <a:gd name="T63" fmla="*/ 13 h 178"/>
                <a:gd name="T64" fmla="*/ 38 w 172"/>
                <a:gd name="T65" fmla="*/ 10 h 178"/>
                <a:gd name="T66" fmla="*/ 33 w 172"/>
                <a:gd name="T67" fmla="*/ 13 h 178"/>
                <a:gd name="T68" fmla="*/ 33 w 172"/>
                <a:gd name="T69" fmla="*/ 17 h 178"/>
                <a:gd name="T70" fmla="*/ 28 w 172"/>
                <a:gd name="T71" fmla="*/ 20 h 178"/>
                <a:gd name="T72" fmla="*/ 26 w 172"/>
                <a:gd name="T73" fmla="*/ 20 h 178"/>
                <a:gd name="T74" fmla="*/ 25 w 172"/>
                <a:gd name="T75" fmla="*/ 18 h 178"/>
                <a:gd name="T76" fmla="*/ 27 w 172"/>
                <a:gd name="T77" fmla="*/ 13 h 178"/>
                <a:gd name="T78" fmla="*/ 31 w 172"/>
                <a:gd name="T79" fmla="*/ 7 h 178"/>
                <a:gd name="T80" fmla="*/ 28 w 172"/>
                <a:gd name="T81" fmla="*/ 2 h 178"/>
                <a:gd name="T82" fmla="*/ 23 w 172"/>
                <a:gd name="T83" fmla="*/ 1 h 178"/>
                <a:gd name="T84" fmla="*/ 19 w 172"/>
                <a:gd name="T85" fmla="*/ 4 h 178"/>
                <a:gd name="T86" fmla="*/ 17 w 172"/>
                <a:gd name="T87" fmla="*/ 6 h 178"/>
                <a:gd name="T88" fmla="*/ 19 w 172"/>
                <a:gd name="T89" fmla="*/ 10 h 178"/>
                <a:gd name="T90" fmla="*/ 21 w 172"/>
                <a:gd name="T91" fmla="*/ 14 h 178"/>
                <a:gd name="T92" fmla="*/ 21 w 172"/>
                <a:gd name="T93" fmla="*/ 18 h 178"/>
                <a:gd name="T94" fmla="*/ 19 w 172"/>
                <a:gd name="T95" fmla="*/ 19 h 178"/>
                <a:gd name="T96" fmla="*/ 16 w 172"/>
                <a:gd name="T97" fmla="*/ 14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625"/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45 w 178"/>
                <a:gd name="T1" fmla="*/ 0 h 310"/>
                <a:gd name="T2" fmla="*/ 41 w 178"/>
                <a:gd name="T3" fmla="*/ 5 h 310"/>
                <a:gd name="T4" fmla="*/ 37 w 178"/>
                <a:gd name="T5" fmla="*/ 9 h 310"/>
                <a:gd name="T6" fmla="*/ 33 w 178"/>
                <a:gd name="T7" fmla="*/ 13 h 310"/>
                <a:gd name="T8" fmla="*/ 28 w 178"/>
                <a:gd name="T9" fmla="*/ 16 h 310"/>
                <a:gd name="T10" fmla="*/ 22 w 178"/>
                <a:gd name="T11" fmla="*/ 18 h 310"/>
                <a:gd name="T12" fmla="*/ 17 w 178"/>
                <a:gd name="T13" fmla="*/ 19 h 310"/>
                <a:gd name="T14" fmla="*/ 13 w 178"/>
                <a:gd name="T15" fmla="*/ 20 h 310"/>
                <a:gd name="T16" fmla="*/ 8 w 178"/>
                <a:gd name="T17" fmla="*/ 20 h 310"/>
                <a:gd name="T18" fmla="*/ 9 w 178"/>
                <a:gd name="T19" fmla="*/ 24 h 310"/>
                <a:gd name="T20" fmla="*/ 8 w 178"/>
                <a:gd name="T21" fmla="*/ 28 h 310"/>
                <a:gd name="T22" fmla="*/ 5 w 178"/>
                <a:gd name="T23" fmla="*/ 33 h 310"/>
                <a:gd name="T24" fmla="*/ 0 w 178"/>
                <a:gd name="T25" fmla="*/ 36 h 310"/>
                <a:gd name="T26" fmla="*/ 3 w 178"/>
                <a:gd name="T27" fmla="*/ 41 h 310"/>
                <a:gd name="T28" fmla="*/ 5 w 178"/>
                <a:gd name="T29" fmla="*/ 47 h 310"/>
                <a:gd name="T30" fmla="*/ 5 w 178"/>
                <a:gd name="T31" fmla="*/ 53 h 310"/>
                <a:gd name="T32" fmla="*/ 3 w 178"/>
                <a:gd name="T33" fmla="*/ 59 h 310"/>
                <a:gd name="T34" fmla="*/ 5 w 178"/>
                <a:gd name="T35" fmla="*/ 59 h 310"/>
                <a:gd name="T36" fmla="*/ 8 w 178"/>
                <a:gd name="T37" fmla="*/ 61 h 310"/>
                <a:gd name="T38" fmla="*/ 10 w 178"/>
                <a:gd name="T39" fmla="*/ 62 h 310"/>
                <a:gd name="T40" fmla="*/ 13 w 178"/>
                <a:gd name="T41" fmla="*/ 64 h 310"/>
                <a:gd name="T42" fmla="*/ 16 w 178"/>
                <a:gd name="T43" fmla="*/ 66 h 310"/>
                <a:gd name="T44" fmla="*/ 18 w 178"/>
                <a:gd name="T45" fmla="*/ 69 h 310"/>
                <a:gd name="T46" fmla="*/ 20 w 178"/>
                <a:gd name="T47" fmla="*/ 73 h 310"/>
                <a:gd name="T48" fmla="*/ 22 w 178"/>
                <a:gd name="T49" fmla="*/ 78 h 310"/>
                <a:gd name="T50" fmla="*/ 23 w 178"/>
                <a:gd name="T51" fmla="*/ 75 h 310"/>
                <a:gd name="T52" fmla="*/ 25 w 178"/>
                <a:gd name="T53" fmla="*/ 72 h 310"/>
                <a:gd name="T54" fmla="*/ 27 w 178"/>
                <a:gd name="T55" fmla="*/ 69 h 310"/>
                <a:gd name="T56" fmla="*/ 29 w 178"/>
                <a:gd name="T57" fmla="*/ 67 h 310"/>
                <a:gd name="T58" fmla="*/ 31 w 178"/>
                <a:gd name="T59" fmla="*/ 64 h 310"/>
                <a:gd name="T60" fmla="*/ 34 w 178"/>
                <a:gd name="T61" fmla="*/ 62 h 310"/>
                <a:gd name="T62" fmla="*/ 37 w 178"/>
                <a:gd name="T63" fmla="*/ 61 h 310"/>
                <a:gd name="T64" fmla="*/ 41 w 178"/>
                <a:gd name="T65" fmla="*/ 60 h 310"/>
                <a:gd name="T66" fmla="*/ 39 w 178"/>
                <a:gd name="T67" fmla="*/ 57 h 310"/>
                <a:gd name="T68" fmla="*/ 38 w 178"/>
                <a:gd name="T69" fmla="*/ 53 h 310"/>
                <a:gd name="T70" fmla="*/ 39 w 178"/>
                <a:gd name="T71" fmla="*/ 48 h 310"/>
                <a:gd name="T72" fmla="*/ 42 w 178"/>
                <a:gd name="T73" fmla="*/ 43 h 310"/>
                <a:gd name="T74" fmla="*/ 39 w 178"/>
                <a:gd name="T75" fmla="*/ 34 h 310"/>
                <a:gd name="T76" fmla="*/ 38 w 178"/>
                <a:gd name="T77" fmla="*/ 26 h 310"/>
                <a:gd name="T78" fmla="*/ 39 w 178"/>
                <a:gd name="T79" fmla="*/ 19 h 310"/>
                <a:gd name="T80" fmla="*/ 39 w 178"/>
                <a:gd name="T81" fmla="*/ 14 h 310"/>
                <a:gd name="T82" fmla="*/ 41 w 178"/>
                <a:gd name="T83" fmla="*/ 11 h 310"/>
                <a:gd name="T84" fmla="*/ 42 w 178"/>
                <a:gd name="T85" fmla="*/ 7 h 310"/>
                <a:gd name="T86" fmla="*/ 44 w 178"/>
                <a:gd name="T87" fmla="*/ 4 h 310"/>
                <a:gd name="T88" fmla="*/ 45 w 178"/>
                <a:gd name="T89" fmla="*/ 3 h 310"/>
                <a:gd name="T90" fmla="*/ 46 w 178"/>
                <a:gd name="T91" fmla="*/ 2 h 310"/>
                <a:gd name="T92" fmla="*/ 46 w 178"/>
                <a:gd name="T93" fmla="*/ 1 h 310"/>
                <a:gd name="T94" fmla="*/ 45 w 178"/>
                <a:gd name="T95" fmla="*/ 1 h 310"/>
                <a:gd name="T96" fmla="*/ 45 w 178"/>
                <a:gd name="T97" fmla="*/ 1 h 310"/>
                <a:gd name="T98" fmla="*/ 45 w 178"/>
                <a:gd name="T99" fmla="*/ 0 h 3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626"/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38 w 336"/>
                <a:gd name="T1" fmla="*/ 0 h 256"/>
                <a:gd name="T2" fmla="*/ 35 w 336"/>
                <a:gd name="T3" fmla="*/ 1 h 256"/>
                <a:gd name="T4" fmla="*/ 31 w 336"/>
                <a:gd name="T5" fmla="*/ 2 h 256"/>
                <a:gd name="T6" fmla="*/ 27 w 336"/>
                <a:gd name="T7" fmla="*/ 4 h 256"/>
                <a:gd name="T8" fmla="*/ 22 w 336"/>
                <a:gd name="T9" fmla="*/ 5 h 256"/>
                <a:gd name="T10" fmla="*/ 18 w 336"/>
                <a:gd name="T11" fmla="*/ 6 h 256"/>
                <a:gd name="T12" fmla="*/ 13 w 336"/>
                <a:gd name="T13" fmla="*/ 8 h 256"/>
                <a:gd name="T14" fmla="*/ 9 w 336"/>
                <a:gd name="T15" fmla="*/ 8 h 256"/>
                <a:gd name="T16" fmla="*/ 5 w 336"/>
                <a:gd name="T17" fmla="*/ 9 h 256"/>
                <a:gd name="T18" fmla="*/ 3 w 336"/>
                <a:gd name="T19" fmla="*/ 9 h 256"/>
                <a:gd name="T20" fmla="*/ 2 w 336"/>
                <a:gd name="T21" fmla="*/ 8 h 256"/>
                <a:gd name="T22" fmla="*/ 0 w 336"/>
                <a:gd name="T23" fmla="*/ 8 h 256"/>
                <a:gd name="T24" fmla="*/ 0 w 336"/>
                <a:gd name="T25" fmla="*/ 8 h 256"/>
                <a:gd name="T26" fmla="*/ 4 w 336"/>
                <a:gd name="T27" fmla="*/ 11 h 256"/>
                <a:gd name="T28" fmla="*/ 8 w 336"/>
                <a:gd name="T29" fmla="*/ 15 h 256"/>
                <a:gd name="T30" fmla="*/ 12 w 336"/>
                <a:gd name="T31" fmla="*/ 19 h 256"/>
                <a:gd name="T32" fmla="*/ 15 w 336"/>
                <a:gd name="T33" fmla="*/ 24 h 256"/>
                <a:gd name="T34" fmla="*/ 18 w 336"/>
                <a:gd name="T35" fmla="*/ 30 h 256"/>
                <a:gd name="T36" fmla="*/ 20 w 336"/>
                <a:gd name="T37" fmla="*/ 36 h 256"/>
                <a:gd name="T38" fmla="*/ 22 w 336"/>
                <a:gd name="T39" fmla="*/ 42 h 256"/>
                <a:gd name="T40" fmla="*/ 23 w 336"/>
                <a:gd name="T41" fmla="*/ 48 h 256"/>
                <a:gd name="T42" fmla="*/ 25 w 336"/>
                <a:gd name="T43" fmla="*/ 48 h 256"/>
                <a:gd name="T44" fmla="*/ 28 w 336"/>
                <a:gd name="T45" fmla="*/ 49 h 256"/>
                <a:gd name="T46" fmla="*/ 31 w 336"/>
                <a:gd name="T47" fmla="*/ 50 h 256"/>
                <a:gd name="T48" fmla="*/ 34 w 336"/>
                <a:gd name="T49" fmla="*/ 52 h 256"/>
                <a:gd name="T50" fmla="*/ 37 w 336"/>
                <a:gd name="T51" fmla="*/ 55 h 256"/>
                <a:gd name="T52" fmla="*/ 40 w 336"/>
                <a:gd name="T53" fmla="*/ 58 h 256"/>
                <a:gd name="T54" fmla="*/ 43 w 336"/>
                <a:gd name="T55" fmla="*/ 61 h 256"/>
                <a:gd name="T56" fmla="*/ 45 w 336"/>
                <a:gd name="T57" fmla="*/ 64 h 256"/>
                <a:gd name="T58" fmla="*/ 47 w 336"/>
                <a:gd name="T59" fmla="*/ 63 h 256"/>
                <a:gd name="T60" fmla="*/ 51 w 336"/>
                <a:gd name="T61" fmla="*/ 61 h 256"/>
                <a:gd name="T62" fmla="*/ 54 w 336"/>
                <a:gd name="T63" fmla="*/ 59 h 256"/>
                <a:gd name="T64" fmla="*/ 59 w 336"/>
                <a:gd name="T65" fmla="*/ 58 h 256"/>
                <a:gd name="T66" fmla="*/ 64 w 336"/>
                <a:gd name="T67" fmla="*/ 58 h 256"/>
                <a:gd name="T68" fmla="*/ 70 w 336"/>
                <a:gd name="T69" fmla="*/ 58 h 256"/>
                <a:gd name="T70" fmla="*/ 76 w 336"/>
                <a:gd name="T71" fmla="*/ 60 h 256"/>
                <a:gd name="T72" fmla="*/ 83 w 336"/>
                <a:gd name="T73" fmla="*/ 62 h 256"/>
                <a:gd name="T74" fmla="*/ 81 w 336"/>
                <a:gd name="T75" fmla="*/ 60 h 256"/>
                <a:gd name="T76" fmla="*/ 79 w 336"/>
                <a:gd name="T77" fmla="*/ 57 h 256"/>
                <a:gd name="T78" fmla="*/ 78 w 336"/>
                <a:gd name="T79" fmla="*/ 53 h 256"/>
                <a:gd name="T80" fmla="*/ 76 w 336"/>
                <a:gd name="T81" fmla="*/ 50 h 256"/>
                <a:gd name="T82" fmla="*/ 76 w 336"/>
                <a:gd name="T83" fmla="*/ 45 h 256"/>
                <a:gd name="T84" fmla="*/ 76 w 336"/>
                <a:gd name="T85" fmla="*/ 40 h 256"/>
                <a:gd name="T86" fmla="*/ 77 w 336"/>
                <a:gd name="T87" fmla="*/ 34 h 256"/>
                <a:gd name="T88" fmla="*/ 80 w 336"/>
                <a:gd name="T89" fmla="*/ 28 h 256"/>
                <a:gd name="T90" fmla="*/ 76 w 336"/>
                <a:gd name="T91" fmla="*/ 27 h 256"/>
                <a:gd name="T92" fmla="*/ 72 w 336"/>
                <a:gd name="T93" fmla="*/ 26 h 256"/>
                <a:gd name="T94" fmla="*/ 68 w 336"/>
                <a:gd name="T95" fmla="*/ 24 h 256"/>
                <a:gd name="T96" fmla="*/ 65 w 336"/>
                <a:gd name="T97" fmla="*/ 22 h 256"/>
                <a:gd name="T98" fmla="*/ 62 w 336"/>
                <a:gd name="T99" fmla="*/ 19 h 256"/>
                <a:gd name="T100" fmla="*/ 59 w 336"/>
                <a:gd name="T101" fmla="*/ 15 h 256"/>
                <a:gd name="T102" fmla="*/ 58 w 336"/>
                <a:gd name="T103" fmla="*/ 10 h 256"/>
                <a:gd name="T104" fmla="*/ 58 w 336"/>
                <a:gd name="T105" fmla="*/ 4 h 256"/>
                <a:gd name="T106" fmla="*/ 56 w 336"/>
                <a:gd name="T107" fmla="*/ 5 h 256"/>
                <a:gd name="T108" fmla="*/ 53 w 336"/>
                <a:gd name="T109" fmla="*/ 5 h 256"/>
                <a:gd name="T110" fmla="*/ 51 w 336"/>
                <a:gd name="T111" fmla="*/ 5 h 256"/>
                <a:gd name="T112" fmla="*/ 49 w 336"/>
                <a:gd name="T113" fmla="*/ 5 h 256"/>
                <a:gd name="T114" fmla="*/ 46 w 336"/>
                <a:gd name="T115" fmla="*/ 5 h 256"/>
                <a:gd name="T116" fmla="*/ 43 w 336"/>
                <a:gd name="T117" fmla="*/ 4 h 256"/>
                <a:gd name="T118" fmla="*/ 41 w 336"/>
                <a:gd name="T119" fmla="*/ 2 h 256"/>
                <a:gd name="T120" fmla="*/ 38 w 336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627"/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63 w 294"/>
                <a:gd name="T1" fmla="*/ 44 h 364"/>
                <a:gd name="T2" fmla="*/ 53 w 294"/>
                <a:gd name="T3" fmla="*/ 44 h 364"/>
                <a:gd name="T4" fmla="*/ 41 w 294"/>
                <a:gd name="T5" fmla="*/ 48 h 364"/>
                <a:gd name="T6" fmla="*/ 29 w 294"/>
                <a:gd name="T7" fmla="*/ 59 h 364"/>
                <a:gd name="T8" fmla="*/ 22 w 294"/>
                <a:gd name="T9" fmla="*/ 75 h 364"/>
                <a:gd name="T10" fmla="*/ 17 w 294"/>
                <a:gd name="T11" fmla="*/ 85 h 364"/>
                <a:gd name="T12" fmla="*/ 12 w 294"/>
                <a:gd name="T13" fmla="*/ 87 h 364"/>
                <a:gd name="T14" fmla="*/ 8 w 294"/>
                <a:gd name="T15" fmla="*/ 88 h 364"/>
                <a:gd name="T16" fmla="*/ 4 w 294"/>
                <a:gd name="T17" fmla="*/ 89 h 364"/>
                <a:gd name="T18" fmla="*/ 2 w 294"/>
                <a:gd name="T19" fmla="*/ 90 h 364"/>
                <a:gd name="T20" fmla="*/ 1 w 294"/>
                <a:gd name="T21" fmla="*/ 90 h 364"/>
                <a:gd name="T22" fmla="*/ 0 w 294"/>
                <a:gd name="T23" fmla="*/ 90 h 364"/>
                <a:gd name="T24" fmla="*/ 6 w 294"/>
                <a:gd name="T25" fmla="*/ 86 h 364"/>
                <a:gd name="T26" fmla="*/ 14 w 294"/>
                <a:gd name="T27" fmla="*/ 77 h 364"/>
                <a:gd name="T28" fmla="*/ 17 w 294"/>
                <a:gd name="T29" fmla="*/ 66 h 364"/>
                <a:gd name="T30" fmla="*/ 19 w 294"/>
                <a:gd name="T31" fmla="*/ 57 h 364"/>
                <a:gd name="T32" fmla="*/ 18 w 294"/>
                <a:gd name="T33" fmla="*/ 50 h 364"/>
                <a:gd name="T34" fmla="*/ 17 w 294"/>
                <a:gd name="T35" fmla="*/ 43 h 364"/>
                <a:gd name="T36" fmla="*/ 18 w 294"/>
                <a:gd name="T37" fmla="*/ 38 h 364"/>
                <a:gd name="T38" fmla="*/ 24 w 294"/>
                <a:gd name="T39" fmla="*/ 34 h 364"/>
                <a:gd name="T40" fmla="*/ 29 w 294"/>
                <a:gd name="T41" fmla="*/ 28 h 364"/>
                <a:gd name="T42" fmla="*/ 30 w 294"/>
                <a:gd name="T43" fmla="*/ 20 h 364"/>
                <a:gd name="T44" fmla="*/ 33 w 294"/>
                <a:gd name="T45" fmla="*/ 15 h 364"/>
                <a:gd name="T46" fmla="*/ 41 w 294"/>
                <a:gd name="T47" fmla="*/ 13 h 364"/>
                <a:gd name="T48" fmla="*/ 51 w 294"/>
                <a:gd name="T49" fmla="*/ 8 h 364"/>
                <a:gd name="T50" fmla="*/ 58 w 294"/>
                <a:gd name="T51" fmla="*/ 3 h 364"/>
                <a:gd name="T52" fmla="*/ 60 w 294"/>
                <a:gd name="T53" fmla="*/ 3 h 364"/>
                <a:gd name="T54" fmla="*/ 62 w 294"/>
                <a:gd name="T55" fmla="*/ 12 h 364"/>
                <a:gd name="T56" fmla="*/ 65 w 294"/>
                <a:gd name="T57" fmla="*/ 20 h 364"/>
                <a:gd name="T58" fmla="*/ 71 w 294"/>
                <a:gd name="T59" fmla="*/ 28 h 364"/>
                <a:gd name="T60" fmla="*/ 72 w 294"/>
                <a:gd name="T61" fmla="*/ 30 h 364"/>
                <a:gd name="T62" fmla="*/ 67 w 294"/>
                <a:gd name="T63" fmla="*/ 32 h 364"/>
                <a:gd name="T64" fmla="*/ 64 w 294"/>
                <a:gd name="T65" fmla="*/ 36 h 364"/>
                <a:gd name="T66" fmla="*/ 64 w 294"/>
                <a:gd name="T67" fmla="*/ 41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628"/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24 w 174"/>
                <a:gd name="T1" fmla="*/ 87 h 353"/>
                <a:gd name="T2" fmla="*/ 21 w 174"/>
                <a:gd name="T3" fmla="*/ 84 h 353"/>
                <a:gd name="T4" fmla="*/ 17 w 174"/>
                <a:gd name="T5" fmla="*/ 84 h 353"/>
                <a:gd name="T6" fmla="*/ 14 w 174"/>
                <a:gd name="T7" fmla="*/ 83 h 353"/>
                <a:gd name="T8" fmla="*/ 15 w 174"/>
                <a:gd name="T9" fmla="*/ 80 h 353"/>
                <a:gd name="T10" fmla="*/ 18 w 174"/>
                <a:gd name="T11" fmla="*/ 78 h 353"/>
                <a:gd name="T12" fmla="*/ 22 w 174"/>
                <a:gd name="T13" fmla="*/ 77 h 353"/>
                <a:gd name="T14" fmla="*/ 26 w 174"/>
                <a:gd name="T15" fmla="*/ 75 h 353"/>
                <a:gd name="T16" fmla="*/ 27 w 174"/>
                <a:gd name="T17" fmla="*/ 73 h 353"/>
                <a:gd name="T18" fmla="*/ 27 w 174"/>
                <a:gd name="T19" fmla="*/ 71 h 353"/>
                <a:gd name="T20" fmla="*/ 27 w 174"/>
                <a:gd name="T21" fmla="*/ 69 h 353"/>
                <a:gd name="T22" fmla="*/ 26 w 174"/>
                <a:gd name="T23" fmla="*/ 68 h 353"/>
                <a:gd name="T24" fmla="*/ 24 w 174"/>
                <a:gd name="T25" fmla="*/ 66 h 353"/>
                <a:gd name="T26" fmla="*/ 19 w 174"/>
                <a:gd name="T27" fmla="*/ 66 h 353"/>
                <a:gd name="T28" fmla="*/ 16 w 174"/>
                <a:gd name="T29" fmla="*/ 68 h 353"/>
                <a:gd name="T30" fmla="*/ 16 w 174"/>
                <a:gd name="T31" fmla="*/ 70 h 353"/>
                <a:gd name="T32" fmla="*/ 15 w 174"/>
                <a:gd name="T33" fmla="*/ 73 h 353"/>
                <a:gd name="T34" fmla="*/ 12 w 174"/>
                <a:gd name="T35" fmla="*/ 75 h 353"/>
                <a:gd name="T36" fmla="*/ 10 w 174"/>
                <a:gd name="T37" fmla="*/ 76 h 353"/>
                <a:gd name="T38" fmla="*/ 9 w 174"/>
                <a:gd name="T39" fmla="*/ 75 h 353"/>
                <a:gd name="T40" fmla="*/ 9 w 174"/>
                <a:gd name="T41" fmla="*/ 73 h 353"/>
                <a:gd name="T42" fmla="*/ 10 w 174"/>
                <a:gd name="T43" fmla="*/ 69 h 353"/>
                <a:gd name="T44" fmla="*/ 12 w 174"/>
                <a:gd name="T45" fmla="*/ 67 h 353"/>
                <a:gd name="T46" fmla="*/ 14 w 174"/>
                <a:gd name="T47" fmla="*/ 63 h 353"/>
                <a:gd name="T48" fmla="*/ 15 w 174"/>
                <a:gd name="T49" fmla="*/ 62 h 353"/>
                <a:gd name="T50" fmla="*/ 15 w 174"/>
                <a:gd name="T51" fmla="*/ 60 h 353"/>
                <a:gd name="T52" fmla="*/ 14 w 174"/>
                <a:gd name="T53" fmla="*/ 59 h 353"/>
                <a:gd name="T54" fmla="*/ 12 w 174"/>
                <a:gd name="T55" fmla="*/ 57 h 353"/>
                <a:gd name="T56" fmla="*/ 8 w 174"/>
                <a:gd name="T57" fmla="*/ 55 h 353"/>
                <a:gd name="T58" fmla="*/ 6 w 174"/>
                <a:gd name="T59" fmla="*/ 56 h 353"/>
                <a:gd name="T60" fmla="*/ 5 w 174"/>
                <a:gd name="T61" fmla="*/ 57 h 353"/>
                <a:gd name="T62" fmla="*/ 3 w 174"/>
                <a:gd name="T63" fmla="*/ 58 h 353"/>
                <a:gd name="T64" fmla="*/ 0 w 174"/>
                <a:gd name="T65" fmla="*/ 50 h 353"/>
                <a:gd name="T66" fmla="*/ 5 w 174"/>
                <a:gd name="T67" fmla="*/ 33 h 353"/>
                <a:gd name="T68" fmla="*/ 16 w 174"/>
                <a:gd name="T69" fmla="*/ 17 h 353"/>
                <a:gd name="T70" fmla="*/ 31 w 174"/>
                <a:gd name="T71" fmla="*/ 6 h 353"/>
                <a:gd name="T72" fmla="*/ 40 w 174"/>
                <a:gd name="T73" fmla="*/ 2 h 353"/>
                <a:gd name="T74" fmla="*/ 44 w 174"/>
                <a:gd name="T75" fmla="*/ 0 h 353"/>
                <a:gd name="T76" fmla="*/ 40 w 174"/>
                <a:gd name="T77" fmla="*/ 5 h 353"/>
                <a:gd name="T78" fmla="*/ 36 w 174"/>
                <a:gd name="T79" fmla="*/ 15 h 353"/>
                <a:gd name="T80" fmla="*/ 36 w 174"/>
                <a:gd name="T81" fmla="*/ 24 h 353"/>
                <a:gd name="T82" fmla="*/ 39 w 174"/>
                <a:gd name="T83" fmla="*/ 32 h 353"/>
                <a:gd name="T84" fmla="*/ 41 w 174"/>
                <a:gd name="T85" fmla="*/ 41 h 353"/>
                <a:gd name="T86" fmla="*/ 43 w 174"/>
                <a:gd name="T87" fmla="*/ 49 h 353"/>
                <a:gd name="T88" fmla="*/ 43 w 174"/>
                <a:gd name="T89" fmla="*/ 55 h 353"/>
                <a:gd name="T90" fmla="*/ 42 w 174"/>
                <a:gd name="T91" fmla="*/ 65 h 353"/>
                <a:gd name="T92" fmla="*/ 39 w 174"/>
                <a:gd name="T93" fmla="*/ 76 h 353"/>
                <a:gd name="T94" fmla="*/ 31 w 174"/>
                <a:gd name="T95" fmla="*/ 85 h 3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629"/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98 w 849"/>
                <a:gd name="T1" fmla="*/ 128 h 596"/>
                <a:gd name="T2" fmla="*/ 86 w 849"/>
                <a:gd name="T3" fmla="*/ 148 h 596"/>
                <a:gd name="T4" fmla="*/ 76 w 849"/>
                <a:gd name="T5" fmla="*/ 130 h 596"/>
                <a:gd name="T6" fmla="*/ 64 w 849"/>
                <a:gd name="T7" fmla="*/ 117 h 596"/>
                <a:gd name="T8" fmla="*/ 60 w 849"/>
                <a:gd name="T9" fmla="*/ 86 h 596"/>
                <a:gd name="T10" fmla="*/ 68 w 849"/>
                <a:gd name="T11" fmla="*/ 71 h 596"/>
                <a:gd name="T12" fmla="*/ 76 w 849"/>
                <a:gd name="T13" fmla="*/ 56 h 596"/>
                <a:gd name="T14" fmla="*/ 71 w 849"/>
                <a:gd name="T15" fmla="*/ 59 h 596"/>
                <a:gd name="T16" fmla="*/ 65 w 849"/>
                <a:gd name="T17" fmla="*/ 72 h 596"/>
                <a:gd name="T18" fmla="*/ 43 w 849"/>
                <a:gd name="T19" fmla="*/ 90 h 596"/>
                <a:gd name="T20" fmla="*/ 26 w 849"/>
                <a:gd name="T21" fmla="*/ 91 h 596"/>
                <a:gd name="T22" fmla="*/ 16 w 849"/>
                <a:gd name="T23" fmla="*/ 87 h 596"/>
                <a:gd name="T24" fmla="*/ 0 w 849"/>
                <a:gd name="T25" fmla="*/ 80 h 596"/>
                <a:gd name="T26" fmla="*/ 13 w 849"/>
                <a:gd name="T27" fmla="*/ 75 h 596"/>
                <a:gd name="T28" fmla="*/ 24 w 849"/>
                <a:gd name="T29" fmla="*/ 61 h 596"/>
                <a:gd name="T30" fmla="*/ 47 w 849"/>
                <a:gd name="T31" fmla="*/ 46 h 596"/>
                <a:gd name="T32" fmla="*/ 62 w 849"/>
                <a:gd name="T33" fmla="*/ 47 h 596"/>
                <a:gd name="T34" fmla="*/ 65 w 849"/>
                <a:gd name="T35" fmla="*/ 48 h 596"/>
                <a:gd name="T36" fmla="*/ 62 w 849"/>
                <a:gd name="T37" fmla="*/ 55 h 596"/>
                <a:gd name="T38" fmla="*/ 63 w 849"/>
                <a:gd name="T39" fmla="*/ 57 h 596"/>
                <a:gd name="T40" fmla="*/ 71 w 849"/>
                <a:gd name="T41" fmla="*/ 55 h 596"/>
                <a:gd name="T42" fmla="*/ 70 w 849"/>
                <a:gd name="T43" fmla="*/ 46 h 596"/>
                <a:gd name="T44" fmla="*/ 72 w 849"/>
                <a:gd name="T45" fmla="*/ 46 h 596"/>
                <a:gd name="T46" fmla="*/ 77 w 849"/>
                <a:gd name="T47" fmla="*/ 52 h 596"/>
                <a:gd name="T48" fmla="*/ 86 w 849"/>
                <a:gd name="T49" fmla="*/ 53 h 596"/>
                <a:gd name="T50" fmla="*/ 94 w 849"/>
                <a:gd name="T51" fmla="*/ 47 h 596"/>
                <a:gd name="T52" fmla="*/ 102 w 849"/>
                <a:gd name="T53" fmla="*/ 44 h 596"/>
                <a:gd name="T54" fmla="*/ 113 w 849"/>
                <a:gd name="T55" fmla="*/ 32 h 596"/>
                <a:gd name="T56" fmla="*/ 139 w 849"/>
                <a:gd name="T57" fmla="*/ 2 h 596"/>
                <a:gd name="T58" fmla="*/ 158 w 849"/>
                <a:gd name="T59" fmla="*/ 0 h 596"/>
                <a:gd name="T60" fmla="*/ 174 w 849"/>
                <a:gd name="T61" fmla="*/ 4 h 596"/>
                <a:gd name="T62" fmla="*/ 192 w 849"/>
                <a:gd name="T63" fmla="*/ 10 h 596"/>
                <a:gd name="T64" fmla="*/ 208 w 849"/>
                <a:gd name="T65" fmla="*/ 10 h 596"/>
                <a:gd name="T66" fmla="*/ 206 w 849"/>
                <a:gd name="T67" fmla="*/ 19 h 596"/>
                <a:gd name="T68" fmla="*/ 183 w 849"/>
                <a:gd name="T69" fmla="*/ 47 h 596"/>
                <a:gd name="T70" fmla="*/ 162 w 849"/>
                <a:gd name="T71" fmla="*/ 56 h 596"/>
                <a:gd name="T72" fmla="*/ 141 w 849"/>
                <a:gd name="T73" fmla="*/ 61 h 596"/>
                <a:gd name="T74" fmla="*/ 120 w 849"/>
                <a:gd name="T75" fmla="*/ 56 h 596"/>
                <a:gd name="T76" fmla="*/ 110 w 849"/>
                <a:gd name="T77" fmla="*/ 51 h 596"/>
                <a:gd name="T78" fmla="*/ 102 w 849"/>
                <a:gd name="T79" fmla="*/ 48 h 596"/>
                <a:gd name="T80" fmla="*/ 94 w 849"/>
                <a:gd name="T81" fmla="*/ 51 h 596"/>
                <a:gd name="T82" fmla="*/ 94 w 849"/>
                <a:gd name="T83" fmla="*/ 55 h 596"/>
                <a:gd name="T84" fmla="*/ 103 w 849"/>
                <a:gd name="T85" fmla="*/ 54 h 596"/>
                <a:gd name="T86" fmla="*/ 115 w 849"/>
                <a:gd name="T87" fmla="*/ 53 h 596"/>
                <a:gd name="T88" fmla="*/ 135 w 849"/>
                <a:gd name="T89" fmla="*/ 61 h 596"/>
                <a:gd name="T90" fmla="*/ 153 w 849"/>
                <a:gd name="T91" fmla="*/ 83 h 596"/>
                <a:gd name="T92" fmla="*/ 159 w 849"/>
                <a:gd name="T93" fmla="*/ 109 h 596"/>
                <a:gd name="T94" fmla="*/ 148 w 849"/>
                <a:gd name="T95" fmla="*/ 109 h 596"/>
                <a:gd name="T96" fmla="*/ 123 w 849"/>
                <a:gd name="T97" fmla="*/ 102 h 596"/>
                <a:gd name="T98" fmla="*/ 108 w 849"/>
                <a:gd name="T99" fmla="*/ 97 h 596"/>
                <a:gd name="T100" fmla="*/ 95 w 849"/>
                <a:gd name="T101" fmla="*/ 78 h 596"/>
                <a:gd name="T102" fmla="*/ 92 w 849"/>
                <a:gd name="T103" fmla="*/ 60 h 596"/>
                <a:gd name="T104" fmla="*/ 83 w 849"/>
                <a:gd name="T105" fmla="*/ 54 h 596"/>
                <a:gd name="T106" fmla="*/ 78 w 849"/>
                <a:gd name="T107" fmla="*/ 55 h 596"/>
                <a:gd name="T108" fmla="*/ 83 w 849"/>
                <a:gd name="T109" fmla="*/ 64 h 596"/>
                <a:gd name="T110" fmla="*/ 99 w 849"/>
                <a:gd name="T111" fmla="*/ 83 h 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630"/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49 w 255"/>
                <a:gd name="T1" fmla="*/ 63 h 260"/>
                <a:gd name="T2" fmla="*/ 51 w 255"/>
                <a:gd name="T3" fmla="*/ 60 h 260"/>
                <a:gd name="T4" fmla="*/ 55 w 255"/>
                <a:gd name="T5" fmla="*/ 59 h 260"/>
                <a:gd name="T6" fmla="*/ 58 w 255"/>
                <a:gd name="T7" fmla="*/ 60 h 260"/>
                <a:gd name="T8" fmla="*/ 58 w 255"/>
                <a:gd name="T9" fmla="*/ 61 h 260"/>
                <a:gd name="T10" fmla="*/ 60 w 255"/>
                <a:gd name="T11" fmla="*/ 62 h 260"/>
                <a:gd name="T12" fmla="*/ 63 w 255"/>
                <a:gd name="T13" fmla="*/ 62 h 260"/>
                <a:gd name="T14" fmla="*/ 64 w 255"/>
                <a:gd name="T15" fmla="*/ 62 h 260"/>
                <a:gd name="T16" fmla="*/ 63 w 255"/>
                <a:gd name="T17" fmla="*/ 60 h 260"/>
                <a:gd name="T18" fmla="*/ 61 w 255"/>
                <a:gd name="T19" fmla="*/ 58 h 260"/>
                <a:gd name="T20" fmla="*/ 58 w 255"/>
                <a:gd name="T21" fmla="*/ 57 h 260"/>
                <a:gd name="T22" fmla="*/ 55 w 255"/>
                <a:gd name="T23" fmla="*/ 58 h 260"/>
                <a:gd name="T24" fmla="*/ 53 w 255"/>
                <a:gd name="T25" fmla="*/ 55 h 260"/>
                <a:gd name="T26" fmla="*/ 52 w 255"/>
                <a:gd name="T27" fmla="*/ 52 h 260"/>
                <a:gd name="T28" fmla="*/ 53 w 255"/>
                <a:gd name="T29" fmla="*/ 50 h 260"/>
                <a:gd name="T30" fmla="*/ 54 w 255"/>
                <a:gd name="T31" fmla="*/ 49 h 260"/>
                <a:gd name="T32" fmla="*/ 55 w 255"/>
                <a:gd name="T33" fmla="*/ 47 h 260"/>
                <a:gd name="T34" fmla="*/ 58 w 255"/>
                <a:gd name="T35" fmla="*/ 46 h 260"/>
                <a:gd name="T36" fmla="*/ 61 w 255"/>
                <a:gd name="T37" fmla="*/ 39 h 260"/>
                <a:gd name="T38" fmla="*/ 59 w 255"/>
                <a:gd name="T39" fmla="*/ 27 h 260"/>
                <a:gd name="T40" fmla="*/ 50 w 255"/>
                <a:gd name="T41" fmla="*/ 17 h 260"/>
                <a:gd name="T42" fmla="*/ 36 w 255"/>
                <a:gd name="T43" fmla="*/ 10 h 260"/>
                <a:gd name="T44" fmla="*/ 23 w 255"/>
                <a:gd name="T45" fmla="*/ 7 h 260"/>
                <a:gd name="T46" fmla="*/ 15 w 255"/>
                <a:gd name="T47" fmla="*/ 5 h 260"/>
                <a:gd name="T48" fmla="*/ 8 w 255"/>
                <a:gd name="T49" fmla="*/ 3 h 260"/>
                <a:gd name="T50" fmla="*/ 2 w 255"/>
                <a:gd name="T51" fmla="*/ 1 h 260"/>
                <a:gd name="T52" fmla="*/ 3 w 255"/>
                <a:gd name="T53" fmla="*/ 4 h 260"/>
                <a:gd name="T54" fmla="*/ 6 w 255"/>
                <a:gd name="T55" fmla="*/ 12 h 260"/>
                <a:gd name="T56" fmla="*/ 9 w 255"/>
                <a:gd name="T57" fmla="*/ 20 h 260"/>
                <a:gd name="T58" fmla="*/ 12 w 255"/>
                <a:gd name="T59" fmla="*/ 29 h 260"/>
                <a:gd name="T60" fmla="*/ 14 w 255"/>
                <a:gd name="T61" fmla="*/ 37 h 260"/>
                <a:gd name="T62" fmla="*/ 18 w 255"/>
                <a:gd name="T63" fmla="*/ 47 h 260"/>
                <a:gd name="T64" fmla="*/ 26 w 255"/>
                <a:gd name="T65" fmla="*/ 57 h 260"/>
                <a:gd name="T66" fmla="*/ 40 w 255"/>
                <a:gd name="T67" fmla="*/ 64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631"/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3 h 28"/>
                <a:gd name="T2" fmla="*/ 1 w 26"/>
                <a:gd name="T3" fmla="*/ 2 h 28"/>
                <a:gd name="T4" fmla="*/ 1 w 26"/>
                <a:gd name="T5" fmla="*/ 1 h 28"/>
                <a:gd name="T6" fmla="*/ 3 w 26"/>
                <a:gd name="T7" fmla="*/ 0 h 28"/>
                <a:gd name="T8" fmla="*/ 4 w 26"/>
                <a:gd name="T9" fmla="*/ 0 h 28"/>
                <a:gd name="T10" fmla="*/ 5 w 26"/>
                <a:gd name="T11" fmla="*/ 1 h 28"/>
                <a:gd name="T12" fmla="*/ 6 w 26"/>
                <a:gd name="T13" fmla="*/ 2 h 28"/>
                <a:gd name="T14" fmla="*/ 6 w 26"/>
                <a:gd name="T15" fmla="*/ 2 h 28"/>
                <a:gd name="T16" fmla="*/ 7 w 26"/>
                <a:gd name="T17" fmla="*/ 4 h 28"/>
                <a:gd name="T18" fmla="*/ 6 w 26"/>
                <a:gd name="T19" fmla="*/ 5 h 28"/>
                <a:gd name="T20" fmla="*/ 6 w 26"/>
                <a:gd name="T21" fmla="*/ 6 h 28"/>
                <a:gd name="T22" fmla="*/ 5 w 26"/>
                <a:gd name="T23" fmla="*/ 7 h 28"/>
                <a:gd name="T24" fmla="*/ 4 w 26"/>
                <a:gd name="T25" fmla="*/ 7 h 28"/>
                <a:gd name="T26" fmla="*/ 3 w 26"/>
                <a:gd name="T27" fmla="*/ 7 h 28"/>
                <a:gd name="T28" fmla="*/ 1 w 26"/>
                <a:gd name="T29" fmla="*/ 6 h 28"/>
                <a:gd name="T30" fmla="*/ 1 w 26"/>
                <a:gd name="T31" fmla="*/ 5 h 28"/>
                <a:gd name="T32" fmla="*/ 0 w 26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632"/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0 w 29"/>
                <a:gd name="T1" fmla="*/ 1 h 29"/>
                <a:gd name="T2" fmla="*/ 2 w 29"/>
                <a:gd name="T3" fmla="*/ 0 h 29"/>
                <a:gd name="T4" fmla="*/ 3 w 29"/>
                <a:gd name="T5" fmla="*/ 0 h 29"/>
                <a:gd name="T6" fmla="*/ 5 w 29"/>
                <a:gd name="T7" fmla="*/ 1 h 29"/>
                <a:gd name="T8" fmla="*/ 6 w 29"/>
                <a:gd name="T9" fmla="*/ 1 h 29"/>
                <a:gd name="T10" fmla="*/ 7 w 29"/>
                <a:gd name="T11" fmla="*/ 3 h 29"/>
                <a:gd name="T12" fmla="*/ 7 w 29"/>
                <a:gd name="T13" fmla="*/ 4 h 29"/>
                <a:gd name="T14" fmla="*/ 7 w 29"/>
                <a:gd name="T15" fmla="*/ 6 h 29"/>
                <a:gd name="T16" fmla="*/ 7 w 29"/>
                <a:gd name="T17" fmla="*/ 7 h 29"/>
                <a:gd name="T18" fmla="*/ 5 w 29"/>
                <a:gd name="T19" fmla="*/ 8 h 29"/>
                <a:gd name="T20" fmla="*/ 3 w 29"/>
                <a:gd name="T21" fmla="*/ 8 h 29"/>
                <a:gd name="T22" fmla="*/ 2 w 29"/>
                <a:gd name="T23" fmla="*/ 7 h 29"/>
                <a:gd name="T24" fmla="*/ 1 w 29"/>
                <a:gd name="T25" fmla="*/ 6 h 29"/>
                <a:gd name="T26" fmla="*/ 0 w 29"/>
                <a:gd name="T27" fmla="*/ 5 h 29"/>
                <a:gd name="T28" fmla="*/ 0 w 29"/>
                <a:gd name="T29" fmla="*/ 3 h 29"/>
                <a:gd name="T30" fmla="*/ 0 w 29"/>
                <a:gd name="T31" fmla="*/ 2 h 29"/>
                <a:gd name="T32" fmla="*/ 0 w 29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633"/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0 w 28"/>
                <a:gd name="T1" fmla="*/ 2 h 29"/>
                <a:gd name="T2" fmla="*/ 1 w 28"/>
                <a:gd name="T3" fmla="*/ 1 h 29"/>
                <a:gd name="T4" fmla="*/ 3 w 28"/>
                <a:gd name="T5" fmla="*/ 0 h 29"/>
                <a:gd name="T6" fmla="*/ 4 w 28"/>
                <a:gd name="T7" fmla="*/ 0 h 29"/>
                <a:gd name="T8" fmla="*/ 5 w 28"/>
                <a:gd name="T9" fmla="*/ 1 h 29"/>
                <a:gd name="T10" fmla="*/ 6 w 28"/>
                <a:gd name="T11" fmla="*/ 3 h 29"/>
                <a:gd name="T12" fmla="*/ 6 w 28"/>
                <a:gd name="T13" fmla="*/ 4 h 29"/>
                <a:gd name="T14" fmla="*/ 6 w 28"/>
                <a:gd name="T15" fmla="*/ 6 h 29"/>
                <a:gd name="T16" fmla="*/ 5 w 28"/>
                <a:gd name="T17" fmla="*/ 7 h 29"/>
                <a:gd name="T18" fmla="*/ 4 w 28"/>
                <a:gd name="T19" fmla="*/ 7 h 29"/>
                <a:gd name="T20" fmla="*/ 3 w 28"/>
                <a:gd name="T21" fmla="*/ 8 h 29"/>
                <a:gd name="T22" fmla="*/ 2 w 28"/>
                <a:gd name="T23" fmla="*/ 8 h 29"/>
                <a:gd name="T24" fmla="*/ 0 w 28"/>
                <a:gd name="T25" fmla="*/ 7 h 29"/>
                <a:gd name="T26" fmla="*/ 0 w 28"/>
                <a:gd name="T27" fmla="*/ 6 h 29"/>
                <a:gd name="T28" fmla="*/ 0 w 28"/>
                <a:gd name="T29" fmla="*/ 4 h 29"/>
                <a:gd name="T30" fmla="*/ 0 w 28"/>
                <a:gd name="T31" fmla="*/ 3 h 29"/>
                <a:gd name="T32" fmla="*/ 0 w 28"/>
                <a:gd name="T33" fmla="*/ 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634"/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1 w 29"/>
                <a:gd name="T1" fmla="*/ 0 h 29"/>
                <a:gd name="T2" fmla="*/ 0 w 29"/>
                <a:gd name="T3" fmla="*/ 1 h 29"/>
                <a:gd name="T4" fmla="*/ 0 w 29"/>
                <a:gd name="T5" fmla="*/ 3 h 29"/>
                <a:gd name="T6" fmla="*/ 0 w 29"/>
                <a:gd name="T7" fmla="*/ 4 h 29"/>
                <a:gd name="T8" fmla="*/ 0 w 29"/>
                <a:gd name="T9" fmla="*/ 5 h 29"/>
                <a:gd name="T10" fmla="*/ 1 w 29"/>
                <a:gd name="T11" fmla="*/ 6 h 29"/>
                <a:gd name="T12" fmla="*/ 3 w 29"/>
                <a:gd name="T13" fmla="*/ 7 h 29"/>
                <a:gd name="T14" fmla="*/ 5 w 29"/>
                <a:gd name="T15" fmla="*/ 7 h 29"/>
                <a:gd name="T16" fmla="*/ 6 w 29"/>
                <a:gd name="T17" fmla="*/ 6 h 29"/>
                <a:gd name="T18" fmla="*/ 7 w 29"/>
                <a:gd name="T19" fmla="*/ 5 h 29"/>
                <a:gd name="T20" fmla="*/ 7 w 29"/>
                <a:gd name="T21" fmla="*/ 4 h 29"/>
                <a:gd name="T22" fmla="*/ 7 w 29"/>
                <a:gd name="T23" fmla="*/ 3 h 29"/>
                <a:gd name="T24" fmla="*/ 7 w 29"/>
                <a:gd name="T25" fmla="*/ 2 h 29"/>
                <a:gd name="T26" fmla="*/ 5 w 29"/>
                <a:gd name="T27" fmla="*/ 1 h 29"/>
                <a:gd name="T28" fmla="*/ 4 w 29"/>
                <a:gd name="T29" fmla="*/ 0 h 29"/>
                <a:gd name="T30" fmla="*/ 2 w 29"/>
                <a:gd name="T31" fmla="*/ 0 h 29"/>
                <a:gd name="T32" fmla="*/ 1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635"/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5 h 26"/>
                <a:gd name="T2" fmla="*/ 0 w 25"/>
                <a:gd name="T3" fmla="*/ 3 h 26"/>
                <a:gd name="T4" fmla="*/ 0 w 25"/>
                <a:gd name="T5" fmla="*/ 2 h 26"/>
                <a:gd name="T6" fmla="*/ 1 w 25"/>
                <a:gd name="T7" fmla="*/ 1 h 26"/>
                <a:gd name="T8" fmla="*/ 2 w 25"/>
                <a:gd name="T9" fmla="*/ 1 h 26"/>
                <a:gd name="T10" fmla="*/ 4 w 25"/>
                <a:gd name="T11" fmla="*/ 0 h 26"/>
                <a:gd name="T12" fmla="*/ 5 w 25"/>
                <a:gd name="T13" fmla="*/ 1 h 26"/>
                <a:gd name="T14" fmla="*/ 5 w 25"/>
                <a:gd name="T15" fmla="*/ 1 h 26"/>
                <a:gd name="T16" fmla="*/ 6 w 25"/>
                <a:gd name="T17" fmla="*/ 3 h 26"/>
                <a:gd name="T18" fmla="*/ 6 w 25"/>
                <a:gd name="T19" fmla="*/ 4 h 26"/>
                <a:gd name="T20" fmla="*/ 5 w 25"/>
                <a:gd name="T21" fmla="*/ 5 h 26"/>
                <a:gd name="T22" fmla="*/ 4 w 25"/>
                <a:gd name="T23" fmla="*/ 6 h 26"/>
                <a:gd name="T24" fmla="*/ 4 w 25"/>
                <a:gd name="T25" fmla="*/ 7 h 26"/>
                <a:gd name="T26" fmla="*/ 2 w 25"/>
                <a:gd name="T27" fmla="*/ 7 h 26"/>
                <a:gd name="T28" fmla="*/ 1 w 25"/>
                <a:gd name="T29" fmla="*/ 6 h 26"/>
                <a:gd name="T30" fmla="*/ 0 w 25"/>
                <a:gd name="T31" fmla="*/ 5 h 26"/>
                <a:gd name="T32" fmla="*/ 0 w 25"/>
                <a:gd name="T33" fmla="*/ 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636"/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2 w 21"/>
                <a:gd name="T1" fmla="*/ 8 h 30"/>
                <a:gd name="T2" fmla="*/ 1 w 21"/>
                <a:gd name="T3" fmla="*/ 7 h 30"/>
                <a:gd name="T4" fmla="*/ 0 w 21"/>
                <a:gd name="T5" fmla="*/ 7 h 30"/>
                <a:gd name="T6" fmla="*/ 0 w 21"/>
                <a:gd name="T7" fmla="*/ 5 h 30"/>
                <a:gd name="T8" fmla="*/ 0 w 21"/>
                <a:gd name="T9" fmla="*/ 4 h 30"/>
                <a:gd name="T10" fmla="*/ 1 w 21"/>
                <a:gd name="T11" fmla="*/ 3 h 30"/>
                <a:gd name="T12" fmla="*/ 1 w 21"/>
                <a:gd name="T13" fmla="*/ 2 h 30"/>
                <a:gd name="T14" fmla="*/ 3 w 21"/>
                <a:gd name="T15" fmla="*/ 1 h 30"/>
                <a:gd name="T16" fmla="*/ 4 w 21"/>
                <a:gd name="T17" fmla="*/ 0 h 30"/>
                <a:gd name="T18" fmla="*/ 5 w 21"/>
                <a:gd name="T19" fmla="*/ 1 h 30"/>
                <a:gd name="T20" fmla="*/ 5 w 21"/>
                <a:gd name="T21" fmla="*/ 2 h 30"/>
                <a:gd name="T22" fmla="*/ 6 w 21"/>
                <a:gd name="T23" fmla="*/ 3 h 30"/>
                <a:gd name="T24" fmla="*/ 6 w 21"/>
                <a:gd name="T25" fmla="*/ 4 h 30"/>
                <a:gd name="T26" fmla="*/ 5 w 21"/>
                <a:gd name="T27" fmla="*/ 5 h 30"/>
                <a:gd name="T28" fmla="*/ 5 w 21"/>
                <a:gd name="T29" fmla="*/ 7 h 30"/>
                <a:gd name="T30" fmla="*/ 4 w 21"/>
                <a:gd name="T31" fmla="*/ 7 h 30"/>
                <a:gd name="T32" fmla="*/ 2 w 21"/>
                <a:gd name="T33" fmla="*/ 8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637"/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5 h 34"/>
                <a:gd name="T2" fmla="*/ 1 w 26"/>
                <a:gd name="T3" fmla="*/ 3 h 34"/>
                <a:gd name="T4" fmla="*/ 2 w 26"/>
                <a:gd name="T5" fmla="*/ 2 h 34"/>
                <a:gd name="T6" fmla="*/ 3 w 26"/>
                <a:gd name="T7" fmla="*/ 1 h 34"/>
                <a:gd name="T8" fmla="*/ 5 w 26"/>
                <a:gd name="T9" fmla="*/ 0 h 34"/>
                <a:gd name="T10" fmla="*/ 6 w 26"/>
                <a:gd name="T11" fmla="*/ 1 h 34"/>
                <a:gd name="T12" fmla="*/ 7 w 26"/>
                <a:gd name="T13" fmla="*/ 2 h 34"/>
                <a:gd name="T14" fmla="*/ 7 w 26"/>
                <a:gd name="T15" fmla="*/ 3 h 34"/>
                <a:gd name="T16" fmla="*/ 7 w 26"/>
                <a:gd name="T17" fmla="*/ 5 h 34"/>
                <a:gd name="T18" fmla="*/ 6 w 26"/>
                <a:gd name="T19" fmla="*/ 6 h 34"/>
                <a:gd name="T20" fmla="*/ 5 w 26"/>
                <a:gd name="T21" fmla="*/ 7 h 34"/>
                <a:gd name="T22" fmla="*/ 4 w 26"/>
                <a:gd name="T23" fmla="*/ 8 h 34"/>
                <a:gd name="T24" fmla="*/ 3 w 26"/>
                <a:gd name="T25" fmla="*/ 9 h 34"/>
                <a:gd name="T26" fmla="*/ 1 w 26"/>
                <a:gd name="T27" fmla="*/ 8 h 34"/>
                <a:gd name="T28" fmla="*/ 1 w 26"/>
                <a:gd name="T29" fmla="*/ 7 h 34"/>
                <a:gd name="T30" fmla="*/ 0 w 26"/>
                <a:gd name="T31" fmla="*/ 6 h 34"/>
                <a:gd name="T32" fmla="*/ 1 w 26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638"/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5 w 26"/>
                <a:gd name="T1" fmla="*/ 1 h 26"/>
                <a:gd name="T2" fmla="*/ 6 w 26"/>
                <a:gd name="T3" fmla="*/ 1 h 26"/>
                <a:gd name="T4" fmla="*/ 6 w 26"/>
                <a:gd name="T5" fmla="*/ 3 h 26"/>
                <a:gd name="T6" fmla="*/ 7 w 26"/>
                <a:gd name="T7" fmla="*/ 3 h 26"/>
                <a:gd name="T8" fmla="*/ 6 w 26"/>
                <a:gd name="T9" fmla="*/ 4 h 26"/>
                <a:gd name="T10" fmla="*/ 5 w 26"/>
                <a:gd name="T11" fmla="*/ 6 h 26"/>
                <a:gd name="T12" fmla="*/ 5 w 26"/>
                <a:gd name="T13" fmla="*/ 6 h 26"/>
                <a:gd name="T14" fmla="*/ 3 w 26"/>
                <a:gd name="T15" fmla="*/ 7 h 26"/>
                <a:gd name="T16" fmla="*/ 2 w 26"/>
                <a:gd name="T17" fmla="*/ 7 h 26"/>
                <a:gd name="T18" fmla="*/ 2 w 26"/>
                <a:gd name="T19" fmla="*/ 6 h 26"/>
                <a:gd name="T20" fmla="*/ 1 w 26"/>
                <a:gd name="T21" fmla="*/ 5 h 26"/>
                <a:gd name="T22" fmla="*/ 0 w 26"/>
                <a:gd name="T23" fmla="*/ 4 h 26"/>
                <a:gd name="T24" fmla="*/ 0 w 26"/>
                <a:gd name="T25" fmla="*/ 3 h 26"/>
                <a:gd name="T26" fmla="*/ 1 w 26"/>
                <a:gd name="T27" fmla="*/ 1 h 26"/>
                <a:gd name="T28" fmla="*/ 2 w 26"/>
                <a:gd name="T29" fmla="*/ 1 h 26"/>
                <a:gd name="T30" fmla="*/ 3 w 26"/>
                <a:gd name="T31" fmla="*/ 0 h 26"/>
                <a:gd name="T32" fmla="*/ 5 w 26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639"/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53 w 217"/>
                <a:gd name="T1" fmla="*/ 4 h 150"/>
                <a:gd name="T2" fmla="*/ 52 w 217"/>
                <a:gd name="T3" fmla="*/ 3 h 150"/>
                <a:gd name="T4" fmla="*/ 52 w 217"/>
                <a:gd name="T5" fmla="*/ 1 h 150"/>
                <a:gd name="T6" fmla="*/ 49 w 217"/>
                <a:gd name="T7" fmla="*/ 4 h 150"/>
                <a:gd name="T8" fmla="*/ 44 w 217"/>
                <a:gd name="T9" fmla="*/ 3 h 150"/>
                <a:gd name="T10" fmla="*/ 32 w 217"/>
                <a:gd name="T11" fmla="*/ 0 h 150"/>
                <a:gd name="T12" fmla="*/ 24 w 217"/>
                <a:gd name="T13" fmla="*/ 0 h 150"/>
                <a:gd name="T14" fmla="*/ 22 w 217"/>
                <a:gd name="T15" fmla="*/ 2 h 150"/>
                <a:gd name="T16" fmla="*/ 30 w 217"/>
                <a:gd name="T17" fmla="*/ 1 h 150"/>
                <a:gd name="T18" fmla="*/ 39 w 217"/>
                <a:gd name="T19" fmla="*/ 4 h 150"/>
                <a:gd name="T20" fmla="*/ 46 w 217"/>
                <a:gd name="T21" fmla="*/ 7 h 150"/>
                <a:gd name="T22" fmla="*/ 45 w 217"/>
                <a:gd name="T23" fmla="*/ 8 h 150"/>
                <a:gd name="T24" fmla="*/ 41 w 217"/>
                <a:gd name="T25" fmla="*/ 10 h 150"/>
                <a:gd name="T26" fmla="*/ 36 w 217"/>
                <a:gd name="T27" fmla="*/ 11 h 150"/>
                <a:gd name="T28" fmla="*/ 28 w 217"/>
                <a:gd name="T29" fmla="*/ 9 h 150"/>
                <a:gd name="T30" fmla="*/ 19 w 217"/>
                <a:gd name="T31" fmla="*/ 8 h 150"/>
                <a:gd name="T32" fmla="*/ 14 w 217"/>
                <a:gd name="T33" fmla="*/ 10 h 150"/>
                <a:gd name="T34" fmla="*/ 17 w 217"/>
                <a:gd name="T35" fmla="*/ 10 h 150"/>
                <a:gd name="T36" fmla="*/ 22 w 217"/>
                <a:gd name="T37" fmla="*/ 10 h 150"/>
                <a:gd name="T38" fmla="*/ 27 w 217"/>
                <a:gd name="T39" fmla="*/ 11 h 150"/>
                <a:gd name="T40" fmla="*/ 34 w 217"/>
                <a:gd name="T41" fmla="*/ 13 h 150"/>
                <a:gd name="T42" fmla="*/ 34 w 217"/>
                <a:gd name="T43" fmla="*/ 15 h 150"/>
                <a:gd name="T44" fmla="*/ 26 w 217"/>
                <a:gd name="T45" fmla="*/ 18 h 150"/>
                <a:gd name="T46" fmla="*/ 19 w 217"/>
                <a:gd name="T47" fmla="*/ 17 h 150"/>
                <a:gd name="T48" fmla="*/ 12 w 217"/>
                <a:gd name="T49" fmla="*/ 15 h 150"/>
                <a:gd name="T50" fmla="*/ 14 w 217"/>
                <a:gd name="T51" fmla="*/ 17 h 150"/>
                <a:gd name="T52" fmla="*/ 21 w 217"/>
                <a:gd name="T53" fmla="*/ 19 h 150"/>
                <a:gd name="T54" fmla="*/ 14 w 217"/>
                <a:gd name="T55" fmla="*/ 22 h 150"/>
                <a:gd name="T56" fmla="*/ 5 w 217"/>
                <a:gd name="T57" fmla="*/ 24 h 150"/>
                <a:gd name="T58" fmla="*/ 0 w 217"/>
                <a:gd name="T59" fmla="*/ 26 h 150"/>
                <a:gd name="T60" fmla="*/ 3 w 217"/>
                <a:gd name="T61" fmla="*/ 26 h 150"/>
                <a:gd name="T62" fmla="*/ 10 w 217"/>
                <a:gd name="T63" fmla="*/ 25 h 150"/>
                <a:gd name="T64" fmla="*/ 19 w 217"/>
                <a:gd name="T65" fmla="*/ 23 h 150"/>
                <a:gd name="T66" fmla="*/ 22 w 217"/>
                <a:gd name="T67" fmla="*/ 25 h 150"/>
                <a:gd name="T68" fmla="*/ 19 w 217"/>
                <a:gd name="T69" fmla="*/ 35 h 150"/>
                <a:gd name="T70" fmla="*/ 19 w 217"/>
                <a:gd name="T71" fmla="*/ 37 h 150"/>
                <a:gd name="T72" fmla="*/ 24 w 217"/>
                <a:gd name="T73" fmla="*/ 29 h 150"/>
                <a:gd name="T74" fmla="*/ 28 w 217"/>
                <a:gd name="T75" fmla="*/ 21 h 150"/>
                <a:gd name="T76" fmla="*/ 33 w 217"/>
                <a:gd name="T77" fmla="*/ 19 h 150"/>
                <a:gd name="T78" fmla="*/ 38 w 217"/>
                <a:gd name="T79" fmla="*/ 17 h 150"/>
                <a:gd name="T80" fmla="*/ 39 w 217"/>
                <a:gd name="T81" fmla="*/ 24 h 150"/>
                <a:gd name="T82" fmla="*/ 36 w 217"/>
                <a:gd name="T83" fmla="*/ 34 h 150"/>
                <a:gd name="T84" fmla="*/ 38 w 217"/>
                <a:gd name="T85" fmla="*/ 32 h 150"/>
                <a:gd name="T86" fmla="*/ 42 w 217"/>
                <a:gd name="T87" fmla="*/ 20 h 150"/>
                <a:gd name="T88" fmla="*/ 46 w 217"/>
                <a:gd name="T89" fmla="*/ 12 h 150"/>
                <a:gd name="T90" fmla="*/ 50 w 217"/>
                <a:gd name="T91" fmla="*/ 8 h 150"/>
                <a:gd name="T92" fmla="*/ 51 w 217"/>
                <a:gd name="T93" fmla="*/ 10 h 150"/>
                <a:gd name="T94" fmla="*/ 50 w 217"/>
                <a:gd name="T95" fmla="*/ 22 h 150"/>
                <a:gd name="T96" fmla="*/ 53 w 217"/>
                <a:gd name="T97" fmla="*/ 16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640"/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43 w 175"/>
                <a:gd name="T1" fmla="*/ 40 h 165"/>
                <a:gd name="T2" fmla="*/ 44 w 175"/>
                <a:gd name="T3" fmla="*/ 39 h 165"/>
                <a:gd name="T4" fmla="*/ 42 w 175"/>
                <a:gd name="T5" fmla="*/ 37 h 165"/>
                <a:gd name="T6" fmla="*/ 40 w 175"/>
                <a:gd name="T7" fmla="*/ 33 h 165"/>
                <a:gd name="T8" fmla="*/ 39 w 175"/>
                <a:gd name="T9" fmla="*/ 29 h 165"/>
                <a:gd name="T10" fmla="*/ 38 w 175"/>
                <a:gd name="T11" fmla="*/ 19 h 165"/>
                <a:gd name="T12" fmla="*/ 36 w 175"/>
                <a:gd name="T13" fmla="*/ 14 h 165"/>
                <a:gd name="T14" fmla="*/ 35 w 175"/>
                <a:gd name="T15" fmla="*/ 14 h 165"/>
                <a:gd name="T16" fmla="*/ 35 w 175"/>
                <a:gd name="T17" fmla="*/ 18 h 165"/>
                <a:gd name="T18" fmla="*/ 36 w 175"/>
                <a:gd name="T19" fmla="*/ 27 h 165"/>
                <a:gd name="T20" fmla="*/ 33 w 175"/>
                <a:gd name="T21" fmla="*/ 28 h 165"/>
                <a:gd name="T22" fmla="*/ 29 w 175"/>
                <a:gd name="T23" fmla="*/ 24 h 165"/>
                <a:gd name="T24" fmla="*/ 26 w 175"/>
                <a:gd name="T25" fmla="*/ 21 h 165"/>
                <a:gd name="T26" fmla="*/ 24 w 175"/>
                <a:gd name="T27" fmla="*/ 13 h 165"/>
                <a:gd name="T28" fmla="*/ 24 w 175"/>
                <a:gd name="T29" fmla="*/ 7 h 165"/>
                <a:gd name="T30" fmla="*/ 23 w 175"/>
                <a:gd name="T31" fmla="*/ 3 h 165"/>
                <a:gd name="T32" fmla="*/ 22 w 175"/>
                <a:gd name="T33" fmla="*/ 0 h 165"/>
                <a:gd name="T34" fmla="*/ 22 w 175"/>
                <a:gd name="T35" fmla="*/ 2 h 165"/>
                <a:gd name="T36" fmla="*/ 22 w 175"/>
                <a:gd name="T37" fmla="*/ 6 h 165"/>
                <a:gd name="T38" fmla="*/ 21 w 175"/>
                <a:gd name="T39" fmla="*/ 9 h 165"/>
                <a:gd name="T40" fmla="*/ 21 w 175"/>
                <a:gd name="T41" fmla="*/ 13 h 165"/>
                <a:gd name="T42" fmla="*/ 22 w 175"/>
                <a:gd name="T43" fmla="*/ 18 h 165"/>
                <a:gd name="T44" fmla="*/ 19 w 175"/>
                <a:gd name="T45" fmla="*/ 18 h 165"/>
                <a:gd name="T46" fmla="*/ 13 w 175"/>
                <a:gd name="T47" fmla="*/ 11 h 165"/>
                <a:gd name="T48" fmla="*/ 7 w 175"/>
                <a:gd name="T49" fmla="*/ 5 h 165"/>
                <a:gd name="T50" fmla="*/ 2 w 175"/>
                <a:gd name="T51" fmla="*/ 0 h 165"/>
                <a:gd name="T52" fmla="*/ 3 w 175"/>
                <a:gd name="T53" fmla="*/ 3 h 165"/>
                <a:gd name="T54" fmla="*/ 9 w 175"/>
                <a:gd name="T55" fmla="*/ 11 h 165"/>
                <a:gd name="T56" fmla="*/ 13 w 175"/>
                <a:gd name="T57" fmla="*/ 16 h 165"/>
                <a:gd name="T58" fmla="*/ 18 w 175"/>
                <a:gd name="T59" fmla="*/ 21 h 165"/>
                <a:gd name="T60" fmla="*/ 18 w 175"/>
                <a:gd name="T61" fmla="*/ 23 h 165"/>
                <a:gd name="T62" fmla="*/ 13 w 175"/>
                <a:gd name="T63" fmla="*/ 22 h 165"/>
                <a:gd name="T64" fmla="*/ 9 w 175"/>
                <a:gd name="T65" fmla="*/ 20 h 165"/>
                <a:gd name="T66" fmla="*/ 8 w 175"/>
                <a:gd name="T67" fmla="*/ 20 h 165"/>
                <a:gd name="T68" fmla="*/ 10 w 175"/>
                <a:gd name="T69" fmla="*/ 22 h 165"/>
                <a:gd name="T70" fmla="*/ 14 w 175"/>
                <a:gd name="T71" fmla="*/ 24 h 165"/>
                <a:gd name="T72" fmla="*/ 19 w 175"/>
                <a:gd name="T73" fmla="*/ 26 h 165"/>
                <a:gd name="T74" fmla="*/ 24 w 175"/>
                <a:gd name="T75" fmla="*/ 28 h 165"/>
                <a:gd name="T76" fmla="*/ 28 w 175"/>
                <a:gd name="T77" fmla="*/ 28 h 165"/>
                <a:gd name="T78" fmla="*/ 33 w 175"/>
                <a:gd name="T79" fmla="*/ 32 h 165"/>
                <a:gd name="T80" fmla="*/ 33 w 175"/>
                <a:gd name="T81" fmla="*/ 34 h 165"/>
                <a:gd name="T82" fmla="*/ 30 w 175"/>
                <a:gd name="T83" fmla="*/ 35 h 165"/>
                <a:gd name="T84" fmla="*/ 26 w 175"/>
                <a:gd name="T85" fmla="*/ 36 h 165"/>
                <a:gd name="T86" fmla="*/ 22 w 175"/>
                <a:gd name="T87" fmla="*/ 36 h 165"/>
                <a:gd name="T88" fmla="*/ 19 w 175"/>
                <a:gd name="T89" fmla="*/ 35 h 165"/>
                <a:gd name="T90" fmla="*/ 19 w 175"/>
                <a:gd name="T91" fmla="*/ 36 h 165"/>
                <a:gd name="T92" fmla="*/ 23 w 175"/>
                <a:gd name="T93" fmla="*/ 37 h 165"/>
                <a:gd name="T94" fmla="*/ 28 w 175"/>
                <a:gd name="T95" fmla="*/ 37 h 165"/>
                <a:gd name="T96" fmla="*/ 33 w 175"/>
                <a:gd name="T97" fmla="*/ 37 h 165"/>
                <a:gd name="T98" fmla="*/ 37 w 175"/>
                <a:gd name="T99" fmla="*/ 37 h 165"/>
                <a:gd name="T100" fmla="*/ 40 w 175"/>
                <a:gd name="T101" fmla="*/ 37 h 165"/>
                <a:gd name="T102" fmla="*/ 42 w 175"/>
                <a:gd name="T103" fmla="*/ 40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641"/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3 w 107"/>
                <a:gd name="T1" fmla="*/ 52 h 251"/>
                <a:gd name="T2" fmla="*/ 5 w 107"/>
                <a:gd name="T3" fmla="*/ 49 h 251"/>
                <a:gd name="T4" fmla="*/ 7 w 107"/>
                <a:gd name="T5" fmla="*/ 50 h 251"/>
                <a:gd name="T6" fmla="*/ 8 w 107"/>
                <a:gd name="T7" fmla="*/ 44 h 251"/>
                <a:gd name="T8" fmla="*/ 3 w 107"/>
                <a:gd name="T9" fmla="*/ 35 h 251"/>
                <a:gd name="T10" fmla="*/ 0 w 107"/>
                <a:gd name="T11" fmla="*/ 25 h 251"/>
                <a:gd name="T12" fmla="*/ 2 w 107"/>
                <a:gd name="T13" fmla="*/ 26 h 251"/>
                <a:gd name="T14" fmla="*/ 6 w 107"/>
                <a:gd name="T15" fmla="*/ 36 h 251"/>
                <a:gd name="T16" fmla="*/ 11 w 107"/>
                <a:gd name="T17" fmla="*/ 29 h 251"/>
                <a:gd name="T18" fmla="*/ 10 w 107"/>
                <a:gd name="T19" fmla="*/ 17 h 251"/>
                <a:gd name="T20" fmla="*/ 10 w 107"/>
                <a:gd name="T21" fmla="*/ 7 h 251"/>
                <a:gd name="T22" fmla="*/ 11 w 107"/>
                <a:gd name="T23" fmla="*/ 7 h 251"/>
                <a:gd name="T24" fmla="*/ 11 w 107"/>
                <a:gd name="T25" fmla="*/ 13 h 251"/>
                <a:gd name="T26" fmla="*/ 14 w 107"/>
                <a:gd name="T27" fmla="*/ 13 h 251"/>
                <a:gd name="T28" fmla="*/ 20 w 107"/>
                <a:gd name="T29" fmla="*/ 0 h 251"/>
                <a:gd name="T30" fmla="*/ 22 w 107"/>
                <a:gd name="T31" fmla="*/ 0 h 251"/>
                <a:gd name="T32" fmla="*/ 18 w 107"/>
                <a:gd name="T33" fmla="*/ 9 h 251"/>
                <a:gd name="T34" fmla="*/ 17 w 107"/>
                <a:gd name="T35" fmla="*/ 17 h 251"/>
                <a:gd name="T36" fmla="*/ 23 w 107"/>
                <a:gd name="T37" fmla="*/ 14 h 251"/>
                <a:gd name="T38" fmla="*/ 24 w 107"/>
                <a:gd name="T39" fmla="*/ 14 h 251"/>
                <a:gd name="T40" fmla="*/ 19 w 107"/>
                <a:gd name="T41" fmla="*/ 18 h 251"/>
                <a:gd name="T42" fmla="*/ 14 w 107"/>
                <a:gd name="T43" fmla="*/ 26 h 251"/>
                <a:gd name="T44" fmla="*/ 11 w 107"/>
                <a:gd name="T45" fmla="*/ 38 h 251"/>
                <a:gd name="T46" fmla="*/ 17 w 107"/>
                <a:gd name="T47" fmla="*/ 38 h 251"/>
                <a:gd name="T48" fmla="*/ 23 w 107"/>
                <a:gd name="T49" fmla="*/ 36 h 251"/>
                <a:gd name="T50" fmla="*/ 26 w 107"/>
                <a:gd name="T51" fmla="*/ 35 h 251"/>
                <a:gd name="T52" fmla="*/ 25 w 107"/>
                <a:gd name="T53" fmla="*/ 36 h 251"/>
                <a:gd name="T54" fmla="*/ 21 w 107"/>
                <a:gd name="T55" fmla="*/ 39 h 251"/>
                <a:gd name="T56" fmla="*/ 15 w 107"/>
                <a:gd name="T57" fmla="*/ 42 h 251"/>
                <a:gd name="T58" fmla="*/ 11 w 107"/>
                <a:gd name="T59" fmla="*/ 44 h 251"/>
                <a:gd name="T60" fmla="*/ 10 w 107"/>
                <a:gd name="T61" fmla="*/ 50 h 251"/>
                <a:gd name="T62" fmla="*/ 13 w 107"/>
                <a:gd name="T63" fmla="*/ 51 h 251"/>
                <a:gd name="T64" fmla="*/ 21 w 107"/>
                <a:gd name="T65" fmla="*/ 48 h 251"/>
                <a:gd name="T66" fmla="*/ 26 w 107"/>
                <a:gd name="T67" fmla="*/ 44 h 251"/>
                <a:gd name="T68" fmla="*/ 26 w 107"/>
                <a:gd name="T69" fmla="*/ 46 h 251"/>
                <a:gd name="T70" fmla="*/ 19 w 107"/>
                <a:gd name="T71" fmla="*/ 54 h 251"/>
                <a:gd name="T72" fmla="*/ 17 w 107"/>
                <a:gd name="T73" fmla="*/ 55 h 251"/>
                <a:gd name="T74" fmla="*/ 14 w 107"/>
                <a:gd name="T75" fmla="*/ 52 h 251"/>
                <a:gd name="T76" fmla="*/ 7 w 107"/>
                <a:gd name="T77" fmla="*/ 53 h 251"/>
                <a:gd name="T78" fmla="*/ 6 w 107"/>
                <a:gd name="T79" fmla="*/ 57 h 251"/>
                <a:gd name="T80" fmla="*/ 3 w 107"/>
                <a:gd name="T81" fmla="*/ 60 h 251"/>
                <a:gd name="T82" fmla="*/ 2 w 107"/>
                <a:gd name="T83" fmla="*/ 60 h 251"/>
                <a:gd name="T84" fmla="*/ 5 w 107"/>
                <a:gd name="T85" fmla="*/ 55 h 251"/>
                <a:gd name="T86" fmla="*/ 2 w 107"/>
                <a:gd name="T87" fmla="*/ 53 h 2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642"/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4 w 19"/>
                <a:gd name="T1" fmla="*/ 8 h 32"/>
                <a:gd name="T2" fmla="*/ 3 w 19"/>
                <a:gd name="T3" fmla="*/ 8 h 32"/>
                <a:gd name="T4" fmla="*/ 2 w 19"/>
                <a:gd name="T5" fmla="*/ 8 h 32"/>
                <a:gd name="T6" fmla="*/ 1 w 19"/>
                <a:gd name="T7" fmla="*/ 8 h 32"/>
                <a:gd name="T8" fmla="*/ 0 w 19"/>
                <a:gd name="T9" fmla="*/ 8 h 32"/>
                <a:gd name="T10" fmla="*/ 0 w 19"/>
                <a:gd name="T11" fmla="*/ 7 h 32"/>
                <a:gd name="T12" fmla="*/ 0 w 19"/>
                <a:gd name="T13" fmla="*/ 5 h 32"/>
                <a:gd name="T14" fmla="*/ 0 w 19"/>
                <a:gd name="T15" fmla="*/ 3 h 32"/>
                <a:gd name="T16" fmla="*/ 0 w 19"/>
                <a:gd name="T17" fmla="*/ 1 h 32"/>
                <a:gd name="T18" fmla="*/ 0 w 19"/>
                <a:gd name="T19" fmla="*/ 0 h 32"/>
                <a:gd name="T20" fmla="*/ 0 w 19"/>
                <a:gd name="T21" fmla="*/ 0 h 32"/>
                <a:gd name="T22" fmla="*/ 0 w 19"/>
                <a:gd name="T23" fmla="*/ 1 h 32"/>
                <a:gd name="T24" fmla="*/ 0 w 19"/>
                <a:gd name="T25" fmla="*/ 2 h 32"/>
                <a:gd name="T26" fmla="*/ 1 w 19"/>
                <a:gd name="T27" fmla="*/ 3 h 32"/>
                <a:gd name="T28" fmla="*/ 2 w 19"/>
                <a:gd name="T29" fmla="*/ 5 h 32"/>
                <a:gd name="T30" fmla="*/ 3 w 19"/>
                <a:gd name="T31" fmla="*/ 7 h 32"/>
                <a:gd name="T32" fmla="*/ 4 w 19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643"/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9 w 342"/>
                <a:gd name="T1" fmla="*/ 37 h 208"/>
                <a:gd name="T2" fmla="*/ 17 w 342"/>
                <a:gd name="T3" fmla="*/ 32 h 208"/>
                <a:gd name="T4" fmla="*/ 22 w 342"/>
                <a:gd name="T5" fmla="*/ 19 h 208"/>
                <a:gd name="T6" fmla="*/ 28 w 342"/>
                <a:gd name="T7" fmla="*/ 10 h 208"/>
                <a:gd name="T8" fmla="*/ 36 w 342"/>
                <a:gd name="T9" fmla="*/ 1 h 208"/>
                <a:gd name="T10" fmla="*/ 39 w 342"/>
                <a:gd name="T11" fmla="*/ 1 h 208"/>
                <a:gd name="T12" fmla="*/ 34 w 342"/>
                <a:gd name="T13" fmla="*/ 7 h 208"/>
                <a:gd name="T14" fmla="*/ 26 w 342"/>
                <a:gd name="T15" fmla="*/ 16 h 208"/>
                <a:gd name="T16" fmla="*/ 23 w 342"/>
                <a:gd name="T17" fmla="*/ 26 h 208"/>
                <a:gd name="T18" fmla="*/ 23 w 342"/>
                <a:gd name="T19" fmla="*/ 28 h 208"/>
                <a:gd name="T20" fmla="*/ 29 w 342"/>
                <a:gd name="T21" fmla="*/ 25 h 208"/>
                <a:gd name="T22" fmla="*/ 35 w 342"/>
                <a:gd name="T23" fmla="*/ 21 h 208"/>
                <a:gd name="T24" fmla="*/ 44 w 342"/>
                <a:gd name="T25" fmla="*/ 11 h 208"/>
                <a:gd name="T26" fmla="*/ 56 w 342"/>
                <a:gd name="T27" fmla="*/ 2 h 208"/>
                <a:gd name="T28" fmla="*/ 61 w 342"/>
                <a:gd name="T29" fmla="*/ 1 h 208"/>
                <a:gd name="T30" fmla="*/ 50 w 342"/>
                <a:gd name="T31" fmla="*/ 8 h 208"/>
                <a:gd name="T32" fmla="*/ 41 w 342"/>
                <a:gd name="T33" fmla="*/ 19 h 208"/>
                <a:gd name="T34" fmla="*/ 42 w 342"/>
                <a:gd name="T35" fmla="*/ 21 h 208"/>
                <a:gd name="T36" fmla="*/ 52 w 342"/>
                <a:gd name="T37" fmla="*/ 19 h 208"/>
                <a:gd name="T38" fmla="*/ 62 w 342"/>
                <a:gd name="T39" fmla="*/ 13 h 208"/>
                <a:gd name="T40" fmla="*/ 74 w 342"/>
                <a:gd name="T41" fmla="*/ 8 h 208"/>
                <a:gd name="T42" fmla="*/ 78 w 342"/>
                <a:gd name="T43" fmla="*/ 8 h 208"/>
                <a:gd name="T44" fmla="*/ 68 w 342"/>
                <a:gd name="T45" fmla="*/ 12 h 208"/>
                <a:gd name="T46" fmla="*/ 60 w 342"/>
                <a:gd name="T47" fmla="*/ 18 h 208"/>
                <a:gd name="T48" fmla="*/ 69 w 342"/>
                <a:gd name="T49" fmla="*/ 19 h 208"/>
                <a:gd name="T50" fmla="*/ 81 w 342"/>
                <a:gd name="T51" fmla="*/ 16 h 208"/>
                <a:gd name="T52" fmla="*/ 86 w 342"/>
                <a:gd name="T53" fmla="*/ 15 h 208"/>
                <a:gd name="T54" fmla="*/ 79 w 342"/>
                <a:gd name="T55" fmla="*/ 19 h 208"/>
                <a:gd name="T56" fmla="*/ 64 w 342"/>
                <a:gd name="T57" fmla="*/ 23 h 208"/>
                <a:gd name="T58" fmla="*/ 66 w 342"/>
                <a:gd name="T59" fmla="*/ 27 h 208"/>
                <a:gd name="T60" fmla="*/ 75 w 342"/>
                <a:gd name="T61" fmla="*/ 32 h 208"/>
                <a:gd name="T62" fmla="*/ 79 w 342"/>
                <a:gd name="T63" fmla="*/ 35 h 208"/>
                <a:gd name="T64" fmla="*/ 69 w 342"/>
                <a:gd name="T65" fmla="*/ 32 h 208"/>
                <a:gd name="T66" fmla="*/ 57 w 342"/>
                <a:gd name="T67" fmla="*/ 26 h 208"/>
                <a:gd name="T68" fmla="*/ 50 w 342"/>
                <a:gd name="T69" fmla="*/ 26 h 208"/>
                <a:gd name="T70" fmla="*/ 43 w 342"/>
                <a:gd name="T71" fmla="*/ 26 h 208"/>
                <a:gd name="T72" fmla="*/ 46 w 342"/>
                <a:gd name="T73" fmla="*/ 31 h 208"/>
                <a:gd name="T74" fmla="*/ 53 w 342"/>
                <a:gd name="T75" fmla="*/ 37 h 208"/>
                <a:gd name="T76" fmla="*/ 61 w 342"/>
                <a:gd name="T77" fmla="*/ 41 h 208"/>
                <a:gd name="T78" fmla="*/ 64 w 342"/>
                <a:gd name="T79" fmla="*/ 45 h 208"/>
                <a:gd name="T80" fmla="*/ 52 w 342"/>
                <a:gd name="T81" fmla="*/ 38 h 208"/>
                <a:gd name="T82" fmla="*/ 41 w 342"/>
                <a:gd name="T83" fmla="*/ 31 h 208"/>
                <a:gd name="T84" fmla="*/ 36 w 342"/>
                <a:gd name="T85" fmla="*/ 29 h 208"/>
                <a:gd name="T86" fmla="*/ 25 w 342"/>
                <a:gd name="T87" fmla="*/ 32 h 208"/>
                <a:gd name="T88" fmla="*/ 23 w 342"/>
                <a:gd name="T89" fmla="*/ 35 h 208"/>
                <a:gd name="T90" fmla="*/ 31 w 342"/>
                <a:gd name="T91" fmla="*/ 42 h 208"/>
                <a:gd name="T92" fmla="*/ 43 w 342"/>
                <a:gd name="T93" fmla="*/ 50 h 208"/>
                <a:gd name="T94" fmla="*/ 44 w 342"/>
                <a:gd name="T95" fmla="*/ 52 h 208"/>
                <a:gd name="T96" fmla="*/ 33 w 342"/>
                <a:gd name="T97" fmla="*/ 45 h 208"/>
                <a:gd name="T98" fmla="*/ 21 w 342"/>
                <a:gd name="T99" fmla="*/ 38 h 208"/>
                <a:gd name="T100" fmla="*/ 14 w 342"/>
                <a:gd name="T101" fmla="*/ 39 h 208"/>
                <a:gd name="T102" fmla="*/ 3 w 342"/>
                <a:gd name="T103" fmla="*/ 43 h 208"/>
                <a:gd name="T104" fmla="*/ 2 w 342"/>
                <a:gd name="T105" fmla="*/ 42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644"/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6 w 247"/>
                <a:gd name="T1" fmla="*/ 4 h 208"/>
                <a:gd name="T2" fmla="*/ 14 w 247"/>
                <a:gd name="T3" fmla="*/ 5 h 208"/>
                <a:gd name="T4" fmla="*/ 27 w 247"/>
                <a:gd name="T5" fmla="*/ 3 h 208"/>
                <a:gd name="T6" fmla="*/ 39 w 247"/>
                <a:gd name="T7" fmla="*/ 3 h 208"/>
                <a:gd name="T8" fmla="*/ 43 w 247"/>
                <a:gd name="T9" fmla="*/ 5 h 208"/>
                <a:gd name="T10" fmla="*/ 36 w 247"/>
                <a:gd name="T11" fmla="*/ 5 h 208"/>
                <a:gd name="T12" fmla="*/ 26 w 247"/>
                <a:gd name="T13" fmla="*/ 6 h 208"/>
                <a:gd name="T14" fmla="*/ 16 w 247"/>
                <a:gd name="T15" fmla="*/ 8 h 208"/>
                <a:gd name="T16" fmla="*/ 18 w 247"/>
                <a:gd name="T17" fmla="*/ 10 h 208"/>
                <a:gd name="T18" fmla="*/ 23 w 247"/>
                <a:gd name="T19" fmla="*/ 12 h 208"/>
                <a:gd name="T20" fmla="*/ 27 w 247"/>
                <a:gd name="T21" fmla="*/ 14 h 208"/>
                <a:gd name="T22" fmla="*/ 38 w 247"/>
                <a:gd name="T23" fmla="*/ 13 h 208"/>
                <a:gd name="T24" fmla="*/ 51 w 247"/>
                <a:gd name="T25" fmla="*/ 15 h 208"/>
                <a:gd name="T26" fmla="*/ 57 w 247"/>
                <a:gd name="T27" fmla="*/ 19 h 208"/>
                <a:gd name="T28" fmla="*/ 54 w 247"/>
                <a:gd name="T29" fmla="*/ 19 h 208"/>
                <a:gd name="T30" fmla="*/ 46 w 247"/>
                <a:gd name="T31" fmla="*/ 17 h 208"/>
                <a:gd name="T32" fmla="*/ 35 w 247"/>
                <a:gd name="T33" fmla="*/ 16 h 208"/>
                <a:gd name="T34" fmla="*/ 33 w 247"/>
                <a:gd name="T35" fmla="*/ 19 h 208"/>
                <a:gd name="T36" fmla="*/ 39 w 247"/>
                <a:gd name="T37" fmla="*/ 23 h 208"/>
                <a:gd name="T38" fmla="*/ 47 w 247"/>
                <a:gd name="T39" fmla="*/ 24 h 208"/>
                <a:gd name="T40" fmla="*/ 57 w 247"/>
                <a:gd name="T41" fmla="*/ 28 h 208"/>
                <a:gd name="T42" fmla="*/ 59 w 247"/>
                <a:gd name="T43" fmla="*/ 32 h 208"/>
                <a:gd name="T44" fmla="*/ 53 w 247"/>
                <a:gd name="T45" fmla="*/ 28 h 208"/>
                <a:gd name="T46" fmla="*/ 45 w 247"/>
                <a:gd name="T47" fmla="*/ 26 h 208"/>
                <a:gd name="T48" fmla="*/ 48 w 247"/>
                <a:gd name="T49" fmla="*/ 32 h 208"/>
                <a:gd name="T50" fmla="*/ 56 w 247"/>
                <a:gd name="T51" fmla="*/ 39 h 208"/>
                <a:gd name="T52" fmla="*/ 59 w 247"/>
                <a:gd name="T53" fmla="*/ 44 h 208"/>
                <a:gd name="T54" fmla="*/ 61 w 247"/>
                <a:gd name="T55" fmla="*/ 49 h 208"/>
                <a:gd name="T56" fmla="*/ 57 w 247"/>
                <a:gd name="T57" fmla="*/ 46 h 208"/>
                <a:gd name="T58" fmla="*/ 48 w 247"/>
                <a:gd name="T59" fmla="*/ 34 h 208"/>
                <a:gd name="T60" fmla="*/ 41 w 247"/>
                <a:gd name="T61" fmla="*/ 28 h 208"/>
                <a:gd name="T62" fmla="*/ 39 w 247"/>
                <a:gd name="T63" fmla="*/ 30 h 208"/>
                <a:gd name="T64" fmla="*/ 42 w 247"/>
                <a:gd name="T65" fmla="*/ 38 h 208"/>
                <a:gd name="T66" fmla="*/ 45 w 247"/>
                <a:gd name="T67" fmla="*/ 46 h 208"/>
                <a:gd name="T68" fmla="*/ 43 w 247"/>
                <a:gd name="T69" fmla="*/ 44 h 208"/>
                <a:gd name="T70" fmla="*/ 37 w 247"/>
                <a:gd name="T71" fmla="*/ 30 h 208"/>
                <a:gd name="T72" fmla="*/ 30 w 247"/>
                <a:gd name="T73" fmla="*/ 21 h 208"/>
                <a:gd name="T74" fmla="*/ 25 w 247"/>
                <a:gd name="T75" fmla="*/ 18 h 208"/>
                <a:gd name="T76" fmla="*/ 24 w 247"/>
                <a:gd name="T77" fmla="*/ 19 h 208"/>
                <a:gd name="T78" fmla="*/ 27 w 247"/>
                <a:gd name="T79" fmla="*/ 34 h 208"/>
                <a:gd name="T80" fmla="*/ 32 w 247"/>
                <a:gd name="T81" fmla="*/ 42 h 208"/>
                <a:gd name="T82" fmla="*/ 27 w 247"/>
                <a:gd name="T83" fmla="*/ 37 h 208"/>
                <a:gd name="T84" fmla="*/ 22 w 247"/>
                <a:gd name="T85" fmla="*/ 16 h 208"/>
                <a:gd name="T86" fmla="*/ 14 w 247"/>
                <a:gd name="T87" fmla="*/ 11 h 208"/>
                <a:gd name="T88" fmla="*/ 12 w 247"/>
                <a:gd name="T89" fmla="*/ 16 h 208"/>
                <a:gd name="T90" fmla="*/ 14 w 247"/>
                <a:gd name="T91" fmla="*/ 26 h 208"/>
                <a:gd name="T92" fmla="*/ 16 w 247"/>
                <a:gd name="T93" fmla="*/ 37 h 208"/>
                <a:gd name="T94" fmla="*/ 14 w 247"/>
                <a:gd name="T95" fmla="*/ 36 h 208"/>
                <a:gd name="T96" fmla="*/ 11 w 247"/>
                <a:gd name="T97" fmla="*/ 21 h 208"/>
                <a:gd name="T98" fmla="*/ 5 w 247"/>
                <a:gd name="T99" fmla="*/ 7 h 208"/>
                <a:gd name="T100" fmla="*/ 0 w 247"/>
                <a:gd name="T101" fmla="*/ 0 h 208"/>
                <a:gd name="T102" fmla="*/ 1 w 247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645"/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19 w 171"/>
                <a:gd name="T1" fmla="*/ 1 h 285"/>
                <a:gd name="T2" fmla="*/ 20 w 171"/>
                <a:gd name="T3" fmla="*/ 8 h 285"/>
                <a:gd name="T4" fmla="*/ 21 w 171"/>
                <a:gd name="T5" fmla="*/ 11 h 285"/>
                <a:gd name="T6" fmla="*/ 24 w 171"/>
                <a:gd name="T7" fmla="*/ 13 h 285"/>
                <a:gd name="T8" fmla="*/ 28 w 171"/>
                <a:gd name="T9" fmla="*/ 17 h 285"/>
                <a:gd name="T10" fmla="*/ 33 w 171"/>
                <a:gd name="T11" fmla="*/ 23 h 285"/>
                <a:gd name="T12" fmla="*/ 37 w 171"/>
                <a:gd name="T13" fmla="*/ 31 h 285"/>
                <a:gd name="T14" fmla="*/ 42 w 171"/>
                <a:gd name="T15" fmla="*/ 38 h 285"/>
                <a:gd name="T16" fmla="*/ 42 w 171"/>
                <a:gd name="T17" fmla="*/ 41 h 285"/>
                <a:gd name="T18" fmla="*/ 41 w 171"/>
                <a:gd name="T19" fmla="*/ 41 h 285"/>
                <a:gd name="T20" fmla="*/ 39 w 171"/>
                <a:gd name="T21" fmla="*/ 38 h 285"/>
                <a:gd name="T22" fmla="*/ 37 w 171"/>
                <a:gd name="T23" fmla="*/ 33 h 285"/>
                <a:gd name="T24" fmla="*/ 33 w 171"/>
                <a:gd name="T25" fmla="*/ 27 h 285"/>
                <a:gd name="T26" fmla="*/ 29 w 171"/>
                <a:gd name="T27" fmla="*/ 22 h 285"/>
                <a:gd name="T28" fmla="*/ 26 w 171"/>
                <a:gd name="T29" fmla="*/ 19 h 285"/>
                <a:gd name="T30" fmla="*/ 24 w 171"/>
                <a:gd name="T31" fmla="*/ 17 h 285"/>
                <a:gd name="T32" fmla="*/ 22 w 171"/>
                <a:gd name="T33" fmla="*/ 21 h 285"/>
                <a:gd name="T34" fmla="*/ 23 w 171"/>
                <a:gd name="T35" fmla="*/ 29 h 285"/>
                <a:gd name="T36" fmla="*/ 25 w 171"/>
                <a:gd name="T37" fmla="*/ 33 h 285"/>
                <a:gd name="T38" fmla="*/ 30 w 171"/>
                <a:gd name="T39" fmla="*/ 38 h 285"/>
                <a:gd name="T40" fmla="*/ 35 w 171"/>
                <a:gd name="T41" fmla="*/ 44 h 285"/>
                <a:gd name="T42" fmla="*/ 39 w 171"/>
                <a:gd name="T43" fmla="*/ 52 h 285"/>
                <a:gd name="T44" fmla="*/ 40 w 171"/>
                <a:gd name="T45" fmla="*/ 58 h 285"/>
                <a:gd name="T46" fmla="*/ 37 w 171"/>
                <a:gd name="T47" fmla="*/ 55 h 285"/>
                <a:gd name="T48" fmla="*/ 35 w 171"/>
                <a:gd name="T49" fmla="*/ 48 h 285"/>
                <a:gd name="T50" fmla="*/ 32 w 171"/>
                <a:gd name="T51" fmla="*/ 44 h 285"/>
                <a:gd name="T52" fmla="*/ 28 w 171"/>
                <a:gd name="T53" fmla="*/ 40 h 285"/>
                <a:gd name="T54" fmla="*/ 25 w 171"/>
                <a:gd name="T55" fmla="*/ 38 h 285"/>
                <a:gd name="T56" fmla="*/ 26 w 171"/>
                <a:gd name="T57" fmla="*/ 43 h 285"/>
                <a:gd name="T58" fmla="*/ 28 w 171"/>
                <a:gd name="T59" fmla="*/ 61 h 285"/>
                <a:gd name="T60" fmla="*/ 27 w 171"/>
                <a:gd name="T61" fmla="*/ 71 h 285"/>
                <a:gd name="T62" fmla="*/ 26 w 171"/>
                <a:gd name="T63" fmla="*/ 70 h 285"/>
                <a:gd name="T64" fmla="*/ 26 w 171"/>
                <a:gd name="T65" fmla="*/ 62 h 285"/>
                <a:gd name="T66" fmla="*/ 22 w 171"/>
                <a:gd name="T67" fmla="*/ 45 h 285"/>
                <a:gd name="T68" fmla="*/ 17 w 171"/>
                <a:gd name="T69" fmla="*/ 43 h 285"/>
                <a:gd name="T70" fmla="*/ 11 w 171"/>
                <a:gd name="T71" fmla="*/ 51 h 285"/>
                <a:gd name="T72" fmla="*/ 9 w 171"/>
                <a:gd name="T73" fmla="*/ 57 h 285"/>
                <a:gd name="T74" fmla="*/ 8 w 171"/>
                <a:gd name="T75" fmla="*/ 56 h 285"/>
                <a:gd name="T76" fmla="*/ 10 w 171"/>
                <a:gd name="T77" fmla="*/ 49 h 285"/>
                <a:gd name="T78" fmla="*/ 16 w 171"/>
                <a:gd name="T79" fmla="*/ 38 h 285"/>
                <a:gd name="T80" fmla="*/ 19 w 171"/>
                <a:gd name="T81" fmla="*/ 30 h 285"/>
                <a:gd name="T82" fmla="*/ 19 w 171"/>
                <a:gd name="T83" fmla="*/ 20 h 285"/>
                <a:gd name="T84" fmla="*/ 17 w 171"/>
                <a:gd name="T85" fmla="*/ 19 h 285"/>
                <a:gd name="T86" fmla="*/ 11 w 171"/>
                <a:gd name="T87" fmla="*/ 24 h 285"/>
                <a:gd name="T88" fmla="*/ 6 w 171"/>
                <a:gd name="T89" fmla="*/ 30 h 285"/>
                <a:gd name="T90" fmla="*/ 2 w 171"/>
                <a:gd name="T91" fmla="*/ 37 h 285"/>
                <a:gd name="T92" fmla="*/ 0 w 171"/>
                <a:gd name="T93" fmla="*/ 41 h 285"/>
                <a:gd name="T94" fmla="*/ 0 w 171"/>
                <a:gd name="T95" fmla="*/ 41 h 285"/>
                <a:gd name="T96" fmla="*/ 1 w 171"/>
                <a:gd name="T97" fmla="*/ 36 h 285"/>
                <a:gd name="T98" fmla="*/ 5 w 171"/>
                <a:gd name="T99" fmla="*/ 30 h 285"/>
                <a:gd name="T100" fmla="*/ 10 w 171"/>
                <a:gd name="T101" fmla="*/ 22 h 285"/>
                <a:gd name="T102" fmla="*/ 15 w 171"/>
                <a:gd name="T103" fmla="*/ 15 h 285"/>
                <a:gd name="T104" fmla="*/ 18 w 171"/>
                <a:gd name="T105" fmla="*/ 11 h 285"/>
                <a:gd name="T106" fmla="*/ 18 w 171"/>
                <a:gd name="T107" fmla="*/ 5 h 285"/>
                <a:gd name="T108" fmla="*/ 17 w 171"/>
                <a:gd name="T109" fmla="*/ 2 h 285"/>
                <a:gd name="T110" fmla="*/ 18 w 171"/>
                <a:gd name="T111" fmla="*/ 1 h 2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646"/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2 w 206"/>
                <a:gd name="T1" fmla="*/ 70 h 295"/>
                <a:gd name="T2" fmla="*/ 6 w 206"/>
                <a:gd name="T3" fmla="*/ 60 h 295"/>
                <a:gd name="T4" fmla="*/ 9 w 206"/>
                <a:gd name="T5" fmla="*/ 53 h 295"/>
                <a:gd name="T6" fmla="*/ 13 w 206"/>
                <a:gd name="T7" fmla="*/ 44 h 295"/>
                <a:gd name="T8" fmla="*/ 13 w 206"/>
                <a:gd name="T9" fmla="*/ 39 h 295"/>
                <a:gd name="T10" fmla="*/ 10 w 206"/>
                <a:gd name="T11" fmla="*/ 35 h 295"/>
                <a:gd name="T12" fmla="*/ 10 w 206"/>
                <a:gd name="T13" fmla="*/ 31 h 295"/>
                <a:gd name="T14" fmla="*/ 10 w 206"/>
                <a:gd name="T15" fmla="*/ 32 h 295"/>
                <a:gd name="T16" fmla="*/ 12 w 206"/>
                <a:gd name="T17" fmla="*/ 34 h 295"/>
                <a:gd name="T18" fmla="*/ 15 w 206"/>
                <a:gd name="T19" fmla="*/ 36 h 295"/>
                <a:gd name="T20" fmla="*/ 18 w 206"/>
                <a:gd name="T21" fmla="*/ 35 h 295"/>
                <a:gd name="T22" fmla="*/ 22 w 206"/>
                <a:gd name="T23" fmla="*/ 30 h 295"/>
                <a:gd name="T24" fmla="*/ 26 w 206"/>
                <a:gd name="T25" fmla="*/ 26 h 295"/>
                <a:gd name="T26" fmla="*/ 28 w 206"/>
                <a:gd name="T27" fmla="*/ 22 h 295"/>
                <a:gd name="T28" fmla="*/ 29 w 206"/>
                <a:gd name="T29" fmla="*/ 18 h 295"/>
                <a:gd name="T30" fmla="*/ 27 w 206"/>
                <a:gd name="T31" fmla="*/ 9 h 295"/>
                <a:gd name="T32" fmla="*/ 24 w 206"/>
                <a:gd name="T33" fmla="*/ 4 h 295"/>
                <a:gd name="T34" fmla="*/ 24 w 206"/>
                <a:gd name="T35" fmla="*/ 3 h 295"/>
                <a:gd name="T36" fmla="*/ 27 w 206"/>
                <a:gd name="T37" fmla="*/ 6 h 295"/>
                <a:gd name="T38" fmla="*/ 30 w 206"/>
                <a:gd name="T39" fmla="*/ 15 h 295"/>
                <a:gd name="T40" fmla="*/ 34 w 206"/>
                <a:gd name="T41" fmla="*/ 13 h 295"/>
                <a:gd name="T42" fmla="*/ 39 w 206"/>
                <a:gd name="T43" fmla="*/ 3 h 295"/>
                <a:gd name="T44" fmla="*/ 43 w 206"/>
                <a:gd name="T45" fmla="*/ 0 h 295"/>
                <a:gd name="T46" fmla="*/ 43 w 206"/>
                <a:gd name="T47" fmla="*/ 1 h 295"/>
                <a:gd name="T48" fmla="*/ 40 w 206"/>
                <a:gd name="T49" fmla="*/ 6 h 295"/>
                <a:gd name="T50" fmla="*/ 35 w 206"/>
                <a:gd name="T51" fmla="*/ 18 h 295"/>
                <a:gd name="T52" fmla="*/ 35 w 206"/>
                <a:gd name="T53" fmla="*/ 20 h 295"/>
                <a:gd name="T54" fmla="*/ 40 w 206"/>
                <a:gd name="T55" fmla="*/ 18 h 295"/>
                <a:gd name="T56" fmla="*/ 44 w 206"/>
                <a:gd name="T57" fmla="*/ 17 h 295"/>
                <a:gd name="T58" fmla="*/ 47 w 206"/>
                <a:gd name="T59" fmla="*/ 16 h 295"/>
                <a:gd name="T60" fmla="*/ 50 w 206"/>
                <a:gd name="T61" fmla="*/ 14 h 295"/>
                <a:gd name="T62" fmla="*/ 52 w 206"/>
                <a:gd name="T63" fmla="*/ 14 h 295"/>
                <a:gd name="T64" fmla="*/ 49 w 206"/>
                <a:gd name="T65" fmla="*/ 16 h 295"/>
                <a:gd name="T66" fmla="*/ 45 w 206"/>
                <a:gd name="T67" fmla="*/ 19 h 295"/>
                <a:gd name="T68" fmla="*/ 39 w 206"/>
                <a:gd name="T69" fmla="*/ 22 h 295"/>
                <a:gd name="T70" fmla="*/ 33 w 206"/>
                <a:gd name="T71" fmla="*/ 24 h 295"/>
                <a:gd name="T72" fmla="*/ 29 w 206"/>
                <a:gd name="T73" fmla="*/ 26 h 295"/>
                <a:gd name="T74" fmla="*/ 25 w 206"/>
                <a:gd name="T75" fmla="*/ 32 h 295"/>
                <a:gd name="T76" fmla="*/ 25 w 206"/>
                <a:gd name="T77" fmla="*/ 34 h 295"/>
                <a:gd name="T78" fmla="*/ 27 w 206"/>
                <a:gd name="T79" fmla="*/ 36 h 295"/>
                <a:gd name="T80" fmla="*/ 26 w 206"/>
                <a:gd name="T81" fmla="*/ 37 h 295"/>
                <a:gd name="T82" fmla="*/ 24 w 206"/>
                <a:gd name="T83" fmla="*/ 39 h 295"/>
                <a:gd name="T84" fmla="*/ 22 w 206"/>
                <a:gd name="T85" fmla="*/ 39 h 295"/>
                <a:gd name="T86" fmla="*/ 21 w 206"/>
                <a:gd name="T87" fmla="*/ 39 h 295"/>
                <a:gd name="T88" fmla="*/ 20 w 206"/>
                <a:gd name="T89" fmla="*/ 41 h 295"/>
                <a:gd name="T90" fmla="*/ 16 w 206"/>
                <a:gd name="T91" fmla="*/ 47 h 295"/>
                <a:gd name="T92" fmla="*/ 12 w 206"/>
                <a:gd name="T93" fmla="*/ 55 h 295"/>
                <a:gd name="T94" fmla="*/ 10 w 206"/>
                <a:gd name="T95" fmla="*/ 63 h 295"/>
                <a:gd name="T96" fmla="*/ 9 w 206"/>
                <a:gd name="T97" fmla="*/ 67 h 295"/>
                <a:gd name="T98" fmla="*/ 7 w 206"/>
                <a:gd name="T99" fmla="*/ 70 h 295"/>
                <a:gd name="T100" fmla="*/ 5 w 206"/>
                <a:gd name="T101" fmla="*/ 72 h 295"/>
                <a:gd name="T102" fmla="*/ 1 w 206"/>
                <a:gd name="T103" fmla="*/ 73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647"/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21 w 133"/>
                <a:gd name="T1" fmla="*/ 4 h 228"/>
                <a:gd name="T2" fmla="*/ 18 w 133"/>
                <a:gd name="T3" fmla="*/ 10 h 228"/>
                <a:gd name="T4" fmla="*/ 15 w 133"/>
                <a:gd name="T5" fmla="*/ 12 h 228"/>
                <a:gd name="T6" fmla="*/ 10 w 133"/>
                <a:gd name="T7" fmla="*/ 14 h 228"/>
                <a:gd name="T8" fmla="*/ 5 w 133"/>
                <a:gd name="T9" fmla="*/ 17 h 228"/>
                <a:gd name="T10" fmla="*/ 1 w 133"/>
                <a:gd name="T11" fmla="*/ 20 h 228"/>
                <a:gd name="T12" fmla="*/ 0 w 133"/>
                <a:gd name="T13" fmla="*/ 22 h 228"/>
                <a:gd name="T14" fmla="*/ 0 w 133"/>
                <a:gd name="T15" fmla="*/ 23 h 228"/>
                <a:gd name="T16" fmla="*/ 2 w 133"/>
                <a:gd name="T17" fmla="*/ 21 h 228"/>
                <a:gd name="T18" fmla="*/ 6 w 133"/>
                <a:gd name="T19" fmla="*/ 19 h 228"/>
                <a:gd name="T20" fmla="*/ 10 w 133"/>
                <a:gd name="T21" fmla="*/ 17 h 228"/>
                <a:gd name="T22" fmla="*/ 15 w 133"/>
                <a:gd name="T23" fmla="*/ 15 h 228"/>
                <a:gd name="T24" fmla="*/ 15 w 133"/>
                <a:gd name="T25" fmla="*/ 17 h 228"/>
                <a:gd name="T26" fmla="*/ 14 w 133"/>
                <a:gd name="T27" fmla="*/ 25 h 228"/>
                <a:gd name="T28" fmla="*/ 12 w 133"/>
                <a:gd name="T29" fmla="*/ 29 h 228"/>
                <a:gd name="T30" fmla="*/ 8 w 133"/>
                <a:gd name="T31" fmla="*/ 33 h 228"/>
                <a:gd name="T32" fmla="*/ 4 w 133"/>
                <a:gd name="T33" fmla="*/ 37 h 228"/>
                <a:gd name="T34" fmla="*/ 2 w 133"/>
                <a:gd name="T35" fmla="*/ 40 h 228"/>
                <a:gd name="T36" fmla="*/ 1 w 133"/>
                <a:gd name="T37" fmla="*/ 42 h 228"/>
                <a:gd name="T38" fmla="*/ 2 w 133"/>
                <a:gd name="T39" fmla="*/ 43 h 228"/>
                <a:gd name="T40" fmla="*/ 4 w 133"/>
                <a:gd name="T41" fmla="*/ 39 h 228"/>
                <a:gd name="T42" fmla="*/ 11 w 133"/>
                <a:gd name="T43" fmla="*/ 33 h 228"/>
                <a:gd name="T44" fmla="*/ 14 w 133"/>
                <a:gd name="T45" fmla="*/ 36 h 228"/>
                <a:gd name="T46" fmla="*/ 15 w 133"/>
                <a:gd name="T47" fmla="*/ 51 h 228"/>
                <a:gd name="T48" fmla="*/ 16 w 133"/>
                <a:gd name="T49" fmla="*/ 57 h 228"/>
                <a:gd name="T50" fmla="*/ 16 w 133"/>
                <a:gd name="T51" fmla="*/ 57 h 228"/>
                <a:gd name="T52" fmla="*/ 16 w 133"/>
                <a:gd name="T53" fmla="*/ 50 h 228"/>
                <a:gd name="T54" fmla="*/ 16 w 133"/>
                <a:gd name="T55" fmla="*/ 34 h 228"/>
                <a:gd name="T56" fmla="*/ 17 w 133"/>
                <a:gd name="T57" fmla="*/ 28 h 228"/>
                <a:gd name="T58" fmla="*/ 18 w 133"/>
                <a:gd name="T59" fmla="*/ 29 h 228"/>
                <a:gd name="T60" fmla="*/ 20 w 133"/>
                <a:gd name="T61" fmla="*/ 33 h 228"/>
                <a:gd name="T62" fmla="*/ 27 w 133"/>
                <a:gd name="T63" fmla="*/ 41 h 228"/>
                <a:gd name="T64" fmla="*/ 31 w 133"/>
                <a:gd name="T65" fmla="*/ 43 h 228"/>
                <a:gd name="T66" fmla="*/ 29 w 133"/>
                <a:gd name="T67" fmla="*/ 41 h 228"/>
                <a:gd name="T68" fmla="*/ 26 w 133"/>
                <a:gd name="T69" fmla="*/ 36 h 228"/>
                <a:gd name="T70" fmla="*/ 21 w 133"/>
                <a:gd name="T71" fmla="*/ 29 h 228"/>
                <a:gd name="T72" fmla="*/ 19 w 133"/>
                <a:gd name="T73" fmla="*/ 24 h 228"/>
                <a:gd name="T74" fmla="*/ 20 w 133"/>
                <a:gd name="T75" fmla="*/ 17 h 228"/>
                <a:gd name="T76" fmla="*/ 20 w 133"/>
                <a:gd name="T77" fmla="*/ 15 h 228"/>
                <a:gd name="T78" fmla="*/ 21 w 133"/>
                <a:gd name="T79" fmla="*/ 15 h 228"/>
                <a:gd name="T80" fmla="*/ 25 w 133"/>
                <a:gd name="T81" fmla="*/ 19 h 228"/>
                <a:gd name="T82" fmla="*/ 31 w 133"/>
                <a:gd name="T83" fmla="*/ 24 h 228"/>
                <a:gd name="T84" fmla="*/ 33 w 133"/>
                <a:gd name="T85" fmla="*/ 26 h 228"/>
                <a:gd name="T86" fmla="*/ 31 w 133"/>
                <a:gd name="T87" fmla="*/ 23 h 228"/>
                <a:gd name="T88" fmla="*/ 28 w 133"/>
                <a:gd name="T89" fmla="*/ 19 h 228"/>
                <a:gd name="T90" fmla="*/ 24 w 133"/>
                <a:gd name="T91" fmla="*/ 15 h 228"/>
                <a:gd name="T92" fmla="*/ 23 w 133"/>
                <a:gd name="T93" fmla="*/ 12 h 228"/>
                <a:gd name="T94" fmla="*/ 23 w 133"/>
                <a:gd name="T95" fmla="*/ 6 h 228"/>
                <a:gd name="T96" fmla="*/ 25 w 133"/>
                <a:gd name="T97" fmla="*/ 1 h 228"/>
                <a:gd name="T98" fmla="*/ 24 w 133"/>
                <a:gd name="T99" fmla="*/ 0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648"/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1 w 264"/>
                <a:gd name="T1" fmla="*/ 6 h 209"/>
                <a:gd name="T2" fmla="*/ 5 w 264"/>
                <a:gd name="T3" fmla="*/ 9 h 209"/>
                <a:gd name="T4" fmla="*/ 8 w 264"/>
                <a:gd name="T5" fmla="*/ 11 h 209"/>
                <a:gd name="T6" fmla="*/ 13 w 264"/>
                <a:gd name="T7" fmla="*/ 13 h 209"/>
                <a:gd name="T8" fmla="*/ 15 w 264"/>
                <a:gd name="T9" fmla="*/ 19 h 209"/>
                <a:gd name="T10" fmla="*/ 15 w 264"/>
                <a:gd name="T11" fmla="*/ 30 h 209"/>
                <a:gd name="T12" fmla="*/ 16 w 264"/>
                <a:gd name="T13" fmla="*/ 35 h 209"/>
                <a:gd name="T14" fmla="*/ 17 w 264"/>
                <a:gd name="T15" fmla="*/ 34 h 209"/>
                <a:gd name="T16" fmla="*/ 17 w 264"/>
                <a:gd name="T17" fmla="*/ 28 h 209"/>
                <a:gd name="T18" fmla="*/ 18 w 264"/>
                <a:gd name="T19" fmla="*/ 18 h 209"/>
                <a:gd name="T20" fmla="*/ 19 w 264"/>
                <a:gd name="T21" fmla="*/ 15 h 209"/>
                <a:gd name="T22" fmla="*/ 22 w 264"/>
                <a:gd name="T23" fmla="*/ 18 h 209"/>
                <a:gd name="T24" fmla="*/ 26 w 264"/>
                <a:gd name="T25" fmla="*/ 22 h 209"/>
                <a:gd name="T26" fmla="*/ 29 w 264"/>
                <a:gd name="T27" fmla="*/ 24 h 209"/>
                <a:gd name="T28" fmla="*/ 31 w 264"/>
                <a:gd name="T29" fmla="*/ 31 h 209"/>
                <a:gd name="T30" fmla="*/ 34 w 264"/>
                <a:gd name="T31" fmla="*/ 47 h 209"/>
                <a:gd name="T32" fmla="*/ 37 w 264"/>
                <a:gd name="T33" fmla="*/ 53 h 209"/>
                <a:gd name="T34" fmla="*/ 37 w 264"/>
                <a:gd name="T35" fmla="*/ 50 h 209"/>
                <a:gd name="T36" fmla="*/ 35 w 264"/>
                <a:gd name="T37" fmla="*/ 44 h 209"/>
                <a:gd name="T38" fmla="*/ 34 w 264"/>
                <a:gd name="T39" fmla="*/ 31 h 209"/>
                <a:gd name="T40" fmla="*/ 37 w 264"/>
                <a:gd name="T41" fmla="*/ 29 h 209"/>
                <a:gd name="T42" fmla="*/ 46 w 264"/>
                <a:gd name="T43" fmla="*/ 34 h 209"/>
                <a:gd name="T44" fmla="*/ 56 w 264"/>
                <a:gd name="T45" fmla="*/ 39 h 209"/>
                <a:gd name="T46" fmla="*/ 64 w 264"/>
                <a:gd name="T47" fmla="*/ 44 h 209"/>
                <a:gd name="T48" fmla="*/ 66 w 264"/>
                <a:gd name="T49" fmla="*/ 46 h 209"/>
                <a:gd name="T50" fmla="*/ 66 w 264"/>
                <a:gd name="T51" fmla="*/ 44 h 209"/>
                <a:gd name="T52" fmla="*/ 62 w 264"/>
                <a:gd name="T53" fmla="*/ 41 h 209"/>
                <a:gd name="T54" fmla="*/ 54 w 264"/>
                <a:gd name="T55" fmla="*/ 36 h 209"/>
                <a:gd name="T56" fmla="*/ 45 w 264"/>
                <a:gd name="T57" fmla="*/ 30 h 209"/>
                <a:gd name="T58" fmla="*/ 37 w 264"/>
                <a:gd name="T59" fmla="*/ 26 h 209"/>
                <a:gd name="T60" fmla="*/ 34 w 264"/>
                <a:gd name="T61" fmla="*/ 24 h 209"/>
                <a:gd name="T62" fmla="*/ 36 w 264"/>
                <a:gd name="T63" fmla="*/ 24 h 209"/>
                <a:gd name="T64" fmla="*/ 40 w 264"/>
                <a:gd name="T65" fmla="*/ 22 h 209"/>
                <a:gd name="T66" fmla="*/ 47 w 264"/>
                <a:gd name="T67" fmla="*/ 21 h 209"/>
                <a:gd name="T68" fmla="*/ 55 w 264"/>
                <a:gd name="T69" fmla="*/ 21 h 209"/>
                <a:gd name="T70" fmla="*/ 62 w 264"/>
                <a:gd name="T71" fmla="*/ 21 h 209"/>
                <a:gd name="T72" fmla="*/ 66 w 264"/>
                <a:gd name="T73" fmla="*/ 23 h 209"/>
                <a:gd name="T74" fmla="*/ 65 w 264"/>
                <a:gd name="T75" fmla="*/ 21 h 209"/>
                <a:gd name="T76" fmla="*/ 61 w 264"/>
                <a:gd name="T77" fmla="*/ 19 h 209"/>
                <a:gd name="T78" fmla="*/ 54 w 264"/>
                <a:gd name="T79" fmla="*/ 19 h 209"/>
                <a:gd name="T80" fmla="*/ 44 w 264"/>
                <a:gd name="T81" fmla="*/ 19 h 209"/>
                <a:gd name="T82" fmla="*/ 37 w 264"/>
                <a:gd name="T83" fmla="*/ 20 h 209"/>
                <a:gd name="T84" fmla="*/ 34 w 264"/>
                <a:gd name="T85" fmla="*/ 19 h 209"/>
                <a:gd name="T86" fmla="*/ 30 w 264"/>
                <a:gd name="T87" fmla="*/ 18 h 209"/>
                <a:gd name="T88" fmla="*/ 26 w 264"/>
                <a:gd name="T89" fmla="*/ 15 h 209"/>
                <a:gd name="T90" fmla="*/ 23 w 264"/>
                <a:gd name="T91" fmla="*/ 12 h 209"/>
                <a:gd name="T92" fmla="*/ 24 w 264"/>
                <a:gd name="T93" fmla="*/ 10 h 209"/>
                <a:gd name="T94" fmla="*/ 29 w 264"/>
                <a:gd name="T95" fmla="*/ 8 h 209"/>
                <a:gd name="T96" fmla="*/ 35 w 264"/>
                <a:gd name="T97" fmla="*/ 5 h 209"/>
                <a:gd name="T98" fmla="*/ 40 w 264"/>
                <a:gd name="T99" fmla="*/ 2 h 209"/>
                <a:gd name="T100" fmla="*/ 43 w 264"/>
                <a:gd name="T101" fmla="*/ 2 h 209"/>
                <a:gd name="T102" fmla="*/ 40 w 264"/>
                <a:gd name="T103" fmla="*/ 0 h 209"/>
                <a:gd name="T104" fmla="*/ 36 w 264"/>
                <a:gd name="T105" fmla="*/ 2 h 209"/>
                <a:gd name="T106" fmla="*/ 31 w 264"/>
                <a:gd name="T107" fmla="*/ 4 h 209"/>
                <a:gd name="T108" fmla="*/ 25 w 264"/>
                <a:gd name="T109" fmla="*/ 7 h 209"/>
                <a:gd name="T110" fmla="*/ 21 w 264"/>
                <a:gd name="T111" fmla="*/ 9 h 209"/>
                <a:gd name="T112" fmla="*/ 18 w 264"/>
                <a:gd name="T113" fmla="*/ 10 h 209"/>
                <a:gd name="T114" fmla="*/ 14 w 264"/>
                <a:gd name="T115" fmla="*/ 10 h 209"/>
                <a:gd name="T116" fmla="*/ 11 w 264"/>
                <a:gd name="T117" fmla="*/ 8 h 209"/>
                <a:gd name="T118" fmla="*/ 7 w 264"/>
                <a:gd name="T119" fmla="*/ 6 h 209"/>
                <a:gd name="T120" fmla="*/ 4 w 264"/>
                <a:gd name="T121" fmla="*/ 5 h 209"/>
                <a:gd name="T122" fmla="*/ 1 w 264"/>
                <a:gd name="T123" fmla="*/ 5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7" name="Text Box 649"/>
          <p:cNvSpPr txBox="1">
            <a:spLocks noChangeArrowheads="1"/>
          </p:cNvSpPr>
          <p:nvPr/>
        </p:nvSpPr>
        <p:spPr bwMode="auto">
          <a:xfrm>
            <a:off x="2212975" y="404664"/>
            <a:ext cx="4665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BÀI 14</a:t>
            </a:r>
          </a:p>
        </p:txBody>
      </p:sp>
      <p:sp>
        <p:nvSpPr>
          <p:cNvPr id="668" name="WordArt 650"/>
          <p:cNvSpPr>
            <a:spLocks noChangeArrowheads="1" noChangeShapeType="1" noTextEdit="1"/>
          </p:cNvSpPr>
          <p:nvPr/>
        </p:nvSpPr>
        <p:spPr bwMode="auto">
          <a:xfrm>
            <a:off x="1447800" y="1528614"/>
            <a:ext cx="6705600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BẢN VẼ CƠ KHÍ</a:t>
            </a:r>
          </a:p>
        </p:txBody>
      </p:sp>
      <p:sp>
        <p:nvSpPr>
          <p:cNvPr id="669" name="AutoShape 9"/>
          <p:cNvSpPr>
            <a:spLocks noChangeArrowheads="1"/>
          </p:cNvSpPr>
          <p:nvPr/>
        </p:nvSpPr>
        <p:spPr bwMode="auto">
          <a:xfrm>
            <a:off x="113870" y="3274408"/>
            <a:ext cx="4204712" cy="1066800"/>
          </a:xfrm>
          <a:prstGeom prst="flowChartDecisi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0973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0"/>
      <p:bldP spid="668" grpId="0" animBg="1"/>
      <p:bldP spid="6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843" y="725835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BẢN VẼ LẮP</a:t>
            </a:r>
          </a:p>
        </p:txBody>
      </p:sp>
      <p:pic>
        <p:nvPicPr>
          <p:cNvPr id="6" name="Picture 2" descr="C:\Users\qphuc\Desktop\2 ban ve bo vong d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05136"/>
            <a:ext cx="4788025" cy="54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qphuc\Desktop\gf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8" y="1252648"/>
            <a:ext cx="4099692" cy="54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</p:spTree>
    <p:extLst>
      <p:ext uri="{BB962C8B-B14F-4D97-AF65-F5344CB8AC3E}">
        <p14:creationId xmlns:p14="http://schemas.microsoft.com/office/powerpoint/2010/main" val="20127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63" y="797843"/>
            <a:ext cx="9139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14.8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nghiên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alt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pic>
        <p:nvPicPr>
          <p:cNvPr id="4" name="Picture 2" descr="C:\Users\qphuc\Desktop\BẢN VẼ CƠ KHÍ- 5512\1u-16576442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84782"/>
            <a:ext cx="8728645" cy="53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497051" y="1340768"/>
            <a:ext cx="8159424" cy="4082314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BVCL.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2.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BVCT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BVL.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kê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4. Cho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BVL.</a:t>
            </a:r>
          </a:p>
          <a:p>
            <a:pPr>
              <a:defRPr/>
            </a:pPr>
            <a:endParaRPr lang="en-US" sz="3200" i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843" y="725835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BẢN VẼ LẮP</a:t>
            </a:r>
          </a:p>
        </p:txBody>
      </p:sp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28963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lắp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lắp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7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843" y="725835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BẢN VẼ LẮP</a:t>
            </a:r>
          </a:p>
        </p:txBody>
      </p:sp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2" name="Rectangle 1"/>
          <p:cNvSpPr/>
          <p:nvPr/>
        </p:nvSpPr>
        <p:spPr>
          <a:xfrm>
            <a:off x="307851" y="1412776"/>
            <a:ext cx="8836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AutoNum type="arabicPeriod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lắp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kê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92494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lắp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tiêt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phẩm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lắp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quản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9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3343" y="873152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Plaque 3"/>
          <p:cNvSpPr/>
          <p:nvPr/>
        </p:nvSpPr>
        <p:spPr>
          <a:xfrm>
            <a:off x="755576" y="2060848"/>
            <a:ext cx="7992888" cy="2736304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14.8 (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BVCT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A4.</a:t>
            </a:r>
          </a:p>
        </p:txBody>
      </p:sp>
    </p:spTree>
    <p:extLst>
      <p:ext uri="{BB962C8B-B14F-4D97-AF65-F5344CB8AC3E}">
        <p14:creationId xmlns:p14="http://schemas.microsoft.com/office/powerpoint/2010/main" val="20349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pic>
        <p:nvPicPr>
          <p:cNvPr id="6" name="Picture 2" descr="C:\Users\qphuc\Desktop\BẢN VẼ CƠ KHÍ- 5512\1u-16576442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" y="620689"/>
            <a:ext cx="9052173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pic>
        <p:nvPicPr>
          <p:cNvPr id="6" name="Picture 2" descr="C:\Users\qphuc\Desktop\BẢN VẼ CƠ KHÍ- 5512\1u-165764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" y="620689"/>
            <a:ext cx="609984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1124744"/>
            <a:ext cx="2880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tháo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BVCT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A4.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56176" y="620689"/>
            <a:ext cx="0" cy="6237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1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9712" y="869269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22" y="1196752"/>
            <a:ext cx="4468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916832"/>
            <a:ext cx="7848872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Sưu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cơm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robot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...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lắp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43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235">
            <a:off x="1704675" y="1225155"/>
            <a:ext cx="5363951" cy="43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19287"/>
            <a:ext cx="4384933" cy="571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5408" y="46054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511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5496" y="1309828"/>
            <a:ext cx="5040560" cy="4639451"/>
            <a:chOff x="35" y="1051"/>
            <a:chExt cx="3711" cy="3179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1051"/>
              <a:ext cx="3217" cy="2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5" y="3850"/>
              <a:ext cx="371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Bộ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đỡ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792" y="2685"/>
              <a:ext cx="720" cy="24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61" y="27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176" y="2814"/>
              <a:ext cx="768" cy="28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954" y="2967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839" y="2826"/>
              <a:ext cx="621" cy="5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659" y="328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316" y="2106"/>
              <a:ext cx="72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027" y="1965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2220" y="1530"/>
              <a:ext cx="768" cy="5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979" y="1383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884" y="1242"/>
              <a:ext cx="768" cy="48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652" y="1080"/>
              <a:ext cx="336" cy="29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885750" y="1878806"/>
            <a:ext cx="23586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Tấm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903355" y="2474119"/>
            <a:ext cx="180281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885750" y="3040856"/>
            <a:ext cx="202934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Vít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874013" y="3640931"/>
            <a:ext cx="214201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Trục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878707" y="4245769"/>
            <a:ext cx="185915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ốc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868144" y="4850606"/>
            <a:ext cx="259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Con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lăn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406369" y="956566"/>
            <a:ext cx="4198079" cy="2516187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32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41666" r="52344" b="19792"/>
          <a:stretch>
            <a:fillRect/>
          </a:stretch>
        </p:blipFill>
        <p:spPr bwMode="auto">
          <a:xfrm>
            <a:off x="571243" y="3895532"/>
            <a:ext cx="2200557" cy="198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74320" y="1340768"/>
            <a:ext cx="4419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vẽ</a:t>
            </a:r>
            <a:r>
              <a:rPr lang="en-US" alt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chi </a:t>
            </a:r>
            <a:r>
              <a:rPr lang="en-US" alt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GIÁ ĐỠ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2400" b="1" dirty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20" y="660769"/>
            <a:ext cx="4659575" cy="619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797768"/>
            <a:ext cx="453174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286" y="1268760"/>
            <a:ext cx="4364262" cy="3102817"/>
            <a:chOff x="35" y="1051"/>
            <a:chExt cx="3711" cy="336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1051"/>
              <a:ext cx="3217" cy="26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5" y="3850"/>
              <a:ext cx="3711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Bản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vẽ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lắp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bộ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đỡ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792" y="2685"/>
              <a:ext cx="720" cy="24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61" y="27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176" y="2814"/>
              <a:ext cx="768" cy="28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954" y="2967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839" y="2826"/>
              <a:ext cx="621" cy="5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659" y="328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316" y="2106"/>
              <a:ext cx="72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027" y="1965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2220" y="1530"/>
              <a:ext cx="768" cy="5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979" y="1383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884" y="1242"/>
              <a:ext cx="768" cy="48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652" y="1080"/>
              <a:ext cx="336" cy="29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9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94" y="670952"/>
            <a:ext cx="4531741" cy="61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" y="670952"/>
            <a:ext cx="4416756" cy="619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pic>
        <p:nvPicPr>
          <p:cNvPr id="6146" name="Picture 2" descr="C:\Users\qphuc\Desktop\BẢN VẼ CƠ KHÍ- 5512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20688"/>
            <a:ext cx="643944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444208" y="620688"/>
            <a:ext cx="0" cy="6237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72887" y="1052736"/>
            <a:ext cx="2448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chặn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2927" y="3298017"/>
            <a:ext cx="24482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diễn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diễn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tên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thuật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497051" y="1628800"/>
            <a:ext cx="8159424" cy="3794282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BVCT.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3. Cho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BVCT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BVCT.</a:t>
            </a:r>
          </a:p>
          <a:p>
            <a:pPr>
              <a:defRPr/>
            </a:pPr>
            <a:endParaRPr lang="en-US" sz="3200" i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827" y="869851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</p:spTree>
    <p:extLst>
      <p:ext uri="{BB962C8B-B14F-4D97-AF65-F5344CB8AC3E}">
        <p14:creationId xmlns:p14="http://schemas.microsoft.com/office/powerpoint/2010/main" val="17479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Rot="1" noChangeArrowheads="1"/>
          </p:cNvSpPr>
          <p:nvPr/>
        </p:nvSpPr>
        <p:spPr bwMode="auto">
          <a:xfrm>
            <a:off x="4763" y="0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14: BẢN  VẼ  CƠ  KHÍ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35" y="797843"/>
            <a:ext cx="4048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BẢN VẼ CHI TIẾT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46910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1096</Words>
  <Application>Microsoft Office PowerPoint</Application>
  <PresentationFormat>On-screen Show (4:3)</PresentationFormat>
  <Paragraphs>140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.VnArial</vt:lpstr>
      <vt:lpstr>Arial</vt:lpstr>
      <vt:lpstr>Calibri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98</cp:revision>
  <dcterms:created xsi:type="dcterms:W3CDTF">2021-12-04T02:47:29Z</dcterms:created>
  <dcterms:modified xsi:type="dcterms:W3CDTF">2022-08-30T03:46:22Z</dcterms:modified>
  <cp:category>TV_STEM</cp:category>
</cp:coreProperties>
</file>