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40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image" Target="../media/image13.png"/><Relationship Id="rId26" Type="http://schemas.openxmlformats.org/officeDocument/2006/relationships/slide" Target="slide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8.gif"/><Relationship Id="rId17" Type="http://schemas.openxmlformats.org/officeDocument/2006/relationships/slide" Target="slide8.xml"/><Relationship Id="rId25" Type="http://schemas.openxmlformats.org/officeDocument/2006/relationships/image" Target="../media/image17.png"/><Relationship Id="rId2" Type="http://schemas.openxmlformats.org/officeDocument/2006/relationships/audio" Target="../media/media1.wma"/><Relationship Id="rId16" Type="http://schemas.openxmlformats.org/officeDocument/2006/relationships/image" Target="../media/image12.gif"/><Relationship Id="rId20" Type="http://schemas.openxmlformats.org/officeDocument/2006/relationships/slide" Target="slide2.xml"/><Relationship Id="rId29" Type="http://schemas.openxmlformats.org/officeDocument/2006/relationships/image" Target="../media/image19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slide" Target="slide4.xml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openxmlformats.org/officeDocument/2006/relationships/slide" Target="slide6.xml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slide" Target="slide3.xml"/><Relationship Id="rId27" Type="http://schemas.openxmlformats.org/officeDocument/2006/relationships/image" Target="../media/image18.png"/><Relationship Id="rId30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267200" y="704850"/>
            <a:ext cx="7677150" cy="5334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Câu hỏi 1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1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3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4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5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6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19"/>
            <a:ext cx="9793432" cy="1325563"/>
          </a:xfrm>
        </p:spPr>
        <p:txBody>
          <a:bodyPr/>
          <a:lstStyle/>
          <a:p>
            <a:r>
              <a:rPr lang="en-US" b="1"/>
              <a:t>Làm tiếp nội dung bài học vào đây bạn nhé!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5542" y="3941814"/>
            <a:ext cx="10580915" cy="525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0000"/>
                </a:solidFill>
              </a:rPr>
              <a:t>ĐĂNG KÝ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ủng hộ kênh, tạo động lực cho mình làm thêm nhiều trò chơi hơn trong thời gian tới bạn nhé !</a:t>
            </a: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77</Words>
  <Application>Microsoft Office PowerPoint</Application>
  <PresentationFormat>Widescreen</PresentationFormat>
  <Paragraphs>14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tiếp nội dung bài học vào đây bạn nhé!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Vo Van Xin Em</cp:lastModifiedBy>
  <cp:revision>117</cp:revision>
  <dcterms:created xsi:type="dcterms:W3CDTF">2018-10-29T09:59:25Z</dcterms:created>
  <dcterms:modified xsi:type="dcterms:W3CDTF">2019-04-02T05:54:27Z</dcterms:modified>
</cp:coreProperties>
</file>