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76" r:id="rId1"/>
  </p:sldMasterIdLst>
  <p:notesMasterIdLst>
    <p:notesMasterId r:id="rId28"/>
  </p:notesMasterIdLst>
  <p:handoutMasterIdLst>
    <p:handoutMasterId r:id="rId29"/>
  </p:handoutMasterIdLst>
  <p:sldIdLst>
    <p:sldId id="3359" r:id="rId2"/>
    <p:sldId id="3360" r:id="rId3"/>
    <p:sldId id="3361" r:id="rId4"/>
    <p:sldId id="3338" r:id="rId5"/>
    <p:sldId id="3328" r:id="rId6"/>
    <p:sldId id="3354" r:id="rId7"/>
    <p:sldId id="3327" r:id="rId8"/>
    <p:sldId id="3352" r:id="rId9"/>
    <p:sldId id="3362" r:id="rId10"/>
    <p:sldId id="3333" r:id="rId11"/>
    <p:sldId id="3335" r:id="rId12"/>
    <p:sldId id="3350" r:id="rId13"/>
    <p:sldId id="3331" r:id="rId14"/>
    <p:sldId id="3336" r:id="rId15"/>
    <p:sldId id="3363" r:id="rId16"/>
    <p:sldId id="3325" r:id="rId17"/>
    <p:sldId id="3326" r:id="rId18"/>
    <p:sldId id="3349" r:id="rId19"/>
    <p:sldId id="3351" r:id="rId20"/>
    <p:sldId id="3329" r:id="rId21"/>
    <p:sldId id="3364" r:id="rId22"/>
    <p:sldId id="3330" r:id="rId23"/>
    <p:sldId id="3353" r:id="rId24"/>
    <p:sldId id="3332" r:id="rId25"/>
    <p:sldId id="3334" r:id="rId26"/>
    <p:sldId id="3365" r:id="rId27"/>
  </p:sldIdLst>
  <p:sldSz cx="12858750" cy="7232650"/>
  <p:notesSz cx="6858000" cy="9144000"/>
  <p:custDataLst>
    <p:tags r:id="rId3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D7"/>
    <a:srgbClr val="F2F2F2"/>
    <a:srgbClr val="1D6DC2"/>
    <a:srgbClr val="08B689"/>
    <a:srgbClr val="79B50F"/>
    <a:srgbClr val="09B0DE"/>
    <a:srgbClr val="6669D2"/>
    <a:srgbClr val="33BE9B"/>
    <a:srgbClr val="33FCC4"/>
    <a:srgbClr val="42D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7" autoAdjust="0"/>
    <p:restoredTop sz="92986" autoAdjust="0"/>
  </p:normalViewPr>
  <p:slideViewPr>
    <p:cSldViewPr>
      <p:cViewPr varScale="1">
        <p:scale>
          <a:sx n="71" d="100"/>
          <a:sy n="71" d="100"/>
        </p:scale>
        <p:origin x="570" y="54"/>
      </p:cViewPr>
      <p:guideLst>
        <p:guide orient="horz" pos="328"/>
        <p:guide pos="4050"/>
        <p:guide orient="horz" pos="4183"/>
        <p:guide pos="7588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</c:spPr>
          <c:val>
            <c:numRef>
              <c:f>Sheet1!$B$2:$B$6</c:f>
              <c:numCache>
                <c:formatCode>General</c:formatCode>
                <c:ptCount val="5"/>
                <c:pt idx="0">
                  <c:v>28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BC-44F8-9FC5-80B34BC0E1D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numCache>
                      <c:formatCode>m/d/yyyy</c:formatCode>
                      <c:ptCount val="5"/>
                      <c:pt idx="0">
                        <c:v>37261</c:v>
                      </c:pt>
                      <c:pt idx="1">
                        <c:v>37262</c:v>
                      </c:pt>
                      <c:pt idx="2">
                        <c:v>37263</c:v>
                      </c:pt>
                      <c:pt idx="3">
                        <c:v>37264</c:v>
                      </c:pt>
                      <c:pt idx="4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1"/>
          <c:order val="1"/>
          <c:spPr>
            <a:solidFill>
              <a:schemeClr val="accent2"/>
            </a:solidFill>
          </c:spPr>
          <c:val>
            <c:numRef>
              <c:f>Sheet1!$C$2:$C$6</c:f>
              <c:numCache>
                <c:formatCode>General</c:formatCode>
                <c:ptCount val="5"/>
                <c:pt idx="0">
                  <c:v>22</c:v>
                </c:pt>
                <c:pt idx="1">
                  <c:v>18</c:v>
                </c:pt>
                <c:pt idx="2">
                  <c:v>20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BC-44F8-9FC5-80B34BC0E1D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numCache>
                      <c:formatCode>m/d/yyyy</c:formatCode>
                      <c:ptCount val="5"/>
                      <c:pt idx="0">
                        <c:v>37261</c:v>
                      </c:pt>
                      <c:pt idx="1">
                        <c:v>37262</c:v>
                      </c:pt>
                      <c:pt idx="2">
                        <c:v>37263</c:v>
                      </c:pt>
                      <c:pt idx="3">
                        <c:v>37264</c:v>
                      </c:pt>
                      <c:pt idx="4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2"/>
          <c:order val="2"/>
          <c:spPr>
            <a:solidFill>
              <a:schemeClr val="accent3"/>
            </a:solidFill>
            <a:ln w="25400">
              <a:noFill/>
            </a:ln>
          </c:spPr>
          <c:val>
            <c:numRef>
              <c:f>Sheet1!$D$2:$D$6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19</c:v>
                </c:pt>
                <c:pt idx="4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BC-44F8-9FC5-80B34BC0E1D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12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numCache>
                      <c:formatCode>m/d/yyyy</c:formatCode>
                      <c:ptCount val="5"/>
                      <c:pt idx="0">
                        <c:v>37261</c:v>
                      </c:pt>
                      <c:pt idx="1">
                        <c:v>37262</c:v>
                      </c:pt>
                      <c:pt idx="2">
                        <c:v>37263</c:v>
                      </c:pt>
                      <c:pt idx="3">
                        <c:v>37264</c:v>
                      </c:pt>
                      <c:pt idx="4">
                        <c:v>37265</c:v>
                      </c:pt>
                    </c:numCache>
                  </c:numRef>
                </c15:cat>
              </c15:filteredCategoryTitle>
            </c:ext>
          </c:extLst>
        </c:ser>
        <c:ser>
          <c:idx val="3"/>
          <c:order val="3"/>
          <c:spPr>
            <a:solidFill>
              <a:schemeClr val="accent4"/>
            </a:solidFill>
            <a:ln w="25400">
              <a:noFill/>
            </a:ln>
          </c:spPr>
          <c:val>
            <c:numRef>
              <c:f>Sheet1!$E$2:$E$6</c:f>
              <c:numCache>
                <c:formatCode>General</c:formatCode>
                <c:ptCount val="5"/>
                <c:pt idx="0">
                  <c:v>20</c:v>
                </c:pt>
                <c:pt idx="1">
                  <c:v>12</c:v>
                </c:pt>
                <c:pt idx="2">
                  <c:v>12</c:v>
                </c:pt>
                <c:pt idx="3">
                  <c:v>9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0BC-44F8-9FC5-80B34BC0E1D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Series 23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Sheet1!$A$2:$A$6</c15:sqref>
                        </c15:formulaRef>
                      </c:ext>
                    </c:extLst>
                    <c:numCache>
                      <c:formatCode>m/d/yyyy</c:formatCode>
                      <c:ptCount val="5"/>
                      <c:pt idx="0">
                        <c:v>37261</c:v>
                      </c:pt>
                      <c:pt idx="1">
                        <c:v>37262</c:v>
                      </c:pt>
                      <c:pt idx="2">
                        <c:v>37263</c:v>
                      </c:pt>
                      <c:pt idx="3">
                        <c:v>37264</c:v>
                      </c:pt>
                      <c:pt idx="4">
                        <c:v>37265</c:v>
                      </c:pt>
                    </c:numCache>
                  </c:num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368320"/>
        <c:axId val="1023367760"/>
      </c:areaChart>
      <c:catAx>
        <c:axId val="10233683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1023367760"/>
        <c:crosses val="autoZero"/>
        <c:auto val="1"/>
        <c:lblAlgn val="ctr"/>
        <c:lblOffset val="100"/>
        <c:noMultiLvlLbl val="1"/>
      </c:catAx>
      <c:valAx>
        <c:axId val="10233677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23368320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>
          <a:latin typeface="Arial" panose="020B0604020202020204" pitchFamily="34" charset="0"/>
          <a:ea typeface="微软雅黑" panose="020B0503020204020204" pitchFamily="34" charset="-122"/>
          <a:cs typeface="+mn-ea"/>
          <a:sym typeface="Arial" panose="020B0604020202020204" pitchFamily="34" charset="0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2017/9/7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2017/9/7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22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936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480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4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446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01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1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42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653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88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6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000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3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541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defTabSz="684213" fontAlgn="base">
              <a:spcBef>
                <a:spcPct val="0"/>
              </a:spcBef>
              <a:spcAft>
                <a:spcPct val="0"/>
              </a:spcAft>
            </a:pPr>
            <a:fld id="{9C602251-43D7-4D1D-B3D2-19BD9A52692A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 defTabSz="68421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291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109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866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43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850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9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4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67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56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835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11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8" t="-1628" r="-1638" b="-1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6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3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10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93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01" y="-3208510"/>
            <a:ext cx="10441160" cy="10441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021"/>
            <a:ext cx="12858750" cy="5149570"/>
          </a:xfrm>
          <a:prstGeom prst="rect">
            <a:avLst/>
          </a:prstGeom>
        </p:spPr>
      </p:pic>
      <p:sp>
        <p:nvSpPr>
          <p:cNvPr id="21" name="TextBox 84"/>
          <p:cNvSpPr txBox="1"/>
          <p:nvPr/>
        </p:nvSpPr>
        <p:spPr>
          <a:xfrm>
            <a:off x="5983206" y="2824164"/>
            <a:ext cx="62344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chemeClr val="accent4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儿童成长教育</a:t>
            </a:r>
            <a:r>
              <a:rPr lang="en-US" altLang="zh-CN" sz="4800" dirty="0" smtClean="0">
                <a:solidFill>
                  <a:schemeClr val="accent4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PPT</a:t>
            </a:r>
            <a:r>
              <a:rPr lang="zh-CN" altLang="en-US" sz="4800" dirty="0" smtClean="0">
                <a:solidFill>
                  <a:schemeClr val="accent4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模板</a:t>
            </a:r>
            <a:endParaRPr lang="zh-CN" altLang="en-US" sz="4000" dirty="0">
              <a:solidFill>
                <a:schemeClr val="accent4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29375" y="1528093"/>
            <a:ext cx="267103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2017</a:t>
            </a:r>
            <a:endParaRPr lang="zh-CN" altLang="en-US" sz="9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405" y="5713141"/>
            <a:ext cx="857097" cy="857097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6203055" y="3531845"/>
            <a:ext cx="6174762" cy="607272"/>
          </a:xfrm>
          <a:prstGeom prst="roundRect">
            <a:avLst/>
          </a:prstGeom>
          <a:solidFill>
            <a:srgbClr val="FCFCF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26" tIns="64263" rIns="128526" bIns="64263"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3"/>
          <p:cNvSpPr txBox="1"/>
          <p:nvPr/>
        </p:nvSpPr>
        <p:spPr>
          <a:xfrm>
            <a:off x="6607631" y="3552730"/>
            <a:ext cx="5498177" cy="560668"/>
          </a:xfrm>
          <a:prstGeom prst="rect">
            <a:avLst/>
          </a:prstGeom>
          <a:noFill/>
        </p:spPr>
        <p:txBody>
          <a:bodyPr wrap="none" lIns="128526" tIns="64263" rIns="128526" bIns="64263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新年计划 儿童教育 成长教育</a:t>
            </a:r>
            <a:r>
              <a:rPr lang="en-US" altLang="zh-CN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800" dirty="0">
              <a:solidFill>
                <a:schemeClr val="accent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Group 91"/>
          <p:cNvGrpSpPr/>
          <p:nvPr/>
        </p:nvGrpSpPr>
        <p:grpSpPr bwMode="auto">
          <a:xfrm>
            <a:off x="6218122" y="3553665"/>
            <a:ext cx="549116" cy="829850"/>
            <a:chOff x="936" y="1480"/>
            <a:chExt cx="1589" cy="2402"/>
          </a:xfrm>
        </p:grpSpPr>
        <p:grpSp>
          <p:nvGrpSpPr>
            <p:cNvPr id="27" name="组合 26"/>
            <p:cNvGrpSpPr/>
            <p:nvPr/>
          </p:nvGrpSpPr>
          <p:grpSpPr bwMode="auto">
            <a:xfrm>
              <a:off x="985" y="1583"/>
              <a:ext cx="1441" cy="2299"/>
              <a:chOff x="1754168" y="3653262"/>
              <a:chExt cx="1857599" cy="296805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4219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chemeClr val="accent2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336919" y="4093187"/>
                <a:ext cx="689023" cy="2528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3797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63" y="3631368"/>
            <a:ext cx="2074262" cy="49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509495" y="4383515"/>
            <a:ext cx="4868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accent1"/>
                </a:solidFill>
              </a:rPr>
              <a:t>汇报</a:t>
            </a:r>
            <a:r>
              <a:rPr lang="zh-CN" altLang="en-US" sz="1600" b="1" smtClean="0">
                <a:solidFill>
                  <a:schemeClr val="accent1"/>
                </a:solidFill>
              </a:rPr>
              <a:t>人：千库网        汇报时间：</a:t>
            </a:r>
            <a:r>
              <a:rPr lang="en-US" altLang="zh-CN" sz="1600" b="1" smtClean="0">
                <a:solidFill>
                  <a:schemeClr val="accent1"/>
                </a:solidFill>
              </a:rPr>
              <a:t>XX</a:t>
            </a:r>
            <a:r>
              <a:rPr lang="zh-CN" altLang="en-US" sz="1600" b="1" smtClean="0">
                <a:solidFill>
                  <a:schemeClr val="accent1"/>
                </a:solidFill>
              </a:rPr>
              <a:t>年</a:t>
            </a:r>
            <a:r>
              <a:rPr lang="en-US" altLang="zh-CN" sz="1600" b="1" smtClean="0">
                <a:solidFill>
                  <a:schemeClr val="accent1"/>
                </a:solidFill>
              </a:rPr>
              <a:t>XX</a:t>
            </a:r>
            <a:r>
              <a:rPr lang="zh-CN" altLang="en-US" sz="1600" b="1" smtClean="0">
                <a:solidFill>
                  <a:schemeClr val="accent1"/>
                </a:solidFill>
              </a:rPr>
              <a:t>月</a:t>
            </a:r>
            <a:endParaRPr lang="zh-CN" altLang="en-US" sz="16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6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1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57E-6 -3.56453E-6 L 0.42037 0.000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2" y="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7654E-7 2.01932E-6 L 0.41457 -0.002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8" y="-11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 showWhenStopped="0">
                <p:cTn id="5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  <p:bldP spid="22" grpId="0"/>
      <p:bldP spid="24" grpId="0" animBg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47093" y="2807005"/>
            <a:ext cx="3964564" cy="2552816"/>
            <a:chOff x="4368418" y="2523549"/>
            <a:chExt cx="3626941" cy="2335418"/>
          </a:xfrm>
        </p:grpSpPr>
        <p:sp>
          <p:nvSpPr>
            <p:cNvPr id="3" name="Freeform 69"/>
            <p:cNvSpPr>
              <a:spLocks/>
            </p:cNvSpPr>
            <p:nvPr/>
          </p:nvSpPr>
          <p:spPr bwMode="auto">
            <a:xfrm rot="5400000">
              <a:off x="4570041" y="3489636"/>
              <a:ext cx="1059798" cy="404382"/>
            </a:xfrm>
            <a:custGeom>
              <a:avLst/>
              <a:gdLst>
                <a:gd name="T0" fmla="*/ 465 w 933"/>
                <a:gd name="T1" fmla="*/ 356 h 356"/>
                <a:gd name="T2" fmla="*/ 0 w 933"/>
                <a:gd name="T3" fmla="*/ 178 h 356"/>
                <a:gd name="T4" fmla="*/ 465 w 933"/>
                <a:gd name="T5" fmla="*/ 0 h 356"/>
                <a:gd name="T6" fmla="*/ 933 w 933"/>
                <a:gd name="T7" fmla="*/ 178 h 356"/>
                <a:gd name="T8" fmla="*/ 465 w 933"/>
                <a:gd name="T9" fmla="*/ 35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6">
                  <a:moveTo>
                    <a:pt x="465" y="356"/>
                  </a:moveTo>
                  <a:lnTo>
                    <a:pt x="0" y="178"/>
                  </a:lnTo>
                  <a:lnTo>
                    <a:pt x="465" y="0"/>
                  </a:lnTo>
                  <a:lnTo>
                    <a:pt x="933" y="178"/>
                  </a:lnTo>
                  <a:lnTo>
                    <a:pt x="465" y="3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Freeform 70"/>
            <p:cNvSpPr>
              <a:spLocks/>
            </p:cNvSpPr>
            <p:nvPr/>
          </p:nvSpPr>
          <p:spPr bwMode="auto">
            <a:xfrm rot="5400000">
              <a:off x="4470082" y="3060265"/>
              <a:ext cx="528195" cy="731522"/>
            </a:xfrm>
            <a:custGeom>
              <a:avLst/>
              <a:gdLst>
                <a:gd name="T0" fmla="*/ 465 w 465"/>
                <a:gd name="T1" fmla="*/ 178 h 644"/>
                <a:gd name="T2" fmla="*/ 0 w 465"/>
                <a:gd name="T3" fmla="*/ 0 h 644"/>
                <a:gd name="T4" fmla="*/ 0 w 465"/>
                <a:gd name="T5" fmla="*/ 364 h 644"/>
                <a:gd name="T6" fmla="*/ 465 w 465"/>
                <a:gd name="T7" fmla="*/ 644 h 644"/>
                <a:gd name="T8" fmla="*/ 465 w 465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178"/>
                  </a:moveTo>
                  <a:lnTo>
                    <a:pt x="0" y="0"/>
                  </a:lnTo>
                  <a:lnTo>
                    <a:pt x="0" y="364"/>
                  </a:lnTo>
                  <a:lnTo>
                    <a:pt x="465" y="644"/>
                  </a:lnTo>
                  <a:lnTo>
                    <a:pt x="465" y="178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Freeform 71"/>
            <p:cNvSpPr>
              <a:spLocks/>
            </p:cNvSpPr>
            <p:nvPr/>
          </p:nvSpPr>
          <p:spPr bwMode="auto">
            <a:xfrm rot="5400000">
              <a:off x="4468378" y="3590164"/>
              <a:ext cx="531603" cy="731522"/>
            </a:xfrm>
            <a:custGeom>
              <a:avLst/>
              <a:gdLst>
                <a:gd name="T0" fmla="*/ 0 w 468"/>
                <a:gd name="T1" fmla="*/ 178 h 644"/>
                <a:gd name="T2" fmla="*/ 468 w 468"/>
                <a:gd name="T3" fmla="*/ 0 h 644"/>
                <a:gd name="T4" fmla="*/ 468 w 468"/>
                <a:gd name="T5" fmla="*/ 364 h 644"/>
                <a:gd name="T6" fmla="*/ 0 w 468"/>
                <a:gd name="T7" fmla="*/ 644 h 644"/>
                <a:gd name="T8" fmla="*/ 0 w 468"/>
                <a:gd name="T9" fmla="*/ 178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178"/>
                  </a:moveTo>
                  <a:lnTo>
                    <a:pt x="468" y="0"/>
                  </a:lnTo>
                  <a:lnTo>
                    <a:pt x="468" y="364"/>
                  </a:lnTo>
                  <a:lnTo>
                    <a:pt x="0" y="644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Freeform 72"/>
            <p:cNvSpPr>
              <a:spLocks/>
            </p:cNvSpPr>
            <p:nvPr/>
          </p:nvSpPr>
          <p:spPr bwMode="auto">
            <a:xfrm rot="5400000">
              <a:off x="4931827" y="3564038"/>
              <a:ext cx="1697039" cy="254442"/>
            </a:xfrm>
            <a:custGeom>
              <a:avLst/>
              <a:gdLst>
                <a:gd name="T0" fmla="*/ 746 w 1494"/>
                <a:gd name="T1" fmla="*/ 224 h 224"/>
                <a:gd name="T2" fmla="*/ 0 w 1494"/>
                <a:gd name="T3" fmla="*/ 112 h 224"/>
                <a:gd name="T4" fmla="*/ 746 w 1494"/>
                <a:gd name="T5" fmla="*/ 0 h 224"/>
                <a:gd name="T6" fmla="*/ 1494 w 1494"/>
                <a:gd name="T7" fmla="*/ 112 h 224"/>
                <a:gd name="T8" fmla="*/ 746 w 1494"/>
                <a:gd name="T9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224"/>
                  </a:moveTo>
                  <a:lnTo>
                    <a:pt x="0" y="112"/>
                  </a:lnTo>
                  <a:lnTo>
                    <a:pt x="746" y="0"/>
                  </a:lnTo>
                  <a:lnTo>
                    <a:pt x="1494" y="112"/>
                  </a:lnTo>
                  <a:lnTo>
                    <a:pt x="746" y="2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73"/>
            <p:cNvSpPr>
              <a:spLocks/>
            </p:cNvSpPr>
            <p:nvPr/>
          </p:nvSpPr>
          <p:spPr bwMode="auto">
            <a:xfrm rot="5400000">
              <a:off x="5005661" y="2915437"/>
              <a:ext cx="847384" cy="701988"/>
            </a:xfrm>
            <a:custGeom>
              <a:avLst/>
              <a:gdLst>
                <a:gd name="T0" fmla="*/ 746 w 746"/>
                <a:gd name="T1" fmla="*/ 112 h 618"/>
                <a:gd name="T2" fmla="*/ 0 w 746"/>
                <a:gd name="T3" fmla="*/ 0 h 618"/>
                <a:gd name="T4" fmla="*/ 0 w 746"/>
                <a:gd name="T5" fmla="*/ 394 h 618"/>
                <a:gd name="T6" fmla="*/ 746 w 746"/>
                <a:gd name="T7" fmla="*/ 618 h 618"/>
                <a:gd name="T8" fmla="*/ 746 w 746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8">
                  <a:moveTo>
                    <a:pt x="746" y="112"/>
                  </a:moveTo>
                  <a:lnTo>
                    <a:pt x="0" y="0"/>
                  </a:lnTo>
                  <a:lnTo>
                    <a:pt x="0" y="394"/>
                  </a:lnTo>
                  <a:lnTo>
                    <a:pt x="746" y="618"/>
                  </a:lnTo>
                  <a:lnTo>
                    <a:pt x="746" y="112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4"/>
            <p:cNvSpPr>
              <a:spLocks/>
            </p:cNvSpPr>
            <p:nvPr/>
          </p:nvSpPr>
          <p:spPr bwMode="auto">
            <a:xfrm rot="5400000">
              <a:off x="5004524" y="3763957"/>
              <a:ext cx="849656" cy="701988"/>
            </a:xfrm>
            <a:custGeom>
              <a:avLst/>
              <a:gdLst>
                <a:gd name="T0" fmla="*/ 0 w 748"/>
                <a:gd name="T1" fmla="*/ 112 h 618"/>
                <a:gd name="T2" fmla="*/ 748 w 748"/>
                <a:gd name="T3" fmla="*/ 0 h 618"/>
                <a:gd name="T4" fmla="*/ 748 w 748"/>
                <a:gd name="T5" fmla="*/ 394 h 618"/>
                <a:gd name="T6" fmla="*/ 0 w 748"/>
                <a:gd name="T7" fmla="*/ 618 h 618"/>
                <a:gd name="T8" fmla="*/ 0 w 748"/>
                <a:gd name="T9" fmla="*/ 112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8">
                  <a:moveTo>
                    <a:pt x="0" y="112"/>
                  </a:moveTo>
                  <a:lnTo>
                    <a:pt x="748" y="0"/>
                  </a:lnTo>
                  <a:lnTo>
                    <a:pt x="748" y="394"/>
                  </a:lnTo>
                  <a:lnTo>
                    <a:pt x="0" y="618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75"/>
            <p:cNvSpPr>
              <a:spLocks/>
            </p:cNvSpPr>
            <p:nvPr/>
          </p:nvSpPr>
          <p:spPr bwMode="auto">
            <a:xfrm rot="5400000">
              <a:off x="6733368" y="3490203"/>
              <a:ext cx="1059798" cy="403246"/>
            </a:xfrm>
            <a:custGeom>
              <a:avLst/>
              <a:gdLst>
                <a:gd name="T0" fmla="*/ 465 w 933"/>
                <a:gd name="T1" fmla="*/ 0 h 355"/>
                <a:gd name="T2" fmla="*/ 0 w 933"/>
                <a:gd name="T3" fmla="*/ 177 h 355"/>
                <a:gd name="T4" fmla="*/ 465 w 933"/>
                <a:gd name="T5" fmla="*/ 355 h 355"/>
                <a:gd name="T6" fmla="*/ 933 w 933"/>
                <a:gd name="T7" fmla="*/ 177 h 355"/>
                <a:gd name="T8" fmla="*/ 465 w 933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55">
                  <a:moveTo>
                    <a:pt x="465" y="0"/>
                  </a:moveTo>
                  <a:lnTo>
                    <a:pt x="0" y="177"/>
                  </a:lnTo>
                  <a:lnTo>
                    <a:pt x="465" y="355"/>
                  </a:lnTo>
                  <a:lnTo>
                    <a:pt x="933" y="177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76"/>
            <p:cNvSpPr>
              <a:spLocks/>
            </p:cNvSpPr>
            <p:nvPr/>
          </p:nvSpPr>
          <p:spPr bwMode="auto">
            <a:xfrm rot="5400000">
              <a:off x="7365499" y="3060265"/>
              <a:ext cx="528195" cy="731522"/>
            </a:xfrm>
            <a:custGeom>
              <a:avLst/>
              <a:gdLst>
                <a:gd name="T0" fmla="*/ 465 w 465"/>
                <a:gd name="T1" fmla="*/ 467 h 644"/>
                <a:gd name="T2" fmla="*/ 0 w 465"/>
                <a:gd name="T3" fmla="*/ 644 h 644"/>
                <a:gd name="T4" fmla="*/ 0 w 465"/>
                <a:gd name="T5" fmla="*/ 280 h 644"/>
                <a:gd name="T6" fmla="*/ 465 w 465"/>
                <a:gd name="T7" fmla="*/ 0 h 644"/>
                <a:gd name="T8" fmla="*/ 465 w 465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644">
                  <a:moveTo>
                    <a:pt x="465" y="467"/>
                  </a:moveTo>
                  <a:lnTo>
                    <a:pt x="0" y="644"/>
                  </a:lnTo>
                  <a:lnTo>
                    <a:pt x="0" y="280"/>
                  </a:lnTo>
                  <a:lnTo>
                    <a:pt x="465" y="0"/>
                  </a:lnTo>
                  <a:lnTo>
                    <a:pt x="465" y="46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77"/>
            <p:cNvSpPr>
              <a:spLocks/>
            </p:cNvSpPr>
            <p:nvPr/>
          </p:nvSpPr>
          <p:spPr bwMode="auto">
            <a:xfrm rot="5400000">
              <a:off x="7363796" y="3590164"/>
              <a:ext cx="531603" cy="731522"/>
            </a:xfrm>
            <a:custGeom>
              <a:avLst/>
              <a:gdLst>
                <a:gd name="T0" fmla="*/ 0 w 468"/>
                <a:gd name="T1" fmla="*/ 467 h 644"/>
                <a:gd name="T2" fmla="*/ 468 w 468"/>
                <a:gd name="T3" fmla="*/ 644 h 644"/>
                <a:gd name="T4" fmla="*/ 468 w 468"/>
                <a:gd name="T5" fmla="*/ 280 h 644"/>
                <a:gd name="T6" fmla="*/ 0 w 468"/>
                <a:gd name="T7" fmla="*/ 0 h 644"/>
                <a:gd name="T8" fmla="*/ 0 w 468"/>
                <a:gd name="T9" fmla="*/ 467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44">
                  <a:moveTo>
                    <a:pt x="0" y="467"/>
                  </a:moveTo>
                  <a:lnTo>
                    <a:pt x="468" y="644"/>
                  </a:lnTo>
                  <a:lnTo>
                    <a:pt x="468" y="280"/>
                  </a:lnTo>
                  <a:lnTo>
                    <a:pt x="0" y="0"/>
                  </a:lnTo>
                  <a:lnTo>
                    <a:pt x="0" y="46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78"/>
            <p:cNvSpPr>
              <a:spLocks/>
            </p:cNvSpPr>
            <p:nvPr/>
          </p:nvSpPr>
          <p:spPr bwMode="auto">
            <a:xfrm rot="5400000">
              <a:off x="5733774" y="3564038"/>
              <a:ext cx="1697039" cy="254442"/>
            </a:xfrm>
            <a:custGeom>
              <a:avLst/>
              <a:gdLst>
                <a:gd name="T0" fmla="*/ 746 w 1494"/>
                <a:gd name="T1" fmla="*/ 0 h 224"/>
                <a:gd name="T2" fmla="*/ 0 w 1494"/>
                <a:gd name="T3" fmla="*/ 111 h 224"/>
                <a:gd name="T4" fmla="*/ 746 w 1494"/>
                <a:gd name="T5" fmla="*/ 224 h 224"/>
                <a:gd name="T6" fmla="*/ 1494 w 1494"/>
                <a:gd name="T7" fmla="*/ 111 h 224"/>
                <a:gd name="T8" fmla="*/ 746 w 149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4" h="224">
                  <a:moveTo>
                    <a:pt x="746" y="0"/>
                  </a:moveTo>
                  <a:lnTo>
                    <a:pt x="0" y="111"/>
                  </a:lnTo>
                  <a:lnTo>
                    <a:pt x="746" y="224"/>
                  </a:lnTo>
                  <a:lnTo>
                    <a:pt x="1494" y="111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79"/>
            <p:cNvSpPr>
              <a:spLocks/>
            </p:cNvSpPr>
            <p:nvPr/>
          </p:nvSpPr>
          <p:spPr bwMode="auto">
            <a:xfrm rot="5400000">
              <a:off x="6510164" y="2916005"/>
              <a:ext cx="847384" cy="700853"/>
            </a:xfrm>
            <a:custGeom>
              <a:avLst/>
              <a:gdLst>
                <a:gd name="T0" fmla="*/ 746 w 746"/>
                <a:gd name="T1" fmla="*/ 506 h 617"/>
                <a:gd name="T2" fmla="*/ 0 w 746"/>
                <a:gd name="T3" fmla="*/ 617 h 617"/>
                <a:gd name="T4" fmla="*/ 0 w 746"/>
                <a:gd name="T5" fmla="*/ 224 h 617"/>
                <a:gd name="T6" fmla="*/ 746 w 746"/>
                <a:gd name="T7" fmla="*/ 0 h 617"/>
                <a:gd name="T8" fmla="*/ 746 w 746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6" h="617">
                  <a:moveTo>
                    <a:pt x="746" y="506"/>
                  </a:moveTo>
                  <a:lnTo>
                    <a:pt x="0" y="617"/>
                  </a:lnTo>
                  <a:lnTo>
                    <a:pt x="0" y="224"/>
                  </a:lnTo>
                  <a:lnTo>
                    <a:pt x="746" y="0"/>
                  </a:lnTo>
                  <a:lnTo>
                    <a:pt x="746" y="506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80"/>
            <p:cNvSpPr>
              <a:spLocks/>
            </p:cNvSpPr>
            <p:nvPr/>
          </p:nvSpPr>
          <p:spPr bwMode="auto">
            <a:xfrm rot="5400000">
              <a:off x="6509028" y="3764525"/>
              <a:ext cx="849656" cy="700853"/>
            </a:xfrm>
            <a:custGeom>
              <a:avLst/>
              <a:gdLst>
                <a:gd name="T0" fmla="*/ 0 w 748"/>
                <a:gd name="T1" fmla="*/ 506 h 617"/>
                <a:gd name="T2" fmla="*/ 748 w 748"/>
                <a:gd name="T3" fmla="*/ 617 h 617"/>
                <a:gd name="T4" fmla="*/ 748 w 748"/>
                <a:gd name="T5" fmla="*/ 224 h 617"/>
                <a:gd name="T6" fmla="*/ 0 w 748"/>
                <a:gd name="T7" fmla="*/ 0 h 617"/>
                <a:gd name="T8" fmla="*/ 0 w 748"/>
                <a:gd name="T9" fmla="*/ 506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8" h="617">
                  <a:moveTo>
                    <a:pt x="0" y="506"/>
                  </a:moveTo>
                  <a:lnTo>
                    <a:pt x="748" y="617"/>
                  </a:lnTo>
                  <a:lnTo>
                    <a:pt x="748" y="224"/>
                  </a:lnTo>
                  <a:lnTo>
                    <a:pt x="0" y="0"/>
                  </a:lnTo>
                  <a:lnTo>
                    <a:pt x="0" y="50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81"/>
            <p:cNvSpPr>
              <a:spLocks/>
            </p:cNvSpPr>
            <p:nvPr/>
          </p:nvSpPr>
          <p:spPr bwMode="auto">
            <a:xfrm rot="5400000">
              <a:off x="5594058" y="2742779"/>
              <a:ext cx="1166573" cy="728114"/>
            </a:xfrm>
            <a:custGeom>
              <a:avLst/>
              <a:gdLst>
                <a:gd name="T0" fmla="*/ 1027 w 1027"/>
                <a:gd name="T1" fmla="*/ 641 h 641"/>
                <a:gd name="T2" fmla="*/ 0 w 1027"/>
                <a:gd name="T3" fmla="*/ 532 h 641"/>
                <a:gd name="T4" fmla="*/ 0 w 1027"/>
                <a:gd name="T5" fmla="*/ 111 h 641"/>
                <a:gd name="T6" fmla="*/ 1027 w 1027"/>
                <a:gd name="T7" fmla="*/ 0 h 641"/>
                <a:gd name="T8" fmla="*/ 1027 w 1027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641">
                  <a:moveTo>
                    <a:pt x="1027" y="641"/>
                  </a:moveTo>
                  <a:lnTo>
                    <a:pt x="0" y="532"/>
                  </a:lnTo>
                  <a:lnTo>
                    <a:pt x="0" y="111"/>
                  </a:lnTo>
                  <a:lnTo>
                    <a:pt x="1027" y="0"/>
                  </a:lnTo>
                  <a:lnTo>
                    <a:pt x="1027" y="64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82"/>
            <p:cNvSpPr>
              <a:spLocks/>
            </p:cNvSpPr>
            <p:nvPr/>
          </p:nvSpPr>
          <p:spPr bwMode="auto">
            <a:xfrm rot="5400000">
              <a:off x="5592922" y="3910488"/>
              <a:ext cx="1168845" cy="728114"/>
            </a:xfrm>
            <a:custGeom>
              <a:avLst/>
              <a:gdLst>
                <a:gd name="T0" fmla="*/ 0 w 1029"/>
                <a:gd name="T1" fmla="*/ 641 h 641"/>
                <a:gd name="T2" fmla="*/ 1029 w 1029"/>
                <a:gd name="T3" fmla="*/ 532 h 641"/>
                <a:gd name="T4" fmla="*/ 1029 w 1029"/>
                <a:gd name="T5" fmla="*/ 111 h 641"/>
                <a:gd name="T6" fmla="*/ 0 w 1029"/>
                <a:gd name="T7" fmla="*/ 0 h 641"/>
                <a:gd name="T8" fmla="*/ 0 w 1029"/>
                <a:gd name="T9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9" h="641">
                  <a:moveTo>
                    <a:pt x="0" y="641"/>
                  </a:moveTo>
                  <a:lnTo>
                    <a:pt x="1029" y="532"/>
                  </a:lnTo>
                  <a:lnTo>
                    <a:pt x="1029" y="111"/>
                  </a:lnTo>
                  <a:lnTo>
                    <a:pt x="0" y="0"/>
                  </a:lnTo>
                  <a:lnTo>
                    <a:pt x="0" y="64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83"/>
            <p:cNvSpPr>
              <a:spLocks/>
            </p:cNvSpPr>
            <p:nvPr/>
          </p:nvSpPr>
          <p:spPr bwMode="auto">
            <a:xfrm rot="5400000">
              <a:off x="7725013" y="3425457"/>
              <a:ext cx="9087" cy="531603"/>
            </a:xfrm>
            <a:custGeom>
              <a:avLst/>
              <a:gdLst>
                <a:gd name="T0" fmla="*/ 8 w 8"/>
                <a:gd name="T1" fmla="*/ 468 h 468"/>
                <a:gd name="T2" fmla="*/ 0 w 8"/>
                <a:gd name="T3" fmla="*/ 468 h 468"/>
                <a:gd name="T4" fmla="*/ 0 w 8"/>
                <a:gd name="T5" fmla="*/ 2 h 468"/>
                <a:gd name="T6" fmla="*/ 3 w 8"/>
                <a:gd name="T7" fmla="*/ 0 h 468"/>
                <a:gd name="T8" fmla="*/ 8 w 8"/>
                <a:gd name="T9" fmla="*/ 2 h 468"/>
                <a:gd name="T10" fmla="*/ 8 w 8"/>
                <a:gd name="T11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468"/>
                  </a:moveTo>
                  <a:lnTo>
                    <a:pt x="0" y="468"/>
                  </a:lnTo>
                  <a:lnTo>
                    <a:pt x="0" y="2"/>
                  </a:lnTo>
                  <a:lnTo>
                    <a:pt x="3" y="0"/>
                  </a:lnTo>
                  <a:lnTo>
                    <a:pt x="8" y="2"/>
                  </a:lnTo>
                  <a:lnTo>
                    <a:pt x="8" y="468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84"/>
            <p:cNvSpPr>
              <a:spLocks/>
            </p:cNvSpPr>
            <p:nvPr/>
          </p:nvSpPr>
          <p:spPr bwMode="auto">
            <a:xfrm rot="5400000">
              <a:off x="6992355" y="3403875"/>
              <a:ext cx="9087" cy="574767"/>
            </a:xfrm>
            <a:custGeom>
              <a:avLst/>
              <a:gdLst>
                <a:gd name="T0" fmla="*/ 8 w 8"/>
                <a:gd name="T1" fmla="*/ 506 h 506"/>
                <a:gd name="T2" fmla="*/ 0 w 8"/>
                <a:gd name="T3" fmla="*/ 506 h 506"/>
                <a:gd name="T4" fmla="*/ 0 w 8"/>
                <a:gd name="T5" fmla="*/ 1 h 506"/>
                <a:gd name="T6" fmla="*/ 3 w 8"/>
                <a:gd name="T7" fmla="*/ 0 h 506"/>
                <a:gd name="T8" fmla="*/ 8 w 8"/>
                <a:gd name="T9" fmla="*/ 1 h 506"/>
                <a:gd name="T10" fmla="*/ 8 w 8"/>
                <a:gd name="T1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506"/>
                  </a:moveTo>
                  <a:lnTo>
                    <a:pt x="0" y="506"/>
                  </a:lnTo>
                  <a:lnTo>
                    <a:pt x="0" y="1"/>
                  </a:lnTo>
                  <a:lnTo>
                    <a:pt x="3" y="0"/>
                  </a:lnTo>
                  <a:lnTo>
                    <a:pt x="8" y="1"/>
                  </a:lnTo>
                  <a:lnTo>
                    <a:pt x="8" y="50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85"/>
            <p:cNvSpPr>
              <a:spLocks/>
            </p:cNvSpPr>
            <p:nvPr/>
          </p:nvSpPr>
          <p:spPr bwMode="auto">
            <a:xfrm rot="5400000">
              <a:off x="4629676" y="3425457"/>
              <a:ext cx="9087" cy="531603"/>
            </a:xfrm>
            <a:custGeom>
              <a:avLst/>
              <a:gdLst>
                <a:gd name="T0" fmla="*/ 8 w 8"/>
                <a:gd name="T1" fmla="*/ 0 h 468"/>
                <a:gd name="T2" fmla="*/ 0 w 8"/>
                <a:gd name="T3" fmla="*/ 0 h 468"/>
                <a:gd name="T4" fmla="*/ 0 w 8"/>
                <a:gd name="T5" fmla="*/ 467 h 468"/>
                <a:gd name="T6" fmla="*/ 3 w 8"/>
                <a:gd name="T7" fmla="*/ 468 h 468"/>
                <a:gd name="T8" fmla="*/ 8 w 8"/>
                <a:gd name="T9" fmla="*/ 467 h 468"/>
                <a:gd name="T10" fmla="*/ 8 w 8"/>
                <a:gd name="T11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68">
                  <a:moveTo>
                    <a:pt x="8" y="0"/>
                  </a:moveTo>
                  <a:lnTo>
                    <a:pt x="0" y="0"/>
                  </a:lnTo>
                  <a:lnTo>
                    <a:pt x="0" y="467"/>
                  </a:lnTo>
                  <a:lnTo>
                    <a:pt x="3" y="468"/>
                  </a:lnTo>
                  <a:lnTo>
                    <a:pt x="8" y="46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86"/>
            <p:cNvSpPr>
              <a:spLocks/>
            </p:cNvSpPr>
            <p:nvPr/>
          </p:nvSpPr>
          <p:spPr bwMode="auto">
            <a:xfrm rot="5400000">
              <a:off x="5361198" y="3403875"/>
              <a:ext cx="9087" cy="574767"/>
            </a:xfrm>
            <a:custGeom>
              <a:avLst/>
              <a:gdLst>
                <a:gd name="T0" fmla="*/ 8 w 8"/>
                <a:gd name="T1" fmla="*/ 0 h 506"/>
                <a:gd name="T2" fmla="*/ 0 w 8"/>
                <a:gd name="T3" fmla="*/ 0 h 506"/>
                <a:gd name="T4" fmla="*/ 0 w 8"/>
                <a:gd name="T5" fmla="*/ 504 h 506"/>
                <a:gd name="T6" fmla="*/ 3 w 8"/>
                <a:gd name="T7" fmla="*/ 506 h 506"/>
                <a:gd name="T8" fmla="*/ 8 w 8"/>
                <a:gd name="T9" fmla="*/ 504 h 506"/>
                <a:gd name="T10" fmla="*/ 8 w 8"/>
                <a:gd name="T11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06">
                  <a:moveTo>
                    <a:pt x="8" y="0"/>
                  </a:moveTo>
                  <a:lnTo>
                    <a:pt x="0" y="0"/>
                  </a:lnTo>
                  <a:lnTo>
                    <a:pt x="0" y="504"/>
                  </a:lnTo>
                  <a:lnTo>
                    <a:pt x="3" y="506"/>
                  </a:lnTo>
                  <a:lnTo>
                    <a:pt x="8" y="50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87"/>
            <p:cNvSpPr>
              <a:spLocks/>
            </p:cNvSpPr>
            <p:nvPr/>
          </p:nvSpPr>
          <p:spPr bwMode="auto">
            <a:xfrm rot="5400000">
              <a:off x="6172801" y="3327202"/>
              <a:ext cx="9087" cy="728114"/>
            </a:xfrm>
            <a:custGeom>
              <a:avLst/>
              <a:gdLst>
                <a:gd name="T0" fmla="*/ 8 w 8"/>
                <a:gd name="T1" fmla="*/ 640 h 641"/>
                <a:gd name="T2" fmla="*/ 3 w 8"/>
                <a:gd name="T3" fmla="*/ 641 h 641"/>
                <a:gd name="T4" fmla="*/ 0 w 8"/>
                <a:gd name="T5" fmla="*/ 640 h 641"/>
                <a:gd name="T6" fmla="*/ 0 w 8"/>
                <a:gd name="T7" fmla="*/ 0 h 641"/>
                <a:gd name="T8" fmla="*/ 3 w 8"/>
                <a:gd name="T9" fmla="*/ 0 h 641"/>
                <a:gd name="T10" fmla="*/ 8 w 8"/>
                <a:gd name="T11" fmla="*/ 0 h 641"/>
                <a:gd name="T12" fmla="*/ 8 w 8"/>
                <a:gd name="T13" fmla="*/ 64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641">
                  <a:moveTo>
                    <a:pt x="8" y="640"/>
                  </a:moveTo>
                  <a:lnTo>
                    <a:pt x="3" y="641"/>
                  </a:lnTo>
                  <a:lnTo>
                    <a:pt x="0" y="640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8" y="64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88"/>
            <p:cNvSpPr>
              <a:spLocks/>
            </p:cNvSpPr>
            <p:nvPr/>
          </p:nvSpPr>
          <p:spPr bwMode="auto">
            <a:xfrm rot="5400000">
              <a:off x="7303593" y="3529960"/>
              <a:ext cx="1059798" cy="323733"/>
            </a:xfrm>
            <a:custGeom>
              <a:avLst/>
              <a:gdLst>
                <a:gd name="T0" fmla="*/ 465 w 933"/>
                <a:gd name="T1" fmla="*/ 0 h 285"/>
                <a:gd name="T2" fmla="*/ 0 w 933"/>
                <a:gd name="T3" fmla="*/ 280 h 285"/>
                <a:gd name="T4" fmla="*/ 0 w 933"/>
                <a:gd name="T5" fmla="*/ 285 h 285"/>
                <a:gd name="T6" fmla="*/ 465 w 933"/>
                <a:gd name="T7" fmla="*/ 10 h 285"/>
                <a:gd name="T8" fmla="*/ 933 w 933"/>
                <a:gd name="T9" fmla="*/ 285 h 285"/>
                <a:gd name="T10" fmla="*/ 933 w 933"/>
                <a:gd name="T11" fmla="*/ 280 h 285"/>
                <a:gd name="T12" fmla="*/ 465 w 933"/>
                <a:gd name="T1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0"/>
                  </a:moveTo>
                  <a:lnTo>
                    <a:pt x="0" y="280"/>
                  </a:lnTo>
                  <a:lnTo>
                    <a:pt x="0" y="285"/>
                  </a:lnTo>
                  <a:lnTo>
                    <a:pt x="465" y="10"/>
                  </a:lnTo>
                  <a:lnTo>
                    <a:pt x="933" y="285"/>
                  </a:lnTo>
                  <a:lnTo>
                    <a:pt x="933" y="28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89"/>
            <p:cNvSpPr>
              <a:spLocks/>
            </p:cNvSpPr>
            <p:nvPr/>
          </p:nvSpPr>
          <p:spPr bwMode="auto">
            <a:xfrm rot="5400000">
              <a:off x="6837871" y="3587891"/>
              <a:ext cx="1059798" cy="207871"/>
            </a:xfrm>
            <a:custGeom>
              <a:avLst/>
              <a:gdLst>
                <a:gd name="T0" fmla="*/ 0 w 933"/>
                <a:gd name="T1" fmla="*/ 183 h 183"/>
                <a:gd name="T2" fmla="*/ 462 w 933"/>
                <a:gd name="T3" fmla="*/ 7 h 183"/>
                <a:gd name="T4" fmla="*/ 470 w 933"/>
                <a:gd name="T5" fmla="*/ 7 h 183"/>
                <a:gd name="T6" fmla="*/ 933 w 933"/>
                <a:gd name="T7" fmla="*/ 183 h 183"/>
                <a:gd name="T8" fmla="*/ 933 w 933"/>
                <a:gd name="T9" fmla="*/ 178 h 183"/>
                <a:gd name="T10" fmla="*/ 470 w 933"/>
                <a:gd name="T11" fmla="*/ 0 h 183"/>
                <a:gd name="T12" fmla="*/ 462 w 933"/>
                <a:gd name="T13" fmla="*/ 0 h 183"/>
                <a:gd name="T14" fmla="*/ 0 w 933"/>
                <a:gd name="T15" fmla="*/ 178 h 183"/>
                <a:gd name="T16" fmla="*/ 0 w 933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183"/>
                  </a:moveTo>
                  <a:lnTo>
                    <a:pt x="462" y="7"/>
                  </a:lnTo>
                  <a:lnTo>
                    <a:pt x="470" y="7"/>
                  </a:lnTo>
                  <a:lnTo>
                    <a:pt x="933" y="183"/>
                  </a:lnTo>
                  <a:lnTo>
                    <a:pt x="933" y="178"/>
                  </a:lnTo>
                  <a:lnTo>
                    <a:pt x="470" y="0"/>
                  </a:lnTo>
                  <a:lnTo>
                    <a:pt x="462" y="0"/>
                  </a:lnTo>
                  <a:lnTo>
                    <a:pt x="0" y="178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90"/>
            <p:cNvSpPr>
              <a:spLocks/>
            </p:cNvSpPr>
            <p:nvPr/>
          </p:nvSpPr>
          <p:spPr bwMode="auto">
            <a:xfrm rot="5400000">
              <a:off x="6303998" y="3559494"/>
              <a:ext cx="1697039" cy="263530"/>
            </a:xfrm>
            <a:custGeom>
              <a:avLst/>
              <a:gdLst>
                <a:gd name="T0" fmla="*/ 746 w 1494"/>
                <a:gd name="T1" fmla="*/ 0 h 232"/>
                <a:gd name="T2" fmla="*/ 0 w 1494"/>
                <a:gd name="T3" fmla="*/ 224 h 232"/>
                <a:gd name="T4" fmla="*/ 0 w 1494"/>
                <a:gd name="T5" fmla="*/ 232 h 232"/>
                <a:gd name="T6" fmla="*/ 746 w 1494"/>
                <a:gd name="T7" fmla="*/ 10 h 232"/>
                <a:gd name="T8" fmla="*/ 1494 w 1494"/>
                <a:gd name="T9" fmla="*/ 232 h 232"/>
                <a:gd name="T10" fmla="*/ 1494 w 1494"/>
                <a:gd name="T11" fmla="*/ 224 h 232"/>
                <a:gd name="T12" fmla="*/ 746 w 1494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2">
                  <a:moveTo>
                    <a:pt x="746" y="0"/>
                  </a:moveTo>
                  <a:lnTo>
                    <a:pt x="0" y="224"/>
                  </a:lnTo>
                  <a:lnTo>
                    <a:pt x="0" y="232"/>
                  </a:lnTo>
                  <a:lnTo>
                    <a:pt x="746" y="10"/>
                  </a:lnTo>
                  <a:lnTo>
                    <a:pt x="1494" y="232"/>
                  </a:lnTo>
                  <a:lnTo>
                    <a:pt x="1494" y="224"/>
                  </a:lnTo>
                  <a:lnTo>
                    <a:pt x="746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91"/>
            <p:cNvSpPr>
              <a:spLocks/>
            </p:cNvSpPr>
            <p:nvPr/>
          </p:nvSpPr>
          <p:spPr bwMode="auto">
            <a:xfrm rot="5400000">
              <a:off x="5804200" y="3621969"/>
              <a:ext cx="1697039" cy="138580"/>
            </a:xfrm>
            <a:custGeom>
              <a:avLst/>
              <a:gdLst>
                <a:gd name="T0" fmla="*/ 743 w 1494"/>
                <a:gd name="T1" fmla="*/ 0 h 122"/>
                <a:gd name="T2" fmla="*/ 0 w 1494"/>
                <a:gd name="T3" fmla="*/ 113 h 122"/>
                <a:gd name="T4" fmla="*/ 0 w 1494"/>
                <a:gd name="T5" fmla="*/ 122 h 122"/>
                <a:gd name="T6" fmla="*/ 743 w 1494"/>
                <a:gd name="T7" fmla="*/ 11 h 122"/>
                <a:gd name="T8" fmla="*/ 751 w 1494"/>
                <a:gd name="T9" fmla="*/ 11 h 122"/>
                <a:gd name="T10" fmla="*/ 1494 w 1494"/>
                <a:gd name="T11" fmla="*/ 122 h 122"/>
                <a:gd name="T12" fmla="*/ 1494 w 1494"/>
                <a:gd name="T13" fmla="*/ 113 h 122"/>
                <a:gd name="T14" fmla="*/ 751 w 1494"/>
                <a:gd name="T15" fmla="*/ 0 h 122"/>
                <a:gd name="T16" fmla="*/ 743 w 1494"/>
                <a:gd name="T1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0"/>
                  </a:moveTo>
                  <a:lnTo>
                    <a:pt x="0" y="113"/>
                  </a:lnTo>
                  <a:lnTo>
                    <a:pt x="0" y="122"/>
                  </a:lnTo>
                  <a:lnTo>
                    <a:pt x="743" y="11"/>
                  </a:lnTo>
                  <a:lnTo>
                    <a:pt x="751" y="11"/>
                  </a:lnTo>
                  <a:lnTo>
                    <a:pt x="1494" y="122"/>
                  </a:lnTo>
                  <a:lnTo>
                    <a:pt x="1494" y="113"/>
                  </a:lnTo>
                  <a:lnTo>
                    <a:pt x="751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92"/>
            <p:cNvSpPr>
              <a:spLocks/>
            </p:cNvSpPr>
            <p:nvPr/>
          </p:nvSpPr>
          <p:spPr bwMode="auto">
            <a:xfrm rot="5400000">
              <a:off x="4000386" y="3529960"/>
              <a:ext cx="1059798" cy="323733"/>
            </a:xfrm>
            <a:custGeom>
              <a:avLst/>
              <a:gdLst>
                <a:gd name="T0" fmla="*/ 465 w 933"/>
                <a:gd name="T1" fmla="*/ 285 h 285"/>
                <a:gd name="T2" fmla="*/ 0 w 933"/>
                <a:gd name="T3" fmla="*/ 5 h 285"/>
                <a:gd name="T4" fmla="*/ 0 w 933"/>
                <a:gd name="T5" fmla="*/ 0 h 285"/>
                <a:gd name="T6" fmla="*/ 465 w 933"/>
                <a:gd name="T7" fmla="*/ 275 h 285"/>
                <a:gd name="T8" fmla="*/ 933 w 933"/>
                <a:gd name="T9" fmla="*/ 0 h 285"/>
                <a:gd name="T10" fmla="*/ 933 w 933"/>
                <a:gd name="T11" fmla="*/ 5 h 285"/>
                <a:gd name="T12" fmla="*/ 465 w 933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3" h="285">
                  <a:moveTo>
                    <a:pt x="465" y="28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465" y="275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65" y="285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93"/>
            <p:cNvSpPr>
              <a:spLocks/>
            </p:cNvSpPr>
            <p:nvPr/>
          </p:nvSpPr>
          <p:spPr bwMode="auto">
            <a:xfrm rot="5400000">
              <a:off x="4466105" y="3587891"/>
              <a:ext cx="1059798" cy="207871"/>
            </a:xfrm>
            <a:custGeom>
              <a:avLst/>
              <a:gdLst>
                <a:gd name="T0" fmla="*/ 0 w 933"/>
                <a:gd name="T1" fmla="*/ 0 h 183"/>
                <a:gd name="T2" fmla="*/ 462 w 933"/>
                <a:gd name="T3" fmla="*/ 176 h 183"/>
                <a:gd name="T4" fmla="*/ 470 w 933"/>
                <a:gd name="T5" fmla="*/ 176 h 183"/>
                <a:gd name="T6" fmla="*/ 933 w 933"/>
                <a:gd name="T7" fmla="*/ 0 h 183"/>
                <a:gd name="T8" fmla="*/ 933 w 933"/>
                <a:gd name="T9" fmla="*/ 5 h 183"/>
                <a:gd name="T10" fmla="*/ 470 w 933"/>
                <a:gd name="T11" fmla="*/ 183 h 183"/>
                <a:gd name="T12" fmla="*/ 462 w 933"/>
                <a:gd name="T13" fmla="*/ 183 h 183"/>
                <a:gd name="T14" fmla="*/ 0 w 933"/>
                <a:gd name="T15" fmla="*/ 5 h 183"/>
                <a:gd name="T16" fmla="*/ 0 w 933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3" h="183">
                  <a:moveTo>
                    <a:pt x="0" y="0"/>
                  </a:moveTo>
                  <a:lnTo>
                    <a:pt x="462" y="176"/>
                  </a:lnTo>
                  <a:lnTo>
                    <a:pt x="470" y="176"/>
                  </a:lnTo>
                  <a:lnTo>
                    <a:pt x="933" y="0"/>
                  </a:lnTo>
                  <a:lnTo>
                    <a:pt x="933" y="5"/>
                  </a:lnTo>
                  <a:lnTo>
                    <a:pt x="470" y="183"/>
                  </a:lnTo>
                  <a:lnTo>
                    <a:pt x="462" y="18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94"/>
            <p:cNvSpPr>
              <a:spLocks/>
            </p:cNvSpPr>
            <p:nvPr/>
          </p:nvSpPr>
          <p:spPr bwMode="auto">
            <a:xfrm rot="5400000">
              <a:off x="4362170" y="3558926"/>
              <a:ext cx="1697039" cy="264666"/>
            </a:xfrm>
            <a:custGeom>
              <a:avLst/>
              <a:gdLst>
                <a:gd name="T0" fmla="*/ 746 w 1494"/>
                <a:gd name="T1" fmla="*/ 233 h 233"/>
                <a:gd name="T2" fmla="*/ 0 w 1494"/>
                <a:gd name="T3" fmla="*/ 9 h 233"/>
                <a:gd name="T4" fmla="*/ 0 w 1494"/>
                <a:gd name="T5" fmla="*/ 0 h 233"/>
                <a:gd name="T6" fmla="*/ 746 w 1494"/>
                <a:gd name="T7" fmla="*/ 222 h 233"/>
                <a:gd name="T8" fmla="*/ 1494 w 1494"/>
                <a:gd name="T9" fmla="*/ 0 h 233"/>
                <a:gd name="T10" fmla="*/ 1494 w 1494"/>
                <a:gd name="T11" fmla="*/ 9 h 233"/>
                <a:gd name="T12" fmla="*/ 746 w 1494"/>
                <a:gd name="T13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4" h="233">
                  <a:moveTo>
                    <a:pt x="746" y="233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6" y="22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46" y="233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95"/>
            <p:cNvSpPr>
              <a:spLocks/>
            </p:cNvSpPr>
            <p:nvPr/>
          </p:nvSpPr>
          <p:spPr bwMode="auto">
            <a:xfrm rot="5400000">
              <a:off x="4862537" y="3621969"/>
              <a:ext cx="1697039" cy="138580"/>
            </a:xfrm>
            <a:custGeom>
              <a:avLst/>
              <a:gdLst>
                <a:gd name="T0" fmla="*/ 743 w 1494"/>
                <a:gd name="T1" fmla="*/ 122 h 122"/>
                <a:gd name="T2" fmla="*/ 0 w 1494"/>
                <a:gd name="T3" fmla="*/ 9 h 122"/>
                <a:gd name="T4" fmla="*/ 0 w 1494"/>
                <a:gd name="T5" fmla="*/ 0 h 122"/>
                <a:gd name="T6" fmla="*/ 743 w 1494"/>
                <a:gd name="T7" fmla="*/ 112 h 122"/>
                <a:gd name="T8" fmla="*/ 751 w 1494"/>
                <a:gd name="T9" fmla="*/ 112 h 122"/>
                <a:gd name="T10" fmla="*/ 1494 w 1494"/>
                <a:gd name="T11" fmla="*/ 0 h 122"/>
                <a:gd name="T12" fmla="*/ 1494 w 1494"/>
                <a:gd name="T13" fmla="*/ 9 h 122"/>
                <a:gd name="T14" fmla="*/ 751 w 1494"/>
                <a:gd name="T15" fmla="*/ 122 h 122"/>
                <a:gd name="T16" fmla="*/ 743 w 1494"/>
                <a:gd name="T1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4" h="122">
                  <a:moveTo>
                    <a:pt x="743" y="122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743" y="112"/>
                  </a:lnTo>
                  <a:lnTo>
                    <a:pt x="751" y="112"/>
                  </a:lnTo>
                  <a:lnTo>
                    <a:pt x="1494" y="0"/>
                  </a:lnTo>
                  <a:lnTo>
                    <a:pt x="1494" y="9"/>
                  </a:lnTo>
                  <a:lnTo>
                    <a:pt x="751" y="122"/>
                  </a:lnTo>
                  <a:lnTo>
                    <a:pt x="743" y="122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96"/>
            <p:cNvSpPr>
              <a:spLocks/>
            </p:cNvSpPr>
            <p:nvPr/>
          </p:nvSpPr>
          <p:spPr bwMode="auto">
            <a:xfrm rot="5400000">
              <a:off x="5303835" y="3621400"/>
              <a:ext cx="2335417" cy="139716"/>
            </a:xfrm>
            <a:custGeom>
              <a:avLst/>
              <a:gdLst>
                <a:gd name="T0" fmla="*/ 1027 w 2056"/>
                <a:gd name="T1" fmla="*/ 0 h 123"/>
                <a:gd name="T2" fmla="*/ 0 w 2056"/>
                <a:gd name="T3" fmla="*/ 111 h 123"/>
                <a:gd name="T4" fmla="*/ 0 w 2056"/>
                <a:gd name="T5" fmla="*/ 123 h 123"/>
                <a:gd name="T6" fmla="*/ 1027 w 2056"/>
                <a:gd name="T7" fmla="*/ 14 h 123"/>
                <a:gd name="T8" fmla="*/ 2056 w 2056"/>
                <a:gd name="T9" fmla="*/ 123 h 123"/>
                <a:gd name="T10" fmla="*/ 2056 w 2056"/>
                <a:gd name="T11" fmla="*/ 111 h 123"/>
                <a:gd name="T12" fmla="*/ 1027 w 2056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23">
                  <a:moveTo>
                    <a:pt x="1027" y="0"/>
                  </a:moveTo>
                  <a:lnTo>
                    <a:pt x="0" y="111"/>
                  </a:lnTo>
                  <a:lnTo>
                    <a:pt x="0" y="123"/>
                  </a:lnTo>
                  <a:lnTo>
                    <a:pt x="1027" y="14"/>
                  </a:lnTo>
                  <a:lnTo>
                    <a:pt x="2056" y="123"/>
                  </a:lnTo>
                  <a:lnTo>
                    <a:pt x="2056" y="111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97"/>
            <p:cNvSpPr>
              <a:spLocks/>
            </p:cNvSpPr>
            <p:nvPr/>
          </p:nvSpPr>
          <p:spPr bwMode="auto">
            <a:xfrm rot="5400000">
              <a:off x="4713165" y="3623672"/>
              <a:ext cx="2335417" cy="135173"/>
            </a:xfrm>
            <a:custGeom>
              <a:avLst/>
              <a:gdLst>
                <a:gd name="T0" fmla="*/ 1027 w 2056"/>
                <a:gd name="T1" fmla="*/ 119 h 119"/>
                <a:gd name="T2" fmla="*/ 0 w 2056"/>
                <a:gd name="T3" fmla="*/ 10 h 119"/>
                <a:gd name="T4" fmla="*/ 0 w 2056"/>
                <a:gd name="T5" fmla="*/ 0 h 119"/>
                <a:gd name="T6" fmla="*/ 1027 w 2056"/>
                <a:gd name="T7" fmla="*/ 104 h 119"/>
                <a:gd name="T8" fmla="*/ 2056 w 2056"/>
                <a:gd name="T9" fmla="*/ 0 h 119"/>
                <a:gd name="T10" fmla="*/ 2056 w 2056"/>
                <a:gd name="T11" fmla="*/ 10 h 119"/>
                <a:gd name="T12" fmla="*/ 1027 w 2056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6" h="119">
                  <a:moveTo>
                    <a:pt x="1027" y="119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027" y="104"/>
                  </a:lnTo>
                  <a:lnTo>
                    <a:pt x="2056" y="0"/>
                  </a:lnTo>
                  <a:lnTo>
                    <a:pt x="2056" y="10"/>
                  </a:lnTo>
                  <a:lnTo>
                    <a:pt x="1027" y="119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672555" y="2929373"/>
            <a:ext cx="2308531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id-ID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72555" y="2650487"/>
            <a:ext cx="1512168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72555" y="4785629"/>
            <a:ext cx="2308531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id-ID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72555" y="4506743"/>
            <a:ext cx="1512168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55706" y="2125461"/>
            <a:ext cx="2282182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id-ID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755707" y="1846574"/>
            <a:ext cx="1494909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55706" y="5740306"/>
            <a:ext cx="2282182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id-ID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55707" y="5461420"/>
            <a:ext cx="1494909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5706" y="3869317"/>
            <a:ext cx="2282182" cy="5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id-ID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55707" y="3590431"/>
            <a:ext cx="1494909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2" name="Elbow Connector 41"/>
          <p:cNvCxnSpPr/>
          <p:nvPr/>
        </p:nvCxnSpPr>
        <p:spPr>
          <a:xfrm rot="10800000">
            <a:off x="3735603" y="2806055"/>
            <a:ext cx="834769" cy="762468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0800000">
            <a:off x="3773079" y="4718355"/>
            <a:ext cx="1588294" cy="292563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 rot="10800000" flipV="1">
            <a:off x="6822358" y="1939728"/>
            <a:ext cx="1931960" cy="968015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0800000">
            <a:off x="7882937" y="3435358"/>
            <a:ext cx="824223" cy="295429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39" idx="1"/>
          </p:cNvCxnSpPr>
          <p:nvPr/>
        </p:nvCxnSpPr>
        <p:spPr>
          <a:xfrm rot="10800000">
            <a:off x="7027317" y="5248562"/>
            <a:ext cx="1728391" cy="377135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8933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7"/>
          <p:cNvCxnSpPr/>
          <p:nvPr/>
        </p:nvCxnSpPr>
        <p:spPr>
          <a:xfrm>
            <a:off x="6411087" y="1541333"/>
            <a:ext cx="0" cy="4954609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308677" y="1878528"/>
            <a:ext cx="980210" cy="204820"/>
            <a:chOff x="5964215" y="1531583"/>
            <a:chExt cx="1070244" cy="223633"/>
          </a:xfrm>
        </p:grpSpPr>
        <p:sp>
          <p:nvSpPr>
            <p:cNvPr id="5" name="椭圆 8"/>
            <p:cNvSpPr/>
            <p:nvPr/>
          </p:nvSpPr>
          <p:spPr>
            <a:xfrm>
              <a:off x="5964215" y="1531583"/>
              <a:ext cx="223633" cy="2236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" name="直接连接符 12"/>
            <p:cNvCxnSpPr>
              <a:stCxn id="5" idx="6"/>
            </p:cNvCxnSpPr>
            <p:nvPr/>
          </p:nvCxnSpPr>
          <p:spPr>
            <a:xfrm flipV="1">
              <a:off x="6187848" y="1643399"/>
              <a:ext cx="846611" cy="1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lgDash"/>
              <a:headEnd type="none"/>
              <a:tail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308676" y="4863192"/>
            <a:ext cx="981941" cy="204820"/>
            <a:chOff x="5964215" y="4790393"/>
            <a:chExt cx="1072134" cy="223633"/>
          </a:xfrm>
        </p:grpSpPr>
        <p:sp>
          <p:nvSpPr>
            <p:cNvPr id="7" name="椭圆 10"/>
            <p:cNvSpPr/>
            <p:nvPr/>
          </p:nvSpPr>
          <p:spPr>
            <a:xfrm>
              <a:off x="5964215" y="4790393"/>
              <a:ext cx="223633" cy="2236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14"/>
            <p:cNvCxnSpPr/>
            <p:nvPr/>
          </p:nvCxnSpPr>
          <p:spPr>
            <a:xfrm flipV="1">
              <a:off x="6189738" y="4902208"/>
              <a:ext cx="846611" cy="1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lgDash"/>
              <a:headEnd type="none"/>
              <a:tail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08676" y="3253894"/>
            <a:ext cx="981941" cy="204820"/>
            <a:chOff x="5964215" y="3033279"/>
            <a:chExt cx="1072134" cy="223633"/>
          </a:xfrm>
        </p:grpSpPr>
        <p:sp>
          <p:nvSpPr>
            <p:cNvPr id="6" name="椭圆 9"/>
            <p:cNvSpPr/>
            <p:nvPr/>
          </p:nvSpPr>
          <p:spPr>
            <a:xfrm>
              <a:off x="5964215" y="3033279"/>
              <a:ext cx="223633" cy="2236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>
                  <a:lumMod val="6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12" name="直接连接符 16"/>
            <p:cNvCxnSpPr/>
            <p:nvPr/>
          </p:nvCxnSpPr>
          <p:spPr>
            <a:xfrm flipV="1">
              <a:off x="6189738" y="3145093"/>
              <a:ext cx="846611" cy="1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lgDash"/>
              <a:headEnd type="none"/>
              <a:tailEnd type="oval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387993" y="1817792"/>
            <a:ext cx="63991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2015</a:t>
            </a:r>
            <a:endParaRPr lang="en-GB" sz="16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87992" y="3192811"/>
            <a:ext cx="63991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2014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87992" y="4812879"/>
            <a:ext cx="639919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2013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364657" y="2138535"/>
            <a:ext cx="2561167" cy="831542"/>
            <a:chOff x="-158386" y="2124222"/>
            <a:chExt cx="4463257" cy="907922"/>
          </a:xfrm>
        </p:grpSpPr>
        <p:sp>
          <p:nvSpPr>
            <p:cNvPr id="33" name="TextBox 32"/>
            <p:cNvSpPr txBox="1"/>
            <p:nvPr/>
          </p:nvSpPr>
          <p:spPr>
            <a:xfrm>
              <a:off x="1792958" y="2124222"/>
              <a:ext cx="2511913" cy="383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158386" y="2447422"/>
              <a:ext cx="4451858" cy="58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64657" y="5210834"/>
            <a:ext cx="2562925" cy="831542"/>
            <a:chOff x="-159167" y="2124222"/>
            <a:chExt cx="4466319" cy="907922"/>
          </a:xfrm>
        </p:grpSpPr>
        <p:sp>
          <p:nvSpPr>
            <p:cNvPr id="37" name="TextBox 36"/>
            <p:cNvSpPr txBox="1"/>
            <p:nvPr/>
          </p:nvSpPr>
          <p:spPr>
            <a:xfrm>
              <a:off x="1795240" y="2124222"/>
              <a:ext cx="2511912" cy="383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-159167" y="2447422"/>
              <a:ext cx="4452636" cy="58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93769" y="3636455"/>
            <a:ext cx="2725120" cy="831540"/>
            <a:chOff x="257395" y="2124222"/>
            <a:chExt cx="4036076" cy="907921"/>
          </a:xfrm>
        </p:grpSpPr>
        <p:sp>
          <p:nvSpPr>
            <p:cNvPr id="40" name="TextBox 39"/>
            <p:cNvSpPr txBox="1"/>
            <p:nvPr/>
          </p:nvSpPr>
          <p:spPr>
            <a:xfrm>
              <a:off x="257395" y="2124222"/>
              <a:ext cx="2134835" cy="383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6738" y="2447421"/>
              <a:ext cx="4016733" cy="58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5423" y="2317574"/>
            <a:ext cx="3913520" cy="614460"/>
            <a:chOff x="5349226" y="2010956"/>
            <a:chExt cx="4272984" cy="670899"/>
          </a:xfrm>
        </p:grpSpPr>
        <p:sp>
          <p:nvSpPr>
            <p:cNvPr id="14" name="燕尾形 18"/>
            <p:cNvSpPr/>
            <p:nvPr/>
          </p:nvSpPr>
          <p:spPr>
            <a:xfrm rot="10800000">
              <a:off x="5349226" y="2010956"/>
              <a:ext cx="4272984" cy="670899"/>
            </a:xfrm>
            <a:prstGeom prst="chevron">
              <a:avLst>
                <a:gd name="adj" fmla="val 6774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986016" y="2162574"/>
              <a:ext cx="1561566" cy="380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99806" y="3815499"/>
            <a:ext cx="3913520" cy="614460"/>
            <a:chOff x="2569789" y="3646467"/>
            <a:chExt cx="4272984" cy="670899"/>
          </a:xfrm>
        </p:grpSpPr>
        <p:sp>
          <p:nvSpPr>
            <p:cNvPr id="17" name="燕尾形 20"/>
            <p:cNvSpPr/>
            <p:nvPr/>
          </p:nvSpPr>
          <p:spPr>
            <a:xfrm>
              <a:off x="2569789" y="3646467"/>
              <a:ext cx="4272984" cy="670899"/>
            </a:xfrm>
            <a:prstGeom prst="chevron">
              <a:avLst>
                <a:gd name="adj" fmla="val 6774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06579" y="3795078"/>
              <a:ext cx="1561566" cy="380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5423" y="5389872"/>
            <a:ext cx="3913520" cy="614460"/>
            <a:chOff x="5349226" y="5365450"/>
            <a:chExt cx="4272984" cy="670899"/>
          </a:xfrm>
        </p:grpSpPr>
        <p:sp>
          <p:nvSpPr>
            <p:cNvPr id="19" name="燕尾形 23"/>
            <p:cNvSpPr/>
            <p:nvPr/>
          </p:nvSpPr>
          <p:spPr>
            <a:xfrm rot="10800000">
              <a:off x="5349226" y="5365450"/>
              <a:ext cx="4272984" cy="670899"/>
            </a:xfrm>
            <a:prstGeom prst="chevron">
              <a:avLst>
                <a:gd name="adj" fmla="val 67746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991099" y="5516234"/>
              <a:ext cx="1561566" cy="380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5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405585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47903" y="1680909"/>
            <a:ext cx="7307335" cy="4821800"/>
            <a:chOff x="1700421" y="1195378"/>
            <a:chExt cx="4014587" cy="3429024"/>
          </a:xfrm>
        </p:grpSpPr>
        <p:sp>
          <p:nvSpPr>
            <p:cNvPr id="10" name="Rectangle 9"/>
            <p:cNvSpPr/>
            <p:nvPr/>
          </p:nvSpPr>
          <p:spPr>
            <a:xfrm>
              <a:off x="3786182" y="1195378"/>
              <a:ext cx="1928826" cy="17335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00421" y="3000378"/>
              <a:ext cx="4014587" cy="1624024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Group 19"/>
            <p:cNvGrpSpPr/>
            <p:nvPr/>
          </p:nvGrpSpPr>
          <p:grpSpPr>
            <a:xfrm>
              <a:off x="4087060" y="1843247"/>
              <a:ext cx="1289538" cy="539132"/>
              <a:chOff x="4087060" y="1843247"/>
              <a:chExt cx="1289538" cy="53913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4094969" y="2119729"/>
                <a:ext cx="1281629" cy="26265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087060" y="1843247"/>
                <a:ext cx="1289538" cy="21887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just"/>
                <a:r>
                  <a:rPr lang="zh-CN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710858" y="1680908"/>
            <a:ext cx="3044806" cy="4821800"/>
            <a:chOff x="5786446" y="1214428"/>
            <a:chExt cx="1928826" cy="3429024"/>
          </a:xfrm>
        </p:grpSpPr>
        <p:sp>
          <p:nvSpPr>
            <p:cNvPr id="8" name="Rectangle 7"/>
            <p:cNvSpPr/>
            <p:nvPr/>
          </p:nvSpPr>
          <p:spPr>
            <a:xfrm>
              <a:off x="5786446" y="1214428"/>
              <a:ext cx="1928826" cy="11430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86446" y="2428874"/>
              <a:ext cx="1928826" cy="2214578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054618" y="1489077"/>
              <a:ext cx="1444578" cy="619841"/>
              <a:chOff x="6054618" y="1489077"/>
              <a:chExt cx="1444578" cy="61984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6054619" y="1846267"/>
                <a:ext cx="1444577" cy="26265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054618" y="1489077"/>
                <a:ext cx="1169823" cy="17510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1247903" y="1680908"/>
            <a:ext cx="3640872" cy="243768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7374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 rot="4351113">
            <a:off x="5467143" y="2247983"/>
            <a:ext cx="4707118" cy="3246798"/>
            <a:chOff x="940378" y="1114346"/>
            <a:chExt cx="7056438" cy="4867275"/>
          </a:xfrm>
        </p:grpSpPr>
        <p:sp>
          <p:nvSpPr>
            <p:cNvPr id="6" name="Arc 682"/>
            <p:cNvSpPr>
              <a:spLocks/>
            </p:cNvSpPr>
            <p:nvPr/>
          </p:nvSpPr>
          <p:spPr bwMode="auto">
            <a:xfrm rot="18746405">
              <a:off x="3554196" y="1119903"/>
              <a:ext cx="1014413" cy="1003300"/>
            </a:xfrm>
            <a:custGeom>
              <a:avLst/>
              <a:gdLst>
                <a:gd name="T0" fmla="*/ 2147483647 w 21600"/>
                <a:gd name="T1" fmla="*/ 0 h 21356"/>
                <a:gd name="T2" fmla="*/ 2147483647 w 21600"/>
                <a:gd name="T3" fmla="*/ 2147483647 h 21356"/>
                <a:gd name="T4" fmla="*/ 0 w 21600"/>
                <a:gd name="T5" fmla="*/ 2147483647 h 213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56"/>
                <a:gd name="T11" fmla="*/ 21600 w 21600"/>
                <a:gd name="T12" fmla="*/ 21356 h 213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56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</a:path>
                <a:path w="21600" h="21356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just" defTabSz="1054842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9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673"/>
            <p:cNvSpPr>
              <a:spLocks noEditPoints="1"/>
            </p:cNvSpPr>
            <p:nvPr/>
          </p:nvSpPr>
          <p:spPr bwMode="auto">
            <a:xfrm rot="21275257">
              <a:off x="4204278" y="1579484"/>
              <a:ext cx="2628900" cy="2630487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675"/>
            <p:cNvSpPr>
              <a:spLocks noEditPoints="1"/>
            </p:cNvSpPr>
            <p:nvPr/>
          </p:nvSpPr>
          <p:spPr bwMode="auto">
            <a:xfrm rot="21275257">
              <a:off x="940378" y="1649334"/>
              <a:ext cx="3429000" cy="3429000"/>
            </a:xfrm>
            <a:custGeom>
              <a:avLst/>
              <a:gdLst>
                <a:gd name="T0" fmla="*/ 2147483647 w 2622"/>
                <a:gd name="T1" fmla="*/ 2147483647 h 2622"/>
                <a:gd name="T2" fmla="*/ 2147483647 w 2622"/>
                <a:gd name="T3" fmla="*/ 2147483647 h 2622"/>
                <a:gd name="T4" fmla="*/ 2147483647 w 2622"/>
                <a:gd name="T5" fmla="*/ 2147483647 h 2622"/>
                <a:gd name="T6" fmla="*/ 2147483647 w 2622"/>
                <a:gd name="T7" fmla="*/ 2147483647 h 2622"/>
                <a:gd name="T8" fmla="*/ 2147483647 w 2622"/>
                <a:gd name="T9" fmla="*/ 2147483647 h 2622"/>
                <a:gd name="T10" fmla="*/ 2147483647 w 2622"/>
                <a:gd name="T11" fmla="*/ 2147483647 h 2622"/>
                <a:gd name="T12" fmla="*/ 2147483647 w 2622"/>
                <a:gd name="T13" fmla="*/ 2147483647 h 2622"/>
                <a:gd name="T14" fmla="*/ 2147483647 w 2622"/>
                <a:gd name="T15" fmla="*/ 2147483647 h 2622"/>
                <a:gd name="T16" fmla="*/ 2147483647 w 2622"/>
                <a:gd name="T17" fmla="*/ 2147483647 h 2622"/>
                <a:gd name="T18" fmla="*/ 2147483647 w 2622"/>
                <a:gd name="T19" fmla="*/ 2147483647 h 2622"/>
                <a:gd name="T20" fmla="*/ 2147483647 w 2622"/>
                <a:gd name="T21" fmla="*/ 2147483647 h 2622"/>
                <a:gd name="T22" fmla="*/ 2147483647 w 2622"/>
                <a:gd name="T23" fmla="*/ 2147483647 h 2622"/>
                <a:gd name="T24" fmla="*/ 2147483647 w 2622"/>
                <a:gd name="T25" fmla="*/ 2147483647 h 2622"/>
                <a:gd name="T26" fmla="*/ 2147483647 w 2622"/>
                <a:gd name="T27" fmla="*/ 2147483647 h 2622"/>
                <a:gd name="T28" fmla="*/ 2147483647 w 2622"/>
                <a:gd name="T29" fmla="*/ 2147483647 h 2622"/>
                <a:gd name="T30" fmla="*/ 2147483647 w 2622"/>
                <a:gd name="T31" fmla="*/ 2147483647 h 2622"/>
                <a:gd name="T32" fmla="*/ 2147483647 w 2622"/>
                <a:gd name="T33" fmla="*/ 2147483647 h 2622"/>
                <a:gd name="T34" fmla="*/ 2147483647 w 2622"/>
                <a:gd name="T35" fmla="*/ 2147483647 h 2622"/>
                <a:gd name="T36" fmla="*/ 2147483647 w 2622"/>
                <a:gd name="T37" fmla="*/ 2147483647 h 2622"/>
                <a:gd name="T38" fmla="*/ 2147483647 w 2622"/>
                <a:gd name="T39" fmla="*/ 2147483647 h 2622"/>
                <a:gd name="T40" fmla="*/ 2147483647 w 2622"/>
                <a:gd name="T41" fmla="*/ 2147483647 h 2622"/>
                <a:gd name="T42" fmla="*/ 2147483647 w 2622"/>
                <a:gd name="T43" fmla="*/ 2147483647 h 2622"/>
                <a:gd name="T44" fmla="*/ 2147483647 w 2622"/>
                <a:gd name="T45" fmla="*/ 2147483647 h 2622"/>
                <a:gd name="T46" fmla="*/ 2147483647 w 2622"/>
                <a:gd name="T47" fmla="*/ 2147483647 h 2622"/>
                <a:gd name="T48" fmla="*/ 2147483647 w 2622"/>
                <a:gd name="T49" fmla="*/ 2147483647 h 2622"/>
                <a:gd name="T50" fmla="*/ 2147483647 w 2622"/>
                <a:gd name="T51" fmla="*/ 2147483647 h 2622"/>
                <a:gd name="T52" fmla="*/ 2147483647 w 2622"/>
                <a:gd name="T53" fmla="*/ 2147483647 h 2622"/>
                <a:gd name="T54" fmla="*/ 2147483647 w 2622"/>
                <a:gd name="T55" fmla="*/ 2147483647 h 2622"/>
                <a:gd name="T56" fmla="*/ 2147483647 w 2622"/>
                <a:gd name="T57" fmla="*/ 2147483647 h 2622"/>
                <a:gd name="T58" fmla="*/ 2147483647 w 2622"/>
                <a:gd name="T59" fmla="*/ 2147483647 h 2622"/>
                <a:gd name="T60" fmla="*/ 2147483647 w 2622"/>
                <a:gd name="T61" fmla="*/ 2147483647 h 2622"/>
                <a:gd name="T62" fmla="*/ 2147483647 w 2622"/>
                <a:gd name="T63" fmla="*/ 2147483647 h 2622"/>
                <a:gd name="T64" fmla="*/ 2147483647 w 2622"/>
                <a:gd name="T65" fmla="*/ 2147483647 h 2622"/>
                <a:gd name="T66" fmla="*/ 2147483647 w 2622"/>
                <a:gd name="T67" fmla="*/ 2147483647 h 2622"/>
                <a:gd name="T68" fmla="*/ 2147483647 w 2622"/>
                <a:gd name="T69" fmla="*/ 2147483647 h 2622"/>
                <a:gd name="T70" fmla="*/ 2147483647 w 2622"/>
                <a:gd name="T71" fmla="*/ 2147483647 h 2622"/>
                <a:gd name="T72" fmla="*/ 2147483647 w 2622"/>
                <a:gd name="T73" fmla="*/ 2147483647 h 2622"/>
                <a:gd name="T74" fmla="*/ 2147483647 w 2622"/>
                <a:gd name="T75" fmla="*/ 2147483647 h 2622"/>
                <a:gd name="T76" fmla="*/ 2147483647 w 2622"/>
                <a:gd name="T77" fmla="*/ 2147483647 h 2622"/>
                <a:gd name="T78" fmla="*/ 2147483647 w 2622"/>
                <a:gd name="T79" fmla="*/ 2147483647 h 2622"/>
                <a:gd name="T80" fmla="*/ 2147483647 w 2622"/>
                <a:gd name="T81" fmla="*/ 2147483647 h 2622"/>
                <a:gd name="T82" fmla="*/ 2147483647 w 2622"/>
                <a:gd name="T83" fmla="*/ 2147483647 h 2622"/>
                <a:gd name="T84" fmla="*/ 2147483647 w 2622"/>
                <a:gd name="T85" fmla="*/ 2147483647 h 2622"/>
                <a:gd name="T86" fmla="*/ 2147483647 w 2622"/>
                <a:gd name="T87" fmla="*/ 2147483647 h 2622"/>
                <a:gd name="T88" fmla="*/ 2147483647 w 2622"/>
                <a:gd name="T89" fmla="*/ 2147483647 h 2622"/>
                <a:gd name="T90" fmla="*/ 2147483647 w 2622"/>
                <a:gd name="T91" fmla="*/ 2147483647 h 2622"/>
                <a:gd name="T92" fmla="*/ 2147483647 w 2622"/>
                <a:gd name="T93" fmla="*/ 2147483647 h 2622"/>
                <a:gd name="T94" fmla="*/ 2147483647 w 2622"/>
                <a:gd name="T95" fmla="*/ 2147483647 h 2622"/>
                <a:gd name="T96" fmla="*/ 2147483647 w 2622"/>
                <a:gd name="T97" fmla="*/ 2147483647 h 2622"/>
                <a:gd name="T98" fmla="*/ 2147483647 w 2622"/>
                <a:gd name="T99" fmla="*/ 2147483647 h 2622"/>
                <a:gd name="T100" fmla="*/ 2147483647 w 2622"/>
                <a:gd name="T101" fmla="*/ 2147483647 h 2622"/>
                <a:gd name="T102" fmla="*/ 2147483647 w 2622"/>
                <a:gd name="T103" fmla="*/ 2147483647 h 2622"/>
                <a:gd name="T104" fmla="*/ 2147483647 w 2622"/>
                <a:gd name="T105" fmla="*/ 2147483647 h 2622"/>
                <a:gd name="T106" fmla="*/ 2147483647 w 2622"/>
                <a:gd name="T107" fmla="*/ 2147483647 h 26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22"/>
                <a:gd name="T163" fmla="*/ 0 h 2622"/>
                <a:gd name="T164" fmla="*/ 2622 w 2622"/>
                <a:gd name="T165" fmla="*/ 2622 h 26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22" h="2622">
                  <a:moveTo>
                    <a:pt x="2622" y="1382"/>
                  </a:moveTo>
                  <a:lnTo>
                    <a:pt x="2622" y="1240"/>
                  </a:lnTo>
                  <a:lnTo>
                    <a:pt x="2520" y="1240"/>
                  </a:lnTo>
                  <a:lnTo>
                    <a:pt x="2516" y="1196"/>
                  </a:lnTo>
                  <a:lnTo>
                    <a:pt x="2512" y="1152"/>
                  </a:lnTo>
                  <a:lnTo>
                    <a:pt x="2506" y="1110"/>
                  </a:lnTo>
                  <a:lnTo>
                    <a:pt x="2498" y="1068"/>
                  </a:lnTo>
                  <a:lnTo>
                    <a:pt x="2596" y="1040"/>
                  </a:lnTo>
                  <a:lnTo>
                    <a:pt x="2560" y="904"/>
                  </a:lnTo>
                  <a:lnTo>
                    <a:pt x="2460" y="930"/>
                  </a:lnTo>
                  <a:lnTo>
                    <a:pt x="2446" y="888"/>
                  </a:lnTo>
                  <a:lnTo>
                    <a:pt x="2430" y="848"/>
                  </a:lnTo>
                  <a:lnTo>
                    <a:pt x="2412" y="808"/>
                  </a:lnTo>
                  <a:lnTo>
                    <a:pt x="2394" y="768"/>
                  </a:lnTo>
                  <a:lnTo>
                    <a:pt x="2482" y="718"/>
                  </a:lnTo>
                  <a:lnTo>
                    <a:pt x="2412" y="594"/>
                  </a:lnTo>
                  <a:lnTo>
                    <a:pt x="2322" y="646"/>
                  </a:lnTo>
                  <a:lnTo>
                    <a:pt x="2298" y="610"/>
                  </a:lnTo>
                  <a:lnTo>
                    <a:pt x="2272" y="574"/>
                  </a:lnTo>
                  <a:lnTo>
                    <a:pt x="2244" y="540"/>
                  </a:lnTo>
                  <a:lnTo>
                    <a:pt x="2216" y="508"/>
                  </a:lnTo>
                  <a:lnTo>
                    <a:pt x="2290" y="434"/>
                  </a:lnTo>
                  <a:lnTo>
                    <a:pt x="2188" y="334"/>
                  </a:lnTo>
                  <a:lnTo>
                    <a:pt x="2116" y="406"/>
                  </a:lnTo>
                  <a:lnTo>
                    <a:pt x="2082" y="378"/>
                  </a:lnTo>
                  <a:lnTo>
                    <a:pt x="2048" y="352"/>
                  </a:lnTo>
                  <a:lnTo>
                    <a:pt x="2014" y="326"/>
                  </a:lnTo>
                  <a:lnTo>
                    <a:pt x="1978" y="300"/>
                  </a:lnTo>
                  <a:lnTo>
                    <a:pt x="2028" y="212"/>
                  </a:lnTo>
                  <a:lnTo>
                    <a:pt x="1906" y="140"/>
                  </a:lnTo>
                  <a:lnTo>
                    <a:pt x="1854" y="230"/>
                  </a:lnTo>
                  <a:lnTo>
                    <a:pt x="1816" y="210"/>
                  </a:lnTo>
                  <a:lnTo>
                    <a:pt x="1776" y="194"/>
                  </a:lnTo>
                  <a:lnTo>
                    <a:pt x="1734" y="178"/>
                  </a:lnTo>
                  <a:lnTo>
                    <a:pt x="1694" y="162"/>
                  </a:lnTo>
                  <a:lnTo>
                    <a:pt x="1720" y="64"/>
                  </a:lnTo>
                  <a:lnTo>
                    <a:pt x="1582" y="26"/>
                  </a:lnTo>
                  <a:lnTo>
                    <a:pt x="1556" y="126"/>
                  </a:lnTo>
                  <a:lnTo>
                    <a:pt x="1514" y="118"/>
                  </a:lnTo>
                  <a:lnTo>
                    <a:pt x="1470" y="112"/>
                  </a:lnTo>
                  <a:lnTo>
                    <a:pt x="1426" y="106"/>
                  </a:lnTo>
                  <a:lnTo>
                    <a:pt x="1382" y="104"/>
                  </a:lnTo>
                  <a:lnTo>
                    <a:pt x="1382" y="0"/>
                  </a:lnTo>
                  <a:lnTo>
                    <a:pt x="1240" y="0"/>
                  </a:lnTo>
                  <a:lnTo>
                    <a:pt x="1240" y="104"/>
                  </a:lnTo>
                  <a:lnTo>
                    <a:pt x="1196" y="106"/>
                  </a:lnTo>
                  <a:lnTo>
                    <a:pt x="1154" y="112"/>
                  </a:lnTo>
                  <a:lnTo>
                    <a:pt x="1110" y="118"/>
                  </a:lnTo>
                  <a:lnTo>
                    <a:pt x="1068" y="126"/>
                  </a:lnTo>
                  <a:lnTo>
                    <a:pt x="1042" y="26"/>
                  </a:lnTo>
                  <a:lnTo>
                    <a:pt x="904" y="64"/>
                  </a:lnTo>
                  <a:lnTo>
                    <a:pt x="930" y="162"/>
                  </a:lnTo>
                  <a:lnTo>
                    <a:pt x="890" y="178"/>
                  </a:lnTo>
                  <a:lnTo>
                    <a:pt x="848" y="194"/>
                  </a:lnTo>
                  <a:lnTo>
                    <a:pt x="808" y="210"/>
                  </a:lnTo>
                  <a:lnTo>
                    <a:pt x="770" y="230"/>
                  </a:lnTo>
                  <a:lnTo>
                    <a:pt x="718" y="140"/>
                  </a:lnTo>
                  <a:lnTo>
                    <a:pt x="594" y="212"/>
                  </a:lnTo>
                  <a:lnTo>
                    <a:pt x="646" y="300"/>
                  </a:lnTo>
                  <a:lnTo>
                    <a:pt x="610" y="326"/>
                  </a:lnTo>
                  <a:lnTo>
                    <a:pt x="576" y="352"/>
                  </a:lnTo>
                  <a:lnTo>
                    <a:pt x="542" y="378"/>
                  </a:lnTo>
                  <a:lnTo>
                    <a:pt x="508" y="406"/>
                  </a:lnTo>
                  <a:lnTo>
                    <a:pt x="436" y="334"/>
                  </a:lnTo>
                  <a:lnTo>
                    <a:pt x="334" y="434"/>
                  </a:lnTo>
                  <a:lnTo>
                    <a:pt x="408" y="508"/>
                  </a:lnTo>
                  <a:lnTo>
                    <a:pt x="378" y="540"/>
                  </a:lnTo>
                  <a:lnTo>
                    <a:pt x="352" y="574"/>
                  </a:lnTo>
                  <a:lnTo>
                    <a:pt x="326" y="610"/>
                  </a:lnTo>
                  <a:lnTo>
                    <a:pt x="302" y="646"/>
                  </a:lnTo>
                  <a:lnTo>
                    <a:pt x="212" y="594"/>
                  </a:lnTo>
                  <a:lnTo>
                    <a:pt x="140" y="718"/>
                  </a:lnTo>
                  <a:lnTo>
                    <a:pt x="230" y="768"/>
                  </a:lnTo>
                  <a:lnTo>
                    <a:pt x="212" y="808"/>
                  </a:lnTo>
                  <a:lnTo>
                    <a:pt x="194" y="848"/>
                  </a:lnTo>
                  <a:lnTo>
                    <a:pt x="178" y="888"/>
                  </a:lnTo>
                  <a:lnTo>
                    <a:pt x="164" y="930"/>
                  </a:lnTo>
                  <a:lnTo>
                    <a:pt x="64" y="904"/>
                  </a:lnTo>
                  <a:lnTo>
                    <a:pt x="26" y="1040"/>
                  </a:lnTo>
                  <a:lnTo>
                    <a:pt x="126" y="1068"/>
                  </a:lnTo>
                  <a:lnTo>
                    <a:pt x="118" y="1110"/>
                  </a:lnTo>
                  <a:lnTo>
                    <a:pt x="112" y="1152"/>
                  </a:lnTo>
                  <a:lnTo>
                    <a:pt x="108" y="1196"/>
                  </a:lnTo>
                  <a:lnTo>
                    <a:pt x="104" y="1240"/>
                  </a:lnTo>
                  <a:lnTo>
                    <a:pt x="0" y="1240"/>
                  </a:lnTo>
                  <a:lnTo>
                    <a:pt x="0" y="1382"/>
                  </a:lnTo>
                  <a:lnTo>
                    <a:pt x="104" y="1382"/>
                  </a:lnTo>
                  <a:lnTo>
                    <a:pt x="108" y="1426"/>
                  </a:lnTo>
                  <a:lnTo>
                    <a:pt x="112" y="1470"/>
                  </a:lnTo>
                  <a:lnTo>
                    <a:pt x="118" y="1512"/>
                  </a:lnTo>
                  <a:lnTo>
                    <a:pt x="126" y="1556"/>
                  </a:lnTo>
                  <a:lnTo>
                    <a:pt x="26" y="1582"/>
                  </a:lnTo>
                  <a:lnTo>
                    <a:pt x="64" y="1720"/>
                  </a:lnTo>
                  <a:lnTo>
                    <a:pt x="164" y="1692"/>
                  </a:lnTo>
                  <a:lnTo>
                    <a:pt x="178" y="1734"/>
                  </a:lnTo>
                  <a:lnTo>
                    <a:pt x="194" y="1774"/>
                  </a:lnTo>
                  <a:lnTo>
                    <a:pt x="212" y="1814"/>
                  </a:lnTo>
                  <a:lnTo>
                    <a:pt x="230" y="1854"/>
                  </a:lnTo>
                  <a:lnTo>
                    <a:pt x="140" y="1906"/>
                  </a:lnTo>
                  <a:lnTo>
                    <a:pt x="212" y="2028"/>
                  </a:lnTo>
                  <a:lnTo>
                    <a:pt x="302" y="1978"/>
                  </a:lnTo>
                  <a:lnTo>
                    <a:pt x="326" y="2014"/>
                  </a:lnTo>
                  <a:lnTo>
                    <a:pt x="352" y="2048"/>
                  </a:lnTo>
                  <a:lnTo>
                    <a:pt x="378" y="2082"/>
                  </a:lnTo>
                  <a:lnTo>
                    <a:pt x="408" y="2116"/>
                  </a:lnTo>
                  <a:lnTo>
                    <a:pt x="334" y="2188"/>
                  </a:lnTo>
                  <a:lnTo>
                    <a:pt x="436" y="2288"/>
                  </a:lnTo>
                  <a:lnTo>
                    <a:pt x="508" y="2216"/>
                  </a:lnTo>
                  <a:lnTo>
                    <a:pt x="542" y="2244"/>
                  </a:lnTo>
                  <a:lnTo>
                    <a:pt x="576" y="2272"/>
                  </a:lnTo>
                  <a:lnTo>
                    <a:pt x="610" y="2298"/>
                  </a:lnTo>
                  <a:lnTo>
                    <a:pt x="646" y="2322"/>
                  </a:lnTo>
                  <a:lnTo>
                    <a:pt x="594" y="2412"/>
                  </a:lnTo>
                  <a:lnTo>
                    <a:pt x="718" y="2482"/>
                  </a:lnTo>
                  <a:lnTo>
                    <a:pt x="770" y="2394"/>
                  </a:lnTo>
                  <a:lnTo>
                    <a:pt x="808" y="2412"/>
                  </a:lnTo>
                  <a:lnTo>
                    <a:pt x="848" y="2430"/>
                  </a:lnTo>
                  <a:lnTo>
                    <a:pt x="890" y="2446"/>
                  </a:lnTo>
                  <a:lnTo>
                    <a:pt x="930" y="2460"/>
                  </a:lnTo>
                  <a:lnTo>
                    <a:pt x="904" y="2560"/>
                  </a:lnTo>
                  <a:lnTo>
                    <a:pt x="1042" y="2596"/>
                  </a:lnTo>
                  <a:lnTo>
                    <a:pt x="1068" y="2498"/>
                  </a:lnTo>
                  <a:lnTo>
                    <a:pt x="1110" y="2504"/>
                  </a:lnTo>
                  <a:lnTo>
                    <a:pt x="1154" y="2512"/>
                  </a:lnTo>
                  <a:lnTo>
                    <a:pt x="1196" y="2516"/>
                  </a:lnTo>
                  <a:lnTo>
                    <a:pt x="1240" y="2520"/>
                  </a:lnTo>
                  <a:lnTo>
                    <a:pt x="1240" y="2622"/>
                  </a:lnTo>
                  <a:lnTo>
                    <a:pt x="1382" y="2622"/>
                  </a:lnTo>
                  <a:lnTo>
                    <a:pt x="1382" y="2520"/>
                  </a:lnTo>
                  <a:lnTo>
                    <a:pt x="1426" y="2516"/>
                  </a:lnTo>
                  <a:lnTo>
                    <a:pt x="1470" y="2512"/>
                  </a:lnTo>
                  <a:lnTo>
                    <a:pt x="1514" y="2504"/>
                  </a:lnTo>
                  <a:lnTo>
                    <a:pt x="1556" y="2498"/>
                  </a:lnTo>
                  <a:lnTo>
                    <a:pt x="1582" y="2596"/>
                  </a:lnTo>
                  <a:lnTo>
                    <a:pt x="1720" y="2560"/>
                  </a:lnTo>
                  <a:lnTo>
                    <a:pt x="1694" y="2460"/>
                  </a:lnTo>
                  <a:lnTo>
                    <a:pt x="1734" y="2446"/>
                  </a:lnTo>
                  <a:lnTo>
                    <a:pt x="1776" y="2430"/>
                  </a:lnTo>
                  <a:lnTo>
                    <a:pt x="1816" y="2412"/>
                  </a:lnTo>
                  <a:lnTo>
                    <a:pt x="1854" y="2394"/>
                  </a:lnTo>
                  <a:lnTo>
                    <a:pt x="1906" y="2482"/>
                  </a:lnTo>
                  <a:lnTo>
                    <a:pt x="2028" y="2412"/>
                  </a:lnTo>
                  <a:lnTo>
                    <a:pt x="1978" y="2322"/>
                  </a:lnTo>
                  <a:lnTo>
                    <a:pt x="2014" y="2298"/>
                  </a:lnTo>
                  <a:lnTo>
                    <a:pt x="2048" y="2272"/>
                  </a:lnTo>
                  <a:lnTo>
                    <a:pt x="2082" y="2244"/>
                  </a:lnTo>
                  <a:lnTo>
                    <a:pt x="2116" y="2216"/>
                  </a:lnTo>
                  <a:lnTo>
                    <a:pt x="2188" y="2288"/>
                  </a:lnTo>
                  <a:lnTo>
                    <a:pt x="2290" y="2188"/>
                  </a:lnTo>
                  <a:lnTo>
                    <a:pt x="2216" y="2116"/>
                  </a:lnTo>
                  <a:lnTo>
                    <a:pt x="2244" y="2082"/>
                  </a:lnTo>
                  <a:lnTo>
                    <a:pt x="2272" y="2048"/>
                  </a:lnTo>
                  <a:lnTo>
                    <a:pt x="2298" y="2014"/>
                  </a:lnTo>
                  <a:lnTo>
                    <a:pt x="2322" y="1978"/>
                  </a:lnTo>
                  <a:lnTo>
                    <a:pt x="2412" y="2028"/>
                  </a:lnTo>
                  <a:lnTo>
                    <a:pt x="2482" y="1906"/>
                  </a:lnTo>
                  <a:lnTo>
                    <a:pt x="2394" y="1854"/>
                  </a:lnTo>
                  <a:lnTo>
                    <a:pt x="2412" y="1814"/>
                  </a:lnTo>
                  <a:lnTo>
                    <a:pt x="2430" y="1774"/>
                  </a:lnTo>
                  <a:lnTo>
                    <a:pt x="2446" y="1734"/>
                  </a:lnTo>
                  <a:lnTo>
                    <a:pt x="2460" y="1692"/>
                  </a:lnTo>
                  <a:lnTo>
                    <a:pt x="2560" y="1720"/>
                  </a:lnTo>
                  <a:lnTo>
                    <a:pt x="2596" y="1582"/>
                  </a:lnTo>
                  <a:lnTo>
                    <a:pt x="2498" y="1556"/>
                  </a:lnTo>
                  <a:lnTo>
                    <a:pt x="2506" y="1512"/>
                  </a:lnTo>
                  <a:lnTo>
                    <a:pt x="2512" y="1470"/>
                  </a:lnTo>
                  <a:lnTo>
                    <a:pt x="2516" y="1426"/>
                  </a:lnTo>
                  <a:lnTo>
                    <a:pt x="2520" y="1382"/>
                  </a:lnTo>
                  <a:lnTo>
                    <a:pt x="2622" y="1382"/>
                  </a:lnTo>
                  <a:close/>
                  <a:moveTo>
                    <a:pt x="1312" y="2420"/>
                  </a:moveTo>
                  <a:lnTo>
                    <a:pt x="1312" y="2420"/>
                  </a:lnTo>
                  <a:lnTo>
                    <a:pt x="1254" y="2420"/>
                  </a:lnTo>
                  <a:lnTo>
                    <a:pt x="1198" y="2416"/>
                  </a:lnTo>
                  <a:lnTo>
                    <a:pt x="1142" y="2408"/>
                  </a:lnTo>
                  <a:lnTo>
                    <a:pt x="1088" y="2398"/>
                  </a:lnTo>
                  <a:lnTo>
                    <a:pt x="1034" y="2386"/>
                  </a:lnTo>
                  <a:lnTo>
                    <a:pt x="982" y="2370"/>
                  </a:lnTo>
                  <a:lnTo>
                    <a:pt x="930" y="2354"/>
                  </a:lnTo>
                  <a:lnTo>
                    <a:pt x="880" y="2334"/>
                  </a:lnTo>
                  <a:lnTo>
                    <a:pt x="830" y="2312"/>
                  </a:lnTo>
                  <a:lnTo>
                    <a:pt x="782" y="2286"/>
                  </a:lnTo>
                  <a:lnTo>
                    <a:pt x="736" y="2260"/>
                  </a:lnTo>
                  <a:lnTo>
                    <a:pt x="692" y="2232"/>
                  </a:lnTo>
                  <a:lnTo>
                    <a:pt x="648" y="2200"/>
                  </a:lnTo>
                  <a:lnTo>
                    <a:pt x="606" y="2168"/>
                  </a:lnTo>
                  <a:lnTo>
                    <a:pt x="566" y="2132"/>
                  </a:lnTo>
                  <a:lnTo>
                    <a:pt x="528" y="2096"/>
                  </a:lnTo>
                  <a:lnTo>
                    <a:pt x="490" y="2058"/>
                  </a:lnTo>
                  <a:lnTo>
                    <a:pt x="456" y="2018"/>
                  </a:lnTo>
                  <a:lnTo>
                    <a:pt x="422" y="1976"/>
                  </a:lnTo>
                  <a:lnTo>
                    <a:pt x="392" y="1932"/>
                  </a:lnTo>
                  <a:lnTo>
                    <a:pt x="362" y="1886"/>
                  </a:lnTo>
                  <a:lnTo>
                    <a:pt x="336" y="1840"/>
                  </a:lnTo>
                  <a:lnTo>
                    <a:pt x="312" y="1792"/>
                  </a:lnTo>
                  <a:lnTo>
                    <a:pt x="290" y="1744"/>
                  </a:lnTo>
                  <a:lnTo>
                    <a:pt x="270" y="1692"/>
                  </a:lnTo>
                  <a:lnTo>
                    <a:pt x="252" y="1642"/>
                  </a:lnTo>
                  <a:lnTo>
                    <a:pt x="238" y="1588"/>
                  </a:lnTo>
                  <a:lnTo>
                    <a:pt x="224" y="1534"/>
                  </a:lnTo>
                  <a:lnTo>
                    <a:pt x="216" y="1480"/>
                  </a:lnTo>
                  <a:lnTo>
                    <a:pt x="208" y="1424"/>
                  </a:lnTo>
                  <a:lnTo>
                    <a:pt x="204" y="1368"/>
                  </a:lnTo>
                  <a:lnTo>
                    <a:pt x="202" y="1312"/>
                  </a:lnTo>
                  <a:lnTo>
                    <a:pt x="204" y="1254"/>
                  </a:lnTo>
                  <a:lnTo>
                    <a:pt x="208" y="1198"/>
                  </a:lnTo>
                  <a:lnTo>
                    <a:pt x="216" y="1142"/>
                  </a:lnTo>
                  <a:lnTo>
                    <a:pt x="224" y="1088"/>
                  </a:lnTo>
                  <a:lnTo>
                    <a:pt x="238" y="1034"/>
                  </a:lnTo>
                  <a:lnTo>
                    <a:pt x="252" y="982"/>
                  </a:lnTo>
                  <a:lnTo>
                    <a:pt x="270" y="930"/>
                  </a:lnTo>
                  <a:lnTo>
                    <a:pt x="290" y="880"/>
                  </a:lnTo>
                  <a:lnTo>
                    <a:pt x="312" y="830"/>
                  </a:lnTo>
                  <a:lnTo>
                    <a:pt x="336" y="782"/>
                  </a:lnTo>
                  <a:lnTo>
                    <a:pt x="362" y="736"/>
                  </a:lnTo>
                  <a:lnTo>
                    <a:pt x="392" y="692"/>
                  </a:lnTo>
                  <a:lnTo>
                    <a:pt x="422" y="648"/>
                  </a:lnTo>
                  <a:lnTo>
                    <a:pt x="456" y="606"/>
                  </a:lnTo>
                  <a:lnTo>
                    <a:pt x="490" y="566"/>
                  </a:lnTo>
                  <a:lnTo>
                    <a:pt x="528" y="526"/>
                  </a:lnTo>
                  <a:lnTo>
                    <a:pt x="566" y="490"/>
                  </a:lnTo>
                  <a:lnTo>
                    <a:pt x="606" y="456"/>
                  </a:lnTo>
                  <a:lnTo>
                    <a:pt x="648" y="422"/>
                  </a:lnTo>
                  <a:lnTo>
                    <a:pt x="692" y="392"/>
                  </a:lnTo>
                  <a:lnTo>
                    <a:pt x="736" y="362"/>
                  </a:lnTo>
                  <a:lnTo>
                    <a:pt x="782" y="336"/>
                  </a:lnTo>
                  <a:lnTo>
                    <a:pt x="830" y="312"/>
                  </a:lnTo>
                  <a:lnTo>
                    <a:pt x="880" y="290"/>
                  </a:lnTo>
                  <a:lnTo>
                    <a:pt x="930" y="270"/>
                  </a:lnTo>
                  <a:lnTo>
                    <a:pt x="982" y="252"/>
                  </a:lnTo>
                  <a:lnTo>
                    <a:pt x="1034" y="236"/>
                  </a:lnTo>
                  <a:lnTo>
                    <a:pt x="1088" y="224"/>
                  </a:lnTo>
                  <a:lnTo>
                    <a:pt x="1142" y="214"/>
                  </a:lnTo>
                  <a:lnTo>
                    <a:pt x="1198" y="208"/>
                  </a:lnTo>
                  <a:lnTo>
                    <a:pt x="1254" y="204"/>
                  </a:lnTo>
                  <a:lnTo>
                    <a:pt x="1312" y="202"/>
                  </a:lnTo>
                  <a:lnTo>
                    <a:pt x="1368" y="204"/>
                  </a:lnTo>
                  <a:lnTo>
                    <a:pt x="1426" y="208"/>
                  </a:lnTo>
                  <a:lnTo>
                    <a:pt x="1480" y="214"/>
                  </a:lnTo>
                  <a:lnTo>
                    <a:pt x="1536" y="224"/>
                  </a:lnTo>
                  <a:lnTo>
                    <a:pt x="1588" y="236"/>
                  </a:lnTo>
                  <a:lnTo>
                    <a:pt x="1642" y="252"/>
                  </a:lnTo>
                  <a:lnTo>
                    <a:pt x="1694" y="270"/>
                  </a:lnTo>
                  <a:lnTo>
                    <a:pt x="1744" y="290"/>
                  </a:lnTo>
                  <a:lnTo>
                    <a:pt x="1792" y="312"/>
                  </a:lnTo>
                  <a:lnTo>
                    <a:pt x="1840" y="336"/>
                  </a:lnTo>
                  <a:lnTo>
                    <a:pt x="1886" y="362"/>
                  </a:lnTo>
                  <a:lnTo>
                    <a:pt x="1932" y="392"/>
                  </a:lnTo>
                  <a:lnTo>
                    <a:pt x="1976" y="422"/>
                  </a:lnTo>
                  <a:lnTo>
                    <a:pt x="2018" y="456"/>
                  </a:lnTo>
                  <a:lnTo>
                    <a:pt x="2058" y="490"/>
                  </a:lnTo>
                  <a:lnTo>
                    <a:pt x="2096" y="526"/>
                  </a:lnTo>
                  <a:lnTo>
                    <a:pt x="2132" y="566"/>
                  </a:lnTo>
                  <a:lnTo>
                    <a:pt x="2168" y="606"/>
                  </a:lnTo>
                  <a:lnTo>
                    <a:pt x="2200" y="648"/>
                  </a:lnTo>
                  <a:lnTo>
                    <a:pt x="2232" y="692"/>
                  </a:lnTo>
                  <a:lnTo>
                    <a:pt x="2260" y="736"/>
                  </a:lnTo>
                  <a:lnTo>
                    <a:pt x="2288" y="782"/>
                  </a:lnTo>
                  <a:lnTo>
                    <a:pt x="2312" y="830"/>
                  </a:lnTo>
                  <a:lnTo>
                    <a:pt x="2334" y="880"/>
                  </a:lnTo>
                  <a:lnTo>
                    <a:pt x="2354" y="930"/>
                  </a:lnTo>
                  <a:lnTo>
                    <a:pt x="2372" y="982"/>
                  </a:lnTo>
                  <a:lnTo>
                    <a:pt x="2386" y="1034"/>
                  </a:lnTo>
                  <a:lnTo>
                    <a:pt x="2398" y="1088"/>
                  </a:lnTo>
                  <a:lnTo>
                    <a:pt x="2408" y="1142"/>
                  </a:lnTo>
                  <a:lnTo>
                    <a:pt x="2416" y="1198"/>
                  </a:lnTo>
                  <a:lnTo>
                    <a:pt x="2420" y="1254"/>
                  </a:lnTo>
                  <a:lnTo>
                    <a:pt x="2422" y="1312"/>
                  </a:lnTo>
                  <a:lnTo>
                    <a:pt x="2420" y="1368"/>
                  </a:lnTo>
                  <a:lnTo>
                    <a:pt x="2416" y="1424"/>
                  </a:lnTo>
                  <a:lnTo>
                    <a:pt x="2408" y="1480"/>
                  </a:lnTo>
                  <a:lnTo>
                    <a:pt x="2398" y="1534"/>
                  </a:lnTo>
                  <a:lnTo>
                    <a:pt x="2386" y="1588"/>
                  </a:lnTo>
                  <a:lnTo>
                    <a:pt x="2372" y="1642"/>
                  </a:lnTo>
                  <a:lnTo>
                    <a:pt x="2354" y="1692"/>
                  </a:lnTo>
                  <a:lnTo>
                    <a:pt x="2334" y="1744"/>
                  </a:lnTo>
                  <a:lnTo>
                    <a:pt x="2312" y="1792"/>
                  </a:lnTo>
                  <a:lnTo>
                    <a:pt x="2288" y="1840"/>
                  </a:lnTo>
                  <a:lnTo>
                    <a:pt x="2260" y="1886"/>
                  </a:lnTo>
                  <a:lnTo>
                    <a:pt x="2232" y="1932"/>
                  </a:lnTo>
                  <a:lnTo>
                    <a:pt x="2200" y="1976"/>
                  </a:lnTo>
                  <a:lnTo>
                    <a:pt x="2168" y="2018"/>
                  </a:lnTo>
                  <a:lnTo>
                    <a:pt x="2132" y="2058"/>
                  </a:lnTo>
                  <a:lnTo>
                    <a:pt x="2096" y="2096"/>
                  </a:lnTo>
                  <a:lnTo>
                    <a:pt x="2058" y="2132"/>
                  </a:lnTo>
                  <a:lnTo>
                    <a:pt x="2018" y="2168"/>
                  </a:lnTo>
                  <a:lnTo>
                    <a:pt x="1976" y="2200"/>
                  </a:lnTo>
                  <a:lnTo>
                    <a:pt x="1932" y="2232"/>
                  </a:lnTo>
                  <a:lnTo>
                    <a:pt x="1886" y="2260"/>
                  </a:lnTo>
                  <a:lnTo>
                    <a:pt x="1840" y="2286"/>
                  </a:lnTo>
                  <a:lnTo>
                    <a:pt x="1792" y="2312"/>
                  </a:lnTo>
                  <a:lnTo>
                    <a:pt x="1744" y="2334"/>
                  </a:lnTo>
                  <a:lnTo>
                    <a:pt x="1694" y="2354"/>
                  </a:lnTo>
                  <a:lnTo>
                    <a:pt x="1642" y="2370"/>
                  </a:lnTo>
                  <a:lnTo>
                    <a:pt x="1588" y="2386"/>
                  </a:lnTo>
                  <a:lnTo>
                    <a:pt x="1536" y="2398"/>
                  </a:lnTo>
                  <a:lnTo>
                    <a:pt x="1480" y="2408"/>
                  </a:lnTo>
                  <a:lnTo>
                    <a:pt x="1426" y="2416"/>
                  </a:lnTo>
                  <a:lnTo>
                    <a:pt x="1368" y="2420"/>
                  </a:lnTo>
                  <a:lnTo>
                    <a:pt x="1312" y="2420"/>
                  </a:lnTo>
                  <a:close/>
                </a:path>
              </a:pathLst>
            </a:custGeom>
            <a:solidFill>
              <a:schemeClr val="accent1">
                <a:alpha val="7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Oval 676"/>
            <p:cNvSpPr>
              <a:spLocks noChangeArrowheads="1"/>
            </p:cNvSpPr>
            <p:nvPr/>
          </p:nvSpPr>
          <p:spPr bwMode="auto">
            <a:xfrm rot="21275257">
              <a:off x="1307091" y="2016046"/>
              <a:ext cx="2695575" cy="26939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ko-KR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Oval 677"/>
            <p:cNvSpPr>
              <a:spLocks noChangeArrowheads="1"/>
            </p:cNvSpPr>
            <p:nvPr/>
          </p:nvSpPr>
          <p:spPr bwMode="auto">
            <a:xfrm rot="21275257">
              <a:off x="4617028" y="1993821"/>
              <a:ext cx="1801813" cy="1801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ko-KR" alt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679"/>
            <p:cNvSpPr>
              <a:spLocks noEditPoints="1"/>
            </p:cNvSpPr>
            <p:nvPr/>
          </p:nvSpPr>
          <p:spPr bwMode="auto">
            <a:xfrm rot="21275257">
              <a:off x="5693353" y="3676571"/>
              <a:ext cx="2303463" cy="2305050"/>
            </a:xfrm>
            <a:custGeom>
              <a:avLst/>
              <a:gdLst>
                <a:gd name="T0" fmla="*/ 2147483647 w 1816"/>
                <a:gd name="T1" fmla="*/ 2147483647 h 1816"/>
                <a:gd name="T2" fmla="*/ 2147483647 w 1816"/>
                <a:gd name="T3" fmla="*/ 2147483647 h 1816"/>
                <a:gd name="T4" fmla="*/ 2147483647 w 1816"/>
                <a:gd name="T5" fmla="*/ 2147483647 h 1816"/>
                <a:gd name="T6" fmla="*/ 2147483647 w 1816"/>
                <a:gd name="T7" fmla="*/ 2147483647 h 1816"/>
                <a:gd name="T8" fmla="*/ 2147483647 w 1816"/>
                <a:gd name="T9" fmla="*/ 2147483647 h 1816"/>
                <a:gd name="T10" fmla="*/ 2147483647 w 1816"/>
                <a:gd name="T11" fmla="*/ 2147483647 h 1816"/>
                <a:gd name="T12" fmla="*/ 2147483647 w 1816"/>
                <a:gd name="T13" fmla="*/ 2147483647 h 1816"/>
                <a:gd name="T14" fmla="*/ 2147483647 w 1816"/>
                <a:gd name="T15" fmla="*/ 2147483647 h 1816"/>
                <a:gd name="T16" fmla="*/ 2147483647 w 1816"/>
                <a:gd name="T17" fmla="*/ 2147483647 h 1816"/>
                <a:gd name="T18" fmla="*/ 2147483647 w 1816"/>
                <a:gd name="T19" fmla="*/ 2147483647 h 1816"/>
                <a:gd name="T20" fmla="*/ 2147483647 w 1816"/>
                <a:gd name="T21" fmla="*/ 2147483647 h 1816"/>
                <a:gd name="T22" fmla="*/ 2147483647 w 1816"/>
                <a:gd name="T23" fmla="*/ 2147483647 h 1816"/>
                <a:gd name="T24" fmla="*/ 0 w 1816"/>
                <a:gd name="T25" fmla="*/ 2147483647 h 1816"/>
                <a:gd name="T26" fmla="*/ 2147483647 w 1816"/>
                <a:gd name="T27" fmla="*/ 2147483647 h 1816"/>
                <a:gd name="T28" fmla="*/ 2147483647 w 1816"/>
                <a:gd name="T29" fmla="*/ 2147483647 h 1816"/>
                <a:gd name="T30" fmla="*/ 2147483647 w 1816"/>
                <a:gd name="T31" fmla="*/ 2147483647 h 1816"/>
                <a:gd name="T32" fmla="*/ 2147483647 w 1816"/>
                <a:gd name="T33" fmla="*/ 2147483647 h 1816"/>
                <a:gd name="T34" fmla="*/ 2147483647 w 1816"/>
                <a:gd name="T35" fmla="*/ 2147483647 h 1816"/>
                <a:gd name="T36" fmla="*/ 2147483647 w 1816"/>
                <a:gd name="T37" fmla="*/ 2147483647 h 1816"/>
                <a:gd name="T38" fmla="*/ 2147483647 w 1816"/>
                <a:gd name="T39" fmla="*/ 2147483647 h 1816"/>
                <a:gd name="T40" fmla="*/ 2147483647 w 1816"/>
                <a:gd name="T41" fmla="*/ 2147483647 h 1816"/>
                <a:gd name="T42" fmla="*/ 2147483647 w 1816"/>
                <a:gd name="T43" fmla="*/ 2147483647 h 1816"/>
                <a:gd name="T44" fmla="*/ 2147483647 w 1816"/>
                <a:gd name="T45" fmla="*/ 2147483647 h 1816"/>
                <a:gd name="T46" fmla="*/ 2147483647 w 1816"/>
                <a:gd name="T47" fmla="*/ 2147483647 h 1816"/>
                <a:gd name="T48" fmla="*/ 2147483647 w 1816"/>
                <a:gd name="T49" fmla="*/ 2147483647 h 1816"/>
                <a:gd name="T50" fmla="*/ 2147483647 w 1816"/>
                <a:gd name="T51" fmla="*/ 2147483647 h 1816"/>
                <a:gd name="T52" fmla="*/ 2147483647 w 1816"/>
                <a:gd name="T53" fmla="*/ 2147483647 h 1816"/>
                <a:gd name="T54" fmla="*/ 2147483647 w 1816"/>
                <a:gd name="T55" fmla="*/ 2147483647 h 1816"/>
                <a:gd name="T56" fmla="*/ 2147483647 w 1816"/>
                <a:gd name="T57" fmla="*/ 2147483647 h 1816"/>
                <a:gd name="T58" fmla="*/ 2147483647 w 1816"/>
                <a:gd name="T59" fmla="*/ 2147483647 h 1816"/>
                <a:gd name="T60" fmla="*/ 2147483647 w 1816"/>
                <a:gd name="T61" fmla="*/ 2147483647 h 1816"/>
                <a:gd name="T62" fmla="*/ 2147483647 w 1816"/>
                <a:gd name="T63" fmla="*/ 2147483647 h 1816"/>
                <a:gd name="T64" fmla="*/ 2147483647 w 1816"/>
                <a:gd name="T65" fmla="*/ 2147483647 h 1816"/>
                <a:gd name="T66" fmla="*/ 2147483647 w 1816"/>
                <a:gd name="T67" fmla="*/ 2147483647 h 1816"/>
                <a:gd name="T68" fmla="*/ 2147483647 w 1816"/>
                <a:gd name="T69" fmla="*/ 2147483647 h 1816"/>
                <a:gd name="T70" fmla="*/ 2147483647 w 1816"/>
                <a:gd name="T71" fmla="*/ 2147483647 h 1816"/>
                <a:gd name="T72" fmla="*/ 2147483647 w 1816"/>
                <a:gd name="T73" fmla="*/ 2147483647 h 1816"/>
                <a:gd name="T74" fmla="*/ 2147483647 w 1816"/>
                <a:gd name="T75" fmla="*/ 2147483647 h 1816"/>
                <a:gd name="T76" fmla="*/ 2147483647 w 1816"/>
                <a:gd name="T77" fmla="*/ 2147483647 h 1816"/>
                <a:gd name="T78" fmla="*/ 2147483647 w 1816"/>
                <a:gd name="T79" fmla="*/ 2147483647 h 1816"/>
                <a:gd name="T80" fmla="*/ 2147483647 w 1816"/>
                <a:gd name="T81" fmla="*/ 2147483647 h 1816"/>
                <a:gd name="T82" fmla="*/ 2147483647 w 1816"/>
                <a:gd name="T83" fmla="*/ 2147483647 h 1816"/>
                <a:gd name="T84" fmla="*/ 2147483647 w 1816"/>
                <a:gd name="T85" fmla="*/ 2147483647 h 1816"/>
                <a:gd name="T86" fmla="*/ 2147483647 w 1816"/>
                <a:gd name="T87" fmla="*/ 2147483647 h 1816"/>
                <a:gd name="T88" fmla="*/ 2147483647 w 1816"/>
                <a:gd name="T89" fmla="*/ 2147483647 h 1816"/>
                <a:gd name="T90" fmla="*/ 2147483647 w 1816"/>
                <a:gd name="T91" fmla="*/ 2147483647 h 1816"/>
                <a:gd name="T92" fmla="*/ 2147483647 w 1816"/>
                <a:gd name="T93" fmla="*/ 2147483647 h 1816"/>
                <a:gd name="T94" fmla="*/ 2147483647 w 1816"/>
                <a:gd name="T95" fmla="*/ 2147483647 h 1816"/>
                <a:gd name="T96" fmla="*/ 2147483647 w 1816"/>
                <a:gd name="T97" fmla="*/ 2147483647 h 1816"/>
                <a:gd name="T98" fmla="*/ 2147483647 w 1816"/>
                <a:gd name="T99" fmla="*/ 2147483647 h 1816"/>
                <a:gd name="T100" fmla="*/ 2147483647 w 1816"/>
                <a:gd name="T101" fmla="*/ 2147483647 h 1816"/>
                <a:gd name="T102" fmla="*/ 2147483647 w 1816"/>
                <a:gd name="T103" fmla="*/ 2147483647 h 18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816"/>
                <a:gd name="T157" fmla="*/ 0 h 1816"/>
                <a:gd name="T158" fmla="*/ 1816 w 1816"/>
                <a:gd name="T159" fmla="*/ 1816 h 18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816" h="1816">
                  <a:moveTo>
                    <a:pt x="1816" y="978"/>
                  </a:moveTo>
                  <a:lnTo>
                    <a:pt x="1816" y="836"/>
                  </a:lnTo>
                  <a:lnTo>
                    <a:pt x="1710" y="836"/>
                  </a:lnTo>
                  <a:lnTo>
                    <a:pt x="1706" y="792"/>
                  </a:lnTo>
                  <a:lnTo>
                    <a:pt x="1698" y="750"/>
                  </a:lnTo>
                  <a:lnTo>
                    <a:pt x="1688" y="708"/>
                  </a:lnTo>
                  <a:lnTo>
                    <a:pt x="1678" y="666"/>
                  </a:lnTo>
                  <a:lnTo>
                    <a:pt x="1774" y="626"/>
                  </a:lnTo>
                  <a:lnTo>
                    <a:pt x="1718" y="494"/>
                  </a:lnTo>
                  <a:lnTo>
                    <a:pt x="1622" y="534"/>
                  </a:lnTo>
                  <a:lnTo>
                    <a:pt x="1602" y="496"/>
                  </a:lnTo>
                  <a:lnTo>
                    <a:pt x="1578" y="460"/>
                  </a:lnTo>
                  <a:lnTo>
                    <a:pt x="1552" y="424"/>
                  </a:lnTo>
                  <a:lnTo>
                    <a:pt x="1526" y="390"/>
                  </a:lnTo>
                  <a:lnTo>
                    <a:pt x="1600" y="316"/>
                  </a:lnTo>
                  <a:lnTo>
                    <a:pt x="1498" y="216"/>
                  </a:lnTo>
                  <a:lnTo>
                    <a:pt x="1426" y="290"/>
                  </a:lnTo>
                  <a:lnTo>
                    <a:pt x="1392" y="262"/>
                  </a:lnTo>
                  <a:lnTo>
                    <a:pt x="1356" y="236"/>
                  </a:lnTo>
                  <a:lnTo>
                    <a:pt x="1318" y="214"/>
                  </a:lnTo>
                  <a:lnTo>
                    <a:pt x="1280" y="192"/>
                  </a:lnTo>
                  <a:lnTo>
                    <a:pt x="1320" y="96"/>
                  </a:lnTo>
                  <a:lnTo>
                    <a:pt x="1188" y="42"/>
                  </a:lnTo>
                  <a:lnTo>
                    <a:pt x="1150" y="138"/>
                  </a:lnTo>
                  <a:lnTo>
                    <a:pt x="1108" y="126"/>
                  </a:lnTo>
                  <a:lnTo>
                    <a:pt x="1066" y="116"/>
                  </a:lnTo>
                  <a:lnTo>
                    <a:pt x="1022" y="110"/>
                  </a:lnTo>
                  <a:lnTo>
                    <a:pt x="978" y="104"/>
                  </a:lnTo>
                  <a:lnTo>
                    <a:pt x="978" y="0"/>
                  </a:lnTo>
                  <a:lnTo>
                    <a:pt x="836" y="0"/>
                  </a:lnTo>
                  <a:lnTo>
                    <a:pt x="836" y="104"/>
                  </a:lnTo>
                  <a:lnTo>
                    <a:pt x="792" y="110"/>
                  </a:lnTo>
                  <a:lnTo>
                    <a:pt x="750" y="116"/>
                  </a:lnTo>
                  <a:lnTo>
                    <a:pt x="706" y="126"/>
                  </a:lnTo>
                  <a:lnTo>
                    <a:pt x="666" y="138"/>
                  </a:lnTo>
                  <a:lnTo>
                    <a:pt x="626" y="42"/>
                  </a:lnTo>
                  <a:lnTo>
                    <a:pt x="494" y="96"/>
                  </a:lnTo>
                  <a:lnTo>
                    <a:pt x="534" y="192"/>
                  </a:lnTo>
                  <a:lnTo>
                    <a:pt x="496" y="214"/>
                  </a:lnTo>
                  <a:lnTo>
                    <a:pt x="460" y="236"/>
                  </a:lnTo>
                  <a:lnTo>
                    <a:pt x="424" y="262"/>
                  </a:lnTo>
                  <a:lnTo>
                    <a:pt x="390" y="290"/>
                  </a:lnTo>
                  <a:lnTo>
                    <a:pt x="316" y="216"/>
                  </a:lnTo>
                  <a:lnTo>
                    <a:pt x="216" y="316"/>
                  </a:lnTo>
                  <a:lnTo>
                    <a:pt x="288" y="390"/>
                  </a:lnTo>
                  <a:lnTo>
                    <a:pt x="262" y="424"/>
                  </a:lnTo>
                  <a:lnTo>
                    <a:pt x="236" y="460"/>
                  </a:lnTo>
                  <a:lnTo>
                    <a:pt x="214" y="496"/>
                  </a:lnTo>
                  <a:lnTo>
                    <a:pt x="192" y="534"/>
                  </a:lnTo>
                  <a:lnTo>
                    <a:pt x="96" y="494"/>
                  </a:lnTo>
                  <a:lnTo>
                    <a:pt x="42" y="626"/>
                  </a:lnTo>
                  <a:lnTo>
                    <a:pt x="138" y="666"/>
                  </a:lnTo>
                  <a:lnTo>
                    <a:pt x="126" y="708"/>
                  </a:lnTo>
                  <a:lnTo>
                    <a:pt x="116" y="750"/>
                  </a:lnTo>
                  <a:lnTo>
                    <a:pt x="108" y="792"/>
                  </a:lnTo>
                  <a:lnTo>
                    <a:pt x="104" y="836"/>
                  </a:lnTo>
                  <a:lnTo>
                    <a:pt x="0" y="836"/>
                  </a:lnTo>
                  <a:lnTo>
                    <a:pt x="0" y="978"/>
                  </a:lnTo>
                  <a:lnTo>
                    <a:pt x="104" y="978"/>
                  </a:lnTo>
                  <a:lnTo>
                    <a:pt x="108" y="1022"/>
                  </a:lnTo>
                  <a:lnTo>
                    <a:pt x="116" y="1066"/>
                  </a:lnTo>
                  <a:lnTo>
                    <a:pt x="126" y="1108"/>
                  </a:lnTo>
                  <a:lnTo>
                    <a:pt x="138" y="1150"/>
                  </a:lnTo>
                  <a:lnTo>
                    <a:pt x="42" y="1190"/>
                  </a:lnTo>
                  <a:lnTo>
                    <a:pt x="96" y="1320"/>
                  </a:lnTo>
                  <a:lnTo>
                    <a:pt x="192" y="1280"/>
                  </a:lnTo>
                  <a:lnTo>
                    <a:pt x="214" y="1320"/>
                  </a:lnTo>
                  <a:lnTo>
                    <a:pt x="236" y="1356"/>
                  </a:lnTo>
                  <a:lnTo>
                    <a:pt x="262" y="1392"/>
                  </a:lnTo>
                  <a:lnTo>
                    <a:pt x="288" y="1426"/>
                  </a:lnTo>
                  <a:lnTo>
                    <a:pt x="216" y="1500"/>
                  </a:lnTo>
                  <a:lnTo>
                    <a:pt x="316" y="1600"/>
                  </a:lnTo>
                  <a:lnTo>
                    <a:pt x="390" y="1526"/>
                  </a:lnTo>
                  <a:lnTo>
                    <a:pt x="424" y="1554"/>
                  </a:lnTo>
                  <a:lnTo>
                    <a:pt x="460" y="1578"/>
                  </a:lnTo>
                  <a:lnTo>
                    <a:pt x="496" y="1602"/>
                  </a:lnTo>
                  <a:lnTo>
                    <a:pt x="534" y="1622"/>
                  </a:lnTo>
                  <a:lnTo>
                    <a:pt x="494" y="1718"/>
                  </a:lnTo>
                  <a:lnTo>
                    <a:pt x="626" y="1774"/>
                  </a:lnTo>
                  <a:lnTo>
                    <a:pt x="666" y="1678"/>
                  </a:lnTo>
                  <a:lnTo>
                    <a:pt x="706" y="1690"/>
                  </a:lnTo>
                  <a:lnTo>
                    <a:pt x="750" y="1698"/>
                  </a:lnTo>
                  <a:lnTo>
                    <a:pt x="792" y="1706"/>
                  </a:lnTo>
                  <a:lnTo>
                    <a:pt x="836" y="1712"/>
                  </a:lnTo>
                  <a:lnTo>
                    <a:pt x="836" y="1816"/>
                  </a:lnTo>
                  <a:lnTo>
                    <a:pt x="978" y="1816"/>
                  </a:lnTo>
                  <a:lnTo>
                    <a:pt x="978" y="1712"/>
                  </a:lnTo>
                  <a:lnTo>
                    <a:pt x="1022" y="1706"/>
                  </a:lnTo>
                  <a:lnTo>
                    <a:pt x="1066" y="1698"/>
                  </a:lnTo>
                  <a:lnTo>
                    <a:pt x="1108" y="1690"/>
                  </a:lnTo>
                  <a:lnTo>
                    <a:pt x="1150" y="1678"/>
                  </a:lnTo>
                  <a:lnTo>
                    <a:pt x="1188" y="1774"/>
                  </a:lnTo>
                  <a:lnTo>
                    <a:pt x="1320" y="1718"/>
                  </a:lnTo>
                  <a:lnTo>
                    <a:pt x="1280" y="1622"/>
                  </a:lnTo>
                  <a:lnTo>
                    <a:pt x="1318" y="1602"/>
                  </a:lnTo>
                  <a:lnTo>
                    <a:pt x="1356" y="1578"/>
                  </a:lnTo>
                  <a:lnTo>
                    <a:pt x="1392" y="1554"/>
                  </a:lnTo>
                  <a:lnTo>
                    <a:pt x="1426" y="1526"/>
                  </a:lnTo>
                  <a:lnTo>
                    <a:pt x="1498" y="1600"/>
                  </a:lnTo>
                  <a:lnTo>
                    <a:pt x="1600" y="1500"/>
                  </a:lnTo>
                  <a:lnTo>
                    <a:pt x="1526" y="1426"/>
                  </a:lnTo>
                  <a:lnTo>
                    <a:pt x="1552" y="1392"/>
                  </a:lnTo>
                  <a:lnTo>
                    <a:pt x="1578" y="1356"/>
                  </a:lnTo>
                  <a:lnTo>
                    <a:pt x="1602" y="1320"/>
                  </a:lnTo>
                  <a:lnTo>
                    <a:pt x="1622" y="1280"/>
                  </a:lnTo>
                  <a:lnTo>
                    <a:pt x="1718" y="1320"/>
                  </a:lnTo>
                  <a:lnTo>
                    <a:pt x="1774" y="1190"/>
                  </a:lnTo>
                  <a:lnTo>
                    <a:pt x="1678" y="1150"/>
                  </a:lnTo>
                  <a:lnTo>
                    <a:pt x="1688" y="1108"/>
                  </a:lnTo>
                  <a:lnTo>
                    <a:pt x="1698" y="1066"/>
                  </a:lnTo>
                  <a:lnTo>
                    <a:pt x="1706" y="1022"/>
                  </a:lnTo>
                  <a:lnTo>
                    <a:pt x="1710" y="978"/>
                  </a:lnTo>
                  <a:lnTo>
                    <a:pt x="1816" y="978"/>
                  </a:lnTo>
                  <a:close/>
                  <a:moveTo>
                    <a:pt x="908" y="1614"/>
                  </a:moveTo>
                  <a:lnTo>
                    <a:pt x="908" y="1614"/>
                  </a:lnTo>
                  <a:lnTo>
                    <a:pt x="872" y="1612"/>
                  </a:lnTo>
                  <a:lnTo>
                    <a:pt x="836" y="1610"/>
                  </a:lnTo>
                  <a:lnTo>
                    <a:pt x="800" y="1606"/>
                  </a:lnTo>
                  <a:lnTo>
                    <a:pt x="766" y="1600"/>
                  </a:lnTo>
                  <a:lnTo>
                    <a:pt x="730" y="1592"/>
                  </a:lnTo>
                  <a:lnTo>
                    <a:pt x="698" y="1582"/>
                  </a:lnTo>
                  <a:lnTo>
                    <a:pt x="664" y="1570"/>
                  </a:lnTo>
                  <a:lnTo>
                    <a:pt x="632" y="1558"/>
                  </a:lnTo>
                  <a:lnTo>
                    <a:pt x="602" y="1544"/>
                  </a:lnTo>
                  <a:lnTo>
                    <a:pt x="570" y="1528"/>
                  </a:lnTo>
                  <a:lnTo>
                    <a:pt x="542" y="1512"/>
                  </a:lnTo>
                  <a:lnTo>
                    <a:pt x="512" y="1492"/>
                  </a:lnTo>
                  <a:lnTo>
                    <a:pt x="484" y="1474"/>
                  </a:lnTo>
                  <a:lnTo>
                    <a:pt x="458" y="1452"/>
                  </a:lnTo>
                  <a:lnTo>
                    <a:pt x="432" y="1430"/>
                  </a:lnTo>
                  <a:lnTo>
                    <a:pt x="408" y="1406"/>
                  </a:lnTo>
                  <a:lnTo>
                    <a:pt x="384" y="1382"/>
                  </a:lnTo>
                  <a:lnTo>
                    <a:pt x="362" y="1356"/>
                  </a:lnTo>
                  <a:lnTo>
                    <a:pt x="342" y="1330"/>
                  </a:lnTo>
                  <a:lnTo>
                    <a:pt x="322" y="1302"/>
                  </a:lnTo>
                  <a:lnTo>
                    <a:pt x="304" y="1274"/>
                  </a:lnTo>
                  <a:lnTo>
                    <a:pt x="286" y="1244"/>
                  </a:lnTo>
                  <a:lnTo>
                    <a:pt x="272" y="1214"/>
                  </a:lnTo>
                  <a:lnTo>
                    <a:pt x="256" y="1182"/>
                  </a:lnTo>
                  <a:lnTo>
                    <a:pt x="244" y="1150"/>
                  </a:lnTo>
                  <a:lnTo>
                    <a:pt x="234" y="1118"/>
                  </a:lnTo>
                  <a:lnTo>
                    <a:pt x="224" y="1084"/>
                  </a:lnTo>
                  <a:lnTo>
                    <a:pt x="216" y="1050"/>
                  </a:lnTo>
                  <a:lnTo>
                    <a:pt x="210" y="1016"/>
                  </a:lnTo>
                  <a:lnTo>
                    <a:pt x="206" y="980"/>
                  </a:lnTo>
                  <a:lnTo>
                    <a:pt x="202" y="944"/>
                  </a:lnTo>
                  <a:lnTo>
                    <a:pt x="202" y="908"/>
                  </a:lnTo>
                  <a:lnTo>
                    <a:pt x="202" y="872"/>
                  </a:lnTo>
                  <a:lnTo>
                    <a:pt x="206" y="836"/>
                  </a:lnTo>
                  <a:lnTo>
                    <a:pt x="210" y="800"/>
                  </a:lnTo>
                  <a:lnTo>
                    <a:pt x="216" y="766"/>
                  </a:lnTo>
                  <a:lnTo>
                    <a:pt x="224" y="732"/>
                  </a:lnTo>
                  <a:lnTo>
                    <a:pt x="234" y="698"/>
                  </a:lnTo>
                  <a:lnTo>
                    <a:pt x="244" y="664"/>
                  </a:lnTo>
                  <a:lnTo>
                    <a:pt x="256" y="632"/>
                  </a:lnTo>
                  <a:lnTo>
                    <a:pt x="272" y="602"/>
                  </a:lnTo>
                  <a:lnTo>
                    <a:pt x="286" y="572"/>
                  </a:lnTo>
                  <a:lnTo>
                    <a:pt x="304" y="542"/>
                  </a:lnTo>
                  <a:lnTo>
                    <a:pt x="322" y="512"/>
                  </a:lnTo>
                  <a:lnTo>
                    <a:pt x="342" y="486"/>
                  </a:lnTo>
                  <a:lnTo>
                    <a:pt x="362" y="458"/>
                  </a:lnTo>
                  <a:lnTo>
                    <a:pt x="384" y="432"/>
                  </a:lnTo>
                  <a:lnTo>
                    <a:pt x="408" y="408"/>
                  </a:lnTo>
                  <a:lnTo>
                    <a:pt x="432" y="386"/>
                  </a:lnTo>
                  <a:lnTo>
                    <a:pt x="458" y="362"/>
                  </a:lnTo>
                  <a:lnTo>
                    <a:pt x="484" y="342"/>
                  </a:lnTo>
                  <a:lnTo>
                    <a:pt x="512" y="322"/>
                  </a:lnTo>
                  <a:lnTo>
                    <a:pt x="542" y="304"/>
                  </a:lnTo>
                  <a:lnTo>
                    <a:pt x="570" y="286"/>
                  </a:lnTo>
                  <a:lnTo>
                    <a:pt x="602" y="272"/>
                  </a:lnTo>
                  <a:lnTo>
                    <a:pt x="632" y="258"/>
                  </a:lnTo>
                  <a:lnTo>
                    <a:pt x="664" y="244"/>
                  </a:lnTo>
                  <a:lnTo>
                    <a:pt x="698" y="234"/>
                  </a:lnTo>
                  <a:lnTo>
                    <a:pt x="730" y="224"/>
                  </a:lnTo>
                  <a:lnTo>
                    <a:pt x="766" y="216"/>
                  </a:lnTo>
                  <a:lnTo>
                    <a:pt x="800" y="210"/>
                  </a:lnTo>
                  <a:lnTo>
                    <a:pt x="836" y="206"/>
                  </a:lnTo>
                  <a:lnTo>
                    <a:pt x="872" y="202"/>
                  </a:lnTo>
                  <a:lnTo>
                    <a:pt x="908" y="202"/>
                  </a:lnTo>
                  <a:lnTo>
                    <a:pt x="944" y="202"/>
                  </a:lnTo>
                  <a:lnTo>
                    <a:pt x="980" y="206"/>
                  </a:lnTo>
                  <a:lnTo>
                    <a:pt x="1014" y="210"/>
                  </a:lnTo>
                  <a:lnTo>
                    <a:pt x="1050" y="216"/>
                  </a:lnTo>
                  <a:lnTo>
                    <a:pt x="1084" y="224"/>
                  </a:lnTo>
                  <a:lnTo>
                    <a:pt x="1118" y="234"/>
                  </a:lnTo>
                  <a:lnTo>
                    <a:pt x="1150" y="244"/>
                  </a:lnTo>
                  <a:lnTo>
                    <a:pt x="1182" y="258"/>
                  </a:lnTo>
                  <a:lnTo>
                    <a:pt x="1214" y="272"/>
                  </a:lnTo>
                  <a:lnTo>
                    <a:pt x="1244" y="286"/>
                  </a:lnTo>
                  <a:lnTo>
                    <a:pt x="1274" y="304"/>
                  </a:lnTo>
                  <a:lnTo>
                    <a:pt x="1302" y="322"/>
                  </a:lnTo>
                  <a:lnTo>
                    <a:pt x="1330" y="342"/>
                  </a:lnTo>
                  <a:lnTo>
                    <a:pt x="1356" y="362"/>
                  </a:lnTo>
                  <a:lnTo>
                    <a:pt x="1382" y="386"/>
                  </a:lnTo>
                  <a:lnTo>
                    <a:pt x="1406" y="408"/>
                  </a:lnTo>
                  <a:lnTo>
                    <a:pt x="1430" y="432"/>
                  </a:lnTo>
                  <a:lnTo>
                    <a:pt x="1452" y="458"/>
                  </a:lnTo>
                  <a:lnTo>
                    <a:pt x="1474" y="486"/>
                  </a:lnTo>
                  <a:lnTo>
                    <a:pt x="1492" y="512"/>
                  </a:lnTo>
                  <a:lnTo>
                    <a:pt x="1512" y="542"/>
                  </a:lnTo>
                  <a:lnTo>
                    <a:pt x="1528" y="572"/>
                  </a:lnTo>
                  <a:lnTo>
                    <a:pt x="1544" y="602"/>
                  </a:lnTo>
                  <a:lnTo>
                    <a:pt x="1558" y="632"/>
                  </a:lnTo>
                  <a:lnTo>
                    <a:pt x="1570" y="664"/>
                  </a:lnTo>
                  <a:lnTo>
                    <a:pt x="1582" y="698"/>
                  </a:lnTo>
                  <a:lnTo>
                    <a:pt x="1592" y="732"/>
                  </a:lnTo>
                  <a:lnTo>
                    <a:pt x="1598" y="766"/>
                  </a:lnTo>
                  <a:lnTo>
                    <a:pt x="1606" y="800"/>
                  </a:lnTo>
                  <a:lnTo>
                    <a:pt x="1610" y="836"/>
                  </a:lnTo>
                  <a:lnTo>
                    <a:pt x="1612" y="872"/>
                  </a:lnTo>
                  <a:lnTo>
                    <a:pt x="1614" y="908"/>
                  </a:lnTo>
                  <a:lnTo>
                    <a:pt x="1612" y="944"/>
                  </a:lnTo>
                  <a:lnTo>
                    <a:pt x="1610" y="980"/>
                  </a:lnTo>
                  <a:lnTo>
                    <a:pt x="1606" y="1016"/>
                  </a:lnTo>
                  <a:lnTo>
                    <a:pt x="1598" y="1050"/>
                  </a:lnTo>
                  <a:lnTo>
                    <a:pt x="1592" y="1084"/>
                  </a:lnTo>
                  <a:lnTo>
                    <a:pt x="1582" y="1118"/>
                  </a:lnTo>
                  <a:lnTo>
                    <a:pt x="1570" y="1150"/>
                  </a:lnTo>
                  <a:lnTo>
                    <a:pt x="1558" y="1182"/>
                  </a:lnTo>
                  <a:lnTo>
                    <a:pt x="1544" y="1214"/>
                  </a:lnTo>
                  <a:lnTo>
                    <a:pt x="1528" y="1244"/>
                  </a:lnTo>
                  <a:lnTo>
                    <a:pt x="1512" y="1274"/>
                  </a:lnTo>
                  <a:lnTo>
                    <a:pt x="1492" y="1302"/>
                  </a:lnTo>
                  <a:lnTo>
                    <a:pt x="1474" y="1330"/>
                  </a:lnTo>
                  <a:lnTo>
                    <a:pt x="1452" y="1356"/>
                  </a:lnTo>
                  <a:lnTo>
                    <a:pt x="1430" y="1382"/>
                  </a:lnTo>
                  <a:lnTo>
                    <a:pt x="1406" y="1406"/>
                  </a:lnTo>
                  <a:lnTo>
                    <a:pt x="1382" y="1430"/>
                  </a:lnTo>
                  <a:lnTo>
                    <a:pt x="1356" y="1452"/>
                  </a:lnTo>
                  <a:lnTo>
                    <a:pt x="1330" y="1474"/>
                  </a:lnTo>
                  <a:lnTo>
                    <a:pt x="1302" y="1492"/>
                  </a:lnTo>
                  <a:lnTo>
                    <a:pt x="1274" y="1512"/>
                  </a:lnTo>
                  <a:lnTo>
                    <a:pt x="1244" y="1528"/>
                  </a:lnTo>
                  <a:lnTo>
                    <a:pt x="1214" y="1544"/>
                  </a:lnTo>
                  <a:lnTo>
                    <a:pt x="1182" y="1558"/>
                  </a:lnTo>
                  <a:lnTo>
                    <a:pt x="1150" y="1570"/>
                  </a:lnTo>
                  <a:lnTo>
                    <a:pt x="1118" y="1582"/>
                  </a:lnTo>
                  <a:lnTo>
                    <a:pt x="1084" y="1592"/>
                  </a:lnTo>
                  <a:lnTo>
                    <a:pt x="1050" y="1600"/>
                  </a:lnTo>
                  <a:lnTo>
                    <a:pt x="1014" y="1606"/>
                  </a:lnTo>
                  <a:lnTo>
                    <a:pt x="980" y="1610"/>
                  </a:lnTo>
                  <a:lnTo>
                    <a:pt x="944" y="1612"/>
                  </a:lnTo>
                  <a:lnTo>
                    <a:pt x="908" y="16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cap="rnd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Oval 680"/>
            <p:cNvSpPr>
              <a:spLocks noChangeArrowheads="1"/>
            </p:cNvSpPr>
            <p:nvPr/>
          </p:nvSpPr>
          <p:spPr bwMode="auto">
            <a:xfrm rot="21275257">
              <a:off x="6055303" y="4040109"/>
              <a:ext cx="1577975" cy="15779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 fontAlgn="base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kumimoji="1" lang="ko-KR" altLang="en-US" sz="9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Arc 681"/>
            <p:cNvSpPr>
              <a:spLocks/>
            </p:cNvSpPr>
            <p:nvPr/>
          </p:nvSpPr>
          <p:spPr bwMode="auto">
            <a:xfrm rot="7501686">
              <a:off x="4141572" y="3609103"/>
              <a:ext cx="1906587" cy="1549400"/>
            </a:xfrm>
            <a:custGeom>
              <a:avLst/>
              <a:gdLst>
                <a:gd name="T0" fmla="*/ 2147483647 w 21600"/>
                <a:gd name="T1" fmla="*/ 0 h 15695"/>
                <a:gd name="T2" fmla="*/ 2147483647 w 21600"/>
                <a:gd name="T3" fmla="*/ 2147483647 h 15695"/>
                <a:gd name="T4" fmla="*/ 0 w 21600"/>
                <a:gd name="T5" fmla="*/ 2147483647 h 15695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695"/>
                <a:gd name="T11" fmla="*/ 21600 w 21600"/>
                <a:gd name="T12" fmla="*/ 15695 h 156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695" fill="none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</a:path>
                <a:path w="21600" h="15695" stroke="0" extrusionOk="0">
                  <a:moveTo>
                    <a:pt x="14840" y="-1"/>
                  </a:moveTo>
                  <a:cubicBezTo>
                    <a:pt x="19155" y="4079"/>
                    <a:pt x="21600" y="9756"/>
                    <a:pt x="21600" y="15695"/>
                  </a:cubicBezTo>
                  <a:lnTo>
                    <a:pt x="0" y="15695"/>
                  </a:lnTo>
                  <a:lnTo>
                    <a:pt x="14840" y="-1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just" defTabSz="1054842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9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Arc 683"/>
            <p:cNvSpPr>
              <a:spLocks/>
            </p:cNvSpPr>
            <p:nvPr/>
          </p:nvSpPr>
          <p:spPr bwMode="auto">
            <a:xfrm rot="256945">
              <a:off x="7018916" y="2744709"/>
              <a:ext cx="620712" cy="898525"/>
            </a:xfrm>
            <a:custGeom>
              <a:avLst/>
              <a:gdLst>
                <a:gd name="T0" fmla="*/ 2147483647 w 21600"/>
                <a:gd name="T1" fmla="*/ 0 h 31203"/>
                <a:gd name="T2" fmla="*/ 2147483647 w 21600"/>
                <a:gd name="T3" fmla="*/ 2147483647 h 31203"/>
                <a:gd name="T4" fmla="*/ 0 w 21600"/>
                <a:gd name="T5" fmla="*/ 2147483647 h 31203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203"/>
                <a:gd name="T11" fmla="*/ 21600 w 21600"/>
                <a:gd name="T12" fmla="*/ 31203 h 3120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203" fill="none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</a:path>
                <a:path w="21600" h="31203" stroke="0" extrusionOk="0">
                  <a:moveTo>
                    <a:pt x="3237" y="-1"/>
                  </a:moveTo>
                  <a:cubicBezTo>
                    <a:pt x="13795" y="1600"/>
                    <a:pt x="21600" y="10676"/>
                    <a:pt x="21600" y="21356"/>
                  </a:cubicBezTo>
                  <a:cubicBezTo>
                    <a:pt x="21600" y="24780"/>
                    <a:pt x="20785" y="28155"/>
                    <a:pt x="19224" y="31202"/>
                  </a:cubicBezTo>
                  <a:lnTo>
                    <a:pt x="0" y="21356"/>
                  </a:lnTo>
                  <a:lnTo>
                    <a:pt x="3237" y="-1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50000"/>
                </a:schemeClr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just" defTabSz="1054842" latinLnBrk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900" ker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9044131" y="2350980"/>
            <a:ext cx="990934" cy="512897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691733" y="5777998"/>
            <a:ext cx="990934" cy="512897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884612" y="4120478"/>
            <a:ext cx="990934" cy="512897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281977" y="5411695"/>
            <a:ext cx="436704" cy="436704"/>
            <a:chOff x="5607370" y="3562829"/>
            <a:chExt cx="587140" cy="587140"/>
          </a:xfrm>
          <a:solidFill>
            <a:schemeClr val="bg1"/>
          </a:solidFill>
        </p:grpSpPr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5746497" y="3702123"/>
              <a:ext cx="308897" cy="308544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5607370" y="3562829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279899" y="2314089"/>
            <a:ext cx="627243" cy="627243"/>
            <a:chOff x="6665323" y="3562825"/>
            <a:chExt cx="587140" cy="587140"/>
          </a:xfrm>
          <a:solidFill>
            <a:schemeClr val="bg1"/>
          </a:solidFill>
        </p:grpSpPr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6808144" y="3735126"/>
              <a:ext cx="301499" cy="242538"/>
            </a:xfrm>
            <a:custGeom>
              <a:avLst/>
              <a:gdLst>
                <a:gd name="T0" fmla="*/ 393 w 400"/>
                <a:gd name="T1" fmla="*/ 61 h 322"/>
                <a:gd name="T2" fmla="*/ 300 w 400"/>
                <a:gd name="T3" fmla="*/ 3 h 322"/>
                <a:gd name="T4" fmla="*/ 286 w 400"/>
                <a:gd name="T5" fmla="*/ 3 h 322"/>
                <a:gd name="T6" fmla="*/ 200 w 400"/>
                <a:gd name="T7" fmla="*/ 57 h 322"/>
                <a:gd name="T8" fmla="*/ 113 w 400"/>
                <a:gd name="T9" fmla="*/ 3 h 322"/>
                <a:gd name="T10" fmla="*/ 100 w 400"/>
                <a:gd name="T11" fmla="*/ 3 h 322"/>
                <a:gd name="T12" fmla="*/ 6 w 400"/>
                <a:gd name="T13" fmla="*/ 61 h 322"/>
                <a:gd name="T14" fmla="*/ 0 w 400"/>
                <a:gd name="T15" fmla="*/ 73 h 322"/>
                <a:gd name="T16" fmla="*/ 0 w 400"/>
                <a:gd name="T17" fmla="*/ 307 h 322"/>
                <a:gd name="T18" fmla="*/ 6 w 400"/>
                <a:gd name="T19" fmla="*/ 319 h 322"/>
                <a:gd name="T20" fmla="*/ 20 w 400"/>
                <a:gd name="T21" fmla="*/ 319 h 322"/>
                <a:gd name="T22" fmla="*/ 106 w 400"/>
                <a:gd name="T23" fmla="*/ 265 h 322"/>
                <a:gd name="T24" fmla="*/ 193 w 400"/>
                <a:gd name="T25" fmla="*/ 319 h 322"/>
                <a:gd name="T26" fmla="*/ 207 w 400"/>
                <a:gd name="T27" fmla="*/ 319 h 322"/>
                <a:gd name="T28" fmla="*/ 293 w 400"/>
                <a:gd name="T29" fmla="*/ 265 h 322"/>
                <a:gd name="T30" fmla="*/ 380 w 400"/>
                <a:gd name="T31" fmla="*/ 319 h 322"/>
                <a:gd name="T32" fmla="*/ 387 w 400"/>
                <a:gd name="T33" fmla="*/ 321 h 322"/>
                <a:gd name="T34" fmla="*/ 393 w 400"/>
                <a:gd name="T35" fmla="*/ 319 h 322"/>
                <a:gd name="T36" fmla="*/ 400 w 400"/>
                <a:gd name="T37" fmla="*/ 307 h 322"/>
                <a:gd name="T38" fmla="*/ 400 w 400"/>
                <a:gd name="T39" fmla="*/ 73 h 322"/>
                <a:gd name="T40" fmla="*/ 393 w 400"/>
                <a:gd name="T41" fmla="*/ 61 h 322"/>
                <a:gd name="T42" fmla="*/ 93 w 400"/>
                <a:gd name="T43" fmla="*/ 241 h 322"/>
                <a:gd name="T44" fmla="*/ 26 w 400"/>
                <a:gd name="T45" fmla="*/ 283 h 322"/>
                <a:gd name="T46" fmla="*/ 26 w 400"/>
                <a:gd name="T47" fmla="*/ 81 h 322"/>
                <a:gd name="T48" fmla="*/ 93 w 400"/>
                <a:gd name="T49" fmla="*/ 39 h 322"/>
                <a:gd name="T50" fmla="*/ 93 w 400"/>
                <a:gd name="T51" fmla="*/ 241 h 322"/>
                <a:gd name="T52" fmla="*/ 187 w 400"/>
                <a:gd name="T53" fmla="*/ 283 h 322"/>
                <a:gd name="T54" fmla="*/ 119 w 400"/>
                <a:gd name="T55" fmla="*/ 241 h 322"/>
                <a:gd name="T56" fmla="*/ 119 w 400"/>
                <a:gd name="T57" fmla="*/ 39 h 322"/>
                <a:gd name="T58" fmla="*/ 187 w 400"/>
                <a:gd name="T59" fmla="*/ 81 h 322"/>
                <a:gd name="T60" fmla="*/ 187 w 400"/>
                <a:gd name="T61" fmla="*/ 283 h 322"/>
                <a:gd name="T62" fmla="*/ 280 w 400"/>
                <a:gd name="T63" fmla="*/ 241 h 322"/>
                <a:gd name="T64" fmla="*/ 213 w 400"/>
                <a:gd name="T65" fmla="*/ 283 h 322"/>
                <a:gd name="T66" fmla="*/ 213 w 400"/>
                <a:gd name="T67" fmla="*/ 81 h 322"/>
                <a:gd name="T68" fmla="*/ 280 w 400"/>
                <a:gd name="T69" fmla="*/ 39 h 322"/>
                <a:gd name="T70" fmla="*/ 280 w 400"/>
                <a:gd name="T71" fmla="*/ 241 h 322"/>
                <a:gd name="T72" fmla="*/ 374 w 400"/>
                <a:gd name="T73" fmla="*/ 283 h 322"/>
                <a:gd name="T74" fmla="*/ 306 w 400"/>
                <a:gd name="T75" fmla="*/ 241 h 322"/>
                <a:gd name="T76" fmla="*/ 306 w 400"/>
                <a:gd name="T77" fmla="*/ 39 h 322"/>
                <a:gd name="T78" fmla="*/ 374 w 400"/>
                <a:gd name="T79" fmla="*/ 81 h 322"/>
                <a:gd name="T80" fmla="*/ 374 w 400"/>
                <a:gd name="T81" fmla="*/ 283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0" h="322">
                  <a:moveTo>
                    <a:pt x="393" y="61"/>
                  </a:moveTo>
                  <a:cubicBezTo>
                    <a:pt x="300" y="3"/>
                    <a:pt x="300" y="3"/>
                    <a:pt x="300" y="3"/>
                  </a:cubicBezTo>
                  <a:cubicBezTo>
                    <a:pt x="296" y="0"/>
                    <a:pt x="291" y="0"/>
                    <a:pt x="286" y="3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09" y="0"/>
                    <a:pt x="104" y="0"/>
                    <a:pt x="100" y="3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2" y="64"/>
                    <a:pt x="0" y="68"/>
                    <a:pt x="0" y="7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12"/>
                    <a:pt x="2" y="317"/>
                    <a:pt x="6" y="319"/>
                  </a:cubicBezTo>
                  <a:cubicBezTo>
                    <a:pt x="11" y="322"/>
                    <a:pt x="16" y="321"/>
                    <a:pt x="20" y="319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93" y="319"/>
                    <a:pt x="193" y="319"/>
                    <a:pt x="193" y="319"/>
                  </a:cubicBezTo>
                  <a:cubicBezTo>
                    <a:pt x="197" y="322"/>
                    <a:pt x="202" y="322"/>
                    <a:pt x="207" y="319"/>
                  </a:cubicBezTo>
                  <a:cubicBezTo>
                    <a:pt x="293" y="265"/>
                    <a:pt x="293" y="265"/>
                    <a:pt x="293" y="265"/>
                  </a:cubicBezTo>
                  <a:cubicBezTo>
                    <a:pt x="380" y="319"/>
                    <a:pt x="380" y="319"/>
                    <a:pt x="380" y="319"/>
                  </a:cubicBezTo>
                  <a:cubicBezTo>
                    <a:pt x="382" y="320"/>
                    <a:pt x="384" y="321"/>
                    <a:pt x="387" y="321"/>
                  </a:cubicBezTo>
                  <a:cubicBezTo>
                    <a:pt x="389" y="321"/>
                    <a:pt x="391" y="320"/>
                    <a:pt x="393" y="319"/>
                  </a:cubicBezTo>
                  <a:cubicBezTo>
                    <a:pt x="397" y="317"/>
                    <a:pt x="400" y="312"/>
                    <a:pt x="400" y="307"/>
                  </a:cubicBezTo>
                  <a:cubicBezTo>
                    <a:pt x="400" y="73"/>
                    <a:pt x="400" y="73"/>
                    <a:pt x="400" y="73"/>
                  </a:cubicBezTo>
                  <a:cubicBezTo>
                    <a:pt x="400" y="68"/>
                    <a:pt x="397" y="64"/>
                    <a:pt x="393" y="61"/>
                  </a:cubicBezTo>
                  <a:close/>
                  <a:moveTo>
                    <a:pt x="93" y="241"/>
                  </a:moveTo>
                  <a:cubicBezTo>
                    <a:pt x="26" y="283"/>
                    <a:pt x="26" y="283"/>
                    <a:pt x="26" y="283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93" y="39"/>
                    <a:pt x="93" y="39"/>
                    <a:pt x="93" y="39"/>
                  </a:cubicBezTo>
                  <a:lnTo>
                    <a:pt x="93" y="241"/>
                  </a:lnTo>
                  <a:close/>
                  <a:moveTo>
                    <a:pt x="187" y="283"/>
                  </a:moveTo>
                  <a:cubicBezTo>
                    <a:pt x="119" y="241"/>
                    <a:pt x="119" y="241"/>
                    <a:pt x="119" y="241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87" y="81"/>
                    <a:pt x="187" y="81"/>
                    <a:pt x="187" y="81"/>
                  </a:cubicBezTo>
                  <a:lnTo>
                    <a:pt x="187" y="283"/>
                  </a:lnTo>
                  <a:close/>
                  <a:moveTo>
                    <a:pt x="280" y="241"/>
                  </a:moveTo>
                  <a:cubicBezTo>
                    <a:pt x="213" y="283"/>
                    <a:pt x="213" y="283"/>
                    <a:pt x="213" y="283"/>
                  </a:cubicBezTo>
                  <a:cubicBezTo>
                    <a:pt x="213" y="81"/>
                    <a:pt x="213" y="81"/>
                    <a:pt x="213" y="81"/>
                  </a:cubicBezTo>
                  <a:cubicBezTo>
                    <a:pt x="280" y="39"/>
                    <a:pt x="280" y="39"/>
                    <a:pt x="280" y="39"/>
                  </a:cubicBezTo>
                  <a:lnTo>
                    <a:pt x="280" y="241"/>
                  </a:lnTo>
                  <a:close/>
                  <a:moveTo>
                    <a:pt x="374" y="283"/>
                  </a:moveTo>
                  <a:cubicBezTo>
                    <a:pt x="306" y="241"/>
                    <a:pt x="306" y="241"/>
                    <a:pt x="306" y="241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374" y="81"/>
                    <a:pt x="374" y="81"/>
                    <a:pt x="374" y="81"/>
                  </a:cubicBezTo>
                  <a:lnTo>
                    <a:pt x="374" y="2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6665323" y="3562825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228261" y="4171444"/>
            <a:ext cx="436704" cy="436704"/>
            <a:chOff x="7740352" y="3562825"/>
            <a:chExt cx="587140" cy="587140"/>
          </a:xfrm>
          <a:solidFill>
            <a:schemeClr val="bg1"/>
          </a:solidFill>
        </p:grpSpPr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7740352" y="3562825"/>
              <a:ext cx="587140" cy="587140"/>
            </a:xfrm>
            <a:custGeom>
              <a:avLst/>
              <a:gdLst>
                <a:gd name="T0" fmla="*/ 192 w 384"/>
                <a:gd name="T1" fmla="*/ 0 h 384"/>
                <a:gd name="T2" fmla="*/ 0 w 384"/>
                <a:gd name="T3" fmla="*/ 192 h 384"/>
                <a:gd name="T4" fmla="*/ 192 w 384"/>
                <a:gd name="T5" fmla="*/ 384 h 384"/>
                <a:gd name="T6" fmla="*/ 384 w 384"/>
                <a:gd name="T7" fmla="*/ 192 h 384"/>
                <a:gd name="T8" fmla="*/ 192 w 384"/>
                <a:gd name="T9" fmla="*/ 0 h 384"/>
                <a:gd name="T10" fmla="*/ 192 w 384"/>
                <a:gd name="T11" fmla="*/ 349 h 384"/>
                <a:gd name="T12" fmla="*/ 35 w 384"/>
                <a:gd name="T13" fmla="*/ 192 h 384"/>
                <a:gd name="T14" fmla="*/ 192 w 384"/>
                <a:gd name="T15" fmla="*/ 35 h 384"/>
                <a:gd name="T16" fmla="*/ 349 w 384"/>
                <a:gd name="T17" fmla="*/ 192 h 384"/>
                <a:gd name="T18" fmla="*/ 192 w 384"/>
                <a:gd name="T19" fmla="*/ 349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4" h="384">
                  <a:moveTo>
                    <a:pt x="192" y="0"/>
                  </a:moveTo>
                  <a:cubicBezTo>
                    <a:pt x="86" y="0"/>
                    <a:pt x="0" y="86"/>
                    <a:pt x="0" y="192"/>
                  </a:cubicBezTo>
                  <a:cubicBezTo>
                    <a:pt x="0" y="298"/>
                    <a:pt x="86" y="384"/>
                    <a:pt x="192" y="384"/>
                  </a:cubicBezTo>
                  <a:cubicBezTo>
                    <a:pt x="298" y="384"/>
                    <a:pt x="384" y="298"/>
                    <a:pt x="384" y="192"/>
                  </a:cubicBezTo>
                  <a:cubicBezTo>
                    <a:pt x="384" y="86"/>
                    <a:pt x="298" y="0"/>
                    <a:pt x="192" y="0"/>
                  </a:cubicBezTo>
                  <a:close/>
                  <a:moveTo>
                    <a:pt x="192" y="349"/>
                  </a:moveTo>
                  <a:cubicBezTo>
                    <a:pt x="105" y="349"/>
                    <a:pt x="35" y="278"/>
                    <a:pt x="35" y="192"/>
                  </a:cubicBezTo>
                  <a:cubicBezTo>
                    <a:pt x="35" y="105"/>
                    <a:pt x="105" y="35"/>
                    <a:pt x="192" y="35"/>
                  </a:cubicBezTo>
                  <a:cubicBezTo>
                    <a:pt x="278" y="35"/>
                    <a:pt x="349" y="105"/>
                    <a:pt x="349" y="192"/>
                  </a:cubicBezTo>
                  <a:cubicBezTo>
                    <a:pt x="349" y="278"/>
                    <a:pt x="278" y="349"/>
                    <a:pt x="192" y="3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27"/>
            <p:cNvSpPr>
              <a:spLocks noEditPoints="1"/>
            </p:cNvSpPr>
            <p:nvPr/>
          </p:nvSpPr>
          <p:spPr bwMode="auto">
            <a:xfrm>
              <a:off x="7931746" y="3722078"/>
              <a:ext cx="204352" cy="268635"/>
            </a:xfrm>
            <a:custGeom>
              <a:avLst/>
              <a:gdLst>
                <a:gd name="T0" fmla="*/ 96 w 256"/>
                <a:gd name="T1" fmla="*/ 48 h 336"/>
                <a:gd name="T2" fmla="*/ 48 w 256"/>
                <a:gd name="T3" fmla="*/ 0 h 336"/>
                <a:gd name="T4" fmla="*/ 0 w 256"/>
                <a:gd name="T5" fmla="*/ 48 h 336"/>
                <a:gd name="T6" fmla="*/ 29 w 256"/>
                <a:gd name="T7" fmla="*/ 92 h 336"/>
                <a:gd name="T8" fmla="*/ 29 w 256"/>
                <a:gd name="T9" fmla="*/ 244 h 336"/>
                <a:gd name="T10" fmla="*/ 0 w 256"/>
                <a:gd name="T11" fmla="*/ 288 h 336"/>
                <a:gd name="T12" fmla="*/ 48 w 256"/>
                <a:gd name="T13" fmla="*/ 336 h 336"/>
                <a:gd name="T14" fmla="*/ 96 w 256"/>
                <a:gd name="T15" fmla="*/ 288 h 336"/>
                <a:gd name="T16" fmla="*/ 67 w 256"/>
                <a:gd name="T17" fmla="*/ 244 h 336"/>
                <a:gd name="T18" fmla="*/ 67 w 256"/>
                <a:gd name="T19" fmla="*/ 92 h 336"/>
                <a:gd name="T20" fmla="*/ 96 w 256"/>
                <a:gd name="T21" fmla="*/ 48 h 336"/>
                <a:gd name="T22" fmla="*/ 75 w 256"/>
                <a:gd name="T23" fmla="*/ 288 h 336"/>
                <a:gd name="T24" fmla="*/ 48 w 256"/>
                <a:gd name="T25" fmla="*/ 316 h 336"/>
                <a:gd name="T26" fmla="*/ 20 w 256"/>
                <a:gd name="T27" fmla="*/ 288 h 336"/>
                <a:gd name="T28" fmla="*/ 48 w 256"/>
                <a:gd name="T29" fmla="*/ 260 h 336"/>
                <a:gd name="T30" fmla="*/ 75 w 256"/>
                <a:gd name="T31" fmla="*/ 288 h 336"/>
                <a:gd name="T32" fmla="*/ 48 w 256"/>
                <a:gd name="T33" fmla="*/ 76 h 336"/>
                <a:gd name="T34" fmla="*/ 20 w 256"/>
                <a:gd name="T35" fmla="*/ 48 h 336"/>
                <a:gd name="T36" fmla="*/ 48 w 256"/>
                <a:gd name="T37" fmla="*/ 20 h 336"/>
                <a:gd name="T38" fmla="*/ 75 w 256"/>
                <a:gd name="T39" fmla="*/ 48 h 336"/>
                <a:gd name="T40" fmla="*/ 48 w 256"/>
                <a:gd name="T41" fmla="*/ 76 h 336"/>
                <a:gd name="T42" fmla="*/ 227 w 256"/>
                <a:gd name="T43" fmla="*/ 244 h 336"/>
                <a:gd name="T44" fmla="*/ 227 w 256"/>
                <a:gd name="T45" fmla="*/ 92 h 336"/>
                <a:gd name="T46" fmla="*/ 256 w 256"/>
                <a:gd name="T47" fmla="*/ 48 h 336"/>
                <a:gd name="T48" fmla="*/ 208 w 256"/>
                <a:gd name="T49" fmla="*/ 0 h 336"/>
                <a:gd name="T50" fmla="*/ 160 w 256"/>
                <a:gd name="T51" fmla="*/ 48 h 336"/>
                <a:gd name="T52" fmla="*/ 189 w 256"/>
                <a:gd name="T53" fmla="*/ 92 h 336"/>
                <a:gd name="T54" fmla="*/ 189 w 256"/>
                <a:gd name="T55" fmla="*/ 244 h 336"/>
                <a:gd name="T56" fmla="*/ 160 w 256"/>
                <a:gd name="T57" fmla="*/ 288 h 336"/>
                <a:gd name="T58" fmla="*/ 208 w 256"/>
                <a:gd name="T59" fmla="*/ 336 h 336"/>
                <a:gd name="T60" fmla="*/ 256 w 256"/>
                <a:gd name="T61" fmla="*/ 288 h 336"/>
                <a:gd name="T62" fmla="*/ 227 w 256"/>
                <a:gd name="T63" fmla="*/ 244 h 336"/>
                <a:gd name="T64" fmla="*/ 180 w 256"/>
                <a:gd name="T65" fmla="*/ 48 h 336"/>
                <a:gd name="T66" fmla="*/ 208 w 256"/>
                <a:gd name="T67" fmla="*/ 20 h 336"/>
                <a:gd name="T68" fmla="*/ 235 w 256"/>
                <a:gd name="T69" fmla="*/ 48 h 336"/>
                <a:gd name="T70" fmla="*/ 208 w 256"/>
                <a:gd name="T71" fmla="*/ 76 h 336"/>
                <a:gd name="T72" fmla="*/ 180 w 256"/>
                <a:gd name="T73" fmla="*/ 48 h 336"/>
                <a:gd name="T74" fmla="*/ 208 w 256"/>
                <a:gd name="T75" fmla="*/ 316 h 336"/>
                <a:gd name="T76" fmla="*/ 180 w 256"/>
                <a:gd name="T77" fmla="*/ 288 h 336"/>
                <a:gd name="T78" fmla="*/ 208 w 256"/>
                <a:gd name="T79" fmla="*/ 260 h 336"/>
                <a:gd name="T80" fmla="*/ 235 w 256"/>
                <a:gd name="T81" fmla="*/ 288 h 336"/>
                <a:gd name="T82" fmla="*/ 208 w 256"/>
                <a:gd name="T83" fmla="*/ 31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336">
                  <a:moveTo>
                    <a:pt x="96" y="48"/>
                  </a:moveTo>
                  <a:cubicBezTo>
                    <a:pt x="96" y="21"/>
                    <a:pt x="74" y="0"/>
                    <a:pt x="48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68"/>
                    <a:pt x="12" y="85"/>
                    <a:pt x="29" y="92"/>
                  </a:cubicBezTo>
                  <a:cubicBezTo>
                    <a:pt x="29" y="244"/>
                    <a:pt x="29" y="244"/>
                    <a:pt x="29" y="244"/>
                  </a:cubicBezTo>
                  <a:cubicBezTo>
                    <a:pt x="12" y="251"/>
                    <a:pt x="0" y="268"/>
                    <a:pt x="0" y="288"/>
                  </a:cubicBezTo>
                  <a:cubicBezTo>
                    <a:pt x="0" y="314"/>
                    <a:pt x="21" y="336"/>
                    <a:pt x="48" y="336"/>
                  </a:cubicBezTo>
                  <a:cubicBezTo>
                    <a:pt x="74" y="336"/>
                    <a:pt x="96" y="314"/>
                    <a:pt x="96" y="288"/>
                  </a:cubicBezTo>
                  <a:cubicBezTo>
                    <a:pt x="96" y="268"/>
                    <a:pt x="84" y="251"/>
                    <a:pt x="67" y="244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4" y="85"/>
                    <a:pt x="96" y="68"/>
                    <a:pt x="96" y="48"/>
                  </a:cubicBezTo>
                  <a:close/>
                  <a:moveTo>
                    <a:pt x="75" y="288"/>
                  </a:moveTo>
                  <a:cubicBezTo>
                    <a:pt x="75" y="303"/>
                    <a:pt x="63" y="316"/>
                    <a:pt x="48" y="316"/>
                  </a:cubicBezTo>
                  <a:cubicBezTo>
                    <a:pt x="32" y="316"/>
                    <a:pt x="20" y="303"/>
                    <a:pt x="20" y="288"/>
                  </a:cubicBezTo>
                  <a:cubicBezTo>
                    <a:pt x="20" y="273"/>
                    <a:pt x="32" y="260"/>
                    <a:pt x="48" y="260"/>
                  </a:cubicBezTo>
                  <a:cubicBezTo>
                    <a:pt x="63" y="260"/>
                    <a:pt x="75" y="273"/>
                    <a:pt x="75" y="288"/>
                  </a:cubicBezTo>
                  <a:close/>
                  <a:moveTo>
                    <a:pt x="48" y="76"/>
                  </a:moveTo>
                  <a:cubicBezTo>
                    <a:pt x="32" y="76"/>
                    <a:pt x="20" y="63"/>
                    <a:pt x="20" y="48"/>
                  </a:cubicBezTo>
                  <a:cubicBezTo>
                    <a:pt x="20" y="33"/>
                    <a:pt x="32" y="20"/>
                    <a:pt x="48" y="20"/>
                  </a:cubicBezTo>
                  <a:cubicBezTo>
                    <a:pt x="63" y="20"/>
                    <a:pt x="75" y="33"/>
                    <a:pt x="75" y="48"/>
                  </a:cubicBezTo>
                  <a:cubicBezTo>
                    <a:pt x="75" y="63"/>
                    <a:pt x="63" y="76"/>
                    <a:pt x="48" y="76"/>
                  </a:cubicBezTo>
                  <a:close/>
                  <a:moveTo>
                    <a:pt x="227" y="244"/>
                  </a:moveTo>
                  <a:cubicBezTo>
                    <a:pt x="227" y="92"/>
                    <a:pt x="227" y="92"/>
                    <a:pt x="227" y="92"/>
                  </a:cubicBezTo>
                  <a:cubicBezTo>
                    <a:pt x="244" y="85"/>
                    <a:pt x="256" y="68"/>
                    <a:pt x="256" y="48"/>
                  </a:cubicBezTo>
                  <a:cubicBezTo>
                    <a:pt x="256" y="21"/>
                    <a:pt x="234" y="0"/>
                    <a:pt x="208" y="0"/>
                  </a:cubicBezTo>
                  <a:cubicBezTo>
                    <a:pt x="181" y="0"/>
                    <a:pt x="160" y="21"/>
                    <a:pt x="160" y="48"/>
                  </a:cubicBezTo>
                  <a:cubicBezTo>
                    <a:pt x="160" y="68"/>
                    <a:pt x="172" y="85"/>
                    <a:pt x="189" y="92"/>
                  </a:cubicBezTo>
                  <a:cubicBezTo>
                    <a:pt x="189" y="244"/>
                    <a:pt x="189" y="244"/>
                    <a:pt x="189" y="244"/>
                  </a:cubicBezTo>
                  <a:cubicBezTo>
                    <a:pt x="172" y="251"/>
                    <a:pt x="160" y="268"/>
                    <a:pt x="160" y="288"/>
                  </a:cubicBezTo>
                  <a:cubicBezTo>
                    <a:pt x="160" y="314"/>
                    <a:pt x="181" y="336"/>
                    <a:pt x="208" y="336"/>
                  </a:cubicBezTo>
                  <a:cubicBezTo>
                    <a:pt x="234" y="336"/>
                    <a:pt x="256" y="314"/>
                    <a:pt x="256" y="288"/>
                  </a:cubicBezTo>
                  <a:cubicBezTo>
                    <a:pt x="256" y="268"/>
                    <a:pt x="244" y="251"/>
                    <a:pt x="227" y="244"/>
                  </a:cubicBezTo>
                  <a:close/>
                  <a:moveTo>
                    <a:pt x="180" y="48"/>
                  </a:moveTo>
                  <a:cubicBezTo>
                    <a:pt x="180" y="33"/>
                    <a:pt x="192" y="20"/>
                    <a:pt x="208" y="20"/>
                  </a:cubicBezTo>
                  <a:cubicBezTo>
                    <a:pt x="223" y="20"/>
                    <a:pt x="235" y="33"/>
                    <a:pt x="235" y="48"/>
                  </a:cubicBezTo>
                  <a:cubicBezTo>
                    <a:pt x="235" y="63"/>
                    <a:pt x="223" y="76"/>
                    <a:pt x="208" y="76"/>
                  </a:cubicBezTo>
                  <a:cubicBezTo>
                    <a:pt x="192" y="76"/>
                    <a:pt x="180" y="63"/>
                    <a:pt x="180" y="48"/>
                  </a:cubicBezTo>
                  <a:close/>
                  <a:moveTo>
                    <a:pt x="208" y="316"/>
                  </a:moveTo>
                  <a:cubicBezTo>
                    <a:pt x="192" y="316"/>
                    <a:pt x="180" y="303"/>
                    <a:pt x="180" y="288"/>
                  </a:cubicBezTo>
                  <a:cubicBezTo>
                    <a:pt x="180" y="273"/>
                    <a:pt x="192" y="260"/>
                    <a:pt x="208" y="260"/>
                  </a:cubicBezTo>
                  <a:cubicBezTo>
                    <a:pt x="223" y="260"/>
                    <a:pt x="235" y="273"/>
                    <a:pt x="235" y="288"/>
                  </a:cubicBezTo>
                  <a:cubicBezTo>
                    <a:pt x="235" y="303"/>
                    <a:pt x="223" y="316"/>
                    <a:pt x="208" y="3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5484" tIns="52741" rIns="105484" bIns="52741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9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>
          <a:xfrm>
            <a:off x="2679991" y="2177834"/>
            <a:ext cx="2980510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altLang="zh-CN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679988" y="3337794"/>
            <a:ext cx="2980511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altLang="zh-CN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679991" y="4497754"/>
            <a:ext cx="2980510" cy="538704"/>
          </a:xfrm>
          <a:prstGeom prst="rect">
            <a:avLst/>
          </a:prstGeom>
        </p:spPr>
        <p:txBody>
          <a:bodyPr vert="horz" lIns="105484" tIns="52741" rIns="105484" bIns="5274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altLang="zh-CN" sz="8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09422" y="5657712"/>
            <a:ext cx="3014825" cy="370870"/>
          </a:xfrm>
          <a:prstGeom prst="rect">
            <a:avLst/>
          </a:prstGeom>
          <a:noFill/>
        </p:spPr>
        <p:txBody>
          <a:bodyPr wrap="square" rIns="166115" bIns="41528" numCol="1" spcCol="360000">
            <a:sp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71299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710386" y="2562285"/>
            <a:ext cx="4537939" cy="2923503"/>
            <a:chOff x="6598556" y="1837747"/>
            <a:chExt cx="4954757" cy="3192032"/>
          </a:xfrm>
        </p:grpSpPr>
        <p:sp>
          <p:nvSpPr>
            <p:cNvPr id="21" name="Rounded Rectangle 20"/>
            <p:cNvSpPr/>
            <p:nvPr/>
          </p:nvSpPr>
          <p:spPr>
            <a:xfrm>
              <a:off x="6598556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76919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440056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318419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0281454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1159817" y="1837747"/>
              <a:ext cx="393496" cy="319203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95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710383" y="4276661"/>
            <a:ext cx="360580" cy="12155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  <a:alpha val="73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2272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12964" y="3843965"/>
            <a:ext cx="360580" cy="16482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4853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6780" y="4723315"/>
            <a:ext cx="360580" cy="7688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8669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99361" y="4409261"/>
            <a:ext cx="360580" cy="108290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1251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83177" y="3292626"/>
            <a:ext cx="360580" cy="21995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95067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85759" y="3892818"/>
            <a:ext cx="360580" cy="159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695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97648" y="5587756"/>
            <a:ext cx="88362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id-ID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20199" y="3409697"/>
            <a:ext cx="2725951" cy="1625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id-ID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id-ID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r>
              <a:rPr lang="id-ID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id-ID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endParaRPr lang="id-ID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20198" y="3063857"/>
            <a:ext cx="188004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247442" y="2678313"/>
            <a:ext cx="5493" cy="300391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0235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43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flipV="1">
            <a:off x="-12505" y="-12856"/>
            <a:ext cx="6314473" cy="7271223"/>
          </a:xfrm>
          <a:custGeom>
            <a:avLst/>
            <a:gdLst>
              <a:gd name="connsiteX0" fmla="*/ 1601745 w 5987384"/>
              <a:gd name="connsiteY0" fmla="*/ 0 h 6870191"/>
              <a:gd name="connsiteX1" fmla="*/ 5987384 w 5987384"/>
              <a:gd name="connsiteY1" fmla="*/ 0 h 6870191"/>
              <a:gd name="connsiteX2" fmla="*/ 2179128 w 5987384"/>
              <a:gd name="connsiteY2" fmla="*/ 6870191 h 6870191"/>
              <a:gd name="connsiteX3" fmla="*/ 0 w 5987384"/>
              <a:gd name="connsiteY3" fmla="*/ 6870191 h 6870191"/>
              <a:gd name="connsiteX4" fmla="*/ 0 w 5987384"/>
              <a:gd name="connsiteY4" fmla="*/ 2891132 h 6870191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70191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81077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7384" h="6894575">
                <a:moveTo>
                  <a:pt x="1601745" y="0"/>
                </a:moveTo>
                <a:lnTo>
                  <a:pt x="5987384" y="0"/>
                </a:lnTo>
                <a:lnTo>
                  <a:pt x="2252280" y="6894575"/>
                </a:lnTo>
                <a:lnTo>
                  <a:pt x="0" y="6881077"/>
                </a:lnTo>
                <a:lnTo>
                  <a:pt x="0" y="2891132"/>
                </a:lnTo>
                <a:lnTo>
                  <a:pt x="16017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58687" y="2106765"/>
            <a:ext cx="216881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280" dirty="0" smtClean="0">
                <a:solidFill>
                  <a:schemeClr val="accent2"/>
                </a:solidFill>
                <a:latin typeface="Agency FB" panose="020B0503020202020204" pitchFamily="34" charset="0"/>
                <a:ea typeface="Kozuka Gothic Pro B" panose="020B0800000000000000" pitchFamily="34" charset="-128"/>
              </a:rPr>
              <a:t>03</a:t>
            </a:r>
            <a:endParaRPr lang="zh-CN" altLang="en-US" sz="9280" dirty="0">
              <a:solidFill>
                <a:schemeClr val="accent2"/>
              </a:solidFill>
              <a:latin typeface="Agency FB" panose="020B0503020202020204" pitchFamily="34" charset="0"/>
              <a:ea typeface="Kozuka Gothic Pro B" panose="020B0800000000000000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63941" y="3374600"/>
            <a:ext cx="3758303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797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36639" y="4024401"/>
            <a:ext cx="3812907" cy="111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76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476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2136" y="728148"/>
            <a:ext cx="2563522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4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46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87" y="799329"/>
            <a:ext cx="6080522" cy="60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/>
      <p:bldP spid="34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42720" y="3368509"/>
            <a:ext cx="2762008" cy="2496581"/>
            <a:chOff x="3471863" y="2343150"/>
            <a:chExt cx="2197101" cy="198596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476626" y="2381250"/>
              <a:ext cx="2192338" cy="1495425"/>
            </a:xfrm>
            <a:custGeom>
              <a:avLst/>
              <a:gdLst/>
              <a:ahLst/>
              <a:cxnLst>
                <a:cxn ang="0">
                  <a:pos x="1202" y="800"/>
                </a:cxn>
                <a:cxn ang="0">
                  <a:pos x="1182" y="820"/>
                </a:cxn>
                <a:cxn ang="0">
                  <a:pos x="20" y="820"/>
                </a:cxn>
                <a:cxn ang="0">
                  <a:pos x="0" y="80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182" y="0"/>
                </a:cxn>
                <a:cxn ang="0">
                  <a:pos x="1202" y="20"/>
                </a:cxn>
                <a:cxn ang="0">
                  <a:pos x="1202" y="800"/>
                </a:cxn>
              </a:cxnLst>
              <a:rect l="0" t="0" r="r" b="b"/>
              <a:pathLst>
                <a:path w="1202" h="820">
                  <a:moveTo>
                    <a:pt x="1202" y="800"/>
                  </a:moveTo>
                  <a:cubicBezTo>
                    <a:pt x="1202" y="811"/>
                    <a:pt x="1193" y="820"/>
                    <a:pt x="1182" y="820"/>
                  </a:cubicBezTo>
                  <a:cubicBezTo>
                    <a:pt x="20" y="820"/>
                    <a:pt x="20" y="820"/>
                    <a:pt x="20" y="820"/>
                  </a:cubicBezTo>
                  <a:cubicBezTo>
                    <a:pt x="9" y="820"/>
                    <a:pt x="0" y="811"/>
                    <a:pt x="0" y="80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182" y="0"/>
                    <a:pt x="1182" y="0"/>
                    <a:pt x="1182" y="0"/>
                  </a:cubicBezTo>
                  <a:cubicBezTo>
                    <a:pt x="1193" y="0"/>
                    <a:pt x="1202" y="9"/>
                    <a:pt x="1202" y="20"/>
                  </a:cubicBezTo>
                  <a:lnTo>
                    <a:pt x="1202" y="80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63938" y="3713163"/>
              <a:ext cx="2019300" cy="904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573587" y="2343150"/>
              <a:ext cx="1009650" cy="1460500"/>
            </a:xfrm>
            <a:custGeom>
              <a:avLst/>
              <a:gdLst/>
              <a:ahLst/>
              <a:cxnLst>
                <a:cxn ang="0">
                  <a:pos x="0" y="801"/>
                </a:cxn>
                <a:cxn ang="0">
                  <a:pos x="0" y="73"/>
                </a:cxn>
                <a:cxn ang="0">
                  <a:pos x="1" y="71"/>
                </a:cxn>
                <a:cxn ang="0">
                  <a:pos x="1" y="65"/>
                </a:cxn>
                <a:cxn ang="0">
                  <a:pos x="70" y="0"/>
                </a:cxn>
                <a:cxn ang="0">
                  <a:pos x="554" y="0"/>
                </a:cxn>
                <a:cxn ang="0">
                  <a:pos x="554" y="758"/>
                </a:cxn>
                <a:cxn ang="0">
                  <a:pos x="70" y="758"/>
                </a:cxn>
                <a:cxn ang="0">
                  <a:pos x="0" y="801"/>
                </a:cxn>
              </a:cxnLst>
              <a:rect l="0" t="0" r="r" b="b"/>
              <a:pathLst>
                <a:path w="554" h="801">
                  <a:moveTo>
                    <a:pt x="0" y="801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" y="72"/>
                    <a:pt x="1" y="71"/>
                    <a:pt x="1" y="71"/>
                  </a:cubicBezTo>
                  <a:cubicBezTo>
                    <a:pt x="1" y="69"/>
                    <a:pt x="1" y="67"/>
                    <a:pt x="1" y="65"/>
                  </a:cubicBezTo>
                  <a:cubicBezTo>
                    <a:pt x="4" y="29"/>
                    <a:pt x="34" y="0"/>
                    <a:pt x="70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54" y="758"/>
                    <a:pt x="554" y="758"/>
                    <a:pt x="554" y="758"/>
                  </a:cubicBezTo>
                  <a:cubicBezTo>
                    <a:pt x="70" y="758"/>
                    <a:pt x="70" y="758"/>
                    <a:pt x="70" y="758"/>
                  </a:cubicBezTo>
                  <a:cubicBezTo>
                    <a:pt x="40" y="758"/>
                    <a:pt x="13" y="775"/>
                    <a:pt x="0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563938" y="2343150"/>
              <a:ext cx="1011238" cy="1460500"/>
            </a:xfrm>
            <a:custGeom>
              <a:avLst/>
              <a:gdLst/>
              <a:ahLst/>
              <a:cxnLst>
                <a:cxn ang="0">
                  <a:pos x="554" y="801"/>
                </a:cxn>
                <a:cxn ang="0">
                  <a:pos x="554" y="73"/>
                </a:cxn>
                <a:cxn ang="0">
                  <a:pos x="553" y="71"/>
                </a:cxn>
                <a:cxn ang="0">
                  <a:pos x="553" y="65"/>
                </a:cxn>
                <a:cxn ang="0">
                  <a:pos x="483" y="0"/>
                </a:cxn>
                <a:cxn ang="0">
                  <a:pos x="0" y="0"/>
                </a:cxn>
                <a:cxn ang="0">
                  <a:pos x="0" y="758"/>
                </a:cxn>
                <a:cxn ang="0">
                  <a:pos x="483" y="758"/>
                </a:cxn>
                <a:cxn ang="0">
                  <a:pos x="554" y="801"/>
                </a:cxn>
              </a:cxnLst>
              <a:rect l="0" t="0" r="r" b="b"/>
              <a:pathLst>
                <a:path w="554" h="801">
                  <a:moveTo>
                    <a:pt x="554" y="801"/>
                  </a:moveTo>
                  <a:cubicBezTo>
                    <a:pt x="554" y="73"/>
                    <a:pt x="554" y="73"/>
                    <a:pt x="554" y="73"/>
                  </a:cubicBezTo>
                  <a:cubicBezTo>
                    <a:pt x="553" y="72"/>
                    <a:pt x="553" y="71"/>
                    <a:pt x="553" y="71"/>
                  </a:cubicBezTo>
                  <a:cubicBezTo>
                    <a:pt x="553" y="69"/>
                    <a:pt x="553" y="67"/>
                    <a:pt x="553" y="65"/>
                  </a:cubicBezTo>
                  <a:cubicBezTo>
                    <a:pt x="550" y="29"/>
                    <a:pt x="520" y="0"/>
                    <a:pt x="4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8"/>
                    <a:pt x="0" y="758"/>
                    <a:pt x="0" y="758"/>
                  </a:cubicBezTo>
                  <a:cubicBezTo>
                    <a:pt x="483" y="758"/>
                    <a:pt x="483" y="758"/>
                    <a:pt x="483" y="758"/>
                  </a:cubicBezTo>
                  <a:cubicBezTo>
                    <a:pt x="514" y="758"/>
                    <a:pt x="540" y="775"/>
                    <a:pt x="554" y="8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502151" y="2357438"/>
              <a:ext cx="73025" cy="1446213"/>
            </a:xfrm>
            <a:custGeom>
              <a:avLst/>
              <a:gdLst/>
              <a:ahLst/>
              <a:cxnLst>
                <a:cxn ang="0">
                  <a:pos x="39" y="57"/>
                </a:cxn>
                <a:cxn ang="0">
                  <a:pos x="0" y="0"/>
                </a:cxn>
                <a:cxn ang="0">
                  <a:pos x="0" y="756"/>
                </a:cxn>
                <a:cxn ang="0">
                  <a:pos x="40" y="793"/>
                </a:cxn>
                <a:cxn ang="0">
                  <a:pos x="40" y="65"/>
                </a:cxn>
                <a:cxn ang="0">
                  <a:pos x="39" y="63"/>
                </a:cxn>
                <a:cxn ang="0">
                  <a:pos x="39" y="57"/>
                </a:cxn>
              </a:cxnLst>
              <a:rect l="0" t="0" r="r" b="b"/>
              <a:pathLst>
                <a:path w="40" h="793">
                  <a:moveTo>
                    <a:pt x="39" y="57"/>
                  </a:moveTo>
                  <a:cubicBezTo>
                    <a:pt x="37" y="32"/>
                    <a:pt x="22" y="10"/>
                    <a:pt x="0" y="0"/>
                  </a:cubicBezTo>
                  <a:cubicBezTo>
                    <a:pt x="0" y="756"/>
                    <a:pt x="0" y="756"/>
                    <a:pt x="0" y="756"/>
                  </a:cubicBezTo>
                  <a:cubicBezTo>
                    <a:pt x="17" y="764"/>
                    <a:pt x="31" y="776"/>
                    <a:pt x="40" y="793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1"/>
                    <a:pt x="39" y="59"/>
                    <a:pt x="39" y="5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700588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700588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700588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700588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700588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4700588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692526" y="2586038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92526" y="2759075"/>
              <a:ext cx="746125" cy="47625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692526" y="29321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692526" y="3105150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692526" y="3279775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692526" y="3452813"/>
              <a:ext cx="746125" cy="49213"/>
            </a:xfrm>
            <a:prstGeom prst="rect">
              <a:avLst/>
            </a:prstGeom>
            <a:solidFill>
              <a:srgbClr val="A8AAA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48063" y="3338513"/>
              <a:ext cx="928688" cy="917575"/>
            </a:xfrm>
            <a:custGeom>
              <a:avLst/>
              <a:gdLst/>
              <a:ahLst/>
              <a:cxnLst>
                <a:cxn ang="0">
                  <a:pos x="32" y="500"/>
                </a:cxn>
                <a:cxn ang="0">
                  <a:pos x="14" y="489"/>
                </a:cxn>
                <a:cxn ang="0">
                  <a:pos x="15" y="436"/>
                </a:cxn>
                <a:cxn ang="0">
                  <a:pos x="441" y="15"/>
                </a:cxn>
                <a:cxn ang="0">
                  <a:pos x="495" y="15"/>
                </a:cxn>
                <a:cxn ang="0">
                  <a:pos x="494" y="69"/>
                </a:cxn>
                <a:cxn ang="0">
                  <a:pos x="68" y="490"/>
                </a:cxn>
                <a:cxn ang="0">
                  <a:pos x="32" y="500"/>
                </a:cxn>
              </a:cxnLst>
              <a:rect l="0" t="0" r="r" b="b"/>
              <a:pathLst>
                <a:path w="509" h="503">
                  <a:moveTo>
                    <a:pt x="32" y="500"/>
                  </a:moveTo>
                  <a:cubicBezTo>
                    <a:pt x="26" y="498"/>
                    <a:pt x="19" y="495"/>
                    <a:pt x="14" y="489"/>
                  </a:cubicBezTo>
                  <a:cubicBezTo>
                    <a:pt x="0" y="475"/>
                    <a:pt x="0" y="450"/>
                    <a:pt x="15" y="436"/>
                  </a:cubicBezTo>
                  <a:cubicBezTo>
                    <a:pt x="441" y="15"/>
                    <a:pt x="441" y="15"/>
                    <a:pt x="441" y="15"/>
                  </a:cubicBezTo>
                  <a:cubicBezTo>
                    <a:pt x="456" y="0"/>
                    <a:pt x="480" y="0"/>
                    <a:pt x="495" y="15"/>
                  </a:cubicBezTo>
                  <a:cubicBezTo>
                    <a:pt x="509" y="30"/>
                    <a:pt x="509" y="54"/>
                    <a:pt x="494" y="69"/>
                  </a:cubicBezTo>
                  <a:cubicBezTo>
                    <a:pt x="68" y="490"/>
                    <a:pt x="68" y="490"/>
                    <a:pt x="68" y="490"/>
                  </a:cubicBezTo>
                  <a:cubicBezTo>
                    <a:pt x="58" y="499"/>
                    <a:pt x="44" y="503"/>
                    <a:pt x="32" y="5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471863" y="3467100"/>
              <a:ext cx="874713" cy="862013"/>
            </a:xfrm>
            <a:custGeom>
              <a:avLst/>
              <a:gdLst/>
              <a:ahLst/>
              <a:cxnLst>
                <a:cxn ang="0">
                  <a:pos x="65" y="466"/>
                </a:cxn>
                <a:cxn ang="0">
                  <a:pos x="29" y="446"/>
                </a:cxn>
                <a:cxn ang="0">
                  <a:pos x="30" y="339"/>
                </a:cxn>
                <a:cxn ang="0">
                  <a:pos x="343" y="29"/>
                </a:cxn>
                <a:cxn ang="0">
                  <a:pos x="451" y="30"/>
                </a:cxn>
                <a:cxn ang="0">
                  <a:pos x="450" y="137"/>
                </a:cxn>
                <a:cxn ang="0">
                  <a:pos x="137" y="447"/>
                </a:cxn>
                <a:cxn ang="0">
                  <a:pos x="65" y="466"/>
                </a:cxn>
              </a:cxnLst>
              <a:rect l="0" t="0" r="r" b="b"/>
              <a:pathLst>
                <a:path w="480" h="473">
                  <a:moveTo>
                    <a:pt x="65" y="466"/>
                  </a:moveTo>
                  <a:cubicBezTo>
                    <a:pt x="52" y="463"/>
                    <a:pt x="39" y="456"/>
                    <a:pt x="29" y="446"/>
                  </a:cubicBezTo>
                  <a:cubicBezTo>
                    <a:pt x="0" y="416"/>
                    <a:pt x="0" y="368"/>
                    <a:pt x="30" y="339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73" y="0"/>
                    <a:pt x="421" y="0"/>
                    <a:pt x="451" y="30"/>
                  </a:cubicBezTo>
                  <a:cubicBezTo>
                    <a:pt x="480" y="60"/>
                    <a:pt x="480" y="108"/>
                    <a:pt x="450" y="137"/>
                  </a:cubicBezTo>
                  <a:cubicBezTo>
                    <a:pt x="137" y="447"/>
                    <a:pt x="137" y="447"/>
                    <a:pt x="137" y="447"/>
                  </a:cubicBezTo>
                  <a:cubicBezTo>
                    <a:pt x="117" y="466"/>
                    <a:pt x="90" y="473"/>
                    <a:pt x="65" y="46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195763" y="2540000"/>
              <a:ext cx="1084263" cy="1084263"/>
            </a:xfrm>
            <a:custGeom>
              <a:avLst/>
              <a:gdLst/>
              <a:ahLst/>
              <a:cxnLst>
                <a:cxn ang="0">
                  <a:pos x="595" y="299"/>
                </a:cxn>
                <a:cxn ang="0">
                  <a:pos x="370" y="9"/>
                </a:cxn>
                <a:cxn ang="0">
                  <a:pos x="300" y="0"/>
                </a:cxn>
                <a:cxn ang="0">
                  <a:pos x="89" y="86"/>
                </a:cxn>
                <a:cxn ang="0">
                  <a:pos x="1" y="295"/>
                </a:cxn>
                <a:cxn ang="0">
                  <a:pos x="225" y="585"/>
                </a:cxn>
                <a:cxn ang="0">
                  <a:pos x="296" y="594"/>
                </a:cxn>
                <a:cxn ang="0">
                  <a:pos x="506" y="508"/>
                </a:cxn>
                <a:cxn ang="0">
                  <a:pos x="595" y="299"/>
                </a:cxn>
                <a:cxn ang="0">
                  <a:pos x="453" y="454"/>
                </a:cxn>
                <a:cxn ang="0">
                  <a:pos x="296" y="518"/>
                </a:cxn>
                <a:cxn ang="0">
                  <a:pos x="244" y="511"/>
                </a:cxn>
                <a:cxn ang="0">
                  <a:pos x="77" y="296"/>
                </a:cxn>
                <a:cxn ang="0">
                  <a:pos x="143" y="140"/>
                </a:cxn>
                <a:cxn ang="0">
                  <a:pos x="299" y="76"/>
                </a:cxn>
                <a:cxn ang="0">
                  <a:pos x="352" y="83"/>
                </a:cxn>
                <a:cxn ang="0">
                  <a:pos x="519" y="298"/>
                </a:cxn>
                <a:cxn ang="0">
                  <a:pos x="453" y="454"/>
                </a:cxn>
              </a:cxnLst>
              <a:rect l="0" t="0" r="r" b="b"/>
              <a:pathLst>
                <a:path w="595" h="594">
                  <a:moveTo>
                    <a:pt x="595" y="299"/>
                  </a:moveTo>
                  <a:cubicBezTo>
                    <a:pt x="595" y="162"/>
                    <a:pt x="503" y="43"/>
                    <a:pt x="370" y="9"/>
                  </a:cubicBezTo>
                  <a:cubicBezTo>
                    <a:pt x="347" y="3"/>
                    <a:pt x="323" y="0"/>
                    <a:pt x="300" y="0"/>
                  </a:cubicBezTo>
                  <a:cubicBezTo>
                    <a:pt x="220" y="0"/>
                    <a:pt x="146" y="30"/>
                    <a:pt x="89" y="86"/>
                  </a:cubicBezTo>
                  <a:cubicBezTo>
                    <a:pt x="33" y="142"/>
                    <a:pt x="1" y="216"/>
                    <a:pt x="1" y="295"/>
                  </a:cubicBezTo>
                  <a:cubicBezTo>
                    <a:pt x="0" y="432"/>
                    <a:pt x="92" y="552"/>
                    <a:pt x="225" y="585"/>
                  </a:cubicBezTo>
                  <a:cubicBezTo>
                    <a:pt x="248" y="591"/>
                    <a:pt x="272" y="594"/>
                    <a:pt x="296" y="594"/>
                  </a:cubicBezTo>
                  <a:cubicBezTo>
                    <a:pt x="375" y="594"/>
                    <a:pt x="450" y="564"/>
                    <a:pt x="506" y="508"/>
                  </a:cubicBezTo>
                  <a:cubicBezTo>
                    <a:pt x="563" y="452"/>
                    <a:pt x="594" y="378"/>
                    <a:pt x="595" y="299"/>
                  </a:cubicBezTo>
                  <a:close/>
                  <a:moveTo>
                    <a:pt x="453" y="454"/>
                  </a:moveTo>
                  <a:cubicBezTo>
                    <a:pt x="411" y="496"/>
                    <a:pt x="355" y="518"/>
                    <a:pt x="296" y="518"/>
                  </a:cubicBezTo>
                  <a:cubicBezTo>
                    <a:pt x="279" y="518"/>
                    <a:pt x="261" y="516"/>
                    <a:pt x="244" y="511"/>
                  </a:cubicBezTo>
                  <a:cubicBezTo>
                    <a:pt x="145" y="486"/>
                    <a:pt x="76" y="398"/>
                    <a:pt x="77" y="296"/>
                  </a:cubicBezTo>
                  <a:cubicBezTo>
                    <a:pt x="77" y="237"/>
                    <a:pt x="101" y="181"/>
                    <a:pt x="143" y="140"/>
                  </a:cubicBezTo>
                  <a:cubicBezTo>
                    <a:pt x="185" y="98"/>
                    <a:pt x="240" y="76"/>
                    <a:pt x="299" y="76"/>
                  </a:cubicBezTo>
                  <a:cubicBezTo>
                    <a:pt x="317" y="76"/>
                    <a:pt x="335" y="79"/>
                    <a:pt x="352" y="83"/>
                  </a:cubicBezTo>
                  <a:cubicBezTo>
                    <a:pt x="451" y="108"/>
                    <a:pt x="519" y="196"/>
                    <a:pt x="519" y="298"/>
                  </a:cubicBezTo>
                  <a:cubicBezTo>
                    <a:pt x="518" y="357"/>
                    <a:pt x="495" y="413"/>
                    <a:pt x="453" y="45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130"/>
          <p:cNvGrpSpPr/>
          <p:nvPr/>
        </p:nvGrpSpPr>
        <p:grpSpPr>
          <a:xfrm>
            <a:off x="9189262" y="2383391"/>
            <a:ext cx="2169031" cy="686214"/>
            <a:chOff x="1762139" y="1304396"/>
            <a:chExt cx="1542507" cy="488001"/>
          </a:xfrm>
        </p:grpSpPr>
        <p:sp>
          <p:nvSpPr>
            <p:cNvPr id="27" name="TextBox 26"/>
            <p:cNvSpPr txBox="1"/>
            <p:nvPr/>
          </p:nvSpPr>
          <p:spPr>
            <a:xfrm>
              <a:off x="1762140" y="1304396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5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62139" y="1477217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131"/>
          <p:cNvGrpSpPr/>
          <p:nvPr/>
        </p:nvGrpSpPr>
        <p:grpSpPr>
          <a:xfrm>
            <a:off x="9189262" y="3471950"/>
            <a:ext cx="2169031" cy="740218"/>
            <a:chOff x="1762139" y="2072489"/>
            <a:chExt cx="1542507" cy="526406"/>
          </a:xfrm>
        </p:grpSpPr>
        <p:sp>
          <p:nvSpPr>
            <p:cNvPr id="30" name="TextBox 29"/>
            <p:cNvSpPr txBox="1"/>
            <p:nvPr/>
          </p:nvSpPr>
          <p:spPr>
            <a:xfrm>
              <a:off x="1762140" y="2072489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6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62139" y="2283715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44"/>
          <p:cNvGrpSpPr/>
          <p:nvPr/>
        </p:nvGrpSpPr>
        <p:grpSpPr>
          <a:xfrm>
            <a:off x="9189262" y="4614508"/>
            <a:ext cx="2169031" cy="713217"/>
            <a:chOff x="1762139" y="2840582"/>
            <a:chExt cx="1542507" cy="507204"/>
          </a:xfrm>
        </p:grpSpPr>
        <p:sp>
          <p:nvSpPr>
            <p:cNvPr id="33" name="TextBox 32"/>
            <p:cNvSpPr txBox="1"/>
            <p:nvPr/>
          </p:nvSpPr>
          <p:spPr>
            <a:xfrm>
              <a:off x="1762140" y="2840582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62139" y="3032606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145"/>
          <p:cNvGrpSpPr/>
          <p:nvPr/>
        </p:nvGrpSpPr>
        <p:grpSpPr>
          <a:xfrm>
            <a:off x="9189262" y="5730060"/>
            <a:ext cx="2169031" cy="686214"/>
            <a:chOff x="1762139" y="3608676"/>
            <a:chExt cx="1542507" cy="488001"/>
          </a:xfrm>
        </p:grpSpPr>
        <p:sp>
          <p:nvSpPr>
            <p:cNvPr id="36" name="TextBox 35"/>
            <p:cNvSpPr txBox="1"/>
            <p:nvPr/>
          </p:nvSpPr>
          <p:spPr>
            <a:xfrm>
              <a:off x="1762140" y="3608676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62139" y="3781497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113"/>
          <p:cNvGrpSpPr/>
          <p:nvPr/>
        </p:nvGrpSpPr>
        <p:grpSpPr>
          <a:xfrm>
            <a:off x="1500459" y="2365595"/>
            <a:ext cx="2169031" cy="721811"/>
            <a:chOff x="5839354" y="1336688"/>
            <a:chExt cx="1542507" cy="513316"/>
          </a:xfrm>
        </p:grpSpPr>
        <p:sp>
          <p:nvSpPr>
            <p:cNvPr id="39" name="TextBox 38"/>
            <p:cNvSpPr txBox="1"/>
            <p:nvPr/>
          </p:nvSpPr>
          <p:spPr>
            <a:xfrm>
              <a:off x="5839355" y="1336688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9354" y="1534824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17"/>
          <p:cNvGrpSpPr/>
          <p:nvPr/>
        </p:nvGrpSpPr>
        <p:grpSpPr>
          <a:xfrm>
            <a:off x="1534265" y="3467504"/>
            <a:ext cx="2169031" cy="730909"/>
            <a:chOff x="5863395" y="2079109"/>
            <a:chExt cx="1542507" cy="519786"/>
          </a:xfrm>
        </p:grpSpPr>
        <p:sp>
          <p:nvSpPr>
            <p:cNvPr id="42" name="TextBox 41"/>
            <p:cNvSpPr txBox="1"/>
            <p:nvPr/>
          </p:nvSpPr>
          <p:spPr>
            <a:xfrm>
              <a:off x="5863396" y="2079109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63395" y="2283715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118"/>
          <p:cNvGrpSpPr/>
          <p:nvPr/>
        </p:nvGrpSpPr>
        <p:grpSpPr>
          <a:xfrm>
            <a:off x="1534265" y="4578511"/>
            <a:ext cx="2169031" cy="740007"/>
            <a:chOff x="5863395" y="2821530"/>
            <a:chExt cx="1542507" cy="526256"/>
          </a:xfrm>
        </p:grpSpPr>
        <p:sp>
          <p:nvSpPr>
            <p:cNvPr id="45" name="TextBox 44"/>
            <p:cNvSpPr txBox="1"/>
            <p:nvPr/>
          </p:nvSpPr>
          <p:spPr>
            <a:xfrm>
              <a:off x="5863396" y="2821530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3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863395" y="3032606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7" name="Group 119"/>
          <p:cNvGrpSpPr/>
          <p:nvPr/>
        </p:nvGrpSpPr>
        <p:grpSpPr>
          <a:xfrm>
            <a:off x="1534265" y="5698616"/>
            <a:ext cx="2169031" cy="749108"/>
            <a:chOff x="5863395" y="3563950"/>
            <a:chExt cx="1542507" cy="532728"/>
          </a:xfrm>
        </p:grpSpPr>
        <p:sp>
          <p:nvSpPr>
            <p:cNvPr id="48" name="TextBox 47"/>
            <p:cNvSpPr txBox="1"/>
            <p:nvPr/>
          </p:nvSpPr>
          <p:spPr>
            <a:xfrm>
              <a:off x="5863396" y="3563950"/>
              <a:ext cx="1542506" cy="1679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smtClean="0">
                  <a:solidFill>
                    <a:schemeClr val="accent4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US" sz="1400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3395" y="3781498"/>
              <a:ext cx="1542507" cy="3151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r" defTabSz="1285829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108"/>
          <p:cNvGrpSpPr/>
          <p:nvPr/>
        </p:nvGrpSpPr>
        <p:grpSpPr>
          <a:xfrm>
            <a:off x="3871160" y="4632085"/>
            <a:ext cx="659525" cy="640643"/>
            <a:chOff x="6299532" y="3384456"/>
            <a:chExt cx="469021" cy="455593"/>
          </a:xfrm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299532" y="3384456"/>
              <a:ext cx="469021" cy="45559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Freeform 36"/>
            <p:cNvSpPr>
              <a:spLocks noEditPoints="1"/>
            </p:cNvSpPr>
            <p:nvPr/>
          </p:nvSpPr>
          <p:spPr bwMode="auto">
            <a:xfrm>
              <a:off x="6435895" y="3505670"/>
              <a:ext cx="196295" cy="213164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Group 111"/>
          <p:cNvGrpSpPr/>
          <p:nvPr/>
        </p:nvGrpSpPr>
        <p:grpSpPr>
          <a:xfrm>
            <a:off x="3871160" y="5747641"/>
            <a:ext cx="659525" cy="640643"/>
            <a:chOff x="630683" y="4190009"/>
            <a:chExt cx="469021" cy="455593"/>
          </a:xfrm>
        </p:grpSpPr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630683" y="4190009"/>
              <a:ext cx="469021" cy="4555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103"/>
            <p:cNvSpPr>
              <a:spLocks noEditPoints="1"/>
            </p:cNvSpPr>
            <p:nvPr/>
          </p:nvSpPr>
          <p:spPr bwMode="auto">
            <a:xfrm>
              <a:off x="765181" y="4270535"/>
              <a:ext cx="200025" cy="294541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Group 114"/>
          <p:cNvGrpSpPr/>
          <p:nvPr/>
        </p:nvGrpSpPr>
        <p:grpSpPr>
          <a:xfrm>
            <a:off x="3871160" y="3516530"/>
            <a:ext cx="659525" cy="640643"/>
            <a:chOff x="3425803" y="3384456"/>
            <a:chExt cx="469021" cy="455593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3425803" y="3384456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Freeform 5"/>
            <p:cNvSpPr>
              <a:spLocks noEditPoints="1"/>
            </p:cNvSpPr>
            <p:nvPr/>
          </p:nvSpPr>
          <p:spPr bwMode="auto">
            <a:xfrm>
              <a:off x="3520613" y="3471340"/>
              <a:ext cx="279400" cy="279400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117"/>
          <p:cNvGrpSpPr/>
          <p:nvPr/>
        </p:nvGrpSpPr>
        <p:grpSpPr>
          <a:xfrm>
            <a:off x="3871160" y="2400975"/>
            <a:ext cx="659525" cy="640643"/>
            <a:chOff x="630683" y="3383511"/>
            <a:chExt cx="469021" cy="455593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630683" y="3383511"/>
              <a:ext cx="469021" cy="4555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Freeform 117"/>
            <p:cNvSpPr>
              <a:spLocks/>
            </p:cNvSpPr>
            <p:nvPr/>
          </p:nvSpPr>
          <p:spPr bwMode="auto">
            <a:xfrm>
              <a:off x="730012" y="3476126"/>
              <a:ext cx="270363" cy="270363"/>
            </a:xfrm>
            <a:custGeom>
              <a:avLst/>
              <a:gdLst/>
              <a:ahLst/>
              <a:cxnLst>
                <a:cxn ang="0">
                  <a:pos x="56" y="51"/>
                </a:cxn>
                <a:cxn ang="0">
                  <a:pos x="51" y="55"/>
                </a:cxn>
                <a:cxn ang="0">
                  <a:pos x="43" y="57"/>
                </a:cxn>
                <a:cxn ang="0">
                  <a:pos x="33" y="54"/>
                </a:cxn>
                <a:cxn ang="0">
                  <a:pos x="26" y="51"/>
                </a:cxn>
                <a:cxn ang="0">
                  <a:pos x="7" y="32"/>
                </a:cxn>
                <a:cxn ang="0">
                  <a:pos x="3" y="25"/>
                </a:cxn>
                <a:cxn ang="0">
                  <a:pos x="0" y="14"/>
                </a:cxn>
                <a:cxn ang="0">
                  <a:pos x="3" y="7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9" y="10"/>
                </a:cxn>
                <a:cxn ang="0">
                  <a:pos x="21" y="14"/>
                </a:cxn>
                <a:cxn ang="0">
                  <a:pos x="14" y="22"/>
                </a:cxn>
                <a:cxn ang="0">
                  <a:pos x="15" y="26"/>
                </a:cxn>
                <a:cxn ang="0">
                  <a:pos x="32" y="42"/>
                </a:cxn>
                <a:cxn ang="0">
                  <a:pos x="35" y="44"/>
                </a:cxn>
                <a:cxn ang="0">
                  <a:pos x="43" y="36"/>
                </a:cxn>
                <a:cxn ang="0">
                  <a:pos x="47" y="38"/>
                </a:cxn>
                <a:cxn ang="0">
                  <a:pos x="54" y="42"/>
                </a:cxn>
                <a:cxn ang="0">
                  <a:pos x="57" y="44"/>
                </a:cxn>
                <a:cxn ang="0">
                  <a:pos x="57" y="45"/>
                </a:cxn>
                <a:cxn ang="0">
                  <a:pos x="56" y="51"/>
                </a:cxn>
              </a:cxnLst>
              <a:rect l="0" t="0" r="r" b="b"/>
              <a:pathLst>
                <a:path w="57" h="57">
                  <a:moveTo>
                    <a:pt x="56" y="51"/>
                  </a:moveTo>
                  <a:cubicBezTo>
                    <a:pt x="55" y="53"/>
                    <a:pt x="53" y="54"/>
                    <a:pt x="51" y="55"/>
                  </a:cubicBezTo>
                  <a:cubicBezTo>
                    <a:pt x="49" y="56"/>
                    <a:pt x="46" y="57"/>
                    <a:pt x="43" y="57"/>
                  </a:cubicBezTo>
                  <a:cubicBezTo>
                    <a:pt x="40" y="57"/>
                    <a:pt x="36" y="55"/>
                    <a:pt x="33" y="54"/>
                  </a:cubicBezTo>
                  <a:cubicBezTo>
                    <a:pt x="30" y="53"/>
                    <a:pt x="28" y="52"/>
                    <a:pt x="26" y="51"/>
                  </a:cubicBezTo>
                  <a:cubicBezTo>
                    <a:pt x="19" y="47"/>
                    <a:pt x="11" y="38"/>
                    <a:pt x="7" y="32"/>
                  </a:cubicBezTo>
                  <a:cubicBezTo>
                    <a:pt x="5" y="29"/>
                    <a:pt x="4" y="27"/>
                    <a:pt x="3" y="25"/>
                  </a:cubicBezTo>
                  <a:cubicBezTo>
                    <a:pt x="2" y="21"/>
                    <a:pt x="0" y="18"/>
                    <a:pt x="0" y="14"/>
                  </a:cubicBezTo>
                  <a:cubicBezTo>
                    <a:pt x="0" y="11"/>
                    <a:pt x="1" y="9"/>
                    <a:pt x="3" y="7"/>
                  </a:cubicBezTo>
                  <a:cubicBezTo>
                    <a:pt x="4" y="5"/>
                    <a:pt x="5" y="3"/>
                    <a:pt x="7" y="2"/>
                  </a:cubicBezTo>
                  <a:cubicBezTo>
                    <a:pt x="8" y="1"/>
                    <a:pt x="11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7" y="6"/>
                    <a:pt x="18" y="8"/>
                    <a:pt x="19" y="10"/>
                  </a:cubicBezTo>
                  <a:cubicBezTo>
                    <a:pt x="20" y="12"/>
                    <a:pt x="21" y="13"/>
                    <a:pt x="21" y="14"/>
                  </a:cubicBezTo>
                  <a:cubicBezTo>
                    <a:pt x="21" y="17"/>
                    <a:pt x="14" y="20"/>
                    <a:pt x="14" y="22"/>
                  </a:cubicBezTo>
                  <a:cubicBezTo>
                    <a:pt x="14" y="23"/>
                    <a:pt x="15" y="25"/>
                    <a:pt x="15" y="26"/>
                  </a:cubicBezTo>
                  <a:cubicBezTo>
                    <a:pt x="19" y="33"/>
                    <a:pt x="24" y="38"/>
                    <a:pt x="32" y="42"/>
                  </a:cubicBezTo>
                  <a:cubicBezTo>
                    <a:pt x="33" y="43"/>
                    <a:pt x="34" y="44"/>
                    <a:pt x="35" y="44"/>
                  </a:cubicBezTo>
                  <a:cubicBezTo>
                    <a:pt x="37" y="44"/>
                    <a:pt x="41" y="36"/>
                    <a:pt x="43" y="36"/>
                  </a:cubicBezTo>
                  <a:cubicBezTo>
                    <a:pt x="45" y="36"/>
                    <a:pt x="46" y="38"/>
                    <a:pt x="47" y="38"/>
                  </a:cubicBezTo>
                  <a:cubicBezTo>
                    <a:pt x="49" y="40"/>
                    <a:pt x="52" y="41"/>
                    <a:pt x="54" y="42"/>
                  </a:cubicBezTo>
                  <a:cubicBezTo>
                    <a:pt x="55" y="43"/>
                    <a:pt x="57" y="43"/>
                    <a:pt x="57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7"/>
                    <a:pt x="56" y="49"/>
                    <a:pt x="56" y="5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120"/>
          <p:cNvGrpSpPr/>
          <p:nvPr/>
        </p:nvGrpSpPr>
        <p:grpSpPr>
          <a:xfrm>
            <a:off x="8345071" y="2400975"/>
            <a:ext cx="659525" cy="640643"/>
            <a:chOff x="3428938" y="4190009"/>
            <a:chExt cx="469021" cy="455593"/>
          </a:xfrm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3428938" y="4190009"/>
              <a:ext cx="469021" cy="4555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Freeform 83"/>
            <p:cNvSpPr>
              <a:spLocks noEditPoints="1"/>
            </p:cNvSpPr>
            <p:nvPr/>
          </p:nvSpPr>
          <p:spPr bwMode="auto">
            <a:xfrm>
              <a:off x="3571129" y="4279327"/>
              <a:ext cx="184638" cy="276957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24" y="55"/>
                </a:cxn>
                <a:cxn ang="0">
                  <a:pos x="20" y="58"/>
                </a:cxn>
                <a:cxn ang="0">
                  <a:pos x="16" y="55"/>
                </a:cxn>
                <a:cxn ang="0">
                  <a:pos x="2" y="26"/>
                </a:cxn>
                <a:cxn ang="0">
                  <a:pos x="0" y="19"/>
                </a:cxn>
                <a:cxn ang="0">
                  <a:pos x="20" y="0"/>
                </a:cxn>
                <a:cxn ang="0">
                  <a:pos x="39" y="19"/>
                </a:cxn>
                <a:cxn ang="0">
                  <a:pos x="38" y="26"/>
                </a:cxn>
                <a:cxn ang="0">
                  <a:pos x="20" y="9"/>
                </a:cxn>
                <a:cxn ang="0">
                  <a:pos x="10" y="19"/>
                </a:cxn>
                <a:cxn ang="0">
                  <a:pos x="20" y="29"/>
                </a:cxn>
                <a:cxn ang="0">
                  <a:pos x="30" y="19"/>
                </a:cxn>
                <a:cxn ang="0">
                  <a:pos x="20" y="9"/>
                </a:cxn>
              </a:cxnLst>
              <a:rect l="0" t="0" r="r" b="b"/>
              <a:pathLst>
                <a:path w="39" h="58">
                  <a:moveTo>
                    <a:pt x="38" y="26"/>
                  </a:moveTo>
                  <a:cubicBezTo>
                    <a:pt x="24" y="55"/>
                    <a:pt x="24" y="55"/>
                    <a:pt x="24" y="55"/>
                  </a:cubicBezTo>
                  <a:cubicBezTo>
                    <a:pt x="23" y="57"/>
                    <a:pt x="22" y="58"/>
                    <a:pt x="20" y="58"/>
                  </a:cubicBezTo>
                  <a:cubicBezTo>
                    <a:pt x="18" y="58"/>
                    <a:pt x="16" y="57"/>
                    <a:pt x="16" y="55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9" y="8"/>
                    <a:pt x="39" y="19"/>
                  </a:cubicBezTo>
                  <a:cubicBezTo>
                    <a:pt x="39" y="21"/>
                    <a:pt x="39" y="24"/>
                    <a:pt x="38" y="26"/>
                  </a:cubicBezTo>
                  <a:close/>
                  <a:moveTo>
                    <a:pt x="20" y="9"/>
                  </a:moveTo>
                  <a:cubicBezTo>
                    <a:pt x="15" y="9"/>
                    <a:pt x="10" y="14"/>
                    <a:pt x="10" y="19"/>
                  </a:cubicBezTo>
                  <a:cubicBezTo>
                    <a:pt x="10" y="24"/>
                    <a:pt x="15" y="29"/>
                    <a:pt x="20" y="29"/>
                  </a:cubicBezTo>
                  <a:cubicBezTo>
                    <a:pt x="25" y="29"/>
                    <a:pt x="30" y="24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Group 123"/>
          <p:cNvGrpSpPr/>
          <p:nvPr/>
        </p:nvGrpSpPr>
        <p:grpSpPr>
          <a:xfrm>
            <a:off x="8345071" y="3516530"/>
            <a:ext cx="659525" cy="640643"/>
            <a:chOff x="6299532" y="4190009"/>
            <a:chExt cx="469021" cy="455593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6299532" y="4190009"/>
              <a:ext cx="469021" cy="45559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Freeform 63"/>
            <p:cNvSpPr>
              <a:spLocks noEditPoints="1"/>
            </p:cNvSpPr>
            <p:nvPr/>
          </p:nvSpPr>
          <p:spPr bwMode="auto">
            <a:xfrm>
              <a:off x="6386874" y="4310694"/>
              <a:ext cx="294337" cy="214222"/>
            </a:xfrm>
            <a:custGeom>
              <a:avLst/>
              <a:gdLst/>
              <a:ahLst/>
              <a:cxnLst>
                <a:cxn ang="0">
                  <a:pos x="62" y="57"/>
                </a:cxn>
                <a:cxn ang="0">
                  <a:pos x="18" y="57"/>
                </a:cxn>
                <a:cxn ang="0">
                  <a:pos x="0" y="39"/>
                </a:cxn>
                <a:cxn ang="0">
                  <a:pos x="11" y="23"/>
                </a:cxn>
                <a:cxn ang="0">
                  <a:pos x="11" y="21"/>
                </a:cxn>
                <a:cxn ang="0">
                  <a:pos x="31" y="0"/>
                </a:cxn>
                <a:cxn ang="0">
                  <a:pos x="50" y="13"/>
                </a:cxn>
                <a:cxn ang="0">
                  <a:pos x="57" y="11"/>
                </a:cxn>
                <a:cxn ang="0">
                  <a:pos x="67" y="21"/>
                </a:cxn>
                <a:cxn ang="0">
                  <a:pos x="66" y="27"/>
                </a:cxn>
                <a:cxn ang="0">
                  <a:pos x="78" y="42"/>
                </a:cxn>
                <a:cxn ang="0">
                  <a:pos x="62" y="57"/>
                </a:cxn>
                <a:cxn ang="0">
                  <a:pos x="51" y="31"/>
                </a:cxn>
                <a:cxn ang="0">
                  <a:pos x="42" y="31"/>
                </a:cxn>
                <a:cxn ang="0">
                  <a:pos x="42" y="17"/>
                </a:cxn>
                <a:cxn ang="0">
                  <a:pos x="40" y="16"/>
                </a:cxn>
                <a:cxn ang="0">
                  <a:pos x="33" y="16"/>
                </a:cxn>
                <a:cxn ang="0">
                  <a:pos x="31" y="17"/>
                </a:cxn>
                <a:cxn ang="0">
                  <a:pos x="31" y="31"/>
                </a:cxn>
                <a:cxn ang="0">
                  <a:pos x="22" y="31"/>
                </a:cxn>
                <a:cxn ang="0">
                  <a:pos x="21" y="33"/>
                </a:cxn>
                <a:cxn ang="0">
                  <a:pos x="21" y="34"/>
                </a:cxn>
                <a:cxn ang="0">
                  <a:pos x="36" y="48"/>
                </a:cxn>
                <a:cxn ang="0">
                  <a:pos x="36" y="48"/>
                </a:cxn>
                <a:cxn ang="0">
                  <a:pos x="37" y="48"/>
                </a:cxn>
                <a:cxn ang="0">
                  <a:pos x="51" y="34"/>
                </a:cxn>
                <a:cxn ang="0">
                  <a:pos x="52" y="33"/>
                </a:cxn>
                <a:cxn ang="0">
                  <a:pos x="51" y="31"/>
                </a:cxn>
              </a:cxnLst>
              <a:rect l="0" t="0" r="r" b="b"/>
              <a:pathLst>
                <a:path w="78" h="57">
                  <a:moveTo>
                    <a:pt x="62" y="57"/>
                  </a:moveTo>
                  <a:cubicBezTo>
                    <a:pt x="18" y="57"/>
                    <a:pt x="18" y="57"/>
                    <a:pt x="18" y="57"/>
                  </a:cubicBezTo>
                  <a:cubicBezTo>
                    <a:pt x="9" y="57"/>
                    <a:pt x="0" y="49"/>
                    <a:pt x="0" y="39"/>
                  </a:cubicBezTo>
                  <a:cubicBezTo>
                    <a:pt x="0" y="32"/>
                    <a:pt x="5" y="26"/>
                    <a:pt x="11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11" y="10"/>
                    <a:pt x="20" y="0"/>
                    <a:pt x="31" y="0"/>
                  </a:cubicBezTo>
                  <a:cubicBezTo>
                    <a:pt x="40" y="0"/>
                    <a:pt x="47" y="6"/>
                    <a:pt x="50" y="13"/>
                  </a:cubicBezTo>
                  <a:cubicBezTo>
                    <a:pt x="52" y="12"/>
                    <a:pt x="55" y="11"/>
                    <a:pt x="57" y="11"/>
                  </a:cubicBezTo>
                  <a:cubicBezTo>
                    <a:pt x="63" y="11"/>
                    <a:pt x="67" y="15"/>
                    <a:pt x="67" y="21"/>
                  </a:cubicBezTo>
                  <a:cubicBezTo>
                    <a:pt x="67" y="23"/>
                    <a:pt x="67" y="25"/>
                    <a:pt x="66" y="27"/>
                  </a:cubicBezTo>
                  <a:cubicBezTo>
                    <a:pt x="73" y="28"/>
                    <a:pt x="78" y="34"/>
                    <a:pt x="78" y="42"/>
                  </a:cubicBezTo>
                  <a:cubicBezTo>
                    <a:pt x="78" y="50"/>
                    <a:pt x="71" y="57"/>
                    <a:pt x="62" y="57"/>
                  </a:cubicBezTo>
                  <a:close/>
                  <a:moveTo>
                    <a:pt x="51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6"/>
                    <a:pt x="41" y="16"/>
                    <a:pt x="4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6"/>
                    <a:pt x="31" y="16"/>
                    <a:pt x="31" y="17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1"/>
                    <a:pt x="21" y="32"/>
                    <a:pt x="21" y="33"/>
                  </a:cubicBezTo>
                  <a:cubicBezTo>
                    <a:pt x="21" y="33"/>
                    <a:pt x="21" y="33"/>
                    <a:pt x="21" y="34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2"/>
                    <a:pt x="51" y="31"/>
                    <a:pt x="51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8" name="Group 126"/>
          <p:cNvGrpSpPr/>
          <p:nvPr/>
        </p:nvGrpSpPr>
        <p:grpSpPr>
          <a:xfrm>
            <a:off x="8345071" y="5747641"/>
            <a:ext cx="659525" cy="640643"/>
            <a:chOff x="7501792" y="3621100"/>
            <a:chExt cx="469021" cy="455593"/>
          </a:xfrm>
        </p:grpSpPr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7501792" y="3621100"/>
              <a:ext cx="469021" cy="45559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135"/>
            <p:cNvSpPr>
              <a:spLocks noEditPoints="1"/>
            </p:cNvSpPr>
            <p:nvPr/>
          </p:nvSpPr>
          <p:spPr bwMode="auto">
            <a:xfrm>
              <a:off x="7610890" y="3731421"/>
              <a:ext cx="250825" cy="234950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1" name="Group 129"/>
          <p:cNvGrpSpPr/>
          <p:nvPr/>
        </p:nvGrpSpPr>
        <p:grpSpPr>
          <a:xfrm>
            <a:off x="8345071" y="4632085"/>
            <a:ext cx="659525" cy="640643"/>
            <a:chOff x="7501792" y="2878680"/>
            <a:chExt cx="469021" cy="455593"/>
          </a:xfrm>
        </p:grpSpPr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501792" y="2878680"/>
              <a:ext cx="469021" cy="4555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53"/>
            <p:cNvSpPr>
              <a:spLocks/>
            </p:cNvSpPr>
            <p:nvPr/>
          </p:nvSpPr>
          <p:spPr bwMode="auto">
            <a:xfrm>
              <a:off x="7580281" y="2990787"/>
              <a:ext cx="312043" cy="231379"/>
            </a:xfrm>
            <a:custGeom>
              <a:avLst/>
              <a:gdLst/>
              <a:ahLst/>
              <a:cxnLst>
                <a:cxn ang="0">
                  <a:pos x="55" y="50"/>
                </a:cxn>
                <a:cxn ang="0">
                  <a:pos x="16" y="50"/>
                </a:cxn>
                <a:cxn ang="0">
                  <a:pos x="0" y="34"/>
                </a:cxn>
                <a:cxn ang="0">
                  <a:pos x="9" y="20"/>
                </a:cxn>
                <a:cxn ang="0">
                  <a:pos x="9" y="18"/>
                </a:cxn>
                <a:cxn ang="0">
                  <a:pos x="27" y="0"/>
                </a:cxn>
                <a:cxn ang="0">
                  <a:pos x="44" y="11"/>
                </a:cxn>
                <a:cxn ang="0">
                  <a:pos x="50" y="9"/>
                </a:cxn>
                <a:cxn ang="0">
                  <a:pos x="59" y="18"/>
                </a:cxn>
                <a:cxn ang="0">
                  <a:pos x="58" y="23"/>
                </a:cxn>
                <a:cxn ang="0">
                  <a:pos x="68" y="36"/>
                </a:cxn>
                <a:cxn ang="0">
                  <a:pos x="55" y="50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8580" tIns="64290" rIns="128580" bIns="6429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4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94287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/>
          </p:nvPr>
        </p:nvGraphicFramePr>
        <p:xfrm>
          <a:off x="1141458" y="2405487"/>
          <a:ext cx="5447574" cy="366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Oval 13"/>
          <p:cNvSpPr/>
          <p:nvPr/>
        </p:nvSpPr>
        <p:spPr>
          <a:xfrm>
            <a:off x="6949469" y="2793361"/>
            <a:ext cx="571172" cy="574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652227" y="2840989"/>
            <a:ext cx="3450035" cy="34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218" tIns="24109" rIns="48218" bIns="24109">
            <a:spAutoFit/>
          </a:bodyPr>
          <a:lstStyle/>
          <a:p>
            <a:pPr algn="just" defTabSz="114764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49469" y="3593378"/>
            <a:ext cx="571172" cy="5744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652227" y="3637025"/>
            <a:ext cx="3450035" cy="34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218" tIns="24109" rIns="48218" bIns="24109">
            <a:spAutoFit/>
          </a:bodyPr>
          <a:lstStyle/>
          <a:p>
            <a:pPr algn="just" defTabSz="114764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949469" y="4388708"/>
            <a:ext cx="571172" cy="5744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699090" y="4433061"/>
            <a:ext cx="3450035" cy="34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218" tIns="24109" rIns="48218" bIns="24109">
            <a:spAutoFit/>
          </a:bodyPr>
          <a:lstStyle/>
          <a:p>
            <a:pPr algn="just" defTabSz="114764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949469" y="5148493"/>
            <a:ext cx="571172" cy="5744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699090" y="5229097"/>
            <a:ext cx="3403172" cy="34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8218" tIns="24109" rIns="48218" bIns="24109">
            <a:spAutoFit/>
          </a:bodyPr>
          <a:lstStyle/>
          <a:p>
            <a:pPr algn="just" defTabSz="1147649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Freeform 35"/>
          <p:cNvSpPr>
            <a:spLocks noEditPoints="1"/>
          </p:cNvSpPr>
          <p:nvPr/>
        </p:nvSpPr>
        <p:spPr bwMode="auto">
          <a:xfrm>
            <a:off x="7025791" y="2939407"/>
            <a:ext cx="418529" cy="282357"/>
          </a:xfrm>
          <a:custGeom>
            <a:avLst/>
            <a:gdLst>
              <a:gd name="T0" fmla="*/ 135 w 157"/>
              <a:gd name="T1" fmla="*/ 46 h 106"/>
              <a:gd name="T2" fmla="*/ 136 w 157"/>
              <a:gd name="T3" fmla="*/ 37 h 106"/>
              <a:gd name="T4" fmla="*/ 99 w 157"/>
              <a:gd name="T5" fmla="*/ 0 h 106"/>
              <a:gd name="T6" fmla="*/ 73 w 157"/>
              <a:gd name="T7" fmla="*/ 18 h 106"/>
              <a:gd name="T8" fmla="*/ 45 w 157"/>
              <a:gd name="T9" fmla="*/ 8 h 106"/>
              <a:gd name="T10" fmla="*/ 19 w 157"/>
              <a:gd name="T11" fmla="*/ 39 h 106"/>
              <a:gd name="T12" fmla="*/ 20 w 157"/>
              <a:gd name="T13" fmla="*/ 47 h 106"/>
              <a:gd name="T14" fmla="*/ 0 w 157"/>
              <a:gd name="T15" fmla="*/ 75 h 106"/>
              <a:gd name="T16" fmla="*/ 31 w 157"/>
              <a:gd name="T17" fmla="*/ 106 h 106"/>
              <a:gd name="T18" fmla="*/ 126 w 157"/>
              <a:gd name="T19" fmla="*/ 106 h 106"/>
              <a:gd name="T20" fmla="*/ 157 w 157"/>
              <a:gd name="T21" fmla="*/ 75 h 106"/>
              <a:gd name="T22" fmla="*/ 135 w 157"/>
              <a:gd name="T23" fmla="*/ 46 h 106"/>
              <a:gd name="T24" fmla="*/ 120 w 157"/>
              <a:gd name="T25" fmla="*/ 100 h 106"/>
              <a:gd name="T26" fmla="*/ 79 w 157"/>
              <a:gd name="T27" fmla="*/ 100 h 106"/>
              <a:gd name="T28" fmla="*/ 103 w 157"/>
              <a:gd name="T29" fmla="*/ 75 h 106"/>
              <a:gd name="T30" fmla="*/ 102 w 157"/>
              <a:gd name="T31" fmla="*/ 72 h 106"/>
              <a:gd name="T32" fmla="*/ 92 w 157"/>
              <a:gd name="T33" fmla="*/ 72 h 106"/>
              <a:gd name="T34" fmla="*/ 92 w 157"/>
              <a:gd name="T35" fmla="*/ 68 h 106"/>
              <a:gd name="T36" fmla="*/ 92 w 157"/>
              <a:gd name="T37" fmla="*/ 37 h 106"/>
              <a:gd name="T38" fmla="*/ 90 w 157"/>
              <a:gd name="T39" fmla="*/ 35 h 106"/>
              <a:gd name="T40" fmla="*/ 64 w 157"/>
              <a:gd name="T41" fmla="*/ 35 h 106"/>
              <a:gd name="T42" fmla="*/ 62 w 157"/>
              <a:gd name="T43" fmla="*/ 37 h 106"/>
              <a:gd name="T44" fmla="*/ 62 w 157"/>
              <a:gd name="T45" fmla="*/ 68 h 106"/>
              <a:gd name="T46" fmla="*/ 62 w 157"/>
              <a:gd name="T47" fmla="*/ 73 h 106"/>
              <a:gd name="T48" fmla="*/ 51 w 157"/>
              <a:gd name="T49" fmla="*/ 73 h 106"/>
              <a:gd name="T50" fmla="*/ 50 w 157"/>
              <a:gd name="T51" fmla="*/ 76 h 106"/>
              <a:gd name="T52" fmla="*/ 75 w 157"/>
              <a:gd name="T53" fmla="*/ 100 h 106"/>
              <a:gd name="T54" fmla="*/ 38 w 157"/>
              <a:gd name="T55" fmla="*/ 100 h 106"/>
              <a:gd name="T56" fmla="*/ 11 w 157"/>
              <a:gd name="T57" fmla="*/ 74 h 106"/>
              <a:gd name="T58" fmla="*/ 29 w 157"/>
              <a:gd name="T59" fmla="*/ 50 h 106"/>
              <a:gd name="T60" fmla="*/ 28 w 157"/>
              <a:gd name="T61" fmla="*/ 44 h 106"/>
              <a:gd name="T62" fmla="*/ 50 w 157"/>
              <a:gd name="T63" fmla="*/ 17 h 106"/>
              <a:gd name="T64" fmla="*/ 74 w 157"/>
              <a:gd name="T65" fmla="*/ 29 h 106"/>
              <a:gd name="T66" fmla="*/ 97 w 157"/>
              <a:gd name="T67" fmla="*/ 10 h 106"/>
              <a:gd name="T68" fmla="*/ 128 w 157"/>
              <a:gd name="T69" fmla="*/ 42 h 106"/>
              <a:gd name="T70" fmla="*/ 127 w 157"/>
              <a:gd name="T71" fmla="*/ 49 h 106"/>
              <a:gd name="T72" fmla="*/ 147 w 157"/>
              <a:gd name="T73" fmla="*/ 74 h 106"/>
              <a:gd name="T74" fmla="*/ 120 w 157"/>
              <a:gd name="T75" fmla="*/ 10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7" h="106">
                <a:moveTo>
                  <a:pt x="135" y="46"/>
                </a:moveTo>
                <a:cubicBezTo>
                  <a:pt x="136" y="43"/>
                  <a:pt x="136" y="40"/>
                  <a:pt x="136" y="37"/>
                </a:cubicBezTo>
                <a:cubicBezTo>
                  <a:pt x="136" y="16"/>
                  <a:pt x="120" y="0"/>
                  <a:pt x="99" y="0"/>
                </a:cubicBezTo>
                <a:cubicBezTo>
                  <a:pt x="76" y="0"/>
                  <a:pt x="73" y="18"/>
                  <a:pt x="73" y="18"/>
                </a:cubicBezTo>
                <a:cubicBezTo>
                  <a:pt x="73" y="18"/>
                  <a:pt x="63" y="6"/>
                  <a:pt x="45" y="8"/>
                </a:cubicBezTo>
                <a:cubicBezTo>
                  <a:pt x="30" y="11"/>
                  <a:pt x="19" y="25"/>
                  <a:pt x="19" y="39"/>
                </a:cubicBezTo>
                <a:cubicBezTo>
                  <a:pt x="19" y="42"/>
                  <a:pt x="20" y="44"/>
                  <a:pt x="20" y="47"/>
                </a:cubicBezTo>
                <a:cubicBezTo>
                  <a:pt x="9" y="51"/>
                  <a:pt x="0" y="62"/>
                  <a:pt x="0" y="75"/>
                </a:cubicBezTo>
                <a:cubicBezTo>
                  <a:pt x="0" y="92"/>
                  <a:pt x="14" y="106"/>
                  <a:pt x="31" y="106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3" y="106"/>
                  <a:pt x="157" y="92"/>
                  <a:pt x="157" y="75"/>
                </a:cubicBezTo>
                <a:cubicBezTo>
                  <a:pt x="157" y="62"/>
                  <a:pt x="148" y="50"/>
                  <a:pt x="135" y="46"/>
                </a:cubicBezTo>
                <a:close/>
                <a:moveTo>
                  <a:pt x="120" y="100"/>
                </a:moveTo>
                <a:cubicBezTo>
                  <a:pt x="79" y="100"/>
                  <a:pt x="79" y="100"/>
                  <a:pt x="79" y="100"/>
                </a:cubicBezTo>
                <a:cubicBezTo>
                  <a:pt x="82" y="97"/>
                  <a:pt x="103" y="75"/>
                  <a:pt x="103" y="75"/>
                </a:cubicBezTo>
                <a:cubicBezTo>
                  <a:pt x="103" y="75"/>
                  <a:pt x="106" y="72"/>
                  <a:pt x="102" y="72"/>
                </a:cubicBezTo>
                <a:cubicBezTo>
                  <a:pt x="98" y="72"/>
                  <a:pt x="92" y="72"/>
                  <a:pt x="92" y="72"/>
                </a:cubicBezTo>
                <a:cubicBezTo>
                  <a:pt x="92" y="72"/>
                  <a:pt x="92" y="70"/>
                  <a:pt x="92" y="68"/>
                </a:cubicBezTo>
                <a:cubicBezTo>
                  <a:pt x="92" y="59"/>
                  <a:pt x="92" y="43"/>
                  <a:pt x="92" y="37"/>
                </a:cubicBezTo>
                <a:cubicBezTo>
                  <a:pt x="92" y="37"/>
                  <a:pt x="92" y="35"/>
                  <a:pt x="90" y="35"/>
                </a:cubicBezTo>
                <a:cubicBezTo>
                  <a:pt x="88" y="35"/>
                  <a:pt x="67" y="35"/>
                  <a:pt x="64" y="35"/>
                </a:cubicBezTo>
                <a:cubicBezTo>
                  <a:pt x="61" y="35"/>
                  <a:pt x="62" y="37"/>
                  <a:pt x="62" y="37"/>
                </a:cubicBezTo>
                <a:cubicBezTo>
                  <a:pt x="62" y="44"/>
                  <a:pt x="62" y="59"/>
                  <a:pt x="62" y="68"/>
                </a:cubicBezTo>
                <a:cubicBezTo>
                  <a:pt x="62" y="71"/>
                  <a:pt x="62" y="73"/>
                  <a:pt x="62" y="73"/>
                </a:cubicBezTo>
                <a:cubicBezTo>
                  <a:pt x="62" y="73"/>
                  <a:pt x="54" y="73"/>
                  <a:pt x="51" y="73"/>
                </a:cubicBezTo>
                <a:cubicBezTo>
                  <a:pt x="47" y="73"/>
                  <a:pt x="50" y="76"/>
                  <a:pt x="50" y="76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38" y="100"/>
                  <a:pt x="38" y="100"/>
                  <a:pt x="38" y="100"/>
                </a:cubicBezTo>
                <a:cubicBezTo>
                  <a:pt x="23" y="100"/>
                  <a:pt x="11" y="88"/>
                  <a:pt x="11" y="74"/>
                </a:cubicBezTo>
                <a:cubicBezTo>
                  <a:pt x="11" y="63"/>
                  <a:pt x="18" y="53"/>
                  <a:pt x="29" y="50"/>
                </a:cubicBezTo>
                <a:cubicBezTo>
                  <a:pt x="28" y="48"/>
                  <a:pt x="28" y="46"/>
                  <a:pt x="28" y="44"/>
                </a:cubicBezTo>
                <a:cubicBezTo>
                  <a:pt x="28" y="31"/>
                  <a:pt x="37" y="19"/>
                  <a:pt x="50" y="17"/>
                </a:cubicBezTo>
                <a:cubicBezTo>
                  <a:pt x="65" y="15"/>
                  <a:pt x="74" y="29"/>
                  <a:pt x="74" y="29"/>
                </a:cubicBezTo>
                <a:cubicBezTo>
                  <a:pt x="74" y="29"/>
                  <a:pt x="77" y="10"/>
                  <a:pt x="97" y="10"/>
                </a:cubicBezTo>
                <a:cubicBezTo>
                  <a:pt x="115" y="10"/>
                  <a:pt x="128" y="24"/>
                  <a:pt x="128" y="42"/>
                </a:cubicBezTo>
                <a:cubicBezTo>
                  <a:pt x="128" y="44"/>
                  <a:pt x="127" y="47"/>
                  <a:pt x="127" y="49"/>
                </a:cubicBezTo>
                <a:cubicBezTo>
                  <a:pt x="138" y="53"/>
                  <a:pt x="147" y="62"/>
                  <a:pt x="147" y="74"/>
                </a:cubicBezTo>
                <a:cubicBezTo>
                  <a:pt x="147" y="88"/>
                  <a:pt x="135" y="100"/>
                  <a:pt x="12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Freeform 106"/>
          <p:cNvSpPr>
            <a:spLocks noEditPoints="1"/>
          </p:cNvSpPr>
          <p:nvPr/>
        </p:nvSpPr>
        <p:spPr bwMode="auto">
          <a:xfrm>
            <a:off x="7127919" y="4515087"/>
            <a:ext cx="214271" cy="288364"/>
          </a:xfrm>
          <a:custGeom>
            <a:avLst/>
            <a:gdLst>
              <a:gd name="T0" fmla="*/ 0 w 107"/>
              <a:gd name="T1" fmla="*/ 0 h 144"/>
              <a:gd name="T2" fmla="*/ 0 w 107"/>
              <a:gd name="T3" fmla="*/ 144 h 144"/>
              <a:gd name="T4" fmla="*/ 80 w 107"/>
              <a:gd name="T5" fmla="*/ 144 h 144"/>
              <a:gd name="T6" fmla="*/ 107 w 107"/>
              <a:gd name="T7" fmla="*/ 113 h 144"/>
              <a:gd name="T8" fmla="*/ 107 w 107"/>
              <a:gd name="T9" fmla="*/ 0 h 144"/>
              <a:gd name="T10" fmla="*/ 0 w 107"/>
              <a:gd name="T11" fmla="*/ 0 h 144"/>
              <a:gd name="T12" fmla="*/ 9 w 107"/>
              <a:gd name="T13" fmla="*/ 134 h 144"/>
              <a:gd name="T14" fmla="*/ 9 w 107"/>
              <a:gd name="T15" fmla="*/ 9 h 144"/>
              <a:gd name="T16" fmla="*/ 99 w 107"/>
              <a:gd name="T17" fmla="*/ 9 h 144"/>
              <a:gd name="T18" fmla="*/ 99 w 107"/>
              <a:gd name="T19" fmla="*/ 102 h 144"/>
              <a:gd name="T20" fmla="*/ 72 w 107"/>
              <a:gd name="T21" fmla="*/ 102 h 144"/>
              <a:gd name="T22" fmla="*/ 72 w 107"/>
              <a:gd name="T23" fmla="*/ 134 h 144"/>
              <a:gd name="T24" fmla="*/ 9 w 107"/>
              <a:gd name="T25" fmla="*/ 13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7" h="144">
                <a:moveTo>
                  <a:pt x="0" y="0"/>
                </a:moveTo>
                <a:lnTo>
                  <a:pt x="0" y="144"/>
                </a:lnTo>
                <a:lnTo>
                  <a:pt x="80" y="144"/>
                </a:lnTo>
                <a:lnTo>
                  <a:pt x="107" y="113"/>
                </a:lnTo>
                <a:lnTo>
                  <a:pt x="107" y="0"/>
                </a:lnTo>
                <a:lnTo>
                  <a:pt x="0" y="0"/>
                </a:lnTo>
                <a:close/>
                <a:moveTo>
                  <a:pt x="9" y="134"/>
                </a:moveTo>
                <a:lnTo>
                  <a:pt x="9" y="9"/>
                </a:lnTo>
                <a:lnTo>
                  <a:pt x="99" y="9"/>
                </a:lnTo>
                <a:lnTo>
                  <a:pt x="99" y="102"/>
                </a:lnTo>
                <a:lnTo>
                  <a:pt x="72" y="102"/>
                </a:lnTo>
                <a:lnTo>
                  <a:pt x="72" y="134"/>
                </a:lnTo>
                <a:lnTo>
                  <a:pt x="9" y="1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80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22914" y="3713390"/>
            <a:ext cx="224283" cy="334423"/>
            <a:chOff x="4669866" y="3800264"/>
            <a:chExt cx="279527" cy="416797"/>
          </a:xfrm>
          <a:solidFill>
            <a:schemeClr val="bg1"/>
          </a:solidFill>
        </p:grpSpPr>
        <p:sp>
          <p:nvSpPr>
            <p:cNvPr id="25" name="Freeform 141"/>
            <p:cNvSpPr>
              <a:spLocks noEditPoints="1"/>
            </p:cNvSpPr>
            <p:nvPr/>
          </p:nvSpPr>
          <p:spPr bwMode="auto">
            <a:xfrm>
              <a:off x="4669866" y="3800264"/>
              <a:ext cx="279527" cy="316965"/>
            </a:xfrm>
            <a:custGeom>
              <a:avLst/>
              <a:gdLst>
                <a:gd name="T0" fmla="*/ 84 w 84"/>
                <a:gd name="T1" fmla="*/ 42 h 95"/>
                <a:gd name="T2" fmla="*/ 42 w 84"/>
                <a:gd name="T3" fmla="*/ 0 h 95"/>
                <a:gd name="T4" fmla="*/ 0 w 84"/>
                <a:gd name="T5" fmla="*/ 42 h 95"/>
                <a:gd name="T6" fmla="*/ 28 w 84"/>
                <a:gd name="T7" fmla="*/ 81 h 95"/>
                <a:gd name="T8" fmla="*/ 25 w 84"/>
                <a:gd name="T9" fmla="*/ 81 h 95"/>
                <a:gd name="T10" fmla="*/ 25 w 84"/>
                <a:gd name="T11" fmla="*/ 95 h 95"/>
                <a:gd name="T12" fmla="*/ 60 w 84"/>
                <a:gd name="T13" fmla="*/ 95 h 95"/>
                <a:gd name="T14" fmla="*/ 60 w 84"/>
                <a:gd name="T15" fmla="*/ 81 h 95"/>
                <a:gd name="T16" fmla="*/ 57 w 84"/>
                <a:gd name="T17" fmla="*/ 81 h 95"/>
                <a:gd name="T18" fmla="*/ 84 w 84"/>
                <a:gd name="T19" fmla="*/ 42 h 95"/>
                <a:gd name="T20" fmla="*/ 42 w 84"/>
                <a:gd name="T21" fmla="*/ 77 h 95"/>
                <a:gd name="T22" fmla="*/ 7 w 84"/>
                <a:gd name="T23" fmla="*/ 42 h 95"/>
                <a:gd name="T24" fmla="*/ 42 w 84"/>
                <a:gd name="T25" fmla="*/ 7 h 95"/>
                <a:gd name="T26" fmla="*/ 77 w 84"/>
                <a:gd name="T27" fmla="*/ 42 h 95"/>
                <a:gd name="T28" fmla="*/ 42 w 84"/>
                <a:gd name="T29" fmla="*/ 7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95">
                  <a:moveTo>
                    <a:pt x="84" y="42"/>
                  </a:moveTo>
                  <a:cubicBezTo>
                    <a:pt x="84" y="19"/>
                    <a:pt x="65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60"/>
                    <a:pt x="12" y="75"/>
                    <a:pt x="28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73" y="75"/>
                    <a:pt x="84" y="60"/>
                    <a:pt x="84" y="42"/>
                  </a:cubicBezTo>
                  <a:close/>
                  <a:moveTo>
                    <a:pt x="42" y="77"/>
                  </a:moveTo>
                  <a:cubicBezTo>
                    <a:pt x="23" y="77"/>
                    <a:pt x="7" y="61"/>
                    <a:pt x="7" y="42"/>
                  </a:cubicBezTo>
                  <a:cubicBezTo>
                    <a:pt x="7" y="23"/>
                    <a:pt x="23" y="7"/>
                    <a:pt x="42" y="7"/>
                  </a:cubicBezTo>
                  <a:cubicBezTo>
                    <a:pt x="62" y="7"/>
                    <a:pt x="77" y="23"/>
                    <a:pt x="77" y="42"/>
                  </a:cubicBezTo>
                  <a:cubicBezTo>
                    <a:pt x="77" y="61"/>
                    <a:pt x="62" y="77"/>
                    <a:pt x="42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142"/>
            <p:cNvSpPr>
              <a:spLocks noChangeArrowheads="1"/>
            </p:cNvSpPr>
            <p:nvPr/>
          </p:nvSpPr>
          <p:spPr bwMode="auto">
            <a:xfrm>
              <a:off x="4752226" y="4127210"/>
              <a:ext cx="117302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143"/>
            <p:cNvSpPr>
              <a:spLocks/>
            </p:cNvSpPr>
            <p:nvPr/>
          </p:nvSpPr>
          <p:spPr bwMode="auto">
            <a:xfrm>
              <a:off x="4752226" y="4179623"/>
              <a:ext cx="117302" cy="37438"/>
            </a:xfrm>
            <a:custGeom>
              <a:avLst/>
              <a:gdLst>
                <a:gd name="T0" fmla="*/ 0 w 47"/>
                <a:gd name="T1" fmla="*/ 9 h 15"/>
                <a:gd name="T2" fmla="*/ 16 w 47"/>
                <a:gd name="T3" fmla="*/ 9 h 15"/>
                <a:gd name="T4" fmla="*/ 16 w 47"/>
                <a:gd name="T5" fmla="*/ 15 h 15"/>
                <a:gd name="T6" fmla="*/ 31 w 47"/>
                <a:gd name="T7" fmla="*/ 15 h 15"/>
                <a:gd name="T8" fmla="*/ 31 w 47"/>
                <a:gd name="T9" fmla="*/ 9 h 15"/>
                <a:gd name="T10" fmla="*/ 47 w 47"/>
                <a:gd name="T11" fmla="*/ 9 h 15"/>
                <a:gd name="T12" fmla="*/ 47 w 47"/>
                <a:gd name="T13" fmla="*/ 0 h 15"/>
                <a:gd name="T14" fmla="*/ 0 w 47"/>
                <a:gd name="T15" fmla="*/ 0 h 15"/>
                <a:gd name="T16" fmla="*/ 0 w 47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5">
                  <a:moveTo>
                    <a:pt x="0" y="9"/>
                  </a:moveTo>
                  <a:lnTo>
                    <a:pt x="16" y="9"/>
                  </a:lnTo>
                  <a:lnTo>
                    <a:pt x="16" y="15"/>
                  </a:lnTo>
                  <a:lnTo>
                    <a:pt x="31" y="15"/>
                  </a:lnTo>
                  <a:lnTo>
                    <a:pt x="31" y="9"/>
                  </a:lnTo>
                  <a:lnTo>
                    <a:pt x="47" y="9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144"/>
            <p:cNvSpPr>
              <a:spLocks noEditPoints="1"/>
            </p:cNvSpPr>
            <p:nvPr/>
          </p:nvSpPr>
          <p:spPr bwMode="auto">
            <a:xfrm>
              <a:off x="4769697" y="3890112"/>
              <a:ext cx="82362" cy="162227"/>
            </a:xfrm>
            <a:custGeom>
              <a:avLst/>
              <a:gdLst>
                <a:gd name="T0" fmla="*/ 32 w 33"/>
                <a:gd name="T1" fmla="*/ 3 h 65"/>
                <a:gd name="T2" fmla="*/ 28 w 33"/>
                <a:gd name="T3" fmla="*/ 0 h 65"/>
                <a:gd name="T4" fmla="*/ 16 w 33"/>
                <a:gd name="T5" fmla="*/ 5 h 65"/>
                <a:gd name="T6" fmla="*/ 4 w 33"/>
                <a:gd name="T7" fmla="*/ 0 h 65"/>
                <a:gd name="T8" fmla="*/ 0 w 33"/>
                <a:gd name="T9" fmla="*/ 3 h 65"/>
                <a:gd name="T10" fmla="*/ 0 w 33"/>
                <a:gd name="T11" fmla="*/ 3 h 65"/>
                <a:gd name="T12" fmla="*/ 0 w 33"/>
                <a:gd name="T13" fmla="*/ 3 h 65"/>
                <a:gd name="T14" fmla="*/ 15 w 33"/>
                <a:gd name="T15" fmla="*/ 65 h 65"/>
                <a:gd name="T16" fmla="*/ 19 w 33"/>
                <a:gd name="T17" fmla="*/ 65 h 65"/>
                <a:gd name="T18" fmla="*/ 33 w 33"/>
                <a:gd name="T19" fmla="*/ 3 h 65"/>
                <a:gd name="T20" fmla="*/ 33 w 33"/>
                <a:gd name="T21" fmla="*/ 3 h 65"/>
                <a:gd name="T22" fmla="*/ 33 w 33"/>
                <a:gd name="T23" fmla="*/ 3 h 65"/>
                <a:gd name="T24" fmla="*/ 33 w 33"/>
                <a:gd name="T25" fmla="*/ 3 h 65"/>
                <a:gd name="T26" fmla="*/ 32 w 33"/>
                <a:gd name="T27" fmla="*/ 3 h 65"/>
                <a:gd name="T28" fmla="*/ 16 w 33"/>
                <a:gd name="T29" fmla="*/ 57 h 65"/>
                <a:gd name="T30" fmla="*/ 4 w 33"/>
                <a:gd name="T31" fmla="*/ 4 h 65"/>
                <a:gd name="T32" fmla="*/ 16 w 33"/>
                <a:gd name="T33" fmla="*/ 8 h 65"/>
                <a:gd name="T34" fmla="*/ 29 w 33"/>
                <a:gd name="T35" fmla="*/ 4 h 65"/>
                <a:gd name="T36" fmla="*/ 16 w 33"/>
                <a:gd name="T37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65">
                  <a:moveTo>
                    <a:pt x="32" y="3"/>
                  </a:moveTo>
                  <a:lnTo>
                    <a:pt x="28" y="0"/>
                  </a:lnTo>
                  <a:lnTo>
                    <a:pt x="16" y="5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5" y="65"/>
                  </a:lnTo>
                  <a:lnTo>
                    <a:pt x="19" y="65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3"/>
                  </a:lnTo>
                  <a:close/>
                  <a:moveTo>
                    <a:pt x="16" y="57"/>
                  </a:moveTo>
                  <a:lnTo>
                    <a:pt x="4" y="4"/>
                  </a:lnTo>
                  <a:lnTo>
                    <a:pt x="16" y="8"/>
                  </a:lnTo>
                  <a:lnTo>
                    <a:pt x="29" y="4"/>
                  </a:lnTo>
                  <a:lnTo>
                    <a:pt x="16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14902" y="5279520"/>
            <a:ext cx="240304" cy="312395"/>
            <a:chOff x="6421904" y="4798576"/>
            <a:chExt cx="299494" cy="389342"/>
          </a:xfrm>
          <a:solidFill>
            <a:schemeClr val="bg1"/>
          </a:solidFill>
        </p:grpSpPr>
        <p:sp>
          <p:nvSpPr>
            <p:cNvPr id="30" name="Freeform 170"/>
            <p:cNvSpPr>
              <a:spLocks/>
            </p:cNvSpPr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171"/>
            <p:cNvSpPr>
              <a:spLocks/>
            </p:cNvSpPr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03149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4251" y="2520464"/>
            <a:ext cx="6169263" cy="32094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4601" y="2520462"/>
            <a:ext cx="3343543" cy="3209489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28820" y="2520462"/>
            <a:ext cx="3343543" cy="320948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50065" y="3309747"/>
            <a:ext cx="4536254" cy="19486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844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</a:t>
            </a:r>
            <a:endParaRPr lang="en-US" altLang="zh-CN" sz="844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 Light"/>
              <a:sym typeface="Arial" panose="020B0604020202020204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13255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0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  <p:bldP spid="10" grpId="0" animBg="1"/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23"/>
          <p:cNvSpPr/>
          <p:nvPr/>
        </p:nvSpPr>
        <p:spPr>
          <a:xfrm>
            <a:off x="7093350" y="2353961"/>
            <a:ext cx="1765093" cy="1521633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546828" y="1610331"/>
            <a:ext cx="1765093" cy="1521633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7088102" y="4061474"/>
            <a:ext cx="1765093" cy="1521633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3989751" y="2353961"/>
            <a:ext cx="1765093" cy="1521633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3989751" y="4061474"/>
            <a:ext cx="1765093" cy="1521633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5566772" y="4822043"/>
            <a:ext cx="1765093" cy="1521633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276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55013" y="3200320"/>
            <a:ext cx="7934279" cy="1531416"/>
            <a:chOff x="52530" y="1944143"/>
            <a:chExt cx="7968598" cy="1538041"/>
          </a:xfrm>
          <a:solidFill>
            <a:schemeClr val="bg1"/>
          </a:solidFill>
        </p:grpSpPr>
        <p:grpSp>
          <p:nvGrpSpPr>
            <p:cNvPr id="3" name="Group 2"/>
            <p:cNvGrpSpPr/>
            <p:nvPr/>
          </p:nvGrpSpPr>
          <p:grpSpPr>
            <a:xfrm>
              <a:off x="3145192" y="1953970"/>
              <a:ext cx="1772728" cy="1528214"/>
              <a:chOff x="3145192" y="1953970"/>
              <a:chExt cx="1772728" cy="1528214"/>
            </a:xfrm>
            <a:grpFill/>
          </p:grpSpPr>
          <p:sp>
            <p:nvSpPr>
              <p:cNvPr id="23" name="Hexagon 22"/>
              <p:cNvSpPr/>
              <p:nvPr/>
            </p:nvSpPr>
            <p:spPr>
              <a:xfrm>
                <a:off x="3145192" y="1953970"/>
                <a:ext cx="1772728" cy="1528214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27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0" name="Freeform 13"/>
              <p:cNvSpPr>
                <a:spLocks noEditPoints="1"/>
              </p:cNvSpPr>
              <p:nvPr/>
            </p:nvSpPr>
            <p:spPr bwMode="auto">
              <a:xfrm>
                <a:off x="3676028" y="2509633"/>
                <a:ext cx="664606" cy="397235"/>
              </a:xfrm>
              <a:custGeom>
                <a:avLst/>
                <a:gdLst>
                  <a:gd name="T0" fmla="*/ 226 w 256"/>
                  <a:gd name="T1" fmla="*/ 131 h 154"/>
                  <a:gd name="T2" fmla="*/ 226 w 256"/>
                  <a:gd name="T3" fmla="*/ 130 h 154"/>
                  <a:gd name="T4" fmla="*/ 226 w 256"/>
                  <a:gd name="T5" fmla="*/ 10 h 154"/>
                  <a:gd name="T6" fmla="*/ 217 w 256"/>
                  <a:gd name="T7" fmla="*/ 0 h 154"/>
                  <a:gd name="T8" fmla="*/ 38 w 256"/>
                  <a:gd name="T9" fmla="*/ 0 h 154"/>
                  <a:gd name="T10" fmla="*/ 29 w 256"/>
                  <a:gd name="T11" fmla="*/ 10 h 154"/>
                  <a:gd name="T12" fmla="*/ 29 w 256"/>
                  <a:gd name="T13" fmla="*/ 130 h 154"/>
                  <a:gd name="T14" fmla="*/ 29 w 256"/>
                  <a:gd name="T15" fmla="*/ 131 h 154"/>
                  <a:gd name="T16" fmla="*/ 0 w 256"/>
                  <a:gd name="T17" fmla="*/ 138 h 154"/>
                  <a:gd name="T18" fmla="*/ 3 w 256"/>
                  <a:gd name="T19" fmla="*/ 154 h 154"/>
                  <a:gd name="T20" fmla="*/ 253 w 256"/>
                  <a:gd name="T21" fmla="*/ 154 h 154"/>
                  <a:gd name="T22" fmla="*/ 256 w 256"/>
                  <a:gd name="T23" fmla="*/ 138 h 154"/>
                  <a:gd name="T24" fmla="*/ 226 w 256"/>
                  <a:gd name="T25" fmla="*/ 131 h 154"/>
                  <a:gd name="T26" fmla="*/ 207 w 256"/>
                  <a:gd name="T27" fmla="*/ 119 h 154"/>
                  <a:gd name="T28" fmla="*/ 48 w 256"/>
                  <a:gd name="T29" fmla="*/ 119 h 154"/>
                  <a:gd name="T30" fmla="*/ 48 w 256"/>
                  <a:gd name="T31" fmla="*/ 20 h 154"/>
                  <a:gd name="T32" fmla="*/ 207 w 256"/>
                  <a:gd name="T33" fmla="*/ 20 h 154"/>
                  <a:gd name="T34" fmla="*/ 207 w 256"/>
                  <a:gd name="T35" fmla="*/ 11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56" h="154">
                    <a:moveTo>
                      <a:pt x="226" y="131"/>
                    </a:moveTo>
                    <a:cubicBezTo>
                      <a:pt x="226" y="131"/>
                      <a:pt x="226" y="131"/>
                      <a:pt x="226" y="130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6" y="5"/>
                      <a:pt x="222" y="0"/>
                      <a:pt x="217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3" y="0"/>
                      <a:pt x="29" y="5"/>
                      <a:pt x="29" y="10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3" y="154"/>
                      <a:pt x="3" y="154"/>
                      <a:pt x="3" y="154"/>
                    </a:cubicBezTo>
                    <a:cubicBezTo>
                      <a:pt x="253" y="154"/>
                      <a:pt x="253" y="154"/>
                      <a:pt x="253" y="154"/>
                    </a:cubicBezTo>
                    <a:cubicBezTo>
                      <a:pt x="256" y="138"/>
                      <a:pt x="256" y="138"/>
                      <a:pt x="256" y="138"/>
                    </a:cubicBezTo>
                    <a:lnTo>
                      <a:pt x="226" y="131"/>
                    </a:lnTo>
                    <a:close/>
                    <a:moveTo>
                      <a:pt x="207" y="119"/>
                    </a:moveTo>
                    <a:cubicBezTo>
                      <a:pt x="48" y="119"/>
                      <a:pt x="48" y="119"/>
                      <a:pt x="48" y="119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207" y="20"/>
                      <a:pt x="207" y="20"/>
                      <a:pt x="207" y="20"/>
                    </a:cubicBezTo>
                    <a:lnTo>
                      <a:pt x="207" y="11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046" tIns="45523" rIns="91046" bIns="4552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sz="127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2530" y="1944143"/>
              <a:ext cx="1772728" cy="1528214"/>
              <a:chOff x="52530" y="1944143"/>
              <a:chExt cx="1772728" cy="1528214"/>
            </a:xfrm>
            <a:grpFill/>
          </p:grpSpPr>
          <p:sp>
            <p:nvSpPr>
              <p:cNvPr id="62" name="Hexagon 61"/>
              <p:cNvSpPr/>
              <p:nvPr/>
            </p:nvSpPr>
            <p:spPr>
              <a:xfrm>
                <a:off x="52530" y="1944143"/>
                <a:ext cx="1772728" cy="1528214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27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8"/>
              <p:cNvSpPr>
                <a:spLocks noEditPoints="1"/>
              </p:cNvSpPr>
              <p:nvPr/>
            </p:nvSpPr>
            <p:spPr bwMode="auto">
              <a:xfrm>
                <a:off x="731020" y="2460800"/>
                <a:ext cx="311889" cy="464415"/>
              </a:xfrm>
              <a:custGeom>
                <a:avLst/>
                <a:gdLst>
                  <a:gd name="T0" fmla="*/ 201 w 202"/>
                  <a:gd name="T1" fmla="*/ 138 h 300"/>
                  <a:gd name="T2" fmla="*/ 2 w 202"/>
                  <a:gd name="T3" fmla="*/ 138 h 300"/>
                  <a:gd name="T4" fmla="*/ 0 w 202"/>
                  <a:gd name="T5" fmla="*/ 173 h 300"/>
                  <a:gd name="T6" fmla="*/ 101 w 202"/>
                  <a:gd name="T7" fmla="*/ 300 h 300"/>
                  <a:gd name="T8" fmla="*/ 201 w 202"/>
                  <a:gd name="T9" fmla="*/ 173 h 300"/>
                  <a:gd name="T10" fmla="*/ 201 w 202"/>
                  <a:gd name="T11" fmla="*/ 138 h 300"/>
                  <a:gd name="T12" fmla="*/ 113 w 202"/>
                  <a:gd name="T13" fmla="*/ 0 h 300"/>
                  <a:gd name="T14" fmla="*/ 113 w 202"/>
                  <a:gd name="T15" fmla="*/ 115 h 300"/>
                  <a:gd name="T16" fmla="*/ 200 w 202"/>
                  <a:gd name="T17" fmla="*/ 115 h 300"/>
                  <a:gd name="T18" fmla="*/ 113 w 202"/>
                  <a:gd name="T19" fmla="*/ 0 h 300"/>
                  <a:gd name="T20" fmla="*/ 89 w 202"/>
                  <a:gd name="T21" fmla="*/ 0 h 300"/>
                  <a:gd name="T22" fmla="*/ 2 w 202"/>
                  <a:gd name="T23" fmla="*/ 115 h 300"/>
                  <a:gd name="T24" fmla="*/ 89 w 202"/>
                  <a:gd name="T25" fmla="*/ 115 h 300"/>
                  <a:gd name="T26" fmla="*/ 89 w 202"/>
                  <a:gd name="T27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2" h="300">
                    <a:moveTo>
                      <a:pt x="201" y="138"/>
                    </a:moveTo>
                    <a:cubicBezTo>
                      <a:pt x="2" y="138"/>
                      <a:pt x="2" y="138"/>
                      <a:pt x="2" y="138"/>
                    </a:cubicBezTo>
                    <a:cubicBezTo>
                      <a:pt x="1" y="152"/>
                      <a:pt x="0" y="159"/>
                      <a:pt x="0" y="173"/>
                    </a:cubicBezTo>
                    <a:cubicBezTo>
                      <a:pt x="0" y="247"/>
                      <a:pt x="0" y="300"/>
                      <a:pt x="101" y="300"/>
                    </a:cubicBezTo>
                    <a:cubicBezTo>
                      <a:pt x="201" y="300"/>
                      <a:pt x="201" y="247"/>
                      <a:pt x="201" y="173"/>
                    </a:cubicBezTo>
                    <a:cubicBezTo>
                      <a:pt x="201" y="159"/>
                      <a:pt x="202" y="152"/>
                      <a:pt x="201" y="138"/>
                    </a:cubicBezTo>
                    <a:close/>
                    <a:moveTo>
                      <a:pt x="113" y="0"/>
                    </a:moveTo>
                    <a:cubicBezTo>
                      <a:pt x="113" y="115"/>
                      <a:pt x="113" y="115"/>
                      <a:pt x="113" y="115"/>
                    </a:cubicBezTo>
                    <a:cubicBezTo>
                      <a:pt x="200" y="115"/>
                      <a:pt x="200" y="115"/>
                      <a:pt x="200" y="115"/>
                    </a:cubicBezTo>
                    <a:cubicBezTo>
                      <a:pt x="192" y="55"/>
                      <a:pt x="173" y="3"/>
                      <a:pt x="113" y="0"/>
                    </a:cubicBezTo>
                    <a:close/>
                    <a:moveTo>
                      <a:pt x="89" y="0"/>
                    </a:moveTo>
                    <a:cubicBezTo>
                      <a:pt x="21" y="2"/>
                      <a:pt x="8" y="55"/>
                      <a:pt x="2" y="115"/>
                    </a:cubicBezTo>
                    <a:cubicBezTo>
                      <a:pt x="89" y="115"/>
                      <a:pt x="89" y="115"/>
                      <a:pt x="89" y="115"/>
                    </a:cubicBezTo>
                    <a:lnTo>
                      <a:pt x="8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046" tIns="45523" rIns="91046" bIns="45523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endParaRPr lang="en-US" sz="127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248400" y="1944143"/>
              <a:ext cx="1772728" cy="1528214"/>
              <a:chOff x="6248400" y="1944143"/>
              <a:chExt cx="1772728" cy="1528214"/>
            </a:xfrm>
            <a:grpFill/>
          </p:grpSpPr>
          <p:sp>
            <p:nvSpPr>
              <p:cNvPr id="61" name="Hexagon 60"/>
              <p:cNvSpPr/>
              <p:nvPr/>
            </p:nvSpPr>
            <p:spPr>
              <a:xfrm>
                <a:off x="6248400" y="1944143"/>
                <a:ext cx="1772728" cy="1528214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1276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6930594" y="2443673"/>
                <a:ext cx="422683" cy="479107"/>
                <a:chOff x="6109895" y="1540361"/>
                <a:chExt cx="133147" cy="150921"/>
              </a:xfrm>
              <a:grpFill/>
            </p:grpSpPr>
            <p:sp>
              <p:nvSpPr>
                <p:cNvPr id="43" name="Freeform 143"/>
                <p:cNvSpPr>
                  <a:spLocks noEditPoints="1"/>
                </p:cNvSpPr>
                <p:nvPr/>
              </p:nvSpPr>
              <p:spPr bwMode="auto">
                <a:xfrm>
                  <a:off x="6130176" y="1540361"/>
                  <a:ext cx="92585" cy="92585"/>
                </a:xfrm>
                <a:custGeom>
                  <a:avLst/>
                  <a:gdLst>
                    <a:gd name="T0" fmla="*/ 77 w 154"/>
                    <a:gd name="T1" fmla="*/ 0 h 155"/>
                    <a:gd name="T2" fmla="*/ 0 w 154"/>
                    <a:gd name="T3" fmla="*/ 78 h 155"/>
                    <a:gd name="T4" fmla="*/ 77 w 154"/>
                    <a:gd name="T5" fmla="*/ 155 h 155"/>
                    <a:gd name="T6" fmla="*/ 154 w 154"/>
                    <a:gd name="T7" fmla="*/ 78 h 155"/>
                    <a:gd name="T8" fmla="*/ 77 w 154"/>
                    <a:gd name="T9" fmla="*/ 0 h 155"/>
                    <a:gd name="T10" fmla="*/ 81 w 154"/>
                    <a:gd name="T11" fmla="*/ 139 h 155"/>
                    <a:gd name="T12" fmla="*/ 26 w 154"/>
                    <a:gd name="T13" fmla="*/ 101 h 155"/>
                    <a:gd name="T14" fmla="*/ 136 w 154"/>
                    <a:gd name="T15" fmla="*/ 101 h 155"/>
                    <a:gd name="T16" fmla="*/ 81 w 154"/>
                    <a:gd name="T17" fmla="*/ 139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4" h="155">
                      <a:moveTo>
                        <a:pt x="77" y="0"/>
                      </a:moveTo>
                      <a:cubicBezTo>
                        <a:pt x="34" y="0"/>
                        <a:pt x="0" y="35"/>
                        <a:pt x="0" y="78"/>
                      </a:cubicBezTo>
                      <a:cubicBezTo>
                        <a:pt x="0" y="120"/>
                        <a:pt x="34" y="155"/>
                        <a:pt x="77" y="155"/>
                      </a:cubicBezTo>
                      <a:cubicBezTo>
                        <a:pt x="120" y="155"/>
                        <a:pt x="154" y="120"/>
                        <a:pt x="154" y="78"/>
                      </a:cubicBezTo>
                      <a:cubicBezTo>
                        <a:pt x="154" y="35"/>
                        <a:pt x="120" y="0"/>
                        <a:pt x="77" y="0"/>
                      </a:cubicBezTo>
                      <a:close/>
                      <a:moveTo>
                        <a:pt x="81" y="139"/>
                      </a:moveTo>
                      <a:cubicBezTo>
                        <a:pt x="58" y="139"/>
                        <a:pt x="37" y="124"/>
                        <a:pt x="26" y="101"/>
                      </a:cubicBezTo>
                      <a:cubicBezTo>
                        <a:pt x="136" y="101"/>
                        <a:pt x="136" y="101"/>
                        <a:pt x="136" y="101"/>
                      </a:cubicBezTo>
                      <a:cubicBezTo>
                        <a:pt x="124" y="124"/>
                        <a:pt x="104" y="139"/>
                        <a:pt x="81" y="1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91046" tIns="45523" rIns="91046" bIns="45523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en-US" sz="1276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Freeform 146"/>
                <p:cNvSpPr>
                  <a:spLocks/>
                </p:cNvSpPr>
                <p:nvPr/>
              </p:nvSpPr>
              <p:spPr bwMode="auto">
                <a:xfrm>
                  <a:off x="6109895" y="1650721"/>
                  <a:ext cx="133147" cy="40561"/>
                </a:xfrm>
                <a:custGeom>
                  <a:avLst/>
                  <a:gdLst>
                    <a:gd name="T0" fmla="*/ 158 w 222"/>
                    <a:gd name="T1" fmla="*/ 0 h 67"/>
                    <a:gd name="T2" fmla="*/ 111 w 222"/>
                    <a:gd name="T3" fmla="*/ 12 h 67"/>
                    <a:gd name="T4" fmla="*/ 64 w 222"/>
                    <a:gd name="T5" fmla="*/ 0 h 67"/>
                    <a:gd name="T6" fmla="*/ 0 w 222"/>
                    <a:gd name="T7" fmla="*/ 67 h 67"/>
                    <a:gd name="T8" fmla="*/ 222 w 222"/>
                    <a:gd name="T9" fmla="*/ 67 h 67"/>
                    <a:gd name="T10" fmla="*/ 158 w 222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67">
                      <a:moveTo>
                        <a:pt x="158" y="0"/>
                      </a:moveTo>
                      <a:cubicBezTo>
                        <a:pt x="144" y="7"/>
                        <a:pt x="128" y="12"/>
                        <a:pt x="111" y="12"/>
                      </a:cubicBezTo>
                      <a:cubicBezTo>
                        <a:pt x="94" y="12"/>
                        <a:pt x="78" y="7"/>
                        <a:pt x="64" y="0"/>
                      </a:cubicBezTo>
                      <a:cubicBezTo>
                        <a:pt x="34" y="8"/>
                        <a:pt x="11" y="26"/>
                        <a:pt x="0" y="67"/>
                      </a:cubicBezTo>
                      <a:cubicBezTo>
                        <a:pt x="222" y="67"/>
                        <a:pt x="222" y="67"/>
                        <a:pt x="222" y="67"/>
                      </a:cubicBezTo>
                      <a:cubicBezTo>
                        <a:pt x="211" y="26"/>
                        <a:pt x="188" y="8"/>
                        <a:pt x="15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91046" tIns="45523" rIns="91046" bIns="45523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en-US" sz="1276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27" name="Text Placeholder 32"/>
          <p:cNvSpPr txBox="1">
            <a:spLocks/>
          </p:cNvSpPr>
          <p:nvPr/>
        </p:nvSpPr>
        <p:spPr>
          <a:xfrm>
            <a:off x="1543688" y="1695636"/>
            <a:ext cx="266614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Text Placeholder 33"/>
          <p:cNvSpPr txBox="1">
            <a:spLocks/>
          </p:cNvSpPr>
          <p:nvPr/>
        </p:nvSpPr>
        <p:spPr>
          <a:xfrm>
            <a:off x="1529274" y="1394887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AU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Text Placeholder 32"/>
          <p:cNvSpPr txBox="1">
            <a:spLocks/>
          </p:cNvSpPr>
          <p:nvPr/>
        </p:nvSpPr>
        <p:spPr>
          <a:xfrm>
            <a:off x="8627848" y="1695636"/>
            <a:ext cx="266614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 Placeholder 33"/>
          <p:cNvSpPr txBox="1">
            <a:spLocks/>
          </p:cNvSpPr>
          <p:nvPr/>
        </p:nvSpPr>
        <p:spPr>
          <a:xfrm>
            <a:off x="9589301" y="1394887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AU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Text Placeholder 32"/>
          <p:cNvSpPr txBox="1">
            <a:spLocks/>
          </p:cNvSpPr>
          <p:nvPr/>
        </p:nvSpPr>
        <p:spPr>
          <a:xfrm>
            <a:off x="1543688" y="5585465"/>
            <a:ext cx="266614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 Placeholder 33"/>
          <p:cNvSpPr txBox="1">
            <a:spLocks/>
          </p:cNvSpPr>
          <p:nvPr/>
        </p:nvSpPr>
        <p:spPr>
          <a:xfrm>
            <a:off x="1529274" y="5284716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AU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 Placeholder 32"/>
          <p:cNvSpPr txBox="1">
            <a:spLocks/>
          </p:cNvSpPr>
          <p:nvPr/>
        </p:nvSpPr>
        <p:spPr>
          <a:xfrm>
            <a:off x="8627848" y="5585465"/>
            <a:ext cx="266614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zh-CN" altLang="en-US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修改文字内容，也可以直接复制你的内容到此。请替换文字内容，修改文字内容，也可以直接复制你的内容到此。请替换文字内容，修改文字内容，也可以直接复制你的内容到此。请替换文字内容，修改文字内容，也可以直接复制你的内容到此。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Text Placeholder 33"/>
          <p:cNvSpPr txBox="1">
            <a:spLocks/>
          </p:cNvSpPr>
          <p:nvPr/>
        </p:nvSpPr>
        <p:spPr>
          <a:xfrm>
            <a:off x="9589301" y="5284716"/>
            <a:ext cx="170469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en-AU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92647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3" grpId="0" animBg="1"/>
      <p:bldP spid="34" grpId="0" animBg="1"/>
      <p:bldP spid="35" grpId="0" animBg="1"/>
      <p:bldP spid="37" grpId="0" animBg="1"/>
      <p:bldP spid="27" grpId="0"/>
      <p:bldP spid="28" grpId="0"/>
      <p:bldP spid="29" grpId="0"/>
      <p:bldP spid="30" grpId="0"/>
      <p:bldP spid="31" grpId="0"/>
      <p:bldP spid="32" grpId="0"/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0" y="-10671"/>
            <a:ext cx="12868275" cy="7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960270" y="9005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60270" y="1306529"/>
            <a:ext cx="154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21" name="矩形 20"/>
          <p:cNvSpPr/>
          <p:nvPr/>
        </p:nvSpPr>
        <p:spPr>
          <a:xfrm>
            <a:off x="6372936" y="250"/>
            <a:ext cx="4786041" cy="723215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5964453" y="1423720"/>
            <a:ext cx="5839147" cy="815052"/>
            <a:chOff x="5727700" y="1349829"/>
            <a:chExt cx="5537060" cy="1169534"/>
          </a:xfrm>
        </p:grpSpPr>
        <p:sp>
          <p:nvSpPr>
            <p:cNvPr id="23" name="任意多边形 22"/>
            <p:cNvSpPr/>
            <p:nvPr/>
          </p:nvSpPr>
          <p:spPr>
            <a:xfrm>
              <a:off x="5727700" y="2333625"/>
              <a:ext cx="390525" cy="185738"/>
            </a:xfrm>
            <a:custGeom>
              <a:avLst/>
              <a:gdLst>
                <a:gd name="connsiteX0" fmla="*/ 0 w 390525"/>
                <a:gd name="connsiteY0" fmla="*/ 0 h 185738"/>
                <a:gd name="connsiteX1" fmla="*/ 390525 w 390525"/>
                <a:gd name="connsiteY1" fmla="*/ 185738 h 185738"/>
                <a:gd name="connsiteX2" fmla="*/ 390525 w 390525"/>
                <a:gd name="connsiteY2" fmla="*/ 4763 h 185738"/>
                <a:gd name="connsiteX3" fmla="*/ 0 w 390525"/>
                <a:gd name="connsiteY3" fmla="*/ 0 h 18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85738">
                  <a:moveTo>
                    <a:pt x="0" y="0"/>
                  </a:moveTo>
                  <a:lnTo>
                    <a:pt x="390525" y="185738"/>
                  </a:lnTo>
                  <a:lnTo>
                    <a:pt x="390525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5733143" y="1349829"/>
              <a:ext cx="4920343" cy="9869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0652760" y="1431834"/>
              <a:ext cx="612000" cy="822960"/>
            </a:xfrm>
            <a:custGeom>
              <a:avLst/>
              <a:gdLst>
                <a:gd name="connsiteX0" fmla="*/ 948690 w 982980"/>
                <a:gd name="connsiteY0" fmla="*/ 0 h 822960"/>
                <a:gd name="connsiteX1" fmla="*/ 788670 w 982980"/>
                <a:gd name="connsiteY1" fmla="*/ 445770 h 822960"/>
                <a:gd name="connsiteX2" fmla="*/ 982980 w 982980"/>
                <a:gd name="connsiteY2" fmla="*/ 822960 h 822960"/>
                <a:gd name="connsiteX3" fmla="*/ 0 w 982980"/>
                <a:gd name="connsiteY3" fmla="*/ 822960 h 822960"/>
                <a:gd name="connsiteX4" fmla="*/ 0 w 982980"/>
                <a:gd name="connsiteY4" fmla="*/ 0 h 822960"/>
                <a:gd name="connsiteX5" fmla="*/ 948690 w 982980"/>
                <a:gd name="connsiteY5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980" h="822960">
                  <a:moveTo>
                    <a:pt x="948690" y="0"/>
                  </a:moveTo>
                  <a:lnTo>
                    <a:pt x="788670" y="445770"/>
                  </a:lnTo>
                  <a:lnTo>
                    <a:pt x="982980" y="822960"/>
                  </a:lnTo>
                  <a:lnTo>
                    <a:pt x="0" y="822960"/>
                  </a:lnTo>
                  <a:lnTo>
                    <a:pt x="0" y="0"/>
                  </a:lnTo>
                  <a:lnTo>
                    <a:pt x="94869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964453" y="2454711"/>
            <a:ext cx="5839147" cy="815052"/>
            <a:chOff x="5727700" y="1349829"/>
            <a:chExt cx="5537060" cy="1169534"/>
          </a:xfrm>
        </p:grpSpPr>
        <p:sp>
          <p:nvSpPr>
            <p:cNvPr id="27" name="任意多边形 26"/>
            <p:cNvSpPr/>
            <p:nvPr/>
          </p:nvSpPr>
          <p:spPr>
            <a:xfrm>
              <a:off x="5727700" y="2333625"/>
              <a:ext cx="390525" cy="185738"/>
            </a:xfrm>
            <a:custGeom>
              <a:avLst/>
              <a:gdLst>
                <a:gd name="connsiteX0" fmla="*/ 0 w 390525"/>
                <a:gd name="connsiteY0" fmla="*/ 0 h 185738"/>
                <a:gd name="connsiteX1" fmla="*/ 390525 w 390525"/>
                <a:gd name="connsiteY1" fmla="*/ 185738 h 185738"/>
                <a:gd name="connsiteX2" fmla="*/ 390525 w 390525"/>
                <a:gd name="connsiteY2" fmla="*/ 4763 h 185738"/>
                <a:gd name="connsiteX3" fmla="*/ 0 w 390525"/>
                <a:gd name="connsiteY3" fmla="*/ 0 h 18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85738">
                  <a:moveTo>
                    <a:pt x="0" y="0"/>
                  </a:moveTo>
                  <a:lnTo>
                    <a:pt x="390525" y="185738"/>
                  </a:lnTo>
                  <a:lnTo>
                    <a:pt x="390525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733143" y="1349829"/>
              <a:ext cx="4920343" cy="9869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10652760" y="1431834"/>
              <a:ext cx="612000" cy="822960"/>
            </a:xfrm>
            <a:custGeom>
              <a:avLst/>
              <a:gdLst>
                <a:gd name="connsiteX0" fmla="*/ 948690 w 982980"/>
                <a:gd name="connsiteY0" fmla="*/ 0 h 822960"/>
                <a:gd name="connsiteX1" fmla="*/ 788670 w 982980"/>
                <a:gd name="connsiteY1" fmla="*/ 445770 h 822960"/>
                <a:gd name="connsiteX2" fmla="*/ 982980 w 982980"/>
                <a:gd name="connsiteY2" fmla="*/ 822960 h 822960"/>
                <a:gd name="connsiteX3" fmla="*/ 0 w 982980"/>
                <a:gd name="connsiteY3" fmla="*/ 822960 h 822960"/>
                <a:gd name="connsiteX4" fmla="*/ 0 w 982980"/>
                <a:gd name="connsiteY4" fmla="*/ 0 h 822960"/>
                <a:gd name="connsiteX5" fmla="*/ 948690 w 982980"/>
                <a:gd name="connsiteY5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980" h="822960">
                  <a:moveTo>
                    <a:pt x="948690" y="0"/>
                  </a:moveTo>
                  <a:lnTo>
                    <a:pt x="788670" y="445770"/>
                  </a:lnTo>
                  <a:lnTo>
                    <a:pt x="982980" y="822960"/>
                  </a:lnTo>
                  <a:lnTo>
                    <a:pt x="0" y="822960"/>
                  </a:lnTo>
                  <a:lnTo>
                    <a:pt x="0" y="0"/>
                  </a:lnTo>
                  <a:lnTo>
                    <a:pt x="94869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64453" y="3485703"/>
            <a:ext cx="5839147" cy="815052"/>
            <a:chOff x="5727700" y="1349829"/>
            <a:chExt cx="5537060" cy="1169534"/>
          </a:xfrm>
        </p:grpSpPr>
        <p:sp>
          <p:nvSpPr>
            <p:cNvPr id="31" name="任意多边形 30"/>
            <p:cNvSpPr/>
            <p:nvPr/>
          </p:nvSpPr>
          <p:spPr>
            <a:xfrm>
              <a:off x="5727700" y="2333625"/>
              <a:ext cx="390525" cy="185738"/>
            </a:xfrm>
            <a:custGeom>
              <a:avLst/>
              <a:gdLst>
                <a:gd name="connsiteX0" fmla="*/ 0 w 390525"/>
                <a:gd name="connsiteY0" fmla="*/ 0 h 185738"/>
                <a:gd name="connsiteX1" fmla="*/ 390525 w 390525"/>
                <a:gd name="connsiteY1" fmla="*/ 185738 h 185738"/>
                <a:gd name="connsiteX2" fmla="*/ 390525 w 390525"/>
                <a:gd name="connsiteY2" fmla="*/ 4763 h 185738"/>
                <a:gd name="connsiteX3" fmla="*/ 0 w 390525"/>
                <a:gd name="connsiteY3" fmla="*/ 0 h 18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85738">
                  <a:moveTo>
                    <a:pt x="0" y="0"/>
                  </a:moveTo>
                  <a:lnTo>
                    <a:pt x="390525" y="185738"/>
                  </a:lnTo>
                  <a:lnTo>
                    <a:pt x="390525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733143" y="1349829"/>
              <a:ext cx="4920343" cy="9869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0652760" y="1431834"/>
              <a:ext cx="612000" cy="822960"/>
            </a:xfrm>
            <a:custGeom>
              <a:avLst/>
              <a:gdLst>
                <a:gd name="connsiteX0" fmla="*/ 948690 w 982980"/>
                <a:gd name="connsiteY0" fmla="*/ 0 h 822960"/>
                <a:gd name="connsiteX1" fmla="*/ 788670 w 982980"/>
                <a:gd name="connsiteY1" fmla="*/ 445770 h 822960"/>
                <a:gd name="connsiteX2" fmla="*/ 982980 w 982980"/>
                <a:gd name="connsiteY2" fmla="*/ 822960 h 822960"/>
                <a:gd name="connsiteX3" fmla="*/ 0 w 982980"/>
                <a:gd name="connsiteY3" fmla="*/ 822960 h 822960"/>
                <a:gd name="connsiteX4" fmla="*/ 0 w 982980"/>
                <a:gd name="connsiteY4" fmla="*/ 0 h 822960"/>
                <a:gd name="connsiteX5" fmla="*/ 948690 w 982980"/>
                <a:gd name="connsiteY5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980" h="822960">
                  <a:moveTo>
                    <a:pt x="948690" y="0"/>
                  </a:moveTo>
                  <a:lnTo>
                    <a:pt x="788670" y="445770"/>
                  </a:lnTo>
                  <a:lnTo>
                    <a:pt x="982980" y="822960"/>
                  </a:lnTo>
                  <a:lnTo>
                    <a:pt x="0" y="822960"/>
                  </a:lnTo>
                  <a:lnTo>
                    <a:pt x="0" y="0"/>
                  </a:lnTo>
                  <a:lnTo>
                    <a:pt x="94869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964453" y="4516693"/>
            <a:ext cx="5839146" cy="815052"/>
            <a:chOff x="5727700" y="1349829"/>
            <a:chExt cx="5537059" cy="1169534"/>
          </a:xfrm>
        </p:grpSpPr>
        <p:sp>
          <p:nvSpPr>
            <p:cNvPr id="35" name="任意多边形 34"/>
            <p:cNvSpPr/>
            <p:nvPr/>
          </p:nvSpPr>
          <p:spPr>
            <a:xfrm>
              <a:off x="5727700" y="2333625"/>
              <a:ext cx="390525" cy="185738"/>
            </a:xfrm>
            <a:custGeom>
              <a:avLst/>
              <a:gdLst>
                <a:gd name="connsiteX0" fmla="*/ 0 w 390525"/>
                <a:gd name="connsiteY0" fmla="*/ 0 h 185738"/>
                <a:gd name="connsiteX1" fmla="*/ 390525 w 390525"/>
                <a:gd name="connsiteY1" fmla="*/ 185738 h 185738"/>
                <a:gd name="connsiteX2" fmla="*/ 390525 w 390525"/>
                <a:gd name="connsiteY2" fmla="*/ 4763 h 185738"/>
                <a:gd name="connsiteX3" fmla="*/ 0 w 390525"/>
                <a:gd name="connsiteY3" fmla="*/ 0 h 18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185738">
                  <a:moveTo>
                    <a:pt x="0" y="0"/>
                  </a:moveTo>
                  <a:lnTo>
                    <a:pt x="390525" y="185738"/>
                  </a:lnTo>
                  <a:lnTo>
                    <a:pt x="390525" y="47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5733143" y="1349829"/>
              <a:ext cx="4920343" cy="98697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10652759" y="1431834"/>
              <a:ext cx="612000" cy="822960"/>
            </a:xfrm>
            <a:custGeom>
              <a:avLst/>
              <a:gdLst>
                <a:gd name="connsiteX0" fmla="*/ 948690 w 982980"/>
                <a:gd name="connsiteY0" fmla="*/ 0 h 822960"/>
                <a:gd name="connsiteX1" fmla="*/ 788670 w 982980"/>
                <a:gd name="connsiteY1" fmla="*/ 445770 h 822960"/>
                <a:gd name="connsiteX2" fmla="*/ 982980 w 982980"/>
                <a:gd name="connsiteY2" fmla="*/ 822960 h 822960"/>
                <a:gd name="connsiteX3" fmla="*/ 0 w 982980"/>
                <a:gd name="connsiteY3" fmla="*/ 822960 h 822960"/>
                <a:gd name="connsiteX4" fmla="*/ 0 w 982980"/>
                <a:gd name="connsiteY4" fmla="*/ 0 h 822960"/>
                <a:gd name="connsiteX5" fmla="*/ 948690 w 982980"/>
                <a:gd name="connsiteY5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2980" h="822960">
                  <a:moveTo>
                    <a:pt x="948690" y="0"/>
                  </a:moveTo>
                  <a:lnTo>
                    <a:pt x="788670" y="445770"/>
                  </a:lnTo>
                  <a:lnTo>
                    <a:pt x="982980" y="822960"/>
                  </a:lnTo>
                  <a:lnTo>
                    <a:pt x="0" y="822960"/>
                  </a:lnTo>
                  <a:lnTo>
                    <a:pt x="0" y="0"/>
                  </a:lnTo>
                  <a:lnTo>
                    <a:pt x="948690" y="0"/>
                  </a:lnTo>
                  <a:close/>
                </a:path>
              </a:pathLst>
            </a:custGeom>
            <a:solidFill>
              <a:srgbClr val="9D9D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6811070" y="1569937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811070" y="257440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811070" y="361522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811070" y="4656040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1163409" y="1569937"/>
            <a:ext cx="502061" cy="416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1163409" y="2580143"/>
            <a:ext cx="502061" cy="416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1163409" y="3605655"/>
            <a:ext cx="502061" cy="416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11163409" y="4661778"/>
            <a:ext cx="502061" cy="416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60" y="2798622"/>
            <a:ext cx="5705974" cy="41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/>
          </p:cNvSpPr>
          <p:nvPr/>
        </p:nvSpPr>
        <p:spPr bwMode="auto">
          <a:xfrm>
            <a:off x="5885903" y="3481731"/>
            <a:ext cx="1373301" cy="1386256"/>
          </a:xfrm>
          <a:custGeom>
            <a:avLst/>
            <a:gdLst/>
            <a:ahLst/>
            <a:cxnLst>
              <a:cxn ang="0">
                <a:pos x="0" y="397"/>
              </a:cxn>
              <a:cxn ang="0">
                <a:pos x="0" y="345"/>
              </a:cxn>
              <a:cxn ang="0">
                <a:pos x="46" y="299"/>
              </a:cxn>
              <a:cxn ang="0">
                <a:pos x="46" y="98"/>
              </a:cxn>
              <a:cxn ang="0">
                <a:pos x="145" y="0"/>
              </a:cxn>
              <a:cxn ang="0">
                <a:pos x="394" y="0"/>
              </a:cxn>
              <a:cxn ang="0">
                <a:pos x="394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299"/>
              </a:cxn>
              <a:cxn ang="0">
                <a:pos x="0" y="397"/>
              </a:cxn>
            </a:cxnLst>
            <a:rect l="0" t="0" r="r" b="b"/>
            <a:pathLst>
              <a:path w="394" h="397">
                <a:moveTo>
                  <a:pt x="0" y="397"/>
                </a:moveTo>
                <a:cubicBezTo>
                  <a:pt x="0" y="345"/>
                  <a:pt x="0" y="345"/>
                  <a:pt x="0" y="345"/>
                </a:cubicBezTo>
                <a:cubicBezTo>
                  <a:pt x="26" y="345"/>
                  <a:pt x="46" y="324"/>
                  <a:pt x="46" y="29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52"/>
                  <a:pt x="394" y="52"/>
                  <a:pt x="394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299"/>
                  <a:pt x="98" y="299"/>
                  <a:pt x="98" y="299"/>
                </a:cubicBezTo>
                <a:cubicBezTo>
                  <a:pt x="98" y="353"/>
                  <a:pt x="54" y="397"/>
                  <a:pt x="0" y="39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8373280" y="3605095"/>
            <a:ext cx="1116347" cy="803251"/>
          </a:xfrm>
          <a:custGeom>
            <a:avLst/>
            <a:gdLst/>
            <a:ahLst/>
            <a:cxnLst>
              <a:cxn ang="0">
                <a:pos x="0" y="230"/>
              </a:cxn>
              <a:cxn ang="0">
                <a:pos x="0" y="178"/>
              </a:cxn>
              <a:cxn ang="0">
                <a:pos x="46" y="132"/>
              </a:cxn>
              <a:cxn ang="0">
                <a:pos x="46" y="98"/>
              </a:cxn>
              <a:cxn ang="0">
                <a:pos x="144" y="0"/>
              </a:cxn>
              <a:cxn ang="0">
                <a:pos x="320" y="0"/>
              </a:cxn>
              <a:cxn ang="0">
                <a:pos x="320" y="52"/>
              </a:cxn>
              <a:cxn ang="0">
                <a:pos x="144" y="52"/>
              </a:cxn>
              <a:cxn ang="0">
                <a:pos x="98" y="98"/>
              </a:cxn>
              <a:cxn ang="0">
                <a:pos x="98" y="132"/>
              </a:cxn>
              <a:cxn ang="0">
                <a:pos x="0" y="230"/>
              </a:cxn>
            </a:cxnLst>
            <a:rect l="0" t="0" r="r" b="b"/>
            <a:pathLst>
              <a:path w="320" h="230">
                <a:moveTo>
                  <a:pt x="0" y="230"/>
                </a:moveTo>
                <a:cubicBezTo>
                  <a:pt x="0" y="178"/>
                  <a:pt x="0" y="178"/>
                  <a:pt x="0" y="178"/>
                </a:cubicBezTo>
                <a:cubicBezTo>
                  <a:pt x="25" y="178"/>
                  <a:pt x="46" y="157"/>
                  <a:pt x="46" y="132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4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4" y="52"/>
                  <a:pt x="144" y="52"/>
                  <a:pt x="144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132"/>
                  <a:pt x="98" y="132"/>
                  <a:pt x="98" y="132"/>
                </a:cubicBezTo>
                <a:cubicBezTo>
                  <a:pt x="98" y="186"/>
                  <a:pt x="54" y="230"/>
                  <a:pt x="0" y="230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7254775" y="3486416"/>
            <a:ext cx="1118505" cy="917693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653208" y="3955887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Freeform 30"/>
          <p:cNvSpPr>
            <a:spLocks noEditPoints="1"/>
          </p:cNvSpPr>
          <p:nvPr/>
        </p:nvSpPr>
        <p:spPr bwMode="auto">
          <a:xfrm>
            <a:off x="1613141" y="4807906"/>
            <a:ext cx="997586" cy="997586"/>
          </a:xfrm>
          <a:custGeom>
            <a:avLst/>
            <a:gdLst/>
            <a:ahLst/>
            <a:cxnLst>
              <a:cxn ang="0">
                <a:pos x="143" y="286"/>
              </a:cxn>
              <a:cxn ang="0">
                <a:pos x="0" y="143"/>
              </a:cxn>
              <a:cxn ang="0">
                <a:pos x="143" y="0"/>
              </a:cxn>
              <a:cxn ang="0">
                <a:pos x="286" y="143"/>
              </a:cxn>
              <a:cxn ang="0">
                <a:pos x="143" y="286"/>
              </a:cxn>
              <a:cxn ang="0">
                <a:pos x="143" y="52"/>
              </a:cxn>
              <a:cxn ang="0">
                <a:pos x="52" y="143"/>
              </a:cxn>
              <a:cxn ang="0">
                <a:pos x="143" y="234"/>
              </a:cxn>
              <a:cxn ang="0">
                <a:pos x="234" y="143"/>
              </a:cxn>
              <a:cxn ang="0">
                <a:pos x="143" y="52"/>
              </a:cxn>
            </a:cxnLst>
            <a:rect l="0" t="0" r="r" b="b"/>
            <a:pathLst>
              <a:path w="286" h="286">
                <a:moveTo>
                  <a:pt x="143" y="286"/>
                </a:moveTo>
                <a:cubicBezTo>
                  <a:pt x="65" y="286"/>
                  <a:pt x="0" y="222"/>
                  <a:pt x="0" y="143"/>
                </a:cubicBezTo>
                <a:cubicBezTo>
                  <a:pt x="0" y="64"/>
                  <a:pt x="65" y="0"/>
                  <a:pt x="143" y="0"/>
                </a:cubicBezTo>
                <a:cubicBezTo>
                  <a:pt x="222" y="0"/>
                  <a:pt x="286" y="64"/>
                  <a:pt x="286" y="143"/>
                </a:cubicBezTo>
                <a:cubicBezTo>
                  <a:pt x="286" y="222"/>
                  <a:pt x="222" y="286"/>
                  <a:pt x="143" y="286"/>
                </a:cubicBezTo>
                <a:moveTo>
                  <a:pt x="143" y="52"/>
                </a:moveTo>
                <a:cubicBezTo>
                  <a:pt x="93" y="52"/>
                  <a:pt x="52" y="93"/>
                  <a:pt x="52" y="143"/>
                </a:cubicBezTo>
                <a:cubicBezTo>
                  <a:pt x="52" y="193"/>
                  <a:pt x="93" y="234"/>
                  <a:pt x="143" y="234"/>
                </a:cubicBezTo>
                <a:cubicBezTo>
                  <a:pt x="193" y="234"/>
                  <a:pt x="234" y="193"/>
                  <a:pt x="234" y="143"/>
                </a:cubicBezTo>
                <a:cubicBezTo>
                  <a:pt x="234" y="93"/>
                  <a:pt x="193" y="52"/>
                  <a:pt x="143" y="52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7353" y="5132965"/>
            <a:ext cx="829163" cy="3323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67234" y="3551965"/>
            <a:ext cx="184731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2419" y="5232100"/>
            <a:ext cx="1060789" cy="1747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4767341" y="3955830"/>
            <a:ext cx="1118505" cy="924652"/>
          </a:xfrm>
          <a:custGeom>
            <a:avLst/>
            <a:gdLst/>
            <a:ahLst/>
            <a:cxnLst>
              <a:cxn ang="0">
                <a:pos x="321" y="263"/>
              </a:cxn>
              <a:cxn ang="0">
                <a:pos x="145" y="263"/>
              </a:cxn>
              <a:cxn ang="0">
                <a:pos x="47" y="165"/>
              </a:cxn>
              <a:cxn ang="0">
                <a:pos x="47" y="98"/>
              </a:cxn>
              <a:cxn ang="0">
                <a:pos x="0" y="52"/>
              </a:cxn>
              <a:cxn ang="0">
                <a:pos x="0" y="0"/>
              </a:cxn>
              <a:cxn ang="0">
                <a:pos x="99" y="98"/>
              </a:cxn>
              <a:cxn ang="0">
                <a:pos x="99" y="165"/>
              </a:cxn>
              <a:cxn ang="0">
                <a:pos x="145" y="211"/>
              </a:cxn>
              <a:cxn ang="0">
                <a:pos x="321" y="211"/>
              </a:cxn>
              <a:cxn ang="0">
                <a:pos x="321" y="263"/>
              </a:cxn>
            </a:cxnLst>
            <a:rect l="0" t="0" r="r" b="b"/>
            <a:pathLst>
              <a:path w="321" h="263">
                <a:moveTo>
                  <a:pt x="321" y="263"/>
                </a:moveTo>
                <a:cubicBezTo>
                  <a:pt x="145" y="263"/>
                  <a:pt x="145" y="263"/>
                  <a:pt x="145" y="263"/>
                </a:cubicBezTo>
                <a:cubicBezTo>
                  <a:pt x="91" y="263"/>
                  <a:pt x="47" y="219"/>
                  <a:pt x="47" y="165"/>
                </a:cubicBezTo>
                <a:cubicBezTo>
                  <a:pt x="47" y="98"/>
                  <a:pt x="47" y="98"/>
                  <a:pt x="47" y="98"/>
                </a:cubicBezTo>
                <a:cubicBezTo>
                  <a:pt x="47" y="73"/>
                  <a:pt x="26" y="52"/>
                  <a:pt x="0" y="52"/>
                </a:cubicBezTo>
                <a:cubicBezTo>
                  <a:pt x="0" y="0"/>
                  <a:pt x="0" y="0"/>
                  <a:pt x="0" y="0"/>
                </a:cubicBezTo>
                <a:cubicBezTo>
                  <a:pt x="55" y="0"/>
                  <a:pt x="99" y="44"/>
                  <a:pt x="99" y="98"/>
                </a:cubicBezTo>
                <a:cubicBezTo>
                  <a:pt x="99" y="165"/>
                  <a:pt x="99" y="165"/>
                  <a:pt x="99" y="165"/>
                </a:cubicBezTo>
                <a:cubicBezTo>
                  <a:pt x="99" y="190"/>
                  <a:pt x="119" y="211"/>
                  <a:pt x="145" y="211"/>
                </a:cubicBezTo>
                <a:cubicBezTo>
                  <a:pt x="321" y="211"/>
                  <a:pt x="321" y="211"/>
                  <a:pt x="321" y="211"/>
                </a:cubicBezTo>
                <a:cubicBezTo>
                  <a:pt x="321" y="263"/>
                  <a:pt x="321" y="263"/>
                  <a:pt x="321" y="263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9482248" y="2326294"/>
            <a:ext cx="1116347" cy="1453194"/>
          </a:xfrm>
          <a:custGeom>
            <a:avLst/>
            <a:gdLst/>
            <a:ahLst/>
            <a:cxnLst>
              <a:cxn ang="0">
                <a:pos x="0" y="417"/>
              </a:cxn>
              <a:cxn ang="0">
                <a:pos x="0" y="365"/>
              </a:cxn>
              <a:cxn ang="0">
                <a:pos x="46" y="319"/>
              </a:cxn>
              <a:cxn ang="0">
                <a:pos x="46" y="98"/>
              </a:cxn>
              <a:cxn ang="0">
                <a:pos x="145" y="0"/>
              </a:cxn>
              <a:cxn ang="0">
                <a:pos x="320" y="0"/>
              </a:cxn>
              <a:cxn ang="0">
                <a:pos x="320" y="52"/>
              </a:cxn>
              <a:cxn ang="0">
                <a:pos x="145" y="52"/>
              </a:cxn>
              <a:cxn ang="0">
                <a:pos x="98" y="98"/>
              </a:cxn>
              <a:cxn ang="0">
                <a:pos x="98" y="319"/>
              </a:cxn>
              <a:cxn ang="0">
                <a:pos x="0" y="417"/>
              </a:cxn>
            </a:cxnLst>
            <a:rect l="0" t="0" r="r" b="b"/>
            <a:pathLst>
              <a:path w="320" h="417">
                <a:moveTo>
                  <a:pt x="0" y="417"/>
                </a:moveTo>
                <a:cubicBezTo>
                  <a:pt x="0" y="365"/>
                  <a:pt x="0" y="365"/>
                  <a:pt x="0" y="365"/>
                </a:cubicBezTo>
                <a:cubicBezTo>
                  <a:pt x="26" y="365"/>
                  <a:pt x="46" y="344"/>
                  <a:pt x="46" y="319"/>
                </a:cubicBezTo>
                <a:cubicBezTo>
                  <a:pt x="46" y="98"/>
                  <a:pt x="46" y="98"/>
                  <a:pt x="46" y="98"/>
                </a:cubicBezTo>
                <a:cubicBezTo>
                  <a:pt x="46" y="44"/>
                  <a:pt x="90" y="0"/>
                  <a:pt x="145" y="0"/>
                </a:cubicBezTo>
                <a:cubicBezTo>
                  <a:pt x="320" y="0"/>
                  <a:pt x="320" y="0"/>
                  <a:pt x="320" y="0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19" y="52"/>
                  <a:pt x="98" y="73"/>
                  <a:pt x="98" y="98"/>
                </a:cubicBezTo>
                <a:cubicBezTo>
                  <a:pt x="98" y="319"/>
                  <a:pt x="98" y="319"/>
                  <a:pt x="98" y="319"/>
                </a:cubicBezTo>
                <a:cubicBezTo>
                  <a:pt x="98" y="373"/>
                  <a:pt x="54" y="417"/>
                  <a:pt x="0" y="417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9966175" y="2229294"/>
            <a:ext cx="1203153" cy="37917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id-ID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116159" y="5536769"/>
            <a:ext cx="6180627" cy="13503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03948" y="2926155"/>
            <a:ext cx="2029866" cy="778731"/>
            <a:chOff x="3379735" y="2343927"/>
            <a:chExt cx="2109071" cy="850259"/>
          </a:xfrm>
        </p:grpSpPr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3379735" y="2343927"/>
              <a:ext cx="1736273" cy="28227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itle 13"/>
            <p:cNvSpPr txBox="1">
              <a:spLocks/>
            </p:cNvSpPr>
            <p:nvPr/>
          </p:nvSpPr>
          <p:spPr>
            <a:xfrm>
              <a:off x="3379735" y="2710279"/>
              <a:ext cx="2109071" cy="483907"/>
            </a:xfrm>
            <a:prstGeom prst="rect">
              <a:avLst/>
            </a:prstGeom>
          </p:spPr>
          <p:txBody>
            <a:bodyPr vert="horz" lIns="0" tIns="0" rIns="0" bIns="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606150" y="4482231"/>
            <a:ext cx="2029866" cy="764728"/>
            <a:chOff x="3379735" y="2359216"/>
            <a:chExt cx="2109071" cy="834970"/>
          </a:xfrm>
        </p:grpSpPr>
        <p:sp>
          <p:nvSpPr>
            <p:cNvPr id="49" name="Content Placeholder 2"/>
            <p:cNvSpPr txBox="1">
              <a:spLocks/>
            </p:cNvSpPr>
            <p:nvPr/>
          </p:nvSpPr>
          <p:spPr>
            <a:xfrm>
              <a:off x="3379735" y="2359216"/>
              <a:ext cx="1816029" cy="28227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Title 13"/>
            <p:cNvSpPr txBox="1">
              <a:spLocks/>
            </p:cNvSpPr>
            <p:nvPr/>
          </p:nvSpPr>
          <p:spPr>
            <a:xfrm>
              <a:off x="3379735" y="2710279"/>
              <a:ext cx="2109071" cy="483907"/>
            </a:xfrm>
            <a:prstGeom prst="rect">
              <a:avLst/>
            </a:prstGeom>
          </p:spPr>
          <p:txBody>
            <a:bodyPr vert="horz" lIns="0" tIns="0" rIns="0" bIns="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73774" y="2387287"/>
            <a:ext cx="2029866" cy="772186"/>
            <a:chOff x="3379735" y="2351075"/>
            <a:chExt cx="2109071" cy="843113"/>
          </a:xfrm>
        </p:grpSpPr>
        <p:sp>
          <p:nvSpPr>
            <p:cNvPr id="52" name="Content Placeholder 2"/>
            <p:cNvSpPr txBox="1">
              <a:spLocks/>
            </p:cNvSpPr>
            <p:nvPr/>
          </p:nvSpPr>
          <p:spPr>
            <a:xfrm>
              <a:off x="3379736" y="2351075"/>
              <a:ext cx="1870455" cy="28227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Title 13"/>
            <p:cNvSpPr txBox="1">
              <a:spLocks/>
            </p:cNvSpPr>
            <p:nvPr/>
          </p:nvSpPr>
          <p:spPr>
            <a:xfrm>
              <a:off x="3379735" y="2710281"/>
              <a:ext cx="2109071" cy="483907"/>
            </a:xfrm>
            <a:prstGeom prst="rect">
              <a:avLst/>
            </a:prstGeom>
          </p:spPr>
          <p:txBody>
            <a:bodyPr vert="horz" lIns="0" tIns="0" rIns="0" bIns="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2"/>
          <p:cNvGrpSpPr/>
          <p:nvPr/>
        </p:nvGrpSpPr>
        <p:grpSpPr>
          <a:xfrm>
            <a:off x="1685522" y="3881414"/>
            <a:ext cx="2029866" cy="756218"/>
            <a:chOff x="3379735" y="2368508"/>
            <a:chExt cx="2109071" cy="825678"/>
          </a:xfrm>
        </p:grpSpPr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3382717" y="2368508"/>
              <a:ext cx="1665800" cy="282279"/>
            </a:xfrm>
            <a:prstGeom prst="rect">
              <a:avLst/>
            </a:prstGeom>
          </p:spPr>
          <p:txBody>
            <a:bodyPr vert="horz" lIns="0" tIns="0" rIns="0" bIns="0" rtlCol="0" anchor="t">
              <a:sp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Title 13"/>
            <p:cNvSpPr txBox="1">
              <a:spLocks/>
            </p:cNvSpPr>
            <p:nvPr/>
          </p:nvSpPr>
          <p:spPr>
            <a:xfrm>
              <a:off x="3379735" y="2710279"/>
              <a:ext cx="2109071" cy="483907"/>
            </a:xfrm>
            <a:prstGeom prst="rect">
              <a:avLst/>
            </a:prstGeom>
          </p:spPr>
          <p:txBody>
            <a:bodyPr vert="horz" lIns="0" tIns="0" rIns="0" bIns="0" rtlCol="0" anchor="ctr">
              <a:sp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  <a:spcBef>
                  <a:spcPts val="0"/>
                </a:spcBef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US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11047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flipV="1">
            <a:off x="-12505" y="-12856"/>
            <a:ext cx="6314473" cy="7271223"/>
          </a:xfrm>
          <a:custGeom>
            <a:avLst/>
            <a:gdLst>
              <a:gd name="connsiteX0" fmla="*/ 1601745 w 5987384"/>
              <a:gd name="connsiteY0" fmla="*/ 0 h 6870191"/>
              <a:gd name="connsiteX1" fmla="*/ 5987384 w 5987384"/>
              <a:gd name="connsiteY1" fmla="*/ 0 h 6870191"/>
              <a:gd name="connsiteX2" fmla="*/ 2179128 w 5987384"/>
              <a:gd name="connsiteY2" fmla="*/ 6870191 h 6870191"/>
              <a:gd name="connsiteX3" fmla="*/ 0 w 5987384"/>
              <a:gd name="connsiteY3" fmla="*/ 6870191 h 6870191"/>
              <a:gd name="connsiteX4" fmla="*/ 0 w 5987384"/>
              <a:gd name="connsiteY4" fmla="*/ 2891132 h 6870191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70191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81077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7384" h="6894575">
                <a:moveTo>
                  <a:pt x="1601745" y="0"/>
                </a:moveTo>
                <a:lnTo>
                  <a:pt x="5987384" y="0"/>
                </a:lnTo>
                <a:lnTo>
                  <a:pt x="2252280" y="6894575"/>
                </a:lnTo>
                <a:lnTo>
                  <a:pt x="0" y="6881077"/>
                </a:lnTo>
                <a:lnTo>
                  <a:pt x="0" y="2891132"/>
                </a:lnTo>
                <a:lnTo>
                  <a:pt x="16017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58687" y="2106765"/>
            <a:ext cx="216881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280" dirty="0" smtClean="0">
                <a:solidFill>
                  <a:schemeClr val="accent2"/>
                </a:solidFill>
                <a:latin typeface="Agency FB" panose="020B0503020202020204" pitchFamily="34" charset="0"/>
                <a:ea typeface="Kozuka Gothic Pro B" panose="020B0800000000000000" pitchFamily="34" charset="-128"/>
              </a:rPr>
              <a:t>04</a:t>
            </a:r>
            <a:endParaRPr lang="zh-CN" altLang="en-US" sz="9280" dirty="0">
              <a:solidFill>
                <a:schemeClr val="accent2"/>
              </a:solidFill>
              <a:latin typeface="Agency FB" panose="020B0503020202020204" pitchFamily="34" charset="0"/>
              <a:ea typeface="Kozuka Gothic Pro B" panose="020B0800000000000000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63941" y="3374600"/>
            <a:ext cx="3758303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797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36639" y="4024401"/>
            <a:ext cx="3812907" cy="111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76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476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2136" y="728148"/>
            <a:ext cx="2563522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4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zh-CN" altLang="en-US" sz="46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87" y="799329"/>
            <a:ext cx="6080522" cy="60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8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/>
      <p:bldP spid="34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4"/>
          <p:cNvGrpSpPr/>
          <p:nvPr/>
        </p:nvGrpSpPr>
        <p:grpSpPr>
          <a:xfrm rot="9900000">
            <a:off x="7611898" y="5093760"/>
            <a:ext cx="951441" cy="813426"/>
            <a:chOff x="2208213" y="4308475"/>
            <a:chExt cx="1313851" cy="1123184"/>
          </a:xfrm>
          <a:solidFill>
            <a:schemeClr val="accent4"/>
          </a:solidFill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auto">
            <a:xfrm rot="2700000">
              <a:off x="3093668" y="5003263"/>
              <a:ext cx="330801" cy="525991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 rot="17100000">
            <a:off x="4173320" y="5044968"/>
            <a:ext cx="951515" cy="813366"/>
            <a:chOff x="2208213" y="4308475"/>
            <a:chExt cx="1313851" cy="1123184"/>
          </a:xfrm>
          <a:solidFill>
            <a:schemeClr val="accent3"/>
          </a:solidFill>
        </p:grpSpPr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 rot="2700000">
              <a:off x="3093668" y="5003263"/>
              <a:ext cx="330801" cy="525991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18"/>
          <p:cNvGrpSpPr/>
          <p:nvPr/>
        </p:nvGrpSpPr>
        <p:grpSpPr>
          <a:xfrm flipH="1">
            <a:off x="7522842" y="2496044"/>
            <a:ext cx="951440" cy="813426"/>
            <a:chOff x="2208213" y="4308475"/>
            <a:chExt cx="1313851" cy="1123184"/>
          </a:xfrm>
          <a:solidFill>
            <a:schemeClr val="accent2"/>
          </a:solidFill>
        </p:grpSpPr>
        <p:sp>
          <p:nvSpPr>
            <p:cNvPr id="25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 rot="2700000">
              <a:off x="3093668" y="5003263"/>
              <a:ext cx="330801" cy="525991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Group 14"/>
          <p:cNvGrpSpPr/>
          <p:nvPr/>
        </p:nvGrpSpPr>
        <p:grpSpPr>
          <a:xfrm>
            <a:off x="4263273" y="2496044"/>
            <a:ext cx="951441" cy="813426"/>
            <a:chOff x="2208213" y="4308475"/>
            <a:chExt cx="1313851" cy="1123184"/>
          </a:xfrm>
        </p:grpSpPr>
        <p:sp>
          <p:nvSpPr>
            <p:cNvPr id="42" name="Oval 18"/>
            <p:cNvSpPr>
              <a:spLocks noChangeArrowheads="1"/>
            </p:cNvSpPr>
            <p:nvPr/>
          </p:nvSpPr>
          <p:spPr bwMode="auto">
            <a:xfrm>
              <a:off x="2208213" y="4308475"/>
              <a:ext cx="885825" cy="889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 rot="2700000">
              <a:off x="3093668" y="5003263"/>
              <a:ext cx="330801" cy="525991"/>
            </a:xfrm>
            <a:custGeom>
              <a:avLst/>
              <a:gdLst>
                <a:gd name="T0" fmla="*/ 0 w 161"/>
                <a:gd name="T1" fmla="*/ 0 h 256"/>
                <a:gd name="T2" fmla="*/ 0 w 161"/>
                <a:gd name="T3" fmla="*/ 256 h 256"/>
                <a:gd name="T4" fmla="*/ 161 w 161"/>
                <a:gd name="T5" fmla="*/ 128 h 256"/>
                <a:gd name="T6" fmla="*/ 0 w 161"/>
                <a:gd name="T7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1" h="256">
                  <a:moveTo>
                    <a:pt x="0" y="0"/>
                  </a:moveTo>
                  <a:lnTo>
                    <a:pt x="0" y="256"/>
                  </a:lnTo>
                  <a:lnTo>
                    <a:pt x="161" y="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79409" tIns="39705" rIns="79409" bIns="39705" numCol="1" anchor="t" anchorCtr="0" compatLnSpc="1">
              <a:prstTxWarp prst="textNoShape">
                <a:avLst/>
              </a:prstTxWarp>
            </a:bodyPr>
            <a:lstStyle/>
            <a:p>
              <a:endParaRPr lang="id-ID" sz="1050">
                <a:ln>
                  <a:solidFill>
                    <a:schemeClr val="bg2"/>
                  </a:solidFill>
                </a:ln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4" name="Text Placeholder 7"/>
          <p:cNvSpPr txBox="1">
            <a:spLocks/>
          </p:cNvSpPr>
          <p:nvPr/>
        </p:nvSpPr>
        <p:spPr>
          <a:xfrm>
            <a:off x="4254035" y="2567853"/>
            <a:ext cx="624041" cy="484740"/>
          </a:xfrm>
          <a:prstGeom prst="rect">
            <a:avLst/>
          </a:prstGeom>
        </p:spPr>
        <p:txBody>
          <a:bodyPr vert="horz" lIns="0" tIns="90216" rIns="0" bIns="90216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6" b="1" kern="1200">
                <a:ln>
                  <a:noFill/>
                </a:ln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964879" y="2524373"/>
            <a:ext cx="2055981" cy="42960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Text Placeholder 7"/>
          <p:cNvSpPr txBox="1">
            <a:spLocks/>
          </p:cNvSpPr>
          <p:nvPr/>
        </p:nvSpPr>
        <p:spPr>
          <a:xfrm>
            <a:off x="4212515" y="5330420"/>
            <a:ext cx="624041" cy="484740"/>
          </a:xfrm>
          <a:prstGeom prst="rect">
            <a:avLst/>
          </a:prstGeom>
        </p:spPr>
        <p:txBody>
          <a:bodyPr vert="horz" lIns="0" tIns="90216" rIns="0" bIns="90216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6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964879" y="5274660"/>
            <a:ext cx="2055981" cy="42960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Text Placeholder 7"/>
          <p:cNvSpPr txBox="1">
            <a:spLocks/>
          </p:cNvSpPr>
          <p:nvPr/>
        </p:nvSpPr>
        <p:spPr>
          <a:xfrm>
            <a:off x="7849723" y="2567853"/>
            <a:ext cx="624041" cy="484740"/>
          </a:xfrm>
          <a:prstGeom prst="rect">
            <a:avLst/>
          </a:prstGeom>
        </p:spPr>
        <p:txBody>
          <a:bodyPr vert="horz" lIns="0" tIns="90216" rIns="0" bIns="90216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6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8760114" y="2518843"/>
            <a:ext cx="2100598" cy="42960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Text Placeholder 7"/>
          <p:cNvSpPr txBox="1">
            <a:spLocks/>
          </p:cNvSpPr>
          <p:nvPr/>
        </p:nvSpPr>
        <p:spPr>
          <a:xfrm>
            <a:off x="7932663" y="5297155"/>
            <a:ext cx="624041" cy="484740"/>
          </a:xfrm>
          <a:prstGeom prst="rect">
            <a:avLst/>
          </a:prstGeom>
        </p:spPr>
        <p:txBody>
          <a:bodyPr vert="horz" lIns="0" tIns="90216" rIns="0" bIns="90216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966" b="1" kern="1200">
                <a:solidFill>
                  <a:schemeClr val="bg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8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51" name="Text Placeholder 2"/>
          <p:cNvSpPr txBox="1">
            <a:spLocks/>
          </p:cNvSpPr>
          <p:nvPr/>
        </p:nvSpPr>
        <p:spPr>
          <a:xfrm>
            <a:off x="8760114" y="5274660"/>
            <a:ext cx="2100598" cy="42960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890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Shape 1719"/>
          <p:cNvSpPr/>
          <p:nvPr/>
        </p:nvSpPr>
        <p:spPr>
          <a:xfrm>
            <a:off x="4796125" y="3874359"/>
            <a:ext cx="1558843" cy="1870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44" y="21600"/>
                </a:moveTo>
                <a:lnTo>
                  <a:pt x="17863" y="16372"/>
                </a:lnTo>
                <a:lnTo>
                  <a:pt x="21600" y="11064"/>
                </a:lnTo>
                <a:cubicBezTo>
                  <a:pt x="16705" y="10632"/>
                  <a:pt x="12832" y="7246"/>
                  <a:pt x="12619" y="3093"/>
                </a:cubicBezTo>
                <a:lnTo>
                  <a:pt x="6294" y="0"/>
                </a:lnTo>
                <a:lnTo>
                  <a:pt x="0" y="3080"/>
                </a:lnTo>
                <a:cubicBezTo>
                  <a:pt x="216" y="13022"/>
                  <a:pt x="9708" y="21118"/>
                  <a:pt x="21544" y="2160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9813" tIns="9813" rIns="9813" bIns="9813" anchor="ctr"/>
          <a:lstStyle/>
          <a:p>
            <a:pPr defTabSz="1177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Shape 1720"/>
          <p:cNvSpPr/>
          <p:nvPr/>
        </p:nvSpPr>
        <p:spPr>
          <a:xfrm>
            <a:off x="6166927" y="4188007"/>
            <a:ext cx="1870348" cy="1559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05"/>
                </a:moveTo>
                <a:lnTo>
                  <a:pt x="3079" y="21600"/>
                </a:lnTo>
                <a:cubicBezTo>
                  <a:pt x="13022" y="21383"/>
                  <a:pt x="21117" y="11891"/>
                  <a:pt x="21600" y="57"/>
                </a:cubicBezTo>
                <a:lnTo>
                  <a:pt x="16372" y="3738"/>
                </a:lnTo>
                <a:lnTo>
                  <a:pt x="11063" y="0"/>
                </a:lnTo>
                <a:cubicBezTo>
                  <a:pt x="10631" y="4895"/>
                  <a:pt x="7245" y="8768"/>
                  <a:pt x="3093" y="8981"/>
                </a:cubicBezTo>
                <a:cubicBezTo>
                  <a:pt x="3093" y="8981"/>
                  <a:pt x="0" y="15305"/>
                  <a:pt x="0" y="15305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9813" tIns="9813" rIns="9813" bIns="9813" anchor="ctr"/>
          <a:lstStyle/>
          <a:p>
            <a:pPr defTabSz="1177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4" name="Shape 1721"/>
          <p:cNvSpPr/>
          <p:nvPr/>
        </p:nvSpPr>
        <p:spPr>
          <a:xfrm>
            <a:off x="6468922" y="2520901"/>
            <a:ext cx="1558843" cy="1870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21"/>
                </a:moveTo>
                <a:cubicBezTo>
                  <a:pt x="21384" y="8578"/>
                  <a:pt x="11891" y="483"/>
                  <a:pt x="56" y="0"/>
                </a:cubicBezTo>
                <a:lnTo>
                  <a:pt x="3737" y="5228"/>
                </a:lnTo>
                <a:lnTo>
                  <a:pt x="0" y="10536"/>
                </a:lnTo>
                <a:cubicBezTo>
                  <a:pt x="4895" y="10968"/>
                  <a:pt x="8767" y="14353"/>
                  <a:pt x="8981" y="18507"/>
                </a:cubicBezTo>
                <a:lnTo>
                  <a:pt x="15305" y="21600"/>
                </a:lnTo>
                <a:cubicBezTo>
                  <a:pt x="15305" y="21600"/>
                  <a:pt x="21600" y="18521"/>
                  <a:pt x="21600" y="1852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9813" tIns="9813" rIns="9813" bIns="9813" anchor="ctr"/>
          <a:lstStyle/>
          <a:p>
            <a:pPr defTabSz="1177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Shape 1722"/>
          <p:cNvSpPr/>
          <p:nvPr/>
        </p:nvSpPr>
        <p:spPr>
          <a:xfrm>
            <a:off x="4796124" y="2520903"/>
            <a:ext cx="1870348" cy="1558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294"/>
                </a:moveTo>
                <a:lnTo>
                  <a:pt x="18521" y="0"/>
                </a:lnTo>
                <a:cubicBezTo>
                  <a:pt x="8577" y="216"/>
                  <a:pt x="483" y="9708"/>
                  <a:pt x="0" y="21544"/>
                </a:cubicBezTo>
                <a:lnTo>
                  <a:pt x="5227" y="17863"/>
                </a:lnTo>
                <a:lnTo>
                  <a:pt x="10537" y="21600"/>
                </a:lnTo>
                <a:cubicBezTo>
                  <a:pt x="10969" y="16705"/>
                  <a:pt x="14354" y="12832"/>
                  <a:pt x="18507" y="12619"/>
                </a:cubicBezTo>
                <a:cubicBezTo>
                  <a:pt x="18507" y="12619"/>
                  <a:pt x="21600" y="6294"/>
                  <a:pt x="21600" y="6294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813" tIns="9813" rIns="9813" bIns="9813" anchor="ctr"/>
          <a:lstStyle/>
          <a:p>
            <a:pPr defTabSz="1177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8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Text Placeholder 7"/>
          <p:cNvSpPr txBox="1">
            <a:spLocks/>
          </p:cNvSpPr>
          <p:nvPr/>
        </p:nvSpPr>
        <p:spPr>
          <a:xfrm>
            <a:off x="5460257" y="2946309"/>
            <a:ext cx="503766" cy="677727"/>
          </a:xfrm>
          <a:prstGeom prst="rect">
            <a:avLst/>
          </a:prstGeom>
        </p:spPr>
        <p:txBody>
          <a:bodyPr vert="horz" wrap="square" lIns="0" tIns="0" rIns="0" bIns="0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69" b="0" i="0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>
            <a:spLocks/>
          </p:cNvSpPr>
          <p:nvPr/>
        </p:nvSpPr>
        <p:spPr>
          <a:xfrm>
            <a:off x="5215688" y="4418415"/>
            <a:ext cx="503766" cy="677727"/>
          </a:xfrm>
          <a:prstGeom prst="rect">
            <a:avLst/>
          </a:prstGeom>
        </p:spPr>
        <p:txBody>
          <a:bodyPr vert="horz" wrap="square" lIns="0" tIns="0" rIns="0" bIns="0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69" b="0" i="0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7118389" y="3236217"/>
            <a:ext cx="508825" cy="679618"/>
          </a:xfrm>
          <a:prstGeom prst="rect">
            <a:avLst/>
          </a:prstGeom>
        </p:spPr>
        <p:txBody>
          <a:bodyPr vert="horz" wrap="square" lIns="0" tIns="0" rIns="0" bIns="0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69" b="0" i="0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6874397" y="4650801"/>
            <a:ext cx="508825" cy="679618"/>
          </a:xfrm>
          <a:prstGeom prst="rect">
            <a:avLst/>
          </a:prstGeom>
        </p:spPr>
        <p:txBody>
          <a:bodyPr vert="horz" wrap="square" lIns="0" tIns="0" rIns="0" bIns="0" anchor="ctr"/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69" b="0" i="0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文字内容</a:t>
            </a:r>
            <a:endParaRPr lang="es-ES_tradnl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0752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00"/>
                            </p:stCondLst>
                            <p:childTnLst>
                              <p:par>
                                <p:cTn id="58" presetID="9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6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50"/>
                            </p:stCondLst>
                            <p:childTnLst>
                              <p:par>
                                <p:cTn id="62" presetID="9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6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9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6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9" presetClass="entr" presetSubtype="16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in)">
                                      <p:cBhvr>
                                        <p:cTn id="7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1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6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1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6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 advAuto="0"/>
      <p:bldP spid="53" grpId="0" animBg="1" advAuto="0"/>
      <p:bldP spid="54" grpId="0" animBg="1" advAuto="0"/>
      <p:bldP spid="55" grpId="0" animBg="1" advAuto="0"/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4573878" y="1975586"/>
            <a:ext cx="4192258" cy="5257064"/>
            <a:chOff x="2977484" y="1071882"/>
            <a:chExt cx="3246853" cy="4071617"/>
          </a:xfrm>
        </p:grpSpPr>
        <p:pic>
          <p:nvPicPr>
            <p:cNvPr id="3483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484" y="1071882"/>
              <a:ext cx="3246853" cy="407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402791" y="1409022"/>
              <a:ext cx="2066021" cy="2740346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64307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8969744" y="2484865"/>
            <a:ext cx="3148260" cy="1095314"/>
            <a:chOff x="6597339" y="1985092"/>
            <a:chExt cx="2240006" cy="778278"/>
          </a:xfrm>
        </p:grpSpPr>
        <p:grpSp>
          <p:nvGrpSpPr>
            <p:cNvPr id="4" name="Group 84"/>
            <p:cNvGrpSpPr>
              <a:grpSpLocks noChangeAspect="1"/>
            </p:cNvGrpSpPr>
            <p:nvPr/>
          </p:nvGrpSpPr>
          <p:grpSpPr>
            <a:xfrm>
              <a:off x="6597339" y="1985092"/>
              <a:ext cx="432000" cy="432000"/>
              <a:chOff x="7275513" y="5302250"/>
              <a:chExt cx="1012825" cy="1012825"/>
            </a:xfrm>
            <a:solidFill>
              <a:schemeClr val="accent1"/>
            </a:solidFill>
          </p:grpSpPr>
          <p:sp>
            <p:nvSpPr>
              <p:cNvPr id="7" name="Freeform 34"/>
              <p:cNvSpPr>
                <a:spLocks/>
              </p:cNvSpPr>
              <p:nvPr/>
            </p:nvSpPr>
            <p:spPr bwMode="auto">
              <a:xfrm>
                <a:off x="7467601" y="5521325"/>
                <a:ext cx="608013" cy="606425"/>
              </a:xfrm>
              <a:custGeom>
                <a:avLst/>
                <a:gdLst>
                  <a:gd name="T0" fmla="*/ 189 w 211"/>
                  <a:gd name="T1" fmla="*/ 85 h 211"/>
                  <a:gd name="T2" fmla="*/ 187 w 211"/>
                  <a:gd name="T3" fmla="*/ 64 h 211"/>
                  <a:gd name="T4" fmla="*/ 192 w 211"/>
                  <a:gd name="T5" fmla="*/ 41 h 211"/>
                  <a:gd name="T6" fmla="*/ 179 w 211"/>
                  <a:gd name="T7" fmla="*/ 31 h 211"/>
                  <a:gd name="T8" fmla="*/ 170 w 211"/>
                  <a:gd name="T9" fmla="*/ 36 h 211"/>
                  <a:gd name="T10" fmla="*/ 164 w 211"/>
                  <a:gd name="T11" fmla="*/ 34 h 211"/>
                  <a:gd name="T12" fmla="*/ 155 w 211"/>
                  <a:gd name="T13" fmla="*/ 26 h 211"/>
                  <a:gd name="T14" fmla="*/ 148 w 211"/>
                  <a:gd name="T15" fmla="*/ 20 h 211"/>
                  <a:gd name="T16" fmla="*/ 149 w 211"/>
                  <a:gd name="T17" fmla="*/ 11 h 211"/>
                  <a:gd name="T18" fmla="*/ 125 w 211"/>
                  <a:gd name="T19" fmla="*/ 5 h 211"/>
                  <a:gd name="T20" fmla="*/ 106 w 211"/>
                  <a:gd name="T21" fmla="*/ 1 h 211"/>
                  <a:gd name="T22" fmla="*/ 89 w 211"/>
                  <a:gd name="T23" fmla="*/ 2 h 211"/>
                  <a:gd name="T24" fmla="*/ 88 w 211"/>
                  <a:gd name="T25" fmla="*/ 7 h 211"/>
                  <a:gd name="T26" fmla="*/ 99 w 211"/>
                  <a:gd name="T27" fmla="*/ 3 h 211"/>
                  <a:gd name="T28" fmla="*/ 101 w 211"/>
                  <a:gd name="T29" fmla="*/ 13 h 211"/>
                  <a:gd name="T30" fmla="*/ 83 w 211"/>
                  <a:gd name="T31" fmla="*/ 23 h 211"/>
                  <a:gd name="T32" fmla="*/ 87 w 211"/>
                  <a:gd name="T33" fmla="*/ 31 h 211"/>
                  <a:gd name="T34" fmla="*/ 96 w 211"/>
                  <a:gd name="T35" fmla="*/ 25 h 211"/>
                  <a:gd name="T36" fmla="*/ 108 w 211"/>
                  <a:gd name="T37" fmla="*/ 30 h 211"/>
                  <a:gd name="T38" fmla="*/ 118 w 211"/>
                  <a:gd name="T39" fmla="*/ 29 h 211"/>
                  <a:gd name="T40" fmla="*/ 130 w 211"/>
                  <a:gd name="T41" fmla="*/ 32 h 211"/>
                  <a:gd name="T42" fmla="*/ 128 w 211"/>
                  <a:gd name="T43" fmla="*/ 37 h 211"/>
                  <a:gd name="T44" fmla="*/ 116 w 211"/>
                  <a:gd name="T45" fmla="*/ 43 h 211"/>
                  <a:gd name="T46" fmla="*/ 117 w 211"/>
                  <a:gd name="T47" fmla="*/ 50 h 211"/>
                  <a:gd name="T48" fmla="*/ 113 w 211"/>
                  <a:gd name="T49" fmla="*/ 58 h 211"/>
                  <a:gd name="T50" fmla="*/ 110 w 211"/>
                  <a:gd name="T51" fmla="*/ 91 h 211"/>
                  <a:gd name="T52" fmla="*/ 104 w 211"/>
                  <a:gd name="T53" fmla="*/ 97 h 211"/>
                  <a:gd name="T54" fmla="*/ 88 w 211"/>
                  <a:gd name="T55" fmla="*/ 77 h 211"/>
                  <a:gd name="T56" fmla="*/ 57 w 211"/>
                  <a:gd name="T57" fmla="*/ 83 h 211"/>
                  <a:gd name="T58" fmla="*/ 73 w 211"/>
                  <a:gd name="T59" fmla="*/ 89 h 211"/>
                  <a:gd name="T60" fmla="*/ 75 w 211"/>
                  <a:gd name="T61" fmla="*/ 94 h 211"/>
                  <a:gd name="T62" fmla="*/ 63 w 211"/>
                  <a:gd name="T63" fmla="*/ 97 h 211"/>
                  <a:gd name="T64" fmla="*/ 62 w 211"/>
                  <a:gd name="T65" fmla="*/ 105 h 211"/>
                  <a:gd name="T66" fmla="*/ 70 w 211"/>
                  <a:gd name="T67" fmla="*/ 110 h 211"/>
                  <a:gd name="T68" fmla="*/ 84 w 211"/>
                  <a:gd name="T69" fmla="*/ 107 h 211"/>
                  <a:gd name="T70" fmla="*/ 99 w 211"/>
                  <a:gd name="T71" fmla="*/ 114 h 211"/>
                  <a:gd name="T72" fmla="*/ 116 w 211"/>
                  <a:gd name="T73" fmla="*/ 109 h 211"/>
                  <a:gd name="T74" fmla="*/ 118 w 211"/>
                  <a:gd name="T75" fmla="*/ 131 h 211"/>
                  <a:gd name="T76" fmla="*/ 109 w 211"/>
                  <a:gd name="T77" fmla="*/ 159 h 211"/>
                  <a:gd name="T78" fmla="*/ 90 w 211"/>
                  <a:gd name="T79" fmla="*/ 189 h 211"/>
                  <a:gd name="T80" fmla="*/ 82 w 211"/>
                  <a:gd name="T81" fmla="*/ 197 h 211"/>
                  <a:gd name="T82" fmla="*/ 79 w 211"/>
                  <a:gd name="T83" fmla="*/ 181 h 211"/>
                  <a:gd name="T84" fmla="*/ 78 w 211"/>
                  <a:gd name="T85" fmla="*/ 159 h 211"/>
                  <a:gd name="T86" fmla="*/ 63 w 211"/>
                  <a:gd name="T87" fmla="*/ 132 h 211"/>
                  <a:gd name="T88" fmla="*/ 72 w 211"/>
                  <a:gd name="T89" fmla="*/ 125 h 211"/>
                  <a:gd name="T90" fmla="*/ 60 w 211"/>
                  <a:gd name="T91" fmla="*/ 115 h 211"/>
                  <a:gd name="T92" fmla="*/ 55 w 211"/>
                  <a:gd name="T93" fmla="*/ 102 h 211"/>
                  <a:gd name="T94" fmla="*/ 50 w 211"/>
                  <a:gd name="T95" fmla="*/ 89 h 211"/>
                  <a:gd name="T96" fmla="*/ 38 w 211"/>
                  <a:gd name="T97" fmla="*/ 78 h 211"/>
                  <a:gd name="T98" fmla="*/ 37 w 211"/>
                  <a:gd name="T99" fmla="*/ 91 h 211"/>
                  <a:gd name="T100" fmla="*/ 30 w 211"/>
                  <a:gd name="T101" fmla="*/ 91 h 211"/>
                  <a:gd name="T102" fmla="*/ 32 w 211"/>
                  <a:gd name="T103" fmla="*/ 52 h 211"/>
                  <a:gd name="T104" fmla="*/ 20 w 211"/>
                  <a:gd name="T105" fmla="*/ 148 h 211"/>
                  <a:gd name="T106" fmla="*/ 167 w 211"/>
                  <a:gd name="T107" fmla="*/ 185 h 211"/>
                  <a:gd name="T108" fmla="*/ 160 w 211"/>
                  <a:gd name="T109" fmla="*/ 127 h 211"/>
                  <a:gd name="T110" fmla="*/ 184 w 211"/>
                  <a:gd name="T111" fmla="*/ 133 h 211"/>
                  <a:gd name="T112" fmla="*/ 201 w 211"/>
                  <a:gd name="T113" fmla="*/ 146 h 211"/>
                  <a:gd name="T114" fmla="*/ 206 w 211"/>
                  <a:gd name="T115" fmla="*/ 10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1" h="211">
                    <a:moveTo>
                      <a:pt x="196" y="93"/>
                    </a:moveTo>
                    <a:cubicBezTo>
                      <a:pt x="195" y="88"/>
                      <a:pt x="194" y="87"/>
                      <a:pt x="189" y="85"/>
                    </a:cubicBezTo>
                    <a:cubicBezTo>
                      <a:pt x="183" y="84"/>
                      <a:pt x="181" y="81"/>
                      <a:pt x="183" y="76"/>
                    </a:cubicBezTo>
                    <a:cubicBezTo>
                      <a:pt x="184" y="72"/>
                      <a:pt x="186" y="68"/>
                      <a:pt x="187" y="64"/>
                    </a:cubicBezTo>
                    <a:cubicBezTo>
                      <a:pt x="189" y="61"/>
                      <a:pt x="190" y="57"/>
                      <a:pt x="189" y="52"/>
                    </a:cubicBezTo>
                    <a:cubicBezTo>
                      <a:pt x="188" y="48"/>
                      <a:pt x="189" y="44"/>
                      <a:pt x="192" y="41"/>
                    </a:cubicBezTo>
                    <a:cubicBezTo>
                      <a:pt x="189" y="37"/>
                      <a:pt x="186" y="34"/>
                      <a:pt x="182" y="30"/>
                    </a:cubicBezTo>
                    <a:cubicBezTo>
                      <a:pt x="181" y="28"/>
                      <a:pt x="180" y="29"/>
                      <a:pt x="179" y="31"/>
                    </a:cubicBezTo>
                    <a:cubicBezTo>
                      <a:pt x="179" y="32"/>
                      <a:pt x="179" y="33"/>
                      <a:pt x="179" y="33"/>
                    </a:cubicBezTo>
                    <a:cubicBezTo>
                      <a:pt x="178" y="38"/>
                      <a:pt x="174" y="39"/>
                      <a:pt x="170" y="36"/>
                    </a:cubicBezTo>
                    <a:cubicBezTo>
                      <a:pt x="170" y="36"/>
                      <a:pt x="169" y="35"/>
                      <a:pt x="168" y="35"/>
                    </a:cubicBezTo>
                    <a:cubicBezTo>
                      <a:pt x="167" y="34"/>
                      <a:pt x="165" y="34"/>
                      <a:pt x="164" y="34"/>
                    </a:cubicBezTo>
                    <a:cubicBezTo>
                      <a:pt x="160" y="35"/>
                      <a:pt x="159" y="34"/>
                      <a:pt x="159" y="30"/>
                    </a:cubicBezTo>
                    <a:cubicBezTo>
                      <a:pt x="160" y="27"/>
                      <a:pt x="159" y="25"/>
                      <a:pt x="155" y="26"/>
                    </a:cubicBezTo>
                    <a:cubicBezTo>
                      <a:pt x="154" y="26"/>
                      <a:pt x="153" y="26"/>
                      <a:pt x="152" y="26"/>
                    </a:cubicBezTo>
                    <a:cubicBezTo>
                      <a:pt x="149" y="26"/>
                      <a:pt x="147" y="23"/>
                      <a:pt x="148" y="20"/>
                    </a:cubicBezTo>
                    <a:cubicBezTo>
                      <a:pt x="148" y="18"/>
                      <a:pt x="149" y="17"/>
                      <a:pt x="149" y="15"/>
                    </a:cubicBezTo>
                    <a:cubicBezTo>
                      <a:pt x="150" y="14"/>
                      <a:pt x="150" y="12"/>
                      <a:pt x="149" y="11"/>
                    </a:cubicBezTo>
                    <a:cubicBezTo>
                      <a:pt x="147" y="9"/>
                      <a:pt x="144" y="7"/>
                      <a:pt x="141" y="5"/>
                    </a:cubicBezTo>
                    <a:cubicBezTo>
                      <a:pt x="136" y="1"/>
                      <a:pt x="130" y="4"/>
                      <a:pt x="125" y="5"/>
                    </a:cubicBezTo>
                    <a:cubicBezTo>
                      <a:pt x="124" y="9"/>
                      <a:pt x="124" y="10"/>
                      <a:pt x="119" y="9"/>
                    </a:cubicBezTo>
                    <a:cubicBezTo>
                      <a:pt x="114" y="7"/>
                      <a:pt x="110" y="5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99" y="1"/>
                      <a:pt x="94" y="1"/>
                      <a:pt x="89" y="2"/>
                    </a:cubicBezTo>
                    <a:cubicBezTo>
                      <a:pt x="88" y="2"/>
                      <a:pt x="87" y="3"/>
                      <a:pt x="87" y="4"/>
                    </a:cubicBezTo>
                    <a:cubicBezTo>
                      <a:pt x="87" y="5"/>
                      <a:pt x="87" y="6"/>
                      <a:pt x="88" y="7"/>
                    </a:cubicBezTo>
                    <a:cubicBezTo>
                      <a:pt x="90" y="7"/>
                      <a:pt x="92" y="7"/>
                      <a:pt x="93" y="6"/>
                    </a:cubicBezTo>
                    <a:cubicBezTo>
                      <a:pt x="95" y="5"/>
                      <a:pt x="97" y="4"/>
                      <a:pt x="99" y="3"/>
                    </a:cubicBezTo>
                    <a:cubicBezTo>
                      <a:pt x="102" y="2"/>
                      <a:pt x="103" y="2"/>
                      <a:pt x="104" y="5"/>
                    </a:cubicBezTo>
                    <a:cubicBezTo>
                      <a:pt x="105" y="8"/>
                      <a:pt x="104" y="11"/>
                      <a:pt x="101" y="13"/>
                    </a:cubicBezTo>
                    <a:cubicBezTo>
                      <a:pt x="98" y="15"/>
                      <a:pt x="94" y="17"/>
                      <a:pt x="90" y="19"/>
                    </a:cubicBezTo>
                    <a:cubicBezTo>
                      <a:pt x="88" y="20"/>
                      <a:pt x="85" y="22"/>
                      <a:pt x="83" y="23"/>
                    </a:cubicBezTo>
                    <a:cubicBezTo>
                      <a:pt x="81" y="25"/>
                      <a:pt x="79" y="27"/>
                      <a:pt x="81" y="30"/>
                    </a:cubicBezTo>
                    <a:cubicBezTo>
                      <a:pt x="82" y="32"/>
                      <a:pt x="85" y="31"/>
                      <a:pt x="87" y="31"/>
                    </a:cubicBezTo>
                    <a:cubicBezTo>
                      <a:pt x="89" y="30"/>
                      <a:pt x="91" y="29"/>
                      <a:pt x="93" y="28"/>
                    </a:cubicBezTo>
                    <a:cubicBezTo>
                      <a:pt x="94" y="27"/>
                      <a:pt x="95" y="26"/>
                      <a:pt x="96" y="25"/>
                    </a:cubicBezTo>
                    <a:cubicBezTo>
                      <a:pt x="98" y="24"/>
                      <a:pt x="99" y="24"/>
                      <a:pt x="100" y="27"/>
                    </a:cubicBezTo>
                    <a:cubicBezTo>
                      <a:pt x="102" y="31"/>
                      <a:pt x="105" y="32"/>
                      <a:pt x="108" y="30"/>
                    </a:cubicBezTo>
                    <a:cubicBezTo>
                      <a:pt x="110" y="29"/>
                      <a:pt x="111" y="27"/>
                      <a:pt x="113" y="26"/>
                    </a:cubicBezTo>
                    <a:cubicBezTo>
                      <a:pt x="116" y="25"/>
                      <a:pt x="118" y="26"/>
                      <a:pt x="118" y="29"/>
                    </a:cubicBezTo>
                    <a:cubicBezTo>
                      <a:pt x="119" y="33"/>
                      <a:pt x="120" y="34"/>
                      <a:pt x="124" y="33"/>
                    </a:cubicBezTo>
                    <a:cubicBezTo>
                      <a:pt x="126" y="33"/>
                      <a:pt x="128" y="33"/>
                      <a:pt x="130" y="32"/>
                    </a:cubicBezTo>
                    <a:cubicBezTo>
                      <a:pt x="130" y="33"/>
                      <a:pt x="131" y="33"/>
                      <a:pt x="131" y="33"/>
                    </a:cubicBezTo>
                    <a:cubicBezTo>
                      <a:pt x="130" y="34"/>
                      <a:pt x="130" y="36"/>
                      <a:pt x="128" y="37"/>
                    </a:cubicBezTo>
                    <a:cubicBezTo>
                      <a:pt x="127" y="39"/>
                      <a:pt x="124" y="40"/>
                      <a:pt x="122" y="41"/>
                    </a:cubicBezTo>
                    <a:cubicBezTo>
                      <a:pt x="119" y="42"/>
                      <a:pt x="116" y="43"/>
                      <a:pt x="116" y="43"/>
                    </a:cubicBezTo>
                    <a:cubicBezTo>
                      <a:pt x="116" y="43"/>
                      <a:pt x="120" y="45"/>
                      <a:pt x="118" y="46"/>
                    </a:cubicBezTo>
                    <a:cubicBezTo>
                      <a:pt x="114" y="47"/>
                      <a:pt x="108" y="53"/>
                      <a:pt x="117" y="50"/>
                    </a:cubicBezTo>
                    <a:cubicBezTo>
                      <a:pt x="118" y="50"/>
                      <a:pt x="120" y="50"/>
                      <a:pt x="122" y="49"/>
                    </a:cubicBezTo>
                    <a:cubicBezTo>
                      <a:pt x="120" y="54"/>
                      <a:pt x="116" y="56"/>
                      <a:pt x="113" y="58"/>
                    </a:cubicBezTo>
                    <a:cubicBezTo>
                      <a:pt x="102" y="64"/>
                      <a:pt x="101" y="79"/>
                      <a:pt x="107" y="86"/>
                    </a:cubicBezTo>
                    <a:cubicBezTo>
                      <a:pt x="108" y="88"/>
                      <a:pt x="109" y="89"/>
                      <a:pt x="110" y="91"/>
                    </a:cubicBezTo>
                    <a:cubicBezTo>
                      <a:pt x="111" y="93"/>
                      <a:pt x="111" y="96"/>
                      <a:pt x="109" y="97"/>
                    </a:cubicBezTo>
                    <a:cubicBezTo>
                      <a:pt x="108" y="98"/>
                      <a:pt x="105" y="97"/>
                      <a:pt x="104" y="97"/>
                    </a:cubicBezTo>
                    <a:cubicBezTo>
                      <a:pt x="101" y="94"/>
                      <a:pt x="98" y="92"/>
                      <a:pt x="96" y="89"/>
                    </a:cubicBezTo>
                    <a:cubicBezTo>
                      <a:pt x="93" y="85"/>
                      <a:pt x="91" y="81"/>
                      <a:pt x="88" y="77"/>
                    </a:cubicBezTo>
                    <a:cubicBezTo>
                      <a:pt x="78" y="66"/>
                      <a:pt x="66" y="68"/>
                      <a:pt x="57" y="77"/>
                    </a:cubicBezTo>
                    <a:cubicBezTo>
                      <a:pt x="54" y="79"/>
                      <a:pt x="55" y="81"/>
                      <a:pt x="57" y="83"/>
                    </a:cubicBezTo>
                    <a:cubicBezTo>
                      <a:pt x="58" y="83"/>
                      <a:pt x="59" y="84"/>
                      <a:pt x="60" y="84"/>
                    </a:cubicBezTo>
                    <a:cubicBezTo>
                      <a:pt x="65" y="86"/>
                      <a:pt x="69" y="88"/>
                      <a:pt x="73" y="89"/>
                    </a:cubicBezTo>
                    <a:cubicBezTo>
                      <a:pt x="74" y="90"/>
                      <a:pt x="75" y="90"/>
                      <a:pt x="76" y="91"/>
                    </a:cubicBezTo>
                    <a:cubicBezTo>
                      <a:pt x="77" y="92"/>
                      <a:pt x="77" y="93"/>
                      <a:pt x="75" y="94"/>
                    </a:cubicBezTo>
                    <a:cubicBezTo>
                      <a:pt x="74" y="95"/>
                      <a:pt x="72" y="95"/>
                      <a:pt x="71" y="95"/>
                    </a:cubicBezTo>
                    <a:cubicBezTo>
                      <a:pt x="68" y="96"/>
                      <a:pt x="65" y="96"/>
                      <a:pt x="63" y="97"/>
                    </a:cubicBezTo>
                    <a:cubicBezTo>
                      <a:pt x="61" y="98"/>
                      <a:pt x="59" y="100"/>
                      <a:pt x="59" y="101"/>
                    </a:cubicBezTo>
                    <a:cubicBezTo>
                      <a:pt x="59" y="102"/>
                      <a:pt x="61" y="104"/>
                      <a:pt x="62" y="105"/>
                    </a:cubicBezTo>
                    <a:cubicBezTo>
                      <a:pt x="63" y="106"/>
                      <a:pt x="64" y="106"/>
                      <a:pt x="65" y="107"/>
                    </a:cubicBezTo>
                    <a:cubicBezTo>
                      <a:pt x="67" y="108"/>
                      <a:pt x="69" y="109"/>
                      <a:pt x="70" y="110"/>
                    </a:cubicBezTo>
                    <a:cubicBezTo>
                      <a:pt x="72" y="113"/>
                      <a:pt x="74" y="113"/>
                      <a:pt x="76" y="112"/>
                    </a:cubicBezTo>
                    <a:cubicBezTo>
                      <a:pt x="79" y="110"/>
                      <a:pt x="81" y="109"/>
                      <a:pt x="84" y="107"/>
                    </a:cubicBezTo>
                    <a:cubicBezTo>
                      <a:pt x="87" y="105"/>
                      <a:pt x="87" y="105"/>
                      <a:pt x="89" y="108"/>
                    </a:cubicBezTo>
                    <a:cubicBezTo>
                      <a:pt x="91" y="112"/>
                      <a:pt x="94" y="115"/>
                      <a:pt x="99" y="114"/>
                    </a:cubicBezTo>
                    <a:cubicBezTo>
                      <a:pt x="102" y="114"/>
                      <a:pt x="106" y="112"/>
                      <a:pt x="109" y="111"/>
                    </a:cubicBezTo>
                    <a:cubicBezTo>
                      <a:pt x="111" y="110"/>
                      <a:pt x="113" y="109"/>
                      <a:pt x="116" y="109"/>
                    </a:cubicBezTo>
                    <a:cubicBezTo>
                      <a:pt x="121" y="108"/>
                      <a:pt x="124" y="112"/>
                      <a:pt x="124" y="118"/>
                    </a:cubicBezTo>
                    <a:cubicBezTo>
                      <a:pt x="125" y="124"/>
                      <a:pt x="122" y="128"/>
                      <a:pt x="118" y="131"/>
                    </a:cubicBezTo>
                    <a:cubicBezTo>
                      <a:pt x="114" y="135"/>
                      <a:pt x="112" y="139"/>
                      <a:pt x="114" y="145"/>
                    </a:cubicBezTo>
                    <a:cubicBezTo>
                      <a:pt x="116" y="150"/>
                      <a:pt x="114" y="155"/>
                      <a:pt x="109" y="159"/>
                    </a:cubicBezTo>
                    <a:cubicBezTo>
                      <a:pt x="106" y="162"/>
                      <a:pt x="103" y="164"/>
                      <a:pt x="99" y="167"/>
                    </a:cubicBezTo>
                    <a:cubicBezTo>
                      <a:pt x="95" y="169"/>
                      <a:pt x="89" y="184"/>
                      <a:pt x="90" y="189"/>
                    </a:cubicBezTo>
                    <a:cubicBezTo>
                      <a:pt x="90" y="190"/>
                      <a:pt x="91" y="191"/>
                      <a:pt x="90" y="192"/>
                    </a:cubicBezTo>
                    <a:cubicBezTo>
                      <a:pt x="90" y="197"/>
                      <a:pt x="87" y="196"/>
                      <a:pt x="82" y="197"/>
                    </a:cubicBezTo>
                    <a:cubicBezTo>
                      <a:pt x="79" y="198"/>
                      <a:pt x="80" y="192"/>
                      <a:pt x="79" y="189"/>
                    </a:cubicBezTo>
                    <a:cubicBezTo>
                      <a:pt x="78" y="186"/>
                      <a:pt x="78" y="183"/>
                      <a:pt x="79" y="181"/>
                    </a:cubicBezTo>
                    <a:cubicBezTo>
                      <a:pt x="79" y="178"/>
                      <a:pt x="81" y="176"/>
                      <a:pt x="81" y="173"/>
                    </a:cubicBezTo>
                    <a:cubicBezTo>
                      <a:pt x="83" y="168"/>
                      <a:pt x="82" y="163"/>
                      <a:pt x="78" y="159"/>
                    </a:cubicBezTo>
                    <a:cubicBezTo>
                      <a:pt x="76" y="158"/>
                      <a:pt x="74" y="156"/>
                      <a:pt x="73" y="154"/>
                    </a:cubicBezTo>
                    <a:cubicBezTo>
                      <a:pt x="66" y="148"/>
                      <a:pt x="63" y="141"/>
                      <a:pt x="63" y="132"/>
                    </a:cubicBezTo>
                    <a:cubicBezTo>
                      <a:pt x="63" y="128"/>
                      <a:pt x="65" y="126"/>
                      <a:pt x="69" y="126"/>
                    </a:cubicBezTo>
                    <a:cubicBezTo>
                      <a:pt x="70" y="126"/>
                      <a:pt x="71" y="125"/>
                      <a:pt x="72" y="125"/>
                    </a:cubicBezTo>
                    <a:cubicBezTo>
                      <a:pt x="71" y="122"/>
                      <a:pt x="70" y="120"/>
                      <a:pt x="66" y="120"/>
                    </a:cubicBezTo>
                    <a:cubicBezTo>
                      <a:pt x="63" y="120"/>
                      <a:pt x="61" y="118"/>
                      <a:pt x="60" y="115"/>
                    </a:cubicBezTo>
                    <a:cubicBezTo>
                      <a:pt x="59" y="114"/>
                      <a:pt x="59" y="112"/>
                      <a:pt x="59" y="111"/>
                    </a:cubicBezTo>
                    <a:cubicBezTo>
                      <a:pt x="57" y="108"/>
                      <a:pt x="57" y="104"/>
                      <a:pt x="55" y="102"/>
                    </a:cubicBezTo>
                    <a:cubicBezTo>
                      <a:pt x="53" y="99"/>
                      <a:pt x="52" y="97"/>
                      <a:pt x="52" y="94"/>
                    </a:cubicBezTo>
                    <a:cubicBezTo>
                      <a:pt x="52" y="92"/>
                      <a:pt x="51" y="91"/>
                      <a:pt x="50" y="89"/>
                    </a:cubicBezTo>
                    <a:cubicBezTo>
                      <a:pt x="47" y="87"/>
                      <a:pt x="45" y="84"/>
                      <a:pt x="42" y="82"/>
                    </a:cubicBezTo>
                    <a:cubicBezTo>
                      <a:pt x="41" y="81"/>
                      <a:pt x="40" y="80"/>
                      <a:pt x="38" y="78"/>
                    </a:cubicBezTo>
                    <a:cubicBezTo>
                      <a:pt x="38" y="81"/>
                      <a:pt x="38" y="83"/>
                      <a:pt x="38" y="84"/>
                    </a:cubicBezTo>
                    <a:cubicBezTo>
                      <a:pt x="38" y="86"/>
                      <a:pt x="38" y="89"/>
                      <a:pt x="37" y="91"/>
                    </a:cubicBezTo>
                    <a:cubicBezTo>
                      <a:pt x="37" y="92"/>
                      <a:pt x="35" y="94"/>
                      <a:pt x="34" y="94"/>
                    </a:cubicBezTo>
                    <a:cubicBezTo>
                      <a:pt x="33" y="94"/>
                      <a:pt x="31" y="92"/>
                      <a:pt x="30" y="91"/>
                    </a:cubicBezTo>
                    <a:cubicBezTo>
                      <a:pt x="30" y="89"/>
                      <a:pt x="30" y="86"/>
                      <a:pt x="30" y="84"/>
                    </a:cubicBezTo>
                    <a:cubicBezTo>
                      <a:pt x="32" y="73"/>
                      <a:pt x="33" y="62"/>
                      <a:pt x="32" y="52"/>
                    </a:cubicBezTo>
                    <a:cubicBezTo>
                      <a:pt x="32" y="48"/>
                      <a:pt x="31" y="44"/>
                      <a:pt x="30" y="39"/>
                    </a:cubicBezTo>
                    <a:cubicBezTo>
                      <a:pt x="10" y="64"/>
                      <a:pt x="0" y="108"/>
                      <a:pt x="20" y="148"/>
                    </a:cubicBezTo>
                    <a:cubicBezTo>
                      <a:pt x="42" y="190"/>
                      <a:pt x="89" y="211"/>
                      <a:pt x="135" y="199"/>
                    </a:cubicBezTo>
                    <a:cubicBezTo>
                      <a:pt x="147" y="196"/>
                      <a:pt x="158" y="191"/>
                      <a:pt x="167" y="185"/>
                    </a:cubicBezTo>
                    <a:cubicBezTo>
                      <a:pt x="162" y="183"/>
                      <a:pt x="155" y="180"/>
                      <a:pt x="154" y="161"/>
                    </a:cubicBezTo>
                    <a:cubicBezTo>
                      <a:pt x="153" y="133"/>
                      <a:pt x="157" y="127"/>
                      <a:pt x="160" y="127"/>
                    </a:cubicBezTo>
                    <a:cubicBezTo>
                      <a:pt x="162" y="127"/>
                      <a:pt x="164" y="126"/>
                      <a:pt x="172" y="134"/>
                    </a:cubicBezTo>
                    <a:cubicBezTo>
                      <a:pt x="179" y="143"/>
                      <a:pt x="183" y="139"/>
                      <a:pt x="184" y="133"/>
                    </a:cubicBezTo>
                    <a:cubicBezTo>
                      <a:pt x="184" y="127"/>
                      <a:pt x="190" y="118"/>
                      <a:pt x="193" y="127"/>
                    </a:cubicBezTo>
                    <a:cubicBezTo>
                      <a:pt x="194" y="133"/>
                      <a:pt x="198" y="141"/>
                      <a:pt x="201" y="146"/>
                    </a:cubicBezTo>
                    <a:cubicBezTo>
                      <a:pt x="207" y="135"/>
                      <a:pt x="210" y="123"/>
                      <a:pt x="211" y="111"/>
                    </a:cubicBezTo>
                    <a:cubicBezTo>
                      <a:pt x="209" y="110"/>
                      <a:pt x="208" y="110"/>
                      <a:pt x="206" y="109"/>
                    </a:cubicBezTo>
                    <a:cubicBezTo>
                      <a:pt x="200" y="106"/>
                      <a:pt x="196" y="101"/>
                      <a:pt x="196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" name="Freeform 35"/>
              <p:cNvSpPr>
                <a:spLocks noEditPoints="1"/>
              </p:cNvSpPr>
              <p:nvPr/>
            </p:nvSpPr>
            <p:spPr bwMode="auto">
              <a:xfrm>
                <a:off x="7275513" y="5302250"/>
                <a:ext cx="1012825" cy="1012825"/>
              </a:xfrm>
              <a:custGeom>
                <a:avLst/>
                <a:gdLst>
                  <a:gd name="T0" fmla="*/ 176 w 352"/>
                  <a:gd name="T1" fmla="*/ 0 h 352"/>
                  <a:gd name="T2" fmla="*/ 0 w 352"/>
                  <a:gd name="T3" fmla="*/ 176 h 352"/>
                  <a:gd name="T4" fmla="*/ 176 w 352"/>
                  <a:gd name="T5" fmla="*/ 352 h 352"/>
                  <a:gd name="T6" fmla="*/ 352 w 352"/>
                  <a:gd name="T7" fmla="*/ 176 h 352"/>
                  <a:gd name="T8" fmla="*/ 176 w 352"/>
                  <a:gd name="T9" fmla="*/ 0 h 352"/>
                  <a:gd name="T10" fmla="*/ 258 w 352"/>
                  <a:gd name="T11" fmla="*/ 261 h 352"/>
                  <a:gd name="T12" fmla="*/ 188 w 352"/>
                  <a:gd name="T13" fmla="*/ 294 h 352"/>
                  <a:gd name="T14" fmla="*/ 96 w 352"/>
                  <a:gd name="T15" fmla="*/ 263 h 352"/>
                  <a:gd name="T16" fmla="*/ 59 w 352"/>
                  <a:gd name="T17" fmla="*/ 189 h 352"/>
                  <a:gd name="T18" fmla="*/ 157 w 352"/>
                  <a:gd name="T19" fmla="*/ 60 h 352"/>
                  <a:gd name="T20" fmla="*/ 175 w 352"/>
                  <a:gd name="T21" fmla="*/ 58 h 352"/>
                  <a:gd name="T22" fmla="*/ 176 w 352"/>
                  <a:gd name="T23" fmla="*/ 58 h 352"/>
                  <a:gd name="T24" fmla="*/ 196 w 352"/>
                  <a:gd name="T25" fmla="*/ 60 h 352"/>
                  <a:gd name="T26" fmla="*/ 272 w 352"/>
                  <a:gd name="T27" fmla="*/ 108 h 352"/>
                  <a:gd name="T28" fmla="*/ 293 w 352"/>
                  <a:gd name="T29" fmla="*/ 162 h 352"/>
                  <a:gd name="T30" fmla="*/ 258 w 352"/>
                  <a:gd name="T31" fmla="*/ 26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2" h="352">
                    <a:moveTo>
                      <a:pt x="176" y="0"/>
                    </a:move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lose/>
                    <a:moveTo>
                      <a:pt x="258" y="261"/>
                    </a:moveTo>
                    <a:cubicBezTo>
                      <a:pt x="238" y="280"/>
                      <a:pt x="215" y="291"/>
                      <a:pt x="188" y="294"/>
                    </a:cubicBezTo>
                    <a:cubicBezTo>
                      <a:pt x="153" y="297"/>
                      <a:pt x="122" y="287"/>
                      <a:pt x="96" y="263"/>
                    </a:cubicBezTo>
                    <a:cubicBezTo>
                      <a:pt x="75" y="243"/>
                      <a:pt x="62" y="218"/>
                      <a:pt x="59" y="189"/>
                    </a:cubicBezTo>
                    <a:cubicBezTo>
                      <a:pt x="52" y="127"/>
                      <a:pt x="96" y="69"/>
                      <a:pt x="157" y="60"/>
                    </a:cubicBezTo>
                    <a:cubicBezTo>
                      <a:pt x="163" y="59"/>
                      <a:pt x="169" y="59"/>
                      <a:pt x="175" y="58"/>
                    </a:cubicBezTo>
                    <a:cubicBezTo>
                      <a:pt x="176" y="58"/>
                      <a:pt x="176" y="58"/>
                      <a:pt x="176" y="58"/>
                    </a:cubicBezTo>
                    <a:cubicBezTo>
                      <a:pt x="183" y="59"/>
                      <a:pt x="189" y="59"/>
                      <a:pt x="196" y="60"/>
                    </a:cubicBezTo>
                    <a:cubicBezTo>
                      <a:pt x="227" y="66"/>
                      <a:pt x="253" y="82"/>
                      <a:pt x="272" y="108"/>
                    </a:cubicBezTo>
                    <a:cubicBezTo>
                      <a:pt x="283" y="124"/>
                      <a:pt x="291" y="142"/>
                      <a:pt x="293" y="162"/>
                    </a:cubicBezTo>
                    <a:cubicBezTo>
                      <a:pt x="297" y="200"/>
                      <a:pt x="286" y="234"/>
                      <a:pt x="258" y="2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124653" y="2008885"/>
              <a:ext cx="1712692" cy="754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  <a:p>
              <a:pPr algn="just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</a:t>
              </a: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8949654" y="4768454"/>
            <a:ext cx="3168351" cy="1180141"/>
            <a:chOff x="6597339" y="3205806"/>
            <a:chExt cx="2252853" cy="838848"/>
          </a:xfrm>
        </p:grpSpPr>
        <p:grpSp>
          <p:nvGrpSpPr>
            <p:cNvPr id="9" name="Group 92"/>
            <p:cNvGrpSpPr>
              <a:grpSpLocks noChangeAspect="1"/>
            </p:cNvGrpSpPr>
            <p:nvPr/>
          </p:nvGrpSpPr>
          <p:grpSpPr>
            <a:xfrm>
              <a:off x="6597339" y="3205806"/>
              <a:ext cx="432000" cy="432833"/>
              <a:chOff x="4427538" y="3192463"/>
              <a:chExt cx="823913" cy="825500"/>
            </a:xfrm>
            <a:solidFill>
              <a:schemeClr val="accent1"/>
            </a:solidFill>
          </p:grpSpPr>
          <p:sp>
            <p:nvSpPr>
              <p:cNvPr id="10" name="Oval 23"/>
              <p:cNvSpPr>
                <a:spLocks noChangeArrowheads="1"/>
              </p:cNvSpPr>
              <p:nvPr/>
            </p:nvSpPr>
            <p:spPr bwMode="auto">
              <a:xfrm>
                <a:off x="4813301" y="3825875"/>
                <a:ext cx="57150" cy="57150"/>
              </a:xfrm>
              <a:prstGeom prst="ellipse">
                <a:avLst/>
              </a:prstGeom>
              <a:solidFill>
                <a:srgbClr val="EC2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1" name="Rectangle 24"/>
              <p:cNvSpPr>
                <a:spLocks noChangeArrowheads="1"/>
              </p:cNvSpPr>
              <p:nvPr/>
            </p:nvSpPr>
            <p:spPr bwMode="auto">
              <a:xfrm>
                <a:off x="4784726" y="3352800"/>
                <a:ext cx="115888" cy="15875"/>
              </a:xfrm>
              <a:prstGeom prst="rect">
                <a:avLst/>
              </a:prstGeom>
              <a:solidFill>
                <a:srgbClr val="EC2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25"/>
              <p:cNvSpPr>
                <a:spLocks noEditPoints="1"/>
              </p:cNvSpPr>
              <p:nvPr/>
            </p:nvSpPr>
            <p:spPr bwMode="auto">
              <a:xfrm>
                <a:off x="4427538" y="3192463"/>
                <a:ext cx="823913" cy="825500"/>
              </a:xfrm>
              <a:custGeom>
                <a:avLst/>
                <a:gdLst>
                  <a:gd name="T0" fmla="*/ 143 w 286"/>
                  <a:gd name="T1" fmla="*/ 0 h 287"/>
                  <a:gd name="T2" fmla="*/ 0 w 286"/>
                  <a:gd name="T3" fmla="*/ 143 h 287"/>
                  <a:gd name="T4" fmla="*/ 143 w 286"/>
                  <a:gd name="T5" fmla="*/ 287 h 287"/>
                  <a:gd name="T6" fmla="*/ 286 w 286"/>
                  <a:gd name="T7" fmla="*/ 143 h 287"/>
                  <a:gd name="T8" fmla="*/ 143 w 286"/>
                  <a:gd name="T9" fmla="*/ 0 h 287"/>
                  <a:gd name="T10" fmla="*/ 201 w 286"/>
                  <a:gd name="T11" fmla="*/ 234 h 287"/>
                  <a:gd name="T12" fmla="*/ 187 w 286"/>
                  <a:gd name="T13" fmla="*/ 248 h 287"/>
                  <a:gd name="T14" fmla="*/ 101 w 286"/>
                  <a:gd name="T15" fmla="*/ 248 h 287"/>
                  <a:gd name="T16" fmla="*/ 87 w 286"/>
                  <a:gd name="T17" fmla="*/ 234 h 287"/>
                  <a:gd name="T18" fmla="*/ 87 w 286"/>
                  <a:gd name="T19" fmla="*/ 60 h 287"/>
                  <a:gd name="T20" fmla="*/ 101 w 286"/>
                  <a:gd name="T21" fmla="*/ 46 h 287"/>
                  <a:gd name="T22" fmla="*/ 187 w 286"/>
                  <a:gd name="T23" fmla="*/ 46 h 287"/>
                  <a:gd name="T24" fmla="*/ 201 w 286"/>
                  <a:gd name="T25" fmla="*/ 60 h 287"/>
                  <a:gd name="T26" fmla="*/ 201 w 286"/>
                  <a:gd name="T27" fmla="*/ 23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6" h="287">
                    <a:moveTo>
                      <a:pt x="143" y="0"/>
                    </a:moveTo>
                    <a:cubicBezTo>
                      <a:pt x="64" y="0"/>
                      <a:pt x="0" y="64"/>
                      <a:pt x="0" y="143"/>
                    </a:cubicBezTo>
                    <a:cubicBezTo>
                      <a:pt x="0" y="222"/>
                      <a:pt x="64" y="287"/>
                      <a:pt x="143" y="287"/>
                    </a:cubicBezTo>
                    <a:cubicBezTo>
                      <a:pt x="222" y="287"/>
                      <a:pt x="286" y="222"/>
                      <a:pt x="286" y="143"/>
                    </a:cubicBezTo>
                    <a:cubicBezTo>
                      <a:pt x="286" y="64"/>
                      <a:pt x="222" y="0"/>
                      <a:pt x="143" y="0"/>
                    </a:cubicBezTo>
                    <a:close/>
                    <a:moveTo>
                      <a:pt x="201" y="234"/>
                    </a:moveTo>
                    <a:cubicBezTo>
                      <a:pt x="201" y="242"/>
                      <a:pt x="195" y="248"/>
                      <a:pt x="187" y="248"/>
                    </a:cubicBezTo>
                    <a:cubicBezTo>
                      <a:pt x="101" y="248"/>
                      <a:pt x="101" y="248"/>
                      <a:pt x="101" y="248"/>
                    </a:cubicBezTo>
                    <a:cubicBezTo>
                      <a:pt x="93" y="248"/>
                      <a:pt x="87" y="242"/>
                      <a:pt x="87" y="234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2"/>
                      <a:pt x="93" y="46"/>
                      <a:pt x="101" y="46"/>
                    </a:cubicBezTo>
                    <a:cubicBezTo>
                      <a:pt x="187" y="46"/>
                      <a:pt x="187" y="46"/>
                      <a:pt x="187" y="46"/>
                    </a:cubicBezTo>
                    <a:cubicBezTo>
                      <a:pt x="195" y="46"/>
                      <a:pt x="201" y="52"/>
                      <a:pt x="201" y="60"/>
                    </a:cubicBezTo>
                    <a:lnTo>
                      <a:pt x="201" y="2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Oval 26"/>
              <p:cNvSpPr>
                <a:spLocks noChangeArrowheads="1"/>
              </p:cNvSpPr>
              <p:nvPr/>
            </p:nvSpPr>
            <p:spPr bwMode="auto">
              <a:xfrm>
                <a:off x="4926013" y="3351213"/>
                <a:ext cx="22225" cy="19050"/>
              </a:xfrm>
              <a:prstGeom prst="ellipse">
                <a:avLst/>
              </a:prstGeom>
              <a:solidFill>
                <a:srgbClr val="EC2D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" name="Rectangle 27"/>
              <p:cNvSpPr>
                <a:spLocks noChangeArrowheads="1"/>
              </p:cNvSpPr>
              <p:nvPr/>
            </p:nvSpPr>
            <p:spPr bwMode="auto">
              <a:xfrm>
                <a:off x="4710113" y="3397250"/>
                <a:ext cx="265113" cy="4000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435" tIns="48218" rIns="96435" bIns="48218"/>
              <a:lstStyle/>
              <a:p>
                <a:pPr defTabSz="964307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80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7137011" y="3289902"/>
              <a:ext cx="1713181" cy="75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</a:t>
              </a:r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812800" y="2484865"/>
            <a:ext cx="3093967" cy="1115404"/>
            <a:chOff x="189578" y="1980213"/>
            <a:chExt cx="2200182" cy="793261"/>
          </a:xfrm>
        </p:grpSpPr>
        <p:sp>
          <p:nvSpPr>
            <p:cNvPr id="34831" name="Freeform 31"/>
            <p:cNvSpPr>
              <a:spLocks noChangeAspect="1" noEditPoints="1"/>
            </p:cNvSpPr>
            <p:nvPr/>
          </p:nvSpPr>
          <p:spPr bwMode="auto">
            <a:xfrm>
              <a:off x="1957760" y="1980213"/>
              <a:ext cx="432000" cy="432851"/>
            </a:xfrm>
            <a:custGeom>
              <a:avLst/>
              <a:gdLst>
                <a:gd name="T0" fmla="*/ 216000 w 280"/>
                <a:gd name="T1" fmla="*/ 0 h 280"/>
                <a:gd name="T2" fmla="*/ 0 w 280"/>
                <a:gd name="T3" fmla="*/ 216426 h 280"/>
                <a:gd name="T4" fmla="*/ 216000 w 280"/>
                <a:gd name="T5" fmla="*/ 432851 h 280"/>
                <a:gd name="T6" fmla="*/ 432000 w 280"/>
                <a:gd name="T7" fmla="*/ 216426 h 280"/>
                <a:gd name="T8" fmla="*/ 216000 w 280"/>
                <a:gd name="T9" fmla="*/ 0 h 280"/>
                <a:gd name="T10" fmla="*/ 285429 w 280"/>
                <a:gd name="T11" fmla="*/ 106667 h 280"/>
                <a:gd name="T12" fmla="*/ 325543 w 280"/>
                <a:gd name="T13" fmla="*/ 146860 h 280"/>
                <a:gd name="T14" fmla="*/ 285429 w 280"/>
                <a:gd name="T15" fmla="*/ 188599 h 280"/>
                <a:gd name="T16" fmla="*/ 268457 w 280"/>
                <a:gd name="T17" fmla="*/ 183962 h 280"/>
                <a:gd name="T18" fmla="*/ 243771 w 280"/>
                <a:gd name="T19" fmla="*/ 146860 h 280"/>
                <a:gd name="T20" fmla="*/ 285429 w 280"/>
                <a:gd name="T21" fmla="*/ 106667 h 280"/>
                <a:gd name="T22" fmla="*/ 217543 w 280"/>
                <a:gd name="T23" fmla="*/ 148406 h 280"/>
                <a:gd name="T24" fmla="*/ 257657 w 280"/>
                <a:gd name="T25" fmla="*/ 190145 h 280"/>
                <a:gd name="T26" fmla="*/ 217543 w 280"/>
                <a:gd name="T27" fmla="*/ 230339 h 280"/>
                <a:gd name="T28" fmla="*/ 177429 w 280"/>
                <a:gd name="T29" fmla="*/ 190145 h 280"/>
                <a:gd name="T30" fmla="*/ 217543 w 280"/>
                <a:gd name="T31" fmla="*/ 148406 h 280"/>
                <a:gd name="T32" fmla="*/ 146571 w 280"/>
                <a:gd name="T33" fmla="*/ 106667 h 280"/>
                <a:gd name="T34" fmla="*/ 186686 w 280"/>
                <a:gd name="T35" fmla="*/ 146860 h 280"/>
                <a:gd name="T36" fmla="*/ 186686 w 280"/>
                <a:gd name="T37" fmla="*/ 149952 h 280"/>
                <a:gd name="T38" fmla="*/ 168171 w 280"/>
                <a:gd name="T39" fmla="*/ 182416 h 280"/>
                <a:gd name="T40" fmla="*/ 146571 w 280"/>
                <a:gd name="T41" fmla="*/ 188599 h 280"/>
                <a:gd name="T42" fmla="*/ 104914 w 280"/>
                <a:gd name="T43" fmla="*/ 146860 h 280"/>
                <a:gd name="T44" fmla="*/ 146571 w 280"/>
                <a:gd name="T45" fmla="*/ 106667 h 280"/>
                <a:gd name="T46" fmla="*/ 138857 w 280"/>
                <a:gd name="T47" fmla="*/ 298358 h 280"/>
                <a:gd name="T48" fmla="*/ 80229 w 280"/>
                <a:gd name="T49" fmla="*/ 287537 h 280"/>
                <a:gd name="T50" fmla="*/ 77143 w 280"/>
                <a:gd name="T51" fmla="*/ 285991 h 280"/>
                <a:gd name="T52" fmla="*/ 77143 w 280"/>
                <a:gd name="T53" fmla="*/ 285991 h 280"/>
                <a:gd name="T54" fmla="*/ 77143 w 280"/>
                <a:gd name="T55" fmla="*/ 242706 h 280"/>
                <a:gd name="T56" fmla="*/ 129600 w 280"/>
                <a:gd name="T57" fmla="*/ 191691 h 280"/>
                <a:gd name="T58" fmla="*/ 163543 w 280"/>
                <a:gd name="T59" fmla="*/ 191691 h 280"/>
                <a:gd name="T60" fmla="*/ 166629 w 280"/>
                <a:gd name="T61" fmla="*/ 191691 h 280"/>
                <a:gd name="T62" fmla="*/ 182057 w 280"/>
                <a:gd name="T63" fmla="*/ 225701 h 280"/>
                <a:gd name="T64" fmla="*/ 138857 w 280"/>
                <a:gd name="T65" fmla="*/ 285991 h 280"/>
                <a:gd name="T66" fmla="*/ 138857 w 280"/>
                <a:gd name="T67" fmla="*/ 298358 h 280"/>
                <a:gd name="T68" fmla="*/ 286971 w 280"/>
                <a:gd name="T69" fmla="*/ 327730 h 280"/>
                <a:gd name="T70" fmla="*/ 286971 w 280"/>
                <a:gd name="T71" fmla="*/ 327730 h 280"/>
                <a:gd name="T72" fmla="*/ 283886 w 280"/>
                <a:gd name="T73" fmla="*/ 329276 h 280"/>
                <a:gd name="T74" fmla="*/ 222171 w 280"/>
                <a:gd name="T75" fmla="*/ 340097 h 280"/>
                <a:gd name="T76" fmla="*/ 151200 w 280"/>
                <a:gd name="T77" fmla="*/ 329276 h 280"/>
                <a:gd name="T78" fmla="*/ 148114 w 280"/>
                <a:gd name="T79" fmla="*/ 327730 h 280"/>
                <a:gd name="T80" fmla="*/ 148114 w 280"/>
                <a:gd name="T81" fmla="*/ 327730 h 280"/>
                <a:gd name="T82" fmla="*/ 148114 w 280"/>
                <a:gd name="T83" fmla="*/ 285991 h 280"/>
                <a:gd name="T84" fmla="*/ 200571 w 280"/>
                <a:gd name="T85" fmla="*/ 233430 h 280"/>
                <a:gd name="T86" fmla="*/ 234514 w 280"/>
                <a:gd name="T87" fmla="*/ 233430 h 280"/>
                <a:gd name="T88" fmla="*/ 286971 w 280"/>
                <a:gd name="T89" fmla="*/ 285991 h 280"/>
                <a:gd name="T90" fmla="*/ 286971 w 280"/>
                <a:gd name="T91" fmla="*/ 327730 h 280"/>
                <a:gd name="T92" fmla="*/ 354857 w 280"/>
                <a:gd name="T93" fmla="*/ 285991 h 280"/>
                <a:gd name="T94" fmla="*/ 354857 w 280"/>
                <a:gd name="T95" fmla="*/ 285991 h 280"/>
                <a:gd name="T96" fmla="*/ 351771 w 280"/>
                <a:gd name="T97" fmla="*/ 287537 h 280"/>
                <a:gd name="T98" fmla="*/ 296229 w 280"/>
                <a:gd name="T99" fmla="*/ 298358 h 280"/>
                <a:gd name="T100" fmla="*/ 296229 w 280"/>
                <a:gd name="T101" fmla="*/ 285991 h 280"/>
                <a:gd name="T102" fmla="*/ 253029 w 280"/>
                <a:gd name="T103" fmla="*/ 225701 h 280"/>
                <a:gd name="T104" fmla="*/ 268457 w 280"/>
                <a:gd name="T105" fmla="*/ 191691 h 280"/>
                <a:gd name="T106" fmla="*/ 302400 w 280"/>
                <a:gd name="T107" fmla="*/ 191691 h 280"/>
                <a:gd name="T108" fmla="*/ 354857 w 280"/>
                <a:gd name="T109" fmla="*/ 242706 h 280"/>
                <a:gd name="T110" fmla="*/ 354857 w 280"/>
                <a:gd name="T111" fmla="*/ 285991 h 2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6435" tIns="48218" rIns="96435" bIns="48218"/>
            <a:lstStyle/>
            <a:p>
              <a:pPr>
                <a:lnSpc>
                  <a:spcPct val="15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189578" y="2018315"/>
              <a:ext cx="1677497" cy="755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  <a:p>
              <a:pPr algn="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</a:t>
              </a: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668736" y="4788543"/>
            <a:ext cx="3238031" cy="1160051"/>
            <a:chOff x="87131" y="3201419"/>
            <a:chExt cx="2302629" cy="825889"/>
          </a:xfrm>
        </p:grpSpPr>
        <p:sp>
          <p:nvSpPr>
            <p:cNvPr id="34829" name="Freeform 45"/>
            <p:cNvSpPr>
              <a:spLocks noChangeAspect="1" noEditPoints="1"/>
            </p:cNvSpPr>
            <p:nvPr/>
          </p:nvSpPr>
          <p:spPr bwMode="auto">
            <a:xfrm>
              <a:off x="1957760" y="3201419"/>
              <a:ext cx="432000" cy="432698"/>
            </a:xfrm>
            <a:custGeom>
              <a:avLst/>
              <a:gdLst>
                <a:gd name="T0" fmla="*/ 0 w 342"/>
                <a:gd name="T1" fmla="*/ 216349 h 342"/>
                <a:gd name="T2" fmla="*/ 432000 w 342"/>
                <a:gd name="T3" fmla="*/ 216349 h 342"/>
                <a:gd name="T4" fmla="*/ 60632 w 342"/>
                <a:gd name="T5" fmla="*/ 177128 h 342"/>
                <a:gd name="T6" fmla="*/ 136421 w 342"/>
                <a:gd name="T7" fmla="*/ 207493 h 342"/>
                <a:gd name="T8" fmla="*/ 60632 w 342"/>
                <a:gd name="T9" fmla="*/ 177128 h 342"/>
                <a:gd name="T10" fmla="*/ 137684 w 342"/>
                <a:gd name="T11" fmla="*/ 216349 h 342"/>
                <a:gd name="T12" fmla="*/ 83368 w 342"/>
                <a:gd name="T13" fmla="*/ 264427 h 342"/>
                <a:gd name="T14" fmla="*/ 120000 w 342"/>
                <a:gd name="T15" fmla="*/ 358051 h 342"/>
                <a:gd name="T16" fmla="*/ 120000 w 342"/>
                <a:gd name="T17" fmla="*/ 309974 h 342"/>
                <a:gd name="T18" fmla="*/ 120000 w 342"/>
                <a:gd name="T19" fmla="*/ 358051 h 342"/>
                <a:gd name="T20" fmla="*/ 84632 w 342"/>
                <a:gd name="T21" fmla="*/ 273283 h 342"/>
                <a:gd name="T22" fmla="*/ 144000 w 342"/>
                <a:gd name="T23" fmla="*/ 302383 h 342"/>
                <a:gd name="T24" fmla="*/ 213474 w 342"/>
                <a:gd name="T25" fmla="*/ 302383 h 342"/>
                <a:gd name="T26" fmla="*/ 151579 w 342"/>
                <a:gd name="T27" fmla="*/ 273283 h 342"/>
                <a:gd name="T28" fmla="*/ 213474 w 342"/>
                <a:gd name="T29" fmla="*/ 302383 h 342"/>
                <a:gd name="T30" fmla="*/ 150316 w 342"/>
                <a:gd name="T31" fmla="*/ 264427 h 342"/>
                <a:gd name="T32" fmla="*/ 221053 w 342"/>
                <a:gd name="T33" fmla="*/ 216349 h 342"/>
                <a:gd name="T34" fmla="*/ 146526 w 342"/>
                <a:gd name="T35" fmla="*/ 207493 h 342"/>
                <a:gd name="T36" fmla="*/ 223579 w 342"/>
                <a:gd name="T37" fmla="*/ 177128 h 342"/>
                <a:gd name="T38" fmla="*/ 146526 w 342"/>
                <a:gd name="T39" fmla="*/ 207493 h 342"/>
                <a:gd name="T40" fmla="*/ 223579 w 342"/>
                <a:gd name="T41" fmla="*/ 334012 h 342"/>
                <a:gd name="T42" fmla="*/ 271579 w 342"/>
                <a:gd name="T43" fmla="*/ 334012 h 342"/>
                <a:gd name="T44" fmla="*/ 274105 w 342"/>
                <a:gd name="T45" fmla="*/ 302383 h 342"/>
                <a:gd name="T46" fmla="*/ 224842 w 342"/>
                <a:gd name="T47" fmla="*/ 273283 h 342"/>
                <a:gd name="T48" fmla="*/ 274105 w 342"/>
                <a:gd name="T49" fmla="*/ 302383 h 342"/>
                <a:gd name="T50" fmla="*/ 226105 w 342"/>
                <a:gd name="T51" fmla="*/ 264427 h 342"/>
                <a:gd name="T52" fmla="*/ 296842 w 342"/>
                <a:gd name="T53" fmla="*/ 216349 h 342"/>
                <a:gd name="T54" fmla="*/ 357474 w 342"/>
                <a:gd name="T55" fmla="*/ 159415 h 342"/>
                <a:gd name="T56" fmla="*/ 304421 w 342"/>
                <a:gd name="T57" fmla="*/ 188515 h 342"/>
                <a:gd name="T58" fmla="*/ 229895 w 342"/>
                <a:gd name="T59" fmla="*/ 207493 h 342"/>
                <a:gd name="T60" fmla="*/ 277895 w 342"/>
                <a:gd name="T61" fmla="*/ 177128 h 342"/>
                <a:gd name="T62" fmla="*/ 318316 w 342"/>
                <a:gd name="T63" fmla="*/ 135376 h 342"/>
                <a:gd name="T64" fmla="*/ 328421 w 342"/>
                <a:gd name="T65" fmla="*/ 130315 h 342"/>
                <a:gd name="T66" fmla="*/ 357474 w 342"/>
                <a:gd name="T67" fmla="*/ 159415 h 3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42" h="342">
                  <a:moveTo>
                    <a:pt x="171" y="0"/>
                  </a:moveTo>
                  <a:cubicBezTo>
                    <a:pt x="76" y="0"/>
                    <a:pt x="0" y="77"/>
                    <a:pt x="0" y="171"/>
                  </a:cubicBezTo>
                  <a:cubicBezTo>
                    <a:pt x="0" y="266"/>
                    <a:pt x="76" y="342"/>
                    <a:pt x="171" y="342"/>
                  </a:cubicBezTo>
                  <a:cubicBezTo>
                    <a:pt x="265" y="342"/>
                    <a:pt x="342" y="266"/>
                    <a:pt x="342" y="171"/>
                  </a:cubicBezTo>
                  <a:cubicBezTo>
                    <a:pt x="342" y="77"/>
                    <a:pt x="265" y="0"/>
                    <a:pt x="171" y="0"/>
                  </a:cubicBezTo>
                  <a:close/>
                  <a:moveTo>
                    <a:pt x="48" y="140"/>
                  </a:moveTo>
                  <a:cubicBezTo>
                    <a:pt x="106" y="140"/>
                    <a:pt x="106" y="140"/>
                    <a:pt x="106" y="140"/>
                  </a:cubicBezTo>
                  <a:cubicBezTo>
                    <a:pt x="108" y="164"/>
                    <a:pt x="108" y="164"/>
                    <a:pt x="108" y="164"/>
                  </a:cubicBezTo>
                  <a:cubicBezTo>
                    <a:pt x="54" y="164"/>
                    <a:pt x="54" y="164"/>
                    <a:pt x="54" y="164"/>
                  </a:cubicBezTo>
                  <a:lnTo>
                    <a:pt x="48" y="140"/>
                  </a:lnTo>
                  <a:close/>
                  <a:moveTo>
                    <a:pt x="56" y="171"/>
                  </a:moveTo>
                  <a:cubicBezTo>
                    <a:pt x="109" y="171"/>
                    <a:pt x="109" y="171"/>
                    <a:pt x="109" y="171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66" y="209"/>
                    <a:pt x="66" y="209"/>
                    <a:pt x="66" y="209"/>
                  </a:cubicBezTo>
                  <a:lnTo>
                    <a:pt x="56" y="171"/>
                  </a:lnTo>
                  <a:close/>
                  <a:moveTo>
                    <a:pt x="95" y="283"/>
                  </a:moveTo>
                  <a:cubicBezTo>
                    <a:pt x="85" y="283"/>
                    <a:pt x="76" y="275"/>
                    <a:pt x="76" y="264"/>
                  </a:cubicBezTo>
                  <a:cubicBezTo>
                    <a:pt x="76" y="254"/>
                    <a:pt x="85" y="245"/>
                    <a:pt x="95" y="245"/>
                  </a:cubicBezTo>
                  <a:cubicBezTo>
                    <a:pt x="106" y="245"/>
                    <a:pt x="114" y="254"/>
                    <a:pt x="114" y="264"/>
                  </a:cubicBezTo>
                  <a:cubicBezTo>
                    <a:pt x="114" y="275"/>
                    <a:pt x="106" y="283"/>
                    <a:pt x="95" y="283"/>
                  </a:cubicBezTo>
                  <a:close/>
                  <a:moveTo>
                    <a:pt x="73" y="239"/>
                  </a:moveTo>
                  <a:cubicBezTo>
                    <a:pt x="67" y="216"/>
                    <a:pt x="67" y="216"/>
                    <a:pt x="67" y="216"/>
                  </a:cubicBezTo>
                  <a:cubicBezTo>
                    <a:pt x="113" y="216"/>
                    <a:pt x="113" y="216"/>
                    <a:pt x="113" y="216"/>
                  </a:cubicBezTo>
                  <a:cubicBezTo>
                    <a:pt x="114" y="239"/>
                    <a:pt x="114" y="239"/>
                    <a:pt x="114" y="239"/>
                  </a:cubicBezTo>
                  <a:lnTo>
                    <a:pt x="73" y="239"/>
                  </a:lnTo>
                  <a:close/>
                  <a:moveTo>
                    <a:pt x="169" y="239"/>
                  </a:moveTo>
                  <a:cubicBezTo>
                    <a:pt x="122" y="239"/>
                    <a:pt x="122" y="239"/>
                    <a:pt x="122" y="239"/>
                  </a:cubicBezTo>
                  <a:cubicBezTo>
                    <a:pt x="120" y="216"/>
                    <a:pt x="120" y="216"/>
                    <a:pt x="120" y="216"/>
                  </a:cubicBezTo>
                  <a:cubicBezTo>
                    <a:pt x="171" y="216"/>
                    <a:pt x="171" y="216"/>
                    <a:pt x="171" y="216"/>
                  </a:cubicBezTo>
                  <a:lnTo>
                    <a:pt x="169" y="239"/>
                  </a:lnTo>
                  <a:close/>
                  <a:moveTo>
                    <a:pt x="171" y="209"/>
                  </a:moveTo>
                  <a:cubicBezTo>
                    <a:pt x="119" y="209"/>
                    <a:pt x="119" y="209"/>
                    <a:pt x="119" y="209"/>
                  </a:cubicBezTo>
                  <a:cubicBezTo>
                    <a:pt x="116" y="171"/>
                    <a:pt x="116" y="171"/>
                    <a:pt x="116" y="171"/>
                  </a:cubicBezTo>
                  <a:cubicBezTo>
                    <a:pt x="175" y="171"/>
                    <a:pt x="175" y="171"/>
                    <a:pt x="175" y="171"/>
                  </a:cubicBezTo>
                  <a:lnTo>
                    <a:pt x="171" y="209"/>
                  </a:lnTo>
                  <a:close/>
                  <a:moveTo>
                    <a:pt x="116" y="164"/>
                  </a:moveTo>
                  <a:cubicBezTo>
                    <a:pt x="114" y="140"/>
                    <a:pt x="114" y="140"/>
                    <a:pt x="114" y="140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75" y="164"/>
                    <a:pt x="175" y="164"/>
                    <a:pt x="175" y="164"/>
                  </a:cubicBezTo>
                  <a:lnTo>
                    <a:pt x="116" y="164"/>
                  </a:lnTo>
                  <a:close/>
                  <a:moveTo>
                    <a:pt x="196" y="283"/>
                  </a:moveTo>
                  <a:cubicBezTo>
                    <a:pt x="185" y="283"/>
                    <a:pt x="177" y="275"/>
                    <a:pt x="177" y="264"/>
                  </a:cubicBezTo>
                  <a:cubicBezTo>
                    <a:pt x="177" y="254"/>
                    <a:pt x="185" y="245"/>
                    <a:pt x="196" y="245"/>
                  </a:cubicBezTo>
                  <a:cubicBezTo>
                    <a:pt x="206" y="245"/>
                    <a:pt x="215" y="254"/>
                    <a:pt x="215" y="264"/>
                  </a:cubicBezTo>
                  <a:cubicBezTo>
                    <a:pt x="215" y="275"/>
                    <a:pt x="206" y="283"/>
                    <a:pt x="196" y="283"/>
                  </a:cubicBezTo>
                  <a:close/>
                  <a:moveTo>
                    <a:pt x="217" y="239"/>
                  </a:moveTo>
                  <a:cubicBezTo>
                    <a:pt x="176" y="239"/>
                    <a:pt x="176" y="239"/>
                    <a:pt x="176" y="239"/>
                  </a:cubicBezTo>
                  <a:cubicBezTo>
                    <a:pt x="178" y="216"/>
                    <a:pt x="178" y="216"/>
                    <a:pt x="178" y="216"/>
                  </a:cubicBezTo>
                  <a:cubicBezTo>
                    <a:pt x="223" y="216"/>
                    <a:pt x="223" y="216"/>
                    <a:pt x="223" y="216"/>
                  </a:cubicBezTo>
                  <a:lnTo>
                    <a:pt x="217" y="239"/>
                  </a:lnTo>
                  <a:close/>
                  <a:moveTo>
                    <a:pt x="225" y="209"/>
                  </a:moveTo>
                  <a:cubicBezTo>
                    <a:pt x="179" y="209"/>
                    <a:pt x="179" y="209"/>
                    <a:pt x="179" y="209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235" y="171"/>
                    <a:pt x="235" y="171"/>
                    <a:pt x="235" y="171"/>
                  </a:cubicBezTo>
                  <a:lnTo>
                    <a:pt x="225" y="209"/>
                  </a:lnTo>
                  <a:close/>
                  <a:moveTo>
                    <a:pt x="283" y="126"/>
                  </a:moveTo>
                  <a:cubicBezTo>
                    <a:pt x="264" y="126"/>
                    <a:pt x="264" y="126"/>
                    <a:pt x="264" y="126"/>
                  </a:cubicBezTo>
                  <a:cubicBezTo>
                    <a:pt x="256" y="133"/>
                    <a:pt x="249" y="141"/>
                    <a:pt x="241" y="149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82" y="164"/>
                    <a:pt x="182" y="164"/>
                    <a:pt x="182" y="164"/>
                  </a:cubicBezTo>
                  <a:cubicBezTo>
                    <a:pt x="184" y="140"/>
                    <a:pt x="184" y="140"/>
                    <a:pt x="184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39"/>
                    <a:pt x="221" y="138"/>
                    <a:pt x="222" y="137"/>
                  </a:cubicBezTo>
                  <a:cubicBezTo>
                    <a:pt x="232" y="127"/>
                    <a:pt x="242" y="117"/>
                    <a:pt x="252" y="107"/>
                  </a:cubicBezTo>
                  <a:cubicBezTo>
                    <a:pt x="252" y="107"/>
                    <a:pt x="253" y="106"/>
                    <a:pt x="254" y="105"/>
                  </a:cubicBezTo>
                  <a:cubicBezTo>
                    <a:pt x="256" y="104"/>
                    <a:pt x="258" y="103"/>
                    <a:pt x="260" y="103"/>
                  </a:cubicBezTo>
                  <a:cubicBezTo>
                    <a:pt x="283" y="103"/>
                    <a:pt x="283" y="103"/>
                    <a:pt x="283" y="103"/>
                  </a:cubicBezTo>
                  <a:cubicBezTo>
                    <a:pt x="297" y="103"/>
                    <a:pt x="297" y="126"/>
                    <a:pt x="283" y="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6435" tIns="48218" rIns="96435" bIns="48218"/>
            <a:lstStyle/>
            <a:p>
              <a:pPr>
                <a:lnSpc>
                  <a:spcPct val="15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87131" y="3271347"/>
              <a:ext cx="1708930" cy="75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点击请替换文字内容</a:t>
              </a:r>
            </a:p>
            <a:p>
              <a:pPr algn="r">
                <a:lnSpc>
                  <a:spcPct val="150000"/>
                </a:lnSpc>
              </a:pP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修改文字内容，也可以直接复制你的内容到此。请替换文字内容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，添加相关标题，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修改文字内容，也可以直接复制你的内容到此。</a:t>
              </a:r>
            </a:p>
          </p:txBody>
        </p:sp>
      </p:grpSp>
      <p:sp>
        <p:nvSpPr>
          <p:cNvPr id="24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406801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21463" y="3832349"/>
            <a:ext cx="4232338" cy="2370606"/>
            <a:chOff x="4455215" y="3178519"/>
            <a:chExt cx="3248025" cy="1819275"/>
          </a:xfrm>
        </p:grpSpPr>
        <p:sp>
          <p:nvSpPr>
            <p:cNvPr id="4" name="Oval 3"/>
            <p:cNvSpPr/>
            <p:nvPr/>
          </p:nvSpPr>
          <p:spPr>
            <a:xfrm>
              <a:off x="4455215" y="3349969"/>
              <a:ext cx="3248025" cy="16478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74266" y="3178519"/>
              <a:ext cx="3190968" cy="165549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51910" y="3392034"/>
            <a:ext cx="3171444" cy="1851539"/>
            <a:chOff x="4872410" y="2840610"/>
            <a:chExt cx="2433863" cy="1420928"/>
          </a:xfrm>
        </p:grpSpPr>
        <p:sp>
          <p:nvSpPr>
            <p:cNvPr id="7" name="Oval 6"/>
            <p:cNvSpPr/>
            <p:nvPr/>
          </p:nvSpPr>
          <p:spPr>
            <a:xfrm>
              <a:off x="4872410" y="3026763"/>
              <a:ext cx="2433863" cy="123477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85109" y="2840610"/>
              <a:ext cx="2386425" cy="12405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87059" y="2929889"/>
            <a:ext cx="2301148" cy="1396883"/>
            <a:chOff x="5206749" y="2418487"/>
            <a:chExt cx="1765970" cy="1072010"/>
          </a:xfrm>
        </p:grpSpPr>
        <p:sp>
          <p:nvSpPr>
            <p:cNvPr id="10" name="Oval 9"/>
            <p:cNvSpPr/>
            <p:nvPr/>
          </p:nvSpPr>
          <p:spPr>
            <a:xfrm>
              <a:off x="5206749" y="2584321"/>
              <a:ext cx="1765970" cy="906176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219449" y="2418487"/>
              <a:ext cx="1709186" cy="9103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45767" y="2554929"/>
            <a:ext cx="1383725" cy="866294"/>
            <a:chOff x="5567255" y="2130730"/>
            <a:chExt cx="1061912" cy="664820"/>
          </a:xfrm>
        </p:grpSpPr>
        <p:sp>
          <p:nvSpPr>
            <p:cNvPr id="13" name="Oval 12"/>
            <p:cNvSpPr/>
            <p:nvPr/>
          </p:nvSpPr>
          <p:spPr>
            <a:xfrm>
              <a:off x="5567256" y="2250649"/>
              <a:ext cx="1061911" cy="54490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567255" y="2130730"/>
              <a:ext cx="1055562" cy="54743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id-ID" sz="8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flipH="1">
            <a:off x="1444486" y="2358243"/>
            <a:ext cx="7301117" cy="497134"/>
            <a:chOff x="4221330" y="2223664"/>
            <a:chExt cx="6091070" cy="47138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4221330" y="2223664"/>
              <a:ext cx="691096" cy="4713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12426" y="2224329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585991" y="2663744"/>
            <a:ext cx="402667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id-ID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85991" y="2376806"/>
            <a:ext cx="1579977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57122" y="3621973"/>
            <a:ext cx="402667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id-ID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7122" y="3390983"/>
            <a:ext cx="1579977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 flipH="1">
            <a:off x="1872580" y="3346662"/>
            <a:ext cx="6381388" cy="293260"/>
            <a:chOff x="4627246" y="3160881"/>
            <a:chExt cx="6050833" cy="278069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627246" y="3160881"/>
              <a:ext cx="658677" cy="27806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278105" y="3163402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320013" y="4536278"/>
            <a:ext cx="402667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id-ID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20013" y="4249342"/>
            <a:ext cx="1579977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746" y="5494507"/>
            <a:ext cx="4026677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id-ID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34746" y="5263517"/>
            <a:ext cx="1579977" cy="32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id-ID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252812" y="4238370"/>
            <a:ext cx="600115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 flipH="1">
            <a:off x="2746806" y="4627634"/>
            <a:ext cx="4955583" cy="606313"/>
            <a:chOff x="5456187" y="4515725"/>
            <a:chExt cx="6232222" cy="434682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456187" y="4515725"/>
              <a:ext cx="840066" cy="43216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288435" y="4950407"/>
              <a:ext cx="539997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0648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920966" y="5286062"/>
            <a:ext cx="559550" cy="558194"/>
            <a:chOff x="4448949" y="5252205"/>
            <a:chExt cx="610979" cy="609498"/>
          </a:xfrm>
          <a:solidFill>
            <a:schemeClr val="accent3"/>
          </a:solidFill>
        </p:grpSpPr>
        <p:sp>
          <p:nvSpPr>
            <p:cNvPr id="20" name="Freeform 505"/>
            <p:cNvSpPr>
              <a:spLocks noEditPoints="1"/>
            </p:cNvSpPr>
            <p:nvPr/>
          </p:nvSpPr>
          <p:spPr bwMode="auto">
            <a:xfrm>
              <a:off x="4625207" y="5403284"/>
              <a:ext cx="259203" cy="404357"/>
            </a:xfrm>
            <a:custGeom>
              <a:avLst/>
              <a:gdLst>
                <a:gd name="T0" fmla="*/ 72 w 148"/>
                <a:gd name="T1" fmla="*/ 231 h 231"/>
                <a:gd name="T2" fmla="*/ 43 w 148"/>
                <a:gd name="T3" fmla="*/ 226 h 231"/>
                <a:gd name="T4" fmla="*/ 36 w 148"/>
                <a:gd name="T5" fmla="*/ 207 h 231"/>
                <a:gd name="T6" fmla="*/ 31 w 148"/>
                <a:gd name="T7" fmla="*/ 158 h 231"/>
                <a:gd name="T8" fmla="*/ 23 w 148"/>
                <a:gd name="T9" fmla="*/ 135 h 231"/>
                <a:gd name="T10" fmla="*/ 10 w 148"/>
                <a:gd name="T11" fmla="*/ 112 h 231"/>
                <a:gd name="T12" fmla="*/ 2 w 148"/>
                <a:gd name="T13" fmla="*/ 63 h 231"/>
                <a:gd name="T14" fmla="*/ 73 w 148"/>
                <a:gd name="T15" fmla="*/ 0 h 231"/>
                <a:gd name="T16" fmla="*/ 74 w 148"/>
                <a:gd name="T17" fmla="*/ 0 h 231"/>
                <a:gd name="T18" fmla="*/ 146 w 148"/>
                <a:gd name="T19" fmla="*/ 63 h 231"/>
                <a:gd name="T20" fmla="*/ 138 w 148"/>
                <a:gd name="T21" fmla="*/ 112 h 231"/>
                <a:gd name="T22" fmla="*/ 125 w 148"/>
                <a:gd name="T23" fmla="*/ 135 h 231"/>
                <a:gd name="T24" fmla="*/ 116 w 148"/>
                <a:gd name="T25" fmla="*/ 158 h 231"/>
                <a:gd name="T26" fmla="*/ 111 w 148"/>
                <a:gd name="T27" fmla="*/ 207 h 231"/>
                <a:gd name="T28" fmla="*/ 104 w 148"/>
                <a:gd name="T29" fmla="*/ 226 h 231"/>
                <a:gd name="T30" fmla="*/ 72 w 148"/>
                <a:gd name="T31" fmla="*/ 231 h 231"/>
                <a:gd name="T32" fmla="*/ 72 w 148"/>
                <a:gd name="T33" fmla="*/ 214 h 231"/>
                <a:gd name="T34" fmla="*/ 96 w 148"/>
                <a:gd name="T35" fmla="*/ 170 h 231"/>
                <a:gd name="T36" fmla="*/ 98 w 148"/>
                <a:gd name="T37" fmla="*/ 165 h 231"/>
                <a:gd name="T38" fmla="*/ 99 w 148"/>
                <a:gd name="T39" fmla="*/ 157 h 231"/>
                <a:gd name="T40" fmla="*/ 102 w 148"/>
                <a:gd name="T41" fmla="*/ 146 h 231"/>
                <a:gd name="T42" fmla="*/ 130 w 148"/>
                <a:gd name="T43" fmla="*/ 66 h 231"/>
                <a:gd name="T44" fmla="*/ 119 w 148"/>
                <a:gd name="T45" fmla="*/ 41 h 231"/>
                <a:gd name="T46" fmla="*/ 74 w 148"/>
                <a:gd name="T47" fmla="*/ 17 h 231"/>
                <a:gd name="T48" fmla="*/ 74 w 148"/>
                <a:gd name="T49" fmla="*/ 17 h 231"/>
                <a:gd name="T50" fmla="*/ 29 w 148"/>
                <a:gd name="T51" fmla="*/ 41 h 231"/>
                <a:gd name="T52" fmla="*/ 18 w 148"/>
                <a:gd name="T53" fmla="*/ 66 h 231"/>
                <a:gd name="T54" fmla="*/ 25 w 148"/>
                <a:gd name="T55" fmla="*/ 105 h 231"/>
                <a:gd name="T56" fmla="*/ 46 w 148"/>
                <a:gd name="T57" fmla="*/ 146 h 231"/>
                <a:gd name="T58" fmla="*/ 48 w 148"/>
                <a:gd name="T59" fmla="*/ 157 h 231"/>
                <a:gd name="T60" fmla="*/ 50 w 148"/>
                <a:gd name="T61" fmla="*/ 165 h 231"/>
                <a:gd name="T62" fmla="*/ 52 w 148"/>
                <a:gd name="T63" fmla="*/ 17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231">
                  <a:moveTo>
                    <a:pt x="72" y="231"/>
                  </a:moveTo>
                  <a:cubicBezTo>
                    <a:pt x="72" y="231"/>
                    <a:pt x="72" y="231"/>
                    <a:pt x="72" y="231"/>
                  </a:cubicBezTo>
                  <a:cubicBezTo>
                    <a:pt x="59" y="231"/>
                    <a:pt x="50" y="228"/>
                    <a:pt x="46" y="226"/>
                  </a:cubicBezTo>
                  <a:cubicBezTo>
                    <a:pt x="43" y="226"/>
                    <a:pt x="43" y="226"/>
                    <a:pt x="43" y="226"/>
                  </a:cubicBezTo>
                  <a:cubicBezTo>
                    <a:pt x="42" y="224"/>
                    <a:pt x="42" y="224"/>
                    <a:pt x="42" y="224"/>
                  </a:cubicBezTo>
                  <a:cubicBezTo>
                    <a:pt x="39" y="220"/>
                    <a:pt x="37" y="214"/>
                    <a:pt x="36" y="207"/>
                  </a:cubicBezTo>
                  <a:cubicBezTo>
                    <a:pt x="35" y="198"/>
                    <a:pt x="34" y="186"/>
                    <a:pt x="35" y="172"/>
                  </a:cubicBezTo>
                  <a:cubicBezTo>
                    <a:pt x="33" y="169"/>
                    <a:pt x="31" y="164"/>
                    <a:pt x="31" y="158"/>
                  </a:cubicBezTo>
                  <a:cubicBezTo>
                    <a:pt x="31" y="153"/>
                    <a:pt x="29" y="142"/>
                    <a:pt x="23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2" y="134"/>
                    <a:pt x="16" y="125"/>
                    <a:pt x="10" y="112"/>
                  </a:cubicBezTo>
                  <a:cubicBezTo>
                    <a:pt x="6" y="104"/>
                    <a:pt x="4" y="96"/>
                    <a:pt x="2" y="89"/>
                  </a:cubicBezTo>
                  <a:cubicBezTo>
                    <a:pt x="0" y="79"/>
                    <a:pt x="0" y="71"/>
                    <a:pt x="2" y="63"/>
                  </a:cubicBezTo>
                  <a:cubicBezTo>
                    <a:pt x="2" y="61"/>
                    <a:pt x="5" y="47"/>
                    <a:pt x="14" y="32"/>
                  </a:cubicBezTo>
                  <a:cubicBezTo>
                    <a:pt x="24" y="17"/>
                    <a:pt x="41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07" y="0"/>
                    <a:pt x="124" y="18"/>
                    <a:pt x="134" y="32"/>
                  </a:cubicBezTo>
                  <a:cubicBezTo>
                    <a:pt x="143" y="47"/>
                    <a:pt x="146" y="61"/>
                    <a:pt x="146" y="63"/>
                  </a:cubicBezTo>
                  <a:cubicBezTo>
                    <a:pt x="148" y="71"/>
                    <a:pt x="147" y="80"/>
                    <a:pt x="145" y="89"/>
                  </a:cubicBezTo>
                  <a:cubicBezTo>
                    <a:pt x="144" y="96"/>
                    <a:pt x="141" y="104"/>
                    <a:pt x="138" y="112"/>
                  </a:cubicBezTo>
                  <a:cubicBezTo>
                    <a:pt x="132" y="125"/>
                    <a:pt x="125" y="135"/>
                    <a:pt x="125" y="135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25" y="135"/>
                    <a:pt x="125" y="135"/>
                    <a:pt x="125" y="135"/>
                  </a:cubicBezTo>
                  <a:cubicBezTo>
                    <a:pt x="119" y="142"/>
                    <a:pt x="117" y="153"/>
                    <a:pt x="116" y="158"/>
                  </a:cubicBezTo>
                  <a:cubicBezTo>
                    <a:pt x="117" y="164"/>
                    <a:pt x="114" y="169"/>
                    <a:pt x="113" y="172"/>
                  </a:cubicBezTo>
                  <a:cubicBezTo>
                    <a:pt x="113" y="186"/>
                    <a:pt x="113" y="198"/>
                    <a:pt x="111" y="207"/>
                  </a:cubicBezTo>
                  <a:cubicBezTo>
                    <a:pt x="110" y="214"/>
                    <a:pt x="108" y="220"/>
                    <a:pt x="106" y="223"/>
                  </a:cubicBezTo>
                  <a:cubicBezTo>
                    <a:pt x="104" y="226"/>
                    <a:pt x="104" y="226"/>
                    <a:pt x="104" y="226"/>
                  </a:cubicBezTo>
                  <a:cubicBezTo>
                    <a:pt x="101" y="227"/>
                    <a:pt x="101" y="227"/>
                    <a:pt x="101" y="227"/>
                  </a:cubicBezTo>
                  <a:cubicBezTo>
                    <a:pt x="91" y="230"/>
                    <a:pt x="81" y="231"/>
                    <a:pt x="72" y="231"/>
                  </a:cubicBezTo>
                  <a:close/>
                  <a:moveTo>
                    <a:pt x="55" y="212"/>
                  </a:moveTo>
                  <a:cubicBezTo>
                    <a:pt x="58" y="213"/>
                    <a:pt x="64" y="214"/>
                    <a:pt x="72" y="214"/>
                  </a:cubicBezTo>
                  <a:cubicBezTo>
                    <a:pt x="79" y="214"/>
                    <a:pt x="86" y="213"/>
                    <a:pt x="93" y="211"/>
                  </a:cubicBezTo>
                  <a:cubicBezTo>
                    <a:pt x="95" y="207"/>
                    <a:pt x="97" y="196"/>
                    <a:pt x="96" y="170"/>
                  </a:cubicBezTo>
                  <a:cubicBezTo>
                    <a:pt x="95" y="167"/>
                    <a:pt x="95" y="167"/>
                    <a:pt x="95" y="167"/>
                  </a:cubicBezTo>
                  <a:cubicBezTo>
                    <a:pt x="98" y="165"/>
                    <a:pt x="98" y="165"/>
                    <a:pt x="98" y="165"/>
                  </a:cubicBezTo>
                  <a:cubicBezTo>
                    <a:pt x="98" y="164"/>
                    <a:pt x="100" y="161"/>
                    <a:pt x="100" y="158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7"/>
                    <a:pt x="100" y="157"/>
                    <a:pt x="100" y="157"/>
                  </a:cubicBezTo>
                  <a:cubicBezTo>
                    <a:pt x="100" y="156"/>
                    <a:pt x="100" y="152"/>
                    <a:pt x="102" y="146"/>
                  </a:cubicBezTo>
                  <a:cubicBezTo>
                    <a:pt x="104" y="137"/>
                    <a:pt x="107" y="130"/>
                    <a:pt x="111" y="125"/>
                  </a:cubicBezTo>
                  <a:cubicBezTo>
                    <a:pt x="113" y="122"/>
                    <a:pt x="134" y="91"/>
                    <a:pt x="130" y="66"/>
                  </a:cubicBezTo>
                  <a:cubicBezTo>
                    <a:pt x="130" y="66"/>
                    <a:pt x="130" y="66"/>
                    <a:pt x="130" y="66"/>
                  </a:cubicBezTo>
                  <a:cubicBezTo>
                    <a:pt x="129" y="65"/>
                    <a:pt x="127" y="53"/>
                    <a:pt x="119" y="41"/>
                  </a:cubicBezTo>
                  <a:cubicBezTo>
                    <a:pt x="109" y="25"/>
                    <a:pt x="94" y="17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7"/>
                    <a:pt x="74" y="17"/>
                    <a:pt x="73" y="17"/>
                  </a:cubicBezTo>
                  <a:cubicBezTo>
                    <a:pt x="54" y="17"/>
                    <a:pt x="39" y="25"/>
                    <a:pt x="29" y="41"/>
                  </a:cubicBezTo>
                  <a:cubicBezTo>
                    <a:pt x="21" y="53"/>
                    <a:pt x="18" y="65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79"/>
                    <a:pt x="21" y="94"/>
                    <a:pt x="25" y="105"/>
                  </a:cubicBezTo>
                  <a:cubicBezTo>
                    <a:pt x="30" y="116"/>
                    <a:pt x="35" y="124"/>
                    <a:pt x="36" y="125"/>
                  </a:cubicBezTo>
                  <a:cubicBezTo>
                    <a:pt x="41" y="130"/>
                    <a:pt x="44" y="137"/>
                    <a:pt x="46" y="146"/>
                  </a:cubicBezTo>
                  <a:cubicBezTo>
                    <a:pt x="48" y="152"/>
                    <a:pt x="48" y="156"/>
                    <a:pt x="48" y="157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48" y="158"/>
                    <a:pt x="48" y="158"/>
                    <a:pt x="48" y="158"/>
                  </a:cubicBezTo>
                  <a:cubicBezTo>
                    <a:pt x="48" y="162"/>
                    <a:pt x="50" y="165"/>
                    <a:pt x="50" y="165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1" y="197"/>
                    <a:pt x="53" y="208"/>
                    <a:pt x="55" y="2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Freeform 506"/>
            <p:cNvSpPr>
              <a:spLocks/>
            </p:cNvSpPr>
            <p:nvPr/>
          </p:nvSpPr>
          <p:spPr bwMode="auto">
            <a:xfrm>
              <a:off x="4704449" y="5692110"/>
              <a:ext cx="99978" cy="101460"/>
            </a:xfrm>
            <a:custGeom>
              <a:avLst/>
              <a:gdLst>
                <a:gd name="T0" fmla="*/ 1 w 57"/>
                <a:gd name="T1" fmla="*/ 1 h 58"/>
                <a:gd name="T2" fmla="*/ 57 w 57"/>
                <a:gd name="T3" fmla="*/ 0 h 58"/>
                <a:gd name="T4" fmla="*/ 52 w 57"/>
                <a:gd name="T5" fmla="*/ 48 h 58"/>
                <a:gd name="T6" fmla="*/ 26 w 57"/>
                <a:gd name="T7" fmla="*/ 58 h 58"/>
                <a:gd name="T8" fmla="*/ 0 w 57"/>
                <a:gd name="T9" fmla="*/ 45 h 58"/>
                <a:gd name="T10" fmla="*/ 1 w 57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58">
                  <a:moveTo>
                    <a:pt x="1" y="1"/>
                  </a:moveTo>
                  <a:cubicBezTo>
                    <a:pt x="1" y="1"/>
                    <a:pt x="22" y="12"/>
                    <a:pt x="57" y="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Freeform 507"/>
            <p:cNvSpPr>
              <a:spLocks/>
            </p:cNvSpPr>
            <p:nvPr/>
          </p:nvSpPr>
          <p:spPr bwMode="auto">
            <a:xfrm>
              <a:off x="4740737" y="5620274"/>
              <a:ext cx="28142" cy="128120"/>
            </a:xfrm>
            <a:custGeom>
              <a:avLst/>
              <a:gdLst>
                <a:gd name="T0" fmla="*/ 16 w 16"/>
                <a:gd name="T1" fmla="*/ 65 h 73"/>
                <a:gd name="T2" fmla="*/ 8 w 16"/>
                <a:gd name="T3" fmla="*/ 73 h 73"/>
                <a:gd name="T4" fmla="*/ 8 w 16"/>
                <a:gd name="T5" fmla="*/ 73 h 73"/>
                <a:gd name="T6" fmla="*/ 1 w 16"/>
                <a:gd name="T7" fmla="*/ 65 h 73"/>
                <a:gd name="T8" fmla="*/ 0 w 16"/>
                <a:gd name="T9" fmla="*/ 8 h 73"/>
                <a:gd name="T10" fmla="*/ 7 w 16"/>
                <a:gd name="T11" fmla="*/ 0 h 73"/>
                <a:gd name="T12" fmla="*/ 7 w 16"/>
                <a:gd name="T13" fmla="*/ 0 h 73"/>
                <a:gd name="T14" fmla="*/ 15 w 16"/>
                <a:gd name="T15" fmla="*/ 8 h 73"/>
                <a:gd name="T16" fmla="*/ 16 w 16"/>
                <a:gd name="T1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3">
                  <a:moveTo>
                    <a:pt x="16" y="65"/>
                  </a:moveTo>
                  <a:cubicBezTo>
                    <a:pt x="16" y="69"/>
                    <a:pt x="12" y="73"/>
                    <a:pt x="8" y="73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4" y="73"/>
                    <a:pt x="1" y="69"/>
                    <a:pt x="1" y="6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5" y="4"/>
                    <a:pt x="15" y="8"/>
                  </a:cubicBezTo>
                  <a:lnTo>
                    <a:pt x="16" y="6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Freeform 508"/>
            <p:cNvSpPr>
              <a:spLocks/>
            </p:cNvSpPr>
            <p:nvPr/>
          </p:nvSpPr>
          <p:spPr bwMode="auto">
            <a:xfrm>
              <a:off x="4699265" y="5511408"/>
              <a:ext cx="102941" cy="143673"/>
            </a:xfrm>
            <a:custGeom>
              <a:avLst/>
              <a:gdLst>
                <a:gd name="T0" fmla="*/ 75 w 139"/>
                <a:gd name="T1" fmla="*/ 194 h 194"/>
                <a:gd name="T2" fmla="*/ 0 w 139"/>
                <a:gd name="T3" fmla="*/ 12 h 194"/>
                <a:gd name="T4" fmla="*/ 14 w 139"/>
                <a:gd name="T5" fmla="*/ 7 h 194"/>
                <a:gd name="T6" fmla="*/ 73 w 139"/>
                <a:gd name="T7" fmla="*/ 147 h 194"/>
                <a:gd name="T8" fmla="*/ 123 w 139"/>
                <a:gd name="T9" fmla="*/ 0 h 194"/>
                <a:gd name="T10" fmla="*/ 139 w 139"/>
                <a:gd name="T11" fmla="*/ 5 h 194"/>
                <a:gd name="T12" fmla="*/ 75 w 139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94">
                  <a:moveTo>
                    <a:pt x="75" y="194"/>
                  </a:moveTo>
                  <a:lnTo>
                    <a:pt x="0" y="12"/>
                  </a:lnTo>
                  <a:lnTo>
                    <a:pt x="14" y="7"/>
                  </a:lnTo>
                  <a:lnTo>
                    <a:pt x="73" y="147"/>
                  </a:lnTo>
                  <a:lnTo>
                    <a:pt x="123" y="0"/>
                  </a:lnTo>
                  <a:lnTo>
                    <a:pt x="139" y="5"/>
                  </a:lnTo>
                  <a:lnTo>
                    <a:pt x="75" y="19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509"/>
            <p:cNvSpPr>
              <a:spLocks/>
            </p:cNvSpPr>
            <p:nvPr/>
          </p:nvSpPr>
          <p:spPr bwMode="auto">
            <a:xfrm>
              <a:off x="4704449" y="5494375"/>
              <a:ext cx="92573" cy="31104"/>
            </a:xfrm>
            <a:custGeom>
              <a:avLst/>
              <a:gdLst>
                <a:gd name="T0" fmla="*/ 0 w 53"/>
                <a:gd name="T1" fmla="*/ 15 h 18"/>
                <a:gd name="T2" fmla="*/ 6 w 53"/>
                <a:gd name="T3" fmla="*/ 9 h 18"/>
                <a:gd name="T4" fmla="*/ 7 w 53"/>
                <a:gd name="T5" fmla="*/ 17 h 18"/>
                <a:gd name="T6" fmla="*/ 9 w 53"/>
                <a:gd name="T7" fmla="*/ 9 h 18"/>
                <a:gd name="T8" fmla="*/ 17 w 53"/>
                <a:gd name="T9" fmla="*/ 14 h 18"/>
                <a:gd name="T10" fmla="*/ 13 w 53"/>
                <a:gd name="T11" fmla="*/ 15 h 18"/>
                <a:gd name="T12" fmla="*/ 16 w 53"/>
                <a:gd name="T13" fmla="*/ 9 h 18"/>
                <a:gd name="T14" fmla="*/ 24 w 53"/>
                <a:gd name="T15" fmla="*/ 7 h 18"/>
                <a:gd name="T16" fmla="*/ 24 w 53"/>
                <a:gd name="T17" fmla="*/ 15 h 18"/>
                <a:gd name="T18" fmla="*/ 21 w 53"/>
                <a:gd name="T19" fmla="*/ 11 h 18"/>
                <a:gd name="T20" fmla="*/ 36 w 53"/>
                <a:gd name="T21" fmla="*/ 12 h 18"/>
                <a:gd name="T22" fmla="*/ 30 w 53"/>
                <a:gd name="T23" fmla="*/ 14 h 18"/>
                <a:gd name="T24" fmla="*/ 36 w 53"/>
                <a:gd name="T25" fmla="*/ 6 h 18"/>
                <a:gd name="T26" fmla="*/ 40 w 53"/>
                <a:gd name="T27" fmla="*/ 16 h 18"/>
                <a:gd name="T28" fmla="*/ 41 w 53"/>
                <a:gd name="T29" fmla="*/ 9 h 18"/>
                <a:gd name="T30" fmla="*/ 51 w 53"/>
                <a:gd name="T31" fmla="*/ 8 h 18"/>
                <a:gd name="T32" fmla="*/ 50 w 53"/>
                <a:gd name="T33" fmla="*/ 16 h 18"/>
                <a:gd name="T34" fmla="*/ 48 w 53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18">
                  <a:moveTo>
                    <a:pt x="0" y="15"/>
                  </a:moveTo>
                  <a:cubicBezTo>
                    <a:pt x="0" y="12"/>
                    <a:pt x="2" y="7"/>
                    <a:pt x="6" y="9"/>
                  </a:cubicBezTo>
                  <a:cubicBezTo>
                    <a:pt x="8" y="10"/>
                    <a:pt x="11" y="16"/>
                    <a:pt x="7" y="17"/>
                  </a:cubicBezTo>
                  <a:cubicBezTo>
                    <a:pt x="4" y="17"/>
                    <a:pt x="8" y="9"/>
                    <a:pt x="9" y="9"/>
                  </a:cubicBezTo>
                  <a:cubicBezTo>
                    <a:pt x="13" y="7"/>
                    <a:pt x="18" y="10"/>
                    <a:pt x="17" y="14"/>
                  </a:cubicBezTo>
                  <a:cubicBezTo>
                    <a:pt x="16" y="16"/>
                    <a:pt x="14" y="17"/>
                    <a:pt x="13" y="15"/>
                  </a:cubicBezTo>
                  <a:cubicBezTo>
                    <a:pt x="12" y="13"/>
                    <a:pt x="15" y="10"/>
                    <a:pt x="16" y="9"/>
                  </a:cubicBezTo>
                  <a:cubicBezTo>
                    <a:pt x="18" y="7"/>
                    <a:pt x="20" y="5"/>
                    <a:pt x="24" y="7"/>
                  </a:cubicBezTo>
                  <a:cubicBezTo>
                    <a:pt x="26" y="9"/>
                    <a:pt x="27" y="14"/>
                    <a:pt x="24" y="15"/>
                  </a:cubicBezTo>
                  <a:cubicBezTo>
                    <a:pt x="22" y="16"/>
                    <a:pt x="19" y="13"/>
                    <a:pt x="21" y="11"/>
                  </a:cubicBezTo>
                  <a:cubicBezTo>
                    <a:pt x="23" y="6"/>
                    <a:pt x="37" y="5"/>
                    <a:pt x="36" y="12"/>
                  </a:cubicBezTo>
                  <a:cubicBezTo>
                    <a:pt x="36" y="16"/>
                    <a:pt x="32" y="18"/>
                    <a:pt x="30" y="14"/>
                  </a:cubicBezTo>
                  <a:cubicBezTo>
                    <a:pt x="29" y="11"/>
                    <a:pt x="34" y="7"/>
                    <a:pt x="36" y="6"/>
                  </a:cubicBezTo>
                  <a:cubicBezTo>
                    <a:pt x="46" y="0"/>
                    <a:pt x="45" y="18"/>
                    <a:pt x="40" y="16"/>
                  </a:cubicBezTo>
                  <a:cubicBezTo>
                    <a:pt x="35" y="15"/>
                    <a:pt x="38" y="10"/>
                    <a:pt x="41" y="9"/>
                  </a:cubicBezTo>
                  <a:cubicBezTo>
                    <a:pt x="43" y="8"/>
                    <a:pt x="49" y="7"/>
                    <a:pt x="51" y="8"/>
                  </a:cubicBezTo>
                  <a:cubicBezTo>
                    <a:pt x="53" y="9"/>
                    <a:pt x="53" y="15"/>
                    <a:pt x="50" y="16"/>
                  </a:cubicBezTo>
                  <a:cubicBezTo>
                    <a:pt x="46" y="18"/>
                    <a:pt x="44" y="13"/>
                    <a:pt x="48" y="1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510"/>
            <p:cNvSpPr>
              <a:spLocks/>
            </p:cNvSpPr>
            <p:nvPr/>
          </p:nvSpPr>
          <p:spPr bwMode="auto">
            <a:xfrm>
              <a:off x="4564479" y="5643232"/>
              <a:ext cx="85167" cy="85907"/>
            </a:xfrm>
            <a:custGeom>
              <a:avLst/>
              <a:gdLst>
                <a:gd name="T0" fmla="*/ 40 w 49"/>
                <a:gd name="T1" fmla="*/ 2 h 49"/>
                <a:gd name="T2" fmla="*/ 47 w 49"/>
                <a:gd name="T3" fmla="*/ 2 h 49"/>
                <a:gd name="T4" fmla="*/ 47 w 49"/>
                <a:gd name="T5" fmla="*/ 2 h 49"/>
                <a:gd name="T6" fmla="*/ 47 w 49"/>
                <a:gd name="T7" fmla="*/ 8 h 49"/>
                <a:gd name="T8" fmla="*/ 9 w 49"/>
                <a:gd name="T9" fmla="*/ 47 h 49"/>
                <a:gd name="T10" fmla="*/ 2 w 49"/>
                <a:gd name="T11" fmla="*/ 47 h 49"/>
                <a:gd name="T12" fmla="*/ 2 w 49"/>
                <a:gd name="T13" fmla="*/ 47 h 49"/>
                <a:gd name="T14" fmla="*/ 2 w 49"/>
                <a:gd name="T15" fmla="*/ 40 h 49"/>
                <a:gd name="T16" fmla="*/ 40 w 49"/>
                <a:gd name="T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9">
                  <a:moveTo>
                    <a:pt x="40" y="2"/>
                  </a:moveTo>
                  <a:cubicBezTo>
                    <a:pt x="42" y="0"/>
                    <a:pt x="45" y="0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3"/>
                    <a:pt x="49" y="6"/>
                    <a:pt x="47" y="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49"/>
                    <a:pt x="4" y="49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5"/>
                    <a:pt x="0" y="42"/>
                    <a:pt x="2" y="40"/>
                  </a:cubicBez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511"/>
            <p:cNvSpPr>
              <a:spLocks/>
            </p:cNvSpPr>
            <p:nvPr/>
          </p:nvSpPr>
          <p:spPr bwMode="auto">
            <a:xfrm>
              <a:off x="4862193" y="5340334"/>
              <a:ext cx="85907" cy="85907"/>
            </a:xfrm>
            <a:custGeom>
              <a:avLst/>
              <a:gdLst>
                <a:gd name="T0" fmla="*/ 40 w 49"/>
                <a:gd name="T1" fmla="*/ 2 h 49"/>
                <a:gd name="T2" fmla="*/ 47 w 49"/>
                <a:gd name="T3" fmla="*/ 2 h 49"/>
                <a:gd name="T4" fmla="*/ 47 w 49"/>
                <a:gd name="T5" fmla="*/ 2 h 49"/>
                <a:gd name="T6" fmla="*/ 47 w 49"/>
                <a:gd name="T7" fmla="*/ 9 h 49"/>
                <a:gd name="T8" fmla="*/ 9 w 49"/>
                <a:gd name="T9" fmla="*/ 47 h 49"/>
                <a:gd name="T10" fmla="*/ 2 w 49"/>
                <a:gd name="T11" fmla="*/ 47 h 49"/>
                <a:gd name="T12" fmla="*/ 2 w 49"/>
                <a:gd name="T13" fmla="*/ 47 h 49"/>
                <a:gd name="T14" fmla="*/ 2 w 49"/>
                <a:gd name="T15" fmla="*/ 41 h 49"/>
                <a:gd name="T16" fmla="*/ 40 w 49"/>
                <a:gd name="T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9">
                  <a:moveTo>
                    <a:pt x="40" y="2"/>
                  </a:moveTo>
                  <a:cubicBezTo>
                    <a:pt x="42" y="0"/>
                    <a:pt x="45" y="0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4"/>
                    <a:pt x="49" y="7"/>
                    <a:pt x="47" y="9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7" y="49"/>
                    <a:pt x="4" y="49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5"/>
                    <a:pt x="0" y="42"/>
                    <a:pt x="2" y="41"/>
                  </a:cubicBezTo>
                  <a:lnTo>
                    <a:pt x="40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512"/>
            <p:cNvSpPr>
              <a:spLocks/>
            </p:cNvSpPr>
            <p:nvPr/>
          </p:nvSpPr>
          <p:spPr bwMode="auto">
            <a:xfrm>
              <a:off x="4555592" y="5350702"/>
              <a:ext cx="87388" cy="82204"/>
            </a:xfrm>
            <a:custGeom>
              <a:avLst/>
              <a:gdLst>
                <a:gd name="T0" fmla="*/ 48 w 50"/>
                <a:gd name="T1" fmla="*/ 38 h 47"/>
                <a:gd name="T2" fmla="*/ 49 w 50"/>
                <a:gd name="T3" fmla="*/ 45 h 47"/>
                <a:gd name="T4" fmla="*/ 49 w 50"/>
                <a:gd name="T5" fmla="*/ 45 h 47"/>
                <a:gd name="T6" fmla="*/ 42 w 50"/>
                <a:gd name="T7" fmla="*/ 45 h 47"/>
                <a:gd name="T8" fmla="*/ 2 w 50"/>
                <a:gd name="T9" fmla="*/ 9 h 47"/>
                <a:gd name="T10" fmla="*/ 2 w 50"/>
                <a:gd name="T11" fmla="*/ 2 h 47"/>
                <a:gd name="T12" fmla="*/ 2 w 50"/>
                <a:gd name="T13" fmla="*/ 2 h 47"/>
                <a:gd name="T14" fmla="*/ 8 w 50"/>
                <a:gd name="T15" fmla="*/ 1 h 47"/>
                <a:gd name="T16" fmla="*/ 48 w 50"/>
                <a:gd name="T17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8" y="38"/>
                  </a:moveTo>
                  <a:cubicBezTo>
                    <a:pt x="50" y="40"/>
                    <a:pt x="50" y="43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7" y="47"/>
                    <a:pt x="44" y="47"/>
                    <a:pt x="42" y="4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8" y="1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513"/>
            <p:cNvSpPr>
              <a:spLocks/>
            </p:cNvSpPr>
            <p:nvPr/>
          </p:nvSpPr>
          <p:spPr bwMode="auto">
            <a:xfrm>
              <a:off x="4868858" y="5635826"/>
              <a:ext cx="87388" cy="82204"/>
            </a:xfrm>
            <a:custGeom>
              <a:avLst/>
              <a:gdLst>
                <a:gd name="T0" fmla="*/ 48 w 50"/>
                <a:gd name="T1" fmla="*/ 38 h 47"/>
                <a:gd name="T2" fmla="*/ 48 w 50"/>
                <a:gd name="T3" fmla="*/ 45 h 47"/>
                <a:gd name="T4" fmla="*/ 48 w 50"/>
                <a:gd name="T5" fmla="*/ 45 h 47"/>
                <a:gd name="T6" fmla="*/ 42 w 50"/>
                <a:gd name="T7" fmla="*/ 45 h 47"/>
                <a:gd name="T8" fmla="*/ 2 w 50"/>
                <a:gd name="T9" fmla="*/ 9 h 47"/>
                <a:gd name="T10" fmla="*/ 2 w 50"/>
                <a:gd name="T11" fmla="*/ 2 h 47"/>
                <a:gd name="T12" fmla="*/ 2 w 50"/>
                <a:gd name="T13" fmla="*/ 2 h 47"/>
                <a:gd name="T14" fmla="*/ 8 w 50"/>
                <a:gd name="T15" fmla="*/ 2 h 47"/>
                <a:gd name="T16" fmla="*/ 48 w 50"/>
                <a:gd name="T17" fmla="*/ 3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47">
                  <a:moveTo>
                    <a:pt x="48" y="38"/>
                  </a:moveTo>
                  <a:cubicBezTo>
                    <a:pt x="50" y="40"/>
                    <a:pt x="50" y="43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7" y="47"/>
                    <a:pt x="44" y="47"/>
                    <a:pt x="42" y="45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lnTo>
                    <a:pt x="48" y="3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514"/>
            <p:cNvSpPr>
              <a:spLocks/>
            </p:cNvSpPr>
            <p:nvPr/>
          </p:nvSpPr>
          <p:spPr bwMode="auto">
            <a:xfrm>
              <a:off x="4488940" y="5525479"/>
              <a:ext cx="110346" cy="17774"/>
            </a:xfrm>
            <a:custGeom>
              <a:avLst/>
              <a:gdLst>
                <a:gd name="T0" fmla="*/ 58 w 63"/>
                <a:gd name="T1" fmla="*/ 0 h 10"/>
                <a:gd name="T2" fmla="*/ 63 w 63"/>
                <a:gd name="T3" fmla="*/ 5 h 10"/>
                <a:gd name="T4" fmla="*/ 63 w 63"/>
                <a:gd name="T5" fmla="*/ 5 h 10"/>
                <a:gd name="T6" fmla="*/ 58 w 63"/>
                <a:gd name="T7" fmla="*/ 10 h 10"/>
                <a:gd name="T8" fmla="*/ 4 w 63"/>
                <a:gd name="T9" fmla="*/ 10 h 10"/>
                <a:gd name="T10" fmla="*/ 0 w 63"/>
                <a:gd name="T11" fmla="*/ 5 h 10"/>
                <a:gd name="T12" fmla="*/ 0 w 63"/>
                <a:gd name="T13" fmla="*/ 5 h 10"/>
                <a:gd name="T14" fmla="*/ 4 w 63"/>
                <a:gd name="T15" fmla="*/ 0 h 10"/>
                <a:gd name="T16" fmla="*/ 58 w 6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0">
                  <a:moveTo>
                    <a:pt x="58" y="0"/>
                  </a:moveTo>
                  <a:cubicBezTo>
                    <a:pt x="61" y="0"/>
                    <a:pt x="63" y="2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8"/>
                    <a:pt x="61" y="10"/>
                    <a:pt x="58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515"/>
            <p:cNvSpPr>
              <a:spLocks/>
            </p:cNvSpPr>
            <p:nvPr/>
          </p:nvSpPr>
          <p:spPr bwMode="auto">
            <a:xfrm>
              <a:off x="4912552" y="5525479"/>
              <a:ext cx="110346" cy="17774"/>
            </a:xfrm>
            <a:custGeom>
              <a:avLst/>
              <a:gdLst>
                <a:gd name="T0" fmla="*/ 59 w 63"/>
                <a:gd name="T1" fmla="*/ 0 h 10"/>
                <a:gd name="T2" fmla="*/ 63 w 63"/>
                <a:gd name="T3" fmla="*/ 5 h 10"/>
                <a:gd name="T4" fmla="*/ 63 w 63"/>
                <a:gd name="T5" fmla="*/ 5 h 10"/>
                <a:gd name="T6" fmla="*/ 59 w 63"/>
                <a:gd name="T7" fmla="*/ 10 h 10"/>
                <a:gd name="T8" fmla="*/ 5 w 63"/>
                <a:gd name="T9" fmla="*/ 10 h 10"/>
                <a:gd name="T10" fmla="*/ 0 w 63"/>
                <a:gd name="T11" fmla="*/ 5 h 10"/>
                <a:gd name="T12" fmla="*/ 0 w 63"/>
                <a:gd name="T13" fmla="*/ 5 h 10"/>
                <a:gd name="T14" fmla="*/ 5 w 63"/>
                <a:gd name="T15" fmla="*/ 0 h 10"/>
                <a:gd name="T16" fmla="*/ 59 w 63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0">
                  <a:moveTo>
                    <a:pt x="59" y="0"/>
                  </a:moveTo>
                  <a:cubicBezTo>
                    <a:pt x="61" y="0"/>
                    <a:pt x="63" y="2"/>
                    <a:pt x="63" y="5"/>
                  </a:cubicBezTo>
                  <a:cubicBezTo>
                    <a:pt x="63" y="5"/>
                    <a:pt x="63" y="5"/>
                    <a:pt x="63" y="5"/>
                  </a:cubicBezTo>
                  <a:cubicBezTo>
                    <a:pt x="63" y="8"/>
                    <a:pt x="61" y="10"/>
                    <a:pt x="59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516"/>
            <p:cNvSpPr>
              <a:spLocks/>
            </p:cNvSpPr>
            <p:nvPr/>
          </p:nvSpPr>
          <p:spPr bwMode="auto">
            <a:xfrm>
              <a:off x="4748143" y="5289234"/>
              <a:ext cx="15552" cy="94794"/>
            </a:xfrm>
            <a:custGeom>
              <a:avLst/>
              <a:gdLst>
                <a:gd name="T0" fmla="*/ 9 w 9"/>
                <a:gd name="T1" fmla="*/ 50 h 54"/>
                <a:gd name="T2" fmla="*/ 4 w 9"/>
                <a:gd name="T3" fmla="*/ 54 h 54"/>
                <a:gd name="T4" fmla="*/ 4 w 9"/>
                <a:gd name="T5" fmla="*/ 54 h 54"/>
                <a:gd name="T6" fmla="*/ 0 w 9"/>
                <a:gd name="T7" fmla="*/ 50 h 54"/>
                <a:gd name="T8" fmla="*/ 0 w 9"/>
                <a:gd name="T9" fmla="*/ 4 h 54"/>
                <a:gd name="T10" fmla="*/ 4 w 9"/>
                <a:gd name="T11" fmla="*/ 0 h 54"/>
                <a:gd name="T12" fmla="*/ 4 w 9"/>
                <a:gd name="T13" fmla="*/ 0 h 54"/>
                <a:gd name="T14" fmla="*/ 9 w 9"/>
                <a:gd name="T15" fmla="*/ 4 h 54"/>
                <a:gd name="T16" fmla="*/ 9 w 9"/>
                <a:gd name="T17" fmla="*/ 5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4">
                  <a:moveTo>
                    <a:pt x="9" y="50"/>
                  </a:moveTo>
                  <a:cubicBezTo>
                    <a:pt x="9" y="52"/>
                    <a:pt x="7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0" y="52"/>
                    <a:pt x="0" y="5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1"/>
                    <a:pt x="9" y="4"/>
                  </a:cubicBezTo>
                  <a:lnTo>
                    <a:pt x="9" y="5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517"/>
            <p:cNvSpPr>
              <a:spLocks/>
            </p:cNvSpPr>
            <p:nvPr/>
          </p:nvSpPr>
          <p:spPr bwMode="auto">
            <a:xfrm>
              <a:off x="4448949" y="5252205"/>
              <a:ext cx="610979" cy="609498"/>
            </a:xfrm>
            <a:custGeom>
              <a:avLst/>
              <a:gdLst>
                <a:gd name="T0" fmla="*/ 349 w 349"/>
                <a:gd name="T1" fmla="*/ 281 h 348"/>
                <a:gd name="T2" fmla="*/ 282 w 349"/>
                <a:gd name="T3" fmla="*/ 348 h 348"/>
                <a:gd name="T4" fmla="*/ 68 w 349"/>
                <a:gd name="T5" fmla="*/ 348 h 348"/>
                <a:gd name="T6" fmla="*/ 0 w 349"/>
                <a:gd name="T7" fmla="*/ 281 h 348"/>
                <a:gd name="T8" fmla="*/ 0 w 349"/>
                <a:gd name="T9" fmla="*/ 67 h 348"/>
                <a:gd name="T10" fmla="*/ 68 w 349"/>
                <a:gd name="T11" fmla="*/ 0 h 348"/>
                <a:gd name="T12" fmla="*/ 282 w 349"/>
                <a:gd name="T13" fmla="*/ 0 h 348"/>
                <a:gd name="T14" fmla="*/ 349 w 349"/>
                <a:gd name="T15" fmla="*/ 67 h 348"/>
                <a:gd name="T16" fmla="*/ 349 w 349"/>
                <a:gd name="T17" fmla="*/ 28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348">
                  <a:moveTo>
                    <a:pt x="349" y="281"/>
                  </a:moveTo>
                  <a:cubicBezTo>
                    <a:pt x="349" y="318"/>
                    <a:pt x="319" y="348"/>
                    <a:pt x="282" y="348"/>
                  </a:cubicBezTo>
                  <a:cubicBezTo>
                    <a:pt x="68" y="348"/>
                    <a:pt x="68" y="348"/>
                    <a:pt x="68" y="348"/>
                  </a:cubicBezTo>
                  <a:cubicBezTo>
                    <a:pt x="31" y="348"/>
                    <a:pt x="0" y="318"/>
                    <a:pt x="0" y="281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19" y="0"/>
                    <a:pt x="349" y="30"/>
                    <a:pt x="349" y="67"/>
                  </a:cubicBezTo>
                  <a:lnTo>
                    <a:pt x="349" y="281"/>
                  </a:lnTo>
                  <a:close/>
                </a:path>
              </a:pathLst>
            </a:custGeom>
            <a:noFill/>
            <a:ln w="68263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104769" y="2479768"/>
            <a:ext cx="1515473" cy="1515473"/>
            <a:chOff x="4247511" y="1566336"/>
            <a:chExt cx="2152126" cy="2152127"/>
          </a:xfrm>
        </p:grpSpPr>
        <p:sp>
          <p:nvSpPr>
            <p:cNvPr id="5" name="Freeform 490"/>
            <p:cNvSpPr>
              <a:spLocks noEditPoints="1"/>
            </p:cNvSpPr>
            <p:nvPr/>
          </p:nvSpPr>
          <p:spPr bwMode="auto">
            <a:xfrm>
              <a:off x="4247511" y="1566336"/>
              <a:ext cx="2152126" cy="2152127"/>
            </a:xfrm>
            <a:custGeom>
              <a:avLst/>
              <a:gdLst>
                <a:gd name="T0" fmla="*/ 1225 w 1229"/>
                <a:gd name="T1" fmla="*/ 665 h 1229"/>
                <a:gd name="T2" fmla="*/ 1201 w 1229"/>
                <a:gd name="T3" fmla="*/ 629 h 1229"/>
                <a:gd name="T4" fmla="*/ 1101 w 1229"/>
                <a:gd name="T5" fmla="*/ 598 h 1229"/>
                <a:gd name="T6" fmla="*/ 1039 w 1229"/>
                <a:gd name="T7" fmla="*/ 535 h 1229"/>
                <a:gd name="T8" fmla="*/ 1046 w 1229"/>
                <a:gd name="T9" fmla="*/ 447 h 1229"/>
                <a:gd name="T10" fmla="*/ 1146 w 1229"/>
                <a:gd name="T11" fmla="*/ 354 h 1229"/>
                <a:gd name="T12" fmla="*/ 1152 w 1229"/>
                <a:gd name="T13" fmla="*/ 314 h 1229"/>
                <a:gd name="T14" fmla="*/ 1082 w 1229"/>
                <a:gd name="T15" fmla="*/ 216 h 1229"/>
                <a:gd name="T16" fmla="*/ 1031 w 1229"/>
                <a:gd name="T17" fmla="*/ 209 h 1229"/>
                <a:gd name="T18" fmla="*/ 920 w 1229"/>
                <a:gd name="T19" fmla="*/ 266 h 1229"/>
                <a:gd name="T20" fmla="*/ 848 w 1229"/>
                <a:gd name="T21" fmla="*/ 253 h 1229"/>
                <a:gd name="T22" fmla="*/ 802 w 1229"/>
                <a:gd name="T23" fmla="*/ 206 h 1229"/>
                <a:gd name="T24" fmla="*/ 806 w 1229"/>
                <a:gd name="T25" fmla="*/ 53 h 1229"/>
                <a:gd name="T26" fmla="*/ 782 w 1229"/>
                <a:gd name="T27" fmla="*/ 24 h 1229"/>
                <a:gd name="T28" fmla="*/ 663 w 1229"/>
                <a:gd name="T29" fmla="*/ 4 h 1229"/>
                <a:gd name="T30" fmla="*/ 628 w 1229"/>
                <a:gd name="T31" fmla="*/ 29 h 1229"/>
                <a:gd name="T32" fmla="*/ 586 w 1229"/>
                <a:gd name="T33" fmla="*/ 164 h 1229"/>
                <a:gd name="T34" fmla="*/ 535 w 1229"/>
                <a:gd name="T35" fmla="*/ 192 h 1229"/>
                <a:gd name="T36" fmla="*/ 457 w 1229"/>
                <a:gd name="T37" fmla="*/ 192 h 1229"/>
                <a:gd name="T38" fmla="*/ 363 w 1229"/>
                <a:gd name="T39" fmla="*/ 90 h 1229"/>
                <a:gd name="T40" fmla="*/ 325 w 1229"/>
                <a:gd name="T41" fmla="*/ 79 h 1229"/>
                <a:gd name="T42" fmla="*/ 218 w 1229"/>
                <a:gd name="T43" fmla="*/ 152 h 1229"/>
                <a:gd name="T44" fmla="*/ 210 w 1229"/>
                <a:gd name="T45" fmla="*/ 202 h 1229"/>
                <a:gd name="T46" fmla="*/ 264 w 1229"/>
                <a:gd name="T47" fmla="*/ 309 h 1229"/>
                <a:gd name="T48" fmla="*/ 253 w 1229"/>
                <a:gd name="T49" fmla="*/ 389 h 1229"/>
                <a:gd name="T50" fmla="*/ 195 w 1229"/>
                <a:gd name="T51" fmla="*/ 431 h 1229"/>
                <a:gd name="T52" fmla="*/ 73 w 1229"/>
                <a:gd name="T53" fmla="*/ 421 h 1229"/>
                <a:gd name="T54" fmla="*/ 25 w 1229"/>
                <a:gd name="T55" fmla="*/ 459 h 1229"/>
                <a:gd name="T56" fmla="*/ 6 w 1229"/>
                <a:gd name="T57" fmla="*/ 563 h 1229"/>
                <a:gd name="T58" fmla="*/ 36 w 1229"/>
                <a:gd name="T59" fmla="*/ 607 h 1229"/>
                <a:gd name="T60" fmla="*/ 148 w 1229"/>
                <a:gd name="T61" fmla="*/ 644 h 1229"/>
                <a:gd name="T62" fmla="*/ 195 w 1229"/>
                <a:gd name="T63" fmla="*/ 714 h 1229"/>
                <a:gd name="T64" fmla="*/ 183 w 1229"/>
                <a:gd name="T65" fmla="*/ 783 h 1229"/>
                <a:gd name="T66" fmla="*/ 97 w 1229"/>
                <a:gd name="T67" fmla="*/ 865 h 1229"/>
                <a:gd name="T68" fmla="*/ 87 w 1229"/>
                <a:gd name="T69" fmla="*/ 920 h 1229"/>
                <a:gd name="T70" fmla="*/ 149 w 1229"/>
                <a:gd name="T71" fmla="*/ 1008 h 1229"/>
                <a:gd name="T72" fmla="*/ 201 w 1229"/>
                <a:gd name="T73" fmla="*/ 1021 h 1229"/>
                <a:gd name="T74" fmla="*/ 315 w 1229"/>
                <a:gd name="T75" fmla="*/ 963 h 1229"/>
                <a:gd name="T76" fmla="*/ 400 w 1229"/>
                <a:gd name="T77" fmla="*/ 987 h 1229"/>
                <a:gd name="T78" fmla="*/ 430 w 1229"/>
                <a:gd name="T79" fmla="*/ 1046 h 1229"/>
                <a:gd name="T80" fmla="*/ 425 w 1229"/>
                <a:gd name="T81" fmla="*/ 1163 h 1229"/>
                <a:gd name="T82" fmla="*/ 455 w 1229"/>
                <a:gd name="T83" fmla="*/ 1202 h 1229"/>
                <a:gd name="T84" fmla="*/ 566 w 1229"/>
                <a:gd name="T85" fmla="*/ 1221 h 1229"/>
                <a:gd name="T86" fmla="*/ 610 w 1229"/>
                <a:gd name="T87" fmla="*/ 1199 h 1229"/>
                <a:gd name="T88" fmla="*/ 649 w 1229"/>
                <a:gd name="T89" fmla="*/ 1075 h 1229"/>
                <a:gd name="T90" fmla="*/ 716 w 1229"/>
                <a:gd name="T91" fmla="*/ 1034 h 1229"/>
                <a:gd name="T92" fmla="*/ 794 w 1229"/>
                <a:gd name="T93" fmla="*/ 1054 h 1229"/>
                <a:gd name="T94" fmla="*/ 866 w 1229"/>
                <a:gd name="T95" fmla="*/ 1133 h 1229"/>
                <a:gd name="T96" fmla="*/ 911 w 1229"/>
                <a:gd name="T97" fmla="*/ 1147 h 1229"/>
                <a:gd name="T98" fmla="*/ 1015 w 1229"/>
                <a:gd name="T99" fmla="*/ 1076 h 1229"/>
                <a:gd name="T100" fmla="*/ 1024 w 1229"/>
                <a:gd name="T101" fmla="*/ 1032 h 1229"/>
                <a:gd name="T102" fmla="*/ 961 w 1229"/>
                <a:gd name="T103" fmla="*/ 895 h 1229"/>
                <a:gd name="T104" fmla="*/ 989 w 1229"/>
                <a:gd name="T105" fmla="*/ 831 h 1229"/>
                <a:gd name="T106" fmla="*/ 1045 w 1229"/>
                <a:gd name="T107" fmla="*/ 798 h 1229"/>
                <a:gd name="T108" fmla="*/ 1154 w 1229"/>
                <a:gd name="T109" fmla="*/ 801 h 1229"/>
                <a:gd name="T110" fmla="*/ 1197 w 1229"/>
                <a:gd name="T111" fmla="*/ 785 h 1229"/>
                <a:gd name="T112" fmla="*/ 1225 w 1229"/>
                <a:gd name="T113" fmla="*/ 665 h 1229"/>
                <a:gd name="T114" fmla="*/ 596 w 1229"/>
                <a:gd name="T115" fmla="*/ 729 h 1229"/>
                <a:gd name="T116" fmla="*/ 499 w 1229"/>
                <a:gd name="T117" fmla="*/ 592 h 1229"/>
                <a:gd name="T118" fmla="*/ 636 w 1229"/>
                <a:gd name="T119" fmla="*/ 495 h 1229"/>
                <a:gd name="T120" fmla="*/ 733 w 1229"/>
                <a:gd name="T121" fmla="*/ 632 h 1229"/>
                <a:gd name="T122" fmla="*/ 596 w 1229"/>
                <a:gd name="T123" fmla="*/ 729 h 1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9" h="1229">
                  <a:moveTo>
                    <a:pt x="1225" y="665"/>
                  </a:moveTo>
                  <a:cubicBezTo>
                    <a:pt x="1229" y="635"/>
                    <a:pt x="1201" y="629"/>
                    <a:pt x="1201" y="629"/>
                  </a:cubicBezTo>
                  <a:cubicBezTo>
                    <a:pt x="1201" y="629"/>
                    <a:pt x="1154" y="612"/>
                    <a:pt x="1101" y="598"/>
                  </a:cubicBezTo>
                  <a:cubicBezTo>
                    <a:pt x="1048" y="583"/>
                    <a:pt x="1039" y="535"/>
                    <a:pt x="1039" y="535"/>
                  </a:cubicBezTo>
                  <a:cubicBezTo>
                    <a:pt x="1013" y="473"/>
                    <a:pt x="1046" y="447"/>
                    <a:pt x="1046" y="447"/>
                  </a:cubicBezTo>
                  <a:cubicBezTo>
                    <a:pt x="1146" y="354"/>
                    <a:pt x="1146" y="354"/>
                    <a:pt x="1146" y="354"/>
                  </a:cubicBezTo>
                  <a:cubicBezTo>
                    <a:pt x="1166" y="334"/>
                    <a:pt x="1152" y="314"/>
                    <a:pt x="1152" y="314"/>
                  </a:cubicBezTo>
                  <a:cubicBezTo>
                    <a:pt x="1082" y="216"/>
                    <a:pt x="1082" y="216"/>
                    <a:pt x="1082" y="216"/>
                  </a:cubicBezTo>
                  <a:cubicBezTo>
                    <a:pt x="1062" y="189"/>
                    <a:pt x="1031" y="209"/>
                    <a:pt x="1031" y="209"/>
                  </a:cubicBezTo>
                  <a:cubicBezTo>
                    <a:pt x="920" y="266"/>
                    <a:pt x="920" y="266"/>
                    <a:pt x="920" y="266"/>
                  </a:cubicBezTo>
                  <a:cubicBezTo>
                    <a:pt x="899" y="275"/>
                    <a:pt x="848" y="253"/>
                    <a:pt x="848" y="253"/>
                  </a:cubicBezTo>
                  <a:cubicBezTo>
                    <a:pt x="818" y="239"/>
                    <a:pt x="802" y="206"/>
                    <a:pt x="802" y="206"/>
                  </a:cubicBezTo>
                  <a:cubicBezTo>
                    <a:pt x="806" y="53"/>
                    <a:pt x="806" y="53"/>
                    <a:pt x="806" y="53"/>
                  </a:cubicBezTo>
                  <a:cubicBezTo>
                    <a:pt x="807" y="32"/>
                    <a:pt x="782" y="24"/>
                    <a:pt x="782" y="24"/>
                  </a:cubicBezTo>
                  <a:cubicBezTo>
                    <a:pt x="663" y="4"/>
                    <a:pt x="663" y="4"/>
                    <a:pt x="663" y="4"/>
                  </a:cubicBezTo>
                  <a:cubicBezTo>
                    <a:pt x="635" y="0"/>
                    <a:pt x="628" y="29"/>
                    <a:pt x="628" y="29"/>
                  </a:cubicBezTo>
                  <a:cubicBezTo>
                    <a:pt x="626" y="35"/>
                    <a:pt x="586" y="164"/>
                    <a:pt x="586" y="164"/>
                  </a:cubicBezTo>
                  <a:cubicBezTo>
                    <a:pt x="578" y="177"/>
                    <a:pt x="535" y="192"/>
                    <a:pt x="535" y="192"/>
                  </a:cubicBezTo>
                  <a:cubicBezTo>
                    <a:pt x="494" y="211"/>
                    <a:pt x="457" y="192"/>
                    <a:pt x="457" y="192"/>
                  </a:cubicBezTo>
                  <a:cubicBezTo>
                    <a:pt x="363" y="90"/>
                    <a:pt x="363" y="90"/>
                    <a:pt x="363" y="90"/>
                  </a:cubicBezTo>
                  <a:cubicBezTo>
                    <a:pt x="350" y="72"/>
                    <a:pt x="325" y="79"/>
                    <a:pt x="325" y="79"/>
                  </a:cubicBezTo>
                  <a:cubicBezTo>
                    <a:pt x="218" y="152"/>
                    <a:pt x="218" y="152"/>
                    <a:pt x="218" y="152"/>
                  </a:cubicBezTo>
                  <a:cubicBezTo>
                    <a:pt x="196" y="170"/>
                    <a:pt x="210" y="202"/>
                    <a:pt x="210" y="202"/>
                  </a:cubicBezTo>
                  <a:cubicBezTo>
                    <a:pt x="264" y="309"/>
                    <a:pt x="264" y="309"/>
                    <a:pt x="264" y="309"/>
                  </a:cubicBezTo>
                  <a:cubicBezTo>
                    <a:pt x="284" y="340"/>
                    <a:pt x="253" y="389"/>
                    <a:pt x="253" y="389"/>
                  </a:cubicBezTo>
                  <a:cubicBezTo>
                    <a:pt x="235" y="421"/>
                    <a:pt x="195" y="431"/>
                    <a:pt x="195" y="431"/>
                  </a:cubicBezTo>
                  <a:cubicBezTo>
                    <a:pt x="73" y="421"/>
                    <a:pt x="73" y="421"/>
                    <a:pt x="73" y="421"/>
                  </a:cubicBezTo>
                  <a:cubicBezTo>
                    <a:pt x="30" y="419"/>
                    <a:pt x="25" y="459"/>
                    <a:pt x="25" y="459"/>
                  </a:cubicBezTo>
                  <a:cubicBezTo>
                    <a:pt x="6" y="563"/>
                    <a:pt x="6" y="563"/>
                    <a:pt x="6" y="563"/>
                  </a:cubicBezTo>
                  <a:cubicBezTo>
                    <a:pt x="0" y="600"/>
                    <a:pt x="36" y="607"/>
                    <a:pt x="36" y="607"/>
                  </a:cubicBezTo>
                  <a:cubicBezTo>
                    <a:pt x="148" y="644"/>
                    <a:pt x="148" y="644"/>
                    <a:pt x="148" y="644"/>
                  </a:cubicBezTo>
                  <a:cubicBezTo>
                    <a:pt x="189" y="655"/>
                    <a:pt x="195" y="714"/>
                    <a:pt x="195" y="714"/>
                  </a:cubicBezTo>
                  <a:cubicBezTo>
                    <a:pt x="208" y="764"/>
                    <a:pt x="183" y="783"/>
                    <a:pt x="183" y="783"/>
                  </a:cubicBezTo>
                  <a:cubicBezTo>
                    <a:pt x="97" y="865"/>
                    <a:pt x="97" y="865"/>
                    <a:pt x="97" y="865"/>
                  </a:cubicBezTo>
                  <a:cubicBezTo>
                    <a:pt x="67" y="888"/>
                    <a:pt x="87" y="920"/>
                    <a:pt x="87" y="920"/>
                  </a:cubicBezTo>
                  <a:cubicBezTo>
                    <a:pt x="149" y="1008"/>
                    <a:pt x="149" y="1008"/>
                    <a:pt x="149" y="1008"/>
                  </a:cubicBezTo>
                  <a:cubicBezTo>
                    <a:pt x="179" y="1038"/>
                    <a:pt x="201" y="1021"/>
                    <a:pt x="201" y="1021"/>
                  </a:cubicBezTo>
                  <a:cubicBezTo>
                    <a:pt x="315" y="963"/>
                    <a:pt x="315" y="963"/>
                    <a:pt x="315" y="963"/>
                  </a:cubicBezTo>
                  <a:cubicBezTo>
                    <a:pt x="356" y="943"/>
                    <a:pt x="400" y="987"/>
                    <a:pt x="400" y="987"/>
                  </a:cubicBezTo>
                  <a:cubicBezTo>
                    <a:pt x="437" y="1013"/>
                    <a:pt x="430" y="1046"/>
                    <a:pt x="430" y="1046"/>
                  </a:cubicBezTo>
                  <a:cubicBezTo>
                    <a:pt x="425" y="1163"/>
                    <a:pt x="425" y="1163"/>
                    <a:pt x="425" y="1163"/>
                  </a:cubicBezTo>
                  <a:cubicBezTo>
                    <a:pt x="422" y="1190"/>
                    <a:pt x="455" y="1202"/>
                    <a:pt x="455" y="1202"/>
                  </a:cubicBezTo>
                  <a:cubicBezTo>
                    <a:pt x="566" y="1221"/>
                    <a:pt x="566" y="1221"/>
                    <a:pt x="566" y="1221"/>
                  </a:cubicBezTo>
                  <a:cubicBezTo>
                    <a:pt x="605" y="1229"/>
                    <a:pt x="610" y="1199"/>
                    <a:pt x="610" y="1199"/>
                  </a:cubicBezTo>
                  <a:cubicBezTo>
                    <a:pt x="649" y="1075"/>
                    <a:pt x="649" y="1075"/>
                    <a:pt x="649" y="1075"/>
                  </a:cubicBezTo>
                  <a:cubicBezTo>
                    <a:pt x="661" y="1042"/>
                    <a:pt x="716" y="1034"/>
                    <a:pt x="716" y="1034"/>
                  </a:cubicBezTo>
                  <a:cubicBezTo>
                    <a:pt x="769" y="1019"/>
                    <a:pt x="794" y="1054"/>
                    <a:pt x="794" y="1054"/>
                  </a:cubicBezTo>
                  <a:cubicBezTo>
                    <a:pt x="866" y="1133"/>
                    <a:pt x="866" y="1133"/>
                    <a:pt x="866" y="1133"/>
                  </a:cubicBezTo>
                  <a:cubicBezTo>
                    <a:pt x="880" y="1157"/>
                    <a:pt x="911" y="1147"/>
                    <a:pt x="911" y="1147"/>
                  </a:cubicBezTo>
                  <a:cubicBezTo>
                    <a:pt x="1015" y="1076"/>
                    <a:pt x="1015" y="1076"/>
                    <a:pt x="1015" y="1076"/>
                  </a:cubicBezTo>
                  <a:cubicBezTo>
                    <a:pt x="1039" y="1054"/>
                    <a:pt x="1024" y="1032"/>
                    <a:pt x="1024" y="1032"/>
                  </a:cubicBezTo>
                  <a:cubicBezTo>
                    <a:pt x="961" y="895"/>
                    <a:pt x="961" y="895"/>
                    <a:pt x="961" y="895"/>
                  </a:cubicBezTo>
                  <a:cubicBezTo>
                    <a:pt x="952" y="871"/>
                    <a:pt x="989" y="831"/>
                    <a:pt x="989" y="831"/>
                  </a:cubicBezTo>
                  <a:cubicBezTo>
                    <a:pt x="1014" y="796"/>
                    <a:pt x="1045" y="798"/>
                    <a:pt x="1045" y="798"/>
                  </a:cubicBezTo>
                  <a:cubicBezTo>
                    <a:pt x="1154" y="801"/>
                    <a:pt x="1154" y="801"/>
                    <a:pt x="1154" y="801"/>
                  </a:cubicBezTo>
                  <a:cubicBezTo>
                    <a:pt x="1194" y="807"/>
                    <a:pt x="1197" y="785"/>
                    <a:pt x="1197" y="785"/>
                  </a:cubicBezTo>
                  <a:cubicBezTo>
                    <a:pt x="1197" y="785"/>
                    <a:pt x="1220" y="696"/>
                    <a:pt x="1225" y="665"/>
                  </a:cubicBezTo>
                  <a:close/>
                  <a:moveTo>
                    <a:pt x="596" y="729"/>
                  </a:moveTo>
                  <a:cubicBezTo>
                    <a:pt x="531" y="718"/>
                    <a:pt x="488" y="657"/>
                    <a:pt x="499" y="592"/>
                  </a:cubicBezTo>
                  <a:cubicBezTo>
                    <a:pt x="510" y="528"/>
                    <a:pt x="571" y="484"/>
                    <a:pt x="636" y="495"/>
                  </a:cubicBezTo>
                  <a:cubicBezTo>
                    <a:pt x="701" y="507"/>
                    <a:pt x="744" y="568"/>
                    <a:pt x="733" y="632"/>
                  </a:cubicBezTo>
                  <a:cubicBezTo>
                    <a:pt x="722" y="697"/>
                    <a:pt x="660" y="740"/>
                    <a:pt x="596" y="7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Freeform 492"/>
            <p:cNvSpPr>
              <a:spLocks noEditPoints="1"/>
            </p:cNvSpPr>
            <p:nvPr/>
          </p:nvSpPr>
          <p:spPr bwMode="auto">
            <a:xfrm>
              <a:off x="4893297" y="2041048"/>
              <a:ext cx="288826" cy="294010"/>
            </a:xfrm>
            <a:custGeom>
              <a:avLst/>
              <a:gdLst>
                <a:gd name="T0" fmla="*/ 128 w 165"/>
                <a:gd name="T1" fmla="*/ 26 h 168"/>
                <a:gd name="T2" fmla="*/ 25 w 165"/>
                <a:gd name="T3" fmla="*/ 37 h 168"/>
                <a:gd name="T4" fmla="*/ 36 w 165"/>
                <a:gd name="T5" fmla="*/ 142 h 168"/>
                <a:gd name="T6" fmla="*/ 140 w 165"/>
                <a:gd name="T7" fmla="*/ 130 h 168"/>
                <a:gd name="T8" fmla="*/ 128 w 165"/>
                <a:gd name="T9" fmla="*/ 26 h 168"/>
                <a:gd name="T10" fmla="*/ 50 w 165"/>
                <a:gd name="T11" fmla="*/ 124 h 168"/>
                <a:gd name="T12" fmla="*/ 42 w 165"/>
                <a:gd name="T13" fmla="*/ 51 h 168"/>
                <a:gd name="T14" fmla="*/ 114 w 165"/>
                <a:gd name="T15" fmla="*/ 43 h 168"/>
                <a:gd name="T16" fmla="*/ 122 w 165"/>
                <a:gd name="T17" fmla="*/ 116 h 168"/>
                <a:gd name="T18" fmla="*/ 50 w 165"/>
                <a:gd name="T19" fmla="*/ 1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68">
                  <a:moveTo>
                    <a:pt x="128" y="26"/>
                  </a:moveTo>
                  <a:cubicBezTo>
                    <a:pt x="97" y="0"/>
                    <a:pt x="50" y="5"/>
                    <a:pt x="25" y="37"/>
                  </a:cubicBezTo>
                  <a:cubicBezTo>
                    <a:pt x="0" y="69"/>
                    <a:pt x="5" y="116"/>
                    <a:pt x="36" y="142"/>
                  </a:cubicBezTo>
                  <a:cubicBezTo>
                    <a:pt x="68" y="168"/>
                    <a:pt x="114" y="163"/>
                    <a:pt x="140" y="130"/>
                  </a:cubicBezTo>
                  <a:cubicBezTo>
                    <a:pt x="165" y="98"/>
                    <a:pt x="160" y="51"/>
                    <a:pt x="128" y="26"/>
                  </a:cubicBezTo>
                  <a:close/>
                  <a:moveTo>
                    <a:pt x="50" y="124"/>
                  </a:moveTo>
                  <a:cubicBezTo>
                    <a:pt x="28" y="107"/>
                    <a:pt x="25" y="74"/>
                    <a:pt x="42" y="51"/>
                  </a:cubicBezTo>
                  <a:cubicBezTo>
                    <a:pt x="60" y="29"/>
                    <a:pt x="92" y="25"/>
                    <a:pt x="114" y="43"/>
                  </a:cubicBezTo>
                  <a:cubicBezTo>
                    <a:pt x="136" y="61"/>
                    <a:pt x="140" y="94"/>
                    <a:pt x="122" y="116"/>
                  </a:cubicBezTo>
                  <a:cubicBezTo>
                    <a:pt x="105" y="139"/>
                    <a:pt x="72" y="142"/>
                    <a:pt x="50" y="1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Freeform 493"/>
            <p:cNvSpPr>
              <a:spLocks/>
            </p:cNvSpPr>
            <p:nvPr/>
          </p:nvSpPr>
          <p:spPr bwMode="auto">
            <a:xfrm>
              <a:off x="4888113" y="2272109"/>
              <a:ext cx="91091" cy="108865"/>
            </a:xfrm>
            <a:custGeom>
              <a:avLst/>
              <a:gdLst>
                <a:gd name="T0" fmla="*/ 20 w 52"/>
                <a:gd name="T1" fmla="*/ 56 h 62"/>
                <a:gd name="T2" fmla="*/ 5 w 52"/>
                <a:gd name="T3" fmla="*/ 58 h 62"/>
                <a:gd name="T4" fmla="*/ 5 w 52"/>
                <a:gd name="T5" fmla="*/ 58 h 62"/>
                <a:gd name="T6" fmla="*/ 3 w 52"/>
                <a:gd name="T7" fmla="*/ 43 h 62"/>
                <a:gd name="T8" fmla="*/ 31 w 52"/>
                <a:gd name="T9" fmla="*/ 6 h 62"/>
                <a:gd name="T10" fmla="*/ 46 w 52"/>
                <a:gd name="T11" fmla="*/ 4 h 62"/>
                <a:gd name="T12" fmla="*/ 46 w 52"/>
                <a:gd name="T13" fmla="*/ 4 h 62"/>
                <a:gd name="T14" fmla="*/ 48 w 52"/>
                <a:gd name="T15" fmla="*/ 20 h 62"/>
                <a:gd name="T16" fmla="*/ 20 w 52"/>
                <a:gd name="T17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62">
                  <a:moveTo>
                    <a:pt x="20" y="56"/>
                  </a:moveTo>
                  <a:cubicBezTo>
                    <a:pt x="17" y="61"/>
                    <a:pt x="10" y="62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0" y="54"/>
                    <a:pt x="0" y="47"/>
                    <a:pt x="3" y="4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5" y="1"/>
                    <a:pt x="42" y="0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1" y="8"/>
                    <a:pt x="52" y="15"/>
                    <a:pt x="48" y="20"/>
                  </a:cubicBezTo>
                  <a:lnTo>
                    <a:pt x="2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Freeform 494"/>
            <p:cNvSpPr>
              <a:spLocks/>
            </p:cNvSpPr>
            <p:nvPr/>
          </p:nvSpPr>
          <p:spPr bwMode="auto">
            <a:xfrm>
              <a:off x="4975501" y="2106219"/>
              <a:ext cx="70355" cy="47397"/>
            </a:xfrm>
            <a:custGeom>
              <a:avLst/>
              <a:gdLst>
                <a:gd name="T0" fmla="*/ 8 w 40"/>
                <a:gd name="T1" fmla="*/ 26 h 27"/>
                <a:gd name="T2" fmla="*/ 9 w 40"/>
                <a:gd name="T3" fmla="*/ 25 h 27"/>
                <a:gd name="T4" fmla="*/ 34 w 40"/>
                <a:gd name="T5" fmla="*/ 10 h 27"/>
                <a:gd name="T6" fmla="*/ 32 w 40"/>
                <a:gd name="T7" fmla="*/ 1 h 27"/>
                <a:gd name="T8" fmla="*/ 32 w 40"/>
                <a:gd name="T9" fmla="*/ 0 h 27"/>
                <a:gd name="T10" fmla="*/ 2 w 40"/>
                <a:gd name="T11" fmla="*/ 19 h 27"/>
                <a:gd name="T12" fmla="*/ 1 w 40"/>
                <a:gd name="T13" fmla="*/ 19 h 27"/>
                <a:gd name="T14" fmla="*/ 8 w 40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8" y="26"/>
                  </a:moveTo>
                  <a:cubicBezTo>
                    <a:pt x="9" y="26"/>
                    <a:pt x="9" y="25"/>
                    <a:pt x="9" y="25"/>
                  </a:cubicBezTo>
                  <a:cubicBezTo>
                    <a:pt x="16" y="17"/>
                    <a:pt x="25" y="12"/>
                    <a:pt x="34" y="10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32" y="1"/>
                    <a:pt x="32" y="1"/>
                    <a:pt x="32" y="0"/>
                  </a:cubicBezTo>
                  <a:cubicBezTo>
                    <a:pt x="21" y="3"/>
                    <a:pt x="10" y="9"/>
                    <a:pt x="2" y="19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0" y="27"/>
                    <a:pt x="8" y="26"/>
                    <a:pt x="8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Freeform 522"/>
            <p:cNvSpPr>
              <a:spLocks/>
            </p:cNvSpPr>
            <p:nvPr/>
          </p:nvSpPr>
          <p:spPr bwMode="auto">
            <a:xfrm>
              <a:off x="5487242" y="2869758"/>
              <a:ext cx="251797" cy="174777"/>
            </a:xfrm>
            <a:custGeom>
              <a:avLst/>
              <a:gdLst>
                <a:gd name="T0" fmla="*/ 296 w 340"/>
                <a:gd name="T1" fmla="*/ 96 h 236"/>
                <a:gd name="T2" fmla="*/ 319 w 340"/>
                <a:gd name="T3" fmla="*/ 52 h 236"/>
                <a:gd name="T4" fmla="*/ 340 w 340"/>
                <a:gd name="T5" fmla="*/ 4 h 236"/>
                <a:gd name="T6" fmla="*/ 286 w 340"/>
                <a:gd name="T7" fmla="*/ 2 h 236"/>
                <a:gd name="T8" fmla="*/ 232 w 340"/>
                <a:gd name="T9" fmla="*/ 0 h 236"/>
                <a:gd name="T10" fmla="*/ 253 w 340"/>
                <a:gd name="T11" fmla="*/ 26 h 236"/>
                <a:gd name="T12" fmla="*/ 2 w 340"/>
                <a:gd name="T13" fmla="*/ 175 h 236"/>
                <a:gd name="T14" fmla="*/ 0 w 340"/>
                <a:gd name="T15" fmla="*/ 236 h 236"/>
                <a:gd name="T16" fmla="*/ 272 w 340"/>
                <a:gd name="T17" fmla="*/ 66 h 236"/>
                <a:gd name="T18" fmla="*/ 296 w 340"/>
                <a:gd name="T19" fmla="*/ 9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0" h="236">
                  <a:moveTo>
                    <a:pt x="296" y="96"/>
                  </a:moveTo>
                  <a:lnTo>
                    <a:pt x="319" y="52"/>
                  </a:lnTo>
                  <a:lnTo>
                    <a:pt x="340" y="4"/>
                  </a:lnTo>
                  <a:lnTo>
                    <a:pt x="286" y="2"/>
                  </a:lnTo>
                  <a:lnTo>
                    <a:pt x="232" y="0"/>
                  </a:lnTo>
                  <a:lnTo>
                    <a:pt x="253" y="26"/>
                  </a:lnTo>
                  <a:lnTo>
                    <a:pt x="2" y="175"/>
                  </a:lnTo>
                  <a:lnTo>
                    <a:pt x="0" y="236"/>
                  </a:lnTo>
                  <a:lnTo>
                    <a:pt x="272" y="66"/>
                  </a:lnTo>
                  <a:lnTo>
                    <a:pt x="296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Freeform 523"/>
            <p:cNvSpPr>
              <a:spLocks/>
            </p:cNvSpPr>
            <p:nvPr/>
          </p:nvSpPr>
          <p:spPr bwMode="auto">
            <a:xfrm>
              <a:off x="5669425" y="2953443"/>
              <a:ext cx="68133" cy="239948"/>
            </a:xfrm>
            <a:custGeom>
              <a:avLst/>
              <a:gdLst>
                <a:gd name="T0" fmla="*/ 39 w 39"/>
                <a:gd name="T1" fmla="*/ 125 h 137"/>
                <a:gd name="T2" fmla="*/ 26 w 39"/>
                <a:gd name="T3" fmla="*/ 137 h 137"/>
                <a:gd name="T4" fmla="*/ 13 w 39"/>
                <a:gd name="T5" fmla="*/ 137 h 137"/>
                <a:gd name="T6" fmla="*/ 0 w 39"/>
                <a:gd name="T7" fmla="*/ 125 h 137"/>
                <a:gd name="T8" fmla="*/ 0 w 39"/>
                <a:gd name="T9" fmla="*/ 13 h 137"/>
                <a:gd name="T10" fmla="*/ 13 w 39"/>
                <a:gd name="T11" fmla="*/ 0 h 137"/>
                <a:gd name="T12" fmla="*/ 26 w 39"/>
                <a:gd name="T13" fmla="*/ 0 h 137"/>
                <a:gd name="T14" fmla="*/ 39 w 39"/>
                <a:gd name="T15" fmla="*/ 13 h 137"/>
                <a:gd name="T16" fmla="*/ 39 w 39"/>
                <a:gd name="T17" fmla="*/ 12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37">
                  <a:moveTo>
                    <a:pt x="39" y="125"/>
                  </a:moveTo>
                  <a:cubicBezTo>
                    <a:pt x="39" y="132"/>
                    <a:pt x="33" y="137"/>
                    <a:pt x="26" y="137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6" y="137"/>
                    <a:pt x="0" y="132"/>
                    <a:pt x="0" y="1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0"/>
                    <a:pt x="39" y="6"/>
                    <a:pt x="39" y="13"/>
                  </a:cubicBezTo>
                  <a:lnTo>
                    <a:pt x="39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524"/>
            <p:cNvSpPr>
              <a:spLocks/>
            </p:cNvSpPr>
            <p:nvPr/>
          </p:nvSpPr>
          <p:spPr bwMode="auto">
            <a:xfrm>
              <a:off x="5579815" y="3004543"/>
              <a:ext cx="66652" cy="188848"/>
            </a:xfrm>
            <a:custGeom>
              <a:avLst/>
              <a:gdLst>
                <a:gd name="T0" fmla="*/ 38 w 38"/>
                <a:gd name="T1" fmla="*/ 96 h 108"/>
                <a:gd name="T2" fmla="*/ 26 w 38"/>
                <a:gd name="T3" fmla="*/ 108 h 108"/>
                <a:gd name="T4" fmla="*/ 13 w 38"/>
                <a:gd name="T5" fmla="*/ 108 h 108"/>
                <a:gd name="T6" fmla="*/ 0 w 38"/>
                <a:gd name="T7" fmla="*/ 96 h 108"/>
                <a:gd name="T8" fmla="*/ 0 w 38"/>
                <a:gd name="T9" fmla="*/ 12 h 108"/>
                <a:gd name="T10" fmla="*/ 13 w 38"/>
                <a:gd name="T11" fmla="*/ 0 h 108"/>
                <a:gd name="T12" fmla="*/ 26 w 38"/>
                <a:gd name="T13" fmla="*/ 0 h 108"/>
                <a:gd name="T14" fmla="*/ 38 w 38"/>
                <a:gd name="T15" fmla="*/ 12 h 108"/>
                <a:gd name="T16" fmla="*/ 38 w 38"/>
                <a:gd name="T17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08">
                  <a:moveTo>
                    <a:pt x="38" y="96"/>
                  </a:moveTo>
                  <a:cubicBezTo>
                    <a:pt x="38" y="103"/>
                    <a:pt x="33" y="108"/>
                    <a:pt x="26" y="108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6" y="108"/>
                    <a:pt x="0" y="103"/>
                    <a:pt x="0" y="9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3" y="0"/>
                    <a:pt x="38" y="6"/>
                    <a:pt x="38" y="12"/>
                  </a:cubicBezTo>
                  <a:lnTo>
                    <a:pt x="38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525"/>
            <p:cNvSpPr>
              <a:spLocks/>
            </p:cNvSpPr>
            <p:nvPr/>
          </p:nvSpPr>
          <p:spPr bwMode="auto">
            <a:xfrm>
              <a:off x="5483540" y="3051200"/>
              <a:ext cx="79242" cy="148857"/>
            </a:xfrm>
            <a:custGeom>
              <a:avLst/>
              <a:gdLst>
                <a:gd name="T0" fmla="*/ 29 w 45"/>
                <a:gd name="T1" fmla="*/ 85 h 85"/>
                <a:gd name="T2" fmla="*/ 15 w 45"/>
                <a:gd name="T3" fmla="*/ 85 h 85"/>
                <a:gd name="T4" fmla="*/ 0 w 45"/>
                <a:gd name="T5" fmla="*/ 69 h 85"/>
                <a:gd name="T6" fmla="*/ 0 w 45"/>
                <a:gd name="T7" fmla="*/ 16 h 85"/>
                <a:gd name="T8" fmla="*/ 15 w 45"/>
                <a:gd name="T9" fmla="*/ 0 h 85"/>
                <a:gd name="T10" fmla="*/ 29 w 45"/>
                <a:gd name="T11" fmla="*/ 0 h 85"/>
                <a:gd name="T12" fmla="*/ 45 w 45"/>
                <a:gd name="T13" fmla="*/ 16 h 85"/>
                <a:gd name="T14" fmla="*/ 45 w 45"/>
                <a:gd name="T15" fmla="*/ 69 h 85"/>
                <a:gd name="T16" fmla="*/ 29 w 45"/>
                <a:gd name="T1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85">
                  <a:moveTo>
                    <a:pt x="29" y="85"/>
                  </a:moveTo>
                  <a:cubicBezTo>
                    <a:pt x="15" y="85"/>
                    <a:pt x="15" y="85"/>
                    <a:pt x="15" y="85"/>
                  </a:cubicBezTo>
                  <a:cubicBezTo>
                    <a:pt x="7" y="85"/>
                    <a:pt x="0" y="78"/>
                    <a:pt x="0" y="6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7" y="0"/>
                    <a:pt x="45" y="7"/>
                    <a:pt x="45" y="16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78"/>
                    <a:pt x="37" y="85"/>
                    <a:pt x="29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526"/>
            <p:cNvSpPr>
              <a:spLocks/>
            </p:cNvSpPr>
            <p:nvPr/>
          </p:nvSpPr>
          <p:spPr bwMode="auto">
            <a:xfrm>
              <a:off x="5722006" y="2144729"/>
              <a:ext cx="138489" cy="134786"/>
            </a:xfrm>
            <a:custGeom>
              <a:avLst/>
              <a:gdLst>
                <a:gd name="T0" fmla="*/ 41 w 79"/>
                <a:gd name="T1" fmla="*/ 76 h 77"/>
                <a:gd name="T2" fmla="*/ 78 w 79"/>
                <a:gd name="T3" fmla="*/ 37 h 77"/>
                <a:gd name="T4" fmla="*/ 38 w 79"/>
                <a:gd name="T5" fmla="*/ 0 h 77"/>
                <a:gd name="T6" fmla="*/ 1 w 79"/>
                <a:gd name="T7" fmla="*/ 40 h 77"/>
                <a:gd name="T8" fmla="*/ 41 w 79"/>
                <a:gd name="T9" fmla="*/ 7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7">
                  <a:moveTo>
                    <a:pt x="41" y="76"/>
                  </a:moveTo>
                  <a:cubicBezTo>
                    <a:pt x="62" y="76"/>
                    <a:pt x="79" y="58"/>
                    <a:pt x="78" y="37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1" y="40"/>
                  </a:cubicBezTo>
                  <a:cubicBezTo>
                    <a:pt x="2" y="61"/>
                    <a:pt x="20" y="77"/>
                    <a:pt x="41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527"/>
            <p:cNvSpPr>
              <a:spLocks/>
            </p:cNvSpPr>
            <p:nvPr/>
          </p:nvSpPr>
          <p:spPr bwMode="auto">
            <a:xfrm>
              <a:off x="5655354" y="2288402"/>
              <a:ext cx="273274" cy="197735"/>
            </a:xfrm>
            <a:custGeom>
              <a:avLst/>
              <a:gdLst>
                <a:gd name="T0" fmla="*/ 119 w 156"/>
                <a:gd name="T1" fmla="*/ 0 h 113"/>
                <a:gd name="T2" fmla="*/ 80 w 156"/>
                <a:gd name="T3" fmla="*/ 46 h 113"/>
                <a:gd name="T4" fmla="*/ 37 w 156"/>
                <a:gd name="T5" fmla="*/ 1 h 113"/>
                <a:gd name="T6" fmla="*/ 1 w 156"/>
                <a:gd name="T7" fmla="*/ 50 h 113"/>
                <a:gd name="T8" fmla="*/ 3 w 156"/>
                <a:gd name="T9" fmla="*/ 113 h 113"/>
                <a:gd name="T10" fmla="*/ 156 w 156"/>
                <a:gd name="T11" fmla="*/ 113 h 113"/>
                <a:gd name="T12" fmla="*/ 154 w 156"/>
                <a:gd name="T13" fmla="*/ 45 h 113"/>
                <a:gd name="T14" fmla="*/ 119 w 156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13">
                  <a:moveTo>
                    <a:pt x="119" y="0"/>
                  </a:moveTo>
                  <a:cubicBezTo>
                    <a:pt x="80" y="46"/>
                    <a:pt x="80" y="46"/>
                    <a:pt x="80" y="46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11" y="11"/>
                    <a:pt x="0" y="26"/>
                    <a:pt x="1" y="50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4" y="45"/>
                    <a:pt x="154" y="45"/>
                    <a:pt x="154" y="45"/>
                  </a:cubicBezTo>
                  <a:cubicBezTo>
                    <a:pt x="153" y="23"/>
                    <a:pt x="144" y="9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Freeform 534"/>
            <p:cNvSpPr>
              <a:spLocks noEditPoints="1"/>
            </p:cNvSpPr>
            <p:nvPr/>
          </p:nvSpPr>
          <p:spPr bwMode="auto">
            <a:xfrm>
              <a:off x="4751846" y="2769779"/>
              <a:ext cx="159225" cy="268090"/>
            </a:xfrm>
            <a:custGeom>
              <a:avLst/>
              <a:gdLst>
                <a:gd name="T0" fmla="*/ 54 w 91"/>
                <a:gd name="T1" fmla="*/ 71 h 153"/>
                <a:gd name="T2" fmla="*/ 91 w 91"/>
                <a:gd name="T3" fmla="*/ 25 h 153"/>
                <a:gd name="T4" fmla="*/ 91 w 91"/>
                <a:gd name="T5" fmla="*/ 25 h 153"/>
                <a:gd name="T6" fmla="*/ 91 w 91"/>
                <a:gd name="T7" fmla="*/ 0 h 153"/>
                <a:gd name="T8" fmla="*/ 46 w 91"/>
                <a:gd name="T9" fmla="*/ 0 h 153"/>
                <a:gd name="T10" fmla="*/ 45 w 91"/>
                <a:gd name="T11" fmla="*/ 0 h 153"/>
                <a:gd name="T12" fmla="*/ 0 w 91"/>
                <a:gd name="T13" fmla="*/ 0 h 153"/>
                <a:gd name="T14" fmla="*/ 0 w 91"/>
                <a:gd name="T15" fmla="*/ 25 h 153"/>
                <a:gd name="T16" fmla="*/ 0 w 91"/>
                <a:gd name="T17" fmla="*/ 25 h 153"/>
                <a:gd name="T18" fmla="*/ 37 w 91"/>
                <a:gd name="T19" fmla="*/ 71 h 153"/>
                <a:gd name="T20" fmla="*/ 42 w 91"/>
                <a:gd name="T21" fmla="*/ 77 h 153"/>
                <a:gd name="T22" fmla="*/ 40 w 91"/>
                <a:gd name="T23" fmla="*/ 82 h 153"/>
                <a:gd name="T24" fmla="*/ 0 w 91"/>
                <a:gd name="T25" fmla="*/ 128 h 153"/>
                <a:gd name="T26" fmla="*/ 0 w 91"/>
                <a:gd name="T27" fmla="*/ 128 h 153"/>
                <a:gd name="T28" fmla="*/ 0 w 91"/>
                <a:gd name="T29" fmla="*/ 153 h 153"/>
                <a:gd name="T30" fmla="*/ 45 w 91"/>
                <a:gd name="T31" fmla="*/ 153 h 153"/>
                <a:gd name="T32" fmla="*/ 46 w 91"/>
                <a:gd name="T33" fmla="*/ 153 h 153"/>
                <a:gd name="T34" fmla="*/ 91 w 91"/>
                <a:gd name="T35" fmla="*/ 153 h 153"/>
                <a:gd name="T36" fmla="*/ 91 w 91"/>
                <a:gd name="T37" fmla="*/ 128 h 153"/>
                <a:gd name="T38" fmla="*/ 91 w 91"/>
                <a:gd name="T39" fmla="*/ 128 h 153"/>
                <a:gd name="T40" fmla="*/ 51 w 91"/>
                <a:gd name="T41" fmla="*/ 82 h 153"/>
                <a:gd name="T42" fmla="*/ 49 w 91"/>
                <a:gd name="T43" fmla="*/ 77 h 153"/>
                <a:gd name="T44" fmla="*/ 54 w 91"/>
                <a:gd name="T45" fmla="*/ 71 h 153"/>
                <a:gd name="T46" fmla="*/ 14 w 91"/>
                <a:gd name="T47" fmla="*/ 127 h 153"/>
                <a:gd name="T48" fmla="*/ 14 w 91"/>
                <a:gd name="T49" fmla="*/ 124 h 153"/>
                <a:gd name="T50" fmla="*/ 14 w 91"/>
                <a:gd name="T51" fmla="*/ 124 h 153"/>
                <a:gd name="T52" fmla="*/ 42 w 91"/>
                <a:gd name="T53" fmla="*/ 92 h 153"/>
                <a:gd name="T54" fmla="*/ 14 w 91"/>
                <a:gd name="T55" fmla="*/ 127 h 153"/>
                <a:gd name="T56" fmla="*/ 80 w 91"/>
                <a:gd name="T57" fmla="*/ 124 h 153"/>
                <a:gd name="T58" fmla="*/ 80 w 91"/>
                <a:gd name="T59" fmla="*/ 126 h 153"/>
                <a:gd name="T60" fmla="*/ 52 w 91"/>
                <a:gd name="T61" fmla="*/ 92 h 153"/>
                <a:gd name="T62" fmla="*/ 80 w 91"/>
                <a:gd name="T63" fmla="*/ 124 h 153"/>
                <a:gd name="T64" fmla="*/ 42 w 91"/>
                <a:gd name="T65" fmla="*/ 41 h 153"/>
                <a:gd name="T66" fmla="*/ 18 w 91"/>
                <a:gd name="T67" fmla="*/ 45 h 153"/>
                <a:gd name="T68" fmla="*/ 14 w 91"/>
                <a:gd name="T69" fmla="*/ 28 h 153"/>
                <a:gd name="T70" fmla="*/ 14 w 91"/>
                <a:gd name="T71" fmla="*/ 28 h 153"/>
                <a:gd name="T72" fmla="*/ 14 w 91"/>
                <a:gd name="T73" fmla="*/ 11 h 153"/>
                <a:gd name="T74" fmla="*/ 19 w 91"/>
                <a:gd name="T75" fmla="*/ 11 h 153"/>
                <a:gd name="T76" fmla="*/ 75 w 91"/>
                <a:gd name="T77" fmla="*/ 11 h 153"/>
                <a:gd name="T78" fmla="*/ 80 w 91"/>
                <a:gd name="T79" fmla="*/ 11 h 153"/>
                <a:gd name="T80" fmla="*/ 80 w 91"/>
                <a:gd name="T81" fmla="*/ 28 h 153"/>
                <a:gd name="T82" fmla="*/ 79 w 91"/>
                <a:gd name="T83" fmla="*/ 37 h 153"/>
                <a:gd name="T84" fmla="*/ 60 w 91"/>
                <a:gd name="T85" fmla="*/ 43 h 153"/>
                <a:gd name="T86" fmla="*/ 42 w 91"/>
                <a:gd name="T87" fmla="*/ 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" h="153">
                  <a:moveTo>
                    <a:pt x="54" y="71"/>
                  </a:moveTo>
                  <a:cubicBezTo>
                    <a:pt x="75" y="66"/>
                    <a:pt x="91" y="48"/>
                    <a:pt x="91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8"/>
                    <a:pt x="16" y="66"/>
                    <a:pt x="37" y="71"/>
                  </a:cubicBezTo>
                  <a:cubicBezTo>
                    <a:pt x="39" y="72"/>
                    <a:pt x="41" y="75"/>
                    <a:pt x="42" y="77"/>
                  </a:cubicBezTo>
                  <a:cubicBezTo>
                    <a:pt x="42" y="79"/>
                    <a:pt x="41" y="80"/>
                    <a:pt x="40" y="82"/>
                  </a:cubicBezTo>
                  <a:cubicBezTo>
                    <a:pt x="17" y="85"/>
                    <a:pt x="0" y="104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6" y="153"/>
                    <a:pt x="46" y="153"/>
                    <a:pt x="46" y="153"/>
                  </a:cubicBezTo>
                  <a:cubicBezTo>
                    <a:pt x="91" y="153"/>
                    <a:pt x="91" y="153"/>
                    <a:pt x="91" y="153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04"/>
                    <a:pt x="74" y="85"/>
                    <a:pt x="51" y="82"/>
                  </a:cubicBezTo>
                  <a:cubicBezTo>
                    <a:pt x="50" y="80"/>
                    <a:pt x="49" y="79"/>
                    <a:pt x="49" y="77"/>
                  </a:cubicBezTo>
                  <a:cubicBezTo>
                    <a:pt x="50" y="75"/>
                    <a:pt x="51" y="72"/>
                    <a:pt x="54" y="71"/>
                  </a:cubicBezTo>
                  <a:close/>
                  <a:moveTo>
                    <a:pt x="14" y="127"/>
                  </a:moveTo>
                  <a:cubicBezTo>
                    <a:pt x="14" y="124"/>
                    <a:pt x="14" y="124"/>
                    <a:pt x="14" y="124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4" y="108"/>
                    <a:pt x="26" y="95"/>
                    <a:pt x="42" y="92"/>
                  </a:cubicBezTo>
                  <a:cubicBezTo>
                    <a:pt x="41" y="98"/>
                    <a:pt x="38" y="114"/>
                    <a:pt x="14" y="127"/>
                  </a:cubicBezTo>
                  <a:close/>
                  <a:moveTo>
                    <a:pt x="80" y="124"/>
                  </a:moveTo>
                  <a:cubicBezTo>
                    <a:pt x="80" y="126"/>
                    <a:pt x="80" y="126"/>
                    <a:pt x="80" y="126"/>
                  </a:cubicBezTo>
                  <a:cubicBezTo>
                    <a:pt x="70" y="120"/>
                    <a:pt x="51" y="106"/>
                    <a:pt x="52" y="92"/>
                  </a:cubicBezTo>
                  <a:cubicBezTo>
                    <a:pt x="67" y="94"/>
                    <a:pt x="80" y="108"/>
                    <a:pt x="80" y="124"/>
                  </a:cubicBezTo>
                  <a:close/>
                  <a:moveTo>
                    <a:pt x="42" y="41"/>
                  </a:moveTo>
                  <a:cubicBezTo>
                    <a:pt x="32" y="37"/>
                    <a:pt x="23" y="42"/>
                    <a:pt x="18" y="45"/>
                  </a:cubicBezTo>
                  <a:cubicBezTo>
                    <a:pt x="16" y="40"/>
                    <a:pt x="14" y="34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0" y="31"/>
                    <a:pt x="79" y="34"/>
                    <a:pt x="79" y="37"/>
                  </a:cubicBezTo>
                  <a:cubicBezTo>
                    <a:pt x="73" y="37"/>
                    <a:pt x="63" y="41"/>
                    <a:pt x="60" y="43"/>
                  </a:cubicBezTo>
                  <a:cubicBezTo>
                    <a:pt x="55" y="45"/>
                    <a:pt x="55" y="47"/>
                    <a:pt x="42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535"/>
            <p:cNvSpPr>
              <a:spLocks/>
            </p:cNvSpPr>
            <p:nvPr/>
          </p:nvSpPr>
          <p:spPr bwMode="auto">
            <a:xfrm>
              <a:off x="4735553" y="3046016"/>
              <a:ext cx="194773" cy="35548"/>
            </a:xfrm>
            <a:custGeom>
              <a:avLst/>
              <a:gdLst>
                <a:gd name="T0" fmla="*/ 103 w 111"/>
                <a:gd name="T1" fmla="*/ 0 h 20"/>
                <a:gd name="T2" fmla="*/ 7 w 111"/>
                <a:gd name="T3" fmla="*/ 0 h 20"/>
                <a:gd name="T4" fmla="*/ 0 w 111"/>
                <a:gd name="T5" fmla="*/ 10 h 20"/>
                <a:gd name="T6" fmla="*/ 7 w 111"/>
                <a:gd name="T7" fmla="*/ 20 h 20"/>
                <a:gd name="T8" fmla="*/ 103 w 111"/>
                <a:gd name="T9" fmla="*/ 20 h 20"/>
                <a:gd name="T10" fmla="*/ 111 w 111"/>
                <a:gd name="T11" fmla="*/ 10 h 20"/>
                <a:gd name="T12" fmla="*/ 103 w 111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0">
                  <a:moveTo>
                    <a:pt x="10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0" y="16"/>
                    <a:pt x="3" y="20"/>
                    <a:pt x="7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7" y="20"/>
                    <a:pt x="111" y="16"/>
                    <a:pt x="111" y="10"/>
                  </a:cubicBezTo>
                  <a:cubicBezTo>
                    <a:pt x="111" y="5"/>
                    <a:pt x="107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536"/>
            <p:cNvSpPr>
              <a:spLocks/>
            </p:cNvSpPr>
            <p:nvPr/>
          </p:nvSpPr>
          <p:spPr bwMode="auto">
            <a:xfrm>
              <a:off x="4735553" y="2723863"/>
              <a:ext cx="194773" cy="35548"/>
            </a:xfrm>
            <a:custGeom>
              <a:avLst/>
              <a:gdLst>
                <a:gd name="T0" fmla="*/ 7 w 111"/>
                <a:gd name="T1" fmla="*/ 20 h 20"/>
                <a:gd name="T2" fmla="*/ 103 w 111"/>
                <a:gd name="T3" fmla="*/ 20 h 20"/>
                <a:gd name="T4" fmla="*/ 111 w 111"/>
                <a:gd name="T5" fmla="*/ 10 h 20"/>
                <a:gd name="T6" fmla="*/ 103 w 111"/>
                <a:gd name="T7" fmla="*/ 0 h 20"/>
                <a:gd name="T8" fmla="*/ 7 w 111"/>
                <a:gd name="T9" fmla="*/ 0 h 20"/>
                <a:gd name="T10" fmla="*/ 0 w 111"/>
                <a:gd name="T11" fmla="*/ 10 h 20"/>
                <a:gd name="T12" fmla="*/ 7 w 11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20">
                  <a:moveTo>
                    <a:pt x="7" y="20"/>
                  </a:moveTo>
                  <a:cubicBezTo>
                    <a:pt x="103" y="20"/>
                    <a:pt x="103" y="20"/>
                    <a:pt x="103" y="20"/>
                  </a:cubicBezTo>
                  <a:cubicBezTo>
                    <a:pt x="107" y="20"/>
                    <a:pt x="111" y="16"/>
                    <a:pt x="111" y="10"/>
                  </a:cubicBezTo>
                  <a:cubicBezTo>
                    <a:pt x="111" y="5"/>
                    <a:pt x="107" y="0"/>
                    <a:pt x="10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0" y="16"/>
                    <a:pt x="3" y="20"/>
                    <a:pt x="7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537"/>
            <p:cNvSpPr>
              <a:spLocks noEditPoints="1"/>
            </p:cNvSpPr>
            <p:nvPr/>
          </p:nvSpPr>
          <p:spPr bwMode="auto">
            <a:xfrm>
              <a:off x="4893297" y="2823842"/>
              <a:ext cx="225877" cy="224396"/>
            </a:xfrm>
            <a:custGeom>
              <a:avLst/>
              <a:gdLst>
                <a:gd name="T0" fmla="*/ 65 w 129"/>
                <a:gd name="T1" fmla="*/ 0 h 128"/>
                <a:gd name="T2" fmla="*/ 0 w 129"/>
                <a:gd name="T3" fmla="*/ 64 h 128"/>
                <a:gd name="T4" fmla="*/ 65 w 129"/>
                <a:gd name="T5" fmla="*/ 128 h 128"/>
                <a:gd name="T6" fmla="*/ 129 w 129"/>
                <a:gd name="T7" fmla="*/ 64 h 128"/>
                <a:gd name="T8" fmla="*/ 65 w 129"/>
                <a:gd name="T9" fmla="*/ 0 h 128"/>
                <a:gd name="T10" fmla="*/ 65 w 129"/>
                <a:gd name="T11" fmla="*/ 114 h 128"/>
                <a:gd name="T12" fmla="*/ 14 w 129"/>
                <a:gd name="T13" fmla="*/ 64 h 128"/>
                <a:gd name="T14" fmla="*/ 65 w 129"/>
                <a:gd name="T15" fmla="*/ 13 h 128"/>
                <a:gd name="T16" fmla="*/ 115 w 129"/>
                <a:gd name="T17" fmla="*/ 64 h 128"/>
                <a:gd name="T18" fmla="*/ 65 w 129"/>
                <a:gd name="T19" fmla="*/ 1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cubicBezTo>
                    <a:pt x="29" y="0"/>
                    <a:pt x="0" y="28"/>
                    <a:pt x="0" y="64"/>
                  </a:cubicBezTo>
                  <a:cubicBezTo>
                    <a:pt x="0" y="99"/>
                    <a:pt x="29" y="128"/>
                    <a:pt x="65" y="128"/>
                  </a:cubicBezTo>
                  <a:cubicBezTo>
                    <a:pt x="100" y="128"/>
                    <a:pt x="129" y="99"/>
                    <a:pt x="129" y="64"/>
                  </a:cubicBezTo>
                  <a:cubicBezTo>
                    <a:pt x="129" y="28"/>
                    <a:pt x="100" y="0"/>
                    <a:pt x="65" y="0"/>
                  </a:cubicBezTo>
                  <a:close/>
                  <a:moveTo>
                    <a:pt x="65" y="114"/>
                  </a:moveTo>
                  <a:cubicBezTo>
                    <a:pt x="37" y="114"/>
                    <a:pt x="14" y="92"/>
                    <a:pt x="14" y="64"/>
                  </a:cubicBezTo>
                  <a:cubicBezTo>
                    <a:pt x="14" y="36"/>
                    <a:pt x="37" y="13"/>
                    <a:pt x="65" y="13"/>
                  </a:cubicBezTo>
                  <a:cubicBezTo>
                    <a:pt x="92" y="13"/>
                    <a:pt x="115" y="36"/>
                    <a:pt x="115" y="64"/>
                  </a:cubicBezTo>
                  <a:cubicBezTo>
                    <a:pt x="115" y="92"/>
                    <a:pt x="92" y="114"/>
                    <a:pt x="65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Freeform 538"/>
            <p:cNvSpPr>
              <a:spLocks noEditPoints="1"/>
            </p:cNvSpPr>
            <p:nvPr/>
          </p:nvSpPr>
          <p:spPr bwMode="auto">
            <a:xfrm>
              <a:off x="4972539" y="2869758"/>
              <a:ext cx="69615" cy="132564"/>
            </a:xfrm>
            <a:custGeom>
              <a:avLst/>
              <a:gdLst>
                <a:gd name="T0" fmla="*/ 18 w 40"/>
                <a:gd name="T1" fmla="*/ 76 h 76"/>
                <a:gd name="T2" fmla="*/ 18 w 40"/>
                <a:gd name="T3" fmla="*/ 69 h 76"/>
                <a:gd name="T4" fmla="*/ 9 w 40"/>
                <a:gd name="T5" fmla="*/ 66 h 76"/>
                <a:gd name="T6" fmla="*/ 3 w 40"/>
                <a:gd name="T7" fmla="*/ 60 h 76"/>
                <a:gd name="T8" fmla="*/ 0 w 40"/>
                <a:gd name="T9" fmla="*/ 51 h 76"/>
                <a:gd name="T10" fmla="*/ 7 w 40"/>
                <a:gd name="T11" fmla="*/ 49 h 76"/>
                <a:gd name="T12" fmla="*/ 10 w 40"/>
                <a:gd name="T13" fmla="*/ 58 h 76"/>
                <a:gd name="T14" fmla="*/ 18 w 40"/>
                <a:gd name="T15" fmla="*/ 63 h 76"/>
                <a:gd name="T16" fmla="*/ 18 w 40"/>
                <a:gd name="T17" fmla="*/ 39 h 76"/>
                <a:gd name="T18" fmla="*/ 8 w 40"/>
                <a:gd name="T19" fmla="*/ 35 h 76"/>
                <a:gd name="T20" fmla="*/ 3 w 40"/>
                <a:gd name="T21" fmla="*/ 29 h 76"/>
                <a:gd name="T22" fmla="*/ 1 w 40"/>
                <a:gd name="T23" fmla="*/ 21 h 76"/>
                <a:gd name="T24" fmla="*/ 7 w 40"/>
                <a:gd name="T25" fmla="*/ 8 h 76"/>
                <a:gd name="T26" fmla="*/ 18 w 40"/>
                <a:gd name="T27" fmla="*/ 4 h 76"/>
                <a:gd name="T28" fmla="*/ 18 w 40"/>
                <a:gd name="T29" fmla="*/ 0 h 76"/>
                <a:gd name="T30" fmla="*/ 22 w 40"/>
                <a:gd name="T31" fmla="*/ 0 h 76"/>
                <a:gd name="T32" fmla="*/ 22 w 40"/>
                <a:gd name="T33" fmla="*/ 4 h 76"/>
                <a:gd name="T34" fmla="*/ 33 w 40"/>
                <a:gd name="T35" fmla="*/ 8 h 76"/>
                <a:gd name="T36" fmla="*/ 39 w 40"/>
                <a:gd name="T37" fmla="*/ 19 h 76"/>
                <a:gd name="T38" fmla="*/ 31 w 40"/>
                <a:gd name="T39" fmla="*/ 20 h 76"/>
                <a:gd name="T40" fmla="*/ 28 w 40"/>
                <a:gd name="T41" fmla="*/ 14 h 76"/>
                <a:gd name="T42" fmla="*/ 22 w 40"/>
                <a:gd name="T43" fmla="*/ 10 h 76"/>
                <a:gd name="T44" fmla="*/ 22 w 40"/>
                <a:gd name="T45" fmla="*/ 32 h 76"/>
                <a:gd name="T46" fmla="*/ 30 w 40"/>
                <a:gd name="T47" fmla="*/ 34 h 76"/>
                <a:gd name="T48" fmla="*/ 36 w 40"/>
                <a:gd name="T49" fmla="*/ 38 h 76"/>
                <a:gd name="T50" fmla="*/ 39 w 40"/>
                <a:gd name="T51" fmla="*/ 43 h 76"/>
                <a:gd name="T52" fmla="*/ 40 w 40"/>
                <a:gd name="T53" fmla="*/ 50 h 76"/>
                <a:gd name="T54" fmla="*/ 35 w 40"/>
                <a:gd name="T55" fmla="*/ 63 h 76"/>
                <a:gd name="T56" fmla="*/ 22 w 40"/>
                <a:gd name="T57" fmla="*/ 69 h 76"/>
                <a:gd name="T58" fmla="*/ 22 w 40"/>
                <a:gd name="T59" fmla="*/ 76 h 76"/>
                <a:gd name="T60" fmla="*/ 18 w 40"/>
                <a:gd name="T61" fmla="*/ 76 h 76"/>
                <a:gd name="T62" fmla="*/ 18 w 40"/>
                <a:gd name="T63" fmla="*/ 10 h 76"/>
                <a:gd name="T64" fmla="*/ 11 w 40"/>
                <a:gd name="T65" fmla="*/ 14 h 76"/>
                <a:gd name="T66" fmla="*/ 9 w 40"/>
                <a:gd name="T67" fmla="*/ 21 h 76"/>
                <a:gd name="T68" fmla="*/ 11 w 40"/>
                <a:gd name="T69" fmla="*/ 27 h 76"/>
                <a:gd name="T70" fmla="*/ 18 w 40"/>
                <a:gd name="T71" fmla="*/ 31 h 76"/>
                <a:gd name="T72" fmla="*/ 18 w 40"/>
                <a:gd name="T73" fmla="*/ 10 h 76"/>
                <a:gd name="T74" fmla="*/ 22 w 40"/>
                <a:gd name="T75" fmla="*/ 63 h 76"/>
                <a:gd name="T76" fmla="*/ 30 w 40"/>
                <a:gd name="T77" fmla="*/ 59 h 76"/>
                <a:gd name="T78" fmla="*/ 33 w 40"/>
                <a:gd name="T79" fmla="*/ 51 h 76"/>
                <a:gd name="T80" fmla="*/ 31 w 40"/>
                <a:gd name="T81" fmla="*/ 44 h 76"/>
                <a:gd name="T82" fmla="*/ 22 w 40"/>
                <a:gd name="T83" fmla="*/ 40 h 76"/>
                <a:gd name="T84" fmla="*/ 22 w 40"/>
                <a:gd name="T85" fmla="*/ 6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76">
                  <a:moveTo>
                    <a:pt x="18" y="76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4" y="68"/>
                    <a:pt x="11" y="68"/>
                    <a:pt x="9" y="66"/>
                  </a:cubicBezTo>
                  <a:cubicBezTo>
                    <a:pt x="6" y="65"/>
                    <a:pt x="4" y="63"/>
                    <a:pt x="3" y="60"/>
                  </a:cubicBezTo>
                  <a:cubicBezTo>
                    <a:pt x="1" y="58"/>
                    <a:pt x="0" y="54"/>
                    <a:pt x="0" y="5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8" y="53"/>
                    <a:pt x="9" y="56"/>
                    <a:pt x="10" y="58"/>
                  </a:cubicBezTo>
                  <a:cubicBezTo>
                    <a:pt x="12" y="61"/>
                    <a:pt x="15" y="62"/>
                    <a:pt x="18" y="6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8" y="35"/>
                  </a:cubicBezTo>
                  <a:cubicBezTo>
                    <a:pt x="6" y="34"/>
                    <a:pt x="4" y="32"/>
                    <a:pt x="3" y="29"/>
                  </a:cubicBezTo>
                  <a:cubicBezTo>
                    <a:pt x="2" y="27"/>
                    <a:pt x="1" y="24"/>
                    <a:pt x="1" y="21"/>
                  </a:cubicBezTo>
                  <a:cubicBezTo>
                    <a:pt x="1" y="16"/>
                    <a:pt x="3" y="12"/>
                    <a:pt x="7" y="8"/>
                  </a:cubicBezTo>
                  <a:cubicBezTo>
                    <a:pt x="9" y="6"/>
                    <a:pt x="13" y="5"/>
                    <a:pt x="18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7" y="5"/>
                    <a:pt x="30" y="6"/>
                    <a:pt x="33" y="8"/>
                  </a:cubicBezTo>
                  <a:cubicBezTo>
                    <a:pt x="36" y="11"/>
                    <a:pt x="38" y="14"/>
                    <a:pt x="39" y="19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17"/>
                    <a:pt x="30" y="15"/>
                    <a:pt x="28" y="14"/>
                  </a:cubicBezTo>
                  <a:cubicBezTo>
                    <a:pt x="27" y="12"/>
                    <a:pt x="25" y="11"/>
                    <a:pt x="22" y="1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6" y="33"/>
                    <a:pt x="29" y="34"/>
                    <a:pt x="30" y="34"/>
                  </a:cubicBezTo>
                  <a:cubicBezTo>
                    <a:pt x="32" y="35"/>
                    <a:pt x="34" y="37"/>
                    <a:pt x="36" y="38"/>
                  </a:cubicBezTo>
                  <a:cubicBezTo>
                    <a:pt x="37" y="40"/>
                    <a:pt x="38" y="41"/>
                    <a:pt x="39" y="43"/>
                  </a:cubicBezTo>
                  <a:cubicBezTo>
                    <a:pt x="40" y="46"/>
                    <a:pt x="40" y="48"/>
                    <a:pt x="40" y="50"/>
                  </a:cubicBezTo>
                  <a:cubicBezTo>
                    <a:pt x="40" y="55"/>
                    <a:pt x="39" y="60"/>
                    <a:pt x="35" y="63"/>
                  </a:cubicBezTo>
                  <a:cubicBezTo>
                    <a:pt x="32" y="67"/>
                    <a:pt x="28" y="69"/>
                    <a:pt x="22" y="69"/>
                  </a:cubicBezTo>
                  <a:cubicBezTo>
                    <a:pt x="22" y="76"/>
                    <a:pt x="22" y="76"/>
                    <a:pt x="22" y="76"/>
                  </a:cubicBezTo>
                  <a:lnTo>
                    <a:pt x="18" y="76"/>
                  </a:lnTo>
                  <a:close/>
                  <a:moveTo>
                    <a:pt x="18" y="10"/>
                  </a:moveTo>
                  <a:cubicBezTo>
                    <a:pt x="15" y="11"/>
                    <a:pt x="13" y="12"/>
                    <a:pt x="11" y="14"/>
                  </a:cubicBezTo>
                  <a:cubicBezTo>
                    <a:pt x="9" y="16"/>
                    <a:pt x="9" y="18"/>
                    <a:pt x="9" y="21"/>
                  </a:cubicBezTo>
                  <a:cubicBezTo>
                    <a:pt x="9" y="23"/>
                    <a:pt x="9" y="25"/>
                    <a:pt x="11" y="27"/>
                  </a:cubicBezTo>
                  <a:cubicBezTo>
                    <a:pt x="12" y="29"/>
                    <a:pt x="15" y="30"/>
                    <a:pt x="18" y="31"/>
                  </a:cubicBezTo>
                  <a:lnTo>
                    <a:pt x="18" y="10"/>
                  </a:lnTo>
                  <a:close/>
                  <a:moveTo>
                    <a:pt x="22" y="63"/>
                  </a:moveTo>
                  <a:cubicBezTo>
                    <a:pt x="25" y="62"/>
                    <a:pt x="28" y="61"/>
                    <a:pt x="30" y="59"/>
                  </a:cubicBezTo>
                  <a:cubicBezTo>
                    <a:pt x="32" y="57"/>
                    <a:pt x="33" y="54"/>
                    <a:pt x="33" y="51"/>
                  </a:cubicBezTo>
                  <a:cubicBezTo>
                    <a:pt x="33" y="48"/>
                    <a:pt x="32" y="46"/>
                    <a:pt x="31" y="44"/>
                  </a:cubicBezTo>
                  <a:cubicBezTo>
                    <a:pt x="29" y="42"/>
                    <a:pt x="26" y="41"/>
                    <a:pt x="22" y="40"/>
                  </a:cubicBezTo>
                  <a:lnTo>
                    <a:pt x="22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703593" y="3841239"/>
            <a:ext cx="2102678" cy="2111024"/>
            <a:chOff x="4958468" y="3328177"/>
            <a:chExt cx="2986020" cy="2997870"/>
          </a:xfrm>
        </p:grpSpPr>
        <p:sp>
          <p:nvSpPr>
            <p:cNvPr id="6" name="Freeform 491"/>
            <p:cNvSpPr>
              <a:spLocks noEditPoints="1"/>
            </p:cNvSpPr>
            <p:nvPr/>
          </p:nvSpPr>
          <p:spPr bwMode="auto">
            <a:xfrm>
              <a:off x="4958468" y="3328177"/>
              <a:ext cx="2986020" cy="2997870"/>
            </a:xfrm>
            <a:custGeom>
              <a:avLst/>
              <a:gdLst>
                <a:gd name="T0" fmla="*/ 1407 w 1705"/>
                <a:gd name="T1" fmla="*/ 204 h 1712"/>
                <a:gd name="T2" fmla="*/ 1345 w 1705"/>
                <a:gd name="T3" fmla="*/ 201 h 1712"/>
                <a:gd name="T4" fmla="*/ 1229 w 1705"/>
                <a:gd name="T5" fmla="*/ 290 h 1712"/>
                <a:gd name="T6" fmla="*/ 1107 w 1705"/>
                <a:gd name="T7" fmla="*/ 310 h 1712"/>
                <a:gd name="T8" fmla="*/ 1012 w 1705"/>
                <a:gd name="T9" fmla="*/ 230 h 1712"/>
                <a:gd name="T10" fmla="*/ 986 w 1705"/>
                <a:gd name="T11" fmla="*/ 40 h 1712"/>
                <a:gd name="T12" fmla="*/ 946 w 1705"/>
                <a:gd name="T13" fmla="*/ 0 h 1712"/>
                <a:gd name="T14" fmla="*/ 777 w 1705"/>
                <a:gd name="T15" fmla="*/ 0 h 1712"/>
                <a:gd name="T16" fmla="*/ 728 w 1705"/>
                <a:gd name="T17" fmla="*/ 54 h 1712"/>
                <a:gd name="T18" fmla="*/ 702 w 1705"/>
                <a:gd name="T19" fmla="*/ 227 h 1712"/>
                <a:gd name="T20" fmla="*/ 628 w 1705"/>
                <a:gd name="T21" fmla="*/ 299 h 1712"/>
                <a:gd name="T22" fmla="*/ 537 w 1705"/>
                <a:gd name="T23" fmla="*/ 313 h 1712"/>
                <a:gd name="T24" fmla="*/ 365 w 1705"/>
                <a:gd name="T25" fmla="*/ 184 h 1712"/>
                <a:gd name="T26" fmla="*/ 312 w 1705"/>
                <a:gd name="T27" fmla="*/ 187 h 1712"/>
                <a:gd name="T28" fmla="*/ 193 w 1705"/>
                <a:gd name="T29" fmla="*/ 307 h 1712"/>
                <a:gd name="T30" fmla="*/ 193 w 1705"/>
                <a:gd name="T31" fmla="*/ 367 h 1712"/>
                <a:gd name="T32" fmla="*/ 314 w 1705"/>
                <a:gd name="T33" fmla="*/ 525 h 1712"/>
                <a:gd name="T34" fmla="*/ 304 w 1705"/>
                <a:gd name="T35" fmla="*/ 607 h 1712"/>
                <a:gd name="T36" fmla="*/ 241 w 1705"/>
                <a:gd name="T37" fmla="*/ 696 h 1712"/>
                <a:gd name="T38" fmla="*/ 46 w 1705"/>
                <a:gd name="T39" fmla="*/ 720 h 1712"/>
                <a:gd name="T40" fmla="*/ 4 w 1705"/>
                <a:gd name="T41" fmla="*/ 755 h 1712"/>
                <a:gd name="T42" fmla="*/ 0 w 1705"/>
                <a:gd name="T43" fmla="*/ 936 h 1712"/>
                <a:gd name="T44" fmla="*/ 51 w 1705"/>
                <a:gd name="T45" fmla="*/ 986 h 1712"/>
                <a:gd name="T46" fmla="*/ 217 w 1705"/>
                <a:gd name="T47" fmla="*/ 1012 h 1712"/>
                <a:gd name="T48" fmla="*/ 298 w 1705"/>
                <a:gd name="T49" fmla="*/ 1089 h 1712"/>
                <a:gd name="T50" fmla="*/ 300 w 1705"/>
                <a:gd name="T51" fmla="*/ 1189 h 1712"/>
                <a:gd name="T52" fmla="*/ 190 w 1705"/>
                <a:gd name="T53" fmla="*/ 1322 h 1712"/>
                <a:gd name="T54" fmla="*/ 194 w 1705"/>
                <a:gd name="T55" fmla="*/ 1407 h 1712"/>
                <a:gd name="T56" fmla="*/ 297 w 1705"/>
                <a:gd name="T57" fmla="*/ 1514 h 1712"/>
                <a:gd name="T58" fmla="*/ 372 w 1705"/>
                <a:gd name="T59" fmla="*/ 1515 h 1712"/>
                <a:gd name="T60" fmla="*/ 505 w 1705"/>
                <a:gd name="T61" fmla="*/ 1417 h 1712"/>
                <a:gd name="T62" fmla="*/ 623 w 1705"/>
                <a:gd name="T63" fmla="*/ 1421 h 1712"/>
                <a:gd name="T64" fmla="*/ 693 w 1705"/>
                <a:gd name="T65" fmla="*/ 1490 h 1712"/>
                <a:gd name="T66" fmla="*/ 716 w 1705"/>
                <a:gd name="T67" fmla="*/ 1655 h 1712"/>
                <a:gd name="T68" fmla="*/ 771 w 1705"/>
                <a:gd name="T69" fmla="*/ 1712 h 1712"/>
                <a:gd name="T70" fmla="*/ 922 w 1705"/>
                <a:gd name="T71" fmla="*/ 1712 h 1712"/>
                <a:gd name="T72" fmla="*/ 980 w 1705"/>
                <a:gd name="T73" fmla="*/ 1663 h 1712"/>
                <a:gd name="T74" fmla="*/ 1007 w 1705"/>
                <a:gd name="T75" fmla="*/ 1486 h 1712"/>
                <a:gd name="T76" fmla="*/ 1103 w 1705"/>
                <a:gd name="T77" fmla="*/ 1408 h 1712"/>
                <a:gd name="T78" fmla="*/ 1194 w 1705"/>
                <a:gd name="T79" fmla="*/ 1422 h 1712"/>
                <a:gd name="T80" fmla="*/ 1324 w 1705"/>
                <a:gd name="T81" fmla="*/ 1523 h 1712"/>
                <a:gd name="T82" fmla="*/ 1393 w 1705"/>
                <a:gd name="T83" fmla="*/ 1521 h 1712"/>
                <a:gd name="T84" fmla="*/ 1505 w 1705"/>
                <a:gd name="T85" fmla="*/ 1410 h 1712"/>
                <a:gd name="T86" fmla="*/ 1516 w 1705"/>
                <a:gd name="T87" fmla="*/ 1341 h 1712"/>
                <a:gd name="T88" fmla="*/ 1406 w 1705"/>
                <a:gd name="T89" fmla="*/ 1195 h 1712"/>
                <a:gd name="T90" fmla="*/ 1414 w 1705"/>
                <a:gd name="T91" fmla="*/ 1085 h 1712"/>
                <a:gd name="T92" fmla="*/ 1501 w 1705"/>
                <a:gd name="T93" fmla="*/ 1012 h 1712"/>
                <a:gd name="T94" fmla="*/ 1649 w 1705"/>
                <a:gd name="T95" fmla="*/ 995 h 1712"/>
                <a:gd name="T96" fmla="*/ 1701 w 1705"/>
                <a:gd name="T97" fmla="*/ 954 h 1712"/>
                <a:gd name="T98" fmla="*/ 1705 w 1705"/>
                <a:gd name="T99" fmla="*/ 778 h 1712"/>
                <a:gd name="T100" fmla="*/ 1662 w 1705"/>
                <a:gd name="T101" fmla="*/ 732 h 1712"/>
                <a:gd name="T102" fmla="*/ 1455 w 1705"/>
                <a:gd name="T103" fmla="*/ 692 h 1712"/>
                <a:gd name="T104" fmla="*/ 1404 w 1705"/>
                <a:gd name="T105" fmla="*/ 608 h 1712"/>
                <a:gd name="T106" fmla="*/ 1412 w 1705"/>
                <a:gd name="T107" fmla="*/ 517 h 1712"/>
                <a:gd name="T108" fmla="*/ 1504 w 1705"/>
                <a:gd name="T109" fmla="*/ 396 h 1712"/>
                <a:gd name="T110" fmla="*/ 1521 w 1705"/>
                <a:gd name="T111" fmla="*/ 332 h 1712"/>
                <a:gd name="T112" fmla="*/ 1407 w 1705"/>
                <a:gd name="T113" fmla="*/ 204 h 1712"/>
                <a:gd name="T114" fmla="*/ 996 w 1705"/>
                <a:gd name="T115" fmla="*/ 1003 h 1712"/>
                <a:gd name="T116" fmla="*/ 703 w 1705"/>
                <a:gd name="T117" fmla="*/ 1002 h 1712"/>
                <a:gd name="T118" fmla="*/ 705 w 1705"/>
                <a:gd name="T119" fmla="*/ 710 h 1712"/>
                <a:gd name="T120" fmla="*/ 997 w 1705"/>
                <a:gd name="T121" fmla="*/ 711 h 1712"/>
                <a:gd name="T122" fmla="*/ 996 w 1705"/>
                <a:gd name="T123" fmla="*/ 100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05" h="1712">
                  <a:moveTo>
                    <a:pt x="1407" y="204"/>
                  </a:moveTo>
                  <a:cubicBezTo>
                    <a:pt x="1376" y="174"/>
                    <a:pt x="1345" y="201"/>
                    <a:pt x="1345" y="201"/>
                  </a:cubicBezTo>
                  <a:cubicBezTo>
                    <a:pt x="1345" y="201"/>
                    <a:pt x="1289" y="241"/>
                    <a:pt x="1229" y="290"/>
                  </a:cubicBezTo>
                  <a:cubicBezTo>
                    <a:pt x="1169" y="338"/>
                    <a:pt x="1107" y="310"/>
                    <a:pt x="1107" y="310"/>
                  </a:cubicBezTo>
                  <a:cubicBezTo>
                    <a:pt x="1015" y="289"/>
                    <a:pt x="1012" y="230"/>
                    <a:pt x="1012" y="230"/>
                  </a:cubicBezTo>
                  <a:cubicBezTo>
                    <a:pt x="986" y="40"/>
                    <a:pt x="986" y="40"/>
                    <a:pt x="986" y="40"/>
                  </a:cubicBezTo>
                  <a:cubicBezTo>
                    <a:pt x="980" y="1"/>
                    <a:pt x="946" y="0"/>
                    <a:pt x="946" y="0"/>
                  </a:cubicBezTo>
                  <a:cubicBezTo>
                    <a:pt x="777" y="0"/>
                    <a:pt x="777" y="0"/>
                    <a:pt x="777" y="0"/>
                  </a:cubicBezTo>
                  <a:cubicBezTo>
                    <a:pt x="730" y="2"/>
                    <a:pt x="728" y="54"/>
                    <a:pt x="728" y="54"/>
                  </a:cubicBezTo>
                  <a:cubicBezTo>
                    <a:pt x="702" y="227"/>
                    <a:pt x="702" y="227"/>
                    <a:pt x="702" y="227"/>
                  </a:cubicBezTo>
                  <a:cubicBezTo>
                    <a:pt x="696" y="258"/>
                    <a:pt x="628" y="299"/>
                    <a:pt x="628" y="299"/>
                  </a:cubicBezTo>
                  <a:cubicBezTo>
                    <a:pt x="589" y="322"/>
                    <a:pt x="537" y="313"/>
                    <a:pt x="537" y="313"/>
                  </a:cubicBezTo>
                  <a:cubicBezTo>
                    <a:pt x="365" y="184"/>
                    <a:pt x="365" y="184"/>
                    <a:pt x="365" y="184"/>
                  </a:cubicBezTo>
                  <a:cubicBezTo>
                    <a:pt x="342" y="166"/>
                    <a:pt x="312" y="187"/>
                    <a:pt x="312" y="187"/>
                  </a:cubicBezTo>
                  <a:cubicBezTo>
                    <a:pt x="193" y="307"/>
                    <a:pt x="193" y="307"/>
                    <a:pt x="193" y="307"/>
                  </a:cubicBezTo>
                  <a:cubicBezTo>
                    <a:pt x="165" y="336"/>
                    <a:pt x="193" y="367"/>
                    <a:pt x="193" y="367"/>
                  </a:cubicBezTo>
                  <a:cubicBezTo>
                    <a:pt x="199" y="374"/>
                    <a:pt x="314" y="525"/>
                    <a:pt x="314" y="525"/>
                  </a:cubicBezTo>
                  <a:cubicBezTo>
                    <a:pt x="322" y="545"/>
                    <a:pt x="304" y="607"/>
                    <a:pt x="304" y="607"/>
                  </a:cubicBezTo>
                  <a:cubicBezTo>
                    <a:pt x="292" y="669"/>
                    <a:pt x="241" y="696"/>
                    <a:pt x="241" y="696"/>
                  </a:cubicBezTo>
                  <a:cubicBezTo>
                    <a:pt x="46" y="720"/>
                    <a:pt x="46" y="720"/>
                    <a:pt x="46" y="720"/>
                  </a:cubicBezTo>
                  <a:cubicBezTo>
                    <a:pt x="16" y="720"/>
                    <a:pt x="4" y="755"/>
                    <a:pt x="4" y="755"/>
                  </a:cubicBezTo>
                  <a:cubicBezTo>
                    <a:pt x="0" y="936"/>
                    <a:pt x="0" y="936"/>
                    <a:pt x="0" y="936"/>
                  </a:cubicBezTo>
                  <a:cubicBezTo>
                    <a:pt x="2" y="977"/>
                    <a:pt x="51" y="986"/>
                    <a:pt x="51" y="986"/>
                  </a:cubicBezTo>
                  <a:cubicBezTo>
                    <a:pt x="217" y="1012"/>
                    <a:pt x="217" y="1012"/>
                    <a:pt x="217" y="1012"/>
                  </a:cubicBezTo>
                  <a:cubicBezTo>
                    <a:pt x="268" y="1014"/>
                    <a:pt x="298" y="1089"/>
                    <a:pt x="298" y="1089"/>
                  </a:cubicBezTo>
                  <a:cubicBezTo>
                    <a:pt x="321" y="1136"/>
                    <a:pt x="300" y="1189"/>
                    <a:pt x="300" y="1189"/>
                  </a:cubicBezTo>
                  <a:cubicBezTo>
                    <a:pt x="190" y="1322"/>
                    <a:pt x="190" y="1322"/>
                    <a:pt x="190" y="1322"/>
                  </a:cubicBezTo>
                  <a:cubicBezTo>
                    <a:pt x="152" y="1368"/>
                    <a:pt x="194" y="1407"/>
                    <a:pt x="194" y="1407"/>
                  </a:cubicBezTo>
                  <a:cubicBezTo>
                    <a:pt x="297" y="1514"/>
                    <a:pt x="297" y="1514"/>
                    <a:pt x="297" y="1514"/>
                  </a:cubicBezTo>
                  <a:cubicBezTo>
                    <a:pt x="335" y="1550"/>
                    <a:pt x="372" y="1515"/>
                    <a:pt x="372" y="1515"/>
                  </a:cubicBezTo>
                  <a:cubicBezTo>
                    <a:pt x="505" y="1417"/>
                    <a:pt x="505" y="1417"/>
                    <a:pt x="505" y="1417"/>
                  </a:cubicBezTo>
                  <a:cubicBezTo>
                    <a:pt x="551" y="1380"/>
                    <a:pt x="623" y="1421"/>
                    <a:pt x="623" y="1421"/>
                  </a:cubicBezTo>
                  <a:cubicBezTo>
                    <a:pt x="691" y="1446"/>
                    <a:pt x="693" y="1490"/>
                    <a:pt x="693" y="1490"/>
                  </a:cubicBezTo>
                  <a:cubicBezTo>
                    <a:pt x="716" y="1655"/>
                    <a:pt x="716" y="1655"/>
                    <a:pt x="716" y="1655"/>
                  </a:cubicBezTo>
                  <a:cubicBezTo>
                    <a:pt x="718" y="1709"/>
                    <a:pt x="771" y="1712"/>
                    <a:pt x="771" y="1712"/>
                  </a:cubicBezTo>
                  <a:cubicBezTo>
                    <a:pt x="922" y="1712"/>
                    <a:pt x="922" y="1712"/>
                    <a:pt x="922" y="1712"/>
                  </a:cubicBezTo>
                  <a:cubicBezTo>
                    <a:pt x="981" y="1703"/>
                    <a:pt x="980" y="1663"/>
                    <a:pt x="980" y="1663"/>
                  </a:cubicBezTo>
                  <a:cubicBezTo>
                    <a:pt x="1007" y="1486"/>
                    <a:pt x="1007" y="1486"/>
                    <a:pt x="1007" y="1486"/>
                  </a:cubicBezTo>
                  <a:cubicBezTo>
                    <a:pt x="1016" y="1422"/>
                    <a:pt x="1103" y="1408"/>
                    <a:pt x="1103" y="1408"/>
                  </a:cubicBezTo>
                  <a:cubicBezTo>
                    <a:pt x="1163" y="1387"/>
                    <a:pt x="1194" y="1422"/>
                    <a:pt x="1194" y="1422"/>
                  </a:cubicBezTo>
                  <a:cubicBezTo>
                    <a:pt x="1324" y="1523"/>
                    <a:pt x="1324" y="1523"/>
                    <a:pt x="1324" y="1523"/>
                  </a:cubicBezTo>
                  <a:cubicBezTo>
                    <a:pt x="1353" y="1549"/>
                    <a:pt x="1393" y="1521"/>
                    <a:pt x="1393" y="1521"/>
                  </a:cubicBezTo>
                  <a:cubicBezTo>
                    <a:pt x="1505" y="1410"/>
                    <a:pt x="1505" y="1410"/>
                    <a:pt x="1505" y="1410"/>
                  </a:cubicBezTo>
                  <a:cubicBezTo>
                    <a:pt x="1546" y="1372"/>
                    <a:pt x="1516" y="1341"/>
                    <a:pt x="1516" y="1341"/>
                  </a:cubicBezTo>
                  <a:cubicBezTo>
                    <a:pt x="1406" y="1195"/>
                    <a:pt x="1406" y="1195"/>
                    <a:pt x="1406" y="1195"/>
                  </a:cubicBezTo>
                  <a:cubicBezTo>
                    <a:pt x="1378" y="1154"/>
                    <a:pt x="1414" y="1085"/>
                    <a:pt x="1414" y="1085"/>
                  </a:cubicBezTo>
                  <a:cubicBezTo>
                    <a:pt x="1439" y="1013"/>
                    <a:pt x="1501" y="1012"/>
                    <a:pt x="1501" y="1012"/>
                  </a:cubicBezTo>
                  <a:cubicBezTo>
                    <a:pt x="1649" y="995"/>
                    <a:pt x="1649" y="995"/>
                    <a:pt x="1649" y="995"/>
                  </a:cubicBezTo>
                  <a:cubicBezTo>
                    <a:pt x="1688" y="998"/>
                    <a:pt x="1701" y="954"/>
                    <a:pt x="1701" y="954"/>
                  </a:cubicBezTo>
                  <a:cubicBezTo>
                    <a:pt x="1705" y="778"/>
                    <a:pt x="1705" y="778"/>
                    <a:pt x="1705" y="778"/>
                  </a:cubicBezTo>
                  <a:cubicBezTo>
                    <a:pt x="1700" y="733"/>
                    <a:pt x="1662" y="732"/>
                    <a:pt x="1662" y="732"/>
                  </a:cubicBezTo>
                  <a:cubicBezTo>
                    <a:pt x="1455" y="692"/>
                    <a:pt x="1455" y="692"/>
                    <a:pt x="1455" y="692"/>
                  </a:cubicBezTo>
                  <a:cubicBezTo>
                    <a:pt x="1420" y="683"/>
                    <a:pt x="1404" y="608"/>
                    <a:pt x="1404" y="608"/>
                  </a:cubicBezTo>
                  <a:cubicBezTo>
                    <a:pt x="1384" y="551"/>
                    <a:pt x="1412" y="517"/>
                    <a:pt x="1412" y="517"/>
                  </a:cubicBezTo>
                  <a:cubicBezTo>
                    <a:pt x="1504" y="396"/>
                    <a:pt x="1504" y="396"/>
                    <a:pt x="1504" y="396"/>
                  </a:cubicBezTo>
                  <a:cubicBezTo>
                    <a:pt x="1544" y="354"/>
                    <a:pt x="1521" y="332"/>
                    <a:pt x="1521" y="332"/>
                  </a:cubicBezTo>
                  <a:cubicBezTo>
                    <a:pt x="1521" y="332"/>
                    <a:pt x="1438" y="234"/>
                    <a:pt x="1407" y="204"/>
                  </a:cubicBezTo>
                  <a:close/>
                  <a:moveTo>
                    <a:pt x="996" y="1003"/>
                  </a:moveTo>
                  <a:cubicBezTo>
                    <a:pt x="915" y="1084"/>
                    <a:pt x="784" y="1083"/>
                    <a:pt x="703" y="1002"/>
                  </a:cubicBezTo>
                  <a:cubicBezTo>
                    <a:pt x="623" y="921"/>
                    <a:pt x="624" y="790"/>
                    <a:pt x="705" y="710"/>
                  </a:cubicBezTo>
                  <a:cubicBezTo>
                    <a:pt x="786" y="629"/>
                    <a:pt x="917" y="630"/>
                    <a:pt x="997" y="711"/>
                  </a:cubicBezTo>
                  <a:cubicBezTo>
                    <a:pt x="1077" y="792"/>
                    <a:pt x="1077" y="923"/>
                    <a:pt x="996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Freeform 495"/>
            <p:cNvSpPr>
              <a:spLocks/>
            </p:cNvSpPr>
            <p:nvPr/>
          </p:nvSpPr>
          <p:spPr bwMode="auto">
            <a:xfrm>
              <a:off x="5791621" y="5558806"/>
              <a:ext cx="124417" cy="14071"/>
            </a:xfrm>
            <a:custGeom>
              <a:avLst/>
              <a:gdLst>
                <a:gd name="T0" fmla="*/ 68 w 71"/>
                <a:gd name="T1" fmla="*/ 0 h 8"/>
                <a:gd name="T2" fmla="*/ 2 w 71"/>
                <a:gd name="T3" fmla="*/ 0 h 8"/>
                <a:gd name="T4" fmla="*/ 0 w 71"/>
                <a:gd name="T5" fmla="*/ 4 h 8"/>
                <a:gd name="T6" fmla="*/ 4 w 71"/>
                <a:gd name="T7" fmla="*/ 7 h 8"/>
                <a:gd name="T8" fmla="*/ 8 w 71"/>
                <a:gd name="T9" fmla="*/ 7 h 8"/>
                <a:gd name="T10" fmla="*/ 8 w 71"/>
                <a:gd name="T11" fmla="*/ 7 h 8"/>
                <a:gd name="T12" fmla="*/ 62 w 71"/>
                <a:gd name="T13" fmla="*/ 7 h 8"/>
                <a:gd name="T14" fmla="*/ 68 w 71"/>
                <a:gd name="T15" fmla="*/ 7 h 8"/>
                <a:gd name="T16" fmla="*/ 71 w 71"/>
                <a:gd name="T17" fmla="*/ 4 h 8"/>
                <a:gd name="T18" fmla="*/ 68 w 71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">
                  <a:moveTo>
                    <a:pt x="6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0" y="0"/>
                    <a:pt x="0" y="4"/>
                  </a:cubicBezTo>
                  <a:cubicBezTo>
                    <a:pt x="0" y="8"/>
                    <a:pt x="4" y="7"/>
                    <a:pt x="4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7"/>
                    <a:pt x="71" y="6"/>
                    <a:pt x="71" y="4"/>
                  </a:cubicBezTo>
                  <a:cubicBezTo>
                    <a:pt x="71" y="1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Freeform 496"/>
            <p:cNvSpPr>
              <a:spLocks/>
            </p:cNvSpPr>
            <p:nvPr/>
          </p:nvSpPr>
          <p:spPr bwMode="auto">
            <a:xfrm>
              <a:off x="5784956" y="5539550"/>
              <a:ext cx="136267" cy="14071"/>
            </a:xfrm>
            <a:custGeom>
              <a:avLst/>
              <a:gdLst>
                <a:gd name="T0" fmla="*/ 75 w 78"/>
                <a:gd name="T1" fmla="*/ 0 h 8"/>
                <a:gd name="T2" fmla="*/ 3 w 78"/>
                <a:gd name="T3" fmla="*/ 0 h 8"/>
                <a:gd name="T4" fmla="*/ 0 w 78"/>
                <a:gd name="T5" fmla="*/ 4 h 8"/>
                <a:gd name="T6" fmla="*/ 6 w 78"/>
                <a:gd name="T7" fmla="*/ 7 h 8"/>
                <a:gd name="T8" fmla="*/ 72 w 78"/>
                <a:gd name="T9" fmla="*/ 7 h 8"/>
                <a:gd name="T10" fmla="*/ 75 w 78"/>
                <a:gd name="T11" fmla="*/ 7 h 8"/>
                <a:gd name="T12" fmla="*/ 78 w 78"/>
                <a:gd name="T13" fmla="*/ 3 h 8"/>
                <a:gd name="T14" fmla="*/ 75 w 7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">
                  <a:moveTo>
                    <a:pt x="7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0"/>
                    <a:pt x="0" y="4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Freeform 497"/>
            <p:cNvSpPr>
              <a:spLocks/>
            </p:cNvSpPr>
            <p:nvPr/>
          </p:nvSpPr>
          <p:spPr bwMode="auto">
            <a:xfrm>
              <a:off x="5784956" y="5501040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498"/>
            <p:cNvSpPr>
              <a:spLocks/>
            </p:cNvSpPr>
            <p:nvPr/>
          </p:nvSpPr>
          <p:spPr bwMode="auto">
            <a:xfrm>
              <a:off x="5784956" y="5520295"/>
              <a:ext cx="136267" cy="12590"/>
            </a:xfrm>
            <a:custGeom>
              <a:avLst/>
              <a:gdLst>
                <a:gd name="T0" fmla="*/ 76 w 78"/>
                <a:gd name="T1" fmla="*/ 0 h 7"/>
                <a:gd name="T2" fmla="*/ 3 w 78"/>
                <a:gd name="T3" fmla="*/ 0 h 7"/>
                <a:gd name="T4" fmla="*/ 0 w 78"/>
                <a:gd name="T5" fmla="*/ 4 h 7"/>
                <a:gd name="T6" fmla="*/ 3 w 78"/>
                <a:gd name="T7" fmla="*/ 7 h 7"/>
                <a:gd name="T8" fmla="*/ 75 w 78"/>
                <a:gd name="T9" fmla="*/ 7 h 7"/>
                <a:gd name="T10" fmla="*/ 78 w 78"/>
                <a:gd name="T11" fmla="*/ 3 h 7"/>
                <a:gd name="T12" fmla="*/ 76 w 7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">
                  <a:moveTo>
                    <a:pt x="7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5" y="7"/>
                    <a:pt x="78" y="7"/>
                    <a:pt x="78" y="3"/>
                  </a:cubicBezTo>
                  <a:cubicBezTo>
                    <a:pt x="78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Freeform 499"/>
            <p:cNvSpPr>
              <a:spLocks noEditPoints="1"/>
            </p:cNvSpPr>
            <p:nvPr/>
          </p:nvSpPr>
          <p:spPr bwMode="auto">
            <a:xfrm>
              <a:off x="5690161" y="5090018"/>
              <a:ext cx="324374" cy="402135"/>
            </a:xfrm>
            <a:custGeom>
              <a:avLst/>
              <a:gdLst>
                <a:gd name="T0" fmla="*/ 94 w 185"/>
                <a:gd name="T1" fmla="*/ 0 h 230"/>
                <a:gd name="T2" fmla="*/ 87 w 185"/>
                <a:gd name="T3" fmla="*/ 0 h 230"/>
                <a:gd name="T4" fmla="*/ 8 w 185"/>
                <a:gd name="T5" fmla="*/ 51 h 230"/>
                <a:gd name="T6" fmla="*/ 0 w 185"/>
                <a:gd name="T7" fmla="*/ 92 h 230"/>
                <a:gd name="T8" fmla="*/ 9 w 185"/>
                <a:gd name="T9" fmla="*/ 133 h 230"/>
                <a:gd name="T10" fmla="*/ 25 w 185"/>
                <a:gd name="T11" fmla="*/ 163 h 230"/>
                <a:gd name="T12" fmla="*/ 40 w 185"/>
                <a:gd name="T13" fmla="*/ 193 h 230"/>
                <a:gd name="T14" fmla="*/ 43 w 185"/>
                <a:gd name="T15" fmla="*/ 213 h 230"/>
                <a:gd name="T16" fmla="*/ 55 w 185"/>
                <a:gd name="T17" fmla="*/ 230 h 230"/>
                <a:gd name="T18" fmla="*/ 134 w 185"/>
                <a:gd name="T19" fmla="*/ 229 h 230"/>
                <a:gd name="T20" fmla="*/ 145 w 185"/>
                <a:gd name="T21" fmla="*/ 193 h 230"/>
                <a:gd name="T22" fmla="*/ 160 w 185"/>
                <a:gd name="T23" fmla="*/ 163 h 230"/>
                <a:gd name="T24" fmla="*/ 185 w 185"/>
                <a:gd name="T25" fmla="*/ 92 h 230"/>
                <a:gd name="T26" fmla="*/ 185 w 185"/>
                <a:gd name="T27" fmla="*/ 89 h 230"/>
                <a:gd name="T28" fmla="*/ 176 w 185"/>
                <a:gd name="T29" fmla="*/ 92 h 230"/>
                <a:gd name="T30" fmla="*/ 152 w 185"/>
                <a:gd name="T31" fmla="*/ 158 h 230"/>
                <a:gd name="T32" fmla="*/ 148 w 185"/>
                <a:gd name="T33" fmla="*/ 164 h 230"/>
                <a:gd name="T34" fmla="*/ 148 w 185"/>
                <a:gd name="T35" fmla="*/ 141 h 230"/>
                <a:gd name="T36" fmla="*/ 141 w 185"/>
                <a:gd name="T37" fmla="*/ 122 h 230"/>
                <a:gd name="T38" fmla="*/ 107 w 185"/>
                <a:gd name="T39" fmla="*/ 101 h 230"/>
                <a:gd name="T40" fmla="*/ 101 w 185"/>
                <a:gd name="T41" fmla="*/ 137 h 230"/>
                <a:gd name="T42" fmla="*/ 97 w 185"/>
                <a:gd name="T43" fmla="*/ 117 h 230"/>
                <a:gd name="T44" fmla="*/ 89 w 185"/>
                <a:gd name="T45" fmla="*/ 126 h 230"/>
                <a:gd name="T46" fmla="*/ 85 w 185"/>
                <a:gd name="T47" fmla="*/ 141 h 230"/>
                <a:gd name="T48" fmla="*/ 80 w 185"/>
                <a:gd name="T49" fmla="*/ 101 h 230"/>
                <a:gd name="T50" fmla="*/ 93 w 185"/>
                <a:gd name="T51" fmla="*/ 113 h 230"/>
                <a:gd name="T52" fmla="*/ 107 w 185"/>
                <a:gd name="T53" fmla="*/ 101 h 230"/>
                <a:gd name="T54" fmla="*/ 110 w 185"/>
                <a:gd name="T55" fmla="*/ 85 h 230"/>
                <a:gd name="T56" fmla="*/ 90 w 185"/>
                <a:gd name="T57" fmla="*/ 44 h 230"/>
                <a:gd name="T58" fmla="*/ 77 w 185"/>
                <a:gd name="T59" fmla="*/ 83 h 230"/>
                <a:gd name="T60" fmla="*/ 80 w 185"/>
                <a:gd name="T61" fmla="*/ 99 h 230"/>
                <a:gd name="T62" fmla="*/ 47 w 185"/>
                <a:gd name="T63" fmla="*/ 119 h 230"/>
                <a:gd name="T64" fmla="*/ 38 w 185"/>
                <a:gd name="T65" fmla="*/ 141 h 230"/>
                <a:gd name="T66" fmla="*/ 36 w 185"/>
                <a:gd name="T67" fmla="*/ 159 h 230"/>
                <a:gd name="T68" fmla="*/ 33 w 185"/>
                <a:gd name="T69" fmla="*/ 159 h 230"/>
                <a:gd name="T70" fmla="*/ 17 w 185"/>
                <a:gd name="T71" fmla="*/ 129 h 230"/>
                <a:gd name="T72" fmla="*/ 9 w 185"/>
                <a:gd name="T73" fmla="*/ 87 h 230"/>
                <a:gd name="T74" fmla="*/ 33 w 185"/>
                <a:gd name="T75" fmla="*/ 33 h 230"/>
                <a:gd name="T76" fmla="*/ 93 w 185"/>
                <a:gd name="T77" fmla="*/ 9 h 230"/>
                <a:gd name="T78" fmla="*/ 176 w 185"/>
                <a:gd name="T79" fmla="*/ 9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5" h="230">
                  <a:moveTo>
                    <a:pt x="158" y="26"/>
                  </a:moveTo>
                  <a:cubicBezTo>
                    <a:pt x="142" y="10"/>
                    <a:pt x="120" y="1"/>
                    <a:pt x="94" y="0"/>
                  </a:cubicBezTo>
                  <a:cubicBezTo>
                    <a:pt x="94" y="0"/>
                    <a:pt x="94" y="0"/>
                    <a:pt x="9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0"/>
                    <a:pt x="44" y="9"/>
                    <a:pt x="27" y="26"/>
                  </a:cubicBezTo>
                  <a:cubicBezTo>
                    <a:pt x="20" y="33"/>
                    <a:pt x="13" y="40"/>
                    <a:pt x="8" y="51"/>
                  </a:cubicBezTo>
                  <a:cubicBezTo>
                    <a:pt x="3" y="62"/>
                    <a:pt x="0" y="74"/>
                    <a:pt x="0" y="87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" y="109"/>
                    <a:pt x="4" y="122"/>
                    <a:pt x="9" y="133"/>
                  </a:cubicBezTo>
                  <a:cubicBezTo>
                    <a:pt x="13" y="142"/>
                    <a:pt x="18" y="151"/>
                    <a:pt x="23" y="160"/>
                  </a:cubicBezTo>
                  <a:cubicBezTo>
                    <a:pt x="25" y="163"/>
                    <a:pt x="25" y="163"/>
                    <a:pt x="25" y="163"/>
                  </a:cubicBezTo>
                  <a:cubicBezTo>
                    <a:pt x="26" y="165"/>
                    <a:pt x="27" y="167"/>
                    <a:pt x="28" y="169"/>
                  </a:cubicBezTo>
                  <a:cubicBezTo>
                    <a:pt x="33" y="177"/>
                    <a:pt x="37" y="184"/>
                    <a:pt x="40" y="193"/>
                  </a:cubicBezTo>
                  <a:cubicBezTo>
                    <a:pt x="41" y="197"/>
                    <a:pt x="41" y="201"/>
                    <a:pt x="42" y="205"/>
                  </a:cubicBezTo>
                  <a:cubicBezTo>
                    <a:pt x="42" y="208"/>
                    <a:pt x="42" y="210"/>
                    <a:pt x="43" y="213"/>
                  </a:cubicBezTo>
                  <a:cubicBezTo>
                    <a:pt x="44" y="220"/>
                    <a:pt x="49" y="225"/>
                    <a:pt x="52" y="229"/>
                  </a:cubicBezTo>
                  <a:cubicBezTo>
                    <a:pt x="53" y="230"/>
                    <a:pt x="54" y="230"/>
                    <a:pt x="55" y="230"/>
                  </a:cubicBezTo>
                  <a:cubicBezTo>
                    <a:pt x="130" y="230"/>
                    <a:pt x="130" y="230"/>
                    <a:pt x="130" y="230"/>
                  </a:cubicBezTo>
                  <a:cubicBezTo>
                    <a:pt x="132" y="230"/>
                    <a:pt x="133" y="230"/>
                    <a:pt x="134" y="229"/>
                  </a:cubicBezTo>
                  <a:cubicBezTo>
                    <a:pt x="140" y="223"/>
                    <a:pt x="141" y="214"/>
                    <a:pt x="142" y="205"/>
                  </a:cubicBezTo>
                  <a:cubicBezTo>
                    <a:pt x="143" y="201"/>
                    <a:pt x="144" y="197"/>
                    <a:pt x="145" y="193"/>
                  </a:cubicBezTo>
                  <a:cubicBezTo>
                    <a:pt x="148" y="185"/>
                    <a:pt x="152" y="176"/>
                    <a:pt x="156" y="168"/>
                  </a:cubicBezTo>
                  <a:cubicBezTo>
                    <a:pt x="158" y="166"/>
                    <a:pt x="159" y="164"/>
                    <a:pt x="160" y="163"/>
                  </a:cubicBezTo>
                  <a:cubicBezTo>
                    <a:pt x="161" y="160"/>
                    <a:pt x="162" y="157"/>
                    <a:pt x="164" y="155"/>
                  </a:cubicBezTo>
                  <a:cubicBezTo>
                    <a:pt x="173" y="137"/>
                    <a:pt x="184" y="119"/>
                    <a:pt x="185" y="92"/>
                  </a:cubicBezTo>
                  <a:cubicBezTo>
                    <a:pt x="185" y="92"/>
                    <a:pt x="185" y="92"/>
                    <a:pt x="185" y="92"/>
                  </a:cubicBezTo>
                  <a:cubicBezTo>
                    <a:pt x="185" y="89"/>
                    <a:pt x="185" y="89"/>
                    <a:pt x="185" y="89"/>
                  </a:cubicBezTo>
                  <a:cubicBezTo>
                    <a:pt x="184" y="64"/>
                    <a:pt x="175" y="43"/>
                    <a:pt x="158" y="26"/>
                  </a:cubicBezTo>
                  <a:close/>
                  <a:moveTo>
                    <a:pt x="176" y="92"/>
                  </a:moveTo>
                  <a:cubicBezTo>
                    <a:pt x="174" y="116"/>
                    <a:pt x="165" y="133"/>
                    <a:pt x="156" y="150"/>
                  </a:cubicBezTo>
                  <a:cubicBezTo>
                    <a:pt x="154" y="153"/>
                    <a:pt x="153" y="156"/>
                    <a:pt x="152" y="158"/>
                  </a:cubicBezTo>
                  <a:cubicBezTo>
                    <a:pt x="151" y="160"/>
                    <a:pt x="149" y="162"/>
                    <a:pt x="148" y="164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48" y="161"/>
                    <a:pt x="148" y="159"/>
                    <a:pt x="149" y="154"/>
                  </a:cubicBezTo>
                  <a:cubicBezTo>
                    <a:pt x="150" y="148"/>
                    <a:pt x="148" y="144"/>
                    <a:pt x="148" y="141"/>
                  </a:cubicBezTo>
                  <a:cubicBezTo>
                    <a:pt x="147" y="137"/>
                    <a:pt x="145" y="129"/>
                    <a:pt x="145" y="129"/>
                  </a:cubicBezTo>
                  <a:cubicBezTo>
                    <a:pt x="145" y="120"/>
                    <a:pt x="141" y="122"/>
                    <a:pt x="141" y="122"/>
                  </a:cubicBezTo>
                  <a:cubicBezTo>
                    <a:pt x="139" y="118"/>
                    <a:pt x="117" y="110"/>
                    <a:pt x="117" y="11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09" y="111"/>
                    <a:pt x="101" y="137"/>
                    <a:pt x="101" y="137"/>
                  </a:cubicBezTo>
                  <a:cubicBezTo>
                    <a:pt x="102" y="134"/>
                    <a:pt x="96" y="124"/>
                    <a:pt x="96" y="124"/>
                  </a:cubicBezTo>
                  <a:cubicBezTo>
                    <a:pt x="95" y="123"/>
                    <a:pt x="97" y="117"/>
                    <a:pt x="97" y="117"/>
                  </a:cubicBezTo>
                  <a:cubicBezTo>
                    <a:pt x="90" y="109"/>
                    <a:pt x="86" y="118"/>
                    <a:pt x="86" y="118"/>
                  </a:cubicBezTo>
                  <a:cubicBezTo>
                    <a:pt x="85" y="120"/>
                    <a:pt x="89" y="126"/>
                    <a:pt x="89" y="126"/>
                  </a:cubicBezTo>
                  <a:cubicBezTo>
                    <a:pt x="88" y="127"/>
                    <a:pt x="88" y="133"/>
                    <a:pt x="88" y="133"/>
                  </a:cubicBezTo>
                  <a:cubicBezTo>
                    <a:pt x="87" y="135"/>
                    <a:pt x="85" y="141"/>
                    <a:pt x="85" y="141"/>
                  </a:cubicBezTo>
                  <a:cubicBezTo>
                    <a:pt x="80" y="128"/>
                    <a:pt x="78" y="103"/>
                    <a:pt x="78" y="103"/>
                  </a:cubicBezTo>
                  <a:cubicBezTo>
                    <a:pt x="77" y="102"/>
                    <a:pt x="80" y="101"/>
                    <a:pt x="80" y="101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4" y="108"/>
                    <a:pt x="93" y="113"/>
                    <a:pt x="93" y="113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8" y="104"/>
                    <a:pt x="107" y="101"/>
                    <a:pt x="107" y="101"/>
                  </a:cubicBezTo>
                  <a:cubicBezTo>
                    <a:pt x="106" y="100"/>
                    <a:pt x="106" y="94"/>
                    <a:pt x="106" y="94"/>
                  </a:cubicBezTo>
                  <a:cubicBezTo>
                    <a:pt x="107" y="93"/>
                    <a:pt x="110" y="85"/>
                    <a:pt x="110" y="85"/>
                  </a:cubicBezTo>
                  <a:cubicBezTo>
                    <a:pt x="114" y="80"/>
                    <a:pt x="113" y="71"/>
                    <a:pt x="113" y="71"/>
                  </a:cubicBezTo>
                  <a:cubicBezTo>
                    <a:pt x="119" y="41"/>
                    <a:pt x="90" y="44"/>
                    <a:pt x="90" y="44"/>
                  </a:cubicBezTo>
                  <a:cubicBezTo>
                    <a:pt x="69" y="46"/>
                    <a:pt x="75" y="72"/>
                    <a:pt x="75" y="72"/>
                  </a:cubicBezTo>
                  <a:cubicBezTo>
                    <a:pt x="72" y="73"/>
                    <a:pt x="77" y="83"/>
                    <a:pt x="77" y="83"/>
                  </a:cubicBezTo>
                  <a:cubicBezTo>
                    <a:pt x="76" y="84"/>
                    <a:pt x="79" y="91"/>
                    <a:pt x="79" y="91"/>
                  </a:cubicBezTo>
                  <a:cubicBezTo>
                    <a:pt x="80" y="99"/>
                    <a:pt x="80" y="99"/>
                    <a:pt x="80" y="99"/>
                  </a:cubicBezTo>
                  <a:cubicBezTo>
                    <a:pt x="78" y="100"/>
                    <a:pt x="71" y="109"/>
                    <a:pt x="71" y="109"/>
                  </a:cubicBezTo>
                  <a:cubicBezTo>
                    <a:pt x="59" y="109"/>
                    <a:pt x="47" y="119"/>
                    <a:pt x="47" y="119"/>
                  </a:cubicBezTo>
                  <a:cubicBezTo>
                    <a:pt x="40" y="118"/>
                    <a:pt x="41" y="123"/>
                    <a:pt x="41" y="129"/>
                  </a:cubicBezTo>
                  <a:cubicBezTo>
                    <a:pt x="41" y="134"/>
                    <a:pt x="41" y="133"/>
                    <a:pt x="38" y="141"/>
                  </a:cubicBezTo>
                  <a:cubicBezTo>
                    <a:pt x="35" y="148"/>
                    <a:pt x="39" y="144"/>
                    <a:pt x="37" y="148"/>
                  </a:cubicBezTo>
                  <a:cubicBezTo>
                    <a:pt x="36" y="151"/>
                    <a:pt x="36" y="154"/>
                    <a:pt x="36" y="159"/>
                  </a:cubicBezTo>
                  <a:cubicBezTo>
                    <a:pt x="36" y="160"/>
                    <a:pt x="36" y="162"/>
                    <a:pt x="36" y="163"/>
                  </a:cubicBezTo>
                  <a:cubicBezTo>
                    <a:pt x="35" y="162"/>
                    <a:pt x="34" y="160"/>
                    <a:pt x="33" y="159"/>
                  </a:cubicBezTo>
                  <a:cubicBezTo>
                    <a:pt x="31" y="155"/>
                    <a:pt x="31" y="155"/>
                    <a:pt x="31" y="155"/>
                  </a:cubicBezTo>
                  <a:cubicBezTo>
                    <a:pt x="26" y="147"/>
                    <a:pt x="21" y="138"/>
                    <a:pt x="17" y="129"/>
                  </a:cubicBezTo>
                  <a:cubicBezTo>
                    <a:pt x="12" y="119"/>
                    <a:pt x="10" y="108"/>
                    <a:pt x="9" y="92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10" y="75"/>
                    <a:pt x="12" y="65"/>
                    <a:pt x="17" y="55"/>
                  </a:cubicBezTo>
                  <a:cubicBezTo>
                    <a:pt x="21" y="46"/>
                    <a:pt x="27" y="39"/>
                    <a:pt x="33" y="33"/>
                  </a:cubicBezTo>
                  <a:cubicBezTo>
                    <a:pt x="48" y="17"/>
                    <a:pt x="66" y="10"/>
                    <a:pt x="87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17" y="10"/>
                    <a:pt x="137" y="18"/>
                    <a:pt x="151" y="32"/>
                  </a:cubicBezTo>
                  <a:cubicBezTo>
                    <a:pt x="167" y="48"/>
                    <a:pt x="175" y="67"/>
                    <a:pt x="176" y="90"/>
                  </a:cubicBezTo>
                  <a:lnTo>
                    <a:pt x="176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Freeform 500"/>
            <p:cNvSpPr>
              <a:spLocks/>
            </p:cNvSpPr>
            <p:nvPr/>
          </p:nvSpPr>
          <p:spPr bwMode="auto">
            <a:xfrm>
              <a:off x="6883236" y="5084093"/>
              <a:ext cx="430277" cy="369550"/>
            </a:xfrm>
            <a:custGeom>
              <a:avLst/>
              <a:gdLst>
                <a:gd name="T0" fmla="*/ 164 w 246"/>
                <a:gd name="T1" fmla="*/ 0 h 211"/>
                <a:gd name="T2" fmla="*/ 81 w 246"/>
                <a:gd name="T3" fmla="*/ 0 h 211"/>
                <a:gd name="T4" fmla="*/ 0 w 246"/>
                <a:gd name="T5" fmla="*/ 68 h 211"/>
                <a:gd name="T6" fmla="*/ 25 w 246"/>
                <a:gd name="T7" fmla="*/ 68 h 211"/>
                <a:gd name="T8" fmla="*/ 84 w 246"/>
                <a:gd name="T9" fmla="*/ 23 h 211"/>
                <a:gd name="T10" fmla="*/ 161 w 246"/>
                <a:gd name="T11" fmla="*/ 23 h 211"/>
                <a:gd name="T12" fmla="*/ 222 w 246"/>
                <a:gd name="T13" fmla="*/ 85 h 211"/>
                <a:gd name="T14" fmla="*/ 161 w 246"/>
                <a:gd name="T15" fmla="*/ 146 h 211"/>
                <a:gd name="T16" fmla="*/ 123 w 246"/>
                <a:gd name="T17" fmla="*/ 146 h 211"/>
                <a:gd name="T18" fmla="*/ 123 w 246"/>
                <a:gd name="T19" fmla="*/ 155 h 211"/>
                <a:gd name="T20" fmla="*/ 123 w 246"/>
                <a:gd name="T21" fmla="*/ 160 h 211"/>
                <a:gd name="T22" fmla="*/ 123 w 246"/>
                <a:gd name="T23" fmla="*/ 168 h 211"/>
                <a:gd name="T24" fmla="*/ 139 w 246"/>
                <a:gd name="T25" fmla="*/ 168 h 211"/>
                <a:gd name="T26" fmla="*/ 189 w 246"/>
                <a:gd name="T27" fmla="*/ 211 h 211"/>
                <a:gd name="T28" fmla="*/ 186 w 246"/>
                <a:gd name="T29" fmla="*/ 165 h 211"/>
                <a:gd name="T30" fmla="*/ 246 w 246"/>
                <a:gd name="T31" fmla="*/ 86 h 211"/>
                <a:gd name="T32" fmla="*/ 246 w 246"/>
                <a:gd name="T33" fmla="*/ 82 h 211"/>
                <a:gd name="T34" fmla="*/ 164 w 246"/>
                <a:gd name="T35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211">
                  <a:moveTo>
                    <a:pt x="164" y="0"/>
                  </a:moveTo>
                  <a:cubicBezTo>
                    <a:pt x="81" y="0"/>
                    <a:pt x="81" y="0"/>
                    <a:pt x="81" y="0"/>
                  </a:cubicBezTo>
                  <a:cubicBezTo>
                    <a:pt x="41" y="0"/>
                    <a:pt x="7" y="29"/>
                    <a:pt x="0" y="68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33" y="42"/>
                    <a:pt x="56" y="23"/>
                    <a:pt x="84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95" y="23"/>
                    <a:pt x="222" y="51"/>
                    <a:pt x="222" y="85"/>
                  </a:cubicBezTo>
                  <a:cubicBezTo>
                    <a:pt x="222" y="119"/>
                    <a:pt x="195" y="146"/>
                    <a:pt x="161" y="146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3" y="149"/>
                    <a:pt x="123" y="152"/>
                    <a:pt x="123" y="155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3" y="162"/>
                    <a:pt x="123" y="165"/>
                    <a:pt x="123" y="168"/>
                  </a:cubicBezTo>
                  <a:cubicBezTo>
                    <a:pt x="139" y="168"/>
                    <a:pt x="139" y="168"/>
                    <a:pt x="139" y="168"/>
                  </a:cubicBezTo>
                  <a:cubicBezTo>
                    <a:pt x="189" y="211"/>
                    <a:pt x="189" y="211"/>
                    <a:pt x="189" y="211"/>
                  </a:cubicBezTo>
                  <a:cubicBezTo>
                    <a:pt x="186" y="165"/>
                    <a:pt x="186" y="165"/>
                    <a:pt x="186" y="165"/>
                  </a:cubicBezTo>
                  <a:cubicBezTo>
                    <a:pt x="220" y="156"/>
                    <a:pt x="246" y="124"/>
                    <a:pt x="246" y="86"/>
                  </a:cubicBezTo>
                  <a:cubicBezTo>
                    <a:pt x="246" y="82"/>
                    <a:pt x="246" y="82"/>
                    <a:pt x="246" y="82"/>
                  </a:cubicBezTo>
                  <a:cubicBezTo>
                    <a:pt x="246" y="37"/>
                    <a:pt x="210" y="0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Freeform 501"/>
            <p:cNvSpPr>
              <a:spLocks/>
            </p:cNvSpPr>
            <p:nvPr/>
          </p:nvSpPr>
          <p:spPr bwMode="auto">
            <a:xfrm>
              <a:off x="6866944" y="5366255"/>
              <a:ext cx="17774" cy="39991"/>
            </a:xfrm>
            <a:custGeom>
              <a:avLst/>
              <a:gdLst>
                <a:gd name="T0" fmla="*/ 0 w 10"/>
                <a:gd name="T1" fmla="*/ 0 h 23"/>
                <a:gd name="T2" fmla="*/ 0 w 10"/>
                <a:gd name="T3" fmla="*/ 23 h 23"/>
                <a:gd name="T4" fmla="*/ 8 w 10"/>
                <a:gd name="T5" fmla="*/ 19 h 23"/>
                <a:gd name="T6" fmla="*/ 10 w 10"/>
                <a:gd name="T7" fmla="*/ 11 h 23"/>
                <a:gd name="T8" fmla="*/ 8 w 10"/>
                <a:gd name="T9" fmla="*/ 4 h 23"/>
                <a:gd name="T10" fmla="*/ 0 w 10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" y="22"/>
                    <a:pt x="6" y="21"/>
                    <a:pt x="8" y="19"/>
                  </a:cubicBezTo>
                  <a:cubicBezTo>
                    <a:pt x="9" y="17"/>
                    <a:pt x="10" y="14"/>
                    <a:pt x="10" y="11"/>
                  </a:cubicBezTo>
                  <a:cubicBezTo>
                    <a:pt x="10" y="8"/>
                    <a:pt x="10" y="6"/>
                    <a:pt x="8" y="4"/>
                  </a:cubicBezTo>
                  <a:cubicBezTo>
                    <a:pt x="7" y="3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Freeform 502"/>
            <p:cNvSpPr>
              <a:spLocks noEditPoints="1"/>
            </p:cNvSpPr>
            <p:nvPr/>
          </p:nvSpPr>
          <p:spPr bwMode="auto">
            <a:xfrm>
              <a:off x="6775852" y="5277385"/>
              <a:ext cx="174036" cy="173296"/>
            </a:xfrm>
            <a:custGeom>
              <a:avLst/>
              <a:gdLst>
                <a:gd name="T0" fmla="*/ 50 w 99"/>
                <a:gd name="T1" fmla="*/ 0 h 99"/>
                <a:gd name="T2" fmla="*/ 0 w 99"/>
                <a:gd name="T3" fmla="*/ 49 h 99"/>
                <a:gd name="T4" fmla="*/ 50 w 99"/>
                <a:gd name="T5" fmla="*/ 99 h 99"/>
                <a:gd name="T6" fmla="*/ 99 w 99"/>
                <a:gd name="T7" fmla="*/ 49 h 99"/>
                <a:gd name="T8" fmla="*/ 50 w 99"/>
                <a:gd name="T9" fmla="*/ 0 h 99"/>
                <a:gd name="T10" fmla="*/ 65 w 99"/>
                <a:gd name="T11" fmla="*/ 74 h 99"/>
                <a:gd name="T12" fmla="*/ 52 w 99"/>
                <a:gd name="T13" fmla="*/ 80 h 99"/>
                <a:gd name="T14" fmla="*/ 52 w 99"/>
                <a:gd name="T15" fmla="*/ 87 h 99"/>
                <a:gd name="T16" fmla="*/ 48 w 99"/>
                <a:gd name="T17" fmla="*/ 87 h 99"/>
                <a:gd name="T18" fmla="*/ 48 w 99"/>
                <a:gd name="T19" fmla="*/ 80 h 99"/>
                <a:gd name="T20" fmla="*/ 39 w 99"/>
                <a:gd name="T21" fmla="*/ 77 h 99"/>
                <a:gd name="T22" fmla="*/ 33 w 99"/>
                <a:gd name="T23" fmla="*/ 72 h 99"/>
                <a:gd name="T24" fmla="*/ 30 w 99"/>
                <a:gd name="T25" fmla="*/ 62 h 99"/>
                <a:gd name="T26" fmla="*/ 38 w 99"/>
                <a:gd name="T27" fmla="*/ 60 h 99"/>
                <a:gd name="T28" fmla="*/ 41 w 99"/>
                <a:gd name="T29" fmla="*/ 69 h 99"/>
                <a:gd name="T30" fmla="*/ 48 w 99"/>
                <a:gd name="T31" fmla="*/ 74 h 99"/>
                <a:gd name="T32" fmla="*/ 48 w 99"/>
                <a:gd name="T33" fmla="*/ 50 h 99"/>
                <a:gd name="T34" fmla="*/ 39 w 99"/>
                <a:gd name="T35" fmla="*/ 47 h 99"/>
                <a:gd name="T36" fmla="*/ 33 w 99"/>
                <a:gd name="T37" fmla="*/ 41 h 99"/>
                <a:gd name="T38" fmla="*/ 31 w 99"/>
                <a:gd name="T39" fmla="*/ 33 h 99"/>
                <a:gd name="T40" fmla="*/ 37 w 99"/>
                <a:gd name="T41" fmla="*/ 20 h 99"/>
                <a:gd name="T42" fmla="*/ 48 w 99"/>
                <a:gd name="T43" fmla="*/ 16 h 99"/>
                <a:gd name="T44" fmla="*/ 48 w 99"/>
                <a:gd name="T45" fmla="*/ 13 h 99"/>
                <a:gd name="T46" fmla="*/ 52 w 99"/>
                <a:gd name="T47" fmla="*/ 13 h 99"/>
                <a:gd name="T48" fmla="*/ 52 w 99"/>
                <a:gd name="T49" fmla="*/ 16 h 99"/>
                <a:gd name="T50" fmla="*/ 63 w 99"/>
                <a:gd name="T51" fmla="*/ 20 h 99"/>
                <a:gd name="T52" fmla="*/ 68 w 99"/>
                <a:gd name="T53" fmla="*/ 31 h 99"/>
                <a:gd name="T54" fmla="*/ 61 w 99"/>
                <a:gd name="T55" fmla="*/ 32 h 99"/>
                <a:gd name="T56" fmla="*/ 58 w 99"/>
                <a:gd name="T57" fmla="*/ 26 h 99"/>
                <a:gd name="T58" fmla="*/ 52 w 99"/>
                <a:gd name="T59" fmla="*/ 23 h 99"/>
                <a:gd name="T60" fmla="*/ 52 w 99"/>
                <a:gd name="T61" fmla="*/ 44 h 99"/>
                <a:gd name="T62" fmla="*/ 60 w 99"/>
                <a:gd name="T63" fmla="*/ 46 h 99"/>
                <a:gd name="T64" fmla="*/ 65 w 99"/>
                <a:gd name="T65" fmla="*/ 50 h 99"/>
                <a:gd name="T66" fmla="*/ 69 w 99"/>
                <a:gd name="T67" fmla="*/ 55 h 99"/>
                <a:gd name="T68" fmla="*/ 70 w 99"/>
                <a:gd name="T69" fmla="*/ 61 h 99"/>
                <a:gd name="T70" fmla="*/ 65 w 99"/>
                <a:gd name="T71" fmla="*/ 7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99">
                  <a:moveTo>
                    <a:pt x="50" y="0"/>
                  </a:moveTo>
                  <a:cubicBezTo>
                    <a:pt x="22" y="0"/>
                    <a:pt x="0" y="22"/>
                    <a:pt x="0" y="49"/>
                  </a:cubicBezTo>
                  <a:cubicBezTo>
                    <a:pt x="0" y="77"/>
                    <a:pt x="22" y="99"/>
                    <a:pt x="50" y="99"/>
                  </a:cubicBezTo>
                  <a:cubicBezTo>
                    <a:pt x="77" y="99"/>
                    <a:pt x="99" y="77"/>
                    <a:pt x="99" y="49"/>
                  </a:cubicBezTo>
                  <a:cubicBezTo>
                    <a:pt x="99" y="22"/>
                    <a:pt x="77" y="0"/>
                    <a:pt x="50" y="0"/>
                  </a:cubicBezTo>
                  <a:close/>
                  <a:moveTo>
                    <a:pt x="65" y="74"/>
                  </a:moveTo>
                  <a:cubicBezTo>
                    <a:pt x="62" y="78"/>
                    <a:pt x="58" y="79"/>
                    <a:pt x="52" y="80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4" y="79"/>
                    <a:pt x="41" y="79"/>
                    <a:pt x="39" y="77"/>
                  </a:cubicBezTo>
                  <a:cubicBezTo>
                    <a:pt x="37" y="76"/>
                    <a:pt x="35" y="74"/>
                    <a:pt x="33" y="72"/>
                  </a:cubicBezTo>
                  <a:cubicBezTo>
                    <a:pt x="31" y="69"/>
                    <a:pt x="30" y="66"/>
                    <a:pt x="30" y="62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64"/>
                    <a:pt x="39" y="67"/>
                    <a:pt x="41" y="69"/>
                  </a:cubicBezTo>
                  <a:cubicBezTo>
                    <a:pt x="43" y="72"/>
                    <a:pt x="45" y="73"/>
                    <a:pt x="48" y="74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5" y="49"/>
                    <a:pt x="42" y="48"/>
                    <a:pt x="39" y="47"/>
                  </a:cubicBezTo>
                  <a:cubicBezTo>
                    <a:pt x="36" y="45"/>
                    <a:pt x="35" y="43"/>
                    <a:pt x="33" y="41"/>
                  </a:cubicBezTo>
                  <a:cubicBezTo>
                    <a:pt x="32" y="39"/>
                    <a:pt x="31" y="36"/>
                    <a:pt x="31" y="33"/>
                  </a:cubicBezTo>
                  <a:cubicBezTo>
                    <a:pt x="31" y="28"/>
                    <a:pt x="33" y="24"/>
                    <a:pt x="37" y="20"/>
                  </a:cubicBezTo>
                  <a:cubicBezTo>
                    <a:pt x="39" y="18"/>
                    <a:pt x="43" y="17"/>
                    <a:pt x="48" y="16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16"/>
                    <a:pt x="52" y="16"/>
                    <a:pt x="52" y="16"/>
                  </a:cubicBezTo>
                  <a:cubicBezTo>
                    <a:pt x="57" y="17"/>
                    <a:pt x="60" y="18"/>
                    <a:pt x="63" y="20"/>
                  </a:cubicBezTo>
                  <a:cubicBezTo>
                    <a:pt x="66" y="23"/>
                    <a:pt x="68" y="26"/>
                    <a:pt x="68" y="31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0" y="29"/>
                    <a:pt x="59" y="27"/>
                    <a:pt x="58" y="26"/>
                  </a:cubicBezTo>
                  <a:cubicBezTo>
                    <a:pt x="57" y="24"/>
                    <a:pt x="55" y="23"/>
                    <a:pt x="52" y="2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6" y="45"/>
                    <a:pt x="59" y="46"/>
                    <a:pt x="60" y="46"/>
                  </a:cubicBezTo>
                  <a:cubicBezTo>
                    <a:pt x="62" y="47"/>
                    <a:pt x="64" y="48"/>
                    <a:pt x="65" y="50"/>
                  </a:cubicBezTo>
                  <a:cubicBezTo>
                    <a:pt x="67" y="51"/>
                    <a:pt x="68" y="53"/>
                    <a:pt x="69" y="55"/>
                  </a:cubicBezTo>
                  <a:cubicBezTo>
                    <a:pt x="70" y="57"/>
                    <a:pt x="70" y="59"/>
                    <a:pt x="70" y="61"/>
                  </a:cubicBezTo>
                  <a:cubicBezTo>
                    <a:pt x="70" y="67"/>
                    <a:pt x="68" y="71"/>
                    <a:pt x="6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Freeform 503"/>
            <p:cNvSpPr>
              <a:spLocks/>
            </p:cNvSpPr>
            <p:nvPr/>
          </p:nvSpPr>
          <p:spPr bwMode="auto">
            <a:xfrm>
              <a:off x="6844726" y="5315895"/>
              <a:ext cx="15552" cy="36288"/>
            </a:xfrm>
            <a:custGeom>
              <a:avLst/>
              <a:gdLst>
                <a:gd name="T0" fmla="*/ 0 w 9"/>
                <a:gd name="T1" fmla="*/ 11 h 21"/>
                <a:gd name="T2" fmla="*/ 2 w 9"/>
                <a:gd name="T3" fmla="*/ 17 h 21"/>
                <a:gd name="T4" fmla="*/ 9 w 9"/>
                <a:gd name="T5" fmla="*/ 21 h 21"/>
                <a:gd name="T6" fmla="*/ 9 w 9"/>
                <a:gd name="T7" fmla="*/ 0 h 21"/>
                <a:gd name="T8" fmla="*/ 2 w 9"/>
                <a:gd name="T9" fmla="*/ 4 h 21"/>
                <a:gd name="T10" fmla="*/ 0 w 9"/>
                <a:gd name="T1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1">
                  <a:moveTo>
                    <a:pt x="0" y="11"/>
                  </a:moveTo>
                  <a:cubicBezTo>
                    <a:pt x="0" y="13"/>
                    <a:pt x="0" y="15"/>
                    <a:pt x="2" y="17"/>
                  </a:cubicBezTo>
                  <a:cubicBezTo>
                    <a:pt x="3" y="19"/>
                    <a:pt x="6" y="20"/>
                    <a:pt x="9" y="2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"/>
                    <a:pt x="4" y="2"/>
                    <a:pt x="2" y="4"/>
                  </a:cubicBezTo>
                  <a:cubicBezTo>
                    <a:pt x="1" y="6"/>
                    <a:pt x="0" y="8"/>
                    <a:pt x="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Freeform 504"/>
            <p:cNvSpPr>
              <a:spLocks noEditPoints="1"/>
            </p:cNvSpPr>
            <p:nvPr/>
          </p:nvSpPr>
          <p:spPr bwMode="auto">
            <a:xfrm>
              <a:off x="6649954" y="5215917"/>
              <a:ext cx="432499" cy="369550"/>
            </a:xfrm>
            <a:custGeom>
              <a:avLst/>
              <a:gdLst>
                <a:gd name="T0" fmla="*/ 165 w 247"/>
                <a:gd name="T1" fmla="*/ 0 h 211"/>
                <a:gd name="T2" fmla="*/ 82 w 247"/>
                <a:gd name="T3" fmla="*/ 0 h 211"/>
                <a:gd name="T4" fmla="*/ 0 w 247"/>
                <a:gd name="T5" fmla="*/ 82 h 211"/>
                <a:gd name="T6" fmla="*/ 0 w 247"/>
                <a:gd name="T7" fmla="*/ 86 h 211"/>
                <a:gd name="T8" fmla="*/ 61 w 247"/>
                <a:gd name="T9" fmla="*/ 165 h 211"/>
                <a:gd name="T10" fmla="*/ 58 w 247"/>
                <a:gd name="T11" fmla="*/ 211 h 211"/>
                <a:gd name="T12" fmla="*/ 107 w 247"/>
                <a:gd name="T13" fmla="*/ 168 h 211"/>
                <a:gd name="T14" fmla="*/ 165 w 247"/>
                <a:gd name="T15" fmla="*/ 168 h 211"/>
                <a:gd name="T16" fmla="*/ 247 w 247"/>
                <a:gd name="T17" fmla="*/ 86 h 211"/>
                <a:gd name="T18" fmla="*/ 247 w 247"/>
                <a:gd name="T19" fmla="*/ 82 h 211"/>
                <a:gd name="T20" fmla="*/ 165 w 247"/>
                <a:gd name="T21" fmla="*/ 0 h 211"/>
                <a:gd name="T22" fmla="*/ 122 w 247"/>
                <a:gd name="T23" fmla="*/ 147 h 211"/>
                <a:gd name="T24" fmla="*/ 59 w 247"/>
                <a:gd name="T25" fmla="*/ 84 h 211"/>
                <a:gd name="T26" fmla="*/ 122 w 247"/>
                <a:gd name="T27" fmla="*/ 22 h 211"/>
                <a:gd name="T28" fmla="*/ 184 w 247"/>
                <a:gd name="T29" fmla="*/ 84 h 211"/>
                <a:gd name="T30" fmla="*/ 122 w 247"/>
                <a:gd name="T31" fmla="*/ 14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7" h="211">
                  <a:moveTo>
                    <a:pt x="165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7"/>
                    <a:pt x="0" y="8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24"/>
                    <a:pt x="26" y="156"/>
                    <a:pt x="61" y="165"/>
                  </a:cubicBezTo>
                  <a:cubicBezTo>
                    <a:pt x="58" y="211"/>
                    <a:pt x="58" y="211"/>
                    <a:pt x="58" y="211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211" y="168"/>
                    <a:pt x="247" y="131"/>
                    <a:pt x="247" y="86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37"/>
                    <a:pt x="211" y="0"/>
                    <a:pt x="165" y="0"/>
                  </a:cubicBezTo>
                  <a:close/>
                  <a:moveTo>
                    <a:pt x="122" y="147"/>
                  </a:moveTo>
                  <a:cubicBezTo>
                    <a:pt x="87" y="147"/>
                    <a:pt x="59" y="119"/>
                    <a:pt x="59" y="84"/>
                  </a:cubicBezTo>
                  <a:cubicBezTo>
                    <a:pt x="59" y="50"/>
                    <a:pt x="87" y="22"/>
                    <a:pt x="122" y="22"/>
                  </a:cubicBezTo>
                  <a:cubicBezTo>
                    <a:pt x="156" y="22"/>
                    <a:pt x="184" y="50"/>
                    <a:pt x="184" y="84"/>
                  </a:cubicBezTo>
                  <a:cubicBezTo>
                    <a:pt x="184" y="119"/>
                    <a:pt x="156" y="147"/>
                    <a:pt x="122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528"/>
            <p:cNvSpPr>
              <a:spLocks/>
            </p:cNvSpPr>
            <p:nvPr/>
          </p:nvSpPr>
          <p:spPr bwMode="auto">
            <a:xfrm>
              <a:off x="6725493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1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2" y="1"/>
                    <a:pt x="0" y="14"/>
                    <a:pt x="1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529"/>
            <p:cNvSpPr>
              <a:spLocks/>
            </p:cNvSpPr>
            <p:nvPr/>
          </p:nvSpPr>
          <p:spPr bwMode="auto">
            <a:xfrm>
              <a:off x="6679577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5 w 107"/>
                <a:gd name="T3" fmla="*/ 31 h 77"/>
                <a:gd name="T4" fmla="*/ 25 w 107"/>
                <a:gd name="T5" fmla="*/ 1 h 77"/>
                <a:gd name="T6" fmla="*/ 1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8" y="8"/>
                    <a:pt x="0" y="18"/>
                    <a:pt x="1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15"/>
                    <a:pt x="99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530"/>
            <p:cNvSpPr>
              <a:spLocks/>
            </p:cNvSpPr>
            <p:nvPr/>
          </p:nvSpPr>
          <p:spPr bwMode="auto">
            <a:xfrm>
              <a:off x="6895086" y="4095418"/>
              <a:ext cx="139970" cy="136267"/>
            </a:xfrm>
            <a:custGeom>
              <a:avLst/>
              <a:gdLst>
                <a:gd name="T0" fmla="*/ 41 w 80"/>
                <a:gd name="T1" fmla="*/ 78 h 78"/>
                <a:gd name="T2" fmla="*/ 79 w 80"/>
                <a:gd name="T3" fmla="*/ 38 h 78"/>
                <a:gd name="T4" fmla="*/ 38 w 80"/>
                <a:gd name="T5" fmla="*/ 0 h 78"/>
                <a:gd name="T6" fmla="*/ 0 w 80"/>
                <a:gd name="T7" fmla="*/ 40 h 78"/>
                <a:gd name="T8" fmla="*/ 41 w 80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8">
                  <a:moveTo>
                    <a:pt x="41" y="78"/>
                  </a:moveTo>
                  <a:cubicBezTo>
                    <a:pt x="63" y="77"/>
                    <a:pt x="80" y="59"/>
                    <a:pt x="79" y="38"/>
                  </a:cubicBezTo>
                  <a:cubicBezTo>
                    <a:pt x="78" y="16"/>
                    <a:pt x="60" y="0"/>
                    <a:pt x="38" y="0"/>
                  </a:cubicBezTo>
                  <a:cubicBezTo>
                    <a:pt x="17" y="1"/>
                    <a:pt x="0" y="19"/>
                    <a:pt x="0" y="40"/>
                  </a:cubicBezTo>
                  <a:cubicBezTo>
                    <a:pt x="1" y="62"/>
                    <a:pt x="19" y="78"/>
                    <a:pt x="41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531"/>
            <p:cNvSpPr>
              <a:spLocks/>
            </p:cNvSpPr>
            <p:nvPr/>
          </p:nvSpPr>
          <p:spPr bwMode="auto">
            <a:xfrm>
              <a:off x="6826952" y="4238351"/>
              <a:ext cx="276977" cy="203660"/>
            </a:xfrm>
            <a:custGeom>
              <a:avLst/>
              <a:gdLst>
                <a:gd name="T0" fmla="*/ 121 w 158"/>
                <a:gd name="T1" fmla="*/ 1 h 116"/>
                <a:gd name="T2" fmla="*/ 156 w 158"/>
                <a:gd name="T3" fmla="*/ 47 h 116"/>
                <a:gd name="T4" fmla="*/ 158 w 158"/>
                <a:gd name="T5" fmla="*/ 116 h 116"/>
                <a:gd name="T6" fmla="*/ 3 w 158"/>
                <a:gd name="T7" fmla="*/ 116 h 116"/>
                <a:gd name="T8" fmla="*/ 1 w 158"/>
                <a:gd name="T9" fmla="*/ 52 h 116"/>
                <a:gd name="T10" fmla="*/ 38 w 158"/>
                <a:gd name="T11" fmla="*/ 3 h 116"/>
                <a:gd name="T12" fmla="*/ 57 w 158"/>
                <a:gd name="T13" fmla="*/ 0 h 116"/>
                <a:gd name="T14" fmla="*/ 77 w 158"/>
                <a:gd name="T15" fmla="*/ 22 h 116"/>
                <a:gd name="T16" fmla="*/ 67 w 158"/>
                <a:gd name="T17" fmla="*/ 114 h 116"/>
                <a:gd name="T18" fmla="*/ 101 w 158"/>
                <a:gd name="T19" fmla="*/ 115 h 116"/>
                <a:gd name="T20" fmla="*/ 85 w 158"/>
                <a:gd name="T21" fmla="*/ 22 h 116"/>
                <a:gd name="T22" fmla="*/ 103 w 158"/>
                <a:gd name="T23" fmla="*/ 1 h 116"/>
                <a:gd name="T24" fmla="*/ 121 w 158"/>
                <a:gd name="T25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16">
                  <a:moveTo>
                    <a:pt x="121" y="1"/>
                  </a:moveTo>
                  <a:cubicBezTo>
                    <a:pt x="146" y="11"/>
                    <a:pt x="155" y="24"/>
                    <a:pt x="156" y="47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28"/>
                    <a:pt x="11" y="13"/>
                    <a:pt x="38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78" y="20"/>
                    <a:pt x="77" y="22"/>
                  </a:cubicBezTo>
                  <a:cubicBezTo>
                    <a:pt x="76" y="24"/>
                    <a:pt x="67" y="114"/>
                    <a:pt x="67" y="114"/>
                  </a:cubicBezTo>
                  <a:cubicBezTo>
                    <a:pt x="101" y="115"/>
                    <a:pt x="101" y="115"/>
                    <a:pt x="101" y="11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103" y="1"/>
                    <a:pt x="103" y="1"/>
                    <a:pt x="103" y="1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532"/>
            <p:cNvSpPr>
              <a:spLocks/>
            </p:cNvSpPr>
            <p:nvPr/>
          </p:nvSpPr>
          <p:spPr bwMode="auto">
            <a:xfrm>
              <a:off x="7115779" y="4091716"/>
              <a:ext cx="94794" cy="94794"/>
            </a:xfrm>
            <a:custGeom>
              <a:avLst/>
              <a:gdLst>
                <a:gd name="T0" fmla="*/ 28 w 54"/>
                <a:gd name="T1" fmla="*/ 53 h 54"/>
                <a:gd name="T2" fmla="*/ 54 w 54"/>
                <a:gd name="T3" fmla="*/ 26 h 54"/>
                <a:gd name="T4" fmla="*/ 26 w 54"/>
                <a:gd name="T5" fmla="*/ 1 h 54"/>
                <a:gd name="T6" fmla="*/ 0 w 54"/>
                <a:gd name="T7" fmla="*/ 28 h 54"/>
                <a:gd name="T8" fmla="*/ 28 w 54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28" y="53"/>
                  </a:moveTo>
                  <a:cubicBezTo>
                    <a:pt x="43" y="53"/>
                    <a:pt x="54" y="41"/>
                    <a:pt x="54" y="26"/>
                  </a:cubicBezTo>
                  <a:cubicBezTo>
                    <a:pt x="53" y="12"/>
                    <a:pt x="41" y="0"/>
                    <a:pt x="26" y="1"/>
                  </a:cubicBezTo>
                  <a:cubicBezTo>
                    <a:pt x="11" y="1"/>
                    <a:pt x="0" y="14"/>
                    <a:pt x="0" y="28"/>
                  </a:cubicBezTo>
                  <a:cubicBezTo>
                    <a:pt x="1" y="42"/>
                    <a:pt x="13" y="54"/>
                    <a:pt x="28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Freeform 533"/>
            <p:cNvSpPr>
              <a:spLocks/>
            </p:cNvSpPr>
            <p:nvPr/>
          </p:nvSpPr>
          <p:spPr bwMode="auto">
            <a:xfrm>
              <a:off x="7070603" y="4191694"/>
              <a:ext cx="187367" cy="134786"/>
            </a:xfrm>
            <a:custGeom>
              <a:avLst/>
              <a:gdLst>
                <a:gd name="T0" fmla="*/ 82 w 107"/>
                <a:gd name="T1" fmla="*/ 0 h 77"/>
                <a:gd name="T2" fmla="*/ 54 w 107"/>
                <a:gd name="T3" fmla="*/ 31 h 77"/>
                <a:gd name="T4" fmla="*/ 25 w 107"/>
                <a:gd name="T5" fmla="*/ 1 h 77"/>
                <a:gd name="T6" fmla="*/ 0 w 107"/>
                <a:gd name="T7" fmla="*/ 34 h 77"/>
                <a:gd name="T8" fmla="*/ 2 w 107"/>
                <a:gd name="T9" fmla="*/ 77 h 77"/>
                <a:gd name="T10" fmla="*/ 107 w 107"/>
                <a:gd name="T11" fmla="*/ 77 h 77"/>
                <a:gd name="T12" fmla="*/ 105 w 107"/>
                <a:gd name="T13" fmla="*/ 31 h 77"/>
                <a:gd name="T14" fmla="*/ 82 w 107"/>
                <a:gd name="T15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77">
                  <a:moveTo>
                    <a:pt x="82" y="0"/>
                  </a:moveTo>
                  <a:cubicBezTo>
                    <a:pt x="54" y="31"/>
                    <a:pt x="54" y="31"/>
                    <a:pt x="54" y="3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7" y="8"/>
                    <a:pt x="0" y="18"/>
                    <a:pt x="0" y="34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4" y="15"/>
                    <a:pt x="98" y="6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539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540"/>
            <p:cNvSpPr>
              <a:spLocks/>
            </p:cNvSpPr>
            <p:nvPr/>
          </p:nvSpPr>
          <p:spPr bwMode="auto">
            <a:xfrm>
              <a:off x="5760517" y="4082829"/>
              <a:ext cx="301416" cy="345111"/>
            </a:xfrm>
            <a:custGeom>
              <a:avLst/>
              <a:gdLst>
                <a:gd name="T0" fmla="*/ 162 w 172"/>
                <a:gd name="T1" fmla="*/ 165 h 197"/>
                <a:gd name="T2" fmla="*/ 158 w 172"/>
                <a:gd name="T3" fmla="*/ 165 h 197"/>
                <a:gd name="T4" fmla="*/ 157 w 172"/>
                <a:gd name="T5" fmla="*/ 152 h 197"/>
                <a:gd name="T6" fmla="*/ 137 w 172"/>
                <a:gd name="T7" fmla="*/ 129 h 197"/>
                <a:gd name="T8" fmla="*/ 137 w 172"/>
                <a:gd name="T9" fmla="*/ 57 h 197"/>
                <a:gd name="T10" fmla="*/ 152 w 172"/>
                <a:gd name="T11" fmla="*/ 44 h 197"/>
                <a:gd name="T12" fmla="*/ 161 w 172"/>
                <a:gd name="T13" fmla="*/ 34 h 197"/>
                <a:gd name="T14" fmla="*/ 161 w 172"/>
                <a:gd name="T15" fmla="*/ 24 h 197"/>
                <a:gd name="T16" fmla="*/ 161 w 172"/>
                <a:gd name="T17" fmla="*/ 20 h 197"/>
                <a:gd name="T18" fmla="*/ 161 w 172"/>
                <a:gd name="T19" fmla="*/ 10 h 197"/>
                <a:gd name="T20" fmla="*/ 151 w 172"/>
                <a:gd name="T21" fmla="*/ 0 h 197"/>
                <a:gd name="T22" fmla="*/ 134 w 172"/>
                <a:gd name="T23" fmla="*/ 0 h 197"/>
                <a:gd name="T24" fmla="*/ 125 w 172"/>
                <a:gd name="T25" fmla="*/ 10 h 197"/>
                <a:gd name="T26" fmla="*/ 125 w 172"/>
                <a:gd name="T27" fmla="*/ 14 h 197"/>
                <a:gd name="T28" fmla="*/ 104 w 172"/>
                <a:gd name="T29" fmla="*/ 14 h 197"/>
                <a:gd name="T30" fmla="*/ 104 w 172"/>
                <a:gd name="T31" fmla="*/ 10 h 197"/>
                <a:gd name="T32" fmla="*/ 95 w 172"/>
                <a:gd name="T33" fmla="*/ 0 h 197"/>
                <a:gd name="T34" fmla="*/ 78 w 172"/>
                <a:gd name="T35" fmla="*/ 0 h 197"/>
                <a:gd name="T36" fmla="*/ 68 w 172"/>
                <a:gd name="T37" fmla="*/ 10 h 197"/>
                <a:gd name="T38" fmla="*/ 68 w 172"/>
                <a:gd name="T39" fmla="*/ 14 h 197"/>
                <a:gd name="T40" fmla="*/ 45 w 172"/>
                <a:gd name="T41" fmla="*/ 14 h 197"/>
                <a:gd name="T42" fmla="*/ 45 w 172"/>
                <a:gd name="T43" fmla="*/ 10 h 197"/>
                <a:gd name="T44" fmla="*/ 35 w 172"/>
                <a:gd name="T45" fmla="*/ 0 h 197"/>
                <a:gd name="T46" fmla="*/ 19 w 172"/>
                <a:gd name="T47" fmla="*/ 0 h 197"/>
                <a:gd name="T48" fmla="*/ 9 w 172"/>
                <a:gd name="T49" fmla="*/ 10 h 197"/>
                <a:gd name="T50" fmla="*/ 9 w 172"/>
                <a:gd name="T51" fmla="*/ 20 h 197"/>
                <a:gd name="T52" fmla="*/ 9 w 172"/>
                <a:gd name="T53" fmla="*/ 24 h 197"/>
                <a:gd name="T54" fmla="*/ 9 w 172"/>
                <a:gd name="T55" fmla="*/ 34 h 197"/>
                <a:gd name="T56" fmla="*/ 13 w 172"/>
                <a:gd name="T57" fmla="*/ 43 h 197"/>
                <a:gd name="T58" fmla="*/ 13 w 172"/>
                <a:gd name="T59" fmla="*/ 43 h 197"/>
                <a:gd name="T60" fmla="*/ 34 w 172"/>
                <a:gd name="T61" fmla="*/ 58 h 197"/>
                <a:gd name="T62" fmla="*/ 33 w 172"/>
                <a:gd name="T63" fmla="*/ 129 h 197"/>
                <a:gd name="T64" fmla="*/ 13 w 172"/>
                <a:gd name="T65" fmla="*/ 151 h 197"/>
                <a:gd name="T66" fmla="*/ 13 w 172"/>
                <a:gd name="T67" fmla="*/ 165 h 197"/>
                <a:gd name="T68" fmla="*/ 10 w 172"/>
                <a:gd name="T69" fmla="*/ 165 h 197"/>
                <a:gd name="T70" fmla="*/ 0 w 172"/>
                <a:gd name="T71" fmla="*/ 176 h 197"/>
                <a:gd name="T72" fmla="*/ 0 w 172"/>
                <a:gd name="T73" fmla="*/ 186 h 197"/>
                <a:gd name="T74" fmla="*/ 10 w 172"/>
                <a:gd name="T75" fmla="*/ 197 h 197"/>
                <a:gd name="T76" fmla="*/ 162 w 172"/>
                <a:gd name="T77" fmla="*/ 197 h 197"/>
                <a:gd name="T78" fmla="*/ 172 w 172"/>
                <a:gd name="T79" fmla="*/ 186 h 197"/>
                <a:gd name="T80" fmla="*/ 172 w 172"/>
                <a:gd name="T81" fmla="*/ 176 h 197"/>
                <a:gd name="T82" fmla="*/ 162 w 172"/>
                <a:gd name="T83" fmla="*/ 16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2" h="197">
                  <a:moveTo>
                    <a:pt x="162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52" y="44"/>
                    <a:pt x="152" y="44"/>
                    <a:pt x="152" y="44"/>
                  </a:cubicBezTo>
                  <a:cubicBezTo>
                    <a:pt x="157" y="44"/>
                    <a:pt x="161" y="40"/>
                    <a:pt x="161" y="3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1" y="20"/>
                    <a:pt x="161" y="20"/>
                    <a:pt x="161" y="20"/>
                  </a:cubicBezTo>
                  <a:cubicBezTo>
                    <a:pt x="161" y="10"/>
                    <a:pt x="161" y="10"/>
                    <a:pt x="161" y="10"/>
                  </a:cubicBezTo>
                  <a:cubicBezTo>
                    <a:pt x="161" y="4"/>
                    <a:pt x="157" y="0"/>
                    <a:pt x="151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9" y="0"/>
                    <a:pt x="125" y="4"/>
                    <a:pt x="125" y="10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4"/>
                    <a:pt x="100" y="0"/>
                    <a:pt x="9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2" y="0"/>
                    <a:pt x="68" y="4"/>
                    <a:pt x="68" y="10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4"/>
                    <a:pt x="41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3" y="0"/>
                    <a:pt x="9" y="4"/>
                    <a:pt x="9" y="1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8"/>
                    <a:pt x="11" y="41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10" y="165"/>
                    <a:pt x="10" y="165"/>
                    <a:pt x="10" y="165"/>
                  </a:cubicBezTo>
                  <a:cubicBezTo>
                    <a:pt x="5" y="165"/>
                    <a:pt x="0" y="170"/>
                    <a:pt x="0" y="176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92"/>
                    <a:pt x="5" y="197"/>
                    <a:pt x="10" y="197"/>
                  </a:cubicBezTo>
                  <a:cubicBezTo>
                    <a:pt x="162" y="197"/>
                    <a:pt x="162" y="197"/>
                    <a:pt x="162" y="197"/>
                  </a:cubicBezTo>
                  <a:cubicBezTo>
                    <a:pt x="167" y="197"/>
                    <a:pt x="172" y="192"/>
                    <a:pt x="172" y="186"/>
                  </a:cubicBezTo>
                  <a:cubicBezTo>
                    <a:pt x="172" y="176"/>
                    <a:pt x="172" y="176"/>
                    <a:pt x="172" y="176"/>
                  </a:cubicBezTo>
                  <a:cubicBezTo>
                    <a:pt x="172" y="170"/>
                    <a:pt x="167" y="165"/>
                    <a:pt x="162" y="1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851920" y="2733158"/>
            <a:ext cx="559550" cy="560228"/>
            <a:chOff x="6557381" y="2464660"/>
            <a:chExt cx="610979" cy="611720"/>
          </a:xfrm>
          <a:solidFill>
            <a:schemeClr val="accent1"/>
          </a:solidFill>
        </p:grpSpPr>
        <p:sp>
          <p:nvSpPr>
            <p:cNvPr id="52" name="Freeform 541"/>
            <p:cNvSpPr>
              <a:spLocks/>
            </p:cNvSpPr>
            <p:nvPr/>
          </p:nvSpPr>
          <p:spPr bwMode="auto">
            <a:xfrm>
              <a:off x="6557381" y="2464660"/>
              <a:ext cx="610979" cy="611720"/>
            </a:xfrm>
            <a:custGeom>
              <a:avLst/>
              <a:gdLst>
                <a:gd name="T0" fmla="*/ 349 w 349"/>
                <a:gd name="T1" fmla="*/ 282 h 349"/>
                <a:gd name="T2" fmla="*/ 282 w 349"/>
                <a:gd name="T3" fmla="*/ 349 h 349"/>
                <a:gd name="T4" fmla="*/ 68 w 349"/>
                <a:gd name="T5" fmla="*/ 349 h 349"/>
                <a:gd name="T6" fmla="*/ 0 w 349"/>
                <a:gd name="T7" fmla="*/ 282 h 349"/>
                <a:gd name="T8" fmla="*/ 0 w 349"/>
                <a:gd name="T9" fmla="*/ 68 h 349"/>
                <a:gd name="T10" fmla="*/ 68 w 349"/>
                <a:gd name="T11" fmla="*/ 0 h 349"/>
                <a:gd name="T12" fmla="*/ 282 w 349"/>
                <a:gd name="T13" fmla="*/ 0 h 349"/>
                <a:gd name="T14" fmla="*/ 349 w 349"/>
                <a:gd name="T15" fmla="*/ 68 h 349"/>
                <a:gd name="T16" fmla="*/ 349 w 349"/>
                <a:gd name="T17" fmla="*/ 28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349">
                  <a:moveTo>
                    <a:pt x="349" y="282"/>
                  </a:moveTo>
                  <a:cubicBezTo>
                    <a:pt x="349" y="319"/>
                    <a:pt x="319" y="349"/>
                    <a:pt x="282" y="349"/>
                  </a:cubicBezTo>
                  <a:cubicBezTo>
                    <a:pt x="68" y="349"/>
                    <a:pt x="68" y="349"/>
                    <a:pt x="68" y="349"/>
                  </a:cubicBezTo>
                  <a:cubicBezTo>
                    <a:pt x="30" y="349"/>
                    <a:pt x="0" y="319"/>
                    <a:pt x="0" y="28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319" y="0"/>
                    <a:pt x="349" y="31"/>
                    <a:pt x="349" y="68"/>
                  </a:cubicBezTo>
                  <a:lnTo>
                    <a:pt x="349" y="282"/>
                  </a:lnTo>
                  <a:close/>
                </a:path>
              </a:pathLst>
            </a:custGeom>
            <a:solidFill>
              <a:srgbClr val="FFFFFF"/>
            </a:solidFill>
            <a:ln w="68263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Freeform 542"/>
            <p:cNvSpPr>
              <a:spLocks noEditPoints="1"/>
            </p:cNvSpPr>
            <p:nvPr/>
          </p:nvSpPr>
          <p:spPr bwMode="auto">
            <a:xfrm>
              <a:off x="6704757" y="2572044"/>
              <a:ext cx="309563" cy="385102"/>
            </a:xfrm>
            <a:custGeom>
              <a:avLst/>
              <a:gdLst>
                <a:gd name="T0" fmla="*/ 106 w 177"/>
                <a:gd name="T1" fmla="*/ 39 h 220"/>
                <a:gd name="T2" fmla="*/ 119 w 177"/>
                <a:gd name="T3" fmla="*/ 12 h 220"/>
                <a:gd name="T4" fmla="*/ 99 w 177"/>
                <a:gd name="T5" fmla="*/ 6 h 220"/>
                <a:gd name="T6" fmla="*/ 51 w 177"/>
                <a:gd name="T7" fmla="*/ 6 h 220"/>
                <a:gd name="T8" fmla="*/ 55 w 177"/>
                <a:gd name="T9" fmla="*/ 24 h 220"/>
                <a:gd name="T10" fmla="*/ 67 w 177"/>
                <a:gd name="T11" fmla="*/ 39 h 220"/>
                <a:gd name="T12" fmla="*/ 1 w 177"/>
                <a:gd name="T13" fmla="*/ 177 h 220"/>
                <a:gd name="T14" fmla="*/ 3 w 177"/>
                <a:gd name="T15" fmla="*/ 202 h 220"/>
                <a:gd name="T16" fmla="*/ 23 w 177"/>
                <a:gd name="T17" fmla="*/ 220 h 220"/>
                <a:gd name="T18" fmla="*/ 153 w 177"/>
                <a:gd name="T19" fmla="*/ 217 h 220"/>
                <a:gd name="T20" fmla="*/ 175 w 177"/>
                <a:gd name="T21" fmla="*/ 201 h 220"/>
                <a:gd name="T22" fmla="*/ 176 w 177"/>
                <a:gd name="T23" fmla="*/ 195 h 220"/>
                <a:gd name="T24" fmla="*/ 176 w 177"/>
                <a:gd name="T25" fmla="*/ 193 h 220"/>
                <a:gd name="T26" fmla="*/ 176 w 177"/>
                <a:gd name="T27" fmla="*/ 174 h 220"/>
                <a:gd name="T28" fmla="*/ 106 w 177"/>
                <a:gd name="T29" fmla="*/ 39 h 220"/>
                <a:gd name="T30" fmla="*/ 112 w 177"/>
                <a:gd name="T31" fmla="*/ 168 h 220"/>
                <a:gd name="T32" fmla="*/ 92 w 177"/>
                <a:gd name="T33" fmla="*/ 178 h 220"/>
                <a:gd name="T34" fmla="*/ 92 w 177"/>
                <a:gd name="T35" fmla="*/ 190 h 220"/>
                <a:gd name="T36" fmla="*/ 85 w 177"/>
                <a:gd name="T37" fmla="*/ 190 h 220"/>
                <a:gd name="T38" fmla="*/ 85 w 177"/>
                <a:gd name="T39" fmla="*/ 178 h 220"/>
                <a:gd name="T40" fmla="*/ 70 w 177"/>
                <a:gd name="T41" fmla="*/ 174 h 220"/>
                <a:gd name="T42" fmla="*/ 60 w 177"/>
                <a:gd name="T43" fmla="*/ 165 h 220"/>
                <a:gd name="T44" fmla="*/ 55 w 177"/>
                <a:gd name="T45" fmla="*/ 149 h 220"/>
                <a:gd name="T46" fmla="*/ 67 w 177"/>
                <a:gd name="T47" fmla="*/ 147 h 220"/>
                <a:gd name="T48" fmla="*/ 72 w 177"/>
                <a:gd name="T49" fmla="*/ 161 h 220"/>
                <a:gd name="T50" fmla="*/ 85 w 177"/>
                <a:gd name="T51" fmla="*/ 168 h 220"/>
                <a:gd name="T52" fmla="*/ 84 w 177"/>
                <a:gd name="T53" fmla="*/ 130 h 220"/>
                <a:gd name="T54" fmla="*/ 69 w 177"/>
                <a:gd name="T55" fmla="*/ 124 h 220"/>
                <a:gd name="T56" fmla="*/ 60 w 177"/>
                <a:gd name="T57" fmla="*/ 116 h 220"/>
                <a:gd name="T58" fmla="*/ 57 w 177"/>
                <a:gd name="T59" fmla="*/ 103 h 220"/>
                <a:gd name="T60" fmla="*/ 65 w 177"/>
                <a:gd name="T61" fmla="*/ 82 h 220"/>
                <a:gd name="T62" fmla="*/ 83 w 177"/>
                <a:gd name="T63" fmla="*/ 75 h 220"/>
                <a:gd name="T64" fmla="*/ 83 w 177"/>
                <a:gd name="T65" fmla="*/ 69 h 220"/>
                <a:gd name="T66" fmla="*/ 90 w 177"/>
                <a:gd name="T67" fmla="*/ 69 h 220"/>
                <a:gd name="T68" fmla="*/ 90 w 177"/>
                <a:gd name="T69" fmla="*/ 75 h 220"/>
                <a:gd name="T70" fmla="*/ 107 w 177"/>
                <a:gd name="T71" fmla="*/ 81 h 220"/>
                <a:gd name="T72" fmla="*/ 116 w 177"/>
                <a:gd name="T73" fmla="*/ 99 h 220"/>
                <a:gd name="T74" fmla="*/ 104 w 177"/>
                <a:gd name="T75" fmla="*/ 101 h 220"/>
                <a:gd name="T76" fmla="*/ 100 w 177"/>
                <a:gd name="T77" fmla="*/ 90 h 220"/>
                <a:gd name="T78" fmla="*/ 90 w 177"/>
                <a:gd name="T79" fmla="*/ 85 h 220"/>
                <a:gd name="T80" fmla="*/ 91 w 177"/>
                <a:gd name="T81" fmla="*/ 120 h 220"/>
                <a:gd name="T82" fmla="*/ 103 w 177"/>
                <a:gd name="T83" fmla="*/ 123 h 220"/>
                <a:gd name="T84" fmla="*/ 112 w 177"/>
                <a:gd name="T85" fmla="*/ 129 h 220"/>
                <a:gd name="T86" fmla="*/ 118 w 177"/>
                <a:gd name="T87" fmla="*/ 137 h 220"/>
                <a:gd name="T88" fmla="*/ 120 w 177"/>
                <a:gd name="T89" fmla="*/ 147 h 220"/>
                <a:gd name="T90" fmla="*/ 112 w 177"/>
                <a:gd name="T91" fmla="*/ 16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7" h="220">
                  <a:moveTo>
                    <a:pt x="106" y="39"/>
                  </a:moveTo>
                  <a:cubicBezTo>
                    <a:pt x="107" y="30"/>
                    <a:pt x="111" y="19"/>
                    <a:pt x="119" y="12"/>
                  </a:cubicBezTo>
                  <a:cubicBezTo>
                    <a:pt x="131" y="3"/>
                    <a:pt x="112" y="4"/>
                    <a:pt x="99" y="6"/>
                  </a:cubicBezTo>
                  <a:cubicBezTo>
                    <a:pt x="86" y="7"/>
                    <a:pt x="57" y="0"/>
                    <a:pt x="51" y="6"/>
                  </a:cubicBezTo>
                  <a:cubicBezTo>
                    <a:pt x="45" y="11"/>
                    <a:pt x="48" y="20"/>
                    <a:pt x="55" y="24"/>
                  </a:cubicBezTo>
                  <a:cubicBezTo>
                    <a:pt x="59" y="27"/>
                    <a:pt x="64" y="34"/>
                    <a:pt x="67" y="39"/>
                  </a:cubicBezTo>
                  <a:cubicBezTo>
                    <a:pt x="28" y="54"/>
                    <a:pt x="0" y="110"/>
                    <a:pt x="1" y="177"/>
                  </a:cubicBezTo>
                  <a:cubicBezTo>
                    <a:pt x="1" y="185"/>
                    <a:pt x="2" y="194"/>
                    <a:pt x="3" y="202"/>
                  </a:cubicBezTo>
                  <a:cubicBezTo>
                    <a:pt x="5" y="207"/>
                    <a:pt x="10" y="220"/>
                    <a:pt x="23" y="220"/>
                  </a:cubicBezTo>
                  <a:cubicBezTo>
                    <a:pt x="40" y="219"/>
                    <a:pt x="153" y="217"/>
                    <a:pt x="153" y="217"/>
                  </a:cubicBezTo>
                  <a:cubicBezTo>
                    <a:pt x="153" y="217"/>
                    <a:pt x="172" y="217"/>
                    <a:pt x="175" y="201"/>
                  </a:cubicBezTo>
                  <a:cubicBezTo>
                    <a:pt x="175" y="199"/>
                    <a:pt x="176" y="197"/>
                    <a:pt x="176" y="195"/>
                  </a:cubicBezTo>
                  <a:cubicBezTo>
                    <a:pt x="176" y="194"/>
                    <a:pt x="176" y="194"/>
                    <a:pt x="176" y="193"/>
                  </a:cubicBezTo>
                  <a:cubicBezTo>
                    <a:pt x="176" y="187"/>
                    <a:pt x="177" y="180"/>
                    <a:pt x="176" y="174"/>
                  </a:cubicBezTo>
                  <a:cubicBezTo>
                    <a:pt x="175" y="107"/>
                    <a:pt x="145" y="52"/>
                    <a:pt x="106" y="39"/>
                  </a:cubicBezTo>
                  <a:close/>
                  <a:moveTo>
                    <a:pt x="112" y="168"/>
                  </a:moveTo>
                  <a:cubicBezTo>
                    <a:pt x="107" y="174"/>
                    <a:pt x="100" y="177"/>
                    <a:pt x="92" y="178"/>
                  </a:cubicBezTo>
                  <a:cubicBezTo>
                    <a:pt x="92" y="190"/>
                    <a:pt x="92" y="190"/>
                    <a:pt x="92" y="190"/>
                  </a:cubicBezTo>
                  <a:cubicBezTo>
                    <a:pt x="85" y="190"/>
                    <a:pt x="85" y="190"/>
                    <a:pt x="85" y="190"/>
                  </a:cubicBezTo>
                  <a:cubicBezTo>
                    <a:pt x="85" y="178"/>
                    <a:pt x="85" y="178"/>
                    <a:pt x="85" y="178"/>
                  </a:cubicBezTo>
                  <a:cubicBezTo>
                    <a:pt x="79" y="177"/>
                    <a:pt x="74" y="176"/>
                    <a:pt x="70" y="174"/>
                  </a:cubicBezTo>
                  <a:cubicBezTo>
                    <a:pt x="66" y="172"/>
                    <a:pt x="63" y="169"/>
                    <a:pt x="60" y="165"/>
                  </a:cubicBezTo>
                  <a:cubicBezTo>
                    <a:pt x="58" y="161"/>
                    <a:pt x="56" y="155"/>
                    <a:pt x="55" y="149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8" y="153"/>
                    <a:pt x="70" y="158"/>
                    <a:pt x="72" y="161"/>
                  </a:cubicBezTo>
                  <a:cubicBezTo>
                    <a:pt x="76" y="165"/>
                    <a:pt x="80" y="167"/>
                    <a:pt x="85" y="168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79" y="129"/>
                    <a:pt x="74" y="127"/>
                    <a:pt x="69" y="124"/>
                  </a:cubicBezTo>
                  <a:cubicBezTo>
                    <a:pt x="65" y="122"/>
                    <a:pt x="62" y="119"/>
                    <a:pt x="60" y="116"/>
                  </a:cubicBezTo>
                  <a:cubicBezTo>
                    <a:pt x="58" y="112"/>
                    <a:pt x="57" y="108"/>
                    <a:pt x="57" y="103"/>
                  </a:cubicBezTo>
                  <a:cubicBezTo>
                    <a:pt x="56" y="94"/>
                    <a:pt x="59" y="87"/>
                    <a:pt x="65" y="82"/>
                  </a:cubicBezTo>
                  <a:cubicBezTo>
                    <a:pt x="69" y="78"/>
                    <a:pt x="75" y="76"/>
                    <a:pt x="83" y="75"/>
                  </a:cubicBezTo>
                  <a:cubicBezTo>
                    <a:pt x="83" y="69"/>
                    <a:pt x="83" y="69"/>
                    <a:pt x="83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7" y="76"/>
                    <a:pt x="103" y="78"/>
                    <a:pt x="107" y="81"/>
                  </a:cubicBezTo>
                  <a:cubicBezTo>
                    <a:pt x="112" y="85"/>
                    <a:pt x="115" y="91"/>
                    <a:pt x="116" y="99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3" y="96"/>
                    <a:pt x="102" y="92"/>
                    <a:pt x="100" y="90"/>
                  </a:cubicBezTo>
                  <a:cubicBezTo>
                    <a:pt x="97" y="87"/>
                    <a:pt x="94" y="86"/>
                    <a:pt x="90" y="85"/>
                  </a:cubicBezTo>
                  <a:cubicBezTo>
                    <a:pt x="91" y="120"/>
                    <a:pt x="91" y="120"/>
                    <a:pt x="91" y="120"/>
                  </a:cubicBezTo>
                  <a:cubicBezTo>
                    <a:pt x="97" y="121"/>
                    <a:pt x="101" y="122"/>
                    <a:pt x="103" y="123"/>
                  </a:cubicBezTo>
                  <a:cubicBezTo>
                    <a:pt x="107" y="124"/>
                    <a:pt x="110" y="126"/>
                    <a:pt x="112" y="129"/>
                  </a:cubicBezTo>
                  <a:cubicBezTo>
                    <a:pt x="114" y="131"/>
                    <a:pt x="116" y="134"/>
                    <a:pt x="118" y="137"/>
                  </a:cubicBezTo>
                  <a:cubicBezTo>
                    <a:pt x="119" y="140"/>
                    <a:pt x="120" y="144"/>
                    <a:pt x="120" y="147"/>
                  </a:cubicBezTo>
                  <a:cubicBezTo>
                    <a:pt x="120" y="156"/>
                    <a:pt x="117" y="163"/>
                    <a:pt x="112" y="16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543"/>
            <p:cNvSpPr>
              <a:spLocks/>
            </p:cNvSpPr>
            <p:nvPr/>
          </p:nvSpPr>
          <p:spPr bwMode="auto">
            <a:xfrm>
              <a:off x="6863981" y="2800884"/>
              <a:ext cx="28142" cy="65171"/>
            </a:xfrm>
            <a:custGeom>
              <a:avLst/>
              <a:gdLst>
                <a:gd name="T0" fmla="*/ 0 w 16"/>
                <a:gd name="T1" fmla="*/ 0 h 37"/>
                <a:gd name="T2" fmla="*/ 1 w 16"/>
                <a:gd name="T3" fmla="*/ 37 h 37"/>
                <a:gd name="T4" fmla="*/ 12 w 16"/>
                <a:gd name="T5" fmla="*/ 30 h 37"/>
                <a:gd name="T6" fmla="*/ 16 w 16"/>
                <a:gd name="T7" fmla="*/ 17 h 37"/>
                <a:gd name="T8" fmla="*/ 13 w 16"/>
                <a:gd name="T9" fmla="*/ 7 h 37"/>
                <a:gd name="T10" fmla="*/ 0 w 16"/>
                <a:gd name="T1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7">
                  <a:moveTo>
                    <a:pt x="0" y="0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5" y="36"/>
                    <a:pt x="9" y="34"/>
                    <a:pt x="12" y="30"/>
                  </a:cubicBezTo>
                  <a:cubicBezTo>
                    <a:pt x="15" y="27"/>
                    <a:pt x="16" y="23"/>
                    <a:pt x="16" y="17"/>
                  </a:cubicBezTo>
                  <a:cubicBezTo>
                    <a:pt x="16" y="13"/>
                    <a:pt x="15" y="10"/>
                    <a:pt x="13" y="7"/>
                  </a:cubicBezTo>
                  <a:cubicBezTo>
                    <a:pt x="11" y="4"/>
                    <a:pt x="6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Freeform 544"/>
            <p:cNvSpPr>
              <a:spLocks/>
            </p:cNvSpPr>
            <p:nvPr/>
          </p:nvSpPr>
          <p:spPr bwMode="auto">
            <a:xfrm>
              <a:off x="6823249" y="2720901"/>
              <a:ext cx="28142" cy="57765"/>
            </a:xfrm>
            <a:custGeom>
              <a:avLst/>
              <a:gdLst>
                <a:gd name="T0" fmla="*/ 1 w 16"/>
                <a:gd name="T1" fmla="*/ 17 h 33"/>
                <a:gd name="T2" fmla="*/ 4 w 16"/>
                <a:gd name="T3" fmla="*/ 27 h 33"/>
                <a:gd name="T4" fmla="*/ 16 w 16"/>
                <a:gd name="T5" fmla="*/ 33 h 33"/>
                <a:gd name="T6" fmla="*/ 15 w 16"/>
                <a:gd name="T7" fmla="*/ 0 h 33"/>
                <a:gd name="T8" fmla="*/ 4 w 16"/>
                <a:gd name="T9" fmla="*/ 6 h 33"/>
                <a:gd name="T10" fmla="*/ 1 w 16"/>
                <a:gd name="T11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3">
                  <a:moveTo>
                    <a:pt x="1" y="17"/>
                  </a:moveTo>
                  <a:cubicBezTo>
                    <a:pt x="1" y="21"/>
                    <a:pt x="2" y="24"/>
                    <a:pt x="4" y="27"/>
                  </a:cubicBezTo>
                  <a:cubicBezTo>
                    <a:pt x="6" y="30"/>
                    <a:pt x="10" y="32"/>
                    <a:pt x="16" y="33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1"/>
                    <a:pt x="7" y="3"/>
                    <a:pt x="4" y="6"/>
                  </a:cubicBezTo>
                  <a:cubicBezTo>
                    <a:pt x="2" y="9"/>
                    <a:pt x="0" y="13"/>
                    <a:pt x="1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662328" y="2467054"/>
            <a:ext cx="3206968" cy="559484"/>
            <a:chOff x="7813899" y="2232029"/>
            <a:chExt cx="3501728" cy="610908"/>
          </a:xfrm>
        </p:grpSpPr>
        <p:sp>
          <p:nvSpPr>
            <p:cNvPr id="56" name="Rectangle 55"/>
            <p:cNvSpPr/>
            <p:nvPr/>
          </p:nvSpPr>
          <p:spPr>
            <a:xfrm>
              <a:off x="7813899" y="2534177"/>
              <a:ext cx="3501728" cy="3087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890898" y="2232029"/>
              <a:ext cx="1372265" cy="2822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1888237" y="5090712"/>
            <a:ext cx="2854350" cy="559484"/>
            <a:chOff x="7813899" y="2232029"/>
            <a:chExt cx="3116698" cy="610905"/>
          </a:xfrm>
        </p:grpSpPr>
        <p:sp>
          <p:nvSpPr>
            <p:cNvPr id="68" name="Rectangle 67"/>
            <p:cNvSpPr/>
            <p:nvPr/>
          </p:nvSpPr>
          <p:spPr>
            <a:xfrm>
              <a:off x="7813899" y="2534175"/>
              <a:ext cx="3116698" cy="30875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815154" y="2232029"/>
              <a:ext cx="1372264" cy="2822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906200" y="4650599"/>
            <a:ext cx="2980192" cy="1126447"/>
            <a:chOff x="8451972" y="4944509"/>
            <a:chExt cx="3254106" cy="1229981"/>
          </a:xfrm>
        </p:grpSpPr>
        <p:sp>
          <p:nvSpPr>
            <p:cNvPr id="74" name="Rectangle 73"/>
            <p:cNvSpPr/>
            <p:nvPr/>
          </p:nvSpPr>
          <p:spPr>
            <a:xfrm>
              <a:off x="8451972" y="4944509"/>
              <a:ext cx="3254106" cy="122998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9680532" y="5292856"/>
              <a:ext cx="1892127" cy="73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46102" y="5312787"/>
              <a:ext cx="591965" cy="380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85%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526417" y="5570149"/>
              <a:ext cx="1083808" cy="28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91984" y="2620965"/>
            <a:ext cx="2980192" cy="1126447"/>
            <a:chOff x="741238" y="2041048"/>
            <a:chExt cx="3254106" cy="1229981"/>
          </a:xfrm>
        </p:grpSpPr>
        <p:sp>
          <p:nvSpPr>
            <p:cNvPr id="78" name="Rectangle 77"/>
            <p:cNvSpPr/>
            <p:nvPr/>
          </p:nvSpPr>
          <p:spPr>
            <a:xfrm>
              <a:off x="741238" y="2041048"/>
              <a:ext cx="3254106" cy="12299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945131" y="2373746"/>
              <a:ext cx="1892127" cy="73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68609" y="2416106"/>
              <a:ext cx="591965" cy="380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90%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2687" y="2662067"/>
              <a:ext cx="1083808" cy="282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3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87143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01" y="-3208510"/>
            <a:ext cx="10441160" cy="10441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021"/>
            <a:ext cx="12858750" cy="5149570"/>
          </a:xfrm>
          <a:prstGeom prst="rect">
            <a:avLst/>
          </a:prstGeom>
        </p:spPr>
      </p:pic>
      <p:sp>
        <p:nvSpPr>
          <p:cNvPr id="21" name="TextBox 84"/>
          <p:cNvSpPr txBox="1"/>
          <p:nvPr/>
        </p:nvSpPr>
        <p:spPr>
          <a:xfrm>
            <a:off x="6203055" y="2824164"/>
            <a:ext cx="4431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chemeClr val="accent4"/>
                </a:solidFill>
                <a:latin typeface="方正粗谭黑简体" panose="02000000000000000000" pitchFamily="2" charset="-122"/>
                <a:ea typeface="方正粗谭黑简体" panose="02000000000000000000" pitchFamily="2" charset="-122"/>
              </a:rPr>
              <a:t>感谢聆听 批评指导</a:t>
            </a:r>
            <a:endParaRPr lang="zh-CN" altLang="en-US" sz="4000" dirty="0">
              <a:solidFill>
                <a:schemeClr val="accent4"/>
              </a:solidFill>
              <a:latin typeface="方正粗谭黑简体" panose="02000000000000000000" pitchFamily="2" charset="-122"/>
              <a:ea typeface="方正粗谭黑简体" panose="020000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429375" y="1528093"/>
            <a:ext cx="2671030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微软雅黑" panose="020B0503020204020204" pitchFamily="34" charset="-122"/>
              </a:rPr>
              <a:t>2017</a:t>
            </a:r>
            <a:endParaRPr lang="zh-CN" altLang="en-US" sz="9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3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405" y="5713141"/>
            <a:ext cx="857097" cy="857097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6203055" y="3531845"/>
            <a:ext cx="6174762" cy="607272"/>
          </a:xfrm>
          <a:prstGeom prst="roundRect">
            <a:avLst/>
          </a:prstGeom>
          <a:solidFill>
            <a:srgbClr val="FCFCF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26" tIns="64263" rIns="128526" bIns="64263"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3"/>
          <p:cNvSpPr txBox="1"/>
          <p:nvPr/>
        </p:nvSpPr>
        <p:spPr>
          <a:xfrm>
            <a:off x="6607631" y="3552730"/>
            <a:ext cx="5498177" cy="560668"/>
          </a:xfrm>
          <a:prstGeom prst="rect">
            <a:avLst/>
          </a:prstGeom>
          <a:noFill/>
        </p:spPr>
        <p:txBody>
          <a:bodyPr wrap="none" lIns="128526" tIns="64263" rIns="128526" bIns="64263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新年计划 儿童教育 成长教育</a:t>
            </a:r>
            <a:r>
              <a:rPr lang="en-US" altLang="zh-CN" sz="2800" dirty="0" smtClean="0">
                <a:solidFill>
                  <a:schemeClr val="accent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2800" dirty="0">
              <a:solidFill>
                <a:schemeClr val="accent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Group 91"/>
          <p:cNvGrpSpPr/>
          <p:nvPr/>
        </p:nvGrpSpPr>
        <p:grpSpPr bwMode="auto">
          <a:xfrm>
            <a:off x="6218122" y="3553665"/>
            <a:ext cx="549116" cy="829850"/>
            <a:chOff x="936" y="1480"/>
            <a:chExt cx="1589" cy="2402"/>
          </a:xfrm>
        </p:grpSpPr>
        <p:grpSp>
          <p:nvGrpSpPr>
            <p:cNvPr id="27" name="组合 26"/>
            <p:cNvGrpSpPr/>
            <p:nvPr/>
          </p:nvGrpSpPr>
          <p:grpSpPr bwMode="auto">
            <a:xfrm>
              <a:off x="985" y="1583"/>
              <a:ext cx="1441" cy="2299"/>
              <a:chOff x="1754168" y="3653262"/>
              <a:chExt cx="1857599" cy="296805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4219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chemeClr val="accent2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336919" y="4093187"/>
                <a:ext cx="689023" cy="2528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3797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63" y="3631368"/>
            <a:ext cx="2074262" cy="49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4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5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25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25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25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425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57E-6 -3.56453E-6 L 0.42037 0.000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2" y="4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7654E-7 2.01932E-6 L 0.41457 -0.00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8" y="-11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25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 showWhenStopped="0">
                <p:cTn id="5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  <p:bldP spid="22" grpId="0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flipV="1">
            <a:off x="-12505" y="-12856"/>
            <a:ext cx="6314473" cy="7271223"/>
          </a:xfrm>
          <a:custGeom>
            <a:avLst/>
            <a:gdLst>
              <a:gd name="connsiteX0" fmla="*/ 1601745 w 5987384"/>
              <a:gd name="connsiteY0" fmla="*/ 0 h 6870191"/>
              <a:gd name="connsiteX1" fmla="*/ 5987384 w 5987384"/>
              <a:gd name="connsiteY1" fmla="*/ 0 h 6870191"/>
              <a:gd name="connsiteX2" fmla="*/ 2179128 w 5987384"/>
              <a:gd name="connsiteY2" fmla="*/ 6870191 h 6870191"/>
              <a:gd name="connsiteX3" fmla="*/ 0 w 5987384"/>
              <a:gd name="connsiteY3" fmla="*/ 6870191 h 6870191"/>
              <a:gd name="connsiteX4" fmla="*/ 0 w 5987384"/>
              <a:gd name="connsiteY4" fmla="*/ 2891132 h 6870191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70191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81077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7384" h="6894575">
                <a:moveTo>
                  <a:pt x="1601745" y="0"/>
                </a:moveTo>
                <a:lnTo>
                  <a:pt x="5987384" y="0"/>
                </a:lnTo>
                <a:lnTo>
                  <a:pt x="2252280" y="6894575"/>
                </a:lnTo>
                <a:lnTo>
                  <a:pt x="0" y="6881077"/>
                </a:lnTo>
                <a:lnTo>
                  <a:pt x="0" y="2891132"/>
                </a:lnTo>
                <a:lnTo>
                  <a:pt x="16017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58687" y="2106765"/>
            <a:ext cx="216881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280" dirty="0">
                <a:solidFill>
                  <a:schemeClr val="accent2"/>
                </a:solidFill>
                <a:latin typeface="Agency FB" panose="020B0503020202020204" pitchFamily="34" charset="0"/>
                <a:ea typeface="Kozuka Gothic Pro B" panose="020B0800000000000000" pitchFamily="34" charset="-128"/>
              </a:rPr>
              <a:t>01</a:t>
            </a:r>
            <a:endParaRPr lang="zh-CN" altLang="en-US" sz="9280" dirty="0">
              <a:solidFill>
                <a:schemeClr val="accent2"/>
              </a:solidFill>
              <a:latin typeface="Agency FB" panose="020B0503020202020204" pitchFamily="34" charset="0"/>
              <a:ea typeface="Kozuka Gothic Pro B" panose="020B0800000000000000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63941" y="3374600"/>
            <a:ext cx="3758303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797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36639" y="4024401"/>
            <a:ext cx="3812907" cy="111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76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476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2136" y="728148"/>
            <a:ext cx="2563522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4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87" y="799329"/>
            <a:ext cx="6080522" cy="60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4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/>
      <p:bldP spid="3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spect="1"/>
          </p:cNvSpPr>
          <p:nvPr/>
        </p:nvSpPr>
        <p:spPr>
          <a:xfrm>
            <a:off x="6334518" y="3525762"/>
            <a:ext cx="3185342" cy="2010213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354" y="1456204"/>
            <a:ext cx="6273985" cy="407976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6334514" y="1456203"/>
            <a:ext cx="6524235" cy="2010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spect="1"/>
          </p:cNvSpPr>
          <p:nvPr/>
        </p:nvSpPr>
        <p:spPr>
          <a:xfrm>
            <a:off x="9673410" y="3525762"/>
            <a:ext cx="3185340" cy="2010213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itle 13"/>
          <p:cNvSpPr txBox="1">
            <a:spLocks/>
          </p:cNvSpPr>
          <p:nvPr/>
        </p:nvSpPr>
        <p:spPr>
          <a:xfrm>
            <a:off x="2613161" y="5795267"/>
            <a:ext cx="7755739" cy="707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en-US" sz="844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Light"/>
                <a:sym typeface="Arial" panose="020B0604020202020204" pitchFamily="34" charset="0"/>
              </a:rPr>
              <a:t>请替换文字内容，修改文字内容，也可以直接复制你的内容到此。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请替换文字内容，修改文字内容，也可以直接复制你的内容到此。修改文字内容，也可以直接复制你的内容到此。请替换文字内容，修改文字内容，也可以直接复制你的内容到此。</a:t>
            </a:r>
            <a:endParaRPr lang="en-US" altLang="zh-CN" sz="844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Lato Light"/>
              <a:sym typeface="Arial" panose="020B0604020202020204" pitchFamily="34" charset="0"/>
            </a:endParaRPr>
          </a:p>
        </p:txBody>
      </p:sp>
      <p:sp>
        <p:nvSpPr>
          <p:cNvPr id="7" name="TextBox 39"/>
          <p:cNvSpPr txBox="1"/>
          <p:nvPr/>
        </p:nvSpPr>
        <p:spPr>
          <a:xfrm>
            <a:off x="6658696" y="1907311"/>
            <a:ext cx="587587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</a:t>
            </a:r>
            <a:r>
              <a:rPr lang="zh-CN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内容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zh-CN" altLang="en-US" sz="4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17787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accel="4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 animBg="1"/>
          <p:bldP spid="9" grpId="0" animBg="1"/>
          <p:bldP spid="12" grpId="0" animBg="1"/>
          <p:bldP spid="3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accel="4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6" grpId="0" animBg="1"/>
          <p:bldP spid="9" grpId="0" animBg="1"/>
          <p:bldP spid="12" grpId="0" animBg="1"/>
          <p:bldP spid="35" grpId="0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840835" y="2344933"/>
            <a:ext cx="3695028" cy="3695028"/>
            <a:chOff x="6240781" y="1363135"/>
            <a:chExt cx="4963584" cy="4963584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6240781" y="1363135"/>
              <a:ext cx="3255433" cy="2434167"/>
              <a:chOff x="4657725" y="946151"/>
              <a:chExt cx="2441575" cy="1825625"/>
            </a:xfrm>
          </p:grpSpPr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5953125" y="2046288"/>
                <a:ext cx="1146175" cy="593725"/>
              </a:xfrm>
              <a:custGeom>
                <a:avLst/>
                <a:gdLst>
                  <a:gd name="T0" fmla="*/ 849 w 904"/>
                  <a:gd name="T1" fmla="*/ 0 h 468"/>
                  <a:gd name="T2" fmla="*/ 873 w 904"/>
                  <a:gd name="T3" fmla="*/ 58 h 468"/>
                  <a:gd name="T4" fmla="*/ 507 w 904"/>
                  <a:gd name="T5" fmla="*/ 436 h 468"/>
                  <a:gd name="T6" fmla="*/ 396 w 904"/>
                  <a:gd name="T7" fmla="*/ 436 h 468"/>
                  <a:gd name="T8" fmla="*/ 30 w 904"/>
                  <a:gd name="T9" fmla="*/ 58 h 468"/>
                  <a:gd name="T10" fmla="*/ 55 w 904"/>
                  <a:gd name="T11" fmla="*/ 0 h 468"/>
                  <a:gd name="T12" fmla="*/ 849 w 904"/>
                  <a:gd name="T13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849" y="0"/>
                    </a:moveTo>
                    <a:cubicBezTo>
                      <a:pt x="893" y="0"/>
                      <a:pt x="904" y="26"/>
                      <a:pt x="873" y="58"/>
                    </a:cubicBezTo>
                    <a:cubicBezTo>
                      <a:pt x="507" y="436"/>
                      <a:pt x="507" y="436"/>
                      <a:pt x="507" y="436"/>
                    </a:cubicBezTo>
                    <a:cubicBezTo>
                      <a:pt x="477" y="468"/>
                      <a:pt x="427" y="468"/>
                      <a:pt x="396" y="436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0" y="26"/>
                      <a:pt x="11" y="0"/>
                      <a:pt x="55" y="0"/>
                    </a:cubicBezTo>
                    <a:lnTo>
                      <a:pt x="84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4657725" y="946151"/>
                <a:ext cx="2151063" cy="1825625"/>
              </a:xfrm>
              <a:custGeom>
                <a:avLst/>
                <a:gdLst>
                  <a:gd name="T0" fmla="*/ 848 w 1696"/>
                  <a:gd name="T1" fmla="*/ 0 h 1440"/>
                  <a:gd name="T2" fmla="*/ 0 w 1696"/>
                  <a:gd name="T3" fmla="*/ 848 h 1440"/>
                  <a:gd name="T4" fmla="*/ 241 w 1696"/>
                  <a:gd name="T5" fmla="*/ 1440 h 1440"/>
                  <a:gd name="T6" fmla="*/ 718 w 1696"/>
                  <a:gd name="T7" fmla="*/ 1209 h 1440"/>
                  <a:gd name="T8" fmla="*/ 464 w 1696"/>
                  <a:gd name="T9" fmla="*/ 848 h 1440"/>
                  <a:gd name="T10" fmla="*/ 848 w 1696"/>
                  <a:gd name="T11" fmla="*/ 464 h 1440"/>
                  <a:gd name="T12" fmla="*/ 1232 w 1696"/>
                  <a:gd name="T13" fmla="*/ 848 h 1440"/>
                  <a:gd name="T14" fmla="*/ 1213 w 1696"/>
                  <a:gd name="T15" fmla="*/ 966 h 1440"/>
                  <a:gd name="T16" fmla="*/ 1293 w 1696"/>
                  <a:gd name="T17" fmla="*/ 966 h 1440"/>
                  <a:gd name="T18" fmla="*/ 1293 w 1696"/>
                  <a:gd name="T19" fmla="*/ 1062 h 1440"/>
                  <a:gd name="T20" fmla="*/ 1669 w 1696"/>
                  <a:gd name="T21" fmla="*/ 1062 h 1440"/>
                  <a:gd name="T22" fmla="*/ 1696 w 1696"/>
                  <a:gd name="T23" fmla="*/ 848 h 1440"/>
                  <a:gd name="T24" fmla="*/ 848 w 1696"/>
                  <a:gd name="T25" fmla="*/ 0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96" h="1440">
                    <a:moveTo>
                      <a:pt x="848" y="0"/>
                    </a:move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078"/>
                      <a:pt x="92" y="1287"/>
                      <a:pt x="241" y="1440"/>
                    </a:cubicBezTo>
                    <a:cubicBezTo>
                      <a:pt x="374" y="1315"/>
                      <a:pt x="540" y="1235"/>
                      <a:pt x="718" y="1209"/>
                    </a:cubicBezTo>
                    <a:cubicBezTo>
                      <a:pt x="570" y="1156"/>
                      <a:pt x="464" y="1014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1060" y="464"/>
                      <a:pt x="1232" y="636"/>
                      <a:pt x="1232" y="848"/>
                    </a:cubicBezTo>
                    <a:cubicBezTo>
                      <a:pt x="1232" y="889"/>
                      <a:pt x="1225" y="929"/>
                      <a:pt x="1213" y="966"/>
                    </a:cubicBezTo>
                    <a:cubicBezTo>
                      <a:pt x="1293" y="966"/>
                      <a:pt x="1293" y="966"/>
                      <a:pt x="1293" y="966"/>
                    </a:cubicBezTo>
                    <a:cubicBezTo>
                      <a:pt x="1293" y="1062"/>
                      <a:pt x="1293" y="1062"/>
                      <a:pt x="1293" y="1062"/>
                    </a:cubicBezTo>
                    <a:cubicBezTo>
                      <a:pt x="1669" y="1062"/>
                      <a:pt x="1669" y="1062"/>
                      <a:pt x="1669" y="1062"/>
                    </a:cubicBezTo>
                    <a:cubicBezTo>
                      <a:pt x="1687" y="994"/>
                      <a:pt x="1696" y="922"/>
                      <a:pt x="1696" y="848"/>
                    </a:cubicBezTo>
                    <a:cubicBezTo>
                      <a:pt x="1696" y="380"/>
                      <a:pt x="1316" y="0"/>
                      <a:pt x="8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 userDrawn="1"/>
          </p:nvGrpSpPr>
          <p:grpSpPr>
            <a:xfrm>
              <a:off x="6240781" y="3111502"/>
              <a:ext cx="2434167" cy="3215217"/>
              <a:chOff x="4657725" y="2257426"/>
              <a:chExt cx="1825625" cy="2411413"/>
            </a:xfrm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5753100" y="2257426"/>
                <a:ext cx="593725" cy="1146175"/>
              </a:xfrm>
              <a:custGeom>
                <a:avLst/>
                <a:gdLst>
                  <a:gd name="T0" fmla="*/ 0 w 468"/>
                  <a:gd name="T1" fmla="*/ 55 h 904"/>
                  <a:gd name="T2" fmla="*/ 57 w 468"/>
                  <a:gd name="T3" fmla="*/ 30 h 904"/>
                  <a:gd name="T4" fmla="*/ 436 w 468"/>
                  <a:gd name="T5" fmla="*/ 397 h 904"/>
                  <a:gd name="T6" fmla="*/ 436 w 468"/>
                  <a:gd name="T7" fmla="*/ 508 h 904"/>
                  <a:gd name="T8" fmla="*/ 57 w 468"/>
                  <a:gd name="T9" fmla="*/ 874 h 904"/>
                  <a:gd name="T10" fmla="*/ 0 w 468"/>
                  <a:gd name="T11" fmla="*/ 849 h 904"/>
                  <a:gd name="T12" fmla="*/ 0 w 468"/>
                  <a:gd name="T13" fmla="*/ 55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0" y="55"/>
                    </a:moveTo>
                    <a:cubicBezTo>
                      <a:pt x="0" y="11"/>
                      <a:pt x="26" y="0"/>
                      <a:pt x="57" y="30"/>
                    </a:cubicBezTo>
                    <a:cubicBezTo>
                      <a:pt x="436" y="397"/>
                      <a:pt x="436" y="397"/>
                      <a:pt x="436" y="397"/>
                    </a:cubicBezTo>
                    <a:cubicBezTo>
                      <a:pt x="468" y="427"/>
                      <a:pt x="468" y="477"/>
                      <a:pt x="436" y="508"/>
                    </a:cubicBezTo>
                    <a:cubicBezTo>
                      <a:pt x="57" y="874"/>
                      <a:pt x="57" y="874"/>
                      <a:pt x="57" y="874"/>
                    </a:cubicBezTo>
                    <a:cubicBezTo>
                      <a:pt x="26" y="904"/>
                      <a:pt x="0" y="893"/>
                      <a:pt x="0" y="849"/>
                    </a:cubicBezTo>
                    <a:lnTo>
                      <a:pt x="0" y="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4657725" y="2517776"/>
                <a:ext cx="1825625" cy="2151063"/>
              </a:xfrm>
              <a:custGeom>
                <a:avLst/>
                <a:gdLst>
                  <a:gd name="T0" fmla="*/ 1209 w 1440"/>
                  <a:gd name="T1" fmla="*/ 978 h 1696"/>
                  <a:gd name="T2" fmla="*/ 848 w 1440"/>
                  <a:gd name="T3" fmla="*/ 1232 h 1696"/>
                  <a:gd name="T4" fmla="*/ 464 w 1440"/>
                  <a:gd name="T5" fmla="*/ 848 h 1696"/>
                  <a:gd name="T6" fmla="*/ 848 w 1440"/>
                  <a:gd name="T7" fmla="*/ 464 h 1696"/>
                  <a:gd name="T8" fmla="*/ 969 w 1440"/>
                  <a:gd name="T9" fmla="*/ 483 h 1696"/>
                  <a:gd name="T10" fmla="*/ 969 w 1440"/>
                  <a:gd name="T11" fmla="*/ 9 h 1696"/>
                  <a:gd name="T12" fmla="*/ 848 w 1440"/>
                  <a:gd name="T13" fmla="*/ 0 h 1696"/>
                  <a:gd name="T14" fmla="*/ 0 w 1440"/>
                  <a:gd name="T15" fmla="*/ 848 h 1696"/>
                  <a:gd name="T16" fmla="*/ 848 w 1440"/>
                  <a:gd name="T17" fmla="*/ 1696 h 1696"/>
                  <a:gd name="T18" fmla="*/ 1440 w 1440"/>
                  <a:gd name="T19" fmla="*/ 1455 h 1696"/>
                  <a:gd name="T20" fmla="*/ 1209 w 1440"/>
                  <a:gd name="T21" fmla="*/ 978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0" h="1696">
                    <a:moveTo>
                      <a:pt x="1209" y="978"/>
                    </a:moveTo>
                    <a:cubicBezTo>
                      <a:pt x="1156" y="1126"/>
                      <a:pt x="1014" y="1232"/>
                      <a:pt x="848" y="1232"/>
                    </a:cubicBezTo>
                    <a:cubicBezTo>
                      <a:pt x="636" y="1232"/>
                      <a:pt x="464" y="1060"/>
                      <a:pt x="464" y="848"/>
                    </a:cubicBezTo>
                    <a:cubicBezTo>
                      <a:pt x="464" y="636"/>
                      <a:pt x="636" y="464"/>
                      <a:pt x="848" y="464"/>
                    </a:cubicBezTo>
                    <a:cubicBezTo>
                      <a:pt x="890" y="464"/>
                      <a:pt x="931" y="471"/>
                      <a:pt x="969" y="483"/>
                    </a:cubicBezTo>
                    <a:cubicBezTo>
                      <a:pt x="969" y="9"/>
                      <a:pt x="969" y="9"/>
                      <a:pt x="969" y="9"/>
                    </a:cubicBezTo>
                    <a:cubicBezTo>
                      <a:pt x="929" y="3"/>
                      <a:pt x="889" y="0"/>
                      <a:pt x="848" y="0"/>
                    </a:cubicBezTo>
                    <a:cubicBezTo>
                      <a:pt x="380" y="0"/>
                      <a:pt x="0" y="380"/>
                      <a:pt x="0" y="848"/>
                    </a:cubicBezTo>
                    <a:cubicBezTo>
                      <a:pt x="0" y="1316"/>
                      <a:pt x="380" y="1696"/>
                      <a:pt x="848" y="1696"/>
                    </a:cubicBezTo>
                    <a:cubicBezTo>
                      <a:pt x="1078" y="1696"/>
                      <a:pt x="1287" y="1604"/>
                      <a:pt x="1440" y="1455"/>
                    </a:cubicBezTo>
                    <a:cubicBezTo>
                      <a:pt x="1315" y="1322"/>
                      <a:pt x="1235" y="1156"/>
                      <a:pt x="1209" y="9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 userDrawn="1"/>
          </p:nvGrpSpPr>
          <p:grpSpPr>
            <a:xfrm>
              <a:off x="7967980" y="3892551"/>
              <a:ext cx="3236384" cy="2434167"/>
              <a:chOff x="5953125" y="2843213"/>
              <a:chExt cx="2427288" cy="1825625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5953125" y="2989263"/>
                <a:ext cx="1146175" cy="593725"/>
              </a:xfrm>
              <a:custGeom>
                <a:avLst/>
                <a:gdLst>
                  <a:gd name="T0" fmla="*/ 55 w 904"/>
                  <a:gd name="T1" fmla="*/ 468 h 468"/>
                  <a:gd name="T2" fmla="*/ 30 w 904"/>
                  <a:gd name="T3" fmla="*/ 411 h 468"/>
                  <a:gd name="T4" fmla="*/ 396 w 904"/>
                  <a:gd name="T5" fmla="*/ 32 h 468"/>
                  <a:gd name="T6" fmla="*/ 507 w 904"/>
                  <a:gd name="T7" fmla="*/ 32 h 468"/>
                  <a:gd name="T8" fmla="*/ 873 w 904"/>
                  <a:gd name="T9" fmla="*/ 411 h 468"/>
                  <a:gd name="T10" fmla="*/ 849 w 904"/>
                  <a:gd name="T11" fmla="*/ 468 h 468"/>
                  <a:gd name="T12" fmla="*/ 55 w 904"/>
                  <a:gd name="T13" fmla="*/ 46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468">
                    <a:moveTo>
                      <a:pt x="55" y="468"/>
                    </a:moveTo>
                    <a:cubicBezTo>
                      <a:pt x="11" y="468"/>
                      <a:pt x="0" y="442"/>
                      <a:pt x="30" y="411"/>
                    </a:cubicBezTo>
                    <a:cubicBezTo>
                      <a:pt x="396" y="32"/>
                      <a:pt x="396" y="32"/>
                      <a:pt x="396" y="32"/>
                    </a:cubicBezTo>
                    <a:cubicBezTo>
                      <a:pt x="427" y="0"/>
                      <a:pt x="477" y="0"/>
                      <a:pt x="507" y="32"/>
                    </a:cubicBezTo>
                    <a:cubicBezTo>
                      <a:pt x="873" y="411"/>
                      <a:pt x="873" y="411"/>
                      <a:pt x="873" y="411"/>
                    </a:cubicBezTo>
                    <a:cubicBezTo>
                      <a:pt x="904" y="442"/>
                      <a:pt x="893" y="468"/>
                      <a:pt x="849" y="468"/>
                    </a:cubicBezTo>
                    <a:lnTo>
                      <a:pt x="55" y="468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6230938" y="2843213"/>
                <a:ext cx="2149475" cy="1825625"/>
              </a:xfrm>
              <a:custGeom>
                <a:avLst/>
                <a:gdLst>
                  <a:gd name="T0" fmla="*/ 978 w 1696"/>
                  <a:gd name="T1" fmla="*/ 231 h 1440"/>
                  <a:gd name="T2" fmla="*/ 1232 w 1696"/>
                  <a:gd name="T3" fmla="*/ 592 h 1440"/>
                  <a:gd name="T4" fmla="*/ 848 w 1696"/>
                  <a:gd name="T5" fmla="*/ 976 h 1440"/>
                  <a:gd name="T6" fmla="*/ 464 w 1696"/>
                  <a:gd name="T7" fmla="*/ 592 h 1440"/>
                  <a:gd name="T8" fmla="*/ 487 w 1696"/>
                  <a:gd name="T9" fmla="*/ 462 h 1440"/>
                  <a:gd name="T10" fmla="*/ 10 w 1696"/>
                  <a:gd name="T11" fmla="*/ 462 h 1440"/>
                  <a:gd name="T12" fmla="*/ 0 w 1696"/>
                  <a:gd name="T13" fmla="*/ 592 h 1440"/>
                  <a:gd name="T14" fmla="*/ 848 w 1696"/>
                  <a:gd name="T15" fmla="*/ 1440 h 1440"/>
                  <a:gd name="T16" fmla="*/ 1696 w 1696"/>
                  <a:gd name="T17" fmla="*/ 592 h 1440"/>
                  <a:gd name="T18" fmla="*/ 1455 w 1696"/>
                  <a:gd name="T19" fmla="*/ 0 h 1440"/>
                  <a:gd name="T20" fmla="*/ 978 w 1696"/>
                  <a:gd name="T21" fmla="*/ 231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6" h="1440">
                    <a:moveTo>
                      <a:pt x="978" y="231"/>
                    </a:moveTo>
                    <a:cubicBezTo>
                      <a:pt x="1126" y="284"/>
                      <a:pt x="1232" y="426"/>
                      <a:pt x="1232" y="592"/>
                    </a:cubicBezTo>
                    <a:cubicBezTo>
                      <a:pt x="1232" y="804"/>
                      <a:pt x="1060" y="976"/>
                      <a:pt x="848" y="976"/>
                    </a:cubicBezTo>
                    <a:cubicBezTo>
                      <a:pt x="636" y="976"/>
                      <a:pt x="464" y="804"/>
                      <a:pt x="464" y="592"/>
                    </a:cubicBezTo>
                    <a:cubicBezTo>
                      <a:pt x="464" y="546"/>
                      <a:pt x="472" y="503"/>
                      <a:pt x="487" y="462"/>
                    </a:cubicBezTo>
                    <a:cubicBezTo>
                      <a:pt x="10" y="462"/>
                      <a:pt x="10" y="462"/>
                      <a:pt x="10" y="462"/>
                    </a:cubicBezTo>
                    <a:cubicBezTo>
                      <a:pt x="3" y="504"/>
                      <a:pt x="0" y="548"/>
                      <a:pt x="0" y="592"/>
                    </a:cubicBezTo>
                    <a:cubicBezTo>
                      <a:pt x="0" y="1060"/>
                      <a:pt x="380" y="1440"/>
                      <a:pt x="848" y="1440"/>
                    </a:cubicBezTo>
                    <a:cubicBezTo>
                      <a:pt x="1316" y="1440"/>
                      <a:pt x="1696" y="1060"/>
                      <a:pt x="1696" y="592"/>
                    </a:cubicBezTo>
                    <a:cubicBezTo>
                      <a:pt x="1696" y="362"/>
                      <a:pt x="1604" y="153"/>
                      <a:pt x="1455" y="0"/>
                    </a:cubicBezTo>
                    <a:cubicBezTo>
                      <a:pt x="1322" y="125"/>
                      <a:pt x="1156" y="205"/>
                      <a:pt x="978" y="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8770198" y="1363135"/>
              <a:ext cx="2434167" cy="3276600"/>
              <a:chOff x="6554788" y="946151"/>
              <a:chExt cx="1825625" cy="2457450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6691313" y="2257426"/>
                <a:ext cx="593725" cy="1146175"/>
              </a:xfrm>
              <a:custGeom>
                <a:avLst/>
                <a:gdLst>
                  <a:gd name="T0" fmla="*/ 468 w 468"/>
                  <a:gd name="T1" fmla="*/ 849 h 904"/>
                  <a:gd name="T2" fmla="*/ 410 w 468"/>
                  <a:gd name="T3" fmla="*/ 874 h 904"/>
                  <a:gd name="T4" fmla="*/ 32 w 468"/>
                  <a:gd name="T5" fmla="*/ 508 h 904"/>
                  <a:gd name="T6" fmla="*/ 32 w 468"/>
                  <a:gd name="T7" fmla="*/ 397 h 904"/>
                  <a:gd name="T8" fmla="*/ 410 w 468"/>
                  <a:gd name="T9" fmla="*/ 30 h 904"/>
                  <a:gd name="T10" fmla="*/ 468 w 468"/>
                  <a:gd name="T11" fmla="*/ 55 h 904"/>
                  <a:gd name="T12" fmla="*/ 468 w 468"/>
                  <a:gd name="T13" fmla="*/ 849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904">
                    <a:moveTo>
                      <a:pt x="468" y="849"/>
                    </a:moveTo>
                    <a:cubicBezTo>
                      <a:pt x="468" y="893"/>
                      <a:pt x="442" y="904"/>
                      <a:pt x="410" y="874"/>
                    </a:cubicBezTo>
                    <a:cubicBezTo>
                      <a:pt x="32" y="508"/>
                      <a:pt x="32" y="508"/>
                      <a:pt x="32" y="508"/>
                    </a:cubicBezTo>
                    <a:cubicBezTo>
                      <a:pt x="0" y="477"/>
                      <a:pt x="0" y="427"/>
                      <a:pt x="32" y="397"/>
                    </a:cubicBezTo>
                    <a:cubicBezTo>
                      <a:pt x="410" y="30"/>
                      <a:pt x="410" y="30"/>
                      <a:pt x="410" y="30"/>
                    </a:cubicBezTo>
                    <a:cubicBezTo>
                      <a:pt x="442" y="0"/>
                      <a:pt x="468" y="11"/>
                      <a:pt x="468" y="55"/>
                    </a:cubicBezTo>
                    <a:lnTo>
                      <a:pt x="468" y="84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6554788" y="946151"/>
                <a:ext cx="1825625" cy="2151063"/>
              </a:xfrm>
              <a:custGeom>
                <a:avLst/>
                <a:gdLst>
                  <a:gd name="T0" fmla="*/ 592 w 1440"/>
                  <a:gd name="T1" fmla="*/ 0 h 1696"/>
                  <a:gd name="T2" fmla="*/ 0 w 1440"/>
                  <a:gd name="T3" fmla="*/ 241 h 1696"/>
                  <a:gd name="T4" fmla="*/ 231 w 1440"/>
                  <a:gd name="T5" fmla="*/ 718 h 1696"/>
                  <a:gd name="T6" fmla="*/ 592 w 1440"/>
                  <a:gd name="T7" fmla="*/ 464 h 1696"/>
                  <a:gd name="T8" fmla="*/ 976 w 1440"/>
                  <a:gd name="T9" fmla="*/ 848 h 1696"/>
                  <a:gd name="T10" fmla="*/ 592 w 1440"/>
                  <a:gd name="T11" fmla="*/ 1232 h 1696"/>
                  <a:gd name="T12" fmla="*/ 452 w 1440"/>
                  <a:gd name="T13" fmla="*/ 1206 h 1696"/>
                  <a:gd name="T14" fmla="*/ 452 w 1440"/>
                  <a:gd name="T15" fmla="*/ 1300 h 1696"/>
                  <a:gd name="T16" fmla="*/ 389 w 1440"/>
                  <a:gd name="T17" fmla="*/ 1300 h 1696"/>
                  <a:gd name="T18" fmla="*/ 389 w 1440"/>
                  <a:gd name="T19" fmla="*/ 1671 h 1696"/>
                  <a:gd name="T20" fmla="*/ 592 w 1440"/>
                  <a:gd name="T21" fmla="*/ 1696 h 1696"/>
                  <a:gd name="T22" fmla="*/ 1440 w 1440"/>
                  <a:gd name="T23" fmla="*/ 848 h 1696"/>
                  <a:gd name="T24" fmla="*/ 592 w 1440"/>
                  <a:gd name="T25" fmla="*/ 0 h 1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0" h="1696">
                    <a:moveTo>
                      <a:pt x="592" y="0"/>
                    </a:moveTo>
                    <a:cubicBezTo>
                      <a:pt x="362" y="0"/>
                      <a:pt x="153" y="92"/>
                      <a:pt x="0" y="241"/>
                    </a:cubicBezTo>
                    <a:cubicBezTo>
                      <a:pt x="125" y="374"/>
                      <a:pt x="205" y="540"/>
                      <a:pt x="231" y="718"/>
                    </a:cubicBezTo>
                    <a:cubicBezTo>
                      <a:pt x="284" y="570"/>
                      <a:pt x="426" y="464"/>
                      <a:pt x="592" y="464"/>
                    </a:cubicBezTo>
                    <a:cubicBezTo>
                      <a:pt x="804" y="464"/>
                      <a:pt x="976" y="636"/>
                      <a:pt x="976" y="848"/>
                    </a:cubicBezTo>
                    <a:cubicBezTo>
                      <a:pt x="976" y="1060"/>
                      <a:pt x="804" y="1232"/>
                      <a:pt x="592" y="1232"/>
                    </a:cubicBezTo>
                    <a:cubicBezTo>
                      <a:pt x="543" y="1232"/>
                      <a:pt x="495" y="1223"/>
                      <a:pt x="452" y="1206"/>
                    </a:cubicBezTo>
                    <a:cubicBezTo>
                      <a:pt x="452" y="1300"/>
                      <a:pt x="452" y="1300"/>
                      <a:pt x="452" y="1300"/>
                    </a:cubicBezTo>
                    <a:cubicBezTo>
                      <a:pt x="389" y="1300"/>
                      <a:pt x="389" y="1300"/>
                      <a:pt x="389" y="1300"/>
                    </a:cubicBezTo>
                    <a:cubicBezTo>
                      <a:pt x="389" y="1671"/>
                      <a:pt x="389" y="1671"/>
                      <a:pt x="389" y="1671"/>
                    </a:cubicBezTo>
                    <a:cubicBezTo>
                      <a:pt x="454" y="1687"/>
                      <a:pt x="522" y="1696"/>
                      <a:pt x="592" y="1696"/>
                    </a:cubicBezTo>
                    <a:cubicBezTo>
                      <a:pt x="1060" y="1696"/>
                      <a:pt x="1440" y="1316"/>
                      <a:pt x="1440" y="848"/>
                    </a:cubicBezTo>
                    <a:cubicBezTo>
                      <a:pt x="1440" y="380"/>
                      <a:pt x="1060" y="0"/>
                      <a:pt x="5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55827" tIns="27914" rIns="55827" bIns="27914" numCol="1" anchor="t" anchorCtr="0" compatLnSpc="1">
                <a:prstTxWarp prst="textNoShape">
                  <a:avLst/>
                </a:prstTxWarp>
              </a:bodyPr>
              <a:lstStyle/>
              <a:p>
                <a:pPr algn="just">
                  <a:lnSpc>
                    <a:spcPct val="120000"/>
                  </a:lnSpc>
                </a:pPr>
                <a:endParaRPr lang="en-US" sz="1737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 userDrawn="1"/>
          </p:nvSpPr>
          <p:spPr>
            <a:xfrm rot="18920653">
              <a:off x="6614389" y="1959675"/>
              <a:ext cx="1084827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7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id-ID" sz="1737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 rot="2904439">
              <a:off x="9713530" y="2071950"/>
              <a:ext cx="1348425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Up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7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id-ID" sz="1737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 userDrawn="1"/>
          </p:nvSpPr>
          <p:spPr>
            <a:xfrm rot="3328205">
              <a:off x="6381839" y="5171931"/>
              <a:ext cx="1276620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7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id-ID" sz="1737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 rot="18872992">
              <a:off x="9524091" y="5259067"/>
              <a:ext cx="1436559" cy="45140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737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文字内容</a:t>
              </a:r>
              <a:endParaRPr lang="id-ID" sz="1737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30"/>
          <p:cNvGrpSpPr/>
          <p:nvPr/>
        </p:nvGrpSpPr>
        <p:grpSpPr>
          <a:xfrm>
            <a:off x="6924671" y="2712385"/>
            <a:ext cx="3609160" cy="572731"/>
            <a:chOff x="8633669" y="2306010"/>
            <a:chExt cx="2990246" cy="625370"/>
          </a:xfrm>
        </p:grpSpPr>
        <p:sp>
          <p:nvSpPr>
            <p:cNvPr id="30" name="Rectangle 28"/>
            <p:cNvSpPr/>
            <p:nvPr/>
          </p:nvSpPr>
          <p:spPr>
            <a:xfrm>
              <a:off x="8633669" y="2623602"/>
              <a:ext cx="2990246" cy="3077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TextBox 29"/>
            <p:cNvSpPr txBox="1"/>
            <p:nvPr/>
          </p:nvSpPr>
          <p:spPr>
            <a:xfrm>
              <a:off x="8633669" y="2306010"/>
              <a:ext cx="1279218" cy="282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0"/>
          <p:cNvGrpSpPr/>
          <p:nvPr/>
        </p:nvGrpSpPr>
        <p:grpSpPr>
          <a:xfrm>
            <a:off x="6924671" y="3535890"/>
            <a:ext cx="3609160" cy="572731"/>
            <a:chOff x="8633669" y="2306010"/>
            <a:chExt cx="2990246" cy="625370"/>
          </a:xfrm>
        </p:grpSpPr>
        <p:sp>
          <p:nvSpPr>
            <p:cNvPr id="34" name="Rectangle 28"/>
            <p:cNvSpPr/>
            <p:nvPr/>
          </p:nvSpPr>
          <p:spPr>
            <a:xfrm>
              <a:off x="8633669" y="2623602"/>
              <a:ext cx="2990246" cy="3077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TextBox 29"/>
            <p:cNvSpPr txBox="1"/>
            <p:nvPr/>
          </p:nvSpPr>
          <p:spPr>
            <a:xfrm>
              <a:off x="8633669" y="2306010"/>
              <a:ext cx="1279218" cy="282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0"/>
          <p:cNvGrpSpPr/>
          <p:nvPr/>
        </p:nvGrpSpPr>
        <p:grpSpPr>
          <a:xfrm>
            <a:off x="6924671" y="4359397"/>
            <a:ext cx="3609160" cy="572731"/>
            <a:chOff x="8633669" y="2306010"/>
            <a:chExt cx="2990246" cy="625370"/>
          </a:xfrm>
        </p:grpSpPr>
        <p:sp>
          <p:nvSpPr>
            <p:cNvPr id="37" name="Rectangle 28"/>
            <p:cNvSpPr/>
            <p:nvPr/>
          </p:nvSpPr>
          <p:spPr>
            <a:xfrm>
              <a:off x="8633669" y="2623602"/>
              <a:ext cx="2990246" cy="3077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TextBox 29"/>
            <p:cNvSpPr txBox="1"/>
            <p:nvPr/>
          </p:nvSpPr>
          <p:spPr>
            <a:xfrm>
              <a:off x="8633669" y="2306010"/>
              <a:ext cx="1279218" cy="282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Group 30"/>
          <p:cNvGrpSpPr/>
          <p:nvPr/>
        </p:nvGrpSpPr>
        <p:grpSpPr>
          <a:xfrm>
            <a:off x="6924671" y="5182902"/>
            <a:ext cx="3609160" cy="572731"/>
            <a:chOff x="8633669" y="2306010"/>
            <a:chExt cx="2990246" cy="625370"/>
          </a:xfrm>
        </p:grpSpPr>
        <p:sp>
          <p:nvSpPr>
            <p:cNvPr id="40" name="Rectangle 28"/>
            <p:cNvSpPr/>
            <p:nvPr/>
          </p:nvSpPr>
          <p:spPr>
            <a:xfrm>
              <a:off x="8633669" y="2623602"/>
              <a:ext cx="2990246" cy="30777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TextBox 29"/>
            <p:cNvSpPr txBox="1"/>
            <p:nvPr/>
          </p:nvSpPr>
          <p:spPr>
            <a:xfrm>
              <a:off x="8633669" y="2306010"/>
              <a:ext cx="1279218" cy="282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08142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07" y="1765574"/>
            <a:ext cx="12857339" cy="27000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533697" y="1980429"/>
            <a:ext cx="2996426" cy="30263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968890" y="1980428"/>
            <a:ext cx="2046599" cy="2067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28627" y="2356738"/>
            <a:ext cx="2251260" cy="227377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027269" y="3013960"/>
            <a:ext cx="2724025" cy="27512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49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flipH="1">
            <a:off x="4303269" y="3831768"/>
            <a:ext cx="2172026" cy="1199170"/>
            <a:chOff x="9834902" y="2521756"/>
            <a:chExt cx="2059628" cy="1137115"/>
          </a:xfrm>
        </p:grpSpPr>
        <p:sp>
          <p:nvSpPr>
            <p:cNvPr id="13" name="TextBox 12"/>
            <p:cNvSpPr txBox="1"/>
            <p:nvPr/>
          </p:nvSpPr>
          <p:spPr>
            <a:xfrm>
              <a:off x="10181298" y="2521756"/>
              <a:ext cx="1366829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834902" y="2921646"/>
              <a:ext cx="2059628" cy="737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4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altLang="zh-CN" sz="94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flipH="1">
            <a:off x="7991350" y="3086193"/>
            <a:ext cx="2081118" cy="1092126"/>
            <a:chOff x="9692146" y="2761849"/>
            <a:chExt cx="2345140" cy="1035609"/>
          </a:xfrm>
        </p:grpSpPr>
        <p:sp>
          <p:nvSpPr>
            <p:cNvPr id="20" name="TextBox 19"/>
            <p:cNvSpPr txBox="1"/>
            <p:nvPr/>
          </p:nvSpPr>
          <p:spPr>
            <a:xfrm>
              <a:off x="10052575" y="2761849"/>
              <a:ext cx="1624286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692146" y="3060234"/>
              <a:ext cx="2345140" cy="737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4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4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flipH="1">
            <a:off x="2617869" y="2780641"/>
            <a:ext cx="1672776" cy="1267427"/>
            <a:chOff x="9901383" y="2761849"/>
            <a:chExt cx="1926666" cy="1201843"/>
          </a:xfrm>
        </p:grpSpPr>
        <p:sp>
          <p:nvSpPr>
            <p:cNvPr id="23" name="TextBox 22"/>
            <p:cNvSpPr txBox="1"/>
            <p:nvPr/>
          </p:nvSpPr>
          <p:spPr>
            <a:xfrm>
              <a:off x="10034617" y="2761849"/>
              <a:ext cx="1660195" cy="311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901383" y="3060233"/>
              <a:ext cx="1926666" cy="903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4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4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flipH="1">
            <a:off x="6204721" y="2283476"/>
            <a:ext cx="1574936" cy="1267430"/>
            <a:chOff x="9968706" y="2761849"/>
            <a:chExt cx="1792020" cy="1201844"/>
          </a:xfrm>
        </p:grpSpPr>
        <p:sp>
          <p:nvSpPr>
            <p:cNvPr id="26" name="TextBox 25"/>
            <p:cNvSpPr txBox="1"/>
            <p:nvPr/>
          </p:nvSpPr>
          <p:spPr>
            <a:xfrm>
              <a:off x="10044663" y="2761849"/>
              <a:ext cx="1640101" cy="311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968706" y="3060235"/>
              <a:ext cx="1792020" cy="903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949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endParaRPr lang="en-GB" sz="94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33414" y="5449593"/>
            <a:ext cx="1441420" cy="328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3414" y="5709273"/>
            <a:ext cx="4231763" cy="4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949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949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GB" altLang="zh-CN" sz="94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25991" y="5449593"/>
            <a:ext cx="1441420" cy="328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35648" y="5709273"/>
            <a:ext cx="4231763" cy="4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949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r>
              <a:rPr lang="zh-CN" altLang="en-US" sz="949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。</a:t>
            </a:r>
            <a:endParaRPr lang="en-GB" altLang="zh-CN" sz="949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7560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8" grpId="0" animBg="1"/>
      <p:bldP spid="9" grpId="0" animBg="1"/>
      <p:bldP spid="6" grpId="0" animBg="1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56356" y="3620153"/>
            <a:ext cx="761300" cy="17793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056356" y="5018893"/>
            <a:ext cx="761300" cy="7613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86908" y="2496332"/>
            <a:ext cx="761300" cy="29032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986908" y="5018893"/>
            <a:ext cx="761300" cy="7613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17464" y="2943444"/>
            <a:ext cx="761300" cy="24560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17464" y="5018893"/>
            <a:ext cx="761300" cy="761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8019" y="4115605"/>
            <a:ext cx="761300" cy="12839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48019" y="5018893"/>
            <a:ext cx="761300" cy="7613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78573" y="3620153"/>
            <a:ext cx="761300" cy="17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78573" y="5018893"/>
            <a:ext cx="761300" cy="7613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243704" y="5202609"/>
            <a:ext cx="386598" cy="387259"/>
            <a:chOff x="9145588" y="4435475"/>
            <a:chExt cx="464344" cy="465138"/>
          </a:xfrm>
          <a:solidFill>
            <a:schemeClr val="bg1"/>
          </a:solidFill>
        </p:grpSpPr>
        <p:sp>
          <p:nvSpPr>
            <p:cNvPr id="15" name="AutoShape 7"/>
            <p:cNvSpPr>
              <a:spLocks/>
            </p:cNvSpPr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AutoShape 9"/>
            <p:cNvSpPr>
              <a:spLocks/>
            </p:cNvSpPr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AutoShape 10"/>
            <p:cNvSpPr>
              <a:spLocks/>
            </p:cNvSpPr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9" name="AutoShape 11"/>
            <p:cNvSpPr>
              <a:spLocks/>
            </p:cNvSpPr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AutoShape 12"/>
            <p:cNvSpPr>
              <a:spLocks/>
            </p:cNvSpPr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AutoShape 13"/>
            <p:cNvSpPr>
              <a:spLocks/>
            </p:cNvSpPr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AutoShape 14"/>
            <p:cNvSpPr>
              <a:spLocks/>
            </p:cNvSpPr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AutoShape 15"/>
            <p:cNvSpPr>
              <a:spLocks/>
            </p:cNvSpPr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86484" y="5199066"/>
            <a:ext cx="362146" cy="386598"/>
            <a:chOff x="9159875" y="1647825"/>
            <a:chExt cx="434975" cy="464344"/>
          </a:xfrm>
          <a:solidFill>
            <a:schemeClr val="bg1"/>
          </a:solidFill>
        </p:grpSpPr>
        <p:sp>
          <p:nvSpPr>
            <p:cNvPr id="25" name="AutoShape 78"/>
            <p:cNvSpPr>
              <a:spLocks/>
            </p:cNvSpPr>
            <p:nvPr/>
          </p:nvSpPr>
          <p:spPr bwMode="auto">
            <a:xfrm>
              <a:off x="9159875" y="1647825"/>
              <a:ext cx="434975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18900"/>
                  </a:moveTo>
                  <a:cubicBezTo>
                    <a:pt x="20160" y="19643"/>
                    <a:pt x="19513" y="20249"/>
                    <a:pt x="18720" y="20249"/>
                  </a:cubicBezTo>
                  <a:lnTo>
                    <a:pt x="2880" y="20249"/>
                  </a:lnTo>
                  <a:cubicBezTo>
                    <a:pt x="2086" y="20249"/>
                    <a:pt x="1440" y="19643"/>
                    <a:pt x="1440" y="18900"/>
                  </a:cubicBezTo>
                  <a:lnTo>
                    <a:pt x="1440" y="2700"/>
                  </a:lnTo>
                  <a:cubicBezTo>
                    <a:pt x="1440" y="1955"/>
                    <a:pt x="2086" y="1350"/>
                    <a:pt x="2880" y="1350"/>
                  </a:cubicBezTo>
                  <a:lnTo>
                    <a:pt x="18720" y="1350"/>
                  </a:lnTo>
                  <a:cubicBezTo>
                    <a:pt x="19513" y="1350"/>
                    <a:pt x="20160" y="1955"/>
                    <a:pt x="20160" y="2700"/>
                  </a:cubicBezTo>
                  <a:cubicBezTo>
                    <a:pt x="20160" y="2700"/>
                    <a:pt x="20160" y="18900"/>
                    <a:pt x="20160" y="18900"/>
                  </a:cubicBezTo>
                  <a:close/>
                  <a:moveTo>
                    <a:pt x="18720" y="0"/>
                  </a:moveTo>
                  <a:lnTo>
                    <a:pt x="2880" y="0"/>
                  </a:lnTo>
                  <a:cubicBezTo>
                    <a:pt x="1289" y="0"/>
                    <a:pt x="0" y="1208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1289" y="21599"/>
                    <a:pt x="2880" y="21599"/>
                  </a:cubicBezTo>
                  <a:lnTo>
                    <a:pt x="18720" y="21599"/>
                  </a:lnTo>
                  <a:cubicBezTo>
                    <a:pt x="20310" y="21599"/>
                    <a:pt x="21599" y="20391"/>
                    <a:pt x="21599" y="18900"/>
                  </a:cubicBezTo>
                  <a:lnTo>
                    <a:pt x="21599" y="2700"/>
                  </a:lnTo>
                  <a:cubicBezTo>
                    <a:pt x="21599" y="1208"/>
                    <a:pt x="20310" y="0"/>
                    <a:pt x="1872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AutoShape 79"/>
            <p:cNvSpPr>
              <a:spLocks/>
            </p:cNvSpPr>
            <p:nvPr/>
          </p:nvSpPr>
          <p:spPr bwMode="auto">
            <a:xfrm>
              <a:off x="9217819" y="1705769"/>
              <a:ext cx="319088" cy="2905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18" y="20519"/>
                  </a:moveTo>
                  <a:lnTo>
                    <a:pt x="14053" y="16248"/>
                  </a:lnTo>
                  <a:lnTo>
                    <a:pt x="16690" y="12959"/>
                  </a:lnTo>
                  <a:lnTo>
                    <a:pt x="20618" y="17689"/>
                  </a:lnTo>
                  <a:lnTo>
                    <a:pt x="20618" y="20519"/>
                  </a:lnTo>
                  <a:cubicBezTo>
                    <a:pt x="20618" y="20519"/>
                    <a:pt x="17418" y="20519"/>
                    <a:pt x="17418" y="20519"/>
                  </a:cubicBezTo>
                  <a:close/>
                  <a:moveTo>
                    <a:pt x="981" y="11446"/>
                  </a:moveTo>
                  <a:lnTo>
                    <a:pt x="4909" y="6479"/>
                  </a:lnTo>
                  <a:lnTo>
                    <a:pt x="12828" y="16353"/>
                  </a:lnTo>
                  <a:lnTo>
                    <a:pt x="13398" y="17064"/>
                  </a:lnTo>
                  <a:lnTo>
                    <a:pt x="16109" y="20519"/>
                  </a:lnTo>
                  <a:lnTo>
                    <a:pt x="981" y="20519"/>
                  </a:lnTo>
                  <a:cubicBezTo>
                    <a:pt x="981" y="20519"/>
                    <a:pt x="981" y="11446"/>
                    <a:pt x="981" y="11446"/>
                  </a:cubicBezTo>
                  <a:close/>
                  <a:moveTo>
                    <a:pt x="20618" y="1080"/>
                  </a:moveTo>
                  <a:lnTo>
                    <a:pt x="20618" y="16058"/>
                  </a:lnTo>
                  <a:lnTo>
                    <a:pt x="17427" y="12244"/>
                  </a:lnTo>
                  <a:cubicBezTo>
                    <a:pt x="17240" y="12012"/>
                    <a:pt x="16972" y="11879"/>
                    <a:pt x="16690" y="11879"/>
                  </a:cubicBezTo>
                  <a:cubicBezTo>
                    <a:pt x="16409" y="11879"/>
                    <a:pt x="16141" y="12012"/>
                    <a:pt x="15954" y="12244"/>
                  </a:cubicBezTo>
                  <a:lnTo>
                    <a:pt x="13399" y="15432"/>
                  </a:lnTo>
                  <a:lnTo>
                    <a:pt x="5645" y="5764"/>
                  </a:lnTo>
                  <a:cubicBezTo>
                    <a:pt x="5458" y="5532"/>
                    <a:pt x="5190" y="5400"/>
                    <a:pt x="4909" y="5400"/>
                  </a:cubicBezTo>
                  <a:cubicBezTo>
                    <a:pt x="4627" y="5400"/>
                    <a:pt x="4359" y="5532"/>
                    <a:pt x="4172" y="5764"/>
                  </a:cubicBezTo>
                  <a:lnTo>
                    <a:pt x="981" y="9812"/>
                  </a:lnTo>
                  <a:lnTo>
                    <a:pt x="981" y="1080"/>
                  </a:lnTo>
                  <a:cubicBezTo>
                    <a:pt x="981" y="1080"/>
                    <a:pt x="20618" y="1080"/>
                    <a:pt x="20618" y="1080"/>
                  </a:cubicBezTo>
                  <a:close/>
                  <a:moveTo>
                    <a:pt x="20618" y="0"/>
                  </a:moveTo>
                  <a:lnTo>
                    <a:pt x="981" y="0"/>
                  </a:lnTo>
                  <a:cubicBezTo>
                    <a:pt x="439" y="0"/>
                    <a:pt x="0" y="483"/>
                    <a:pt x="0" y="1080"/>
                  </a:cubicBezTo>
                  <a:lnTo>
                    <a:pt x="0" y="20519"/>
                  </a:lnTo>
                  <a:cubicBezTo>
                    <a:pt x="0" y="21116"/>
                    <a:pt x="439" y="21599"/>
                    <a:pt x="981" y="21599"/>
                  </a:cubicBezTo>
                  <a:lnTo>
                    <a:pt x="20618" y="21599"/>
                  </a:lnTo>
                  <a:cubicBezTo>
                    <a:pt x="21160" y="21599"/>
                    <a:pt x="21600" y="21116"/>
                    <a:pt x="21600" y="20519"/>
                  </a:cubicBezTo>
                  <a:lnTo>
                    <a:pt x="21600" y="1080"/>
                  </a:lnTo>
                  <a:cubicBezTo>
                    <a:pt x="21600" y="483"/>
                    <a:pt x="21160" y="0"/>
                    <a:pt x="2061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AutoShape 80"/>
            <p:cNvSpPr>
              <a:spLocks/>
            </p:cNvSpPr>
            <p:nvPr/>
          </p:nvSpPr>
          <p:spPr bwMode="auto">
            <a:xfrm>
              <a:off x="9391650" y="1749425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3600"/>
                  </a:moveTo>
                  <a:cubicBezTo>
                    <a:pt x="14769" y="3600"/>
                    <a:pt x="17999" y="6827"/>
                    <a:pt x="17999" y="10800"/>
                  </a:cubicBezTo>
                  <a:cubicBezTo>
                    <a:pt x="17999" y="14769"/>
                    <a:pt x="14769" y="18000"/>
                    <a:pt x="10800" y="18000"/>
                  </a:cubicBezTo>
                  <a:cubicBezTo>
                    <a:pt x="6830" y="18000"/>
                    <a:pt x="3600" y="14769"/>
                    <a:pt x="3600" y="10800"/>
                  </a:cubicBezTo>
                  <a:cubicBezTo>
                    <a:pt x="3600" y="6827"/>
                    <a:pt x="6830" y="3600"/>
                    <a:pt x="10800" y="3600"/>
                  </a:cubicBezTo>
                  <a:moveTo>
                    <a:pt x="10800" y="21599"/>
                  </a:moveTo>
                  <a:cubicBezTo>
                    <a:pt x="16766" y="21599"/>
                    <a:pt x="21600" y="16762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  <a:cubicBezTo>
                    <a:pt x="4833" y="0"/>
                    <a:pt x="0" y="4833"/>
                    <a:pt x="0" y="10800"/>
                  </a:cubicBezTo>
                  <a:cubicBezTo>
                    <a:pt x="0" y="16762"/>
                    <a:pt x="4833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103492" y="5236642"/>
            <a:ext cx="387259" cy="325800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29" name="AutoShape 120"/>
            <p:cNvSpPr>
              <a:spLocks/>
            </p:cNvSpPr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AutoShape 121"/>
            <p:cNvSpPr>
              <a:spLocks/>
            </p:cNvSpPr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AutoShape 122"/>
            <p:cNvSpPr>
              <a:spLocks/>
            </p:cNvSpPr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035037" y="5206241"/>
            <a:ext cx="386598" cy="386598"/>
            <a:chOff x="4439444" y="1652588"/>
            <a:chExt cx="464344" cy="464344"/>
          </a:xfrm>
          <a:solidFill>
            <a:schemeClr val="bg1"/>
          </a:solidFill>
        </p:grpSpPr>
        <p:sp>
          <p:nvSpPr>
            <p:cNvPr id="33" name="AutoShape 136"/>
            <p:cNvSpPr>
              <a:spLocks/>
            </p:cNvSpPr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4" name="AutoShape 137"/>
            <p:cNvSpPr>
              <a:spLocks/>
            </p:cNvSpPr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AutoShape 138"/>
            <p:cNvSpPr>
              <a:spLocks/>
            </p:cNvSpPr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965922" y="5260340"/>
            <a:ext cx="386598" cy="302009"/>
            <a:chOff x="2581275" y="1710532"/>
            <a:chExt cx="464344" cy="362744"/>
          </a:xfrm>
          <a:solidFill>
            <a:schemeClr val="bg1"/>
          </a:solidFill>
        </p:grpSpPr>
        <p:sp>
          <p:nvSpPr>
            <p:cNvPr id="37" name="AutoShape 140"/>
            <p:cNvSpPr>
              <a:spLocks/>
            </p:cNvSpPr>
            <p:nvPr/>
          </p:nvSpPr>
          <p:spPr bwMode="auto">
            <a:xfrm>
              <a:off x="2639219" y="1768475"/>
              <a:ext cx="290513" cy="235744"/>
            </a:xfrm>
            <a:custGeom>
              <a:avLst/>
              <a:gdLst>
                <a:gd name="T0" fmla="+- 0 10800 376"/>
                <a:gd name="T1" fmla="*/ T0 w 20848"/>
                <a:gd name="T2" fmla="*/ 10800 h 21600"/>
                <a:gd name="T3" fmla="+- 0 10800 376"/>
                <a:gd name="T4" fmla="*/ T3 w 20848"/>
                <a:gd name="T5" fmla="*/ 10800 h 21600"/>
                <a:gd name="T6" fmla="+- 0 10800 376"/>
                <a:gd name="T7" fmla="*/ T6 w 20848"/>
                <a:gd name="T8" fmla="*/ 10800 h 21600"/>
                <a:gd name="T9" fmla="+- 0 10800 376"/>
                <a:gd name="T10" fmla="*/ T9 w 208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8" h="21600">
                  <a:moveTo>
                    <a:pt x="18728" y="19178"/>
                  </a:moveTo>
                  <a:cubicBezTo>
                    <a:pt x="13191" y="20631"/>
                    <a:pt x="7654" y="20631"/>
                    <a:pt x="2118" y="19178"/>
                  </a:cubicBezTo>
                  <a:cubicBezTo>
                    <a:pt x="678" y="13592"/>
                    <a:pt x="678" y="8008"/>
                    <a:pt x="2118" y="2421"/>
                  </a:cubicBezTo>
                  <a:cubicBezTo>
                    <a:pt x="7654" y="968"/>
                    <a:pt x="13191" y="968"/>
                    <a:pt x="18728" y="2421"/>
                  </a:cubicBezTo>
                  <a:cubicBezTo>
                    <a:pt x="20168" y="8008"/>
                    <a:pt x="20168" y="13592"/>
                    <a:pt x="18728" y="19178"/>
                  </a:cubicBezTo>
                  <a:moveTo>
                    <a:pt x="18938" y="1116"/>
                  </a:moveTo>
                  <a:cubicBezTo>
                    <a:pt x="16114" y="375"/>
                    <a:pt x="13249" y="0"/>
                    <a:pt x="10423" y="0"/>
                  </a:cubicBezTo>
                  <a:cubicBezTo>
                    <a:pt x="7597" y="0"/>
                    <a:pt x="4732" y="375"/>
                    <a:pt x="1908" y="1116"/>
                  </a:cubicBezTo>
                  <a:cubicBezTo>
                    <a:pt x="1543" y="1213"/>
                    <a:pt x="1244" y="1552"/>
                    <a:pt x="1127" y="2004"/>
                  </a:cubicBezTo>
                  <a:cubicBezTo>
                    <a:pt x="-376" y="7841"/>
                    <a:pt x="-376" y="13759"/>
                    <a:pt x="1127" y="19593"/>
                  </a:cubicBezTo>
                  <a:cubicBezTo>
                    <a:pt x="1244" y="20047"/>
                    <a:pt x="1543" y="20386"/>
                    <a:pt x="1908" y="20482"/>
                  </a:cubicBezTo>
                  <a:cubicBezTo>
                    <a:pt x="4732" y="21224"/>
                    <a:pt x="7597" y="21600"/>
                    <a:pt x="10423" y="21600"/>
                  </a:cubicBezTo>
                  <a:cubicBezTo>
                    <a:pt x="13249" y="21600"/>
                    <a:pt x="16114" y="21224"/>
                    <a:pt x="18938" y="20482"/>
                  </a:cubicBezTo>
                  <a:cubicBezTo>
                    <a:pt x="19303" y="20386"/>
                    <a:pt x="19602" y="20047"/>
                    <a:pt x="19719" y="19593"/>
                  </a:cubicBezTo>
                  <a:cubicBezTo>
                    <a:pt x="21223" y="13759"/>
                    <a:pt x="21223" y="7841"/>
                    <a:pt x="19719" y="2004"/>
                  </a:cubicBezTo>
                  <a:cubicBezTo>
                    <a:pt x="19602" y="1552"/>
                    <a:pt x="19303" y="1213"/>
                    <a:pt x="18938" y="111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AutoShape 141"/>
            <p:cNvSpPr>
              <a:spLocks/>
            </p:cNvSpPr>
            <p:nvPr/>
          </p:nvSpPr>
          <p:spPr bwMode="auto">
            <a:xfrm>
              <a:off x="2581275" y="1710532"/>
              <a:ext cx="464344" cy="362744"/>
            </a:xfrm>
            <a:custGeom>
              <a:avLst/>
              <a:gdLst>
                <a:gd name="T0" fmla="+- 0 10800 252"/>
                <a:gd name="T1" fmla="*/ T0 w 21096"/>
                <a:gd name="T2" fmla="*/ 10800 h 21600"/>
                <a:gd name="T3" fmla="+- 0 10800 252"/>
                <a:gd name="T4" fmla="*/ T3 w 21096"/>
                <a:gd name="T5" fmla="*/ 10800 h 21600"/>
                <a:gd name="T6" fmla="+- 0 10800 252"/>
                <a:gd name="T7" fmla="*/ T6 w 21096"/>
                <a:gd name="T8" fmla="*/ 10800 h 21600"/>
                <a:gd name="T9" fmla="+- 0 10800 252"/>
                <a:gd name="T10" fmla="*/ T9 w 210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096" h="21600">
                  <a:moveTo>
                    <a:pt x="19056" y="18331"/>
                  </a:moveTo>
                  <a:cubicBezTo>
                    <a:pt x="13383" y="19233"/>
                    <a:pt x="7711" y="19233"/>
                    <a:pt x="2038" y="18331"/>
                  </a:cubicBezTo>
                  <a:cubicBezTo>
                    <a:pt x="1074" y="13022"/>
                    <a:pt x="1074" y="7713"/>
                    <a:pt x="2038" y="2404"/>
                  </a:cubicBezTo>
                  <a:cubicBezTo>
                    <a:pt x="7711" y="1502"/>
                    <a:pt x="13383" y="1502"/>
                    <a:pt x="19056" y="2404"/>
                  </a:cubicBezTo>
                  <a:cubicBezTo>
                    <a:pt x="20021" y="7713"/>
                    <a:pt x="20021" y="13022"/>
                    <a:pt x="19056" y="18331"/>
                  </a:cubicBezTo>
                  <a:moveTo>
                    <a:pt x="20338" y="2005"/>
                  </a:moveTo>
                  <a:cubicBezTo>
                    <a:pt x="20211" y="1301"/>
                    <a:pt x="19762" y="776"/>
                    <a:pt x="19215" y="689"/>
                  </a:cubicBezTo>
                  <a:cubicBezTo>
                    <a:pt x="16339" y="232"/>
                    <a:pt x="13423" y="0"/>
                    <a:pt x="10547" y="0"/>
                  </a:cubicBezTo>
                  <a:cubicBezTo>
                    <a:pt x="7671" y="0"/>
                    <a:pt x="4755" y="232"/>
                    <a:pt x="1879" y="689"/>
                  </a:cubicBezTo>
                  <a:cubicBezTo>
                    <a:pt x="1332" y="776"/>
                    <a:pt x="883" y="1301"/>
                    <a:pt x="756" y="2005"/>
                  </a:cubicBezTo>
                  <a:cubicBezTo>
                    <a:pt x="-252" y="7553"/>
                    <a:pt x="-252" y="13181"/>
                    <a:pt x="756" y="18731"/>
                  </a:cubicBezTo>
                  <a:cubicBezTo>
                    <a:pt x="883" y="19434"/>
                    <a:pt x="1332" y="19959"/>
                    <a:pt x="1879" y="20046"/>
                  </a:cubicBezTo>
                  <a:cubicBezTo>
                    <a:pt x="3265" y="20266"/>
                    <a:pt x="4660" y="20429"/>
                    <a:pt x="6055" y="20544"/>
                  </a:cubicBezTo>
                  <a:cubicBezTo>
                    <a:pt x="5979" y="20606"/>
                    <a:pt x="5931" y="20670"/>
                    <a:pt x="5931" y="20735"/>
                  </a:cubicBezTo>
                  <a:cubicBezTo>
                    <a:pt x="5931" y="21213"/>
                    <a:pt x="7997" y="21599"/>
                    <a:pt x="10547" y="21599"/>
                  </a:cubicBezTo>
                  <a:cubicBezTo>
                    <a:pt x="13097" y="21599"/>
                    <a:pt x="15164" y="21213"/>
                    <a:pt x="15164" y="20735"/>
                  </a:cubicBezTo>
                  <a:cubicBezTo>
                    <a:pt x="15164" y="20670"/>
                    <a:pt x="15115" y="20606"/>
                    <a:pt x="15040" y="20544"/>
                  </a:cubicBezTo>
                  <a:cubicBezTo>
                    <a:pt x="16434" y="20429"/>
                    <a:pt x="17830" y="20266"/>
                    <a:pt x="19215" y="20046"/>
                  </a:cubicBezTo>
                  <a:cubicBezTo>
                    <a:pt x="19762" y="19959"/>
                    <a:pt x="20211" y="19434"/>
                    <a:pt x="20338" y="18731"/>
                  </a:cubicBezTo>
                  <a:cubicBezTo>
                    <a:pt x="21347" y="13181"/>
                    <a:pt x="21347" y="7553"/>
                    <a:pt x="20338" y="20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AutoShape 142"/>
            <p:cNvSpPr>
              <a:spLocks/>
            </p:cNvSpPr>
            <p:nvPr/>
          </p:nvSpPr>
          <p:spPr bwMode="auto">
            <a:xfrm>
              <a:off x="2944019" y="1783557"/>
              <a:ext cx="43656" cy="428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7200"/>
                  </a:moveTo>
                  <a:cubicBezTo>
                    <a:pt x="12779" y="7200"/>
                    <a:pt x="14399" y="8820"/>
                    <a:pt x="14399" y="10800"/>
                  </a:cubicBezTo>
                  <a:cubicBezTo>
                    <a:pt x="14399" y="12779"/>
                    <a:pt x="12779" y="14400"/>
                    <a:pt x="10800" y="14400"/>
                  </a:cubicBezTo>
                  <a:cubicBezTo>
                    <a:pt x="8820" y="14400"/>
                    <a:pt x="7199" y="12779"/>
                    <a:pt x="7199" y="10800"/>
                  </a:cubicBezTo>
                  <a:cubicBezTo>
                    <a:pt x="7199" y="8820"/>
                    <a:pt x="8820" y="7200"/>
                    <a:pt x="10800" y="7200"/>
                  </a:cubicBezTo>
                  <a:moveTo>
                    <a:pt x="10800" y="21599"/>
                  </a:move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AutoShape 143"/>
            <p:cNvSpPr>
              <a:spLocks/>
            </p:cNvSpPr>
            <p:nvPr/>
          </p:nvSpPr>
          <p:spPr bwMode="auto">
            <a:xfrm>
              <a:off x="2929732" y="1971675"/>
              <a:ext cx="57944" cy="150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AutoShape 144"/>
            <p:cNvSpPr>
              <a:spLocks/>
            </p:cNvSpPr>
            <p:nvPr/>
          </p:nvSpPr>
          <p:spPr bwMode="auto">
            <a:xfrm>
              <a:off x="2944019" y="1928019"/>
              <a:ext cx="58738" cy="150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AutoShape 145"/>
            <p:cNvSpPr>
              <a:spLocks/>
            </p:cNvSpPr>
            <p:nvPr/>
          </p:nvSpPr>
          <p:spPr bwMode="auto">
            <a:xfrm>
              <a:off x="2944019" y="1885157"/>
              <a:ext cx="58738" cy="142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9" y="0"/>
                  </a:moveTo>
                  <a:lnTo>
                    <a:pt x="2699" y="0"/>
                  </a:lnTo>
                  <a:cubicBezTo>
                    <a:pt x="1210" y="0"/>
                    <a:pt x="0" y="4841"/>
                    <a:pt x="0" y="10800"/>
                  </a:cubicBezTo>
                  <a:cubicBezTo>
                    <a:pt x="0" y="16758"/>
                    <a:pt x="1210" y="21599"/>
                    <a:pt x="2699" y="21599"/>
                  </a:cubicBezTo>
                  <a:lnTo>
                    <a:pt x="18899" y="21599"/>
                  </a:lnTo>
                  <a:cubicBezTo>
                    <a:pt x="20389" y="21599"/>
                    <a:pt x="21600" y="16758"/>
                    <a:pt x="21600" y="10800"/>
                  </a:cubicBezTo>
                  <a:cubicBezTo>
                    <a:pt x="21600" y="4841"/>
                    <a:pt x="20389" y="0"/>
                    <a:pt x="188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AutoShape 146"/>
            <p:cNvSpPr>
              <a:spLocks/>
            </p:cNvSpPr>
            <p:nvPr/>
          </p:nvSpPr>
          <p:spPr bwMode="auto">
            <a:xfrm>
              <a:off x="2697957" y="1826419"/>
              <a:ext cx="86519" cy="61119"/>
            </a:xfrm>
            <a:custGeom>
              <a:avLst/>
              <a:gdLst>
                <a:gd name="T0" fmla="+- 0 10822 44"/>
                <a:gd name="T1" fmla="*/ T0 w 21556"/>
                <a:gd name="T2" fmla="+- 0 10826 53"/>
                <a:gd name="T3" fmla="*/ 10826 h 21547"/>
                <a:gd name="T4" fmla="+- 0 10822 44"/>
                <a:gd name="T5" fmla="*/ T4 w 21556"/>
                <a:gd name="T6" fmla="+- 0 10826 53"/>
                <a:gd name="T7" fmla="*/ 10826 h 21547"/>
                <a:gd name="T8" fmla="+- 0 10822 44"/>
                <a:gd name="T9" fmla="*/ T8 w 21556"/>
                <a:gd name="T10" fmla="+- 0 10826 53"/>
                <a:gd name="T11" fmla="*/ 10826 h 21547"/>
                <a:gd name="T12" fmla="+- 0 10822 44"/>
                <a:gd name="T13" fmla="*/ T12 w 21556"/>
                <a:gd name="T14" fmla="+- 0 10826 53"/>
                <a:gd name="T15" fmla="*/ 10826 h 215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556" h="21547">
                  <a:moveTo>
                    <a:pt x="19751" y="2"/>
                  </a:moveTo>
                  <a:lnTo>
                    <a:pt x="3200" y="1845"/>
                  </a:lnTo>
                  <a:cubicBezTo>
                    <a:pt x="2215" y="2010"/>
                    <a:pt x="1272" y="3284"/>
                    <a:pt x="1106" y="4676"/>
                  </a:cubicBezTo>
                  <a:lnTo>
                    <a:pt x="1" y="18986"/>
                  </a:lnTo>
                  <a:cubicBezTo>
                    <a:pt x="-44" y="20398"/>
                    <a:pt x="724" y="21547"/>
                    <a:pt x="1712" y="21547"/>
                  </a:cubicBezTo>
                  <a:cubicBezTo>
                    <a:pt x="2698" y="21547"/>
                    <a:pt x="3542" y="20398"/>
                    <a:pt x="3582" y="18978"/>
                  </a:cubicBezTo>
                  <a:lnTo>
                    <a:pt x="4185" y="9251"/>
                  </a:lnTo>
                  <a:cubicBezTo>
                    <a:pt x="4319" y="7849"/>
                    <a:pt x="5235" y="6592"/>
                    <a:pt x="6220" y="6447"/>
                  </a:cubicBezTo>
                  <a:lnTo>
                    <a:pt x="19751" y="5128"/>
                  </a:lnTo>
                  <a:cubicBezTo>
                    <a:pt x="20743" y="5078"/>
                    <a:pt x="21556" y="3884"/>
                    <a:pt x="21556" y="2467"/>
                  </a:cubicBezTo>
                  <a:cubicBezTo>
                    <a:pt x="21556" y="1055"/>
                    <a:pt x="20743" y="-53"/>
                    <a:pt x="19751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800147" y="5858408"/>
            <a:ext cx="7181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69265" y="5858407"/>
            <a:ext cx="7181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943995" y="5858407"/>
            <a:ext cx="7181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077597" y="5854862"/>
            <a:ext cx="7181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08483" y="5855290"/>
            <a:ext cx="718145" cy="1477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188020" y="2084768"/>
            <a:ext cx="359073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96%</a:t>
            </a:r>
            <a:endParaRPr lang="en-GB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79684" y="3211997"/>
            <a:ext cx="359073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50%</a:t>
            </a:r>
            <a:endParaRPr lang="en-GB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47937" y="3744885"/>
            <a:ext cx="359073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  <a:endParaRPr lang="en-GB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255329" y="3269140"/>
            <a:ext cx="359073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46%</a:t>
            </a:r>
            <a:endParaRPr lang="en-GB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96438" y="2586094"/>
            <a:ext cx="359073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82%</a:t>
            </a:r>
            <a:endParaRPr lang="en-GB" sz="14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62595" y="3342273"/>
            <a:ext cx="1256754" cy="2585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62489" y="4083785"/>
            <a:ext cx="5129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85%</a:t>
            </a:r>
            <a:endParaRPr lang="en-GB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958204" y="3587254"/>
            <a:ext cx="3510358" cy="281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484057" y="4137242"/>
            <a:ext cx="1694091" cy="2585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n-GB" altLang="zh-CN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958203" y="4409488"/>
            <a:ext cx="3510360" cy="281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033099" y="4889858"/>
            <a:ext cx="34244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108270" y="5195081"/>
            <a:ext cx="425258" cy="425258"/>
            <a:chOff x="3510757" y="2582069"/>
            <a:chExt cx="464344" cy="464344"/>
          </a:xfrm>
          <a:solidFill>
            <a:schemeClr val="accent4"/>
          </a:solidFill>
        </p:grpSpPr>
        <p:sp>
          <p:nvSpPr>
            <p:cNvPr id="61" name="AutoShape 126"/>
            <p:cNvSpPr>
              <a:spLocks/>
            </p:cNvSpPr>
            <p:nvPr/>
          </p:nvSpPr>
          <p:spPr bwMode="auto">
            <a:xfrm>
              <a:off x="3510757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AutoShape 127"/>
            <p:cNvSpPr>
              <a:spLocks/>
            </p:cNvSpPr>
            <p:nvPr/>
          </p:nvSpPr>
          <p:spPr bwMode="auto">
            <a:xfrm>
              <a:off x="3698875" y="2654300"/>
              <a:ext cx="109538" cy="1087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7447" tIns="17447" rIns="17447" bIns="17447" anchor="ctr"/>
            <a:lstStyle/>
            <a:p>
              <a:pPr algn="just" defTabSz="209342" hangingPunct="0">
                <a:lnSpc>
                  <a:spcPct val="120000"/>
                </a:lnSpc>
              </a:pPr>
              <a:endParaRPr lang="en-US" sz="80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641735" y="5169346"/>
            <a:ext cx="2777089" cy="281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967997" y="5737139"/>
            <a:ext cx="3450827" cy="281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8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GB" altLang="zh-CN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361980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82810" y="1312863"/>
            <a:ext cx="8375587" cy="553218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50000"/>
              </a:lnSpc>
              <a:defRPr/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7"/>
          <p:cNvGrpSpPr>
            <a:grpSpLocks/>
          </p:cNvGrpSpPr>
          <p:nvPr/>
        </p:nvGrpSpPr>
        <p:grpSpPr bwMode="auto">
          <a:xfrm>
            <a:off x="812800" y="1312863"/>
            <a:ext cx="4029300" cy="5183187"/>
            <a:chOff x="1054101" y="584198"/>
            <a:chExt cx="2864758" cy="3686025"/>
          </a:xfrm>
          <a:solidFill>
            <a:schemeClr val="accent1"/>
          </a:solidFill>
        </p:grpSpPr>
        <p:sp>
          <p:nvSpPr>
            <p:cNvPr id="44" name="任意多边形 43"/>
            <p:cNvSpPr/>
            <p:nvPr/>
          </p:nvSpPr>
          <p:spPr>
            <a:xfrm rot="16200000">
              <a:off x="643467" y="994832"/>
              <a:ext cx="3686025" cy="2864758"/>
            </a:xfrm>
            <a:custGeom>
              <a:avLst/>
              <a:gdLst>
                <a:gd name="connsiteX0" fmla="*/ 3606801 w 3606801"/>
                <a:gd name="connsiteY0" fmla="*/ 0 h 2864758"/>
                <a:gd name="connsiteX1" fmla="*/ 3606801 w 3606801"/>
                <a:gd name="connsiteY1" fmla="*/ 2864758 h 2864758"/>
                <a:gd name="connsiteX2" fmla="*/ 3298624 w 3606801"/>
                <a:gd name="connsiteY2" fmla="*/ 2864758 h 2864758"/>
                <a:gd name="connsiteX3" fmla="*/ 3183189 w 3606801"/>
                <a:gd name="connsiteY3" fmla="*/ 2665731 h 2864758"/>
                <a:gd name="connsiteX4" fmla="*/ 3067753 w 3606801"/>
                <a:gd name="connsiteY4" fmla="*/ 2864758 h 2864758"/>
                <a:gd name="connsiteX5" fmla="*/ 0 w 3606801"/>
                <a:gd name="connsiteY5" fmla="*/ 2864757 h 2864758"/>
                <a:gd name="connsiteX6" fmla="*/ 1 w 3606801"/>
                <a:gd name="connsiteY6" fmla="*/ 0 h 2864758"/>
                <a:gd name="connsiteX7" fmla="*/ 3606801 w 3606801"/>
                <a:gd name="connsiteY7" fmla="*/ 0 h 28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6801" h="2864758">
                  <a:moveTo>
                    <a:pt x="3606801" y="0"/>
                  </a:moveTo>
                  <a:lnTo>
                    <a:pt x="3606801" y="2864758"/>
                  </a:lnTo>
                  <a:lnTo>
                    <a:pt x="3298624" y="2864758"/>
                  </a:lnTo>
                  <a:lnTo>
                    <a:pt x="3183189" y="2665731"/>
                  </a:lnTo>
                  <a:lnTo>
                    <a:pt x="3067753" y="2864758"/>
                  </a:lnTo>
                  <a:lnTo>
                    <a:pt x="0" y="2864757"/>
                  </a:lnTo>
                  <a:lnTo>
                    <a:pt x="1" y="0"/>
                  </a:lnTo>
                  <a:lnTo>
                    <a:pt x="360680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50000"/>
                </a:lnSpc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6394" name="组合 7"/>
            <p:cNvGrpSpPr>
              <a:grpSpLocks/>
            </p:cNvGrpSpPr>
            <p:nvPr/>
          </p:nvGrpSpPr>
          <p:grpSpPr bwMode="auto">
            <a:xfrm>
              <a:off x="1306452" y="910672"/>
              <a:ext cx="2329068" cy="2790961"/>
              <a:chOff x="1708552" y="129044"/>
              <a:chExt cx="2327948" cy="2791359"/>
            </a:xfrm>
            <a:grpFill/>
          </p:grpSpPr>
          <p:sp>
            <p:nvSpPr>
              <p:cNvPr id="39" name="文本框 66"/>
              <p:cNvSpPr txBox="1">
                <a:spLocks noChangeArrowheads="1"/>
              </p:cNvSpPr>
              <p:nvPr/>
            </p:nvSpPr>
            <p:spPr bwMode="auto">
              <a:xfrm>
                <a:off x="1708552" y="424868"/>
                <a:ext cx="2327948" cy="249553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lIns="0" tIns="0" rIns="0" bIns="0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此</a:t>
                </a:r>
                <a:endParaRPr lang="en-US" altLang="zh-CN" sz="800" dirty="0" smtClea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altLang="zh-CN" sz="8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修改文字内容，也可以直接复制你的内容到此。请替换文字内容</a:t>
                </a:r>
                <a:r>
                  <a:rPr lang="zh-CN" altLang="en-US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，添加相关标题，</a:t>
                </a:r>
                <a:r>
                  <a:rPr lang="zh-CN" altLang="en-US" sz="8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修改文字内容，也可以直接复制你的内容到此</a:t>
                </a:r>
              </a:p>
            </p:txBody>
          </p:sp>
          <p:sp>
            <p:nvSpPr>
              <p:cNvPr id="16396" name="文本框 13"/>
              <p:cNvSpPr txBox="1">
                <a:spLocks noChangeArrowheads="1"/>
              </p:cNvSpPr>
              <p:nvPr/>
            </p:nvSpPr>
            <p:spPr bwMode="auto">
              <a:xfrm>
                <a:off x="1708552" y="129044"/>
                <a:ext cx="1312309" cy="17512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just"/>
                <a:r>
                  <a:rPr lang="zh-CN" alt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点击请替换文字内容</a:t>
                </a:r>
              </a:p>
            </p:txBody>
          </p:sp>
        </p:grpSp>
      </p:grpSp>
      <p:sp>
        <p:nvSpPr>
          <p:cNvPr id="10" name="TextBox 39"/>
          <p:cNvSpPr txBox="1"/>
          <p:nvPr/>
        </p:nvSpPr>
        <p:spPr>
          <a:xfrm>
            <a:off x="8013551" y="2052748"/>
            <a:ext cx="4179018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</a:t>
            </a:r>
            <a:r>
              <a:rPr lang="zh-CN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内容</a:t>
            </a:r>
            <a:endParaRPr lang="en-US" altLang="zh-CN" sz="28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ADD RELATED TITLE WORDS</a:t>
            </a:r>
            <a:endParaRPr lang="zh-CN" altLang="en-US" sz="4400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39"/>
          <p:cNvSpPr txBox="1"/>
          <p:nvPr/>
        </p:nvSpPr>
        <p:spPr>
          <a:xfrm>
            <a:off x="6717407" y="4157319"/>
            <a:ext cx="5475162" cy="1086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</a:t>
            </a:r>
            <a:r>
              <a:rPr lang="zh-CN" altLang="en-US" sz="8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此</a:t>
            </a:r>
            <a:endParaRPr lang="zh-CN" altLang="en-US" sz="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5105936" y="207354"/>
            <a:ext cx="264687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添加</a:t>
            </a:r>
            <a:r>
              <a:rPr lang="zh-C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相关标题文字</a:t>
            </a:r>
          </a:p>
        </p:txBody>
      </p:sp>
    </p:spTree>
    <p:extLst>
      <p:ext uri="{BB962C8B-B14F-4D97-AF65-F5344CB8AC3E}">
        <p14:creationId xmlns:p14="http://schemas.microsoft.com/office/powerpoint/2010/main" val="27428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25"/>
          <p:cNvSpPr/>
          <p:nvPr/>
        </p:nvSpPr>
        <p:spPr>
          <a:xfrm flipV="1">
            <a:off x="-12505" y="-12856"/>
            <a:ext cx="6314473" cy="7271223"/>
          </a:xfrm>
          <a:custGeom>
            <a:avLst/>
            <a:gdLst>
              <a:gd name="connsiteX0" fmla="*/ 1601745 w 5987384"/>
              <a:gd name="connsiteY0" fmla="*/ 0 h 6870191"/>
              <a:gd name="connsiteX1" fmla="*/ 5987384 w 5987384"/>
              <a:gd name="connsiteY1" fmla="*/ 0 h 6870191"/>
              <a:gd name="connsiteX2" fmla="*/ 2179128 w 5987384"/>
              <a:gd name="connsiteY2" fmla="*/ 6870191 h 6870191"/>
              <a:gd name="connsiteX3" fmla="*/ 0 w 5987384"/>
              <a:gd name="connsiteY3" fmla="*/ 6870191 h 6870191"/>
              <a:gd name="connsiteX4" fmla="*/ 0 w 5987384"/>
              <a:gd name="connsiteY4" fmla="*/ 2891132 h 6870191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70191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  <a:gd name="connsiteX0" fmla="*/ 1601745 w 5987384"/>
              <a:gd name="connsiteY0" fmla="*/ 0 h 6894575"/>
              <a:gd name="connsiteX1" fmla="*/ 5987384 w 5987384"/>
              <a:gd name="connsiteY1" fmla="*/ 0 h 6894575"/>
              <a:gd name="connsiteX2" fmla="*/ 2252280 w 5987384"/>
              <a:gd name="connsiteY2" fmla="*/ 6894575 h 6894575"/>
              <a:gd name="connsiteX3" fmla="*/ 0 w 5987384"/>
              <a:gd name="connsiteY3" fmla="*/ 6881077 h 6894575"/>
              <a:gd name="connsiteX4" fmla="*/ 0 w 5987384"/>
              <a:gd name="connsiteY4" fmla="*/ 2891132 h 6894575"/>
              <a:gd name="connsiteX5" fmla="*/ 1601745 w 5987384"/>
              <a:gd name="connsiteY5" fmla="*/ 0 h 689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7384" h="6894575">
                <a:moveTo>
                  <a:pt x="1601745" y="0"/>
                </a:moveTo>
                <a:lnTo>
                  <a:pt x="5987384" y="0"/>
                </a:lnTo>
                <a:lnTo>
                  <a:pt x="2252280" y="6894575"/>
                </a:lnTo>
                <a:lnTo>
                  <a:pt x="0" y="6881077"/>
                </a:lnTo>
                <a:lnTo>
                  <a:pt x="0" y="2891132"/>
                </a:lnTo>
                <a:lnTo>
                  <a:pt x="16017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58687" y="2106765"/>
            <a:ext cx="2168810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280" dirty="0" smtClean="0">
                <a:solidFill>
                  <a:schemeClr val="accent2"/>
                </a:solidFill>
                <a:latin typeface="Agency FB" panose="020B0503020202020204" pitchFamily="34" charset="0"/>
                <a:ea typeface="Kozuka Gothic Pro B" panose="020B0800000000000000" pitchFamily="34" charset="-128"/>
              </a:rPr>
              <a:t>02</a:t>
            </a:r>
            <a:endParaRPr lang="zh-CN" altLang="en-US" sz="9280" dirty="0">
              <a:solidFill>
                <a:schemeClr val="accent2"/>
              </a:solidFill>
              <a:latin typeface="Agency FB" panose="020B0503020202020204" pitchFamily="34" charset="0"/>
              <a:ea typeface="Kozuka Gothic Pro B" panose="020B0800000000000000" pitchFamily="34" charset="-128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963941" y="3374600"/>
            <a:ext cx="3758303" cy="676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797" dirty="0" smtClean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相关标题文字</a:t>
            </a:r>
            <a:endParaRPr lang="zh-CN" altLang="en-US" sz="3797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936639" y="4024401"/>
            <a:ext cx="3812907" cy="1114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76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add related title text, and click add related title text, click add related title text, click on add related title words.</a:t>
            </a:r>
            <a:endParaRPr lang="zh-CN" altLang="en-US" sz="1476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2136" y="728148"/>
            <a:ext cx="2563522" cy="80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4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464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87" y="799329"/>
            <a:ext cx="6080522" cy="60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/>
      <p:bldP spid="34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A93CF00-8C5B-4257-84DB-8D4F6283113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包图网_55220幼儿园 教育 培训说课 成长PPT模板"/>
</p:tagLst>
</file>

<file path=ppt/theme/theme1.xml><?xml version="1.0" encoding="utf-8"?>
<a:theme xmlns:a="http://schemas.openxmlformats.org/drawingml/2006/main" name="自定义设计方案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3506</Words>
  <PresentationFormat>自定义</PresentationFormat>
  <Paragraphs>249</Paragraphs>
  <Slides>26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5" baseType="lpstr">
      <vt:lpstr>FontAwesome</vt:lpstr>
      <vt:lpstr>Gill Sans</vt:lpstr>
      <vt:lpstr>Kozuka Gothic Pro B</vt:lpstr>
      <vt:lpstr>Lato Light</vt:lpstr>
      <vt:lpstr>Lato Regular</vt:lpstr>
      <vt:lpstr>League Gothic Regular</vt:lpstr>
      <vt:lpstr>맑은 고딕</vt:lpstr>
      <vt:lpstr>等线</vt:lpstr>
      <vt:lpstr>等线 Light</vt:lpstr>
      <vt:lpstr>方正超粗黑简体</vt:lpstr>
      <vt:lpstr>方正粗谭黑简体</vt:lpstr>
      <vt:lpstr>宋体</vt:lpstr>
      <vt:lpstr>微软雅黑</vt:lpstr>
      <vt:lpstr>Agency FB</vt:lpstr>
      <vt:lpstr>Arial</vt:lpstr>
      <vt:lpstr>Calibri</vt:lpstr>
      <vt:lpstr>Impact</vt:lpstr>
      <vt:lpstr>Times New Roman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2016-10-17T14:00:15Z</dcterms:created>
  <dcterms:modified xsi:type="dcterms:W3CDTF">2017-09-07T06:41:29Z</dcterms:modified>
</cp:coreProperties>
</file>