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2.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3.xml" ContentType="application/vnd.openxmlformats-officedocument.presentationml.notesSlide+xml"/>
  <Override PartName="/ppt/tags/tag21.xml" ContentType="application/vnd.openxmlformats-officedocument.presentationml.tags+xml"/>
  <Override PartName="/ppt/notesSlides/notesSlide4.xml" ContentType="application/vnd.openxmlformats-officedocument.presentationml.notesSlide+xml"/>
  <Override PartName="/ppt/tags/tag22.xml" ContentType="application/vnd.openxmlformats-officedocument.presentationml.tags+xml"/>
  <Override PartName="/ppt/notesSlides/notesSlide5.xml" ContentType="application/vnd.openxmlformats-officedocument.presentationml.notesSlide+xml"/>
  <Override PartName="/ppt/tags/tag2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tags/tag24.xml" ContentType="application/vnd.openxmlformats-officedocument.presentationml.tags+xml"/>
  <Override PartName="/ppt/tags/tag25.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7" r:id="rId2"/>
    <p:sldId id="1408" r:id="rId3"/>
    <p:sldId id="282" r:id="rId4"/>
    <p:sldId id="296" r:id="rId5"/>
    <p:sldId id="258" r:id="rId6"/>
    <p:sldId id="259" r:id="rId7"/>
    <p:sldId id="268" r:id="rId8"/>
    <p:sldId id="266" r:id="rId9"/>
    <p:sldId id="270" r:id="rId10"/>
    <p:sldId id="261" r:id="rId11"/>
    <p:sldId id="271" r:id="rId12"/>
    <p:sldId id="1385" r:id="rId13"/>
    <p:sldId id="1387" r:id="rId14"/>
    <p:sldId id="1388" r:id="rId15"/>
    <p:sldId id="1389" r:id="rId16"/>
    <p:sldId id="1390" r:id="rId17"/>
    <p:sldId id="1391" r:id="rId18"/>
    <p:sldId id="278" r:id="rId19"/>
    <p:sldId id="1384" r:id="rId20"/>
    <p:sldId id="477" r:id="rId21"/>
    <p:sldId id="478" r:id="rId22"/>
    <p:sldId id="486" r:id="rId23"/>
    <p:sldId id="487" r:id="rId24"/>
    <p:sldId id="360" r:id="rId25"/>
    <p:sldId id="369" r:id="rId26"/>
    <p:sldId id="1392" r:id="rId27"/>
    <p:sldId id="1393" r:id="rId28"/>
    <p:sldId id="1394" r:id="rId29"/>
    <p:sldId id="1395" r:id="rId30"/>
    <p:sldId id="1397" r:id="rId31"/>
    <p:sldId id="1398" r:id="rId32"/>
    <p:sldId id="1399" r:id="rId33"/>
    <p:sldId id="1400" r:id="rId34"/>
    <p:sldId id="493" r:id="rId35"/>
    <p:sldId id="494" r:id="rId36"/>
    <p:sldId id="495" r:id="rId37"/>
    <p:sldId id="496" r:id="rId38"/>
    <p:sldId id="1379" r:id="rId39"/>
    <p:sldId id="378" r:id="rId40"/>
    <p:sldId id="1402" r:id="rId41"/>
    <p:sldId id="1403" r:id="rId42"/>
    <p:sldId id="1405" r:id="rId43"/>
    <p:sldId id="1406" r:id="rId44"/>
    <p:sldId id="1377" r:id="rId45"/>
    <p:sldId id="289" r:id="rId46"/>
    <p:sldId id="1381" r:id="rId47"/>
    <p:sldId id="1382" r:id="rId48"/>
    <p:sldId id="1383" r:id="rId49"/>
    <p:sldId id="263" r:id="rId50"/>
  </p:sldIdLst>
  <p:sldSz cx="12192000" cy="6858000"/>
  <p:notesSz cx="6858000" cy="9144000"/>
  <p:custDataLst>
    <p:tags r:id="rId5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2B6DA"/>
    <a:srgbClr val="5B9BD5"/>
    <a:srgbClr val="A5A5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45" autoAdjust="0"/>
    <p:restoredTop sz="94660"/>
  </p:normalViewPr>
  <p:slideViewPr>
    <p:cSldViewPr snapToGrid="0">
      <p:cViewPr varScale="1">
        <p:scale>
          <a:sx n="86" d="100"/>
          <a:sy n="86" d="100"/>
        </p:scale>
        <p:origin x="61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系列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f>Sheet1!$A$2</c:f>
              <c:strCache>
                <c:ptCount val="1"/>
                <c:pt idx="0">
                  <c:v>类别 1</c:v>
                </c:pt>
              </c:strCache>
            </c:strRef>
          </c:cat>
          <c:val>
            <c:numRef>
              <c:f>Sheet1!$B$2</c:f>
              <c:numCache>
                <c:formatCode>0%</c:formatCode>
                <c:ptCount val="1"/>
                <c:pt idx="0">
                  <c:v>0.35</c:v>
                </c:pt>
              </c:numCache>
            </c:numRef>
          </c:val>
          <c:extLst>
            <c:ext xmlns:c16="http://schemas.microsoft.com/office/drawing/2014/chart" uri="{C3380CC4-5D6E-409C-BE32-E72D297353CC}">
              <c16:uniqueId val="{00000000-A0A0-40C5-A63E-319F6791FE00}"/>
            </c:ext>
          </c:extLst>
        </c:ser>
        <c:ser>
          <c:idx val="1"/>
          <c:order val="1"/>
          <c:tx>
            <c:strRef>
              <c:f>Sheet1!$C$1</c:f>
              <c:strCache>
                <c:ptCount val="1"/>
                <c:pt idx="0">
                  <c:v>系列 2</c:v>
                </c:pt>
              </c:strCache>
            </c:strRef>
          </c:tx>
          <c:spPr>
            <a:solidFill>
              <a:schemeClr val="accent2"/>
            </a:solidFill>
            <a:ln>
              <a:noFill/>
            </a:ln>
            <a:effectLst/>
          </c:spPr>
          <c:invertIfNegative val="0"/>
          <c:dPt>
            <c:idx val="0"/>
            <c:invertIfNegative val="0"/>
            <c:bubble3D val="0"/>
            <c:spPr>
              <a:solidFill>
                <a:srgbClr val="92B6DA"/>
              </a:solidFill>
              <a:ln>
                <a:noFill/>
              </a:ln>
              <a:effectLst/>
            </c:spPr>
            <c:extLst>
              <c:ext xmlns:c16="http://schemas.microsoft.com/office/drawing/2014/chart" uri="{C3380CC4-5D6E-409C-BE32-E72D297353CC}">
                <c16:uniqueId val="{00000009-A0A0-40C5-A63E-319F6791FE00}"/>
              </c:ext>
            </c:extLst>
          </c:dPt>
          <c:dLbls>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f>Sheet1!$A$2</c:f>
              <c:strCache>
                <c:ptCount val="1"/>
                <c:pt idx="0">
                  <c:v>类别 1</c:v>
                </c:pt>
              </c:strCache>
            </c:strRef>
          </c:cat>
          <c:val>
            <c:numRef>
              <c:f>Sheet1!$C$2</c:f>
              <c:numCache>
                <c:formatCode>0%</c:formatCode>
                <c:ptCount val="1"/>
                <c:pt idx="0">
                  <c:v>0.750000000000001</c:v>
                </c:pt>
              </c:numCache>
            </c:numRef>
          </c:val>
          <c:extLst>
            <c:ext xmlns:c16="http://schemas.microsoft.com/office/drawing/2014/chart" uri="{C3380CC4-5D6E-409C-BE32-E72D297353CC}">
              <c16:uniqueId val="{00000001-A0A0-40C5-A63E-319F6791FE00}"/>
            </c:ext>
          </c:extLst>
        </c:ser>
        <c:ser>
          <c:idx val="2"/>
          <c:order val="2"/>
          <c:tx>
            <c:strRef>
              <c:f>Sheet1!$D$1</c:f>
              <c:strCache>
                <c:ptCount val="1"/>
                <c:pt idx="0">
                  <c:v>系列 3</c:v>
                </c:pt>
              </c:strCache>
            </c:strRef>
          </c:tx>
          <c:spPr>
            <a:solidFill>
              <a:srgbClr val="00B0F0"/>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3-A0A0-40C5-A63E-319F6791FE00}"/>
              </c:ext>
            </c:extLst>
          </c:dPt>
          <c:dLbls>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f>Sheet1!$A$2</c:f>
              <c:strCache>
                <c:ptCount val="1"/>
                <c:pt idx="0">
                  <c:v>类别 1</c:v>
                </c:pt>
              </c:strCache>
            </c:strRef>
          </c:cat>
          <c:val>
            <c:numRef>
              <c:f>Sheet1!$D$2</c:f>
              <c:numCache>
                <c:formatCode>0%</c:formatCode>
                <c:ptCount val="1"/>
                <c:pt idx="0">
                  <c:v>0.60000000000000098</c:v>
                </c:pt>
              </c:numCache>
            </c:numRef>
          </c:val>
          <c:extLst>
            <c:ext xmlns:c16="http://schemas.microsoft.com/office/drawing/2014/chart" uri="{C3380CC4-5D6E-409C-BE32-E72D297353CC}">
              <c16:uniqueId val="{00000004-A0A0-40C5-A63E-319F6791FE00}"/>
            </c:ext>
          </c:extLst>
        </c:ser>
        <c:ser>
          <c:idx val="3"/>
          <c:order val="3"/>
          <c:tx>
            <c:strRef>
              <c:f>Sheet1!$E$1</c:f>
              <c:strCache>
                <c:ptCount val="1"/>
                <c:pt idx="0">
                  <c:v>系列 4</c:v>
                </c:pt>
              </c:strCache>
            </c:strRef>
          </c:tx>
          <c:spPr>
            <a:solidFill>
              <a:srgbClr val="92B6D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f>Sheet1!$A$2</c:f>
              <c:strCache>
                <c:ptCount val="1"/>
                <c:pt idx="0">
                  <c:v>类别 1</c:v>
                </c:pt>
              </c:strCache>
            </c:strRef>
          </c:cat>
          <c:val>
            <c:numRef>
              <c:f>Sheet1!$E$2</c:f>
              <c:numCache>
                <c:formatCode>0%</c:formatCode>
                <c:ptCount val="1"/>
                <c:pt idx="0">
                  <c:v>0.8</c:v>
                </c:pt>
              </c:numCache>
            </c:numRef>
          </c:val>
          <c:extLst>
            <c:ext xmlns:c16="http://schemas.microsoft.com/office/drawing/2014/chart" uri="{C3380CC4-5D6E-409C-BE32-E72D297353CC}">
              <c16:uniqueId val="{00000005-A0A0-40C5-A63E-319F6791FE00}"/>
            </c:ext>
          </c:extLst>
        </c:ser>
        <c:ser>
          <c:idx val="4"/>
          <c:order val="4"/>
          <c:tx>
            <c:strRef>
              <c:f>Sheet1!$F$1</c:f>
              <c:strCache>
                <c:ptCount val="1"/>
                <c:pt idx="0">
                  <c:v>系列 5</c:v>
                </c:pt>
              </c:strCache>
            </c:strRef>
          </c:tx>
          <c:spPr>
            <a:solidFill>
              <a:schemeClr val="accent5"/>
            </a:solidFill>
            <a:ln>
              <a:noFill/>
            </a:ln>
            <a:effectLst/>
          </c:spPr>
          <c:invertIfNegative val="0"/>
          <c:dPt>
            <c:idx val="0"/>
            <c:invertIfNegative val="0"/>
            <c:bubble3D val="0"/>
            <c:spPr>
              <a:solidFill>
                <a:srgbClr val="5B9BD5"/>
              </a:solidFill>
              <a:ln>
                <a:noFill/>
              </a:ln>
              <a:effectLst/>
            </c:spPr>
            <c:extLst>
              <c:ext xmlns:c16="http://schemas.microsoft.com/office/drawing/2014/chart" uri="{C3380CC4-5D6E-409C-BE32-E72D297353CC}">
                <c16:uniqueId val="{00000007-A0A0-40C5-A63E-319F6791FE00}"/>
              </c:ext>
            </c:extLst>
          </c:dPt>
          <c:dLbls>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f>Sheet1!$A$2</c:f>
              <c:strCache>
                <c:ptCount val="1"/>
                <c:pt idx="0">
                  <c:v>类别 1</c:v>
                </c:pt>
              </c:strCache>
            </c:strRef>
          </c:cat>
          <c:val>
            <c:numRef>
              <c:f>Sheet1!$F$2</c:f>
              <c:numCache>
                <c:formatCode>0%</c:formatCode>
                <c:ptCount val="1"/>
                <c:pt idx="0">
                  <c:v>0.60000000000000098</c:v>
                </c:pt>
              </c:numCache>
            </c:numRef>
          </c:val>
          <c:extLst>
            <c:ext xmlns:c16="http://schemas.microsoft.com/office/drawing/2014/chart" uri="{C3380CC4-5D6E-409C-BE32-E72D297353CC}">
              <c16:uniqueId val="{00000006-A0A0-40C5-A63E-319F6791FE00}"/>
            </c:ext>
          </c:extLst>
        </c:ser>
        <c:dLbls>
          <c:showLegendKey val="0"/>
          <c:showVal val="0"/>
          <c:showCatName val="0"/>
          <c:showSerName val="0"/>
          <c:showPercent val="0"/>
          <c:showBubbleSize val="0"/>
        </c:dLbls>
        <c:gapWidth val="110"/>
        <c:overlap val="-50"/>
        <c:axId val="1354413616"/>
        <c:axId val="1354437552"/>
      </c:barChart>
      <c:catAx>
        <c:axId val="1354413616"/>
        <c:scaling>
          <c:orientation val="minMax"/>
        </c:scaling>
        <c:delete val="1"/>
        <c:axPos val="l"/>
        <c:numFmt formatCode="General" sourceLinked="1"/>
        <c:majorTickMark val="none"/>
        <c:minorTickMark val="none"/>
        <c:tickLblPos val="none"/>
        <c:crossAx val="1354437552"/>
        <c:crosses val="autoZero"/>
        <c:auto val="1"/>
        <c:lblAlgn val="ctr"/>
        <c:lblOffset val="100"/>
        <c:noMultiLvlLbl val="0"/>
      </c:catAx>
      <c:valAx>
        <c:axId val="1354437552"/>
        <c:scaling>
          <c:orientation val="minMax"/>
        </c:scaling>
        <c:delete val="1"/>
        <c:axPos val="b"/>
        <c:numFmt formatCode="0%" sourceLinked="1"/>
        <c:majorTickMark val="none"/>
        <c:minorTickMark val="none"/>
        <c:tickLblPos val="none"/>
        <c:crossAx val="1354413616"/>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E84124-5069-4D29-96BE-22CC954C7F5D}" type="doc">
      <dgm:prSet loTypeId="urn:microsoft.com/office/officeart/2005/8/layout/cycle4" loCatId="cycle" qsTypeId="urn:microsoft.com/office/officeart/2005/8/quickstyle/simple1" qsCatId="simple" csTypeId="urn:microsoft.com/office/officeart/2005/8/colors/colorful1" csCatId="colorful" phldr="1"/>
      <dgm:spPr/>
      <dgm:t>
        <a:bodyPr/>
        <a:lstStyle/>
        <a:p>
          <a:endParaRPr lang="en-US"/>
        </a:p>
      </dgm:t>
    </dgm:pt>
    <dgm:pt modelId="{81B1BBC7-DBB2-4C2E-94D1-C46EA573803C}">
      <dgm:prSet phldrT="[Text]"/>
      <dgm:spPr/>
      <dgm:t>
        <a:bodyPr/>
        <a:lstStyle/>
        <a:p>
          <a:r>
            <a:rPr lang="en-US" dirty="0"/>
            <a:t>1</a:t>
          </a:r>
        </a:p>
      </dgm:t>
    </dgm:pt>
    <dgm:pt modelId="{F657FCF8-4841-4FF2-9EA9-42A2A6E4DF02}" type="parTrans" cxnId="{2509089E-6CF6-4041-A60B-824B992A3BEA}">
      <dgm:prSet/>
      <dgm:spPr/>
      <dgm:t>
        <a:bodyPr/>
        <a:lstStyle/>
        <a:p>
          <a:endParaRPr lang="en-US"/>
        </a:p>
      </dgm:t>
    </dgm:pt>
    <dgm:pt modelId="{F859BB07-4700-42D7-9754-4C581DE0743E}" type="sibTrans" cxnId="{2509089E-6CF6-4041-A60B-824B992A3BEA}">
      <dgm:prSet/>
      <dgm:spPr/>
      <dgm:t>
        <a:bodyPr/>
        <a:lstStyle/>
        <a:p>
          <a:endParaRPr lang="en-US"/>
        </a:p>
      </dgm:t>
    </dgm:pt>
    <dgm:pt modelId="{9BE6A9B8-53BD-43F4-8D90-14D5E816731D}">
      <dgm:prSet phldrT="[Text]" custT="1"/>
      <dgm:spPr/>
      <dgm:t>
        <a:bodyPr/>
        <a:lstStyle/>
        <a:p>
          <a:pPr>
            <a:buFontTx/>
            <a:buNone/>
          </a:pPr>
          <a:r>
            <a:rPr lang="en-US" sz="2400" b="1" dirty="0"/>
            <a:t>* </a:t>
          </a:r>
          <a:r>
            <a:rPr lang="vi-VN" sz="2400" b="1" dirty="0"/>
            <a:t>Đảm bảo tính toàn diện và tính linh hoạt </a:t>
          </a:r>
          <a:endParaRPr lang="en-US" sz="2400" dirty="0"/>
        </a:p>
      </dgm:t>
    </dgm:pt>
    <dgm:pt modelId="{DCA3C40E-7480-4E05-92AE-8E5229ED4A22}" type="parTrans" cxnId="{691D4E31-7760-4D06-AEC8-CFC08B1D746E}">
      <dgm:prSet/>
      <dgm:spPr/>
      <dgm:t>
        <a:bodyPr/>
        <a:lstStyle/>
        <a:p>
          <a:endParaRPr lang="en-US"/>
        </a:p>
      </dgm:t>
    </dgm:pt>
    <dgm:pt modelId="{17166C17-E44E-4F76-8D6F-FA5F5429DF67}" type="sibTrans" cxnId="{691D4E31-7760-4D06-AEC8-CFC08B1D746E}">
      <dgm:prSet/>
      <dgm:spPr/>
      <dgm:t>
        <a:bodyPr/>
        <a:lstStyle/>
        <a:p>
          <a:endParaRPr lang="en-US"/>
        </a:p>
      </dgm:t>
    </dgm:pt>
    <dgm:pt modelId="{32BBB29E-A00D-4C68-82EF-295CDB633DC9}">
      <dgm:prSet phldrT="[Text]"/>
      <dgm:spPr/>
      <dgm:t>
        <a:bodyPr/>
        <a:lstStyle/>
        <a:p>
          <a:r>
            <a:rPr lang="en-US" dirty="0"/>
            <a:t>2</a:t>
          </a:r>
        </a:p>
      </dgm:t>
    </dgm:pt>
    <dgm:pt modelId="{13851DC9-EEAC-413D-9D2A-DB756DBC5DD1}" type="parTrans" cxnId="{E82ADEF8-7530-4511-B669-5D8BB5740790}">
      <dgm:prSet/>
      <dgm:spPr/>
      <dgm:t>
        <a:bodyPr/>
        <a:lstStyle/>
        <a:p>
          <a:endParaRPr lang="en-US"/>
        </a:p>
      </dgm:t>
    </dgm:pt>
    <dgm:pt modelId="{C51B86C7-6B12-4750-87DC-AC6775D5D426}" type="sibTrans" cxnId="{E82ADEF8-7530-4511-B669-5D8BB5740790}">
      <dgm:prSet/>
      <dgm:spPr/>
      <dgm:t>
        <a:bodyPr/>
        <a:lstStyle/>
        <a:p>
          <a:endParaRPr lang="en-US"/>
        </a:p>
      </dgm:t>
    </dgm:pt>
    <dgm:pt modelId="{11536B96-E6FB-40CE-B1B7-A015A841A774}">
      <dgm:prSet phldrT="[Text]" custT="1"/>
      <dgm:spPr/>
      <dgm:t>
        <a:bodyPr/>
        <a:lstStyle/>
        <a:p>
          <a:pPr algn="r">
            <a:buFontTx/>
            <a:buNone/>
          </a:pPr>
          <a:r>
            <a:rPr lang="en-US" sz="2400" b="1"/>
            <a:t>*</a:t>
          </a:r>
          <a:r>
            <a:rPr lang="vi-VN" sz="2400" b="1"/>
            <a:t>Đảm </a:t>
          </a:r>
          <a:r>
            <a:rPr lang="vi-VN" sz="2400" b="1" dirty="0"/>
            <a:t>bảo tính phát triển </a:t>
          </a:r>
          <a:endParaRPr lang="en-US" sz="2400" dirty="0"/>
        </a:p>
      </dgm:t>
    </dgm:pt>
    <dgm:pt modelId="{D317A0FF-02F2-43A9-B714-8A5D21B1BD43}" type="parTrans" cxnId="{5BE617D3-8661-4494-966F-2D2D1A144572}">
      <dgm:prSet/>
      <dgm:spPr/>
      <dgm:t>
        <a:bodyPr/>
        <a:lstStyle/>
        <a:p>
          <a:endParaRPr lang="en-US"/>
        </a:p>
      </dgm:t>
    </dgm:pt>
    <dgm:pt modelId="{C057EDD9-2242-416A-8621-ACAC7D8DEA7D}" type="sibTrans" cxnId="{5BE617D3-8661-4494-966F-2D2D1A144572}">
      <dgm:prSet/>
      <dgm:spPr/>
      <dgm:t>
        <a:bodyPr/>
        <a:lstStyle/>
        <a:p>
          <a:endParaRPr lang="en-US"/>
        </a:p>
      </dgm:t>
    </dgm:pt>
    <dgm:pt modelId="{E9EE5124-8938-4F1B-8A07-BC4E6542E02A}">
      <dgm:prSet phldrT="[Text]"/>
      <dgm:spPr/>
      <dgm:t>
        <a:bodyPr/>
        <a:lstStyle/>
        <a:p>
          <a:r>
            <a:rPr lang="en-US" dirty="0"/>
            <a:t>4</a:t>
          </a:r>
        </a:p>
      </dgm:t>
    </dgm:pt>
    <dgm:pt modelId="{0E53FC62-A855-49CC-B7FD-E1A6AA225565}" type="parTrans" cxnId="{FE4E0AD6-F85B-40A8-813C-50550FB42444}">
      <dgm:prSet/>
      <dgm:spPr/>
      <dgm:t>
        <a:bodyPr/>
        <a:lstStyle/>
        <a:p>
          <a:endParaRPr lang="en-US"/>
        </a:p>
      </dgm:t>
    </dgm:pt>
    <dgm:pt modelId="{D6BEEE95-F758-4332-B8E7-EE66487CA0AF}" type="sibTrans" cxnId="{FE4E0AD6-F85B-40A8-813C-50550FB42444}">
      <dgm:prSet/>
      <dgm:spPr/>
      <dgm:t>
        <a:bodyPr/>
        <a:lstStyle/>
        <a:p>
          <a:endParaRPr lang="en-US"/>
        </a:p>
      </dgm:t>
    </dgm:pt>
    <dgm:pt modelId="{76B02F0E-AE90-456A-8B46-5327B284DA47}">
      <dgm:prSet phldrT="[Text]" custT="1"/>
      <dgm:spPr/>
      <dgm:t>
        <a:bodyPr/>
        <a:lstStyle/>
        <a:p>
          <a:pPr algn="r">
            <a:spcAft>
              <a:spcPts val="0"/>
            </a:spcAft>
            <a:buFont typeface="Arial" panose="020B0604020202020204" pitchFamily="34" charset="0"/>
            <a:buNone/>
          </a:pPr>
          <a:r>
            <a:rPr lang="en-US" sz="2400" b="1"/>
            <a:t>* </a:t>
          </a:r>
          <a:r>
            <a:rPr lang="vi-VN" sz="2400" b="1"/>
            <a:t>Đảm bảo phù</a:t>
          </a:r>
          <a:r>
            <a:rPr lang="en-US" sz="2400" b="1"/>
            <a:t> </a:t>
          </a:r>
          <a:r>
            <a:rPr lang="vi-VN" sz="2400" b="1"/>
            <a:t>hợp với đặc thù môn học </a:t>
          </a:r>
          <a:endParaRPr lang="en-US" sz="1400" dirty="0"/>
        </a:p>
      </dgm:t>
    </dgm:pt>
    <dgm:pt modelId="{22971042-39BC-4AD6-896B-D529A3860CA6}" type="parTrans" cxnId="{D092A787-0059-4D1A-B58D-0A23A68DD4FB}">
      <dgm:prSet/>
      <dgm:spPr/>
      <dgm:t>
        <a:bodyPr/>
        <a:lstStyle/>
        <a:p>
          <a:endParaRPr lang="en-US"/>
        </a:p>
      </dgm:t>
    </dgm:pt>
    <dgm:pt modelId="{5A9AB192-47A3-465B-80A1-309D7764D05D}" type="sibTrans" cxnId="{D092A787-0059-4D1A-B58D-0A23A68DD4FB}">
      <dgm:prSet/>
      <dgm:spPr/>
      <dgm:t>
        <a:bodyPr/>
        <a:lstStyle/>
        <a:p>
          <a:endParaRPr lang="en-US"/>
        </a:p>
      </dgm:t>
    </dgm:pt>
    <dgm:pt modelId="{147511D6-13E3-4813-B951-23130BF92C87}">
      <dgm:prSet phldrT="[Text]"/>
      <dgm:spPr/>
      <dgm:t>
        <a:bodyPr/>
        <a:lstStyle/>
        <a:p>
          <a:r>
            <a:rPr lang="en-US" dirty="0"/>
            <a:t>3</a:t>
          </a:r>
        </a:p>
      </dgm:t>
    </dgm:pt>
    <dgm:pt modelId="{F56FB053-1466-437B-BD3E-8932C1D4D223}" type="parTrans" cxnId="{EE0409ED-6417-4E2D-8AC4-B5E4CD7DE55F}">
      <dgm:prSet/>
      <dgm:spPr/>
      <dgm:t>
        <a:bodyPr/>
        <a:lstStyle/>
        <a:p>
          <a:endParaRPr lang="en-US"/>
        </a:p>
      </dgm:t>
    </dgm:pt>
    <dgm:pt modelId="{6E73B216-1B5C-441E-909B-8DAC01191786}" type="sibTrans" cxnId="{EE0409ED-6417-4E2D-8AC4-B5E4CD7DE55F}">
      <dgm:prSet/>
      <dgm:spPr/>
      <dgm:t>
        <a:bodyPr/>
        <a:lstStyle/>
        <a:p>
          <a:endParaRPr lang="en-US"/>
        </a:p>
      </dgm:t>
    </dgm:pt>
    <dgm:pt modelId="{9196F984-2601-423B-ABED-5E53372E19D3}">
      <dgm:prSet phldrT="[Text]" custT="1"/>
      <dgm:spPr/>
      <dgm:t>
        <a:bodyPr/>
        <a:lstStyle/>
        <a:p>
          <a:pPr>
            <a:buFontTx/>
            <a:buNone/>
          </a:pPr>
          <a:r>
            <a:rPr lang="en-US" sz="2400" b="1" dirty="0"/>
            <a:t>* </a:t>
          </a:r>
          <a:r>
            <a:rPr lang="vi-VN" sz="2400" b="1" dirty="0"/>
            <a:t>Đảm bảo đánh</a:t>
          </a:r>
          <a:endParaRPr lang="en-US" sz="2400" dirty="0"/>
        </a:p>
      </dgm:t>
    </dgm:pt>
    <dgm:pt modelId="{4E57F15C-5ADA-4F2B-B625-A41171005E84}" type="parTrans" cxnId="{BFA6955E-3E28-4CAB-A81C-1410CB495640}">
      <dgm:prSet/>
      <dgm:spPr/>
      <dgm:t>
        <a:bodyPr/>
        <a:lstStyle/>
        <a:p>
          <a:endParaRPr lang="en-US"/>
        </a:p>
      </dgm:t>
    </dgm:pt>
    <dgm:pt modelId="{C4CFB2D8-7D44-4780-8F0B-0343AB30593A}" type="sibTrans" cxnId="{BFA6955E-3E28-4CAB-A81C-1410CB495640}">
      <dgm:prSet/>
      <dgm:spPr/>
      <dgm:t>
        <a:bodyPr/>
        <a:lstStyle/>
        <a:p>
          <a:endParaRPr lang="en-US"/>
        </a:p>
      </dgm:t>
    </dgm:pt>
    <dgm:pt modelId="{951F9109-3E92-4265-AE32-AAF00B616847}">
      <dgm:prSet phldrT="[Text]" custT="1"/>
      <dgm:spPr/>
      <dgm:t>
        <a:bodyPr/>
        <a:lstStyle/>
        <a:p>
          <a:pPr>
            <a:buFontTx/>
            <a:buNone/>
          </a:pPr>
          <a:r>
            <a:rPr lang="vi-VN" sz="2400" b="1" dirty="0"/>
            <a:t> giá trong bối cảnh thực tiễn</a:t>
          </a:r>
          <a:endParaRPr lang="en-US" sz="2400" dirty="0"/>
        </a:p>
      </dgm:t>
    </dgm:pt>
    <dgm:pt modelId="{A803DCAD-BEAE-422D-AC95-B8B9EC4F8AA2}" type="parTrans" cxnId="{A9E0546F-A61A-44C1-928A-0BB08E121CBA}">
      <dgm:prSet/>
      <dgm:spPr/>
      <dgm:t>
        <a:bodyPr/>
        <a:lstStyle/>
        <a:p>
          <a:endParaRPr lang="en-US"/>
        </a:p>
      </dgm:t>
    </dgm:pt>
    <dgm:pt modelId="{EA5A5A0D-584F-431D-B0E1-DDE045961505}" type="sibTrans" cxnId="{A9E0546F-A61A-44C1-928A-0BB08E121CBA}">
      <dgm:prSet/>
      <dgm:spPr/>
      <dgm:t>
        <a:bodyPr/>
        <a:lstStyle/>
        <a:p>
          <a:endParaRPr lang="en-US"/>
        </a:p>
      </dgm:t>
    </dgm:pt>
    <dgm:pt modelId="{93F88B83-CAD7-40B2-82DD-33402A60BD0A}" type="pres">
      <dgm:prSet presAssocID="{03E84124-5069-4D29-96BE-22CC954C7F5D}" presName="cycleMatrixDiagram" presStyleCnt="0">
        <dgm:presLayoutVars>
          <dgm:chMax val="1"/>
          <dgm:dir/>
          <dgm:animLvl val="lvl"/>
          <dgm:resizeHandles val="exact"/>
        </dgm:presLayoutVars>
      </dgm:prSet>
      <dgm:spPr/>
    </dgm:pt>
    <dgm:pt modelId="{9614D29E-DC01-41AC-807E-9046A0F808CD}" type="pres">
      <dgm:prSet presAssocID="{03E84124-5069-4D29-96BE-22CC954C7F5D}" presName="children" presStyleCnt="0"/>
      <dgm:spPr/>
    </dgm:pt>
    <dgm:pt modelId="{A9840217-35E9-4F84-9B79-DA287B7413FF}" type="pres">
      <dgm:prSet presAssocID="{03E84124-5069-4D29-96BE-22CC954C7F5D}" presName="child1group" presStyleCnt="0"/>
      <dgm:spPr/>
    </dgm:pt>
    <dgm:pt modelId="{731E3AE7-1AC8-4863-90F9-1C0980097256}" type="pres">
      <dgm:prSet presAssocID="{03E84124-5069-4D29-96BE-22CC954C7F5D}" presName="child1" presStyleLbl="bgAcc1" presStyleIdx="0" presStyleCnt="4" custScaleX="168029" custScaleY="111390" custLinFactNeighborX="-41833" custLinFactNeighborY="31735"/>
      <dgm:spPr/>
    </dgm:pt>
    <dgm:pt modelId="{8A9738BC-1381-42E5-85AF-99733412E19F}" type="pres">
      <dgm:prSet presAssocID="{03E84124-5069-4D29-96BE-22CC954C7F5D}" presName="child1Text" presStyleLbl="bgAcc1" presStyleIdx="0" presStyleCnt="4">
        <dgm:presLayoutVars>
          <dgm:bulletEnabled val="1"/>
        </dgm:presLayoutVars>
      </dgm:prSet>
      <dgm:spPr/>
    </dgm:pt>
    <dgm:pt modelId="{21E26FD4-4CC8-48DB-B692-1BEE092F911A}" type="pres">
      <dgm:prSet presAssocID="{03E84124-5069-4D29-96BE-22CC954C7F5D}" presName="child2group" presStyleCnt="0"/>
      <dgm:spPr/>
    </dgm:pt>
    <dgm:pt modelId="{1141BAA1-AB59-40F0-A0D5-97482F3BAFDC}" type="pres">
      <dgm:prSet presAssocID="{03E84124-5069-4D29-96BE-22CC954C7F5D}" presName="child2" presStyleLbl="bgAcc1" presStyleIdx="1" presStyleCnt="4" custScaleX="161202" custScaleY="116746" custLinFactNeighborX="28999" custLinFactNeighborY="23341"/>
      <dgm:spPr/>
    </dgm:pt>
    <dgm:pt modelId="{656646D5-92A8-4BCB-9475-AC2585603C27}" type="pres">
      <dgm:prSet presAssocID="{03E84124-5069-4D29-96BE-22CC954C7F5D}" presName="child2Text" presStyleLbl="bgAcc1" presStyleIdx="1" presStyleCnt="4">
        <dgm:presLayoutVars>
          <dgm:bulletEnabled val="1"/>
        </dgm:presLayoutVars>
      </dgm:prSet>
      <dgm:spPr/>
    </dgm:pt>
    <dgm:pt modelId="{B8FC464D-4A42-4048-9CF6-8DED86DA973D}" type="pres">
      <dgm:prSet presAssocID="{03E84124-5069-4D29-96BE-22CC954C7F5D}" presName="child3group" presStyleCnt="0"/>
      <dgm:spPr/>
    </dgm:pt>
    <dgm:pt modelId="{E7063A81-3C40-44D5-A099-91111556E3D9}" type="pres">
      <dgm:prSet presAssocID="{03E84124-5069-4D29-96BE-22CC954C7F5D}" presName="child3" presStyleLbl="bgAcc1" presStyleIdx="2" presStyleCnt="4" custScaleX="175473" custScaleY="129520" custLinFactNeighborX="17816" custLinFactNeighborY="-4095"/>
      <dgm:spPr/>
    </dgm:pt>
    <dgm:pt modelId="{691D793E-D065-4EF1-ABDF-AD68C379DD60}" type="pres">
      <dgm:prSet presAssocID="{03E84124-5069-4D29-96BE-22CC954C7F5D}" presName="child3Text" presStyleLbl="bgAcc1" presStyleIdx="2" presStyleCnt="4">
        <dgm:presLayoutVars>
          <dgm:bulletEnabled val="1"/>
        </dgm:presLayoutVars>
      </dgm:prSet>
      <dgm:spPr/>
    </dgm:pt>
    <dgm:pt modelId="{188B3EEF-39C6-4B94-91DC-01FDB9E10B07}" type="pres">
      <dgm:prSet presAssocID="{03E84124-5069-4D29-96BE-22CC954C7F5D}" presName="child4group" presStyleCnt="0"/>
      <dgm:spPr/>
    </dgm:pt>
    <dgm:pt modelId="{6CF8178A-33AE-4D75-B6C8-30CC82B3B7DC}" type="pres">
      <dgm:prSet presAssocID="{03E84124-5069-4D29-96BE-22CC954C7F5D}" presName="child4" presStyleLbl="bgAcc1" presStyleIdx="3" presStyleCnt="4" custScaleX="193779" custScaleY="124149" custLinFactNeighborX="-38026" custLinFactNeighborY="5302"/>
      <dgm:spPr/>
    </dgm:pt>
    <dgm:pt modelId="{CA5489E6-0685-4D0A-8E0F-CE35D8502B14}" type="pres">
      <dgm:prSet presAssocID="{03E84124-5069-4D29-96BE-22CC954C7F5D}" presName="child4Text" presStyleLbl="bgAcc1" presStyleIdx="3" presStyleCnt="4">
        <dgm:presLayoutVars>
          <dgm:bulletEnabled val="1"/>
        </dgm:presLayoutVars>
      </dgm:prSet>
      <dgm:spPr/>
    </dgm:pt>
    <dgm:pt modelId="{1DDBFB45-A350-449C-921F-B46A4BF3BFF7}" type="pres">
      <dgm:prSet presAssocID="{03E84124-5069-4D29-96BE-22CC954C7F5D}" presName="childPlaceholder" presStyleCnt="0"/>
      <dgm:spPr/>
    </dgm:pt>
    <dgm:pt modelId="{5F923A62-D915-4348-9545-A30E18CC02CB}" type="pres">
      <dgm:prSet presAssocID="{03E84124-5069-4D29-96BE-22CC954C7F5D}" presName="circle" presStyleCnt="0"/>
      <dgm:spPr/>
    </dgm:pt>
    <dgm:pt modelId="{B195EF4B-AD4D-4432-9601-6F29DE735D06}" type="pres">
      <dgm:prSet presAssocID="{03E84124-5069-4D29-96BE-22CC954C7F5D}" presName="quadrant1" presStyleLbl="node1" presStyleIdx="0" presStyleCnt="4">
        <dgm:presLayoutVars>
          <dgm:chMax val="1"/>
          <dgm:bulletEnabled val="1"/>
        </dgm:presLayoutVars>
      </dgm:prSet>
      <dgm:spPr/>
    </dgm:pt>
    <dgm:pt modelId="{7474BD51-09BA-4B43-BE25-3B5D94A05E62}" type="pres">
      <dgm:prSet presAssocID="{03E84124-5069-4D29-96BE-22CC954C7F5D}" presName="quadrant2" presStyleLbl="node1" presStyleIdx="1" presStyleCnt="4">
        <dgm:presLayoutVars>
          <dgm:chMax val="1"/>
          <dgm:bulletEnabled val="1"/>
        </dgm:presLayoutVars>
      </dgm:prSet>
      <dgm:spPr/>
    </dgm:pt>
    <dgm:pt modelId="{300D308C-DE1F-40F2-941A-271B706C2093}" type="pres">
      <dgm:prSet presAssocID="{03E84124-5069-4D29-96BE-22CC954C7F5D}" presName="quadrant3" presStyleLbl="node1" presStyleIdx="2" presStyleCnt="4" custLinFactNeighborX="3062" custLinFactNeighborY="-732">
        <dgm:presLayoutVars>
          <dgm:chMax val="1"/>
          <dgm:bulletEnabled val="1"/>
        </dgm:presLayoutVars>
      </dgm:prSet>
      <dgm:spPr/>
    </dgm:pt>
    <dgm:pt modelId="{1038E06C-FA20-4CB2-AB7A-EAEF06680EF4}" type="pres">
      <dgm:prSet presAssocID="{03E84124-5069-4D29-96BE-22CC954C7F5D}" presName="quadrant4" presStyleLbl="node1" presStyleIdx="3" presStyleCnt="4">
        <dgm:presLayoutVars>
          <dgm:chMax val="1"/>
          <dgm:bulletEnabled val="1"/>
        </dgm:presLayoutVars>
      </dgm:prSet>
      <dgm:spPr/>
    </dgm:pt>
    <dgm:pt modelId="{AA38BF8B-D620-4318-B3C7-B2595FB17D75}" type="pres">
      <dgm:prSet presAssocID="{03E84124-5069-4D29-96BE-22CC954C7F5D}" presName="quadrantPlaceholder" presStyleCnt="0"/>
      <dgm:spPr/>
    </dgm:pt>
    <dgm:pt modelId="{F6F7CBFA-621D-4121-8C0C-22BF21308E34}" type="pres">
      <dgm:prSet presAssocID="{03E84124-5069-4D29-96BE-22CC954C7F5D}" presName="center1" presStyleLbl="fgShp" presStyleIdx="0" presStyleCnt="2"/>
      <dgm:spPr/>
    </dgm:pt>
    <dgm:pt modelId="{BB5730DE-24C8-481A-81E5-9F68069BC1B7}" type="pres">
      <dgm:prSet presAssocID="{03E84124-5069-4D29-96BE-22CC954C7F5D}" presName="center2" presStyleLbl="fgShp" presStyleIdx="1" presStyleCnt="2"/>
      <dgm:spPr/>
    </dgm:pt>
  </dgm:ptLst>
  <dgm:cxnLst>
    <dgm:cxn modelId="{1E3A1306-B401-4D63-86B6-8296F57FBFFA}" type="presOf" srcId="{76B02F0E-AE90-456A-8B46-5327B284DA47}" destId="{E7063A81-3C40-44D5-A099-91111556E3D9}" srcOrd="0" destOrd="0" presId="urn:microsoft.com/office/officeart/2005/8/layout/cycle4"/>
    <dgm:cxn modelId="{82D8C71C-E916-47C3-9FFB-1655F65A5F03}" type="presOf" srcId="{9196F984-2601-423B-ABED-5E53372E19D3}" destId="{CA5489E6-0685-4D0A-8E0F-CE35D8502B14}" srcOrd="1" destOrd="0" presId="urn:microsoft.com/office/officeart/2005/8/layout/cycle4"/>
    <dgm:cxn modelId="{691D4E31-7760-4D06-AEC8-CFC08B1D746E}" srcId="{81B1BBC7-DBB2-4C2E-94D1-C46EA573803C}" destId="{9BE6A9B8-53BD-43F4-8D90-14D5E816731D}" srcOrd="0" destOrd="0" parTransId="{DCA3C40E-7480-4E05-92AE-8E5229ED4A22}" sibTransId="{17166C17-E44E-4F76-8D6F-FA5F5429DF67}"/>
    <dgm:cxn modelId="{BFA6955E-3E28-4CAB-A81C-1410CB495640}" srcId="{147511D6-13E3-4813-B951-23130BF92C87}" destId="{9196F984-2601-423B-ABED-5E53372E19D3}" srcOrd="0" destOrd="0" parTransId="{4E57F15C-5ADA-4F2B-B625-A41171005E84}" sibTransId="{C4CFB2D8-7D44-4780-8F0B-0343AB30593A}"/>
    <dgm:cxn modelId="{B4AED44E-CE9B-4583-A5B3-7085E51DE8F6}" type="presOf" srcId="{9196F984-2601-423B-ABED-5E53372E19D3}" destId="{6CF8178A-33AE-4D75-B6C8-30CC82B3B7DC}" srcOrd="0" destOrd="0" presId="urn:microsoft.com/office/officeart/2005/8/layout/cycle4"/>
    <dgm:cxn modelId="{A9E0546F-A61A-44C1-928A-0BB08E121CBA}" srcId="{147511D6-13E3-4813-B951-23130BF92C87}" destId="{951F9109-3E92-4265-AE32-AAF00B616847}" srcOrd="1" destOrd="0" parTransId="{A803DCAD-BEAE-422D-AC95-B8B9EC4F8AA2}" sibTransId="{EA5A5A0D-584F-431D-B0E1-DDE045961505}"/>
    <dgm:cxn modelId="{5F4B7C73-A294-45EB-AC0D-D9BFB349005F}" type="presOf" srcId="{32BBB29E-A00D-4C68-82EF-295CDB633DC9}" destId="{7474BD51-09BA-4B43-BE25-3B5D94A05E62}" srcOrd="0" destOrd="0" presId="urn:microsoft.com/office/officeart/2005/8/layout/cycle4"/>
    <dgm:cxn modelId="{F7D64454-DD11-4619-A3FA-7D1EFACEB1FD}" type="presOf" srcId="{11536B96-E6FB-40CE-B1B7-A015A841A774}" destId="{1141BAA1-AB59-40F0-A0D5-97482F3BAFDC}" srcOrd="0" destOrd="0" presId="urn:microsoft.com/office/officeart/2005/8/layout/cycle4"/>
    <dgm:cxn modelId="{D092A787-0059-4D1A-B58D-0A23A68DD4FB}" srcId="{E9EE5124-8938-4F1B-8A07-BC4E6542E02A}" destId="{76B02F0E-AE90-456A-8B46-5327B284DA47}" srcOrd="0" destOrd="0" parTransId="{22971042-39BC-4AD6-896B-D529A3860CA6}" sibTransId="{5A9AB192-47A3-465B-80A1-309D7764D05D}"/>
    <dgm:cxn modelId="{F1DD3D88-F6C6-453A-ABCF-67803FB910BF}" type="presOf" srcId="{76B02F0E-AE90-456A-8B46-5327B284DA47}" destId="{691D793E-D065-4EF1-ABDF-AD68C379DD60}" srcOrd="1" destOrd="0" presId="urn:microsoft.com/office/officeart/2005/8/layout/cycle4"/>
    <dgm:cxn modelId="{2509089E-6CF6-4041-A60B-824B992A3BEA}" srcId="{03E84124-5069-4D29-96BE-22CC954C7F5D}" destId="{81B1BBC7-DBB2-4C2E-94D1-C46EA573803C}" srcOrd="0" destOrd="0" parTransId="{F657FCF8-4841-4FF2-9EA9-42A2A6E4DF02}" sibTransId="{F859BB07-4700-42D7-9754-4C581DE0743E}"/>
    <dgm:cxn modelId="{8B1380A5-CD30-40A0-939D-E0A1533D0741}" type="presOf" srcId="{147511D6-13E3-4813-B951-23130BF92C87}" destId="{1038E06C-FA20-4CB2-AB7A-EAEF06680EF4}" srcOrd="0" destOrd="0" presId="urn:microsoft.com/office/officeart/2005/8/layout/cycle4"/>
    <dgm:cxn modelId="{67FAF2B9-786D-4000-9CA2-8E6A045FEA18}" type="presOf" srcId="{951F9109-3E92-4265-AE32-AAF00B616847}" destId="{CA5489E6-0685-4D0A-8E0F-CE35D8502B14}" srcOrd="1" destOrd="1" presId="urn:microsoft.com/office/officeart/2005/8/layout/cycle4"/>
    <dgm:cxn modelId="{571F4CBB-8594-4806-AAB4-DECB0B296D7A}" type="presOf" srcId="{9BE6A9B8-53BD-43F4-8D90-14D5E816731D}" destId="{731E3AE7-1AC8-4863-90F9-1C0980097256}" srcOrd="0" destOrd="0" presId="urn:microsoft.com/office/officeart/2005/8/layout/cycle4"/>
    <dgm:cxn modelId="{B3CE8CBB-842D-4F2C-B2BE-AB303A8AA60F}" type="presOf" srcId="{11536B96-E6FB-40CE-B1B7-A015A841A774}" destId="{656646D5-92A8-4BCB-9475-AC2585603C27}" srcOrd="1" destOrd="0" presId="urn:microsoft.com/office/officeart/2005/8/layout/cycle4"/>
    <dgm:cxn modelId="{3C534BC3-56F3-4A10-B518-82C1214726B0}" type="presOf" srcId="{9BE6A9B8-53BD-43F4-8D90-14D5E816731D}" destId="{8A9738BC-1381-42E5-85AF-99733412E19F}" srcOrd="1" destOrd="0" presId="urn:microsoft.com/office/officeart/2005/8/layout/cycle4"/>
    <dgm:cxn modelId="{D96270CC-E3CB-41A5-97DB-A958AF86B54A}" type="presOf" srcId="{951F9109-3E92-4265-AE32-AAF00B616847}" destId="{6CF8178A-33AE-4D75-B6C8-30CC82B3B7DC}" srcOrd="0" destOrd="1" presId="urn:microsoft.com/office/officeart/2005/8/layout/cycle4"/>
    <dgm:cxn modelId="{5BE617D3-8661-4494-966F-2D2D1A144572}" srcId="{32BBB29E-A00D-4C68-82EF-295CDB633DC9}" destId="{11536B96-E6FB-40CE-B1B7-A015A841A774}" srcOrd="0" destOrd="0" parTransId="{D317A0FF-02F2-43A9-B714-8A5D21B1BD43}" sibTransId="{C057EDD9-2242-416A-8621-ACAC7D8DEA7D}"/>
    <dgm:cxn modelId="{FE4E0AD6-F85B-40A8-813C-50550FB42444}" srcId="{03E84124-5069-4D29-96BE-22CC954C7F5D}" destId="{E9EE5124-8938-4F1B-8A07-BC4E6542E02A}" srcOrd="2" destOrd="0" parTransId="{0E53FC62-A855-49CC-B7FD-E1A6AA225565}" sibTransId="{D6BEEE95-F758-4332-B8E7-EE66487CA0AF}"/>
    <dgm:cxn modelId="{A19B40DE-7BED-48A2-B6BF-F82233DB3EEC}" type="presOf" srcId="{E9EE5124-8938-4F1B-8A07-BC4E6542E02A}" destId="{300D308C-DE1F-40F2-941A-271B706C2093}" srcOrd="0" destOrd="0" presId="urn:microsoft.com/office/officeart/2005/8/layout/cycle4"/>
    <dgm:cxn modelId="{EE0409ED-6417-4E2D-8AC4-B5E4CD7DE55F}" srcId="{03E84124-5069-4D29-96BE-22CC954C7F5D}" destId="{147511D6-13E3-4813-B951-23130BF92C87}" srcOrd="3" destOrd="0" parTransId="{F56FB053-1466-437B-BD3E-8932C1D4D223}" sibTransId="{6E73B216-1B5C-441E-909B-8DAC01191786}"/>
    <dgm:cxn modelId="{C402A7F1-1558-4966-9C8A-1EF7363F7350}" type="presOf" srcId="{81B1BBC7-DBB2-4C2E-94D1-C46EA573803C}" destId="{B195EF4B-AD4D-4432-9601-6F29DE735D06}" srcOrd="0" destOrd="0" presId="urn:microsoft.com/office/officeart/2005/8/layout/cycle4"/>
    <dgm:cxn modelId="{E82ADEF8-7530-4511-B669-5D8BB5740790}" srcId="{03E84124-5069-4D29-96BE-22CC954C7F5D}" destId="{32BBB29E-A00D-4C68-82EF-295CDB633DC9}" srcOrd="1" destOrd="0" parTransId="{13851DC9-EEAC-413D-9D2A-DB756DBC5DD1}" sibTransId="{C51B86C7-6B12-4750-87DC-AC6775D5D426}"/>
    <dgm:cxn modelId="{CF332AFE-C36E-45B8-AA42-AEF87EDB1E19}" type="presOf" srcId="{03E84124-5069-4D29-96BE-22CC954C7F5D}" destId="{93F88B83-CAD7-40B2-82DD-33402A60BD0A}" srcOrd="0" destOrd="0" presId="urn:microsoft.com/office/officeart/2005/8/layout/cycle4"/>
    <dgm:cxn modelId="{F297C5EF-DFE3-4622-BAFF-873206933F1F}" type="presParOf" srcId="{93F88B83-CAD7-40B2-82DD-33402A60BD0A}" destId="{9614D29E-DC01-41AC-807E-9046A0F808CD}" srcOrd="0" destOrd="0" presId="urn:microsoft.com/office/officeart/2005/8/layout/cycle4"/>
    <dgm:cxn modelId="{AE1B2E81-8991-4122-9C6A-5203B500DA88}" type="presParOf" srcId="{9614D29E-DC01-41AC-807E-9046A0F808CD}" destId="{A9840217-35E9-4F84-9B79-DA287B7413FF}" srcOrd="0" destOrd="0" presId="urn:microsoft.com/office/officeart/2005/8/layout/cycle4"/>
    <dgm:cxn modelId="{28E0114A-3029-44EE-A754-E049AB7868D3}" type="presParOf" srcId="{A9840217-35E9-4F84-9B79-DA287B7413FF}" destId="{731E3AE7-1AC8-4863-90F9-1C0980097256}" srcOrd="0" destOrd="0" presId="urn:microsoft.com/office/officeart/2005/8/layout/cycle4"/>
    <dgm:cxn modelId="{97D5123D-0E66-4E91-974C-AB07C9C1D2CB}" type="presParOf" srcId="{A9840217-35E9-4F84-9B79-DA287B7413FF}" destId="{8A9738BC-1381-42E5-85AF-99733412E19F}" srcOrd="1" destOrd="0" presId="urn:microsoft.com/office/officeart/2005/8/layout/cycle4"/>
    <dgm:cxn modelId="{D04E97F0-9E2F-4F6E-B9B8-607D0DEA59D8}" type="presParOf" srcId="{9614D29E-DC01-41AC-807E-9046A0F808CD}" destId="{21E26FD4-4CC8-48DB-B692-1BEE092F911A}" srcOrd="1" destOrd="0" presId="urn:microsoft.com/office/officeart/2005/8/layout/cycle4"/>
    <dgm:cxn modelId="{432CB1F9-5F37-40A4-B17E-1A44F96ED675}" type="presParOf" srcId="{21E26FD4-4CC8-48DB-B692-1BEE092F911A}" destId="{1141BAA1-AB59-40F0-A0D5-97482F3BAFDC}" srcOrd="0" destOrd="0" presId="urn:microsoft.com/office/officeart/2005/8/layout/cycle4"/>
    <dgm:cxn modelId="{D3026255-DFF5-494F-89C9-9037702F3C0C}" type="presParOf" srcId="{21E26FD4-4CC8-48DB-B692-1BEE092F911A}" destId="{656646D5-92A8-4BCB-9475-AC2585603C27}" srcOrd="1" destOrd="0" presId="urn:microsoft.com/office/officeart/2005/8/layout/cycle4"/>
    <dgm:cxn modelId="{19DC93C5-BBF3-40F8-904C-1BE283AB5F05}" type="presParOf" srcId="{9614D29E-DC01-41AC-807E-9046A0F808CD}" destId="{B8FC464D-4A42-4048-9CF6-8DED86DA973D}" srcOrd="2" destOrd="0" presId="urn:microsoft.com/office/officeart/2005/8/layout/cycle4"/>
    <dgm:cxn modelId="{855DC4D2-15E1-442A-A445-D9731B7C2C4C}" type="presParOf" srcId="{B8FC464D-4A42-4048-9CF6-8DED86DA973D}" destId="{E7063A81-3C40-44D5-A099-91111556E3D9}" srcOrd="0" destOrd="0" presId="urn:microsoft.com/office/officeart/2005/8/layout/cycle4"/>
    <dgm:cxn modelId="{F29C129B-4D28-49CE-94B5-14B717F10309}" type="presParOf" srcId="{B8FC464D-4A42-4048-9CF6-8DED86DA973D}" destId="{691D793E-D065-4EF1-ABDF-AD68C379DD60}" srcOrd="1" destOrd="0" presId="urn:microsoft.com/office/officeart/2005/8/layout/cycle4"/>
    <dgm:cxn modelId="{5C357B4F-6A16-4179-9382-8D9E3A0DB577}" type="presParOf" srcId="{9614D29E-DC01-41AC-807E-9046A0F808CD}" destId="{188B3EEF-39C6-4B94-91DC-01FDB9E10B07}" srcOrd="3" destOrd="0" presId="urn:microsoft.com/office/officeart/2005/8/layout/cycle4"/>
    <dgm:cxn modelId="{B567F082-BE5A-4186-A3E3-8708C7642C03}" type="presParOf" srcId="{188B3EEF-39C6-4B94-91DC-01FDB9E10B07}" destId="{6CF8178A-33AE-4D75-B6C8-30CC82B3B7DC}" srcOrd="0" destOrd="0" presId="urn:microsoft.com/office/officeart/2005/8/layout/cycle4"/>
    <dgm:cxn modelId="{5C8741D9-700E-4F24-99D2-9F0534D5E93F}" type="presParOf" srcId="{188B3EEF-39C6-4B94-91DC-01FDB9E10B07}" destId="{CA5489E6-0685-4D0A-8E0F-CE35D8502B14}" srcOrd="1" destOrd="0" presId="urn:microsoft.com/office/officeart/2005/8/layout/cycle4"/>
    <dgm:cxn modelId="{55AE1919-C338-4223-B29B-C01C3B19C1E1}" type="presParOf" srcId="{9614D29E-DC01-41AC-807E-9046A0F808CD}" destId="{1DDBFB45-A350-449C-921F-B46A4BF3BFF7}" srcOrd="4" destOrd="0" presId="urn:microsoft.com/office/officeart/2005/8/layout/cycle4"/>
    <dgm:cxn modelId="{8560843E-EBA5-4D99-86BC-38B7FDC328DA}" type="presParOf" srcId="{93F88B83-CAD7-40B2-82DD-33402A60BD0A}" destId="{5F923A62-D915-4348-9545-A30E18CC02CB}" srcOrd="1" destOrd="0" presId="urn:microsoft.com/office/officeart/2005/8/layout/cycle4"/>
    <dgm:cxn modelId="{C55F54B8-A6CA-476B-9A92-C9E45EA57D35}" type="presParOf" srcId="{5F923A62-D915-4348-9545-A30E18CC02CB}" destId="{B195EF4B-AD4D-4432-9601-6F29DE735D06}" srcOrd="0" destOrd="0" presId="urn:microsoft.com/office/officeart/2005/8/layout/cycle4"/>
    <dgm:cxn modelId="{E884939E-8BB4-4157-8012-66ED8620505F}" type="presParOf" srcId="{5F923A62-D915-4348-9545-A30E18CC02CB}" destId="{7474BD51-09BA-4B43-BE25-3B5D94A05E62}" srcOrd="1" destOrd="0" presId="urn:microsoft.com/office/officeart/2005/8/layout/cycle4"/>
    <dgm:cxn modelId="{E8B70B6C-416B-4547-BB9A-11BDABAE2853}" type="presParOf" srcId="{5F923A62-D915-4348-9545-A30E18CC02CB}" destId="{300D308C-DE1F-40F2-941A-271B706C2093}" srcOrd="2" destOrd="0" presId="urn:microsoft.com/office/officeart/2005/8/layout/cycle4"/>
    <dgm:cxn modelId="{0691A28F-8515-4361-B9F2-129C291F1A03}" type="presParOf" srcId="{5F923A62-D915-4348-9545-A30E18CC02CB}" destId="{1038E06C-FA20-4CB2-AB7A-EAEF06680EF4}" srcOrd="3" destOrd="0" presId="urn:microsoft.com/office/officeart/2005/8/layout/cycle4"/>
    <dgm:cxn modelId="{E8AB48DD-882F-4514-9998-D0F6941C209B}" type="presParOf" srcId="{5F923A62-D915-4348-9545-A30E18CC02CB}" destId="{AA38BF8B-D620-4318-B3C7-B2595FB17D75}" srcOrd="4" destOrd="0" presId="urn:microsoft.com/office/officeart/2005/8/layout/cycle4"/>
    <dgm:cxn modelId="{43992C22-02E4-46C4-864C-B45E174583FC}" type="presParOf" srcId="{93F88B83-CAD7-40B2-82DD-33402A60BD0A}" destId="{F6F7CBFA-621D-4121-8C0C-22BF21308E34}" srcOrd="2" destOrd="0" presId="urn:microsoft.com/office/officeart/2005/8/layout/cycle4"/>
    <dgm:cxn modelId="{36A417AA-DD9C-440D-A559-F8AF9AE89B4F}" type="presParOf" srcId="{93F88B83-CAD7-40B2-82DD-33402A60BD0A}" destId="{BB5730DE-24C8-481A-81E5-9F68069BC1B7}"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79812F-75C2-4059-9DE0-62FDA9147503}" type="doc">
      <dgm:prSet loTypeId="urn:microsoft.com/office/officeart/2005/8/layout/hProcess9" loCatId="process" qsTypeId="urn:microsoft.com/office/officeart/2005/8/quickstyle/simple1" qsCatId="simple" csTypeId="urn:microsoft.com/office/officeart/2005/8/colors/accent1_2" csCatId="accent1" phldr="1"/>
      <dgm:spPr/>
    </dgm:pt>
    <dgm:pt modelId="{F797EABD-E795-45EB-BB5B-2C017081DB1E}">
      <dgm:prSet phldrT="[Text]"/>
      <dgm:spPr>
        <a:solidFill>
          <a:srgbClr val="002060"/>
        </a:solidFill>
      </dgm:spPr>
      <dgm:t>
        <a:bodyPr/>
        <a:lstStyle/>
        <a:p>
          <a:r>
            <a:rPr lang="en-US" dirty="0">
              <a:latin typeface="Arial" panose="020B0604020202020204" pitchFamily="34" charset="0"/>
              <a:cs typeface="Arial" panose="020B0604020202020204" pitchFamily="34" charset="0"/>
            </a:rPr>
            <a:t>XÁC ĐỊNH NĂNG LỰC CẦN ĐÁNH GIÁ</a:t>
          </a:r>
        </a:p>
      </dgm:t>
    </dgm:pt>
    <dgm:pt modelId="{2E33A847-4332-4EA3-BA89-8DCB6DF95A73}" type="parTrans" cxnId="{6A38703D-78AD-4B3C-ACBA-909F12A789B8}">
      <dgm:prSet/>
      <dgm:spPr/>
      <dgm:t>
        <a:bodyPr/>
        <a:lstStyle/>
        <a:p>
          <a:endParaRPr lang="en-US"/>
        </a:p>
      </dgm:t>
    </dgm:pt>
    <dgm:pt modelId="{485FC48A-13F7-4128-9E0D-DA9231586528}" type="sibTrans" cxnId="{6A38703D-78AD-4B3C-ACBA-909F12A789B8}">
      <dgm:prSet/>
      <dgm:spPr/>
      <dgm:t>
        <a:bodyPr/>
        <a:lstStyle/>
        <a:p>
          <a:endParaRPr lang="en-US"/>
        </a:p>
      </dgm:t>
    </dgm:pt>
    <dgm:pt modelId="{C79011B8-132B-4F8B-BA0E-8C58C9E50B16}">
      <dgm:prSet phldrT="[Text]"/>
      <dgm:spPr>
        <a:solidFill>
          <a:srgbClr val="002060"/>
        </a:solidFill>
      </dgm:spPr>
      <dgm:t>
        <a:bodyPr/>
        <a:lstStyle/>
        <a:p>
          <a:r>
            <a:rPr lang="en-US" dirty="0">
              <a:latin typeface="Arial" panose="020B0604020202020204" pitchFamily="34" charset="0"/>
              <a:cs typeface="Arial" panose="020B0604020202020204" pitchFamily="34" charset="0"/>
            </a:rPr>
            <a:t>XÁC ĐỊNH P</a:t>
          </a:r>
          <a:r>
            <a:rPr lang="vi-VN" dirty="0">
              <a:latin typeface="Arial" panose="020B0604020202020204" pitchFamily="34" charset="0"/>
              <a:cs typeface="Arial" panose="020B0604020202020204" pitchFamily="34" charset="0"/>
            </a:rPr>
            <a:t>HƯƠNG PHÁ</a:t>
          </a:r>
          <a:r>
            <a:rPr lang="en-US" dirty="0">
              <a:latin typeface="Arial" panose="020B0604020202020204" pitchFamily="34" charset="0"/>
              <a:cs typeface="Arial" panose="020B0604020202020204" pitchFamily="34" charset="0"/>
            </a:rPr>
            <a:t>P ĐÁNH GIÁ </a:t>
          </a:r>
        </a:p>
      </dgm:t>
    </dgm:pt>
    <dgm:pt modelId="{1636DF80-AFF7-4503-A7C8-796CEA3B1EED}" type="parTrans" cxnId="{C98FFCCE-B6A9-4190-9E98-5664A6F824A2}">
      <dgm:prSet/>
      <dgm:spPr/>
      <dgm:t>
        <a:bodyPr/>
        <a:lstStyle/>
        <a:p>
          <a:endParaRPr lang="en-US"/>
        </a:p>
      </dgm:t>
    </dgm:pt>
    <dgm:pt modelId="{22148114-96A6-4481-943F-27F728C8271B}" type="sibTrans" cxnId="{C98FFCCE-B6A9-4190-9E98-5664A6F824A2}">
      <dgm:prSet/>
      <dgm:spPr/>
      <dgm:t>
        <a:bodyPr/>
        <a:lstStyle/>
        <a:p>
          <a:endParaRPr lang="en-US"/>
        </a:p>
      </dgm:t>
    </dgm:pt>
    <dgm:pt modelId="{6EA99185-761F-4DB9-896F-2B78E77F8834}">
      <dgm:prSet phldrT="[Text]"/>
      <dgm:spPr>
        <a:solidFill>
          <a:srgbClr val="002060"/>
        </a:solidFill>
      </dgm:spPr>
      <dgm:t>
        <a:bodyPr/>
        <a:lstStyle/>
        <a:p>
          <a:r>
            <a:rPr lang="en-US" dirty="0">
              <a:latin typeface="Arial" panose="020B0604020202020204" pitchFamily="34" charset="0"/>
              <a:cs typeface="Arial" panose="020B0604020202020204" pitchFamily="34" charset="0"/>
            </a:rPr>
            <a:t>XÁC ĐỊNH CÔNG CỤ ĐÁNH GIÁ </a:t>
          </a:r>
        </a:p>
      </dgm:t>
    </dgm:pt>
    <dgm:pt modelId="{A9F573A5-5B41-4085-9F5F-25D3F92C65D4}" type="parTrans" cxnId="{B76C1080-445D-4E3C-8C28-A23F6FAEF630}">
      <dgm:prSet/>
      <dgm:spPr/>
      <dgm:t>
        <a:bodyPr/>
        <a:lstStyle/>
        <a:p>
          <a:endParaRPr lang="en-US"/>
        </a:p>
      </dgm:t>
    </dgm:pt>
    <dgm:pt modelId="{08B03FC4-1BAE-402A-826F-410643EC009B}" type="sibTrans" cxnId="{B76C1080-445D-4E3C-8C28-A23F6FAEF630}">
      <dgm:prSet/>
      <dgm:spPr/>
      <dgm:t>
        <a:bodyPr/>
        <a:lstStyle/>
        <a:p>
          <a:endParaRPr lang="en-US"/>
        </a:p>
      </dgm:t>
    </dgm:pt>
    <dgm:pt modelId="{3BAA5021-FEE9-4C53-BCB4-7680F10B8E10}">
      <dgm:prSet phldrT="[Text]"/>
      <dgm:spPr>
        <a:solidFill>
          <a:srgbClr val="002060"/>
        </a:solidFill>
      </dgm:spPr>
      <dgm:t>
        <a:bodyPr/>
        <a:lstStyle/>
        <a:p>
          <a:r>
            <a:rPr lang="en-US" dirty="0">
              <a:latin typeface="Arial" panose="020B0604020202020204" pitchFamily="34" charset="0"/>
              <a:cs typeface="Arial" panose="020B0604020202020204" pitchFamily="34" charset="0"/>
            </a:rPr>
            <a:t>LẬP BẢNG MA TRẬN ĐÁNH GIÁ </a:t>
          </a:r>
        </a:p>
      </dgm:t>
    </dgm:pt>
    <dgm:pt modelId="{FDEF838D-0AF3-48D0-BF2F-071D6BFE4388}" type="parTrans" cxnId="{21B89F76-84C7-4AE9-A1A1-930D2D72E998}">
      <dgm:prSet/>
      <dgm:spPr/>
      <dgm:t>
        <a:bodyPr/>
        <a:lstStyle/>
        <a:p>
          <a:endParaRPr lang="en-US"/>
        </a:p>
      </dgm:t>
    </dgm:pt>
    <dgm:pt modelId="{5556DC47-0D99-45A8-B82A-E922B0B9723F}" type="sibTrans" cxnId="{21B89F76-84C7-4AE9-A1A1-930D2D72E998}">
      <dgm:prSet/>
      <dgm:spPr/>
      <dgm:t>
        <a:bodyPr/>
        <a:lstStyle/>
        <a:p>
          <a:endParaRPr lang="en-US"/>
        </a:p>
      </dgm:t>
    </dgm:pt>
    <dgm:pt modelId="{BDD672E5-5929-44A1-BDBB-631FAD4DB7E8}">
      <dgm:prSet phldrT="[Text]"/>
      <dgm:spPr>
        <a:solidFill>
          <a:srgbClr val="002060"/>
        </a:solidFill>
      </dgm:spPr>
      <dgm:t>
        <a:bodyPr/>
        <a:lstStyle/>
        <a:p>
          <a:r>
            <a:rPr lang="en-US" dirty="0">
              <a:latin typeface="Arial" panose="020B0604020202020204" pitchFamily="34" charset="0"/>
              <a:cs typeface="Arial" panose="020B0604020202020204" pitchFamily="34" charset="0"/>
            </a:rPr>
            <a:t>XÁC ĐỊNH THỜI ĐIỂM ĐÁNH GIÁ </a:t>
          </a:r>
        </a:p>
      </dgm:t>
    </dgm:pt>
    <dgm:pt modelId="{FFA2EEEA-B153-487A-9695-E4005E0CD51F}" type="parTrans" cxnId="{58B3494C-2617-4977-8E18-58E38D89246F}">
      <dgm:prSet/>
      <dgm:spPr/>
      <dgm:t>
        <a:bodyPr/>
        <a:lstStyle/>
        <a:p>
          <a:endParaRPr lang="en-US"/>
        </a:p>
      </dgm:t>
    </dgm:pt>
    <dgm:pt modelId="{134CF032-B0D9-4AFA-A306-946E878B326B}" type="sibTrans" cxnId="{58B3494C-2617-4977-8E18-58E38D89246F}">
      <dgm:prSet/>
      <dgm:spPr/>
      <dgm:t>
        <a:bodyPr/>
        <a:lstStyle/>
        <a:p>
          <a:endParaRPr lang="en-US"/>
        </a:p>
      </dgm:t>
    </dgm:pt>
    <dgm:pt modelId="{D5F6B053-1680-40B0-869C-0E0853118AD9}" type="pres">
      <dgm:prSet presAssocID="{6279812F-75C2-4059-9DE0-62FDA9147503}" presName="CompostProcess" presStyleCnt="0">
        <dgm:presLayoutVars>
          <dgm:dir/>
          <dgm:resizeHandles val="exact"/>
        </dgm:presLayoutVars>
      </dgm:prSet>
      <dgm:spPr/>
    </dgm:pt>
    <dgm:pt modelId="{4F75135B-543C-4198-BF3F-8391666B7332}" type="pres">
      <dgm:prSet presAssocID="{6279812F-75C2-4059-9DE0-62FDA9147503}" presName="arrow" presStyleLbl="bgShp" presStyleIdx="0" presStyleCnt="1" custLinFactNeighborX="8372" custLinFactNeighborY="-8897"/>
      <dgm:spPr/>
    </dgm:pt>
    <dgm:pt modelId="{A85EF950-0199-45F9-84DB-3F3F76B7D6AD}" type="pres">
      <dgm:prSet presAssocID="{6279812F-75C2-4059-9DE0-62FDA9147503}" presName="linearProcess" presStyleCnt="0"/>
      <dgm:spPr/>
    </dgm:pt>
    <dgm:pt modelId="{1C9BAA08-C2CC-4039-AA7F-AEC24E9FE672}" type="pres">
      <dgm:prSet presAssocID="{F797EABD-E795-45EB-BB5B-2C017081DB1E}" presName="textNode" presStyleLbl="node1" presStyleIdx="0" presStyleCnt="5">
        <dgm:presLayoutVars>
          <dgm:bulletEnabled val="1"/>
        </dgm:presLayoutVars>
      </dgm:prSet>
      <dgm:spPr/>
    </dgm:pt>
    <dgm:pt modelId="{A9066254-B6DF-4113-8548-B61D26BACA86}" type="pres">
      <dgm:prSet presAssocID="{485FC48A-13F7-4128-9E0D-DA9231586528}" presName="sibTrans" presStyleCnt="0"/>
      <dgm:spPr/>
    </dgm:pt>
    <dgm:pt modelId="{E327B03D-7046-4F7C-9951-950AB0C8C86E}" type="pres">
      <dgm:prSet presAssocID="{C79011B8-132B-4F8B-BA0E-8C58C9E50B16}" presName="textNode" presStyleLbl="node1" presStyleIdx="1" presStyleCnt="5">
        <dgm:presLayoutVars>
          <dgm:bulletEnabled val="1"/>
        </dgm:presLayoutVars>
      </dgm:prSet>
      <dgm:spPr/>
    </dgm:pt>
    <dgm:pt modelId="{34EC05FA-4CA3-46A2-A19C-CEEBB638E425}" type="pres">
      <dgm:prSet presAssocID="{22148114-96A6-4481-943F-27F728C8271B}" presName="sibTrans" presStyleCnt="0"/>
      <dgm:spPr/>
    </dgm:pt>
    <dgm:pt modelId="{FE9BFD7B-EBA2-40AE-8E6F-6BC233F35ACF}" type="pres">
      <dgm:prSet presAssocID="{6EA99185-761F-4DB9-896F-2B78E77F8834}" presName="textNode" presStyleLbl="node1" presStyleIdx="2" presStyleCnt="5">
        <dgm:presLayoutVars>
          <dgm:bulletEnabled val="1"/>
        </dgm:presLayoutVars>
      </dgm:prSet>
      <dgm:spPr/>
    </dgm:pt>
    <dgm:pt modelId="{92507B66-6D85-4275-B0E6-2A746DB97BC4}" type="pres">
      <dgm:prSet presAssocID="{08B03FC4-1BAE-402A-826F-410643EC009B}" presName="sibTrans" presStyleCnt="0"/>
      <dgm:spPr/>
    </dgm:pt>
    <dgm:pt modelId="{338D5296-7595-4C72-90FE-655B9A7066E6}" type="pres">
      <dgm:prSet presAssocID="{BDD672E5-5929-44A1-BDBB-631FAD4DB7E8}" presName="textNode" presStyleLbl="node1" presStyleIdx="3" presStyleCnt="5">
        <dgm:presLayoutVars>
          <dgm:bulletEnabled val="1"/>
        </dgm:presLayoutVars>
      </dgm:prSet>
      <dgm:spPr/>
    </dgm:pt>
    <dgm:pt modelId="{4561B347-E450-445C-AD44-46F3696F8164}" type="pres">
      <dgm:prSet presAssocID="{134CF032-B0D9-4AFA-A306-946E878B326B}" presName="sibTrans" presStyleCnt="0"/>
      <dgm:spPr/>
    </dgm:pt>
    <dgm:pt modelId="{BD001E4B-2C67-4656-8549-0869EDFA4CF1}" type="pres">
      <dgm:prSet presAssocID="{3BAA5021-FEE9-4C53-BCB4-7680F10B8E10}" presName="textNode" presStyleLbl="node1" presStyleIdx="4" presStyleCnt="5">
        <dgm:presLayoutVars>
          <dgm:bulletEnabled val="1"/>
        </dgm:presLayoutVars>
      </dgm:prSet>
      <dgm:spPr/>
    </dgm:pt>
  </dgm:ptLst>
  <dgm:cxnLst>
    <dgm:cxn modelId="{6A38703D-78AD-4B3C-ACBA-909F12A789B8}" srcId="{6279812F-75C2-4059-9DE0-62FDA9147503}" destId="{F797EABD-E795-45EB-BB5B-2C017081DB1E}" srcOrd="0" destOrd="0" parTransId="{2E33A847-4332-4EA3-BA89-8DCB6DF95A73}" sibTransId="{485FC48A-13F7-4128-9E0D-DA9231586528}"/>
    <dgm:cxn modelId="{05F04F40-8156-425A-A766-F6A468140D47}" type="presOf" srcId="{BDD672E5-5929-44A1-BDBB-631FAD4DB7E8}" destId="{338D5296-7595-4C72-90FE-655B9A7066E6}" srcOrd="0" destOrd="0" presId="urn:microsoft.com/office/officeart/2005/8/layout/hProcess9"/>
    <dgm:cxn modelId="{58B3494C-2617-4977-8E18-58E38D89246F}" srcId="{6279812F-75C2-4059-9DE0-62FDA9147503}" destId="{BDD672E5-5929-44A1-BDBB-631FAD4DB7E8}" srcOrd="3" destOrd="0" parTransId="{FFA2EEEA-B153-487A-9695-E4005E0CD51F}" sibTransId="{134CF032-B0D9-4AFA-A306-946E878B326B}"/>
    <dgm:cxn modelId="{D81EB270-EF4C-4938-BDDF-5DE1EA860C33}" type="presOf" srcId="{F797EABD-E795-45EB-BB5B-2C017081DB1E}" destId="{1C9BAA08-C2CC-4039-AA7F-AEC24E9FE672}" srcOrd="0" destOrd="0" presId="urn:microsoft.com/office/officeart/2005/8/layout/hProcess9"/>
    <dgm:cxn modelId="{21B89F76-84C7-4AE9-A1A1-930D2D72E998}" srcId="{6279812F-75C2-4059-9DE0-62FDA9147503}" destId="{3BAA5021-FEE9-4C53-BCB4-7680F10B8E10}" srcOrd="4" destOrd="0" parTransId="{FDEF838D-0AF3-48D0-BF2F-071D6BFE4388}" sibTransId="{5556DC47-0D99-45A8-B82A-E922B0B9723F}"/>
    <dgm:cxn modelId="{B76C1080-445D-4E3C-8C28-A23F6FAEF630}" srcId="{6279812F-75C2-4059-9DE0-62FDA9147503}" destId="{6EA99185-761F-4DB9-896F-2B78E77F8834}" srcOrd="2" destOrd="0" parTransId="{A9F573A5-5B41-4085-9F5F-25D3F92C65D4}" sibTransId="{08B03FC4-1BAE-402A-826F-410643EC009B}"/>
    <dgm:cxn modelId="{EB175A94-33D2-4E10-ABB0-AECA314FB7F9}" type="presOf" srcId="{6279812F-75C2-4059-9DE0-62FDA9147503}" destId="{D5F6B053-1680-40B0-869C-0E0853118AD9}" srcOrd="0" destOrd="0" presId="urn:microsoft.com/office/officeart/2005/8/layout/hProcess9"/>
    <dgm:cxn modelId="{CDEDEBA6-BC65-4B8C-B189-E47B55DFB12B}" type="presOf" srcId="{6EA99185-761F-4DB9-896F-2B78E77F8834}" destId="{FE9BFD7B-EBA2-40AE-8E6F-6BC233F35ACF}" srcOrd="0" destOrd="0" presId="urn:microsoft.com/office/officeart/2005/8/layout/hProcess9"/>
    <dgm:cxn modelId="{C98FFCCE-B6A9-4190-9E98-5664A6F824A2}" srcId="{6279812F-75C2-4059-9DE0-62FDA9147503}" destId="{C79011B8-132B-4F8B-BA0E-8C58C9E50B16}" srcOrd="1" destOrd="0" parTransId="{1636DF80-AFF7-4503-A7C8-796CEA3B1EED}" sibTransId="{22148114-96A6-4481-943F-27F728C8271B}"/>
    <dgm:cxn modelId="{1D8BC6DE-D90A-4A24-AF7D-28EE5D70B6E2}" type="presOf" srcId="{3BAA5021-FEE9-4C53-BCB4-7680F10B8E10}" destId="{BD001E4B-2C67-4656-8549-0869EDFA4CF1}" srcOrd="0" destOrd="0" presId="urn:microsoft.com/office/officeart/2005/8/layout/hProcess9"/>
    <dgm:cxn modelId="{D9291BE8-8E25-49A0-84F5-67BCE25C8EB0}" type="presOf" srcId="{C79011B8-132B-4F8B-BA0E-8C58C9E50B16}" destId="{E327B03D-7046-4F7C-9951-950AB0C8C86E}" srcOrd="0" destOrd="0" presId="urn:microsoft.com/office/officeart/2005/8/layout/hProcess9"/>
    <dgm:cxn modelId="{DE5E86DB-9AF0-40E5-92B8-8B3E03952F9D}" type="presParOf" srcId="{D5F6B053-1680-40B0-869C-0E0853118AD9}" destId="{4F75135B-543C-4198-BF3F-8391666B7332}" srcOrd="0" destOrd="0" presId="urn:microsoft.com/office/officeart/2005/8/layout/hProcess9"/>
    <dgm:cxn modelId="{12BCB0FE-A22B-4318-9B6E-4897601B1EEC}" type="presParOf" srcId="{D5F6B053-1680-40B0-869C-0E0853118AD9}" destId="{A85EF950-0199-45F9-84DB-3F3F76B7D6AD}" srcOrd="1" destOrd="0" presId="urn:microsoft.com/office/officeart/2005/8/layout/hProcess9"/>
    <dgm:cxn modelId="{E50D2256-8AFE-44D8-837C-9377C783074C}" type="presParOf" srcId="{A85EF950-0199-45F9-84DB-3F3F76B7D6AD}" destId="{1C9BAA08-C2CC-4039-AA7F-AEC24E9FE672}" srcOrd="0" destOrd="0" presId="urn:microsoft.com/office/officeart/2005/8/layout/hProcess9"/>
    <dgm:cxn modelId="{81EB9EF1-1563-410A-BFCD-2C9AA38E68B4}" type="presParOf" srcId="{A85EF950-0199-45F9-84DB-3F3F76B7D6AD}" destId="{A9066254-B6DF-4113-8548-B61D26BACA86}" srcOrd="1" destOrd="0" presId="urn:microsoft.com/office/officeart/2005/8/layout/hProcess9"/>
    <dgm:cxn modelId="{00AC099B-09D9-4F39-B165-9284AFA696E8}" type="presParOf" srcId="{A85EF950-0199-45F9-84DB-3F3F76B7D6AD}" destId="{E327B03D-7046-4F7C-9951-950AB0C8C86E}" srcOrd="2" destOrd="0" presId="urn:microsoft.com/office/officeart/2005/8/layout/hProcess9"/>
    <dgm:cxn modelId="{45A151C5-C963-4DBE-8707-80EEB80BE3F9}" type="presParOf" srcId="{A85EF950-0199-45F9-84DB-3F3F76B7D6AD}" destId="{34EC05FA-4CA3-46A2-A19C-CEEBB638E425}" srcOrd="3" destOrd="0" presId="urn:microsoft.com/office/officeart/2005/8/layout/hProcess9"/>
    <dgm:cxn modelId="{8819748A-9DDD-42AF-A981-718641759CFA}" type="presParOf" srcId="{A85EF950-0199-45F9-84DB-3F3F76B7D6AD}" destId="{FE9BFD7B-EBA2-40AE-8E6F-6BC233F35ACF}" srcOrd="4" destOrd="0" presId="urn:microsoft.com/office/officeart/2005/8/layout/hProcess9"/>
    <dgm:cxn modelId="{4674F867-A5EB-4A67-9F9B-FE48C2101D4E}" type="presParOf" srcId="{A85EF950-0199-45F9-84DB-3F3F76B7D6AD}" destId="{92507B66-6D85-4275-B0E6-2A746DB97BC4}" srcOrd="5" destOrd="0" presId="urn:microsoft.com/office/officeart/2005/8/layout/hProcess9"/>
    <dgm:cxn modelId="{73934A57-44C6-4FB1-B717-CDCD4014FE4D}" type="presParOf" srcId="{A85EF950-0199-45F9-84DB-3F3F76B7D6AD}" destId="{338D5296-7595-4C72-90FE-655B9A7066E6}" srcOrd="6" destOrd="0" presId="urn:microsoft.com/office/officeart/2005/8/layout/hProcess9"/>
    <dgm:cxn modelId="{855218F2-28D2-4155-B282-02B4D9F0E1AF}" type="presParOf" srcId="{A85EF950-0199-45F9-84DB-3F3F76B7D6AD}" destId="{4561B347-E450-445C-AD44-46F3696F8164}" srcOrd="7" destOrd="0" presId="urn:microsoft.com/office/officeart/2005/8/layout/hProcess9"/>
    <dgm:cxn modelId="{C2420049-08C4-453E-9727-290B979912FD}" type="presParOf" srcId="{A85EF950-0199-45F9-84DB-3F3F76B7D6AD}" destId="{BD001E4B-2C67-4656-8549-0869EDFA4CF1}"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063A81-3C40-44D5-A099-91111556E3D9}">
      <dsp:nvSpPr>
        <dsp:cNvPr id="0" name=""/>
        <dsp:cNvSpPr/>
      </dsp:nvSpPr>
      <dsp:spPr>
        <a:xfrm>
          <a:off x="4499265" y="2894002"/>
          <a:ext cx="4082026" cy="1951755"/>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r" defTabSz="1066800">
            <a:lnSpc>
              <a:spcPct val="90000"/>
            </a:lnSpc>
            <a:spcBef>
              <a:spcPct val="0"/>
            </a:spcBef>
            <a:spcAft>
              <a:spcPts val="0"/>
            </a:spcAft>
            <a:buFont typeface="Arial" panose="020B0604020202020204" pitchFamily="34" charset="0"/>
            <a:buNone/>
          </a:pPr>
          <a:r>
            <a:rPr lang="en-US" sz="2400" b="1" kern="1200"/>
            <a:t>* </a:t>
          </a:r>
          <a:r>
            <a:rPr lang="vi-VN" sz="2400" b="1" kern="1200"/>
            <a:t>Đảm bảo phù</a:t>
          </a:r>
          <a:r>
            <a:rPr lang="en-US" sz="2400" b="1" kern="1200"/>
            <a:t> </a:t>
          </a:r>
          <a:r>
            <a:rPr lang="vi-VN" sz="2400" b="1" kern="1200"/>
            <a:t>hợp với đặc thù môn học </a:t>
          </a:r>
          <a:endParaRPr lang="en-US" sz="1400" kern="1200" dirty="0"/>
        </a:p>
      </dsp:txBody>
      <dsp:txXfrm>
        <a:off x="5766747" y="3424815"/>
        <a:ext cx="2771670" cy="1378068"/>
      </dsp:txXfrm>
    </dsp:sp>
    <dsp:sp modelId="{6CF8178A-33AE-4D75-B6C8-30CC82B3B7DC}">
      <dsp:nvSpPr>
        <dsp:cNvPr id="0" name=""/>
        <dsp:cNvSpPr/>
      </dsp:nvSpPr>
      <dsp:spPr>
        <a:xfrm>
          <a:off x="0" y="2996179"/>
          <a:ext cx="4507879" cy="1870819"/>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66800">
            <a:lnSpc>
              <a:spcPct val="90000"/>
            </a:lnSpc>
            <a:spcBef>
              <a:spcPct val="0"/>
            </a:spcBef>
            <a:spcAft>
              <a:spcPct val="15000"/>
            </a:spcAft>
            <a:buFontTx/>
            <a:buNone/>
          </a:pPr>
          <a:r>
            <a:rPr lang="en-US" sz="2400" b="1" kern="1200" dirty="0"/>
            <a:t>* </a:t>
          </a:r>
          <a:r>
            <a:rPr lang="vi-VN" sz="2400" b="1" kern="1200" dirty="0"/>
            <a:t>Đảm bảo đánh</a:t>
          </a:r>
          <a:endParaRPr lang="en-US" sz="2400" kern="1200" dirty="0"/>
        </a:p>
        <a:p>
          <a:pPr marL="228600" lvl="1" indent="-228600" algn="l" defTabSz="1066800">
            <a:lnSpc>
              <a:spcPct val="90000"/>
            </a:lnSpc>
            <a:spcBef>
              <a:spcPct val="0"/>
            </a:spcBef>
            <a:spcAft>
              <a:spcPct val="15000"/>
            </a:spcAft>
            <a:buFontTx/>
            <a:buNone/>
          </a:pPr>
          <a:r>
            <a:rPr lang="vi-VN" sz="2400" b="1" kern="1200" dirty="0"/>
            <a:t> giá trong bối cảnh thực tiễn</a:t>
          </a:r>
          <a:endParaRPr lang="en-US" sz="2400" kern="1200" dirty="0"/>
        </a:p>
      </dsp:txBody>
      <dsp:txXfrm>
        <a:off x="41096" y="3504979"/>
        <a:ext cx="3073323" cy="1320922"/>
      </dsp:txXfrm>
    </dsp:sp>
    <dsp:sp modelId="{1141BAA1-AB59-40F0-A0D5-97482F3BAFDC}">
      <dsp:nvSpPr>
        <dsp:cNvPr id="0" name=""/>
        <dsp:cNvSpPr/>
      </dsp:nvSpPr>
      <dsp:spPr>
        <a:xfrm>
          <a:off x="4831251" y="201493"/>
          <a:ext cx="3750040" cy="1759262"/>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r" defTabSz="1066800">
            <a:lnSpc>
              <a:spcPct val="90000"/>
            </a:lnSpc>
            <a:spcBef>
              <a:spcPct val="0"/>
            </a:spcBef>
            <a:spcAft>
              <a:spcPct val="15000"/>
            </a:spcAft>
            <a:buFontTx/>
            <a:buNone/>
          </a:pPr>
          <a:r>
            <a:rPr lang="en-US" sz="2400" b="1" kern="1200"/>
            <a:t>*</a:t>
          </a:r>
          <a:r>
            <a:rPr lang="vi-VN" sz="2400" b="1" kern="1200"/>
            <a:t>Đảm </a:t>
          </a:r>
          <a:r>
            <a:rPr lang="vi-VN" sz="2400" b="1" kern="1200" dirty="0"/>
            <a:t>bảo tính phát triển </a:t>
          </a:r>
          <a:endParaRPr lang="en-US" sz="2400" kern="1200" dirty="0"/>
        </a:p>
      </dsp:txBody>
      <dsp:txXfrm>
        <a:off x="5994908" y="240138"/>
        <a:ext cx="2547738" cy="1242156"/>
      </dsp:txXfrm>
    </dsp:sp>
    <dsp:sp modelId="{731E3AE7-1AC8-4863-90F9-1C0980097256}">
      <dsp:nvSpPr>
        <dsp:cNvPr id="0" name=""/>
        <dsp:cNvSpPr/>
      </dsp:nvSpPr>
      <dsp:spPr>
        <a:xfrm>
          <a:off x="0" y="368338"/>
          <a:ext cx="3908857" cy="1678552"/>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66800">
            <a:lnSpc>
              <a:spcPct val="90000"/>
            </a:lnSpc>
            <a:spcBef>
              <a:spcPct val="0"/>
            </a:spcBef>
            <a:spcAft>
              <a:spcPct val="15000"/>
            </a:spcAft>
            <a:buFontTx/>
            <a:buNone/>
          </a:pPr>
          <a:r>
            <a:rPr lang="en-US" sz="2400" b="1" kern="1200" dirty="0"/>
            <a:t>* </a:t>
          </a:r>
          <a:r>
            <a:rPr lang="vi-VN" sz="2400" b="1" kern="1200" dirty="0"/>
            <a:t>Đảm bảo tính toàn diện và tính linh hoạt </a:t>
          </a:r>
          <a:endParaRPr lang="en-US" sz="2400" kern="1200" dirty="0"/>
        </a:p>
      </dsp:txBody>
      <dsp:txXfrm>
        <a:off x="36872" y="405210"/>
        <a:ext cx="2662456" cy="1185170"/>
      </dsp:txXfrm>
    </dsp:sp>
    <dsp:sp modelId="{B195EF4B-AD4D-4432-9601-6F29DE735D06}">
      <dsp:nvSpPr>
        <dsp:cNvPr id="0" name=""/>
        <dsp:cNvSpPr/>
      </dsp:nvSpPr>
      <dsp:spPr>
        <a:xfrm>
          <a:off x="2204511" y="292480"/>
          <a:ext cx="2039043" cy="2039043"/>
        </a:xfrm>
        <a:prstGeom prst="pieWedg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4264" tIns="334264" rIns="334264" bIns="334264" numCol="1" spcCol="1270" anchor="ctr" anchorCtr="0">
          <a:noAutofit/>
        </a:bodyPr>
        <a:lstStyle/>
        <a:p>
          <a:pPr marL="0" lvl="0" indent="0" algn="ctr" defTabSz="2089150">
            <a:lnSpc>
              <a:spcPct val="90000"/>
            </a:lnSpc>
            <a:spcBef>
              <a:spcPct val="0"/>
            </a:spcBef>
            <a:spcAft>
              <a:spcPct val="35000"/>
            </a:spcAft>
            <a:buNone/>
          </a:pPr>
          <a:r>
            <a:rPr lang="en-US" sz="4700" kern="1200" dirty="0"/>
            <a:t>1</a:t>
          </a:r>
        </a:p>
      </dsp:txBody>
      <dsp:txXfrm>
        <a:off x="2801733" y="889702"/>
        <a:ext cx="1441821" cy="1441821"/>
      </dsp:txXfrm>
    </dsp:sp>
    <dsp:sp modelId="{7474BD51-09BA-4B43-BE25-3B5D94A05E62}">
      <dsp:nvSpPr>
        <dsp:cNvPr id="0" name=""/>
        <dsp:cNvSpPr/>
      </dsp:nvSpPr>
      <dsp:spPr>
        <a:xfrm rot="5400000">
          <a:off x="4337737" y="292480"/>
          <a:ext cx="2039043" cy="2039043"/>
        </a:xfrm>
        <a:prstGeom prst="pieWedg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4264" tIns="334264" rIns="334264" bIns="334264" numCol="1" spcCol="1270" anchor="ctr" anchorCtr="0">
          <a:noAutofit/>
        </a:bodyPr>
        <a:lstStyle/>
        <a:p>
          <a:pPr marL="0" lvl="0" indent="0" algn="ctr" defTabSz="2089150">
            <a:lnSpc>
              <a:spcPct val="90000"/>
            </a:lnSpc>
            <a:spcBef>
              <a:spcPct val="0"/>
            </a:spcBef>
            <a:spcAft>
              <a:spcPct val="35000"/>
            </a:spcAft>
            <a:buNone/>
          </a:pPr>
          <a:r>
            <a:rPr lang="en-US" sz="4700" kern="1200" dirty="0"/>
            <a:t>2</a:t>
          </a:r>
        </a:p>
      </dsp:txBody>
      <dsp:txXfrm rot="-5400000">
        <a:off x="4337737" y="889702"/>
        <a:ext cx="1441821" cy="1441821"/>
      </dsp:txXfrm>
    </dsp:sp>
    <dsp:sp modelId="{300D308C-DE1F-40F2-941A-271B706C2093}">
      <dsp:nvSpPr>
        <dsp:cNvPr id="0" name=""/>
        <dsp:cNvSpPr/>
      </dsp:nvSpPr>
      <dsp:spPr>
        <a:xfrm rot="10800000">
          <a:off x="4400172" y="2410780"/>
          <a:ext cx="2039043" cy="2039043"/>
        </a:xfrm>
        <a:prstGeom prst="pieWedg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4264" tIns="334264" rIns="334264" bIns="334264" numCol="1" spcCol="1270" anchor="ctr" anchorCtr="0">
          <a:noAutofit/>
        </a:bodyPr>
        <a:lstStyle/>
        <a:p>
          <a:pPr marL="0" lvl="0" indent="0" algn="ctr" defTabSz="2089150">
            <a:lnSpc>
              <a:spcPct val="90000"/>
            </a:lnSpc>
            <a:spcBef>
              <a:spcPct val="0"/>
            </a:spcBef>
            <a:spcAft>
              <a:spcPct val="35000"/>
            </a:spcAft>
            <a:buNone/>
          </a:pPr>
          <a:r>
            <a:rPr lang="en-US" sz="4700" kern="1200" dirty="0"/>
            <a:t>4</a:t>
          </a:r>
        </a:p>
      </dsp:txBody>
      <dsp:txXfrm rot="10800000">
        <a:off x="4400172" y="2410780"/>
        <a:ext cx="1441821" cy="1441821"/>
      </dsp:txXfrm>
    </dsp:sp>
    <dsp:sp modelId="{1038E06C-FA20-4CB2-AB7A-EAEF06680EF4}">
      <dsp:nvSpPr>
        <dsp:cNvPr id="0" name=""/>
        <dsp:cNvSpPr/>
      </dsp:nvSpPr>
      <dsp:spPr>
        <a:xfrm rot="16200000">
          <a:off x="2204511" y="2425706"/>
          <a:ext cx="2039043" cy="2039043"/>
        </a:xfrm>
        <a:prstGeom prst="pieWedg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4264" tIns="334264" rIns="334264" bIns="334264" numCol="1" spcCol="1270" anchor="ctr" anchorCtr="0">
          <a:noAutofit/>
        </a:bodyPr>
        <a:lstStyle/>
        <a:p>
          <a:pPr marL="0" lvl="0" indent="0" algn="ctr" defTabSz="2089150">
            <a:lnSpc>
              <a:spcPct val="90000"/>
            </a:lnSpc>
            <a:spcBef>
              <a:spcPct val="0"/>
            </a:spcBef>
            <a:spcAft>
              <a:spcPct val="35000"/>
            </a:spcAft>
            <a:buNone/>
          </a:pPr>
          <a:r>
            <a:rPr lang="en-US" sz="4700" kern="1200" dirty="0"/>
            <a:t>3</a:t>
          </a:r>
        </a:p>
      </dsp:txBody>
      <dsp:txXfrm rot="5400000">
        <a:off x="2801733" y="2425706"/>
        <a:ext cx="1441821" cy="1441821"/>
      </dsp:txXfrm>
    </dsp:sp>
    <dsp:sp modelId="{F6F7CBFA-621D-4121-8C0C-22BF21308E34}">
      <dsp:nvSpPr>
        <dsp:cNvPr id="0" name=""/>
        <dsp:cNvSpPr/>
      </dsp:nvSpPr>
      <dsp:spPr>
        <a:xfrm>
          <a:off x="3938640" y="1954795"/>
          <a:ext cx="704011" cy="612183"/>
        </a:xfrm>
        <a:prstGeom prst="circular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5730DE-24C8-481A-81E5-9F68069BC1B7}">
      <dsp:nvSpPr>
        <dsp:cNvPr id="0" name=""/>
        <dsp:cNvSpPr/>
      </dsp:nvSpPr>
      <dsp:spPr>
        <a:xfrm rot="10800000">
          <a:off x="3938640" y="2190251"/>
          <a:ext cx="704011" cy="612183"/>
        </a:xfrm>
        <a:prstGeom prst="circular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75135B-543C-4198-BF3F-8391666B7332}">
      <dsp:nvSpPr>
        <dsp:cNvPr id="0" name=""/>
        <dsp:cNvSpPr/>
      </dsp:nvSpPr>
      <dsp:spPr>
        <a:xfrm>
          <a:off x="1610971" y="0"/>
          <a:ext cx="9368547" cy="246012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9BAA08-C2CC-4039-AA7F-AEC24E9FE672}">
      <dsp:nvSpPr>
        <dsp:cNvPr id="0" name=""/>
        <dsp:cNvSpPr/>
      </dsp:nvSpPr>
      <dsp:spPr>
        <a:xfrm>
          <a:off x="4843" y="738036"/>
          <a:ext cx="2117718" cy="984049"/>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XÁC ĐỊNH NĂNG LỰC CẦN ĐÁNH GIÁ</a:t>
          </a:r>
        </a:p>
      </dsp:txBody>
      <dsp:txXfrm>
        <a:off x="52880" y="786073"/>
        <a:ext cx="2021644" cy="887975"/>
      </dsp:txXfrm>
    </dsp:sp>
    <dsp:sp modelId="{E327B03D-7046-4F7C-9951-950AB0C8C86E}">
      <dsp:nvSpPr>
        <dsp:cNvPr id="0" name=""/>
        <dsp:cNvSpPr/>
      </dsp:nvSpPr>
      <dsp:spPr>
        <a:xfrm>
          <a:off x="2228447" y="738036"/>
          <a:ext cx="2117718" cy="984049"/>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XÁC ĐỊNH P</a:t>
          </a:r>
          <a:r>
            <a:rPr lang="vi-VN" sz="1800" kern="1200" dirty="0">
              <a:latin typeface="Arial" panose="020B0604020202020204" pitchFamily="34" charset="0"/>
              <a:cs typeface="Arial" panose="020B0604020202020204" pitchFamily="34" charset="0"/>
            </a:rPr>
            <a:t>HƯƠNG PHÁ</a:t>
          </a:r>
          <a:r>
            <a:rPr lang="en-US" sz="1800" kern="1200" dirty="0">
              <a:latin typeface="Arial" panose="020B0604020202020204" pitchFamily="34" charset="0"/>
              <a:cs typeface="Arial" panose="020B0604020202020204" pitchFamily="34" charset="0"/>
            </a:rPr>
            <a:t>P ĐÁNH GIÁ </a:t>
          </a:r>
        </a:p>
      </dsp:txBody>
      <dsp:txXfrm>
        <a:off x="2276484" y="786073"/>
        <a:ext cx="2021644" cy="887975"/>
      </dsp:txXfrm>
    </dsp:sp>
    <dsp:sp modelId="{FE9BFD7B-EBA2-40AE-8E6F-6BC233F35ACF}">
      <dsp:nvSpPr>
        <dsp:cNvPr id="0" name=""/>
        <dsp:cNvSpPr/>
      </dsp:nvSpPr>
      <dsp:spPr>
        <a:xfrm>
          <a:off x="4452051" y="738036"/>
          <a:ext cx="2117718" cy="984049"/>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XÁC ĐỊNH CÔNG CỤ ĐÁNH GIÁ </a:t>
          </a:r>
        </a:p>
      </dsp:txBody>
      <dsp:txXfrm>
        <a:off x="4500088" y="786073"/>
        <a:ext cx="2021644" cy="887975"/>
      </dsp:txXfrm>
    </dsp:sp>
    <dsp:sp modelId="{338D5296-7595-4C72-90FE-655B9A7066E6}">
      <dsp:nvSpPr>
        <dsp:cNvPr id="0" name=""/>
        <dsp:cNvSpPr/>
      </dsp:nvSpPr>
      <dsp:spPr>
        <a:xfrm>
          <a:off x="6675655" y="738036"/>
          <a:ext cx="2117718" cy="984049"/>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XÁC ĐỊNH THỜI ĐIỂM ĐÁNH GIÁ </a:t>
          </a:r>
        </a:p>
      </dsp:txBody>
      <dsp:txXfrm>
        <a:off x="6723692" y="786073"/>
        <a:ext cx="2021644" cy="887975"/>
      </dsp:txXfrm>
    </dsp:sp>
    <dsp:sp modelId="{BD001E4B-2C67-4656-8549-0869EDFA4CF1}">
      <dsp:nvSpPr>
        <dsp:cNvPr id="0" name=""/>
        <dsp:cNvSpPr/>
      </dsp:nvSpPr>
      <dsp:spPr>
        <a:xfrm>
          <a:off x="8899259" y="738036"/>
          <a:ext cx="2117718" cy="984049"/>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LẬP BẢNG MA TRẬN ĐÁNH GIÁ </a:t>
          </a:r>
        </a:p>
      </dsp:txBody>
      <dsp:txXfrm>
        <a:off x="8947296" y="786073"/>
        <a:ext cx="2021644" cy="887975"/>
      </dsp:txXfrm>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0.03586</cdr:x>
      <cdr:y>0.80345</cdr:y>
    </cdr:from>
    <cdr:to>
      <cdr:x>0.40006</cdr:x>
      <cdr:y>0.8869</cdr:y>
    </cdr:to>
    <cdr:sp macro="" textlink="">
      <cdr:nvSpPr>
        <cdr:cNvPr id="2" name="TextBox 1">
          <a:extLst xmlns:a="http://schemas.openxmlformats.org/drawingml/2006/main">
            <a:ext uri="{FF2B5EF4-FFF2-40B4-BE49-F238E27FC236}">
              <a16:creationId xmlns:a16="http://schemas.microsoft.com/office/drawing/2014/main" id="{909E2722-46C8-4509-9949-275D65F173D5}"/>
            </a:ext>
          </a:extLst>
        </cdr:cNvPr>
        <cdr:cNvSpPr txBox="1"/>
      </cdr:nvSpPr>
      <cdr:spPr>
        <a:xfrm xmlns:a="http://schemas.openxmlformats.org/drawingml/2006/main">
          <a:off x="207094" y="2817334"/>
          <a:ext cx="2103433" cy="29259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a:latin typeface="Times New Roman" panose="02020603050405020304" pitchFamily="18" charset="0"/>
              <a:cs typeface="Times New Roman" panose="02020603050405020304" pitchFamily="18" charset="0"/>
            </a:rPr>
            <a:t>MỤC ĐÍCH ĐÁNH GIÁ</a:t>
          </a:r>
        </a:p>
      </cdr:txBody>
    </cdr:sp>
  </cdr:relSizeAnchor>
  <cdr:relSizeAnchor xmlns:cdr="http://schemas.openxmlformats.org/drawingml/2006/chartDrawing">
    <cdr:from>
      <cdr:x>0.04282</cdr:x>
      <cdr:y>0.63347</cdr:y>
    </cdr:from>
    <cdr:to>
      <cdr:x>0.61174</cdr:x>
      <cdr:y>0.72687</cdr:y>
    </cdr:to>
    <cdr:sp macro="" textlink="">
      <cdr:nvSpPr>
        <cdr:cNvPr id="3" name="TextBox 2">
          <a:extLst xmlns:a="http://schemas.openxmlformats.org/drawingml/2006/main">
            <a:ext uri="{FF2B5EF4-FFF2-40B4-BE49-F238E27FC236}">
              <a16:creationId xmlns:a16="http://schemas.microsoft.com/office/drawing/2014/main" id="{E535E269-B0FC-42A5-9B0C-CCB1805E7ABE}"/>
            </a:ext>
          </a:extLst>
        </cdr:cNvPr>
        <cdr:cNvSpPr txBox="1"/>
      </cdr:nvSpPr>
      <cdr:spPr>
        <a:xfrm xmlns:a="http://schemas.openxmlformats.org/drawingml/2006/main">
          <a:off x="247287" y="2221269"/>
          <a:ext cx="3285811" cy="32752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a:latin typeface="Times New Roman" panose="02020603050405020304" pitchFamily="18" charset="0"/>
              <a:cs typeface="Times New Roman" panose="02020603050405020304" pitchFamily="18" charset="0"/>
            </a:rPr>
            <a:t>NỘI DUNG  ĐÁNH GIÁ</a:t>
          </a:r>
        </a:p>
      </cdr:txBody>
    </cdr:sp>
  </cdr:relSizeAnchor>
  <cdr:relSizeAnchor xmlns:cdr="http://schemas.openxmlformats.org/drawingml/2006/chartDrawing">
    <cdr:from>
      <cdr:x>0.04456</cdr:x>
      <cdr:y>0.45474</cdr:y>
    </cdr:from>
    <cdr:to>
      <cdr:x>0.4743</cdr:x>
      <cdr:y>0.54272</cdr:y>
    </cdr:to>
    <cdr:sp macro="" textlink="">
      <cdr:nvSpPr>
        <cdr:cNvPr id="4" name="TextBox 3">
          <a:extLst xmlns:a="http://schemas.openxmlformats.org/drawingml/2006/main">
            <a:ext uri="{FF2B5EF4-FFF2-40B4-BE49-F238E27FC236}">
              <a16:creationId xmlns:a16="http://schemas.microsoft.com/office/drawing/2014/main" id="{0FC188B1-D01F-4DA4-8B81-50AAEFF9A4FF}"/>
            </a:ext>
          </a:extLst>
        </cdr:cNvPr>
        <cdr:cNvSpPr txBox="1"/>
      </cdr:nvSpPr>
      <cdr:spPr>
        <a:xfrm xmlns:a="http://schemas.openxmlformats.org/drawingml/2006/main">
          <a:off x="257335" y="1594559"/>
          <a:ext cx="2481943" cy="30849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a:latin typeface="Times New Roman" panose="02020603050405020304" pitchFamily="18" charset="0"/>
              <a:cs typeface="Times New Roman" panose="02020603050405020304" pitchFamily="18" charset="0"/>
            </a:rPr>
            <a:t>THỜI ĐIỂM ĐÁNH GIÁ</a:t>
          </a:r>
        </a:p>
      </cdr:txBody>
    </cdr:sp>
  </cdr:relSizeAnchor>
  <cdr:relSizeAnchor xmlns:cdr="http://schemas.openxmlformats.org/drawingml/2006/chartDrawing">
    <cdr:from>
      <cdr:x>0.04282</cdr:x>
      <cdr:y>0.27247</cdr:y>
    </cdr:from>
    <cdr:to>
      <cdr:x>0.48299</cdr:x>
      <cdr:y>0.36432</cdr:y>
    </cdr:to>
    <cdr:sp macro="" textlink="">
      <cdr:nvSpPr>
        <cdr:cNvPr id="5" name="TextBox 4">
          <a:extLst xmlns:a="http://schemas.openxmlformats.org/drawingml/2006/main">
            <a:ext uri="{FF2B5EF4-FFF2-40B4-BE49-F238E27FC236}">
              <a16:creationId xmlns:a16="http://schemas.microsoft.com/office/drawing/2014/main" id="{B39BF768-92C1-4B4E-804D-F034A2F6381D}"/>
            </a:ext>
          </a:extLst>
        </cdr:cNvPr>
        <cdr:cNvSpPr txBox="1"/>
      </cdr:nvSpPr>
      <cdr:spPr>
        <a:xfrm xmlns:a="http://schemas.openxmlformats.org/drawingml/2006/main">
          <a:off x="247287" y="955409"/>
          <a:ext cx="2542233" cy="32209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0.06022</cdr:x>
      <cdr:y>0.27247</cdr:y>
    </cdr:from>
    <cdr:to>
      <cdr:x>0.52301</cdr:x>
      <cdr:y>0.39287</cdr:y>
    </cdr:to>
    <cdr:sp macro="" textlink="">
      <cdr:nvSpPr>
        <cdr:cNvPr id="6" name="TextBox 5">
          <a:extLst xmlns:a="http://schemas.openxmlformats.org/drawingml/2006/main">
            <a:ext uri="{FF2B5EF4-FFF2-40B4-BE49-F238E27FC236}">
              <a16:creationId xmlns:a16="http://schemas.microsoft.com/office/drawing/2014/main" id="{08FAADFA-959F-4BE1-AFA8-55AF26AC6BFB}"/>
            </a:ext>
          </a:extLst>
        </cdr:cNvPr>
        <cdr:cNvSpPr txBox="1"/>
      </cdr:nvSpPr>
      <cdr:spPr>
        <a:xfrm xmlns:a="http://schemas.openxmlformats.org/drawingml/2006/main">
          <a:off x="347771" y="955409"/>
          <a:ext cx="2672861" cy="42221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a:latin typeface="Times New Roman" panose="02020603050405020304" pitchFamily="18" charset="0"/>
              <a:cs typeface="Times New Roman" panose="02020603050405020304" pitchFamily="18" charset="0"/>
            </a:rPr>
            <a:t>CHỦ THỂ ĐÁNH GIÁ</a:t>
          </a:r>
        </a:p>
      </cdr:txBody>
    </cdr:sp>
  </cdr:relSizeAnchor>
  <cdr:relSizeAnchor xmlns:cdr="http://schemas.openxmlformats.org/drawingml/2006/chartDrawing">
    <cdr:from>
      <cdr:x>0.07935</cdr:x>
      <cdr:y>0.11087</cdr:y>
    </cdr:from>
    <cdr:to>
      <cdr:x>0.69553</cdr:x>
      <cdr:y>0.21381</cdr:y>
    </cdr:to>
    <cdr:sp macro="" textlink="">
      <cdr:nvSpPr>
        <cdr:cNvPr id="7" name="TextBox 6">
          <a:extLst xmlns:a="http://schemas.openxmlformats.org/drawingml/2006/main">
            <a:ext uri="{FF2B5EF4-FFF2-40B4-BE49-F238E27FC236}">
              <a16:creationId xmlns:a16="http://schemas.microsoft.com/office/drawing/2014/main" id="{D3B4D4D9-C8B1-42E9-B568-6F07073E6B5C}"/>
            </a:ext>
          </a:extLst>
        </cdr:cNvPr>
        <cdr:cNvSpPr txBox="1"/>
      </cdr:nvSpPr>
      <cdr:spPr>
        <a:xfrm xmlns:a="http://schemas.openxmlformats.org/drawingml/2006/main">
          <a:off x="458302" y="388756"/>
          <a:ext cx="3558687" cy="3609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a:latin typeface="Times New Roman" panose="02020603050405020304" pitchFamily="18" charset="0"/>
              <a:cs typeface="Times New Roman" panose="02020603050405020304" pitchFamily="18" charset="0"/>
            </a:rPr>
            <a:t>PHƯƠNG PHÁP, CÔNG CỤ ĐÁNH GIÁ</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00B34D0A-9C03-4F2F-955A-A956089B905C}" type="datetimeFigureOut">
              <a:rPr lang="zh-CN" altLang="en-US" smtClean="0"/>
              <a:pPr/>
              <a:t>2021/11/11</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D70CBDEA-24CB-4814-B24D-7902408EA209}" type="slidenum">
              <a:rPr lang="zh-CN" altLang="en-US" smtClean="0"/>
              <a:pPr/>
              <a:t>‹#›</a:t>
            </a:fld>
            <a:endParaRPr lang="zh-CN" altLang="en-US" dirty="0"/>
          </a:p>
        </p:txBody>
      </p:sp>
    </p:spTree>
    <p:extLst>
      <p:ext uri="{BB962C8B-B14F-4D97-AF65-F5344CB8AC3E}">
        <p14:creationId xmlns:p14="http://schemas.microsoft.com/office/powerpoint/2010/main" val="788872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1pPr>
    <a:lvl2pPr marL="4572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2pPr>
    <a:lvl3pPr marL="9144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3pPr>
    <a:lvl4pPr marL="13716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4pPr>
    <a:lvl5pPr marL="18288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0CBDEA-24CB-4814-B24D-7902408EA209}" type="slidenum">
              <a:rPr lang="zh-CN" altLang="en-US" smtClean="0"/>
              <a:t>1</a:t>
            </a:fld>
            <a:endParaRPr lang="zh-CN" altLang="en-US"/>
          </a:p>
        </p:txBody>
      </p:sp>
    </p:spTree>
    <p:extLst>
      <p:ext uri="{BB962C8B-B14F-4D97-AF65-F5344CB8AC3E}">
        <p14:creationId xmlns:p14="http://schemas.microsoft.com/office/powerpoint/2010/main" val="803998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0CBDEA-24CB-4814-B24D-7902408EA209}" type="slidenum">
              <a:rPr lang="zh-CN" altLang="en-US" smtClean="0"/>
              <a:t>49</a:t>
            </a:fld>
            <a:endParaRPr lang="zh-CN" altLang="en-US"/>
          </a:p>
        </p:txBody>
      </p:sp>
    </p:spTree>
    <p:extLst>
      <p:ext uri="{BB962C8B-B14F-4D97-AF65-F5344CB8AC3E}">
        <p14:creationId xmlns:p14="http://schemas.microsoft.com/office/powerpoint/2010/main" val="1400676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BA9555-B347-4E65-9B80-32C3F751CCB4}" type="slidenum">
              <a:rPr lang="zh-CN" altLang="en-US" smtClean="0"/>
              <a:t>5</a:t>
            </a:fld>
            <a:endParaRPr lang="zh-CN" altLang="en-US"/>
          </a:p>
        </p:txBody>
      </p:sp>
    </p:spTree>
    <p:extLst>
      <p:ext uri="{BB962C8B-B14F-4D97-AF65-F5344CB8AC3E}">
        <p14:creationId xmlns:p14="http://schemas.microsoft.com/office/powerpoint/2010/main" val="1417598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BA9555-B347-4E65-9B80-32C3F751CCB4}" type="slidenum">
              <a:rPr lang="zh-CN" altLang="en-US" smtClean="0"/>
              <a:t>6</a:t>
            </a:fld>
            <a:endParaRPr lang="zh-CN" altLang="en-US"/>
          </a:p>
        </p:txBody>
      </p:sp>
    </p:spTree>
    <p:extLst>
      <p:ext uri="{BB962C8B-B14F-4D97-AF65-F5344CB8AC3E}">
        <p14:creationId xmlns:p14="http://schemas.microsoft.com/office/powerpoint/2010/main" val="2783193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0CBDEA-24CB-4814-B24D-7902408EA209}" type="slidenum">
              <a:rPr lang="zh-CN" altLang="en-US" smtClean="0"/>
              <a:t>7</a:t>
            </a:fld>
            <a:endParaRPr lang="zh-CN" altLang="en-US"/>
          </a:p>
        </p:txBody>
      </p:sp>
    </p:spTree>
    <p:extLst>
      <p:ext uri="{BB962C8B-B14F-4D97-AF65-F5344CB8AC3E}">
        <p14:creationId xmlns:p14="http://schemas.microsoft.com/office/powerpoint/2010/main" val="894018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0CBDEA-24CB-4814-B24D-7902408EA209}" type="slidenum">
              <a:rPr lang="zh-CN" altLang="en-US" smtClean="0"/>
              <a:t>8</a:t>
            </a:fld>
            <a:endParaRPr lang="zh-CN" altLang="en-US"/>
          </a:p>
        </p:txBody>
      </p:sp>
    </p:spTree>
    <p:extLst>
      <p:ext uri="{BB962C8B-B14F-4D97-AF65-F5344CB8AC3E}">
        <p14:creationId xmlns:p14="http://schemas.microsoft.com/office/powerpoint/2010/main" val="1186687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0CBDEA-24CB-4814-B24D-7902408EA209}" type="slidenum">
              <a:rPr lang="zh-CN" altLang="en-US" smtClean="0"/>
              <a:t>9</a:t>
            </a:fld>
            <a:endParaRPr lang="zh-CN" altLang="en-US"/>
          </a:p>
        </p:txBody>
      </p:sp>
    </p:spTree>
    <p:extLst>
      <p:ext uri="{BB962C8B-B14F-4D97-AF65-F5344CB8AC3E}">
        <p14:creationId xmlns:p14="http://schemas.microsoft.com/office/powerpoint/2010/main" val="3562711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5BA9555-B347-4E65-9B80-32C3F751CCB4}" type="slidenum">
              <a:rPr lang="zh-CN" altLang="en-US" smtClean="0"/>
              <a:t>10</a:t>
            </a:fld>
            <a:endParaRPr lang="zh-CN" altLang="en-US"/>
          </a:p>
        </p:txBody>
      </p:sp>
    </p:spTree>
    <p:extLst>
      <p:ext uri="{BB962C8B-B14F-4D97-AF65-F5344CB8AC3E}">
        <p14:creationId xmlns:p14="http://schemas.microsoft.com/office/powerpoint/2010/main" val="380361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0CBDEA-24CB-4814-B24D-7902408EA209}" type="slidenum">
              <a:rPr lang="zh-CN" altLang="en-US" smtClean="0"/>
              <a:t>11</a:t>
            </a:fld>
            <a:endParaRPr lang="zh-CN" altLang="en-US"/>
          </a:p>
        </p:txBody>
      </p:sp>
    </p:spTree>
    <p:extLst>
      <p:ext uri="{BB962C8B-B14F-4D97-AF65-F5344CB8AC3E}">
        <p14:creationId xmlns:p14="http://schemas.microsoft.com/office/powerpoint/2010/main" val="1948627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0CBDEA-24CB-4814-B24D-7902408EA209}" type="slidenum">
              <a:rPr lang="zh-CN" altLang="en-US" smtClean="0"/>
              <a:t>18</a:t>
            </a:fld>
            <a:endParaRPr lang="zh-CN" altLang="en-US"/>
          </a:p>
        </p:txBody>
      </p:sp>
    </p:spTree>
    <p:extLst>
      <p:ext uri="{BB962C8B-B14F-4D97-AF65-F5344CB8AC3E}">
        <p14:creationId xmlns:p14="http://schemas.microsoft.com/office/powerpoint/2010/main" val="2848978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4A1FE3-BCBA-469A-B1A9-A8EE4EFCB04F}" type="slidenum">
              <a:rPr lang="zh-CN" altLang="en-US" smtClean="0"/>
              <a:t>‹#›</a:t>
            </a:fld>
            <a:endParaRPr lang="zh-CN" altLang="en-US"/>
          </a:p>
        </p:txBody>
      </p:sp>
    </p:spTree>
    <p:extLst>
      <p:ext uri="{BB962C8B-B14F-4D97-AF65-F5344CB8AC3E}">
        <p14:creationId xmlns:p14="http://schemas.microsoft.com/office/powerpoint/2010/main" val="26202435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4A1FE3-BCBA-469A-B1A9-A8EE4EFCB04F}" type="slidenum">
              <a:rPr lang="zh-CN" altLang="en-US" smtClean="0"/>
              <a:t>‹#›</a:t>
            </a:fld>
            <a:endParaRPr lang="zh-CN" altLang="en-US"/>
          </a:p>
        </p:txBody>
      </p:sp>
    </p:spTree>
    <p:extLst>
      <p:ext uri="{BB962C8B-B14F-4D97-AF65-F5344CB8AC3E}">
        <p14:creationId xmlns:p14="http://schemas.microsoft.com/office/powerpoint/2010/main" val="18846749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4A1FE3-BCBA-469A-B1A9-A8EE4EFCB04F}" type="slidenum">
              <a:rPr lang="zh-CN" altLang="en-US" smtClean="0"/>
              <a:t>‹#›</a:t>
            </a:fld>
            <a:endParaRPr lang="zh-CN" altLang="en-US"/>
          </a:p>
        </p:txBody>
      </p:sp>
    </p:spTree>
    <p:extLst>
      <p:ext uri="{BB962C8B-B14F-4D97-AF65-F5344CB8AC3E}">
        <p14:creationId xmlns:p14="http://schemas.microsoft.com/office/powerpoint/2010/main" val="13994947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E4A1FE3-BCBA-469A-B1A9-A8EE4EFCB04F}" type="slidenum">
              <a:rPr lang="zh-CN" altLang="en-US" smtClean="0"/>
              <a:t>‹#›</a:t>
            </a:fld>
            <a:endParaRPr lang="zh-CN" altLang="en-US"/>
          </a:p>
        </p:txBody>
      </p:sp>
    </p:spTree>
    <p:extLst>
      <p:ext uri="{BB962C8B-B14F-4D97-AF65-F5344CB8AC3E}">
        <p14:creationId xmlns:p14="http://schemas.microsoft.com/office/powerpoint/2010/main" val="28708890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E4A1FE3-BCBA-469A-B1A9-A8EE4EFCB04F}" type="slidenum">
              <a:rPr lang="zh-CN" altLang="en-US" smtClean="0"/>
              <a:t>‹#›</a:t>
            </a:fld>
            <a:endParaRPr lang="zh-CN" altLang="en-US"/>
          </a:p>
        </p:txBody>
      </p:sp>
    </p:spTree>
    <p:extLst>
      <p:ext uri="{BB962C8B-B14F-4D97-AF65-F5344CB8AC3E}">
        <p14:creationId xmlns:p14="http://schemas.microsoft.com/office/powerpoint/2010/main" val="30154908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4A1FE3-BCBA-469A-B1A9-A8EE4EFCB04F}"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28" y="296214"/>
            <a:ext cx="759440" cy="759440"/>
          </a:xfrm>
          <a:prstGeom prst="rect">
            <a:avLst/>
          </a:prstGeom>
        </p:spPr>
      </p:pic>
    </p:spTree>
    <p:extLst>
      <p:ext uri="{BB962C8B-B14F-4D97-AF65-F5344CB8AC3E}">
        <p14:creationId xmlns:p14="http://schemas.microsoft.com/office/powerpoint/2010/main" val="198965240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4A1FE3-BCBA-469A-B1A9-A8EE4EFCB04F}"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28" y="296214"/>
            <a:ext cx="759440" cy="759440"/>
          </a:xfrm>
          <a:prstGeom prst="rect">
            <a:avLst/>
          </a:prstGeom>
        </p:spPr>
      </p:pic>
    </p:spTree>
    <p:extLst>
      <p:ext uri="{BB962C8B-B14F-4D97-AF65-F5344CB8AC3E}">
        <p14:creationId xmlns:p14="http://schemas.microsoft.com/office/powerpoint/2010/main" val="182757186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4A1FE3-BCBA-469A-B1A9-A8EE4EFCB04F}"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28" y="296214"/>
            <a:ext cx="759440" cy="759440"/>
          </a:xfrm>
          <a:prstGeom prst="rect">
            <a:avLst/>
          </a:prstGeom>
        </p:spPr>
      </p:pic>
    </p:spTree>
    <p:extLst>
      <p:ext uri="{BB962C8B-B14F-4D97-AF65-F5344CB8AC3E}">
        <p14:creationId xmlns:p14="http://schemas.microsoft.com/office/powerpoint/2010/main" val="22512341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4A1FE3-BCBA-469A-B1A9-A8EE4EFCB04F}"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28" y="296214"/>
            <a:ext cx="759440" cy="759440"/>
          </a:xfrm>
          <a:prstGeom prst="rect">
            <a:avLst/>
          </a:prstGeom>
        </p:spPr>
      </p:pic>
    </p:spTree>
    <p:extLst>
      <p:ext uri="{BB962C8B-B14F-4D97-AF65-F5344CB8AC3E}">
        <p14:creationId xmlns:p14="http://schemas.microsoft.com/office/powerpoint/2010/main" val="36170452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4A1FE3-BCBA-469A-B1A9-A8EE4EFCB04F}"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28" y="296214"/>
            <a:ext cx="759440" cy="759440"/>
          </a:xfrm>
          <a:prstGeom prst="rect">
            <a:avLst/>
          </a:prstGeom>
        </p:spPr>
      </p:pic>
    </p:spTree>
    <p:extLst>
      <p:ext uri="{BB962C8B-B14F-4D97-AF65-F5344CB8AC3E}">
        <p14:creationId xmlns:p14="http://schemas.microsoft.com/office/powerpoint/2010/main" val="230999283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4A1FE3-BCBA-469A-B1A9-A8EE4EFCB04F}"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28" y="296214"/>
            <a:ext cx="759440" cy="759440"/>
          </a:xfrm>
          <a:prstGeom prst="rect">
            <a:avLst/>
          </a:prstGeom>
        </p:spPr>
      </p:pic>
    </p:spTree>
    <p:extLst>
      <p:ext uri="{BB962C8B-B14F-4D97-AF65-F5344CB8AC3E}">
        <p14:creationId xmlns:p14="http://schemas.microsoft.com/office/powerpoint/2010/main" val="13595691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8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4A1FE3-BCBA-469A-B1A9-A8EE4EFCB04F}" type="slidenum">
              <a:rPr lang="zh-CN" altLang="en-US" smtClean="0"/>
              <a:t>‹#›</a:t>
            </a:fld>
            <a:endParaRPr lang="zh-CN" altLang="en-US"/>
          </a:p>
        </p:txBody>
      </p:sp>
    </p:spTree>
    <p:extLst>
      <p:ext uri="{BB962C8B-B14F-4D97-AF65-F5344CB8AC3E}">
        <p14:creationId xmlns:p14="http://schemas.microsoft.com/office/powerpoint/2010/main" val="228684711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4A1FE3-BCBA-469A-B1A9-A8EE4EFCB04F}"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28" y="296214"/>
            <a:ext cx="759440" cy="759440"/>
          </a:xfrm>
          <a:prstGeom prst="rect">
            <a:avLst/>
          </a:prstGeom>
        </p:spPr>
      </p:pic>
    </p:spTree>
    <p:extLst>
      <p:ext uri="{BB962C8B-B14F-4D97-AF65-F5344CB8AC3E}">
        <p14:creationId xmlns:p14="http://schemas.microsoft.com/office/powerpoint/2010/main" val="213577760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4A1FE3-BCBA-469A-B1A9-A8EE4EFCB04F}"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28" y="296214"/>
            <a:ext cx="759440" cy="759440"/>
          </a:xfrm>
          <a:prstGeom prst="rect">
            <a:avLst/>
          </a:prstGeom>
        </p:spPr>
      </p:pic>
    </p:spTree>
    <p:extLst>
      <p:ext uri="{BB962C8B-B14F-4D97-AF65-F5344CB8AC3E}">
        <p14:creationId xmlns:p14="http://schemas.microsoft.com/office/powerpoint/2010/main" val="13830395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4A1FE3-BCBA-469A-B1A9-A8EE4EFCB04F}"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28" y="296214"/>
            <a:ext cx="759440" cy="759440"/>
          </a:xfrm>
          <a:prstGeom prst="rect">
            <a:avLst/>
          </a:prstGeom>
        </p:spPr>
      </p:pic>
    </p:spTree>
    <p:extLst>
      <p:ext uri="{BB962C8B-B14F-4D97-AF65-F5344CB8AC3E}">
        <p14:creationId xmlns:p14="http://schemas.microsoft.com/office/powerpoint/2010/main" val="102302962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4A1FE3-BCBA-469A-B1A9-A8EE4EFCB04F}"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28" y="296214"/>
            <a:ext cx="759440" cy="759440"/>
          </a:xfrm>
          <a:prstGeom prst="rect">
            <a:avLst/>
          </a:prstGeom>
        </p:spPr>
      </p:pic>
    </p:spTree>
    <p:extLst>
      <p:ext uri="{BB962C8B-B14F-4D97-AF65-F5344CB8AC3E}">
        <p14:creationId xmlns:p14="http://schemas.microsoft.com/office/powerpoint/2010/main" val="24960265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4A1FE3-BCBA-469A-B1A9-A8EE4EFCB04F}"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28" y="296214"/>
            <a:ext cx="759440" cy="759440"/>
          </a:xfrm>
          <a:prstGeom prst="rect">
            <a:avLst/>
          </a:prstGeom>
        </p:spPr>
      </p:pic>
    </p:spTree>
    <p:extLst>
      <p:ext uri="{BB962C8B-B14F-4D97-AF65-F5344CB8AC3E}">
        <p14:creationId xmlns:p14="http://schemas.microsoft.com/office/powerpoint/2010/main" val="145380468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4A1FE3-BCBA-469A-B1A9-A8EE4EFCB04F}"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28" y="296214"/>
            <a:ext cx="759440" cy="759440"/>
          </a:xfrm>
          <a:prstGeom prst="rect">
            <a:avLst/>
          </a:prstGeom>
        </p:spPr>
      </p:pic>
    </p:spTree>
    <p:extLst>
      <p:ext uri="{BB962C8B-B14F-4D97-AF65-F5344CB8AC3E}">
        <p14:creationId xmlns:p14="http://schemas.microsoft.com/office/powerpoint/2010/main" val="261676154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4A1FE3-BCBA-469A-B1A9-A8EE4EFCB04F}"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28" y="296214"/>
            <a:ext cx="759440" cy="759440"/>
          </a:xfrm>
          <a:prstGeom prst="rect">
            <a:avLst/>
          </a:prstGeom>
        </p:spPr>
      </p:pic>
    </p:spTree>
    <p:extLst>
      <p:ext uri="{BB962C8B-B14F-4D97-AF65-F5344CB8AC3E}">
        <p14:creationId xmlns:p14="http://schemas.microsoft.com/office/powerpoint/2010/main" val="71496351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4A1FE3-BCBA-469A-B1A9-A8EE4EFCB04F}"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28" y="296214"/>
            <a:ext cx="759440" cy="759440"/>
          </a:xfrm>
          <a:prstGeom prst="rect">
            <a:avLst/>
          </a:prstGeom>
        </p:spPr>
      </p:pic>
    </p:spTree>
    <p:extLst>
      <p:ext uri="{BB962C8B-B14F-4D97-AF65-F5344CB8AC3E}">
        <p14:creationId xmlns:p14="http://schemas.microsoft.com/office/powerpoint/2010/main" val="147529855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4A1FE3-BCBA-469A-B1A9-A8EE4EFCB04F}"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28" y="296214"/>
            <a:ext cx="759440" cy="759440"/>
          </a:xfrm>
          <a:prstGeom prst="rect">
            <a:avLst/>
          </a:prstGeom>
        </p:spPr>
      </p:pic>
    </p:spTree>
    <p:extLst>
      <p:ext uri="{BB962C8B-B14F-4D97-AF65-F5344CB8AC3E}">
        <p14:creationId xmlns:p14="http://schemas.microsoft.com/office/powerpoint/2010/main" val="13078429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4A1FE3-BCBA-469A-B1A9-A8EE4EFCB04F}"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28" y="296214"/>
            <a:ext cx="759440" cy="759440"/>
          </a:xfrm>
          <a:prstGeom prst="rect">
            <a:avLst/>
          </a:prstGeom>
        </p:spPr>
      </p:pic>
    </p:spTree>
    <p:extLst>
      <p:ext uri="{BB962C8B-B14F-4D97-AF65-F5344CB8AC3E}">
        <p14:creationId xmlns:p14="http://schemas.microsoft.com/office/powerpoint/2010/main" val="307171605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7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4A1FE3-BCBA-469A-B1A9-A8EE4EFCB04F}" type="slidenum">
              <a:rPr lang="zh-CN" altLang="en-US" smtClean="0"/>
              <a:t>‹#›</a:t>
            </a:fld>
            <a:endParaRPr lang="zh-CN" altLang="en-US"/>
          </a:p>
        </p:txBody>
      </p:sp>
    </p:spTree>
    <p:extLst>
      <p:ext uri="{BB962C8B-B14F-4D97-AF65-F5344CB8AC3E}">
        <p14:creationId xmlns:p14="http://schemas.microsoft.com/office/powerpoint/2010/main" val="279469901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4A1FE3-BCBA-469A-B1A9-A8EE4EFCB04F}"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28" y="296214"/>
            <a:ext cx="759440" cy="759440"/>
          </a:xfrm>
          <a:prstGeom prst="rect">
            <a:avLst/>
          </a:prstGeom>
        </p:spPr>
      </p:pic>
    </p:spTree>
    <p:extLst>
      <p:ext uri="{BB962C8B-B14F-4D97-AF65-F5344CB8AC3E}">
        <p14:creationId xmlns:p14="http://schemas.microsoft.com/office/powerpoint/2010/main" val="319329288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4A1FE3-BCBA-469A-B1A9-A8EE4EFCB04F}"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28" y="296214"/>
            <a:ext cx="759440" cy="759440"/>
          </a:xfrm>
          <a:prstGeom prst="rect">
            <a:avLst/>
          </a:prstGeom>
        </p:spPr>
      </p:pic>
    </p:spTree>
    <p:extLst>
      <p:ext uri="{BB962C8B-B14F-4D97-AF65-F5344CB8AC3E}">
        <p14:creationId xmlns:p14="http://schemas.microsoft.com/office/powerpoint/2010/main" val="73627853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4A1FE3-BCBA-469A-B1A9-A8EE4EFCB04F}"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28" y="296214"/>
            <a:ext cx="759440" cy="759440"/>
          </a:xfrm>
          <a:prstGeom prst="rect">
            <a:avLst/>
          </a:prstGeom>
        </p:spPr>
      </p:pic>
    </p:spTree>
    <p:extLst>
      <p:ext uri="{BB962C8B-B14F-4D97-AF65-F5344CB8AC3E}">
        <p14:creationId xmlns:p14="http://schemas.microsoft.com/office/powerpoint/2010/main" val="59683247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4A1FE3-BCBA-469A-B1A9-A8EE4EFCB04F}"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28" y="296214"/>
            <a:ext cx="759440" cy="759440"/>
          </a:xfrm>
          <a:prstGeom prst="rect">
            <a:avLst/>
          </a:prstGeom>
        </p:spPr>
      </p:pic>
    </p:spTree>
    <p:extLst>
      <p:ext uri="{BB962C8B-B14F-4D97-AF65-F5344CB8AC3E}">
        <p14:creationId xmlns:p14="http://schemas.microsoft.com/office/powerpoint/2010/main" val="284080296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4A1FE3-BCBA-469A-B1A9-A8EE4EFCB04F}"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28" y="296214"/>
            <a:ext cx="759440" cy="759440"/>
          </a:xfrm>
          <a:prstGeom prst="rect">
            <a:avLst/>
          </a:prstGeom>
        </p:spPr>
      </p:pic>
    </p:spTree>
    <p:extLst>
      <p:ext uri="{BB962C8B-B14F-4D97-AF65-F5344CB8AC3E}">
        <p14:creationId xmlns:p14="http://schemas.microsoft.com/office/powerpoint/2010/main" val="193063688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4A1FE3-BCBA-469A-B1A9-A8EE4EFCB04F}"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28" y="296214"/>
            <a:ext cx="759440" cy="759440"/>
          </a:xfrm>
          <a:prstGeom prst="rect">
            <a:avLst/>
          </a:prstGeom>
        </p:spPr>
      </p:pic>
    </p:spTree>
    <p:extLst>
      <p:ext uri="{BB962C8B-B14F-4D97-AF65-F5344CB8AC3E}">
        <p14:creationId xmlns:p14="http://schemas.microsoft.com/office/powerpoint/2010/main" val="225836790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4A1FE3-BCBA-469A-B1A9-A8EE4EFCB04F}"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28" y="296214"/>
            <a:ext cx="759440" cy="759440"/>
          </a:xfrm>
          <a:prstGeom prst="rect">
            <a:avLst/>
          </a:prstGeom>
        </p:spPr>
      </p:pic>
    </p:spTree>
    <p:extLst>
      <p:ext uri="{BB962C8B-B14F-4D97-AF65-F5344CB8AC3E}">
        <p14:creationId xmlns:p14="http://schemas.microsoft.com/office/powerpoint/2010/main" val="221029494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4A1FE3-BCBA-469A-B1A9-A8EE4EFCB04F}"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28" y="296214"/>
            <a:ext cx="759440" cy="759440"/>
          </a:xfrm>
          <a:prstGeom prst="rect">
            <a:avLst/>
          </a:prstGeom>
        </p:spPr>
      </p:pic>
    </p:spTree>
    <p:extLst>
      <p:ext uri="{BB962C8B-B14F-4D97-AF65-F5344CB8AC3E}">
        <p14:creationId xmlns:p14="http://schemas.microsoft.com/office/powerpoint/2010/main" val="422689100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4A1FE3-BCBA-469A-B1A9-A8EE4EFCB04F}"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28" y="296214"/>
            <a:ext cx="759440" cy="759440"/>
          </a:xfrm>
          <a:prstGeom prst="rect">
            <a:avLst/>
          </a:prstGeom>
        </p:spPr>
      </p:pic>
    </p:spTree>
    <p:extLst>
      <p:ext uri="{BB962C8B-B14F-4D97-AF65-F5344CB8AC3E}">
        <p14:creationId xmlns:p14="http://schemas.microsoft.com/office/powerpoint/2010/main" val="150099610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4A1FE3-BCBA-469A-B1A9-A8EE4EFCB04F}"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28" y="296214"/>
            <a:ext cx="759440" cy="759440"/>
          </a:xfrm>
          <a:prstGeom prst="rect">
            <a:avLst/>
          </a:prstGeom>
        </p:spPr>
      </p:pic>
    </p:spTree>
    <p:extLst>
      <p:ext uri="{BB962C8B-B14F-4D97-AF65-F5344CB8AC3E}">
        <p14:creationId xmlns:p14="http://schemas.microsoft.com/office/powerpoint/2010/main" val="312071508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4A1FE3-BCBA-469A-B1A9-A8EE4EFCB04F}" type="slidenum">
              <a:rPr lang="zh-CN" altLang="en-US" smtClean="0"/>
              <a:t>‹#›</a:t>
            </a:fld>
            <a:endParaRPr lang="zh-CN" altLang="en-US"/>
          </a:p>
        </p:txBody>
      </p:sp>
    </p:spTree>
    <p:extLst>
      <p:ext uri="{BB962C8B-B14F-4D97-AF65-F5344CB8AC3E}">
        <p14:creationId xmlns:p14="http://schemas.microsoft.com/office/powerpoint/2010/main" val="389644723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4A1FE3-BCBA-469A-B1A9-A8EE4EFCB04F}"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28" y="296214"/>
            <a:ext cx="759440" cy="759440"/>
          </a:xfrm>
          <a:prstGeom prst="rect">
            <a:avLst/>
          </a:prstGeom>
        </p:spPr>
      </p:pic>
    </p:spTree>
    <p:extLst>
      <p:ext uri="{BB962C8B-B14F-4D97-AF65-F5344CB8AC3E}">
        <p14:creationId xmlns:p14="http://schemas.microsoft.com/office/powerpoint/2010/main" val="268032247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4A1FE3-BCBA-469A-B1A9-A8EE4EFCB04F}"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28" y="296214"/>
            <a:ext cx="759440" cy="759440"/>
          </a:xfrm>
          <a:prstGeom prst="rect">
            <a:avLst/>
          </a:prstGeom>
        </p:spPr>
      </p:pic>
    </p:spTree>
    <p:extLst>
      <p:ext uri="{BB962C8B-B14F-4D97-AF65-F5344CB8AC3E}">
        <p14:creationId xmlns:p14="http://schemas.microsoft.com/office/powerpoint/2010/main" val="365774665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4A1FE3-BCBA-469A-B1A9-A8EE4EFCB04F}"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28" y="296214"/>
            <a:ext cx="759440" cy="759440"/>
          </a:xfrm>
          <a:prstGeom prst="rect">
            <a:avLst/>
          </a:prstGeom>
        </p:spPr>
      </p:pic>
    </p:spTree>
    <p:extLst>
      <p:ext uri="{BB962C8B-B14F-4D97-AF65-F5344CB8AC3E}">
        <p14:creationId xmlns:p14="http://schemas.microsoft.com/office/powerpoint/2010/main" val="186204677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4A1FE3-BCBA-469A-B1A9-A8EE4EFCB04F}"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28" y="296214"/>
            <a:ext cx="759440" cy="759440"/>
          </a:xfrm>
          <a:prstGeom prst="rect">
            <a:avLst/>
          </a:prstGeom>
        </p:spPr>
      </p:pic>
    </p:spTree>
    <p:extLst>
      <p:ext uri="{BB962C8B-B14F-4D97-AF65-F5344CB8AC3E}">
        <p14:creationId xmlns:p14="http://schemas.microsoft.com/office/powerpoint/2010/main" val="75048921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4A1FE3-BCBA-469A-B1A9-A8EE4EFCB04F}"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28" y="296214"/>
            <a:ext cx="759440" cy="759440"/>
          </a:xfrm>
          <a:prstGeom prst="rect">
            <a:avLst/>
          </a:prstGeom>
        </p:spPr>
      </p:pic>
    </p:spTree>
    <p:extLst>
      <p:ext uri="{BB962C8B-B14F-4D97-AF65-F5344CB8AC3E}">
        <p14:creationId xmlns:p14="http://schemas.microsoft.com/office/powerpoint/2010/main" val="31926395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4A1FE3-BCBA-469A-B1A9-A8EE4EFCB04F}"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28" y="296214"/>
            <a:ext cx="759440" cy="759440"/>
          </a:xfrm>
          <a:prstGeom prst="rect">
            <a:avLst/>
          </a:prstGeom>
        </p:spPr>
      </p:pic>
    </p:spTree>
    <p:extLst>
      <p:ext uri="{BB962C8B-B14F-4D97-AF65-F5344CB8AC3E}">
        <p14:creationId xmlns:p14="http://schemas.microsoft.com/office/powerpoint/2010/main" val="42102277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4A1FE3-BCBA-469A-B1A9-A8EE4EFCB04F}"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28" y="296214"/>
            <a:ext cx="759440" cy="759440"/>
          </a:xfrm>
          <a:prstGeom prst="rect">
            <a:avLst/>
          </a:prstGeom>
        </p:spPr>
      </p:pic>
    </p:spTree>
    <p:extLst>
      <p:ext uri="{BB962C8B-B14F-4D97-AF65-F5344CB8AC3E}">
        <p14:creationId xmlns:p14="http://schemas.microsoft.com/office/powerpoint/2010/main" val="152335725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4A1FE3-BCBA-469A-B1A9-A8EE4EFCB04F}"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28" y="296214"/>
            <a:ext cx="759440" cy="759440"/>
          </a:xfrm>
          <a:prstGeom prst="rect">
            <a:avLst/>
          </a:prstGeom>
        </p:spPr>
      </p:pic>
    </p:spTree>
    <p:extLst>
      <p:ext uri="{BB962C8B-B14F-4D97-AF65-F5344CB8AC3E}">
        <p14:creationId xmlns:p14="http://schemas.microsoft.com/office/powerpoint/2010/main" val="97607656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4A1FE3-BCBA-469A-B1A9-A8EE4EFCB04F}"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28" y="296214"/>
            <a:ext cx="759440" cy="759440"/>
          </a:xfrm>
          <a:prstGeom prst="rect">
            <a:avLst/>
          </a:prstGeom>
        </p:spPr>
      </p:pic>
    </p:spTree>
    <p:extLst>
      <p:ext uri="{BB962C8B-B14F-4D97-AF65-F5344CB8AC3E}">
        <p14:creationId xmlns:p14="http://schemas.microsoft.com/office/powerpoint/2010/main" val="115146691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4A1FE3-BCBA-469A-B1A9-A8EE4EFCB04F}"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28" y="296214"/>
            <a:ext cx="759440" cy="759440"/>
          </a:xfrm>
          <a:prstGeom prst="rect">
            <a:avLst/>
          </a:prstGeom>
        </p:spPr>
      </p:pic>
    </p:spTree>
    <p:extLst>
      <p:ext uri="{BB962C8B-B14F-4D97-AF65-F5344CB8AC3E}">
        <p14:creationId xmlns:p14="http://schemas.microsoft.com/office/powerpoint/2010/main" val="198583850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4A1FE3-BCBA-469A-B1A9-A8EE4EFCB04F}" type="slidenum">
              <a:rPr lang="zh-CN" altLang="en-US" smtClean="0"/>
              <a:t>‹#›</a:t>
            </a:fld>
            <a:endParaRPr lang="zh-CN" altLang="en-US"/>
          </a:p>
        </p:txBody>
      </p:sp>
    </p:spTree>
    <p:extLst>
      <p:ext uri="{BB962C8B-B14F-4D97-AF65-F5344CB8AC3E}">
        <p14:creationId xmlns:p14="http://schemas.microsoft.com/office/powerpoint/2010/main" val="110552458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4A1FE3-BCBA-469A-B1A9-A8EE4EFCB04F}"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28" y="296214"/>
            <a:ext cx="759440" cy="759440"/>
          </a:xfrm>
          <a:prstGeom prst="rect">
            <a:avLst/>
          </a:prstGeom>
        </p:spPr>
      </p:pic>
    </p:spTree>
    <p:extLst>
      <p:ext uri="{BB962C8B-B14F-4D97-AF65-F5344CB8AC3E}">
        <p14:creationId xmlns:p14="http://schemas.microsoft.com/office/powerpoint/2010/main" val="223463734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4A1FE3-BCBA-469A-B1A9-A8EE4EFCB04F}"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28" y="296214"/>
            <a:ext cx="759440" cy="759440"/>
          </a:xfrm>
          <a:prstGeom prst="rect">
            <a:avLst/>
          </a:prstGeom>
        </p:spPr>
      </p:pic>
    </p:spTree>
    <p:extLst>
      <p:ext uri="{BB962C8B-B14F-4D97-AF65-F5344CB8AC3E}">
        <p14:creationId xmlns:p14="http://schemas.microsoft.com/office/powerpoint/2010/main" val="53237745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4A1FE3-BCBA-469A-B1A9-A8EE4EFCB04F}"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28" y="296214"/>
            <a:ext cx="759440" cy="759440"/>
          </a:xfrm>
          <a:prstGeom prst="rect">
            <a:avLst/>
          </a:prstGeom>
        </p:spPr>
      </p:pic>
    </p:spTree>
    <p:extLst>
      <p:ext uri="{BB962C8B-B14F-4D97-AF65-F5344CB8AC3E}">
        <p14:creationId xmlns:p14="http://schemas.microsoft.com/office/powerpoint/2010/main" val="28945188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4A1FE3-BCBA-469A-B1A9-A8EE4EFCB04F}"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28" y="296214"/>
            <a:ext cx="759440" cy="759440"/>
          </a:xfrm>
          <a:prstGeom prst="rect">
            <a:avLst/>
          </a:prstGeom>
        </p:spPr>
      </p:pic>
    </p:spTree>
    <p:extLst>
      <p:ext uri="{BB962C8B-B14F-4D97-AF65-F5344CB8AC3E}">
        <p14:creationId xmlns:p14="http://schemas.microsoft.com/office/powerpoint/2010/main" val="312118520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4A1FE3-BCBA-469A-B1A9-A8EE4EFCB04F}"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28" y="296214"/>
            <a:ext cx="759440" cy="759440"/>
          </a:xfrm>
          <a:prstGeom prst="rect">
            <a:avLst/>
          </a:prstGeom>
        </p:spPr>
      </p:pic>
    </p:spTree>
    <p:extLst>
      <p:ext uri="{BB962C8B-B14F-4D97-AF65-F5344CB8AC3E}">
        <p14:creationId xmlns:p14="http://schemas.microsoft.com/office/powerpoint/2010/main" val="11911295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4A1FE3-BCBA-469A-B1A9-A8EE4EFCB04F}"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28" y="296214"/>
            <a:ext cx="759440" cy="759440"/>
          </a:xfrm>
          <a:prstGeom prst="rect">
            <a:avLst/>
          </a:prstGeom>
        </p:spPr>
      </p:pic>
    </p:spTree>
    <p:extLst>
      <p:ext uri="{BB962C8B-B14F-4D97-AF65-F5344CB8AC3E}">
        <p14:creationId xmlns:p14="http://schemas.microsoft.com/office/powerpoint/2010/main" val="97403094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4A1FE3-BCBA-469A-B1A9-A8EE4EFCB04F}"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28" y="296214"/>
            <a:ext cx="759440" cy="759440"/>
          </a:xfrm>
          <a:prstGeom prst="rect">
            <a:avLst/>
          </a:prstGeom>
        </p:spPr>
      </p:pic>
    </p:spTree>
    <p:extLst>
      <p:ext uri="{BB962C8B-B14F-4D97-AF65-F5344CB8AC3E}">
        <p14:creationId xmlns:p14="http://schemas.microsoft.com/office/powerpoint/2010/main" val="255565142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4A1FE3-BCBA-469A-B1A9-A8EE4EFCB04F}"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28" y="296214"/>
            <a:ext cx="759440" cy="759440"/>
          </a:xfrm>
          <a:prstGeom prst="rect">
            <a:avLst/>
          </a:prstGeom>
        </p:spPr>
      </p:pic>
    </p:spTree>
    <p:extLst>
      <p:ext uri="{BB962C8B-B14F-4D97-AF65-F5344CB8AC3E}">
        <p14:creationId xmlns:p14="http://schemas.microsoft.com/office/powerpoint/2010/main" val="96162880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4A1FE3-BCBA-469A-B1A9-A8EE4EFCB04F}"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28" y="296214"/>
            <a:ext cx="759440" cy="759440"/>
          </a:xfrm>
          <a:prstGeom prst="rect">
            <a:avLst/>
          </a:prstGeom>
        </p:spPr>
      </p:pic>
    </p:spTree>
    <p:extLst>
      <p:ext uri="{BB962C8B-B14F-4D97-AF65-F5344CB8AC3E}">
        <p14:creationId xmlns:p14="http://schemas.microsoft.com/office/powerpoint/2010/main" val="129122173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4A1FE3-BCBA-469A-B1A9-A8EE4EFCB04F}"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28" y="296214"/>
            <a:ext cx="759440" cy="759440"/>
          </a:xfrm>
          <a:prstGeom prst="rect">
            <a:avLst/>
          </a:prstGeom>
        </p:spPr>
      </p:pic>
    </p:spTree>
    <p:extLst>
      <p:ext uri="{BB962C8B-B14F-4D97-AF65-F5344CB8AC3E}">
        <p14:creationId xmlns:p14="http://schemas.microsoft.com/office/powerpoint/2010/main" val="231800696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4A1FE3-BCBA-469A-B1A9-A8EE4EFCB04F}" type="slidenum">
              <a:rPr lang="zh-CN" altLang="en-US" smtClean="0"/>
              <a:t>‹#›</a:t>
            </a:fld>
            <a:endParaRPr lang="zh-CN" altLang="en-US"/>
          </a:p>
        </p:txBody>
      </p:sp>
    </p:spTree>
    <p:extLst>
      <p:ext uri="{BB962C8B-B14F-4D97-AF65-F5344CB8AC3E}">
        <p14:creationId xmlns:p14="http://schemas.microsoft.com/office/powerpoint/2010/main" val="25132110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4A1FE3-BCBA-469A-B1A9-A8EE4EFCB04F}"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28" y="296214"/>
            <a:ext cx="759440" cy="759440"/>
          </a:xfrm>
          <a:prstGeom prst="rect">
            <a:avLst/>
          </a:prstGeom>
        </p:spPr>
      </p:pic>
    </p:spTree>
    <p:extLst>
      <p:ext uri="{BB962C8B-B14F-4D97-AF65-F5344CB8AC3E}">
        <p14:creationId xmlns:p14="http://schemas.microsoft.com/office/powerpoint/2010/main" val="27280052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4A1FE3-BCBA-469A-B1A9-A8EE4EFCB04F}"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28" y="296214"/>
            <a:ext cx="759440" cy="759440"/>
          </a:xfrm>
          <a:prstGeom prst="rect">
            <a:avLst/>
          </a:prstGeom>
        </p:spPr>
      </p:pic>
    </p:spTree>
    <p:extLst>
      <p:ext uri="{BB962C8B-B14F-4D97-AF65-F5344CB8AC3E}">
        <p14:creationId xmlns:p14="http://schemas.microsoft.com/office/powerpoint/2010/main" val="305480987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E4A1FE3-BCBA-469A-B1A9-A8EE4EFCB04F}"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0428" y="296214"/>
            <a:ext cx="759440" cy="759440"/>
          </a:xfrm>
          <a:prstGeom prst="rect">
            <a:avLst/>
          </a:prstGeom>
        </p:spPr>
      </p:pic>
    </p:spTree>
    <p:extLst>
      <p:ext uri="{BB962C8B-B14F-4D97-AF65-F5344CB8AC3E}">
        <p14:creationId xmlns:p14="http://schemas.microsoft.com/office/powerpoint/2010/main" val="419988812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E4A1FE3-BCBA-469A-B1A9-A8EE4EFCB04F}" type="slidenum">
              <a:rPr lang="zh-CN" altLang="en-US" smtClean="0"/>
              <a:t>‹#›</a:t>
            </a:fld>
            <a:endParaRPr lang="zh-CN" altLang="en-US"/>
          </a:p>
        </p:txBody>
      </p:sp>
    </p:spTree>
    <p:extLst>
      <p:ext uri="{BB962C8B-B14F-4D97-AF65-F5344CB8AC3E}">
        <p14:creationId xmlns:p14="http://schemas.microsoft.com/office/powerpoint/2010/main" val="8379486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E4A1FE3-BCBA-469A-B1A9-A8EE4EFCB04F}" type="slidenum">
              <a:rPr lang="zh-CN" altLang="en-US" smtClean="0"/>
              <a:t>‹#›</a:t>
            </a:fld>
            <a:endParaRPr lang="zh-CN" altLang="en-US"/>
          </a:p>
        </p:txBody>
      </p:sp>
    </p:spTree>
    <p:extLst>
      <p:ext uri="{BB962C8B-B14F-4D97-AF65-F5344CB8AC3E}">
        <p14:creationId xmlns:p14="http://schemas.microsoft.com/office/powerpoint/2010/main" val="44648227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E4A1FE3-BCBA-469A-B1A9-A8EE4EFCB04F}" type="slidenum">
              <a:rPr lang="zh-CN" altLang="en-US" smtClean="0"/>
              <a:t>‹#›</a:t>
            </a:fld>
            <a:endParaRPr lang="zh-CN" altLang="en-US"/>
          </a:p>
        </p:txBody>
      </p:sp>
    </p:spTree>
    <p:extLst>
      <p:ext uri="{BB962C8B-B14F-4D97-AF65-F5344CB8AC3E}">
        <p14:creationId xmlns:p14="http://schemas.microsoft.com/office/powerpoint/2010/main" val="28922270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E4A1FE3-BCBA-469A-B1A9-A8EE4EFCB04F}" type="slidenum">
              <a:rPr lang="zh-CN" altLang="en-US" smtClean="0"/>
              <a:t>‹#›</a:t>
            </a:fld>
            <a:endParaRPr lang="zh-CN" altLang="en-US"/>
          </a:p>
        </p:txBody>
      </p:sp>
    </p:spTree>
    <p:extLst>
      <p:ext uri="{BB962C8B-B14F-4D97-AF65-F5344CB8AC3E}">
        <p14:creationId xmlns:p14="http://schemas.microsoft.com/office/powerpoint/2010/main" val="412378933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E4A1FE3-BCBA-469A-B1A9-A8EE4EFCB04F}" type="slidenum">
              <a:rPr lang="zh-CN" altLang="en-US" smtClean="0"/>
              <a:t>‹#›</a:t>
            </a:fld>
            <a:endParaRPr lang="zh-CN" altLang="en-US"/>
          </a:p>
        </p:txBody>
      </p:sp>
    </p:spTree>
    <p:extLst>
      <p:ext uri="{BB962C8B-B14F-4D97-AF65-F5344CB8AC3E}">
        <p14:creationId xmlns:p14="http://schemas.microsoft.com/office/powerpoint/2010/main" val="408279363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E4A1FE3-BCBA-469A-B1A9-A8EE4EFCB04F}" type="slidenum">
              <a:rPr lang="zh-CN" altLang="en-US" smtClean="0"/>
              <a:t>‹#›</a:t>
            </a:fld>
            <a:endParaRPr lang="zh-CN" altLang="en-US"/>
          </a:p>
        </p:txBody>
      </p:sp>
    </p:spTree>
    <p:extLst>
      <p:ext uri="{BB962C8B-B14F-4D97-AF65-F5344CB8AC3E}">
        <p14:creationId xmlns:p14="http://schemas.microsoft.com/office/powerpoint/2010/main" val="382033751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4A1FE3-BCBA-469A-B1A9-A8EE4EFCB04F}" type="slidenum">
              <a:rPr lang="zh-CN" altLang="en-US" smtClean="0"/>
              <a:t>‹#›</a:t>
            </a:fld>
            <a:endParaRPr lang="zh-CN" altLang="en-US"/>
          </a:p>
        </p:txBody>
      </p:sp>
    </p:spTree>
    <p:extLst>
      <p:ext uri="{BB962C8B-B14F-4D97-AF65-F5344CB8AC3E}">
        <p14:creationId xmlns:p14="http://schemas.microsoft.com/office/powerpoint/2010/main" val="403323329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4A1FE3-BCBA-469A-B1A9-A8EE4EFCB04F}" type="slidenum">
              <a:rPr lang="zh-CN" altLang="en-US" smtClean="0"/>
              <a:t>‹#›</a:t>
            </a:fld>
            <a:endParaRPr lang="zh-CN" altLang="en-US"/>
          </a:p>
        </p:txBody>
      </p:sp>
    </p:spTree>
    <p:extLst>
      <p:ext uri="{BB962C8B-B14F-4D97-AF65-F5344CB8AC3E}">
        <p14:creationId xmlns:p14="http://schemas.microsoft.com/office/powerpoint/2010/main" val="11571653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4A1FE3-BCBA-469A-B1A9-A8EE4EFCB04F}" type="slidenum">
              <a:rPr lang="zh-CN" altLang="en-US" smtClean="0"/>
              <a:t>‹#›</a:t>
            </a:fld>
            <a:endParaRPr lang="zh-CN" altLang="en-US"/>
          </a:p>
        </p:txBody>
      </p:sp>
    </p:spTree>
    <p:extLst>
      <p:ext uri="{BB962C8B-B14F-4D97-AF65-F5344CB8AC3E}">
        <p14:creationId xmlns:p14="http://schemas.microsoft.com/office/powerpoint/2010/main" val="32329426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4A1FE3-BCBA-469A-B1A9-A8EE4EFCB04F}" type="slidenum">
              <a:rPr lang="zh-CN" altLang="en-US" smtClean="0"/>
              <a:t>‹#›</a:t>
            </a:fld>
            <a:endParaRPr lang="zh-CN" altLang="en-US"/>
          </a:p>
        </p:txBody>
      </p:sp>
    </p:spTree>
    <p:extLst>
      <p:ext uri="{BB962C8B-B14F-4D97-AF65-F5344CB8AC3E}">
        <p14:creationId xmlns:p14="http://schemas.microsoft.com/office/powerpoint/2010/main" val="297020739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EE3DD055-CE0B-4667-B966-F2B474A9823D}" type="datetimeFigureOut">
              <a:rPr lang="zh-CN" altLang="en-US" smtClean="0"/>
              <a:t>2021/11/11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4A1FE3-BCBA-469A-B1A9-A8EE4EFCB04F}" type="slidenum">
              <a:rPr lang="zh-CN" altLang="en-US" smtClean="0"/>
              <a:t>‹#›</a:t>
            </a:fld>
            <a:endParaRPr lang="zh-CN" altLang="en-US"/>
          </a:p>
        </p:txBody>
      </p:sp>
    </p:spTree>
    <p:extLst>
      <p:ext uri="{BB962C8B-B14F-4D97-AF65-F5344CB8AC3E}">
        <p14:creationId xmlns:p14="http://schemas.microsoft.com/office/powerpoint/2010/main" val="6642603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EE3DD055-CE0B-4667-B966-F2B474A9823D}" type="datetimeFigureOut">
              <a:rPr lang="zh-CN" altLang="en-US" smtClean="0"/>
              <a:pPr/>
              <a:t>2021/11/11</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2E4A1FE3-BCBA-469A-B1A9-A8EE4EFCB04F}" type="slidenum">
              <a:rPr lang="zh-CN" altLang="en-US" smtClean="0"/>
              <a:pPr/>
              <a:t>‹#›</a:t>
            </a:fld>
            <a:endParaRPr lang="zh-CN" altLang="en-US" dirty="0"/>
          </a:p>
        </p:txBody>
      </p:sp>
    </p:spTree>
    <p:extLst>
      <p:ext uri="{BB962C8B-B14F-4D97-AF65-F5344CB8AC3E}">
        <p14:creationId xmlns:p14="http://schemas.microsoft.com/office/powerpoint/2010/main" val="2427487083"/>
      </p:ext>
    </p:extLst>
  </p:cSld>
  <p:clrMap bg1="lt1" tx1="dk1" bg2="lt2" tx2="dk2" accent1="accent1" accent2="accent2" accent3="accent3" accent4="accent4" accent5="accent5" accent6="accent6" hlink="hlink" folHlink="folHlink"/>
  <p:sldLayoutIdLst>
    <p:sldLayoutId id="2147483649" r:id="rId1"/>
    <p:sldLayoutId id="2147483701" r:id="rId2"/>
    <p:sldLayoutId id="2147483700" r:id="rId3"/>
    <p:sldLayoutId id="2147483683" r:id="rId4"/>
    <p:sldLayoutId id="2147483682" r:id="rId5"/>
    <p:sldLayoutId id="2147483681" r:id="rId6"/>
    <p:sldLayoutId id="2147483680" r:id="rId7"/>
    <p:sldLayoutId id="2147483661" r:id="rId8"/>
    <p:sldLayoutId id="2147483660" r:id="rId9"/>
    <p:sldLayoutId id="2147483650" r:id="rId10"/>
    <p:sldLayoutId id="2147483651" r:id="rId11"/>
    <p:sldLayoutId id="2147483652" r:id="rId12"/>
    <p:sldLayoutId id="2147483653" r:id="rId13"/>
    <p:sldLayoutId id="2147483654" r:id="rId14"/>
    <p:sldLayoutId id="2147483717" r:id="rId15"/>
    <p:sldLayoutId id="2147483716" r:id="rId16"/>
    <p:sldLayoutId id="2147483715" r:id="rId17"/>
    <p:sldLayoutId id="2147483714" r:id="rId18"/>
    <p:sldLayoutId id="2147483713" r:id="rId19"/>
    <p:sldLayoutId id="2147483712" r:id="rId20"/>
    <p:sldLayoutId id="2147483711" r:id="rId21"/>
    <p:sldLayoutId id="2147483710" r:id="rId22"/>
    <p:sldLayoutId id="2147483709" r:id="rId23"/>
    <p:sldLayoutId id="2147483708" r:id="rId24"/>
    <p:sldLayoutId id="2147483707" r:id="rId25"/>
    <p:sldLayoutId id="2147483706" r:id="rId26"/>
    <p:sldLayoutId id="2147483705" r:id="rId27"/>
    <p:sldLayoutId id="2147483704" r:id="rId28"/>
    <p:sldLayoutId id="2147483703" r:id="rId29"/>
    <p:sldLayoutId id="2147483702" r:id="rId30"/>
    <p:sldLayoutId id="2147483698" r:id="rId31"/>
    <p:sldLayoutId id="2147483697" r:id="rId32"/>
    <p:sldLayoutId id="2147483696" r:id="rId33"/>
    <p:sldLayoutId id="2147483695" r:id="rId34"/>
    <p:sldLayoutId id="2147483694" r:id="rId35"/>
    <p:sldLayoutId id="2147483693" r:id="rId36"/>
    <p:sldLayoutId id="2147483692" r:id="rId37"/>
    <p:sldLayoutId id="2147483691" r:id="rId38"/>
    <p:sldLayoutId id="2147483690" r:id="rId39"/>
    <p:sldLayoutId id="2147483689" r:id="rId40"/>
    <p:sldLayoutId id="2147483688" r:id="rId41"/>
    <p:sldLayoutId id="2147483687" r:id="rId42"/>
    <p:sldLayoutId id="2147483686" r:id="rId43"/>
    <p:sldLayoutId id="2147483685" r:id="rId44"/>
    <p:sldLayoutId id="2147483684" r:id="rId45"/>
    <p:sldLayoutId id="2147483678" r:id="rId46"/>
    <p:sldLayoutId id="2147483677" r:id="rId47"/>
    <p:sldLayoutId id="2147483676" r:id="rId48"/>
    <p:sldLayoutId id="2147483675" r:id="rId49"/>
    <p:sldLayoutId id="2147483674" r:id="rId50"/>
    <p:sldLayoutId id="2147483673" r:id="rId51"/>
    <p:sldLayoutId id="2147483672" r:id="rId52"/>
    <p:sldLayoutId id="2147483671" r:id="rId53"/>
    <p:sldLayoutId id="2147483670" r:id="rId54"/>
    <p:sldLayoutId id="2147483669" r:id="rId55"/>
    <p:sldLayoutId id="2147483668" r:id="rId56"/>
    <p:sldLayoutId id="2147483667" r:id="rId57"/>
    <p:sldLayoutId id="2147483666" r:id="rId58"/>
    <p:sldLayoutId id="2147483665" r:id="rId59"/>
    <p:sldLayoutId id="2147483664" r:id="rId60"/>
    <p:sldLayoutId id="2147483663" r:id="rId61"/>
    <p:sldLayoutId id="2147483662" r:id="rId62"/>
    <p:sldLayoutId id="2147483655" r:id="rId63"/>
    <p:sldLayoutId id="2147483718" r:id="rId64"/>
    <p:sldLayoutId id="2147483699" r:id="rId65"/>
    <p:sldLayoutId id="2147483679" r:id="rId66"/>
    <p:sldLayoutId id="2147483656" r:id="rId67"/>
    <p:sldLayoutId id="2147483657" r:id="rId68"/>
    <p:sldLayoutId id="2147483658" r:id="rId69"/>
    <p:sldLayoutId id="2147483659" r:id="rId70"/>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59号-创粗黑"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59号-创粗黑"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59号-创粗黑"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4.xml"/><Relationship Id="rId1" Type="http://schemas.openxmlformats.org/officeDocument/2006/relationships/tags" Target="../tags/tag24.xml"/><Relationship Id="rId5" Type="http://schemas.openxmlformats.org/officeDocument/2006/relationships/image" Target="file:///C:\Program%20Files\Inknoe%20ClassPoint\Images\slide_annotate_without%20result_default.png" TargetMode="Externa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4.xml"/><Relationship Id="rId1" Type="http://schemas.openxmlformats.org/officeDocument/2006/relationships/tags" Target="../tags/tag25.xml"/><Relationship Id="rId5" Type="http://schemas.openxmlformats.org/officeDocument/2006/relationships/image" Target="file:///C:\Program%20Files\Inknoe%20ClassPoint\Images\slide_annotate_without%20result_default.png" TargetMode="Externa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63.xml"/><Relationship Id="rId1" Type="http://schemas.openxmlformats.org/officeDocument/2006/relationships/tags" Target="../tags/tag2.xml"/><Relationship Id="rId4" Type="http://schemas.openxmlformats.org/officeDocument/2006/relationships/image" Target="file:///C:\Program%20Files\Inknoe%20ClassPoint\Images\short_answer_without%20result_default.png"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7.wmf"/><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63.xml"/><Relationship Id="rId1" Type="http://schemas.openxmlformats.org/officeDocument/2006/relationships/tags" Target="../tags/tag3.xml"/><Relationship Id="rId5" Type="http://schemas.openxmlformats.org/officeDocument/2006/relationships/image" Target="file:///C:\Program%20Files\Inknoe%20ClassPoint\Images\word_count_without%20result_default.png" TargetMode="Externa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0.xml"/><Relationship Id="rId1" Type="http://schemas.openxmlformats.org/officeDocument/2006/relationships/tags" Target="../tags/tag26.xml"/><Relationship Id="rId4" Type="http://schemas.openxmlformats.org/officeDocument/2006/relationships/image" Target="file:///C:\Program%20Files\Inknoe%20ClassPoint\Images\multiple_choice_without%20result_default.png"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4.xml"/><Relationship Id="rId1" Type="http://schemas.openxmlformats.org/officeDocument/2006/relationships/tags" Target="../tags/tag27.xml"/><Relationship Id="rId4" Type="http://schemas.openxmlformats.org/officeDocument/2006/relationships/image" Target="file:///C:\Program%20Files\Inknoe%20ClassPoint\Images\short_answer_without%20result_default.png" TargetMode="Externa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3.xml"/><Relationship Id="rId1" Type="http://schemas.openxmlformats.org/officeDocument/2006/relationships/tags" Target="../tags/tag28.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notesSlide" Target="../notesSlides/notesSlide2.xml"/><Relationship Id="rId18" Type="http://schemas.openxmlformats.org/officeDocument/2006/relationships/image" Target="../media/image9.png"/><Relationship Id="rId3" Type="http://schemas.openxmlformats.org/officeDocument/2006/relationships/tags" Target="../tags/tag6.xml"/><Relationship Id="rId7" Type="http://schemas.openxmlformats.org/officeDocument/2006/relationships/tags" Target="../tags/tag10.xml"/><Relationship Id="rId12" Type="http://schemas.openxmlformats.org/officeDocument/2006/relationships/slideLayout" Target="../slideLayouts/slideLayout1.xml"/><Relationship Id="rId17" Type="http://schemas.openxmlformats.org/officeDocument/2006/relationships/image" Target="../media/image8.png"/><Relationship Id="rId2" Type="http://schemas.openxmlformats.org/officeDocument/2006/relationships/tags" Target="../tags/tag5.xml"/><Relationship Id="rId16" Type="http://schemas.openxmlformats.org/officeDocument/2006/relationships/slide" Target="slide6.xml"/><Relationship Id="rId20" Type="http://schemas.openxmlformats.org/officeDocument/2006/relationships/image" Target="file:///C:\Program%20Files\Inknoe%20ClassPoint\Images\word_count_without%20result_default.png" TargetMode="Externa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5" Type="http://schemas.openxmlformats.org/officeDocument/2006/relationships/tags" Target="../tags/tag8.xml"/><Relationship Id="rId15" Type="http://schemas.openxmlformats.org/officeDocument/2006/relationships/slide" Target="slide18.xml"/><Relationship Id="rId10" Type="http://schemas.openxmlformats.org/officeDocument/2006/relationships/tags" Target="../tags/tag13.xml"/><Relationship Id="rId19" Type="http://schemas.openxmlformats.org/officeDocument/2006/relationships/image" Target="../media/image10.png"/><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slide" Target="slide17.xml"/></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3.xml"/><Relationship Id="rId3" Type="http://schemas.openxmlformats.org/officeDocument/2006/relationships/tags" Target="../tags/tag17.xml"/><Relationship Id="rId7" Type="http://schemas.openxmlformats.org/officeDocument/2006/relationships/slideLayout" Target="../slideLayouts/slideLayout1.xml"/><Relationship Id="rId12" Type="http://schemas.openxmlformats.org/officeDocument/2006/relationships/image" Target="file:///C:\Program%20Files\Inknoe%20ClassPoint\Images\slide_annotate_without%20result_default.png" TargetMode="Externa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image" Target="../media/image13.png"/><Relationship Id="rId5" Type="http://schemas.openxmlformats.org/officeDocument/2006/relationships/tags" Target="../tags/tag19.xml"/><Relationship Id="rId10" Type="http://schemas.openxmlformats.org/officeDocument/2006/relationships/image" Target="../media/image12.png"/><Relationship Id="rId4" Type="http://schemas.openxmlformats.org/officeDocument/2006/relationships/tags" Target="../tags/tag18.xml"/><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tags" Target="../tags/tag21.xml"/><Relationship Id="rId6" Type="http://schemas.openxmlformats.org/officeDocument/2006/relationships/image" Target="file:///C:\Program%20Files\Inknoe%20ClassPoint\Images\multiple_choice_without%20result_default.png" TargetMode="Externa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tags" Target="../tags/tag22.xml"/><Relationship Id="rId6" Type="http://schemas.openxmlformats.org/officeDocument/2006/relationships/image" Target="file:///C:\Program%20Files\Inknoe%20ClassPoint\Images\multiple_choice_without%20result_default.png" TargetMode="External"/><Relationship Id="rId5" Type="http://schemas.openxmlformats.org/officeDocument/2006/relationships/image" Target="../media/image15.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ags" Target="../tags/tag23.xml"/><Relationship Id="rId5" Type="http://schemas.openxmlformats.org/officeDocument/2006/relationships/image" Target="file:///C:\Program%20Files\Inknoe%20ClassPoint\Images\multiple_choice_without%20result_default.png" TargetMode="Externa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66651" y="953589"/>
            <a:ext cx="10293532" cy="5107577"/>
          </a:xfrm>
          <a:prstGeom prst="rect">
            <a:avLst/>
          </a:prstGeom>
          <a:noFill/>
          <a:ln w="66675" cmpd="thickThin">
            <a:solidFill>
              <a:srgbClr val="92B6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8" y="-444137"/>
            <a:ext cx="7748067" cy="7903028"/>
          </a:xfrm>
          <a:prstGeom prst="rect">
            <a:avLst/>
          </a:prstGeom>
        </p:spPr>
      </p:pic>
      <p:cxnSp>
        <p:nvCxnSpPr>
          <p:cNvPr id="6" name="直接连接符 5">
            <a:extLst>
              <a:ext uri="{FF2B5EF4-FFF2-40B4-BE49-F238E27FC236}">
                <a16:creationId xmlns:a16="http://schemas.microsoft.com/office/drawing/2014/main" id="{28C84304-048B-4A3F-A7E1-FE6BAC5B3335}"/>
              </a:ext>
            </a:extLst>
          </p:cNvPr>
          <p:cNvCxnSpPr>
            <a:cxnSpLocks/>
          </p:cNvCxnSpPr>
          <p:nvPr/>
        </p:nvCxnSpPr>
        <p:spPr>
          <a:xfrm>
            <a:off x="5127204" y="3599661"/>
            <a:ext cx="5648843"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7" name="清新欢乐节奏流行进取电音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 y="6248400"/>
            <a:ext cx="609600" cy="609600"/>
          </a:xfrm>
          <a:prstGeom prst="rect">
            <a:avLst/>
          </a:prstGeom>
        </p:spPr>
      </p:pic>
      <p:sp>
        <p:nvSpPr>
          <p:cNvPr id="10" name="Rectangle 3">
            <a:extLst>
              <a:ext uri="{FF2B5EF4-FFF2-40B4-BE49-F238E27FC236}">
                <a16:creationId xmlns:a16="http://schemas.microsoft.com/office/drawing/2014/main" id="{79CCD19B-E714-4597-8178-BA288DA471E2}"/>
              </a:ext>
            </a:extLst>
          </p:cNvPr>
          <p:cNvSpPr txBox="1">
            <a:spLocks noChangeArrowheads="1"/>
          </p:cNvSpPr>
          <p:nvPr/>
        </p:nvSpPr>
        <p:spPr bwMode="gray">
          <a:xfrm>
            <a:off x="3356220" y="322629"/>
            <a:ext cx="6532563"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fontAlgn="base">
              <a:spcBef>
                <a:spcPct val="20000"/>
              </a:spcBef>
              <a:spcAft>
                <a:spcPct val="0"/>
              </a:spcAft>
            </a:pPr>
            <a:r>
              <a:rPr lang="en-US" altLang="en-US" sz="2800" b="1" dirty="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rPr>
              <a:t>PHÒNG GD&amp;ĐT QUẬN ĐỐNG ĐA</a:t>
            </a:r>
          </a:p>
        </p:txBody>
      </p:sp>
      <p:sp>
        <p:nvSpPr>
          <p:cNvPr id="11" name="Title 5">
            <a:extLst>
              <a:ext uri="{FF2B5EF4-FFF2-40B4-BE49-F238E27FC236}">
                <a16:creationId xmlns:a16="http://schemas.microsoft.com/office/drawing/2014/main" id="{3FFC99E5-861F-40DF-8EF7-902619E2EE68}"/>
              </a:ext>
            </a:extLst>
          </p:cNvPr>
          <p:cNvSpPr txBox="1">
            <a:spLocks/>
          </p:cNvSpPr>
          <p:nvPr/>
        </p:nvSpPr>
        <p:spPr>
          <a:xfrm>
            <a:off x="2716568" y="1138157"/>
            <a:ext cx="8368200" cy="24438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a:lstStyle>
          <a:p>
            <a:pPr algn="ctr"/>
            <a:r>
              <a:rPr lang="en-US" altLang="en-US" sz="4000" b="1" dirty="0">
                <a:solidFill>
                  <a:srgbClr val="FF0000"/>
                </a:solidFill>
                <a:latin typeface="Times New Roman" panose="02020603050405020304" pitchFamily="18" charset="0"/>
                <a:cs typeface="Times New Roman" panose="02020603050405020304" pitchFamily="18" charset="0"/>
              </a:rPr>
              <a:t>CHUYÊN ĐỀ</a:t>
            </a:r>
          </a:p>
          <a:p>
            <a:pPr algn="ctr"/>
            <a:br>
              <a:rPr lang="en-US" altLang="en-US" sz="2800" b="1" dirty="0">
                <a:solidFill>
                  <a:srgbClr val="FF0000"/>
                </a:solidFill>
                <a:latin typeface="Times New Roman" panose="02020603050405020304" pitchFamily="18" charset="0"/>
                <a:cs typeface="Times New Roman" panose="02020603050405020304" pitchFamily="18" charset="0"/>
              </a:rPr>
            </a:br>
            <a:r>
              <a:rPr lang="en-US" altLang="en-US" sz="2800" b="1" dirty="0">
                <a:solidFill>
                  <a:srgbClr val="08684E"/>
                </a:solidFill>
                <a:latin typeface="Times New Roman" panose="02020603050405020304" pitchFamily="18" charset="0"/>
                <a:cs typeface="Times New Roman" panose="02020603050405020304" pitchFamily="18" charset="0"/>
              </a:rPr>
              <a:t> </a:t>
            </a:r>
            <a:r>
              <a:rPr lang="en-US" altLang="en-US" sz="3600" b="1" dirty="0">
                <a:solidFill>
                  <a:srgbClr val="08684E"/>
                </a:solidFill>
                <a:latin typeface="Times New Roman" panose="02020603050405020304" pitchFamily="18" charset="0"/>
                <a:cs typeface="Times New Roman" panose="02020603050405020304" pitchFamily="18" charset="0"/>
              </a:rPr>
              <a:t>ĐỔI MỚI PHƯƠNG PHÁP, KĨ THUẬT DẠY HỌC VÀ KIỂM TRA ĐÁNH GIÁ MÔN NGỮ VĂN LỚP 6</a:t>
            </a:r>
            <a:endParaRPr lang="vi-VN" altLang="en-US" sz="3600" b="1" dirty="0">
              <a:solidFill>
                <a:srgbClr val="08684E"/>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7A483FE-AF54-442A-8033-DB11C8FAC410}"/>
              </a:ext>
            </a:extLst>
          </p:cNvPr>
          <p:cNvSpPr txBox="1"/>
          <p:nvPr/>
        </p:nvSpPr>
        <p:spPr>
          <a:xfrm>
            <a:off x="6327870" y="4840096"/>
            <a:ext cx="5521450" cy="707886"/>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NGƯỜI BÁO CÁO : LÂM KIỀU NINH</a:t>
            </a:r>
          </a:p>
          <a:p>
            <a:r>
              <a:rPr lang="en-US" sz="2000" dirty="0">
                <a:solidFill>
                  <a:srgbClr val="FF0000"/>
                </a:solidFill>
                <a:latin typeface="Times New Roman" panose="02020603050405020304" pitchFamily="18" charset="0"/>
                <a:cs typeface="Times New Roman" panose="02020603050405020304" pitchFamily="18" charset="0"/>
              </a:rPr>
              <a:t>THỜI GIAN THỰC HIỆN : 12/11/2021 </a:t>
            </a:r>
          </a:p>
        </p:txBody>
      </p:sp>
    </p:spTree>
    <p:extLst>
      <p:ext uri="{BB962C8B-B14F-4D97-AF65-F5344CB8AC3E}">
        <p14:creationId xmlns:p14="http://schemas.microsoft.com/office/powerpoint/2010/main" val="56305317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numSld="999" showWhenStopped="0">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966651" y="953589"/>
            <a:ext cx="10293532" cy="5107577"/>
          </a:xfrm>
          <a:prstGeom prst="rect">
            <a:avLst/>
          </a:prstGeom>
          <a:noFill/>
          <a:ln w="66675" cmpd="thickThin">
            <a:solidFill>
              <a:srgbClr val="92B6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r="25057"/>
          <a:stretch/>
        </p:blipFill>
        <p:spPr>
          <a:xfrm>
            <a:off x="8383337" y="1874931"/>
            <a:ext cx="3778183" cy="5041402"/>
          </a:xfrm>
          <a:prstGeom prst="rect">
            <a:avLst/>
          </a:prstGeom>
        </p:spPr>
      </p:pic>
      <p:sp>
        <p:nvSpPr>
          <p:cNvPr id="2" name="TextBox 1">
            <a:extLst>
              <a:ext uri="{FF2B5EF4-FFF2-40B4-BE49-F238E27FC236}">
                <a16:creationId xmlns:a16="http://schemas.microsoft.com/office/drawing/2014/main" id="{7705C67A-C9CA-420E-BA5C-CE2729386C47}"/>
              </a:ext>
            </a:extLst>
          </p:cNvPr>
          <p:cNvSpPr txBox="1"/>
          <p:nvPr/>
        </p:nvSpPr>
        <p:spPr>
          <a:xfrm>
            <a:off x="3051110" y="2146041"/>
            <a:ext cx="5915608" cy="1015663"/>
          </a:xfrm>
          <a:prstGeom prst="rect">
            <a:avLst/>
          </a:prstGeom>
          <a:noFill/>
        </p:spPr>
        <p:txBody>
          <a:bodyPr wrap="square" rtlCol="0">
            <a:spAutoFit/>
          </a:bodyPr>
          <a:lstStyle/>
          <a:p>
            <a:pPr algn="ctr"/>
            <a:r>
              <a:rPr lang="en-US" sz="6000" dirty="0">
                <a:solidFill>
                  <a:srgbClr val="0070C0"/>
                </a:solidFill>
                <a:latin typeface="Times New Roman" panose="02020603050405020304" pitchFamily="18" charset="0"/>
                <a:cs typeface="Times New Roman" panose="02020603050405020304" pitchFamily="18" charset="0"/>
              </a:rPr>
              <a:t> TRAO ĐỔI </a:t>
            </a:r>
          </a:p>
        </p:txBody>
      </p:sp>
    </p:spTree>
    <p:extLst>
      <p:ext uri="{BB962C8B-B14F-4D97-AF65-F5344CB8AC3E}">
        <p14:creationId xmlns:p14="http://schemas.microsoft.com/office/powerpoint/2010/main" val="97355927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1990279" y="2565129"/>
            <a:ext cx="1727742" cy="1727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字魂59号-创粗黑" panose="00000500000000000000" pitchFamily="2" charset="-122"/>
              <a:ea typeface="字魂59号-创粗黑" panose="00000500000000000000" pitchFamily="2" charset="-122"/>
            </a:endParaRPr>
          </a:p>
        </p:txBody>
      </p:sp>
      <p:sp>
        <p:nvSpPr>
          <p:cNvPr id="4" name="椭圆 3"/>
          <p:cNvSpPr/>
          <p:nvPr/>
        </p:nvSpPr>
        <p:spPr>
          <a:xfrm>
            <a:off x="4389920" y="2565129"/>
            <a:ext cx="1727742" cy="1727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字魂59号-创粗黑" panose="00000500000000000000" pitchFamily="2" charset="-122"/>
              <a:ea typeface="字魂59号-创粗黑" panose="00000500000000000000" pitchFamily="2" charset="-122"/>
            </a:endParaRPr>
          </a:p>
        </p:txBody>
      </p:sp>
      <p:sp>
        <p:nvSpPr>
          <p:cNvPr id="5" name="椭圆 4"/>
          <p:cNvSpPr/>
          <p:nvPr/>
        </p:nvSpPr>
        <p:spPr>
          <a:xfrm>
            <a:off x="6789562" y="2565129"/>
            <a:ext cx="1727742" cy="1727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字魂59号-创粗黑" panose="00000500000000000000" pitchFamily="2" charset="-122"/>
              <a:ea typeface="字魂59号-创粗黑" panose="00000500000000000000" pitchFamily="2" charset="-122"/>
            </a:endParaRPr>
          </a:p>
        </p:txBody>
      </p:sp>
      <p:sp>
        <p:nvSpPr>
          <p:cNvPr id="47" name="TextBox 46">
            <a:extLst>
              <a:ext uri="{FF2B5EF4-FFF2-40B4-BE49-F238E27FC236}">
                <a16:creationId xmlns:a16="http://schemas.microsoft.com/office/drawing/2014/main" id="{408D76A4-968D-448B-B02A-AD969B080B29}"/>
              </a:ext>
            </a:extLst>
          </p:cNvPr>
          <p:cNvSpPr txBox="1"/>
          <p:nvPr/>
        </p:nvSpPr>
        <p:spPr>
          <a:xfrm>
            <a:off x="843379" y="1964964"/>
            <a:ext cx="10706470" cy="1200329"/>
          </a:xfrm>
          <a:prstGeom prst="rect">
            <a:avLst/>
          </a:prstGeom>
          <a:solidFill>
            <a:schemeClr val="accent2"/>
          </a:solidFill>
        </p:spPr>
        <p:txBody>
          <a:bodyPr wrap="square" rtlCol="0">
            <a:spAutoFit/>
          </a:bodyPr>
          <a:lstStyle/>
          <a:p>
            <a:pPr algn="ctr"/>
            <a:r>
              <a:rPr lang="en-US" sz="3600" dirty="0">
                <a:solidFill>
                  <a:schemeClr val="bg1"/>
                </a:solidFill>
                <a:latin typeface="Times New Roman" panose="02020603050405020304" pitchFamily="18" charset="0"/>
                <a:cs typeface="Times New Roman" panose="02020603050405020304" pitchFamily="18" charset="0"/>
              </a:rPr>
              <a:t>PHẦN II - ĐỔI MỚI TRONG KIỂM TRA, ĐÁNH GIÁ MÔN NGỮ VĂN LỚP 6</a:t>
            </a:r>
          </a:p>
        </p:txBody>
      </p:sp>
    </p:spTree>
    <p:extLst>
      <p:ext uri="{BB962C8B-B14F-4D97-AF65-F5344CB8AC3E}">
        <p14:creationId xmlns:p14="http://schemas.microsoft.com/office/powerpoint/2010/main" val="40331693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par>
                          <p:cTn id="15" fill="hold">
                            <p:stCondLst>
                              <p:cond delay="1000"/>
                            </p:stCondLst>
                            <p:childTnLst>
                              <p:par>
                                <p:cTn id="16" presetID="25"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1" dur="1000" fill="hold"/>
                                        <p:tgtEl>
                                          <p:spTgt spid="4"/>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4"/>
                                        </p:tgtEl>
                                      </p:cBhvr>
                                    </p:animEffect>
                                  </p:childTnLst>
                                </p:cTn>
                              </p:par>
                            </p:childTnLst>
                          </p:cTn>
                        </p:par>
                        <p:par>
                          <p:cTn id="26" fill="hold">
                            <p:stCondLst>
                              <p:cond delay="2000"/>
                            </p:stCondLst>
                            <p:childTnLst>
                              <p:par>
                                <p:cTn id="27" presetID="25" presetClass="entr" presetSubtype="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2" dur="1000" fill="hold"/>
                                        <p:tgtEl>
                                          <p:spTgt spid="5"/>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34922AEB-F20C-4569-9A2B-21AC1B8CCDCC}"/>
              </a:ext>
            </a:extLst>
          </p:cNvPr>
          <p:cNvSpPr txBox="1">
            <a:spLocks/>
          </p:cNvSpPr>
          <p:nvPr/>
        </p:nvSpPr>
        <p:spPr>
          <a:xfrm>
            <a:off x="1262270" y="471143"/>
            <a:ext cx="10386391" cy="986597"/>
          </a:xfrm>
          <a:prstGeom prst="rect">
            <a:avLst/>
          </a:prstGeom>
          <a:solidFill>
            <a:schemeClr val="accent2"/>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a:lstStyle>
          <a:p>
            <a:r>
              <a:rPr lang="vi-VN" sz="2800" b="1" i="1" dirty="0">
                <a:solidFill>
                  <a:schemeClr val="accent6">
                    <a:lumMod val="75000"/>
                  </a:schemeClr>
                </a:solidFill>
                <a:latin typeface="Arial" panose="020B0604020202020204" pitchFamily="34" charset="0"/>
                <a:cs typeface="Arial" panose="020B0604020202020204" pitchFamily="34" charset="0"/>
              </a:rPr>
              <a:t> </a:t>
            </a:r>
            <a:r>
              <a:rPr lang="vi-VN" sz="2800" b="1" i="1" dirty="0">
                <a:solidFill>
                  <a:schemeClr val="bg1"/>
                </a:solidFill>
                <a:latin typeface="Arial" panose="020B0604020202020204" pitchFamily="34" charset="0"/>
                <a:cs typeface="Arial" panose="020B0604020202020204" pitchFamily="34" charset="0"/>
              </a:rPr>
              <a:t>A - </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Nguyên</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tắc</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kiểm</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tra</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đánh</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giá</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theo</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hướng</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phát</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triển</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phẩm</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chất</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năng</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lực</a:t>
            </a:r>
            <a:r>
              <a:rPr lang="en-US" sz="2800" b="1" i="1" dirty="0">
                <a:solidFill>
                  <a:schemeClr val="bg1"/>
                </a:solidFill>
                <a:latin typeface="Arial" panose="020B0604020202020204" pitchFamily="34" charset="0"/>
                <a:cs typeface="Arial" panose="020B0604020202020204" pitchFamily="34" charset="0"/>
              </a:rPr>
              <a:t> HS THCS</a:t>
            </a:r>
            <a:br>
              <a:rPr lang="en-US" sz="2800" i="1" dirty="0">
                <a:solidFill>
                  <a:schemeClr val="bg1"/>
                </a:solidFill>
              </a:rPr>
            </a:br>
            <a:endParaRPr lang="en-US" sz="2800" i="1" dirty="0">
              <a:solidFill>
                <a:schemeClr val="bg1"/>
              </a:solidFill>
            </a:endParaRPr>
          </a:p>
        </p:txBody>
      </p:sp>
      <p:graphicFrame>
        <p:nvGraphicFramePr>
          <p:cNvPr id="3" name="Content Placeholder 3">
            <a:extLst>
              <a:ext uri="{FF2B5EF4-FFF2-40B4-BE49-F238E27FC236}">
                <a16:creationId xmlns:a16="http://schemas.microsoft.com/office/drawing/2014/main" id="{BFDEB09A-39D2-4C7D-9265-3C8CB3F8B9FC}"/>
              </a:ext>
            </a:extLst>
          </p:cNvPr>
          <p:cNvGraphicFramePr>
            <a:graphicFrameLocks/>
          </p:cNvGraphicFramePr>
          <p:nvPr>
            <p:extLst>
              <p:ext uri="{D42A27DB-BD31-4B8C-83A1-F6EECF244321}">
                <p14:modId xmlns:p14="http://schemas.microsoft.com/office/powerpoint/2010/main" val="80504173"/>
              </p:ext>
            </p:extLst>
          </p:nvPr>
        </p:nvGraphicFramePr>
        <p:xfrm>
          <a:off x="1674183" y="1735644"/>
          <a:ext cx="8581292" cy="47572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2278032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A5D1B-F225-4956-B817-42F526786D42}"/>
              </a:ext>
            </a:extLst>
          </p:cNvPr>
          <p:cNvSpPr txBox="1">
            <a:spLocks/>
          </p:cNvSpPr>
          <p:nvPr/>
        </p:nvSpPr>
        <p:spPr>
          <a:xfrm>
            <a:off x="1341782" y="367594"/>
            <a:ext cx="8141431" cy="591478"/>
          </a:xfrm>
          <a:prstGeom prst="rect">
            <a:avLst/>
          </a:prstGeom>
          <a:solidFill>
            <a:schemeClr val="accent1">
              <a:lumMod val="60000"/>
              <a:lumOff val="40000"/>
            </a:schemeClr>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a:lstStyle>
          <a:p>
            <a:r>
              <a:rPr lang="en-US" sz="3200" b="1" i="1" dirty="0" err="1">
                <a:latin typeface="Times New Roman" panose="02020603050405020304" pitchFamily="18" charset="0"/>
                <a:cs typeface="Times New Roman" panose="02020603050405020304" pitchFamily="18" charset="0"/>
              </a:rPr>
              <a:t>Đánh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giá</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hoạt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động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đọc</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hiểu</a:t>
            </a:r>
            <a:endParaRPr lang="en-US" sz="3200" b="1" i="1" dirty="0">
              <a:latin typeface="Times New Roman" panose="02020603050405020304" pitchFamily="18" charset="0"/>
              <a:cs typeface="Times New Roman" panose="02020603050405020304" pitchFamily="18" charset="0"/>
            </a:endParaRPr>
          </a:p>
        </p:txBody>
      </p:sp>
      <p:graphicFrame>
        <p:nvGraphicFramePr>
          <p:cNvPr id="3" name="Table 5">
            <a:extLst>
              <a:ext uri="{FF2B5EF4-FFF2-40B4-BE49-F238E27FC236}">
                <a16:creationId xmlns:a16="http://schemas.microsoft.com/office/drawing/2014/main" id="{32AF28B9-5075-4A2C-863F-CD367567ED1A}"/>
              </a:ext>
            </a:extLst>
          </p:cNvPr>
          <p:cNvGraphicFramePr>
            <a:graphicFrameLocks noGrp="1"/>
          </p:cNvGraphicFramePr>
          <p:nvPr>
            <p:extLst>
              <p:ext uri="{D42A27DB-BD31-4B8C-83A1-F6EECF244321}">
                <p14:modId xmlns:p14="http://schemas.microsoft.com/office/powerpoint/2010/main" val="1956251453"/>
              </p:ext>
            </p:extLst>
          </p:nvPr>
        </p:nvGraphicFramePr>
        <p:xfrm>
          <a:off x="478420" y="1112520"/>
          <a:ext cx="10875380" cy="4549218"/>
        </p:xfrm>
        <a:graphic>
          <a:graphicData uri="http://schemas.openxmlformats.org/drawingml/2006/table">
            <a:tbl>
              <a:tblPr firstRow="1" bandRow="1">
                <a:tableStyleId>{21E4AEA4-8DFA-4A89-87EB-49C32662AFE0}</a:tableStyleId>
              </a:tblPr>
              <a:tblGrid>
                <a:gridCol w="2261158">
                  <a:extLst>
                    <a:ext uri="{9D8B030D-6E8A-4147-A177-3AD203B41FA5}">
                      <a16:colId xmlns:a16="http://schemas.microsoft.com/office/drawing/2014/main" val="3833325826"/>
                    </a:ext>
                  </a:extLst>
                </a:gridCol>
                <a:gridCol w="8614222">
                  <a:extLst>
                    <a:ext uri="{9D8B030D-6E8A-4147-A177-3AD203B41FA5}">
                      <a16:colId xmlns:a16="http://schemas.microsoft.com/office/drawing/2014/main" val="3061641832"/>
                    </a:ext>
                  </a:extLst>
                </a:gridCol>
              </a:tblGrid>
              <a:tr h="1096490">
                <a:tc>
                  <a:txBody>
                    <a:bodyPr/>
                    <a:lstStyle/>
                    <a:p>
                      <a:r>
                        <a:rPr lang="en-US" sz="2600" i="1" dirty="0" err="1">
                          <a:latin typeface="Times New Roman" panose="02020603050405020304" pitchFamily="18" charset="0"/>
                          <a:cs typeface="Times New Roman" panose="02020603050405020304" pitchFamily="18" charset="0"/>
                        </a:rPr>
                        <a:t>Nhận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biết</a:t>
                      </a:r>
                      <a:endParaRPr lang="en-US" sz="26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0" dirty="0" err="1">
                          <a:latin typeface="Times New Roman" panose="02020603050405020304" pitchFamily="18" charset="0"/>
                          <a:cs typeface="Times New Roman" panose="02020603050405020304" pitchFamily="18" charset="0"/>
                        </a:rPr>
                        <a:t>Những</a:t>
                      </a:r>
                      <a:r>
                        <a:rPr lang="vi-VN" sz="2600" b="0" dirty="0">
                          <a:latin typeface="Times New Roman" panose="02020603050405020304" pitchFamily="18" charset="0"/>
                          <a:cs typeface="Times New Roman" panose="02020603050405020304" pitchFamily="18" charset="0"/>
                        </a:rPr>
                        <a:t> đặc điểm thuộc về phương thức thể hiện, nhất là về kiểu loại văn bản</a:t>
                      </a:r>
                      <a:r>
                        <a:rPr lang="en-US" sz="2600" b="0" dirty="0">
                          <a:latin typeface="Times New Roman" panose="02020603050405020304" pitchFamily="18" charset="0"/>
                          <a:cs typeface="Times New Roman" panose="02020603050405020304" pitchFamily="18" charset="0"/>
                        </a:rPr>
                        <a:t> (</a:t>
                      </a:r>
                      <a:r>
                        <a:rPr lang="en-US" sz="2600" b="0" dirty="0" err="1">
                          <a:latin typeface="Times New Roman" panose="02020603050405020304" pitchFamily="18" charset="0"/>
                          <a:cs typeface="Times New Roman" panose="02020603050405020304" pitchFamily="18" charset="0"/>
                        </a:rPr>
                        <a:t>truyện</a:t>
                      </a:r>
                      <a:r>
                        <a:rPr lang="en-US" sz="2600" b="0" dirty="0">
                          <a:latin typeface="Times New Roman" panose="02020603050405020304" pitchFamily="18" charset="0"/>
                          <a:cs typeface="Times New Roman" panose="02020603050405020304" pitchFamily="18" charset="0"/>
                        </a:rPr>
                        <a:t>, </a:t>
                      </a:r>
                      <a:r>
                        <a:rPr lang="en-US" sz="2600" b="0" dirty="0" err="1">
                          <a:latin typeface="Times New Roman" panose="02020603050405020304" pitchFamily="18" charset="0"/>
                          <a:cs typeface="Times New Roman" panose="02020603050405020304" pitchFamily="18" charset="0"/>
                        </a:rPr>
                        <a:t>thơ</a:t>
                      </a:r>
                      <a:r>
                        <a:rPr lang="en-US" sz="2600" b="0" dirty="0">
                          <a:latin typeface="Times New Roman" panose="02020603050405020304" pitchFamily="18" charset="0"/>
                          <a:cs typeface="Times New Roman" panose="02020603050405020304" pitchFamily="18" charset="0"/>
                        </a:rPr>
                        <a:t>, </a:t>
                      </a:r>
                      <a:r>
                        <a:rPr lang="en-US" sz="2600" b="0" dirty="0" err="1">
                          <a:latin typeface="Times New Roman" panose="02020603050405020304" pitchFamily="18" charset="0"/>
                          <a:cs typeface="Times New Roman" panose="02020603050405020304" pitchFamily="18" charset="0"/>
                        </a:rPr>
                        <a:t>kịch</a:t>
                      </a:r>
                      <a:r>
                        <a:rPr lang="en-US" sz="2600" b="0" dirty="0">
                          <a:latin typeface="Times New Roman" panose="02020603050405020304" pitchFamily="18" charset="0"/>
                          <a:cs typeface="Times New Roman" panose="02020603050405020304" pitchFamily="18" charset="0"/>
                        </a:rPr>
                        <a:t>, </a:t>
                      </a:r>
                      <a:r>
                        <a:rPr lang="en-US" sz="2600" b="0" dirty="0" err="1">
                          <a:latin typeface="Times New Roman" panose="02020603050405020304" pitchFamily="18" charset="0"/>
                          <a:cs typeface="Times New Roman" panose="02020603050405020304" pitchFamily="18" charset="0"/>
                        </a:rPr>
                        <a:t>kí</a:t>
                      </a:r>
                      <a:r>
                        <a:rPr lang="en-US" sz="2600" b="0" dirty="0">
                          <a:latin typeface="Times New Roman" panose="02020603050405020304" pitchFamily="18" charset="0"/>
                          <a:cs typeface="Times New Roman" panose="02020603050405020304" pitchFamily="18" charset="0"/>
                        </a:rPr>
                        <a:t>, VBTT, </a:t>
                      </a:r>
                      <a:r>
                        <a:rPr lang="en-US" sz="2600" b="0" dirty="0" err="1">
                          <a:latin typeface="Times New Roman" panose="02020603050405020304" pitchFamily="18" charset="0"/>
                          <a:cs typeface="Times New Roman" panose="02020603050405020304" pitchFamily="18" charset="0"/>
                        </a:rPr>
                        <a:t>nghị</a:t>
                      </a:r>
                      <a:r>
                        <a:rPr lang="en-US" sz="2600" b="0" dirty="0">
                          <a:latin typeface="Times New Roman" panose="02020603050405020304" pitchFamily="18" charset="0"/>
                          <a:cs typeface="Times New Roman" panose="02020603050405020304" pitchFamily="18" charset="0"/>
                        </a:rPr>
                        <a:t> </a:t>
                      </a:r>
                      <a:r>
                        <a:rPr lang="en-US" sz="2600" b="0" dirty="0" err="1">
                          <a:latin typeface="Times New Roman" panose="02020603050405020304" pitchFamily="18" charset="0"/>
                          <a:cs typeface="Times New Roman" panose="02020603050405020304" pitchFamily="18" charset="0"/>
                        </a:rPr>
                        <a:t>luận</a:t>
                      </a:r>
                      <a:r>
                        <a:rPr lang="en-US" sz="2600" b="0" dirty="0">
                          <a:latin typeface="Times New Roman" panose="02020603050405020304" pitchFamily="18" charset="0"/>
                          <a:cs typeface="Times New Roman" panose="02020603050405020304" pitchFamily="18" charset="0"/>
                        </a:rPr>
                        <a:t>)</a:t>
                      </a:r>
                      <a:r>
                        <a:rPr lang="vi-VN" sz="2600" b="0" dirty="0">
                          <a:latin typeface="Times New Roman" panose="02020603050405020304" pitchFamily="18" charset="0"/>
                          <a:cs typeface="Times New Roman" panose="02020603050405020304" pitchFamily="18" charset="0"/>
                        </a:rPr>
                        <a:t> và ngôn ngữ sử dụng</a:t>
                      </a:r>
                      <a:endParaRPr lang="en-US" sz="26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1947375"/>
                  </a:ext>
                </a:extLst>
              </a:tr>
              <a:tr h="800178">
                <a:tc>
                  <a:txBody>
                    <a:bodyPr/>
                    <a:lstStyle/>
                    <a:p>
                      <a:r>
                        <a:rPr lang="en-US" sz="2600" b="1" i="1" dirty="0" err="1">
                          <a:latin typeface="Times New Roman" panose="02020603050405020304" pitchFamily="18" charset="0"/>
                          <a:cs typeface="Times New Roman" panose="02020603050405020304" pitchFamily="18" charset="0"/>
                        </a:rPr>
                        <a:t>Suy</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luận</a:t>
                      </a:r>
                      <a:endParaRPr lang="en-US" sz="2600" dirty="0">
                        <a:latin typeface="Times New Roman" panose="02020603050405020304" pitchFamily="18" charset="0"/>
                        <a:cs typeface="Times New Roman" panose="02020603050405020304" pitchFamily="18" charset="0"/>
                      </a:endParaRPr>
                    </a:p>
                  </a:txBody>
                  <a:tcPr/>
                </a:tc>
                <a:tc>
                  <a:txBody>
                    <a:bodyPr/>
                    <a:lstStyle/>
                    <a:p>
                      <a:r>
                        <a:rPr lang="vi-VN" sz="2600" b="0" dirty="0">
                          <a:latin typeface="Times New Roman" panose="02020603050405020304" pitchFamily="18" charset="0"/>
                          <a:cs typeface="Times New Roman" panose="02020603050405020304" pitchFamily="18" charset="0"/>
                        </a:rPr>
                        <a:t>HS hiểu nội dung, chủ đề</a:t>
                      </a:r>
                      <a:r>
                        <a:rPr lang="en-US" sz="2600" b="0" dirty="0">
                          <a:latin typeface="Times New Roman" panose="02020603050405020304" pitchFamily="18" charset="0"/>
                          <a:cs typeface="Times New Roman" panose="02020603050405020304" pitchFamily="18" charset="0"/>
                        </a:rPr>
                        <a:t>, </a:t>
                      </a:r>
                      <a:r>
                        <a:rPr lang="en-US" sz="2600" b="0" dirty="0" err="1">
                          <a:latin typeface="Times New Roman" panose="02020603050405020304" pitchFamily="18" charset="0"/>
                          <a:cs typeface="Times New Roman" panose="02020603050405020304" pitchFamily="18" charset="0"/>
                        </a:rPr>
                        <a:t>tư</a:t>
                      </a:r>
                      <a:r>
                        <a:rPr lang="en-US" sz="2600" b="0" dirty="0">
                          <a:latin typeface="Times New Roman" panose="02020603050405020304" pitchFamily="18" charset="0"/>
                          <a:cs typeface="Times New Roman" panose="02020603050405020304" pitchFamily="18" charset="0"/>
                        </a:rPr>
                        <a:t> </a:t>
                      </a:r>
                      <a:r>
                        <a:rPr lang="en-US" sz="2600" b="0" dirty="0" err="1">
                          <a:latin typeface="Times New Roman" panose="02020603050405020304" pitchFamily="18" charset="0"/>
                          <a:cs typeface="Times New Roman" panose="02020603050405020304" pitchFamily="18" charset="0"/>
                        </a:rPr>
                        <a:t>tưởng</a:t>
                      </a:r>
                      <a:r>
                        <a:rPr lang="en-US" sz="2600" b="0" dirty="0">
                          <a:latin typeface="Times New Roman" panose="02020603050405020304" pitchFamily="18" charset="0"/>
                          <a:cs typeface="Times New Roman" panose="02020603050405020304" pitchFamily="18" charset="0"/>
                        </a:rPr>
                        <a:t>, </a:t>
                      </a:r>
                      <a:r>
                        <a:rPr lang="en-US" sz="2600" b="0" dirty="0" err="1">
                          <a:latin typeface="Times New Roman" panose="02020603050405020304" pitchFamily="18" charset="0"/>
                          <a:cs typeface="Times New Roman" panose="02020603050405020304" pitchFamily="18" charset="0"/>
                        </a:rPr>
                        <a:t>cảm</a:t>
                      </a:r>
                      <a:r>
                        <a:rPr lang="en-US" sz="2600" b="0" dirty="0">
                          <a:latin typeface="Times New Roman" panose="02020603050405020304" pitchFamily="18" charset="0"/>
                          <a:cs typeface="Times New Roman" panose="02020603050405020304" pitchFamily="18" charset="0"/>
                        </a:rPr>
                        <a:t> </a:t>
                      </a:r>
                      <a:r>
                        <a:rPr lang="en-US" sz="2600" b="0" dirty="0" err="1">
                          <a:latin typeface="Times New Roman" panose="02020603050405020304" pitchFamily="18" charset="0"/>
                          <a:cs typeface="Times New Roman" panose="02020603050405020304" pitchFamily="18" charset="0"/>
                        </a:rPr>
                        <a:t>hứng</a:t>
                      </a:r>
                      <a:r>
                        <a:rPr lang="en-US" sz="2600" b="0" dirty="0">
                          <a:latin typeface="Times New Roman" panose="02020603050405020304" pitchFamily="18" charset="0"/>
                          <a:cs typeface="Times New Roman" panose="02020603050405020304" pitchFamily="18" charset="0"/>
                        </a:rPr>
                        <a:t>…</a:t>
                      </a:r>
                      <a:r>
                        <a:rPr lang="vi-VN" sz="2600" b="0" dirty="0">
                          <a:latin typeface="Times New Roman" panose="02020603050405020304" pitchFamily="18" charset="0"/>
                          <a:cs typeface="Times New Roman" panose="02020603050405020304" pitchFamily="18" charset="0"/>
                        </a:rPr>
                        <a:t> của văn bản</a:t>
                      </a:r>
                      <a:r>
                        <a:rPr lang="en-US" sz="2600" b="0" dirty="0">
                          <a:latin typeface="Times New Roman" panose="02020603050405020304" pitchFamily="18" charset="0"/>
                          <a:cs typeface="Times New Roman" panose="02020603050405020304" pitchFamily="18" charset="0"/>
                        </a:rPr>
                        <a:t>.</a:t>
                      </a:r>
                      <a:r>
                        <a:rPr lang="vi-VN" sz="2600" b="0" dirty="0">
                          <a:latin typeface="Times New Roman" panose="02020603050405020304" pitchFamily="18" charset="0"/>
                          <a:cs typeface="Times New Roman" panose="02020603050405020304" pitchFamily="18" charset="0"/>
                        </a:rPr>
                        <a:t> </a:t>
                      </a:r>
                      <a:endParaRPr lang="en-US" sz="26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35125203"/>
                  </a:ext>
                </a:extLst>
              </a:tr>
              <a:tr h="1649871">
                <a:tc>
                  <a:txBody>
                    <a:bodyPr/>
                    <a:lstStyle/>
                    <a:p>
                      <a:r>
                        <a:rPr lang="en-US" sz="2600" b="1" i="1" dirty="0" err="1">
                          <a:latin typeface="Times New Roman" panose="02020603050405020304" pitchFamily="18" charset="0"/>
                          <a:cs typeface="Times New Roman" panose="02020603050405020304" pitchFamily="18" charset="0"/>
                        </a:rPr>
                        <a:t>Đánh</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giá</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kết</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nối</a:t>
                      </a:r>
                      <a:r>
                        <a:rPr lang="en-US" sz="2600" b="1" dirty="0">
                          <a:latin typeface="Times New Roman" panose="02020603050405020304" pitchFamily="18" charset="0"/>
                          <a:cs typeface="Times New Roman" panose="02020603050405020304" pitchFamily="18" charset="0"/>
                        </a:rPr>
                        <a:t> </a:t>
                      </a:r>
                      <a:endParaRPr lang="en-US" sz="2600" dirty="0">
                        <a:latin typeface="Times New Roman" panose="02020603050405020304" pitchFamily="18" charset="0"/>
                        <a:cs typeface="Times New Roman" panose="02020603050405020304" pitchFamily="18" charset="0"/>
                      </a:endParaRPr>
                    </a:p>
                  </a:txBody>
                  <a:tcPr/>
                </a:tc>
                <a:tc>
                  <a:txBody>
                    <a:bodyPr/>
                    <a:lstStyle/>
                    <a:p>
                      <a:pPr algn="just"/>
                      <a:r>
                        <a:rPr lang="en-US" sz="2600" b="0" dirty="0">
                          <a:latin typeface="Times New Roman" panose="02020603050405020304" pitchFamily="18" charset="0"/>
                          <a:cs typeface="Times New Roman" panose="02020603050405020304" pitchFamily="18" charset="0"/>
                        </a:rPr>
                        <a:t>- G</a:t>
                      </a:r>
                      <a:r>
                        <a:rPr lang="vi-VN" sz="2600" b="0" dirty="0">
                          <a:latin typeface="Times New Roman" panose="02020603050405020304" pitchFamily="18" charset="0"/>
                          <a:cs typeface="Times New Roman" panose="02020603050405020304" pitchFamily="18" charset="0"/>
                        </a:rPr>
                        <a:t>iải thích </a:t>
                      </a:r>
                      <a:r>
                        <a:rPr lang="en-US" sz="2600" b="0" dirty="0" err="1">
                          <a:latin typeface="Times New Roman" panose="02020603050405020304" pitchFamily="18" charset="0"/>
                          <a:cs typeface="Times New Roman" panose="02020603050405020304" pitchFamily="18" charset="0"/>
                        </a:rPr>
                        <a:t>được</a:t>
                      </a:r>
                      <a:r>
                        <a:rPr lang="vi-VN" sz="2600" b="0" dirty="0">
                          <a:latin typeface="Times New Roman" panose="02020603050405020304" pitchFamily="18" charset="0"/>
                          <a:cs typeface="Times New Roman" panose="02020603050405020304" pitchFamily="18" charset="0"/>
                        </a:rPr>
                        <a:t> cách hiểu của mình; nhận xét, đánh giá về giá trị và sự tác động của văn bản đối với bản thân; </a:t>
                      </a:r>
                      <a:endParaRPr lang="en-US" sz="2600" b="0" dirty="0">
                        <a:latin typeface="Times New Roman" panose="02020603050405020304" pitchFamily="18" charset="0"/>
                        <a:cs typeface="Times New Roman" panose="02020603050405020304" pitchFamily="18" charset="0"/>
                      </a:endParaRPr>
                    </a:p>
                    <a:p>
                      <a:pPr algn="just"/>
                      <a:r>
                        <a:rPr lang="en-US" sz="2600" b="0" dirty="0">
                          <a:latin typeface="Times New Roman" panose="02020603050405020304" pitchFamily="18" charset="0"/>
                          <a:cs typeface="Times New Roman" panose="02020603050405020304" pitchFamily="18" charset="0"/>
                        </a:rPr>
                        <a:t>- T</a:t>
                      </a:r>
                      <a:r>
                        <a:rPr lang="vi-VN" sz="2600" b="0" dirty="0">
                          <a:latin typeface="Times New Roman" panose="02020603050405020304" pitchFamily="18" charset="0"/>
                          <a:cs typeface="Times New Roman" panose="02020603050405020304" pitchFamily="18" charset="0"/>
                        </a:rPr>
                        <a:t>hể hiện cảm xúc đối với những vấn đề được đặt ra trong văn bản; </a:t>
                      </a:r>
                      <a:endParaRPr lang="en-US" sz="2600" b="0" dirty="0">
                        <a:latin typeface="Times New Roman" panose="02020603050405020304" pitchFamily="18" charset="0"/>
                        <a:cs typeface="Times New Roman" panose="02020603050405020304" pitchFamily="18" charset="0"/>
                      </a:endParaRPr>
                    </a:p>
                    <a:p>
                      <a:pPr algn="just"/>
                      <a:r>
                        <a:rPr lang="en-US" sz="2600" b="0" dirty="0">
                          <a:latin typeface="Times New Roman" panose="02020603050405020304" pitchFamily="18" charset="0"/>
                          <a:cs typeface="Times New Roman" panose="02020603050405020304" pitchFamily="18" charset="0"/>
                        </a:rPr>
                        <a:t>- L</a:t>
                      </a:r>
                      <a:r>
                        <a:rPr lang="vi-VN" sz="2600" b="0" dirty="0">
                          <a:latin typeface="Times New Roman" panose="02020603050405020304" pitchFamily="18" charset="0"/>
                          <a:cs typeface="Times New Roman" panose="02020603050405020304" pitchFamily="18" charset="0"/>
                        </a:rPr>
                        <a:t>iên hệ, so sánh giữa các văn bản và giữa văn bản với đời sống. </a:t>
                      </a:r>
                      <a:endParaRPr lang="en-US" sz="26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16858886"/>
                  </a:ext>
                </a:extLst>
              </a:tr>
            </a:tbl>
          </a:graphicData>
        </a:graphic>
      </p:graphicFrame>
    </p:spTree>
    <p:extLst>
      <p:ext uri="{BB962C8B-B14F-4D97-AF65-F5344CB8AC3E}">
        <p14:creationId xmlns:p14="http://schemas.microsoft.com/office/powerpoint/2010/main" val="90523643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E87DF-8EEA-4A61-800A-C12087FFF87B}"/>
              </a:ext>
            </a:extLst>
          </p:cNvPr>
          <p:cNvSpPr txBox="1">
            <a:spLocks/>
          </p:cNvSpPr>
          <p:nvPr/>
        </p:nvSpPr>
        <p:spPr>
          <a:xfrm>
            <a:off x="838200" y="224449"/>
            <a:ext cx="6005052" cy="591478"/>
          </a:xfrm>
          <a:prstGeom prst="rect">
            <a:avLst/>
          </a:prstGeom>
          <a:solidFill>
            <a:schemeClr val="accent1">
              <a:lumMod val="60000"/>
              <a:lumOff val="40000"/>
            </a:schemeClr>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a:lstStyle>
          <a:p>
            <a:r>
              <a:rPr lang="en-US" sz="3200" b="1" i="1" dirty="0" err="1">
                <a:latin typeface="Times New Roman" panose="02020603050405020304" pitchFamily="18" charset="0"/>
                <a:cs typeface="Times New Roman" panose="02020603050405020304" pitchFamily="18" charset="0"/>
              </a:rPr>
              <a:t>Đánh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giá</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hoạt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động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viết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văn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bản</a:t>
            </a:r>
            <a:endParaRPr lang="en-US" sz="3200" b="1" i="1" dirty="0">
              <a:latin typeface="Times New Roman" panose="02020603050405020304" pitchFamily="18" charset="0"/>
              <a:cs typeface="Times New Roman" panose="02020603050405020304" pitchFamily="18" charset="0"/>
            </a:endParaRPr>
          </a:p>
        </p:txBody>
      </p:sp>
      <p:graphicFrame>
        <p:nvGraphicFramePr>
          <p:cNvPr id="3" name="Table 5">
            <a:extLst>
              <a:ext uri="{FF2B5EF4-FFF2-40B4-BE49-F238E27FC236}">
                <a16:creationId xmlns:a16="http://schemas.microsoft.com/office/drawing/2014/main" id="{9014D2C0-3FEA-4D0B-9191-F727634CCF4B}"/>
              </a:ext>
            </a:extLst>
          </p:cNvPr>
          <p:cNvGraphicFramePr>
            <a:graphicFrameLocks noGrp="1"/>
          </p:cNvGraphicFramePr>
          <p:nvPr>
            <p:extLst>
              <p:ext uri="{D42A27DB-BD31-4B8C-83A1-F6EECF244321}">
                <p14:modId xmlns:p14="http://schemas.microsoft.com/office/powerpoint/2010/main" val="2948519846"/>
              </p:ext>
            </p:extLst>
          </p:nvPr>
        </p:nvGraphicFramePr>
        <p:xfrm>
          <a:off x="400147" y="1091418"/>
          <a:ext cx="11515190" cy="5589228"/>
        </p:xfrm>
        <a:graphic>
          <a:graphicData uri="http://schemas.openxmlformats.org/drawingml/2006/table">
            <a:tbl>
              <a:tblPr firstRow="1" bandRow="1">
                <a:tableStyleId>{00A15C55-8517-42AA-B614-E9B94910E393}</a:tableStyleId>
              </a:tblPr>
              <a:tblGrid>
                <a:gridCol w="2303038">
                  <a:extLst>
                    <a:ext uri="{9D8B030D-6E8A-4147-A177-3AD203B41FA5}">
                      <a16:colId xmlns:a16="http://schemas.microsoft.com/office/drawing/2014/main" val="4084251769"/>
                    </a:ext>
                  </a:extLst>
                </a:gridCol>
                <a:gridCol w="2303038">
                  <a:extLst>
                    <a:ext uri="{9D8B030D-6E8A-4147-A177-3AD203B41FA5}">
                      <a16:colId xmlns:a16="http://schemas.microsoft.com/office/drawing/2014/main" val="1196238947"/>
                    </a:ext>
                  </a:extLst>
                </a:gridCol>
                <a:gridCol w="2303038">
                  <a:extLst>
                    <a:ext uri="{9D8B030D-6E8A-4147-A177-3AD203B41FA5}">
                      <a16:colId xmlns:a16="http://schemas.microsoft.com/office/drawing/2014/main" val="2285708240"/>
                    </a:ext>
                  </a:extLst>
                </a:gridCol>
                <a:gridCol w="2303038">
                  <a:extLst>
                    <a:ext uri="{9D8B030D-6E8A-4147-A177-3AD203B41FA5}">
                      <a16:colId xmlns:a16="http://schemas.microsoft.com/office/drawing/2014/main" val="154974512"/>
                    </a:ext>
                  </a:extLst>
                </a:gridCol>
                <a:gridCol w="2303038">
                  <a:extLst>
                    <a:ext uri="{9D8B030D-6E8A-4147-A177-3AD203B41FA5}">
                      <a16:colId xmlns:a16="http://schemas.microsoft.com/office/drawing/2014/main" val="2256452549"/>
                    </a:ext>
                  </a:extLst>
                </a:gridCol>
              </a:tblGrid>
              <a:tr h="1246581">
                <a:tc>
                  <a:txBody>
                    <a:bodyPr/>
                    <a:lstStyle/>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Tiêu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chí</a:t>
                      </a:r>
                      <a:r>
                        <a:rPr lang="en-US" sz="2800" dirty="0">
                          <a:solidFill>
                            <a:schemeClr val="tx1"/>
                          </a:solidFill>
                          <a:latin typeface="Times New Roman" panose="02020603050405020304" pitchFamily="18" charset="0"/>
                          <a:cs typeface="Times New Roman" panose="02020603050405020304" pitchFamily="18" charset="0"/>
                        </a:rPr>
                        <a:t> </a:t>
                      </a:r>
                    </a:p>
                    <a:p>
                      <a:r>
                        <a:rPr lang="en-US" sz="2800" dirty="0" err="1">
                          <a:solidFill>
                            <a:schemeClr val="tx1"/>
                          </a:solidFill>
                          <a:latin typeface="Times New Roman" panose="02020603050405020304" pitchFamily="18" charset="0"/>
                          <a:cs typeface="Times New Roman" panose="02020603050405020304" pitchFamily="18" charset="0"/>
                        </a:rPr>
                        <a:t>Kiểu</a:t>
                      </a:r>
                      <a:r>
                        <a:rPr lang="en-US" sz="2800" dirty="0">
                          <a:solidFill>
                            <a:schemeClr val="tx1"/>
                          </a:solidFill>
                          <a:latin typeface="Times New Roman" panose="02020603050405020304" pitchFamily="18" charset="0"/>
                          <a:cs typeface="Times New Roman" panose="02020603050405020304" pitchFamily="18" charset="0"/>
                        </a:rPr>
                        <a:t>                    </a:t>
                      </a:r>
                    </a:p>
                    <a:p>
                      <a:r>
                        <a:rPr lang="en-US" sz="2800" dirty="0" err="1">
                          <a:solidFill>
                            <a:schemeClr val="tx1"/>
                          </a:solidFill>
                          <a:latin typeface="Times New Roman" panose="02020603050405020304" pitchFamily="18" charset="0"/>
                          <a:cs typeface="Times New Roman" panose="02020603050405020304" pitchFamily="18" charset="0"/>
                        </a:rPr>
                        <a:t>văn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bản</a:t>
                      </a:r>
                      <a:endParaRPr lang="en-US" sz="2800" dirty="0">
                        <a:solidFill>
                          <a:schemeClr val="tx1"/>
                        </a:solidFill>
                        <a:latin typeface="Times New Roman" panose="02020603050405020304" pitchFamily="18" charset="0"/>
                        <a:cs typeface="Times New Roman" panose="02020603050405020304" pitchFamily="18" charset="0"/>
                      </a:endParaRPr>
                    </a:p>
                  </a:txBody>
                  <a:tcPr>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tcPr>
                </a:tc>
                <a:tc>
                  <a:txBody>
                    <a:bodyPr/>
                    <a:lstStyle/>
                    <a:p>
                      <a:r>
                        <a:rPr lang="en-US" sz="2800" dirty="0" err="1">
                          <a:solidFill>
                            <a:schemeClr val="tx1"/>
                          </a:solidFill>
                          <a:latin typeface="Times New Roman" panose="02020603050405020304" pitchFamily="18" charset="0"/>
                          <a:cs typeface="Times New Roman" panose="02020603050405020304" pitchFamily="18" charset="0"/>
                        </a:rPr>
                        <a:t>Nội</a:t>
                      </a:r>
                      <a:r>
                        <a:rPr lang="en-US" sz="2800" dirty="0">
                          <a:solidFill>
                            <a:schemeClr val="tx1"/>
                          </a:solidFill>
                          <a:latin typeface="Times New Roman" panose="02020603050405020304" pitchFamily="18" charset="0"/>
                          <a:cs typeface="Times New Roman" panose="02020603050405020304" pitchFamily="18" charset="0"/>
                        </a:rPr>
                        <a:t> dung </a:t>
                      </a:r>
                    </a:p>
                    <a:p>
                      <a:r>
                        <a:rPr lang="en-US" sz="2800" dirty="0" err="1">
                          <a:solidFill>
                            <a:schemeClr val="tx1"/>
                          </a:solidFill>
                          <a:latin typeface="Times New Roman" panose="02020603050405020304" pitchFamily="18" charset="0"/>
                          <a:cs typeface="Times New Roman" panose="02020603050405020304" pitchFamily="18" charset="0"/>
                        </a:rPr>
                        <a:t>bài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viết</a:t>
                      </a:r>
                      <a:endParaRPr lang="en-US" sz="28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cấu</a:t>
                      </a:r>
                      <a:r>
                        <a:rPr lang="en-US" sz="2800" dirty="0">
                          <a:solidFill>
                            <a:schemeClr val="tx1"/>
                          </a:solidFill>
                          <a:latin typeface="Times New Roman" panose="02020603050405020304" pitchFamily="18" charset="0"/>
                          <a:cs typeface="Times New Roman" panose="02020603050405020304" pitchFamily="18" charset="0"/>
                        </a:rPr>
                        <a:t> </a:t>
                      </a:r>
                    </a:p>
                    <a:p>
                      <a:r>
                        <a:rPr lang="en-US" sz="2800" dirty="0" err="1">
                          <a:solidFill>
                            <a:schemeClr val="tx1"/>
                          </a:solidFill>
                          <a:latin typeface="Times New Roman" panose="02020603050405020304" pitchFamily="18" charset="0"/>
                          <a:cs typeface="Times New Roman" panose="02020603050405020304" pitchFamily="18" charset="0"/>
                        </a:rPr>
                        <a:t>bài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viết</a:t>
                      </a:r>
                      <a:endParaRPr lang="en-US" sz="28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800" dirty="0" err="1">
                          <a:solidFill>
                            <a:schemeClr val="tx1"/>
                          </a:solidFill>
                          <a:latin typeface="Times New Roman" panose="02020603050405020304" pitchFamily="18" charset="0"/>
                          <a:cs typeface="Times New Roman" panose="02020603050405020304" pitchFamily="18" charset="0"/>
                        </a:rPr>
                        <a:t>Biểu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lập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luận</a:t>
                      </a:r>
                      <a:endParaRPr lang="en-US" sz="28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800" dirty="0" err="1">
                          <a:solidFill>
                            <a:schemeClr val="tx1"/>
                          </a:solidFill>
                          <a:latin typeface="Times New Roman" panose="02020603050405020304" pitchFamily="18" charset="0"/>
                          <a:cs typeface="Times New Roman" panose="02020603050405020304" pitchFamily="18" charset="0"/>
                        </a:rPr>
                        <a:t>Ngôn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bày</a:t>
                      </a:r>
                      <a:endParaRPr lang="en-US" sz="28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56555950"/>
                  </a:ext>
                </a:extLst>
              </a:tr>
              <a:tr h="818187">
                <a:tc>
                  <a:txBody>
                    <a:bodyPr/>
                    <a:lstStyle/>
                    <a:p>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endParaRPr lang="en-US" sz="2800" b="1" dirty="0">
                        <a:latin typeface="Times New Roman" panose="02020603050405020304" pitchFamily="18" charset="0"/>
                        <a:cs typeface="Times New Roman" panose="02020603050405020304" pitchFamily="18" charset="0"/>
                      </a:endParaRPr>
                    </a:p>
                  </a:txBody>
                  <a:tcPr>
                    <a:lnT w="12700" cap="flat" cmpd="sng" algn="ctr">
                      <a:solidFill>
                        <a:schemeClr val="tx1"/>
                      </a:solidFill>
                      <a:prstDash val="solid"/>
                      <a:round/>
                      <a:headEnd type="none" w="med" len="med"/>
                      <a:tailEnd type="none" w="med" len="med"/>
                    </a:lnT>
                  </a:tcPr>
                </a:tc>
                <a:tc>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42791274"/>
                  </a:ext>
                </a:extLst>
              </a:tr>
              <a:tr h="818187">
                <a:tc>
                  <a:txBody>
                    <a:bodyPr/>
                    <a:lstStyle/>
                    <a:p>
                      <a:r>
                        <a:rPr lang="en-US" sz="2800" b="1" dirty="0" err="1">
                          <a:latin typeface="Times New Roman" panose="02020603050405020304" pitchFamily="18" charset="0"/>
                          <a:cs typeface="Times New Roman" panose="02020603050405020304" pitchFamily="18" charset="0"/>
                        </a:rPr>
                        <a:t>Miêu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endParaRPr lang="en-US" sz="2800" b="1" dirty="0">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51917970"/>
                  </a:ext>
                </a:extLst>
              </a:tr>
              <a:tr h="818187">
                <a:tc>
                  <a:txBody>
                    <a:bodyPr/>
                    <a:lstStyle/>
                    <a:p>
                      <a:r>
                        <a:rPr lang="en-US" sz="2800" b="1" dirty="0" err="1">
                          <a:latin typeface="Times New Roman" panose="02020603050405020304" pitchFamily="18" charset="0"/>
                          <a:cs typeface="Times New Roman" panose="02020603050405020304" pitchFamily="18" charset="0"/>
                        </a:rPr>
                        <a:t>Biểu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cảm</a:t>
                      </a:r>
                      <a:endParaRPr lang="en-US" sz="2800" b="1" dirty="0">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40474874"/>
                  </a:ext>
                </a:extLst>
              </a:tr>
              <a:tr h="818187">
                <a:tc>
                  <a:txBody>
                    <a:bodyPr/>
                    <a:lstStyle/>
                    <a:p>
                      <a:r>
                        <a:rPr lang="en-US" sz="2800" b="1" dirty="0" err="1">
                          <a:latin typeface="Times New Roman" panose="02020603050405020304" pitchFamily="18" charset="0"/>
                          <a:cs typeface="Times New Roman" panose="02020603050405020304" pitchFamily="18" charset="0"/>
                        </a:rPr>
                        <a:t>Nghị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luận</a:t>
                      </a:r>
                      <a:endParaRPr lang="en-US" sz="2800" b="1" dirty="0">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52082033"/>
                  </a:ext>
                </a:extLst>
              </a:tr>
              <a:tr h="818187">
                <a:tc>
                  <a:txBody>
                    <a:bodyPr/>
                    <a:lstStyle/>
                    <a:p>
                      <a:r>
                        <a:rPr lang="en-US" sz="2800" b="1" dirty="0" err="1">
                          <a:latin typeface="Times New Roman" panose="02020603050405020304" pitchFamily="18" charset="0"/>
                          <a:cs typeface="Times New Roman" panose="02020603050405020304" pitchFamily="18" charset="0"/>
                        </a:rPr>
                        <a:t>Thuyết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minh</a:t>
                      </a:r>
                      <a:r>
                        <a:rPr lang="en-US" sz="2800" b="1" dirty="0">
                          <a:latin typeface="Times New Roman" panose="02020603050405020304" pitchFamily="18" charset="0"/>
                          <a:cs typeface="Times New Roman" panose="02020603050405020304" pitchFamily="18" charset="0"/>
                        </a:rPr>
                        <a:t>, </a:t>
                      </a:r>
                    </a:p>
                    <a:p>
                      <a:r>
                        <a:rPr lang="en-US" sz="2800" b="1" dirty="0" err="1">
                          <a:latin typeface="Times New Roman" panose="02020603050405020304" pitchFamily="18" charset="0"/>
                          <a:cs typeface="Times New Roman" panose="02020603050405020304" pitchFamily="18" charset="0"/>
                        </a:rPr>
                        <a:t>nhật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endParaRPr lang="en-US" sz="2800" b="1" dirty="0">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50680145"/>
                  </a:ext>
                </a:extLst>
              </a:tr>
            </a:tbl>
          </a:graphicData>
        </a:graphic>
      </p:graphicFrame>
    </p:spTree>
    <p:extLst>
      <p:ext uri="{BB962C8B-B14F-4D97-AF65-F5344CB8AC3E}">
        <p14:creationId xmlns:p14="http://schemas.microsoft.com/office/powerpoint/2010/main" val="16221630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5EF70-63F2-4C16-AD18-E49F25FDA761}"/>
              </a:ext>
            </a:extLst>
          </p:cNvPr>
          <p:cNvSpPr txBox="1">
            <a:spLocks/>
          </p:cNvSpPr>
          <p:nvPr/>
        </p:nvSpPr>
        <p:spPr>
          <a:xfrm>
            <a:off x="1434548" y="474224"/>
            <a:ext cx="5467697" cy="506438"/>
          </a:xfrm>
          <a:prstGeom prst="rect">
            <a:avLst/>
          </a:prstGeom>
          <a:solidFill>
            <a:schemeClr val="accent1">
              <a:lumMod val="60000"/>
              <a:lumOff val="40000"/>
            </a:schemeClr>
          </a:solidFill>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a:lstStyle>
          <a:p>
            <a:br>
              <a:rPr lang="en-US" sz="3300" b="1" i="1" dirty="0">
                <a:latin typeface="Times New Roman" panose="02020603050405020304" pitchFamily="18" charset="0"/>
                <a:cs typeface="Times New Roman" panose="02020603050405020304" pitchFamily="18" charset="0"/>
              </a:rPr>
            </a:br>
            <a:r>
              <a:rPr lang="vi-VN" sz="13300" b="1" i="1" dirty="0">
                <a:latin typeface="Times New Roman" panose="02020603050405020304" pitchFamily="18" charset="0"/>
                <a:cs typeface="Times New Roman" panose="02020603050405020304" pitchFamily="18" charset="0"/>
              </a:rPr>
              <a:t>Đánh giá hoạt động nói</a:t>
            </a:r>
            <a:br>
              <a:rPr lang="en-US" sz="13300" b="1" i="1" dirty="0">
                <a:latin typeface="Times New Roman" panose="02020603050405020304" pitchFamily="18" charset="0"/>
                <a:cs typeface="Times New Roman" panose="02020603050405020304" pitchFamily="18" charset="0"/>
              </a:rPr>
            </a:br>
            <a:endParaRPr lang="en-US" sz="13300" dirty="0">
              <a:latin typeface="Times New Roman" panose="02020603050405020304" pitchFamily="18" charset="0"/>
              <a:cs typeface="Times New Roman" panose="02020603050405020304" pitchFamily="18" charset="0"/>
            </a:endParaRPr>
          </a:p>
        </p:txBody>
      </p:sp>
      <p:graphicFrame>
        <p:nvGraphicFramePr>
          <p:cNvPr id="3" name="Table 6">
            <a:extLst>
              <a:ext uri="{FF2B5EF4-FFF2-40B4-BE49-F238E27FC236}">
                <a16:creationId xmlns:a16="http://schemas.microsoft.com/office/drawing/2014/main" id="{11B5E4C8-488E-4D1C-9308-CF117F14807C}"/>
              </a:ext>
            </a:extLst>
          </p:cNvPr>
          <p:cNvGraphicFramePr>
            <a:graphicFrameLocks noGrp="1"/>
          </p:cNvGraphicFramePr>
          <p:nvPr>
            <p:extLst>
              <p:ext uri="{D42A27DB-BD31-4B8C-83A1-F6EECF244321}">
                <p14:modId xmlns:p14="http://schemas.microsoft.com/office/powerpoint/2010/main" val="65063386"/>
              </p:ext>
            </p:extLst>
          </p:nvPr>
        </p:nvGraphicFramePr>
        <p:xfrm>
          <a:off x="838200" y="1244991"/>
          <a:ext cx="10626972" cy="5134709"/>
        </p:xfrm>
        <a:graphic>
          <a:graphicData uri="http://schemas.openxmlformats.org/drawingml/2006/table">
            <a:tbl>
              <a:tblPr firstRow="1" bandRow="1">
                <a:tableStyleId>{ED083AE6-46FA-4A59-8FB0-9F97EB10719F}</a:tableStyleId>
              </a:tblPr>
              <a:tblGrid>
                <a:gridCol w="5313485">
                  <a:extLst>
                    <a:ext uri="{9D8B030D-6E8A-4147-A177-3AD203B41FA5}">
                      <a16:colId xmlns:a16="http://schemas.microsoft.com/office/drawing/2014/main" val="2019302180"/>
                    </a:ext>
                  </a:extLst>
                </a:gridCol>
                <a:gridCol w="1074128">
                  <a:extLst>
                    <a:ext uri="{9D8B030D-6E8A-4147-A177-3AD203B41FA5}">
                      <a16:colId xmlns:a16="http://schemas.microsoft.com/office/drawing/2014/main" val="836377368"/>
                    </a:ext>
                  </a:extLst>
                </a:gridCol>
                <a:gridCol w="1074128">
                  <a:extLst>
                    <a:ext uri="{9D8B030D-6E8A-4147-A177-3AD203B41FA5}">
                      <a16:colId xmlns:a16="http://schemas.microsoft.com/office/drawing/2014/main" val="4253836651"/>
                    </a:ext>
                  </a:extLst>
                </a:gridCol>
                <a:gridCol w="1111347">
                  <a:extLst>
                    <a:ext uri="{9D8B030D-6E8A-4147-A177-3AD203B41FA5}">
                      <a16:colId xmlns:a16="http://schemas.microsoft.com/office/drawing/2014/main" val="566513282"/>
                    </a:ext>
                  </a:extLst>
                </a:gridCol>
                <a:gridCol w="963637">
                  <a:extLst>
                    <a:ext uri="{9D8B030D-6E8A-4147-A177-3AD203B41FA5}">
                      <a16:colId xmlns:a16="http://schemas.microsoft.com/office/drawing/2014/main" val="2365066349"/>
                    </a:ext>
                  </a:extLst>
                </a:gridCol>
                <a:gridCol w="1090247">
                  <a:extLst>
                    <a:ext uri="{9D8B030D-6E8A-4147-A177-3AD203B41FA5}">
                      <a16:colId xmlns:a16="http://schemas.microsoft.com/office/drawing/2014/main" val="588158521"/>
                    </a:ext>
                  </a:extLst>
                </a:gridCol>
              </a:tblGrid>
              <a:tr h="544873">
                <a:tc rowSpan="2">
                  <a:txBody>
                    <a:bodyPr/>
                    <a:lstStyle/>
                    <a:p>
                      <a:r>
                        <a:rPr lang="en-US" sz="2600" dirty="0">
                          <a:latin typeface="Times New Roman" panose="02020603050405020304" pitchFamily="18" charset="0"/>
                          <a:cs typeface="Times New Roman" panose="02020603050405020304" pitchFamily="18" charset="0"/>
                        </a:rPr>
                        <a:t>TIÊU CHÍ ĐÁNH GIÁ</a:t>
                      </a:r>
                    </a:p>
                  </a:txBody>
                  <a:tcPr/>
                </a:tc>
                <a:tc gridSpan="5">
                  <a:txBody>
                    <a:bodyPr/>
                    <a:lstStyle/>
                    <a:p>
                      <a:r>
                        <a:rPr lang="en-US" sz="2600" dirty="0">
                          <a:latin typeface="Times New Roman" panose="02020603050405020304" pitchFamily="18" charset="0"/>
                          <a:cs typeface="Times New Roman" panose="02020603050405020304" pitchFamily="18" charset="0"/>
                        </a:rPr>
                        <a:t>          CÁC MỨC ĐỘ ĐÁNH GIÁ</a:t>
                      </a:r>
                    </a:p>
                  </a:txBody>
                  <a:tcPr>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58898579"/>
                  </a:ext>
                </a:extLst>
              </a:tr>
              <a:tr h="544873">
                <a:tc vMerge="1">
                  <a:txBody>
                    <a:bodyPr/>
                    <a:lstStyle/>
                    <a:p>
                      <a:endParaRPr lang="en-US"/>
                    </a:p>
                  </a:txBody>
                  <a:tcPr/>
                </a:tc>
                <a:tc>
                  <a:txBody>
                    <a:bodyPr/>
                    <a:lstStyle/>
                    <a:p>
                      <a:r>
                        <a:rPr lang="en-US" sz="2600" dirty="0">
                          <a:latin typeface="Times New Roman" panose="02020603050405020304" pitchFamily="18" charset="0"/>
                          <a:cs typeface="Times New Roman" panose="02020603050405020304" pitchFamily="18" charset="0"/>
                        </a:rPr>
                        <a:t>1</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2600" dirty="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2600" dirty="0">
                          <a:latin typeface="Times New Roman" panose="02020603050405020304" pitchFamily="18" charset="0"/>
                          <a:cs typeface="Times New Roman" panose="020206030504050203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2600" dirty="0">
                          <a:latin typeface="Times New Roman" panose="02020603050405020304" pitchFamily="18" charset="0"/>
                          <a:cs typeface="Times New Roman" panose="02020603050405020304" pitchFamily="18"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2600" dirty="0">
                          <a:latin typeface="Times New Roman" panose="02020603050405020304" pitchFamily="18" charset="0"/>
                          <a:cs typeface="Times New Roman" panose="02020603050405020304" pitchFamily="18" charset="0"/>
                        </a:rPr>
                        <a:t>5</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183444148"/>
                  </a:ext>
                </a:extLst>
              </a:tr>
              <a:tr h="542108">
                <a:tc>
                  <a:txBody>
                    <a:bodyPr/>
                    <a:lstStyle/>
                    <a:p>
                      <a:r>
                        <a:rPr lang="en-US" sz="2600" dirty="0">
                          <a:latin typeface="Times New Roman" panose="02020603050405020304" pitchFamily="18" charset="0"/>
                          <a:cs typeface="Times New Roman" panose="02020603050405020304" pitchFamily="18" charset="0"/>
                        </a:rPr>
                        <a:t>Đ</a:t>
                      </a:r>
                      <a:r>
                        <a:rPr lang="vi-VN" sz="2600" dirty="0">
                          <a:latin typeface="Times New Roman" panose="02020603050405020304" pitchFamily="18" charset="0"/>
                          <a:cs typeface="Times New Roman" panose="02020603050405020304" pitchFamily="18" charset="0"/>
                        </a:rPr>
                        <a:t>úng chủ đề và mục tiêu</a:t>
                      </a:r>
                      <a:endParaRPr lang="en-US" sz="2600" dirty="0">
                        <a:latin typeface="Times New Roman" panose="02020603050405020304" pitchFamily="18" charset="0"/>
                        <a:cs typeface="Times New Roman" panose="02020603050405020304" pitchFamily="18" charset="0"/>
                      </a:endParaRPr>
                    </a:p>
                  </a:txBody>
                  <a:tcPr/>
                </a:tc>
                <a:tc>
                  <a:txBody>
                    <a:bodyPr/>
                    <a:lstStyle/>
                    <a:p>
                      <a:endParaRPr lang="en-US" sz="260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tcPr>
                </a:tc>
                <a:tc>
                  <a:txBody>
                    <a:bodyPr/>
                    <a:lstStyle/>
                    <a:p>
                      <a:endParaRPr lang="en-US" sz="26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26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26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2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662763365"/>
                  </a:ext>
                </a:extLst>
              </a:tr>
              <a:tr h="562707">
                <a:tc>
                  <a:txBody>
                    <a:bodyPr/>
                    <a:lstStyle/>
                    <a:p>
                      <a:r>
                        <a:rPr lang="en-US" sz="2600" dirty="0">
                          <a:latin typeface="Times New Roman" panose="02020603050405020304" pitchFamily="18" charset="0"/>
                          <a:cs typeface="Times New Roman" panose="02020603050405020304" pitchFamily="18" charset="0"/>
                        </a:rPr>
                        <a:t>S</a:t>
                      </a:r>
                      <a:r>
                        <a:rPr lang="vi-VN" sz="2600" dirty="0">
                          <a:latin typeface="Times New Roman" panose="02020603050405020304" pitchFamily="18" charset="0"/>
                          <a:cs typeface="Times New Roman" panose="02020603050405020304" pitchFamily="18" charset="0"/>
                        </a:rPr>
                        <a:t>ự tự tin, năng động của người nói</a:t>
                      </a:r>
                      <a:endParaRPr lang="en-US" sz="2600" dirty="0">
                        <a:latin typeface="Times New Roman" panose="02020603050405020304" pitchFamily="18" charset="0"/>
                        <a:cs typeface="Times New Roman" panose="02020603050405020304" pitchFamily="18" charset="0"/>
                      </a:endParaRPr>
                    </a:p>
                  </a:txBody>
                  <a:tcPr/>
                </a:tc>
                <a:tc>
                  <a:txBody>
                    <a:bodyPr/>
                    <a:lstStyle/>
                    <a:p>
                      <a:endParaRPr lang="en-US" sz="260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tcPr>
                </a:tc>
                <a:tc>
                  <a:txBody>
                    <a:bodyPr/>
                    <a:lstStyle/>
                    <a:p>
                      <a:endParaRPr lang="en-US" sz="26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26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26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2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450205061"/>
                  </a:ext>
                </a:extLst>
              </a:tr>
              <a:tr h="520505">
                <a:tc>
                  <a:txBody>
                    <a:bodyPr/>
                    <a:lstStyle/>
                    <a:p>
                      <a:r>
                        <a:rPr lang="en-US" sz="2600" dirty="0">
                          <a:latin typeface="Times New Roman" panose="02020603050405020304" pitchFamily="18" charset="0"/>
                          <a:cs typeface="Times New Roman" panose="02020603050405020304" pitchFamily="18" charset="0"/>
                        </a:rPr>
                        <a:t>B</a:t>
                      </a:r>
                      <a:r>
                        <a:rPr lang="vi-VN" sz="2600" dirty="0">
                          <a:latin typeface="Times New Roman" panose="02020603050405020304" pitchFamily="18" charset="0"/>
                          <a:cs typeface="Times New Roman" panose="02020603050405020304" pitchFamily="18" charset="0"/>
                        </a:rPr>
                        <a:t>iết chú ý đến người nghe</a:t>
                      </a:r>
                      <a:endParaRPr lang="en-US" sz="2600" dirty="0">
                        <a:latin typeface="Times New Roman" panose="02020603050405020304" pitchFamily="18" charset="0"/>
                        <a:cs typeface="Times New Roman" panose="02020603050405020304" pitchFamily="18" charset="0"/>
                      </a:endParaRPr>
                    </a:p>
                  </a:txBody>
                  <a:tcPr/>
                </a:tc>
                <a:tc>
                  <a:txBody>
                    <a:bodyPr/>
                    <a:lstStyle/>
                    <a:p>
                      <a:endParaRPr lang="en-US" sz="260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tcPr>
                </a:tc>
                <a:tc>
                  <a:txBody>
                    <a:bodyPr/>
                    <a:lstStyle/>
                    <a:p>
                      <a:endParaRPr lang="en-US" sz="26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26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26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2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62327933"/>
                  </a:ext>
                </a:extLst>
              </a:tr>
              <a:tr h="651803">
                <a:tc>
                  <a:txBody>
                    <a:bodyPr/>
                    <a:lstStyle/>
                    <a:p>
                      <a:r>
                        <a:rPr lang="en-US" sz="2600" dirty="0">
                          <a:latin typeface="Times New Roman" panose="02020603050405020304" pitchFamily="18" charset="0"/>
                          <a:cs typeface="Times New Roman" panose="02020603050405020304" pitchFamily="18" charset="0"/>
                        </a:rPr>
                        <a:t>B</a:t>
                      </a:r>
                      <a:r>
                        <a:rPr lang="vi-VN" sz="2600" dirty="0">
                          <a:latin typeface="Times New Roman" panose="02020603050405020304" pitchFamily="18" charset="0"/>
                          <a:cs typeface="Times New Roman" panose="02020603050405020304" pitchFamily="18" charset="0"/>
                        </a:rPr>
                        <a:t>iết tranh luận và thuyết phục</a:t>
                      </a:r>
                      <a:endParaRPr lang="en-US" sz="2600" dirty="0">
                        <a:latin typeface="Times New Roman" panose="02020603050405020304" pitchFamily="18" charset="0"/>
                        <a:cs typeface="Times New Roman" panose="02020603050405020304" pitchFamily="18" charset="0"/>
                      </a:endParaRPr>
                    </a:p>
                  </a:txBody>
                  <a:tcPr/>
                </a:tc>
                <a:tc>
                  <a:txBody>
                    <a:bodyPr/>
                    <a:lstStyle/>
                    <a:p>
                      <a:endParaRPr lang="en-US" sz="2600" dirty="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tcPr>
                </a:tc>
                <a:tc>
                  <a:txBody>
                    <a:bodyPr/>
                    <a:lstStyle/>
                    <a:p>
                      <a:endParaRPr lang="en-US" sz="2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2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2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2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925080876"/>
                  </a:ext>
                </a:extLst>
              </a:tr>
              <a:tr h="1875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latin typeface="Times New Roman" panose="02020603050405020304" pitchFamily="18" charset="0"/>
                          <a:cs typeface="Times New Roman" panose="02020603050405020304" pitchFamily="18" charset="0"/>
                        </a:rPr>
                        <a:t>C</a:t>
                      </a:r>
                      <a:r>
                        <a:rPr lang="vi-VN" sz="2600" dirty="0">
                          <a:latin typeface="Times New Roman" panose="02020603050405020304" pitchFamily="18" charset="0"/>
                          <a:cs typeface="Times New Roman" panose="02020603050405020304" pitchFamily="18" charset="0"/>
                        </a:rPr>
                        <a:t>ó kĩ thuật nói thích hợp</a:t>
                      </a:r>
                      <a:endParaRPr lang="en-US" sz="2600" dirty="0">
                        <a:latin typeface="Times New Roman" panose="02020603050405020304" pitchFamily="18" charset="0"/>
                        <a:cs typeface="Times New Roman" panose="02020603050405020304" pitchFamily="18" charset="0"/>
                      </a:endParaRPr>
                    </a:p>
                  </a:txBody>
                  <a:tcPr/>
                </a:tc>
                <a:tc>
                  <a:txBody>
                    <a:bodyPr/>
                    <a:lstStyle/>
                    <a:p>
                      <a:endParaRPr lang="en-US" sz="2600" dirty="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tcPr>
                </a:tc>
                <a:tc>
                  <a:txBody>
                    <a:bodyPr/>
                    <a:lstStyle/>
                    <a:p>
                      <a:endParaRPr lang="en-US" sz="2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2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2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2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48143766"/>
                  </a:ext>
                </a:extLst>
              </a:tr>
              <a:tr h="806179">
                <a:tc>
                  <a:txBody>
                    <a:bodyPr/>
                    <a:lstStyle/>
                    <a:p>
                      <a:r>
                        <a:rPr lang="en-US" sz="2600" dirty="0">
                          <a:latin typeface="Times New Roman" panose="02020603050405020304" pitchFamily="18" charset="0"/>
                          <a:cs typeface="Times New Roman" panose="02020603050405020304" pitchFamily="18" charset="0"/>
                        </a:rPr>
                        <a:t>B</a:t>
                      </a:r>
                      <a:r>
                        <a:rPr lang="vi-VN" sz="2600" dirty="0">
                          <a:latin typeface="Times New Roman" panose="02020603050405020304" pitchFamily="18" charset="0"/>
                          <a:cs typeface="Times New Roman" panose="02020603050405020304" pitchFamily="18" charset="0"/>
                        </a:rPr>
                        <a:t>iết sử dụng các phương tiện giao tiếp phi ngôn ngữ và phương tiện công nghệ hỗ trợ. </a:t>
                      </a:r>
                      <a:endParaRPr lang="en-US" sz="2600" dirty="0">
                        <a:latin typeface="Times New Roman" panose="02020603050405020304" pitchFamily="18" charset="0"/>
                        <a:cs typeface="Times New Roman" panose="02020603050405020304" pitchFamily="18" charset="0"/>
                      </a:endParaRPr>
                    </a:p>
                  </a:txBody>
                  <a:tcPr/>
                </a:tc>
                <a:tc>
                  <a:txBody>
                    <a:bodyPr/>
                    <a:lstStyle/>
                    <a:p>
                      <a:endParaRPr lang="en-US" sz="2600" dirty="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tcPr>
                </a:tc>
                <a:tc>
                  <a:txBody>
                    <a:bodyPr/>
                    <a:lstStyle/>
                    <a:p>
                      <a:endParaRPr lang="en-US" sz="2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2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2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2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890990969"/>
                  </a:ext>
                </a:extLst>
              </a:tr>
            </a:tbl>
          </a:graphicData>
        </a:graphic>
      </p:graphicFrame>
    </p:spTree>
    <p:extLst>
      <p:ext uri="{BB962C8B-B14F-4D97-AF65-F5344CB8AC3E}">
        <p14:creationId xmlns:p14="http://schemas.microsoft.com/office/powerpoint/2010/main" val="407428286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D4245C4-3039-4344-965C-C640BE614221}"/>
              </a:ext>
            </a:extLst>
          </p:cNvPr>
          <p:cNvSpPr txBox="1">
            <a:spLocks/>
          </p:cNvSpPr>
          <p:nvPr/>
        </p:nvSpPr>
        <p:spPr>
          <a:xfrm>
            <a:off x="1355248" y="393214"/>
            <a:ext cx="6417152" cy="506438"/>
          </a:xfrm>
          <a:prstGeom prst="rect">
            <a:avLst/>
          </a:prstGeom>
          <a:solidFill>
            <a:schemeClr val="accent1">
              <a:lumMod val="60000"/>
              <a:lumOff val="40000"/>
            </a:schemeClr>
          </a:solidFill>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a:lstStyle>
          <a:p>
            <a:br>
              <a:rPr lang="en-US" sz="3300" b="1" i="1" dirty="0">
                <a:latin typeface="Times New Roman" panose="02020603050405020304" pitchFamily="18" charset="0"/>
                <a:cs typeface="Times New Roman" panose="02020603050405020304" pitchFamily="18" charset="0"/>
              </a:rPr>
            </a:br>
            <a:r>
              <a:rPr lang="vi-VN" sz="14400" b="1" i="1" dirty="0">
                <a:latin typeface="Times New Roman" panose="02020603050405020304" pitchFamily="18" charset="0"/>
                <a:cs typeface="Times New Roman" panose="02020603050405020304" pitchFamily="18" charset="0"/>
              </a:rPr>
              <a:t>Đánh giá hoạt động n</a:t>
            </a:r>
            <a:r>
              <a:rPr lang="en-US" sz="14400" b="1" i="1" dirty="0" err="1">
                <a:latin typeface="Times New Roman" panose="02020603050405020304" pitchFamily="18" charset="0"/>
                <a:cs typeface="Times New Roman" panose="02020603050405020304" pitchFamily="18" charset="0"/>
              </a:rPr>
              <a:t>ghe</a:t>
            </a:r>
            <a:br>
              <a:rPr lang="en-US" sz="10700" b="1" i="1" dirty="0">
                <a:latin typeface="Times New Roman" panose="02020603050405020304" pitchFamily="18" charset="0"/>
                <a:cs typeface="Times New Roman" panose="02020603050405020304" pitchFamily="18" charset="0"/>
              </a:rPr>
            </a:br>
            <a:endParaRPr lang="en-US" sz="10700" dirty="0">
              <a:latin typeface="Times New Roman" panose="02020603050405020304" pitchFamily="18" charset="0"/>
              <a:cs typeface="Times New Roman" panose="02020603050405020304" pitchFamily="18" charset="0"/>
            </a:endParaRPr>
          </a:p>
        </p:txBody>
      </p:sp>
      <p:graphicFrame>
        <p:nvGraphicFramePr>
          <p:cNvPr id="4" name="Table 6">
            <a:extLst>
              <a:ext uri="{FF2B5EF4-FFF2-40B4-BE49-F238E27FC236}">
                <a16:creationId xmlns:a16="http://schemas.microsoft.com/office/drawing/2014/main" id="{67EBD5A7-6C5C-47DF-8485-D697FCB91130}"/>
              </a:ext>
            </a:extLst>
          </p:cNvPr>
          <p:cNvGraphicFramePr>
            <a:graphicFrameLocks noGrp="1"/>
          </p:cNvGraphicFramePr>
          <p:nvPr>
            <p:extLst>
              <p:ext uri="{D42A27DB-BD31-4B8C-83A1-F6EECF244321}">
                <p14:modId xmlns:p14="http://schemas.microsoft.com/office/powerpoint/2010/main" val="2558158603"/>
              </p:ext>
            </p:extLst>
          </p:nvPr>
        </p:nvGraphicFramePr>
        <p:xfrm>
          <a:off x="838200" y="1033975"/>
          <a:ext cx="10626972" cy="5335424"/>
        </p:xfrm>
        <a:graphic>
          <a:graphicData uri="http://schemas.openxmlformats.org/drawingml/2006/table">
            <a:tbl>
              <a:tblPr firstRow="1" bandRow="1">
                <a:tableStyleId>{ED083AE6-46FA-4A59-8FB0-9F97EB10719F}</a:tableStyleId>
              </a:tblPr>
              <a:tblGrid>
                <a:gridCol w="6251917">
                  <a:extLst>
                    <a:ext uri="{9D8B030D-6E8A-4147-A177-3AD203B41FA5}">
                      <a16:colId xmlns:a16="http://schemas.microsoft.com/office/drawing/2014/main" val="2019302180"/>
                    </a:ext>
                  </a:extLst>
                </a:gridCol>
                <a:gridCol w="914400">
                  <a:extLst>
                    <a:ext uri="{9D8B030D-6E8A-4147-A177-3AD203B41FA5}">
                      <a16:colId xmlns:a16="http://schemas.microsoft.com/office/drawing/2014/main" val="836377368"/>
                    </a:ext>
                  </a:extLst>
                </a:gridCol>
                <a:gridCol w="900332">
                  <a:extLst>
                    <a:ext uri="{9D8B030D-6E8A-4147-A177-3AD203B41FA5}">
                      <a16:colId xmlns:a16="http://schemas.microsoft.com/office/drawing/2014/main" val="4253836651"/>
                    </a:ext>
                  </a:extLst>
                </a:gridCol>
                <a:gridCol w="900333">
                  <a:extLst>
                    <a:ext uri="{9D8B030D-6E8A-4147-A177-3AD203B41FA5}">
                      <a16:colId xmlns:a16="http://schemas.microsoft.com/office/drawing/2014/main" val="566513282"/>
                    </a:ext>
                  </a:extLst>
                </a:gridCol>
                <a:gridCol w="829993">
                  <a:extLst>
                    <a:ext uri="{9D8B030D-6E8A-4147-A177-3AD203B41FA5}">
                      <a16:colId xmlns:a16="http://schemas.microsoft.com/office/drawing/2014/main" val="2365066349"/>
                    </a:ext>
                  </a:extLst>
                </a:gridCol>
                <a:gridCol w="829997">
                  <a:extLst>
                    <a:ext uri="{9D8B030D-6E8A-4147-A177-3AD203B41FA5}">
                      <a16:colId xmlns:a16="http://schemas.microsoft.com/office/drawing/2014/main" val="588158521"/>
                    </a:ext>
                  </a:extLst>
                </a:gridCol>
              </a:tblGrid>
              <a:tr h="544873">
                <a:tc rowSpan="2">
                  <a:txBody>
                    <a:bodyPr/>
                    <a:lstStyle/>
                    <a:p>
                      <a:r>
                        <a:rPr lang="en-US" sz="2600" dirty="0">
                          <a:latin typeface="Times New Roman" panose="02020603050405020304" pitchFamily="18" charset="0"/>
                          <a:cs typeface="Times New Roman" panose="02020603050405020304" pitchFamily="18" charset="0"/>
                        </a:rPr>
                        <a:t>TIÊU CHÍ ĐÁNH GIÁ</a:t>
                      </a:r>
                    </a:p>
                  </a:txBody>
                  <a:tcPr/>
                </a:tc>
                <a:tc gridSpan="5">
                  <a:txBody>
                    <a:bodyPr/>
                    <a:lstStyle/>
                    <a:p>
                      <a:r>
                        <a:rPr lang="en-US" sz="2600" dirty="0">
                          <a:latin typeface="Times New Roman" panose="02020603050405020304" pitchFamily="18" charset="0"/>
                          <a:cs typeface="Times New Roman" panose="02020603050405020304" pitchFamily="18" charset="0"/>
                        </a:rPr>
                        <a:t>          CÁC MỨC ĐỘ ĐÁNH GIÁ</a:t>
                      </a:r>
                    </a:p>
                  </a:txBody>
                  <a:tcPr>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58898579"/>
                  </a:ext>
                </a:extLst>
              </a:tr>
              <a:tr h="544873">
                <a:tc vMerge="1">
                  <a:txBody>
                    <a:bodyPr/>
                    <a:lstStyle/>
                    <a:p>
                      <a:endParaRPr lang="en-US"/>
                    </a:p>
                  </a:txBody>
                  <a:tcPr/>
                </a:tc>
                <a:tc>
                  <a:txBody>
                    <a:bodyPr/>
                    <a:lstStyle/>
                    <a:p>
                      <a:r>
                        <a:rPr lang="en-US" sz="2600" dirty="0">
                          <a:latin typeface="Times New Roman" panose="02020603050405020304" pitchFamily="18" charset="0"/>
                          <a:cs typeface="Times New Roman" panose="02020603050405020304" pitchFamily="18" charset="0"/>
                        </a:rPr>
                        <a:t>1</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2600" dirty="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2600" dirty="0">
                          <a:latin typeface="Times New Roman" panose="02020603050405020304" pitchFamily="18" charset="0"/>
                          <a:cs typeface="Times New Roman" panose="020206030504050203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2600" dirty="0">
                          <a:latin typeface="Times New Roman" panose="02020603050405020304" pitchFamily="18" charset="0"/>
                          <a:cs typeface="Times New Roman" panose="02020603050405020304" pitchFamily="18"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2600" dirty="0">
                          <a:latin typeface="Times New Roman" panose="02020603050405020304" pitchFamily="18" charset="0"/>
                          <a:cs typeface="Times New Roman" panose="02020603050405020304" pitchFamily="18" charset="0"/>
                        </a:rPr>
                        <a:t>5</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183444148"/>
                  </a:ext>
                </a:extLst>
              </a:tr>
              <a:tr h="542108">
                <a:tc>
                  <a:txBody>
                    <a:bodyPr/>
                    <a:lstStyle/>
                    <a:p>
                      <a:r>
                        <a:rPr lang="en-US" sz="2600" dirty="0">
                          <a:latin typeface="Times New Roman" panose="02020603050405020304" pitchFamily="18" charset="0"/>
                          <a:cs typeface="Times New Roman" panose="02020603050405020304" pitchFamily="18" charset="0"/>
                        </a:rPr>
                        <a:t>K/n n</a:t>
                      </a:r>
                      <a:r>
                        <a:rPr lang="vi-VN" sz="2600" dirty="0">
                          <a:latin typeface="Times New Roman" panose="02020603050405020304" pitchFamily="18" charset="0"/>
                          <a:cs typeface="Times New Roman" panose="02020603050405020304" pitchFamily="18" charset="0"/>
                        </a:rPr>
                        <a:t>ắm bắt nội dung do người khác nói</a:t>
                      </a:r>
                      <a:endParaRPr lang="en-US" sz="2600" dirty="0">
                        <a:latin typeface="Times New Roman" panose="02020603050405020304" pitchFamily="18" charset="0"/>
                        <a:cs typeface="Times New Roman" panose="02020603050405020304" pitchFamily="18" charset="0"/>
                      </a:endParaRPr>
                    </a:p>
                  </a:txBody>
                  <a:tcPr/>
                </a:tc>
                <a:tc>
                  <a:txBody>
                    <a:bodyPr/>
                    <a:lstStyle/>
                    <a:p>
                      <a:endParaRPr lang="en-US" sz="2600" dirty="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tcPr>
                </a:tc>
                <a:tc>
                  <a:txBody>
                    <a:bodyPr/>
                    <a:lstStyle/>
                    <a:p>
                      <a:endParaRPr lang="en-US" sz="26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26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26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2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662763365"/>
                  </a:ext>
                </a:extLst>
              </a:tr>
              <a:tr h="562707">
                <a:tc>
                  <a:txBody>
                    <a:bodyPr/>
                    <a:lstStyle/>
                    <a:p>
                      <a:r>
                        <a:rPr lang="en-US" sz="2600" dirty="0">
                          <a:latin typeface="Times New Roman" panose="02020603050405020304" pitchFamily="18" charset="0"/>
                          <a:cs typeface="Times New Roman" panose="02020603050405020304" pitchFamily="18" charset="0"/>
                        </a:rPr>
                        <a:t>K/n </a:t>
                      </a:r>
                      <a:r>
                        <a:rPr lang="en-US" sz="2600" dirty="0" err="1">
                          <a:latin typeface="Times New Roman" panose="02020603050405020304" pitchFamily="18" charset="0"/>
                          <a:cs typeface="Times New Roman" panose="02020603050405020304" pitchFamily="18" charset="0"/>
                        </a:rPr>
                        <a:t>n</a:t>
                      </a:r>
                      <a:r>
                        <a:rPr lang="vi-VN" sz="2600" dirty="0">
                          <a:latin typeface="Times New Roman" panose="02020603050405020304" pitchFamily="18" charset="0"/>
                          <a:cs typeface="Times New Roman" panose="02020603050405020304" pitchFamily="18" charset="0"/>
                        </a:rPr>
                        <a:t>ắm bắt và đánh giá được quan điểm, ý định của người nói</a:t>
                      </a:r>
                      <a:endParaRPr lang="en-US" sz="2600" dirty="0">
                        <a:latin typeface="Times New Roman" panose="02020603050405020304" pitchFamily="18" charset="0"/>
                        <a:cs typeface="Times New Roman" panose="02020603050405020304" pitchFamily="18" charset="0"/>
                      </a:endParaRPr>
                    </a:p>
                  </a:txBody>
                  <a:tcPr/>
                </a:tc>
                <a:tc>
                  <a:txBody>
                    <a:bodyPr/>
                    <a:lstStyle/>
                    <a:p>
                      <a:endParaRPr lang="en-US" sz="260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tcPr>
                </a:tc>
                <a:tc>
                  <a:txBody>
                    <a:bodyPr/>
                    <a:lstStyle/>
                    <a:p>
                      <a:endParaRPr lang="en-US" sz="26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26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26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2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450205061"/>
                  </a:ext>
                </a:extLst>
              </a:tr>
              <a:tr h="520505">
                <a:tc>
                  <a:txBody>
                    <a:bodyPr/>
                    <a:lstStyle/>
                    <a:p>
                      <a:r>
                        <a:rPr lang="en-US" sz="2600" dirty="0">
                          <a:latin typeface="Times New Roman" panose="02020603050405020304" pitchFamily="18" charset="0"/>
                          <a:cs typeface="Times New Roman" panose="02020603050405020304" pitchFamily="18" charset="0"/>
                        </a:rPr>
                        <a:t>K/n</a:t>
                      </a:r>
                      <a:r>
                        <a:rPr lang="vi-VN" sz="2600" dirty="0">
                          <a:latin typeface="Times New Roman" panose="02020603050405020304" pitchFamily="18" charset="0"/>
                          <a:cs typeface="Times New Roman" panose="02020603050405020304" pitchFamily="18" charset="0"/>
                        </a:rPr>
                        <a:t> câu hỏi, nêu vấn đề, trao đổi để kiểm tra những thông tin chưa rõ</a:t>
                      </a:r>
                      <a:endParaRPr lang="en-US" sz="2600" dirty="0">
                        <a:latin typeface="Times New Roman" panose="02020603050405020304" pitchFamily="18" charset="0"/>
                        <a:cs typeface="Times New Roman" panose="02020603050405020304" pitchFamily="18" charset="0"/>
                      </a:endParaRPr>
                    </a:p>
                  </a:txBody>
                  <a:tcPr/>
                </a:tc>
                <a:tc>
                  <a:txBody>
                    <a:bodyPr/>
                    <a:lstStyle/>
                    <a:p>
                      <a:endParaRPr lang="en-US" sz="260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tcPr>
                </a:tc>
                <a:tc>
                  <a:txBody>
                    <a:bodyPr/>
                    <a:lstStyle/>
                    <a:p>
                      <a:endParaRPr lang="en-US" sz="26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26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26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2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62327933"/>
                  </a:ext>
                </a:extLst>
              </a:tr>
              <a:tr h="651803">
                <a:tc>
                  <a:txBody>
                    <a:bodyPr/>
                    <a:lstStyle/>
                    <a:p>
                      <a:r>
                        <a:rPr lang="en-US" sz="2600" dirty="0">
                          <a:latin typeface="Times New Roman" panose="02020603050405020304" pitchFamily="18" charset="0"/>
                          <a:cs typeface="Times New Roman" panose="02020603050405020304" pitchFamily="18" charset="0"/>
                        </a:rPr>
                        <a:t>T</a:t>
                      </a:r>
                      <a:r>
                        <a:rPr lang="vi-VN" sz="2600" dirty="0">
                          <a:latin typeface="Times New Roman" panose="02020603050405020304" pitchFamily="18" charset="0"/>
                          <a:cs typeface="Times New Roman" panose="02020603050405020304" pitchFamily="18" charset="0"/>
                        </a:rPr>
                        <a:t>hái độ nghe tích cực và tôn trọng người nói</a:t>
                      </a:r>
                      <a:endParaRPr lang="en-US" sz="2600" dirty="0">
                        <a:latin typeface="Times New Roman" panose="02020603050405020304" pitchFamily="18" charset="0"/>
                        <a:cs typeface="Times New Roman" panose="02020603050405020304" pitchFamily="18" charset="0"/>
                      </a:endParaRPr>
                    </a:p>
                  </a:txBody>
                  <a:tcPr/>
                </a:tc>
                <a:tc>
                  <a:txBody>
                    <a:bodyPr/>
                    <a:lstStyle/>
                    <a:p>
                      <a:endParaRPr lang="en-US" sz="2600" dirty="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tcPr>
                </a:tc>
                <a:tc>
                  <a:txBody>
                    <a:bodyPr/>
                    <a:lstStyle/>
                    <a:p>
                      <a:endParaRPr lang="en-US" sz="2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2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2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2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925080876"/>
                  </a:ext>
                </a:extLst>
              </a:tr>
              <a:tr h="5369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Times New Roman" panose="02020603050405020304" pitchFamily="18" charset="0"/>
                          <a:cs typeface="Times New Roman" panose="02020603050405020304" pitchFamily="18" charset="0"/>
                        </a:rPr>
                        <a:t>L</a:t>
                      </a:r>
                      <a:r>
                        <a:rPr lang="vi-VN" sz="2800" dirty="0">
                          <a:latin typeface="Times New Roman" panose="02020603050405020304" pitchFamily="18" charset="0"/>
                          <a:cs typeface="Times New Roman" panose="02020603050405020304" pitchFamily="18" charset="0"/>
                        </a:rPr>
                        <a:t>ắng nghe và tôn trọng những ý kiến khác biệt</a:t>
                      </a:r>
                      <a:endParaRPr lang="en-US" sz="2600" dirty="0">
                        <a:latin typeface="Times New Roman" panose="02020603050405020304" pitchFamily="18" charset="0"/>
                        <a:cs typeface="Times New Roman" panose="02020603050405020304" pitchFamily="18" charset="0"/>
                      </a:endParaRPr>
                    </a:p>
                  </a:txBody>
                  <a:tcPr/>
                </a:tc>
                <a:tc>
                  <a:txBody>
                    <a:bodyPr/>
                    <a:lstStyle/>
                    <a:p>
                      <a:endParaRPr lang="en-US" sz="2600" dirty="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tcPr>
                </a:tc>
                <a:tc>
                  <a:txBody>
                    <a:bodyPr/>
                    <a:lstStyle/>
                    <a:p>
                      <a:endParaRPr lang="en-US" sz="2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2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2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2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48143766"/>
                  </a:ext>
                </a:extLst>
              </a:tr>
            </a:tbl>
          </a:graphicData>
        </a:graphic>
      </p:graphicFrame>
    </p:spTree>
    <p:extLst>
      <p:ext uri="{BB962C8B-B14F-4D97-AF65-F5344CB8AC3E}">
        <p14:creationId xmlns:p14="http://schemas.microsoft.com/office/powerpoint/2010/main" val="398578654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B3785AE7-897F-454E-8D7A-3A534A9D6B55}"/>
              </a:ext>
            </a:extLst>
          </p:cNvPr>
          <p:cNvSpPr txBox="1">
            <a:spLocks/>
          </p:cNvSpPr>
          <p:nvPr/>
        </p:nvSpPr>
        <p:spPr>
          <a:xfrm>
            <a:off x="944218" y="1126435"/>
            <a:ext cx="10518912" cy="3551582"/>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59号-创粗黑"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59号-创粗黑"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59号-创粗黑"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4000" b="1" i="1" dirty="0" err="1">
                <a:solidFill>
                  <a:schemeClr val="bg1"/>
                </a:solidFill>
                <a:latin typeface="Times New Roman" panose="02020603050405020304" pitchFamily="18" charset="0"/>
                <a:cs typeface="Times New Roman" panose="02020603050405020304" pitchFamily="18" charset="0"/>
              </a:rPr>
              <a:t>Đánh</a:t>
            </a:r>
            <a:r>
              <a:rPr lang="en-US" sz="4000" b="1" i="1" dirty="0">
                <a:solidFill>
                  <a:schemeClr val="bg1"/>
                </a:solidFill>
                <a:latin typeface="Times New Roman" panose="02020603050405020304" pitchFamily="18" charset="0"/>
                <a:cs typeface="Times New Roman" panose="02020603050405020304" pitchFamily="18" charset="0"/>
              </a:rPr>
              <a:t> </a:t>
            </a:r>
            <a:r>
              <a:rPr lang="en-US" sz="4000" b="1" i="1" dirty="0" err="1">
                <a:solidFill>
                  <a:schemeClr val="bg1"/>
                </a:solidFill>
                <a:latin typeface="Times New Roman" panose="02020603050405020304" pitchFamily="18" charset="0"/>
                <a:cs typeface="Times New Roman" panose="02020603050405020304" pitchFamily="18" charset="0"/>
              </a:rPr>
              <a:t>giá</a:t>
            </a:r>
            <a:r>
              <a:rPr lang="en-US" sz="4000" b="1" i="1" dirty="0">
                <a:solidFill>
                  <a:schemeClr val="bg1"/>
                </a:solidFill>
                <a:latin typeface="Times New Roman" panose="02020603050405020304" pitchFamily="18" charset="0"/>
                <a:cs typeface="Times New Roman" panose="02020603050405020304" pitchFamily="18" charset="0"/>
              </a:rPr>
              <a:t> </a:t>
            </a:r>
            <a:r>
              <a:rPr lang="en-US" sz="4000" b="1" i="1" dirty="0" err="1">
                <a:solidFill>
                  <a:schemeClr val="bg1"/>
                </a:solidFill>
                <a:latin typeface="Times New Roman" panose="02020603050405020304" pitchFamily="18" charset="0"/>
                <a:cs typeface="Times New Roman" panose="02020603050405020304" pitchFamily="18" charset="0"/>
              </a:rPr>
              <a:t>phẩm</a:t>
            </a:r>
            <a:r>
              <a:rPr lang="en-US" sz="4000" b="1" i="1" dirty="0">
                <a:solidFill>
                  <a:schemeClr val="bg1"/>
                </a:solidFill>
                <a:latin typeface="Times New Roman" panose="02020603050405020304" pitchFamily="18" charset="0"/>
                <a:cs typeface="Times New Roman" panose="02020603050405020304" pitchFamily="18" charset="0"/>
              </a:rPr>
              <a:t> </a:t>
            </a:r>
            <a:r>
              <a:rPr lang="en-US" sz="4000" b="1" i="1" dirty="0" err="1">
                <a:solidFill>
                  <a:schemeClr val="bg1"/>
                </a:solidFill>
                <a:latin typeface="Times New Roman" panose="02020603050405020304" pitchFamily="18" charset="0"/>
                <a:cs typeface="Times New Roman" panose="02020603050405020304" pitchFamily="18" charset="0"/>
              </a:rPr>
              <a:t>chất</a:t>
            </a:r>
            <a:r>
              <a:rPr lang="en-US" sz="4000" b="1" i="1" dirty="0">
                <a:solidFill>
                  <a:schemeClr val="bg1"/>
                </a:solidFill>
                <a:latin typeface="Times New Roman" panose="02020603050405020304" pitchFamily="18" charset="0"/>
                <a:cs typeface="Times New Roman" panose="02020603050405020304" pitchFamily="18" charset="0"/>
              </a:rPr>
              <a:t> </a:t>
            </a:r>
          </a:p>
          <a:p>
            <a:pPr marL="0" indent="0" algn="just">
              <a:buFont typeface="Arial" panose="020B0604020202020204" pitchFamily="34" charset="0"/>
              <a:buNone/>
            </a:pPr>
            <a:r>
              <a:rPr lang="en-US" sz="40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vi,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HS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nghe</a:t>
            </a:r>
            <a:r>
              <a:rPr lang="en-US" sz="3200" dirty="0">
                <a:latin typeface="Times New Roman" panose="02020603050405020304" pitchFamily="18" charset="0"/>
                <a:cs typeface="Times New Roman" panose="02020603050405020304" pitchFamily="18" charset="0"/>
              </a:rPr>
              <a:t>;</a:t>
            </a:r>
          </a:p>
          <a:p>
            <a:pPr marL="0" indent="0" algn="just">
              <a:buFont typeface="Arial" panose="020B0604020202020204" pitchFamily="34" charset="0"/>
              <a:buNone/>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chép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xét</a:t>
            </a:r>
            <a:r>
              <a:rPr lang="en-US" sz="3200" dirty="0">
                <a:latin typeface="Times New Roman" panose="02020603050405020304" pitchFamily="18"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81229809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additive="base">
                                        <p:cTn id="7" dur="500" fill="hold"/>
                                        <p:tgtEl>
                                          <p:spTgt spid="2">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p:nvPr/>
        </p:nvSpPr>
        <p:spPr bwMode="auto">
          <a:xfrm>
            <a:off x="2604095" y="1871625"/>
            <a:ext cx="1225502" cy="1291472"/>
          </a:xfrm>
          <a:custGeom>
            <a:avLst/>
            <a:gdLst>
              <a:gd name="T0" fmla="*/ 145448192 w 21600"/>
              <a:gd name="T1" fmla="*/ 0 h 21600"/>
              <a:gd name="T2" fmla="*/ 290896268 w 21600"/>
              <a:gd name="T3" fmla="*/ 323057896 h 21600"/>
              <a:gd name="T4" fmla="*/ 0 w 21600"/>
              <a:gd name="T5" fmla="*/ 323057896 h 21600"/>
              <a:gd name="T6" fmla="*/ 145448192 w 21600"/>
              <a:gd name="T7" fmla="*/ 0 h 21600"/>
              <a:gd name="T8" fmla="*/ 145448192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10800" y="0"/>
                </a:moveTo>
                <a:lnTo>
                  <a:pt x="21600" y="21600"/>
                </a:lnTo>
                <a:lnTo>
                  <a:pt x="0" y="21600"/>
                </a:lnTo>
                <a:lnTo>
                  <a:pt x="10800" y="0"/>
                </a:lnTo>
                <a:close/>
                <a:moveTo>
                  <a:pt x="10800" y="0"/>
                </a:moveTo>
              </a:path>
            </a:pathLst>
          </a:custGeom>
          <a:solidFill>
            <a:srgbClr val="5B9BD5"/>
          </a:solidFill>
          <a:ln>
            <a:noFill/>
          </a:ln>
        </p:spPr>
        <p:txBody>
          <a:bodyPr lIns="0" tIns="0" rIns="0" bIns="0"/>
          <a:lstStyle>
            <a:defPPr>
              <a:defRPr lang="en-US"/>
            </a:defPPr>
            <a:lvl1pPr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1pPr>
            <a:lvl2pPr marL="4572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2pPr>
            <a:lvl3pPr marL="9144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3pPr>
            <a:lvl4pPr marL="13716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4pPr>
            <a:lvl5pPr marL="18288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5pPr>
            <a:lvl6pPr marL="22860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6pPr>
            <a:lvl7pPr marL="27432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7pPr>
            <a:lvl8pPr marL="32004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8pPr>
            <a:lvl9pPr marL="36576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9pPr>
          </a:lstStyle>
          <a:p>
            <a:endParaRPr lang="zh-CN" altLang="en-US" sz="7730" dirty="0">
              <a:solidFill>
                <a:schemeClr val="tx1">
                  <a:lumMod val="50000"/>
                  <a:lumOff val="50000"/>
                </a:schemeClr>
              </a:solidFill>
              <a:latin typeface="字魂59号-创粗黑" panose="00000500000000000000" pitchFamily="2" charset="-122"/>
            </a:endParaRPr>
          </a:p>
        </p:txBody>
      </p:sp>
      <p:grpSp>
        <p:nvGrpSpPr>
          <p:cNvPr id="5" name="Group 43"/>
          <p:cNvGrpSpPr/>
          <p:nvPr/>
        </p:nvGrpSpPr>
        <p:grpSpPr>
          <a:xfrm>
            <a:off x="1724749" y="4597376"/>
            <a:ext cx="2984200" cy="645736"/>
            <a:chOff x="939916" y="3899046"/>
            <a:chExt cx="2238733" cy="484428"/>
          </a:xfrm>
        </p:grpSpPr>
        <p:sp>
          <p:nvSpPr>
            <p:cNvPr id="6" name="AutoShape 5"/>
            <p:cNvSpPr/>
            <p:nvPr/>
          </p:nvSpPr>
          <p:spPr bwMode="auto">
            <a:xfrm>
              <a:off x="939916" y="3899046"/>
              <a:ext cx="2238733" cy="484428"/>
            </a:xfrm>
            <a:custGeom>
              <a:avLst/>
              <a:gdLst>
                <a:gd name="T0" fmla="*/ 1552418536 w 21600"/>
                <a:gd name="T1" fmla="*/ 0 h 21600"/>
                <a:gd name="T2" fmla="*/ 1724909579 w 21600"/>
                <a:gd name="T3" fmla="*/ 80764474 h 21600"/>
                <a:gd name="T4" fmla="*/ 0 w 21600"/>
                <a:gd name="T5" fmla="*/ 80764474 h 21600"/>
                <a:gd name="T6" fmla="*/ 172491043 w 21600"/>
                <a:gd name="T7" fmla="*/ 0 h 21600"/>
                <a:gd name="T8" fmla="*/ 1552418536 w 21600"/>
                <a:gd name="T9" fmla="*/ 0 h 21600"/>
                <a:gd name="T10" fmla="*/ 1552418536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19440" y="0"/>
                  </a:moveTo>
                  <a:lnTo>
                    <a:pt x="21600" y="21600"/>
                  </a:lnTo>
                  <a:lnTo>
                    <a:pt x="0" y="21600"/>
                  </a:lnTo>
                  <a:lnTo>
                    <a:pt x="2160" y="0"/>
                  </a:lnTo>
                  <a:lnTo>
                    <a:pt x="19440" y="0"/>
                  </a:lnTo>
                  <a:close/>
                  <a:moveTo>
                    <a:pt x="19440" y="0"/>
                  </a:moveTo>
                </a:path>
              </a:pathLst>
            </a:custGeom>
            <a:solidFill>
              <a:srgbClr val="92B6DA"/>
            </a:solidFill>
            <a:ln>
              <a:noFill/>
            </a:ln>
          </p:spPr>
          <p:txBody>
            <a:bodyPr lIns="0" tIns="0" rIns="0" bIns="0"/>
            <a:lstStyle>
              <a:defPPr>
                <a:defRPr lang="en-US"/>
              </a:defPPr>
              <a:lvl1pPr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1pPr>
              <a:lvl2pPr marL="4572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2pPr>
              <a:lvl3pPr marL="9144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3pPr>
              <a:lvl4pPr marL="13716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4pPr>
              <a:lvl5pPr marL="18288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5pPr>
              <a:lvl6pPr marL="22860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6pPr>
              <a:lvl7pPr marL="27432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7pPr>
              <a:lvl8pPr marL="32004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8pPr>
              <a:lvl9pPr marL="36576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9pPr>
            </a:lstStyle>
            <a:p>
              <a:endParaRPr lang="zh-CN" altLang="en-US" sz="7730" dirty="0">
                <a:solidFill>
                  <a:schemeClr val="tx1">
                    <a:lumMod val="50000"/>
                    <a:lumOff val="50000"/>
                  </a:schemeClr>
                </a:solidFill>
                <a:latin typeface="字魂59号-创粗黑" panose="00000500000000000000" pitchFamily="2" charset="-122"/>
              </a:endParaRPr>
            </a:p>
          </p:txBody>
        </p:sp>
        <p:sp>
          <p:nvSpPr>
            <p:cNvPr id="9" name="AutoShape 10"/>
            <p:cNvSpPr/>
            <p:nvPr/>
          </p:nvSpPr>
          <p:spPr bwMode="auto">
            <a:xfrm>
              <a:off x="2050259" y="4185314"/>
              <a:ext cx="20961" cy="22757"/>
            </a:xfrm>
            <a:custGeom>
              <a:avLst/>
              <a:gdLst>
                <a:gd name="T0" fmla="*/ 0 w 19679"/>
                <a:gd name="T1" fmla="*/ 0 h 19679"/>
                <a:gd name="T2" fmla="*/ 0 w 19679"/>
                <a:gd name="T3" fmla="*/ 0 h 19679"/>
                <a:gd name="T4" fmla="*/ 0 w 19679"/>
                <a:gd name="T5" fmla="*/ 0 h 19679"/>
                <a:gd name="T6" fmla="*/ 0 w 19679"/>
                <a:gd name="T7" fmla="*/ 0 h 19679"/>
                <a:gd name="T8" fmla="*/ 0 w 19679"/>
                <a:gd name="T9" fmla="*/ 0 h 19679"/>
                <a:gd name="T10" fmla="*/ 0 w 19679"/>
                <a:gd name="T11" fmla="*/ 0 h 196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solidFill>
              <a:srgbClr val="FFFEFE"/>
            </a:solidFill>
            <a:ln>
              <a:noFill/>
            </a:ln>
            <a:extLs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lstStyle>
              <a:defPPr>
                <a:defRPr lang="en-US"/>
              </a:defPPr>
              <a:lvl1pPr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1pPr>
              <a:lvl2pPr marL="4572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2pPr>
              <a:lvl3pPr marL="9144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3pPr>
              <a:lvl4pPr marL="13716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4pPr>
              <a:lvl5pPr marL="18288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5pPr>
              <a:lvl6pPr marL="22860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6pPr>
              <a:lvl7pPr marL="27432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7pPr>
              <a:lvl8pPr marL="32004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8pPr>
              <a:lvl9pPr marL="36576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9pPr>
            </a:lstStyle>
            <a:p>
              <a:endParaRPr lang="zh-CN" altLang="en-US" sz="7730" dirty="0">
                <a:solidFill>
                  <a:schemeClr val="tx1">
                    <a:lumMod val="50000"/>
                    <a:lumOff val="50000"/>
                  </a:schemeClr>
                </a:solidFill>
                <a:latin typeface="字魂59号-创粗黑" panose="00000500000000000000" pitchFamily="2" charset="-122"/>
              </a:endParaRPr>
            </a:p>
          </p:txBody>
        </p:sp>
      </p:grpSp>
      <p:sp>
        <p:nvSpPr>
          <p:cNvPr id="11" name="AutoShape 3"/>
          <p:cNvSpPr/>
          <p:nvPr/>
        </p:nvSpPr>
        <p:spPr bwMode="auto">
          <a:xfrm>
            <a:off x="2312271" y="3200351"/>
            <a:ext cx="1808372" cy="645736"/>
          </a:xfrm>
          <a:custGeom>
            <a:avLst/>
            <a:gdLst>
              <a:gd name="T0" fmla="*/ 527842477 w 21600"/>
              <a:gd name="T1" fmla="*/ 0 h 21600"/>
              <a:gd name="T2" fmla="*/ 633410938 w 21600"/>
              <a:gd name="T3" fmla="*/ 80764474 h 21600"/>
              <a:gd name="T4" fmla="*/ 0 w 21600"/>
              <a:gd name="T5" fmla="*/ 80764474 h 21600"/>
              <a:gd name="T6" fmla="*/ 105568461 w 21600"/>
              <a:gd name="T7" fmla="*/ 0 h 21600"/>
              <a:gd name="T8" fmla="*/ 527842477 w 21600"/>
              <a:gd name="T9" fmla="*/ 0 h 21600"/>
              <a:gd name="T10" fmla="*/ 527842477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18000" y="0"/>
                </a:moveTo>
                <a:lnTo>
                  <a:pt x="21600" y="21600"/>
                </a:lnTo>
                <a:lnTo>
                  <a:pt x="0" y="21600"/>
                </a:lnTo>
                <a:lnTo>
                  <a:pt x="3600" y="0"/>
                </a:lnTo>
                <a:lnTo>
                  <a:pt x="18000" y="0"/>
                </a:lnTo>
                <a:close/>
                <a:moveTo>
                  <a:pt x="18000" y="0"/>
                </a:moveTo>
              </a:path>
            </a:pathLst>
          </a:custGeom>
          <a:solidFill>
            <a:srgbClr val="92B6DA"/>
          </a:solidFill>
          <a:ln>
            <a:noFill/>
          </a:ln>
        </p:spPr>
        <p:txBody>
          <a:bodyPr lIns="0" tIns="0" rIns="0" bIns="0"/>
          <a:lstStyle>
            <a:defPPr>
              <a:defRPr lang="en-US"/>
            </a:defPPr>
            <a:lvl1pPr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1pPr>
            <a:lvl2pPr marL="4572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2pPr>
            <a:lvl3pPr marL="9144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3pPr>
            <a:lvl4pPr marL="13716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4pPr>
            <a:lvl5pPr marL="18288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5pPr>
            <a:lvl6pPr marL="22860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6pPr>
            <a:lvl7pPr marL="27432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7pPr>
            <a:lvl8pPr marL="32004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8pPr>
            <a:lvl9pPr marL="36576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9pPr>
          </a:lstStyle>
          <a:p>
            <a:endParaRPr lang="zh-CN" altLang="en-US" sz="7730" dirty="0">
              <a:solidFill>
                <a:schemeClr val="tx1">
                  <a:lumMod val="50000"/>
                  <a:lumOff val="50000"/>
                </a:schemeClr>
              </a:solidFill>
              <a:latin typeface="字魂59号-创粗黑" panose="00000500000000000000" pitchFamily="2" charset="-122"/>
            </a:endParaRPr>
          </a:p>
        </p:txBody>
      </p:sp>
      <p:sp>
        <p:nvSpPr>
          <p:cNvPr id="14" name="AutoShape 4"/>
          <p:cNvSpPr/>
          <p:nvPr/>
        </p:nvSpPr>
        <p:spPr bwMode="auto">
          <a:xfrm>
            <a:off x="2024329" y="3895759"/>
            <a:ext cx="2384256" cy="645736"/>
          </a:xfrm>
          <a:custGeom>
            <a:avLst/>
            <a:gdLst>
              <a:gd name="T0" fmla="*/ 963438933 w 21600"/>
              <a:gd name="T1" fmla="*/ 0 h 21600"/>
              <a:gd name="T2" fmla="*/ 1101073067 w 21600"/>
              <a:gd name="T3" fmla="*/ 80764474 h 21600"/>
              <a:gd name="T4" fmla="*/ 0 w 21600"/>
              <a:gd name="T5" fmla="*/ 80764474 h 21600"/>
              <a:gd name="T6" fmla="*/ 137634133 w 21600"/>
              <a:gd name="T7" fmla="*/ 0 h 21600"/>
              <a:gd name="T8" fmla="*/ 963438933 w 21600"/>
              <a:gd name="T9" fmla="*/ 0 h 21600"/>
              <a:gd name="T10" fmla="*/ 963438933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18900" y="0"/>
                </a:moveTo>
                <a:lnTo>
                  <a:pt x="21600" y="21600"/>
                </a:lnTo>
                <a:lnTo>
                  <a:pt x="0" y="21600"/>
                </a:lnTo>
                <a:lnTo>
                  <a:pt x="2700" y="0"/>
                </a:lnTo>
                <a:lnTo>
                  <a:pt x="18900" y="0"/>
                </a:lnTo>
                <a:close/>
                <a:moveTo>
                  <a:pt x="18900" y="0"/>
                </a:moveTo>
              </a:path>
            </a:pathLst>
          </a:custGeom>
          <a:solidFill>
            <a:schemeClr val="accent3"/>
          </a:solidFill>
          <a:ln>
            <a:noFill/>
          </a:ln>
        </p:spPr>
        <p:txBody>
          <a:bodyPr lIns="0" tIns="0" rIns="0" bIns="0"/>
          <a:lstStyle>
            <a:defPPr>
              <a:defRPr lang="en-US"/>
            </a:defPPr>
            <a:lvl1pPr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1pPr>
            <a:lvl2pPr marL="4572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2pPr>
            <a:lvl3pPr marL="9144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3pPr>
            <a:lvl4pPr marL="13716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4pPr>
            <a:lvl5pPr marL="18288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5pPr>
            <a:lvl6pPr marL="22860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6pPr>
            <a:lvl7pPr marL="27432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7pPr>
            <a:lvl8pPr marL="32004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8pPr>
            <a:lvl9pPr marL="36576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9pPr>
          </a:lstStyle>
          <a:p>
            <a:endParaRPr lang="zh-CN" altLang="en-US" sz="7730" dirty="0">
              <a:solidFill>
                <a:schemeClr val="tx1">
                  <a:lumMod val="50000"/>
                  <a:lumOff val="50000"/>
                </a:schemeClr>
              </a:solidFill>
              <a:latin typeface="字魂59号-创粗黑" panose="00000500000000000000" pitchFamily="2" charset="-122"/>
            </a:endParaRPr>
          </a:p>
        </p:txBody>
      </p:sp>
      <p:sp>
        <p:nvSpPr>
          <p:cNvPr id="17" name="AutoShape 6"/>
          <p:cNvSpPr/>
          <p:nvPr/>
        </p:nvSpPr>
        <p:spPr bwMode="auto">
          <a:xfrm>
            <a:off x="1425164" y="5280366"/>
            <a:ext cx="3582593" cy="645736"/>
          </a:xfrm>
          <a:custGeom>
            <a:avLst/>
            <a:gdLst>
              <a:gd name="T0" fmla="*/ 2147483647 w 21600"/>
              <a:gd name="T1" fmla="*/ 0 h 21600"/>
              <a:gd name="T2" fmla="*/ 2147483647 w 21600"/>
              <a:gd name="T3" fmla="*/ 80764474 h 21600"/>
              <a:gd name="T4" fmla="*/ 0 w 21600"/>
              <a:gd name="T5" fmla="*/ 80764474 h 21600"/>
              <a:gd name="T6" fmla="*/ 207283900 w 21600"/>
              <a:gd name="T7" fmla="*/ 0 h 21600"/>
              <a:gd name="T8" fmla="*/ 2147483647 w 21600"/>
              <a:gd name="T9" fmla="*/ 0 h 21600"/>
              <a:gd name="T10" fmla="*/ 2147483647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19799" y="0"/>
                </a:moveTo>
                <a:lnTo>
                  <a:pt x="21600" y="21600"/>
                </a:lnTo>
                <a:lnTo>
                  <a:pt x="0" y="21600"/>
                </a:lnTo>
                <a:lnTo>
                  <a:pt x="1801" y="0"/>
                </a:lnTo>
                <a:lnTo>
                  <a:pt x="19799" y="0"/>
                </a:lnTo>
                <a:close/>
                <a:moveTo>
                  <a:pt x="19799" y="0"/>
                </a:moveTo>
              </a:path>
            </a:pathLst>
          </a:custGeom>
          <a:solidFill>
            <a:schemeClr val="accent1"/>
          </a:solidFill>
          <a:ln>
            <a:noFill/>
          </a:ln>
        </p:spPr>
        <p:txBody>
          <a:bodyPr lIns="0" tIns="0" rIns="0" bIns="0"/>
          <a:lstStyle>
            <a:defPPr>
              <a:defRPr lang="en-US"/>
            </a:defPPr>
            <a:lvl1pPr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1pPr>
            <a:lvl2pPr marL="4572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2pPr>
            <a:lvl3pPr marL="9144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3pPr>
            <a:lvl4pPr marL="13716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4pPr>
            <a:lvl5pPr marL="18288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5pPr>
            <a:lvl6pPr marL="22860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6pPr>
            <a:lvl7pPr marL="27432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7pPr>
            <a:lvl8pPr marL="32004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8pPr>
            <a:lvl9pPr marL="36576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9pPr>
          </a:lstStyle>
          <a:p>
            <a:endParaRPr lang="zh-CN" altLang="en-US" sz="7730" dirty="0">
              <a:solidFill>
                <a:schemeClr val="tx1">
                  <a:lumMod val="50000"/>
                  <a:lumOff val="50000"/>
                </a:schemeClr>
              </a:solidFill>
              <a:latin typeface="字魂59号-创粗黑" panose="00000500000000000000" pitchFamily="2" charset="-122"/>
            </a:endParaRPr>
          </a:p>
        </p:txBody>
      </p:sp>
      <p:grpSp>
        <p:nvGrpSpPr>
          <p:cNvPr id="19" name="Group 47"/>
          <p:cNvGrpSpPr/>
          <p:nvPr/>
        </p:nvGrpSpPr>
        <p:grpSpPr>
          <a:xfrm>
            <a:off x="3740342" y="2308585"/>
            <a:ext cx="2309748" cy="433854"/>
            <a:chOff x="2452007" y="2182004"/>
            <a:chExt cx="1732762" cy="325475"/>
          </a:xfrm>
        </p:grpSpPr>
        <p:sp>
          <p:nvSpPr>
            <p:cNvPr id="20" name="Freeform 25"/>
            <p:cNvSpPr/>
            <p:nvPr/>
          </p:nvSpPr>
          <p:spPr bwMode="auto">
            <a:xfrm>
              <a:off x="2471221" y="2182004"/>
              <a:ext cx="1655906" cy="268415"/>
            </a:xfrm>
            <a:custGeom>
              <a:avLst/>
              <a:gdLst>
                <a:gd name="T0" fmla="*/ 0 w 21600"/>
                <a:gd name="T1" fmla="*/ 2147483647 h 9600"/>
                <a:gd name="T2" fmla="*/ 2147483647 w 21600"/>
                <a:gd name="T3" fmla="*/ 2147483647 h 9600"/>
                <a:gd name="T4" fmla="*/ 0 60000 65536"/>
                <a:gd name="T5" fmla="*/ 0 60000 65536"/>
              </a:gdLst>
              <a:ahLst/>
              <a:cxnLst>
                <a:cxn ang="T4">
                  <a:pos x="T0" y="T1"/>
                </a:cxn>
                <a:cxn ang="T5">
                  <a:pos x="T2" y="T3"/>
                </a:cxn>
              </a:cxnLst>
              <a:rect l="0" t="0" r="r" b="b"/>
              <a:pathLst>
                <a:path w="21600" h="9600">
                  <a:moveTo>
                    <a:pt x="0" y="9600"/>
                  </a:moveTo>
                  <a:cubicBezTo>
                    <a:pt x="0" y="9600"/>
                    <a:pt x="9029" y="-12000"/>
                    <a:pt x="21600" y="9600"/>
                  </a:cubicBezTo>
                </a:path>
              </a:pathLst>
            </a:custGeom>
            <a:noFill/>
            <a:ln w="38100" cap="flat">
              <a:solidFill>
                <a:schemeClr val="bg2">
                  <a:lumMod val="90000"/>
                </a:scheme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defPPr>
                <a:defRPr lang="en-US"/>
              </a:defPPr>
              <a:lvl1pPr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1pPr>
              <a:lvl2pPr marL="4572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2pPr>
              <a:lvl3pPr marL="9144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3pPr>
              <a:lvl4pPr marL="13716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4pPr>
              <a:lvl5pPr marL="18288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5pPr>
              <a:lvl6pPr marL="22860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6pPr>
              <a:lvl7pPr marL="27432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7pPr>
              <a:lvl8pPr marL="32004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8pPr>
              <a:lvl9pPr marL="36576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9pPr>
            </a:lstStyle>
            <a:p>
              <a:endParaRPr lang="zh-CN" altLang="en-US" sz="7730" dirty="0">
                <a:solidFill>
                  <a:schemeClr val="tx1">
                    <a:lumMod val="50000"/>
                    <a:lumOff val="50000"/>
                  </a:schemeClr>
                </a:solidFill>
                <a:latin typeface="字魂59号-创粗黑" panose="00000500000000000000" pitchFamily="2" charset="-122"/>
              </a:endParaRPr>
            </a:p>
          </p:txBody>
        </p:sp>
        <p:sp>
          <p:nvSpPr>
            <p:cNvPr id="21" name="Oval 30"/>
            <p:cNvSpPr/>
            <p:nvPr/>
          </p:nvSpPr>
          <p:spPr bwMode="auto">
            <a:xfrm>
              <a:off x="2452007" y="2386372"/>
              <a:ext cx="93159" cy="93159"/>
            </a:xfrm>
            <a:prstGeom prst="ellipse">
              <a:avLst/>
            </a:prstGeom>
            <a:solidFill>
              <a:schemeClr val="tx1">
                <a:lumMod val="40000"/>
                <a:lumOff val="60000"/>
              </a:schemeClr>
            </a:solidFill>
            <a:ln>
              <a:solidFill>
                <a:schemeClr val="bg2">
                  <a:lumMod val="90000"/>
                </a:schemeClr>
              </a:solidFill>
            </a:ln>
          </p:spPr>
          <p:txBody>
            <a:bodyPr lIns="0" tIns="0" rIns="0" bIns="0"/>
            <a:lstStyle>
              <a:defPPr>
                <a:defRPr lang="en-US"/>
              </a:defPPr>
              <a:lvl1pPr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1pPr>
              <a:lvl2pPr marL="4572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2pPr>
              <a:lvl3pPr marL="9144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3pPr>
              <a:lvl4pPr marL="13716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4pPr>
              <a:lvl5pPr marL="18288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5pPr>
              <a:lvl6pPr marL="22860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6pPr>
              <a:lvl7pPr marL="27432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7pPr>
              <a:lvl8pPr marL="32004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8pPr>
              <a:lvl9pPr marL="36576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9pPr>
            </a:lstStyle>
            <a:p>
              <a:pPr eaLnBrk="1" hangingPunct="1"/>
              <a:endParaRPr lang="es-ES" altLang="zh-CN" sz="7730" dirty="0">
                <a:solidFill>
                  <a:schemeClr val="tx1">
                    <a:lumMod val="50000"/>
                    <a:lumOff val="50000"/>
                  </a:schemeClr>
                </a:solidFill>
                <a:latin typeface="字魂59号-创粗黑" panose="00000500000000000000" pitchFamily="2" charset="-122"/>
              </a:endParaRPr>
            </a:p>
          </p:txBody>
        </p:sp>
        <p:sp>
          <p:nvSpPr>
            <p:cNvPr id="22" name="Oval 31"/>
            <p:cNvSpPr/>
            <p:nvPr/>
          </p:nvSpPr>
          <p:spPr bwMode="auto">
            <a:xfrm>
              <a:off x="4091610" y="2414320"/>
              <a:ext cx="93159" cy="93159"/>
            </a:xfrm>
            <a:prstGeom prst="ellipse">
              <a:avLst/>
            </a:prstGeom>
            <a:solidFill>
              <a:schemeClr val="tx1">
                <a:lumMod val="40000"/>
                <a:lumOff val="60000"/>
              </a:schemeClr>
            </a:solidFill>
            <a:ln>
              <a:solidFill>
                <a:schemeClr val="bg2">
                  <a:lumMod val="90000"/>
                </a:schemeClr>
              </a:solidFill>
            </a:ln>
          </p:spPr>
          <p:txBody>
            <a:bodyPr lIns="0" tIns="0" rIns="0" bIns="0"/>
            <a:lstStyle>
              <a:defPPr>
                <a:defRPr lang="en-US"/>
              </a:defPPr>
              <a:lvl1pPr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1pPr>
              <a:lvl2pPr marL="4572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2pPr>
              <a:lvl3pPr marL="9144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3pPr>
              <a:lvl4pPr marL="13716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4pPr>
              <a:lvl5pPr marL="18288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5pPr>
              <a:lvl6pPr marL="22860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6pPr>
              <a:lvl7pPr marL="27432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7pPr>
              <a:lvl8pPr marL="32004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8pPr>
              <a:lvl9pPr marL="36576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9pPr>
            </a:lstStyle>
            <a:p>
              <a:pPr eaLnBrk="1" hangingPunct="1"/>
              <a:endParaRPr lang="es-ES" altLang="zh-CN" sz="7730" dirty="0">
                <a:solidFill>
                  <a:schemeClr val="tx1">
                    <a:lumMod val="50000"/>
                    <a:lumOff val="50000"/>
                  </a:schemeClr>
                </a:solidFill>
                <a:latin typeface="字魂59号-创粗黑" panose="00000500000000000000" pitchFamily="2" charset="-122"/>
              </a:endParaRPr>
            </a:p>
          </p:txBody>
        </p:sp>
      </p:grpSp>
      <p:grpSp>
        <p:nvGrpSpPr>
          <p:cNvPr id="23" name="Group 49"/>
          <p:cNvGrpSpPr/>
          <p:nvPr/>
        </p:nvGrpSpPr>
        <p:grpSpPr>
          <a:xfrm>
            <a:off x="4013538" y="2982261"/>
            <a:ext cx="2030343" cy="455585"/>
            <a:chOff x="2656957" y="2687393"/>
            <a:chExt cx="1523154" cy="341778"/>
          </a:xfrm>
        </p:grpSpPr>
        <p:grpSp>
          <p:nvGrpSpPr>
            <p:cNvPr id="24" name="Group 48"/>
            <p:cNvGrpSpPr/>
            <p:nvPr/>
          </p:nvGrpSpPr>
          <p:grpSpPr>
            <a:xfrm>
              <a:off x="2701208" y="2687393"/>
              <a:ext cx="1478903" cy="291123"/>
              <a:chOff x="2701208" y="2687393"/>
              <a:chExt cx="1478903" cy="291123"/>
            </a:xfrm>
          </p:grpSpPr>
          <p:sp>
            <p:nvSpPr>
              <p:cNvPr id="26" name="Freeform 26"/>
              <p:cNvSpPr/>
              <p:nvPr/>
            </p:nvSpPr>
            <p:spPr bwMode="auto">
              <a:xfrm>
                <a:off x="2701208" y="2687393"/>
                <a:ext cx="1473081" cy="291123"/>
              </a:xfrm>
              <a:custGeom>
                <a:avLst/>
                <a:gdLst>
                  <a:gd name="T0" fmla="*/ 0 w 21600"/>
                  <a:gd name="T1" fmla="*/ 2147483647 h 10845"/>
                  <a:gd name="T2" fmla="*/ 2147483647 w 21600"/>
                  <a:gd name="T3" fmla="*/ 2147483647 h 10845"/>
                  <a:gd name="T4" fmla="*/ 0 60000 65536"/>
                  <a:gd name="T5" fmla="*/ 0 60000 65536"/>
                </a:gdLst>
                <a:ahLst/>
                <a:cxnLst>
                  <a:cxn ang="T4">
                    <a:pos x="T0" y="T1"/>
                  </a:cxn>
                  <a:cxn ang="T5">
                    <a:pos x="T2" y="T3"/>
                  </a:cxn>
                </a:cxnLst>
                <a:rect l="0" t="0" r="r" b="b"/>
                <a:pathLst>
                  <a:path w="21600" h="10845">
                    <a:moveTo>
                      <a:pt x="0" y="10845"/>
                    </a:moveTo>
                    <a:cubicBezTo>
                      <a:pt x="0" y="10845"/>
                      <a:pt x="8479" y="-10755"/>
                      <a:pt x="21600" y="7012"/>
                    </a:cubicBezTo>
                  </a:path>
                </a:pathLst>
              </a:custGeom>
              <a:noFill/>
              <a:ln w="38100" cap="flat">
                <a:solidFill>
                  <a:schemeClr val="bg2">
                    <a:lumMod val="90000"/>
                  </a:scheme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defPPr>
                  <a:defRPr lang="en-US"/>
                </a:defPPr>
                <a:lvl1pPr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1pPr>
                <a:lvl2pPr marL="4572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2pPr>
                <a:lvl3pPr marL="9144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3pPr>
                <a:lvl4pPr marL="13716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4pPr>
                <a:lvl5pPr marL="18288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5pPr>
                <a:lvl6pPr marL="22860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6pPr>
                <a:lvl7pPr marL="27432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7pPr>
                <a:lvl8pPr marL="32004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8pPr>
                <a:lvl9pPr marL="36576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9pPr>
              </a:lstStyle>
              <a:p>
                <a:endParaRPr lang="zh-CN" altLang="en-US" sz="7730" dirty="0">
                  <a:solidFill>
                    <a:schemeClr val="tx1">
                      <a:lumMod val="50000"/>
                      <a:lumOff val="50000"/>
                    </a:schemeClr>
                  </a:solidFill>
                  <a:latin typeface="字魂59号-创粗黑" panose="00000500000000000000" pitchFamily="2" charset="-122"/>
                </a:endParaRPr>
              </a:p>
            </p:txBody>
          </p:sp>
          <p:sp>
            <p:nvSpPr>
              <p:cNvPr id="27" name="Oval 32"/>
              <p:cNvSpPr/>
              <p:nvPr/>
            </p:nvSpPr>
            <p:spPr bwMode="auto">
              <a:xfrm>
                <a:off x="4086952" y="2810247"/>
                <a:ext cx="93159" cy="93159"/>
              </a:xfrm>
              <a:prstGeom prst="ellipse">
                <a:avLst/>
              </a:prstGeom>
              <a:solidFill>
                <a:schemeClr val="bg1">
                  <a:lumMod val="85000"/>
                </a:schemeClr>
              </a:solidFill>
              <a:ln>
                <a:solidFill>
                  <a:schemeClr val="bg2">
                    <a:lumMod val="90000"/>
                  </a:schemeClr>
                </a:solidFill>
              </a:ln>
            </p:spPr>
            <p:txBody>
              <a:bodyPr lIns="0" tIns="0" rIns="0" bIns="0"/>
              <a:lstStyle>
                <a:defPPr>
                  <a:defRPr lang="en-US"/>
                </a:defPPr>
                <a:lvl1pPr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1pPr>
                <a:lvl2pPr marL="4572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2pPr>
                <a:lvl3pPr marL="9144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3pPr>
                <a:lvl4pPr marL="13716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4pPr>
                <a:lvl5pPr marL="18288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5pPr>
                <a:lvl6pPr marL="22860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6pPr>
                <a:lvl7pPr marL="27432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7pPr>
                <a:lvl8pPr marL="32004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8pPr>
                <a:lvl9pPr marL="36576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9pPr>
              </a:lstStyle>
              <a:p>
                <a:pPr eaLnBrk="1" hangingPunct="1"/>
                <a:endParaRPr lang="es-ES" altLang="zh-CN" sz="7730" dirty="0">
                  <a:solidFill>
                    <a:schemeClr val="tx1">
                      <a:lumMod val="50000"/>
                      <a:lumOff val="50000"/>
                    </a:schemeClr>
                  </a:solidFill>
                  <a:latin typeface="字魂59号-创粗黑" panose="00000500000000000000" pitchFamily="2" charset="-122"/>
                </a:endParaRPr>
              </a:p>
            </p:txBody>
          </p:sp>
        </p:grpSp>
        <p:sp>
          <p:nvSpPr>
            <p:cNvPr id="25" name="Oval 33"/>
            <p:cNvSpPr/>
            <p:nvPr/>
          </p:nvSpPr>
          <p:spPr bwMode="auto">
            <a:xfrm>
              <a:off x="2656957" y="2936012"/>
              <a:ext cx="93159" cy="93159"/>
            </a:xfrm>
            <a:prstGeom prst="ellipse">
              <a:avLst/>
            </a:prstGeom>
            <a:solidFill>
              <a:schemeClr val="bg1">
                <a:lumMod val="85000"/>
              </a:schemeClr>
            </a:solidFill>
            <a:ln>
              <a:solidFill>
                <a:schemeClr val="bg2">
                  <a:lumMod val="90000"/>
                </a:schemeClr>
              </a:solidFill>
            </a:ln>
          </p:spPr>
          <p:txBody>
            <a:bodyPr lIns="0" tIns="0" rIns="0" bIns="0"/>
            <a:lstStyle>
              <a:defPPr>
                <a:defRPr lang="en-US"/>
              </a:defPPr>
              <a:lvl1pPr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1pPr>
              <a:lvl2pPr marL="4572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2pPr>
              <a:lvl3pPr marL="9144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3pPr>
              <a:lvl4pPr marL="13716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4pPr>
              <a:lvl5pPr marL="18288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5pPr>
              <a:lvl6pPr marL="22860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6pPr>
              <a:lvl7pPr marL="27432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7pPr>
              <a:lvl8pPr marL="32004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8pPr>
              <a:lvl9pPr marL="36576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9pPr>
            </a:lstStyle>
            <a:p>
              <a:pPr eaLnBrk="1" hangingPunct="1"/>
              <a:endParaRPr lang="es-ES" altLang="zh-CN" sz="7730" dirty="0">
                <a:solidFill>
                  <a:schemeClr val="tx1">
                    <a:lumMod val="50000"/>
                    <a:lumOff val="50000"/>
                  </a:schemeClr>
                </a:solidFill>
                <a:latin typeface="字魂59号-创粗黑" panose="00000500000000000000" pitchFamily="2" charset="-122"/>
              </a:endParaRPr>
            </a:p>
          </p:txBody>
        </p:sp>
      </p:grpSp>
      <p:grpSp>
        <p:nvGrpSpPr>
          <p:cNvPr id="28" name="Group 50"/>
          <p:cNvGrpSpPr/>
          <p:nvPr/>
        </p:nvGrpSpPr>
        <p:grpSpPr>
          <a:xfrm>
            <a:off x="4330196" y="3664476"/>
            <a:ext cx="1688848" cy="549496"/>
            <a:chOff x="2894513" y="3199187"/>
            <a:chExt cx="1266966" cy="412229"/>
          </a:xfrm>
        </p:grpSpPr>
        <p:sp>
          <p:nvSpPr>
            <p:cNvPr id="29" name="Freeform 27"/>
            <p:cNvSpPr/>
            <p:nvPr/>
          </p:nvSpPr>
          <p:spPr bwMode="auto">
            <a:xfrm>
              <a:off x="2948080" y="3199187"/>
              <a:ext cx="1191857" cy="352841"/>
            </a:xfrm>
            <a:custGeom>
              <a:avLst/>
              <a:gdLst>
                <a:gd name="T0" fmla="*/ 0 w 21600"/>
                <a:gd name="T1" fmla="*/ 2147483647 h 13858"/>
                <a:gd name="T2" fmla="*/ 2147483647 w 21600"/>
                <a:gd name="T3" fmla="*/ 2147483647 h 13858"/>
                <a:gd name="T4" fmla="*/ 0 60000 65536"/>
                <a:gd name="T5" fmla="*/ 0 60000 65536"/>
              </a:gdLst>
              <a:ahLst/>
              <a:cxnLst>
                <a:cxn ang="T4">
                  <a:pos x="T0" y="T1"/>
                </a:cxn>
                <a:cxn ang="T5">
                  <a:pos x="T2" y="T3"/>
                </a:cxn>
              </a:cxnLst>
              <a:rect l="0" t="0" r="r" b="b"/>
              <a:pathLst>
                <a:path w="21600" h="13858">
                  <a:moveTo>
                    <a:pt x="0" y="13858"/>
                  </a:moveTo>
                  <a:cubicBezTo>
                    <a:pt x="0" y="13858"/>
                    <a:pt x="7202" y="-7742"/>
                    <a:pt x="21600" y="2992"/>
                  </a:cubicBezTo>
                </a:path>
              </a:pathLst>
            </a:custGeom>
            <a:noFill/>
            <a:ln w="38100" cap="flat">
              <a:solidFill>
                <a:schemeClr val="bg2">
                  <a:lumMod val="90000"/>
                </a:scheme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defPPr>
                <a:defRPr lang="en-US"/>
              </a:defPPr>
              <a:lvl1pPr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1pPr>
              <a:lvl2pPr marL="4572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2pPr>
              <a:lvl3pPr marL="9144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3pPr>
              <a:lvl4pPr marL="13716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4pPr>
              <a:lvl5pPr marL="18288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5pPr>
              <a:lvl6pPr marL="22860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6pPr>
              <a:lvl7pPr marL="27432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7pPr>
              <a:lvl8pPr marL="32004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8pPr>
              <a:lvl9pPr marL="36576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9pPr>
            </a:lstStyle>
            <a:p>
              <a:endParaRPr lang="zh-CN" altLang="en-US" sz="7730" dirty="0">
                <a:solidFill>
                  <a:schemeClr val="tx1">
                    <a:lumMod val="50000"/>
                    <a:lumOff val="50000"/>
                  </a:schemeClr>
                </a:solidFill>
                <a:latin typeface="字魂59号-创粗黑" panose="00000500000000000000" pitchFamily="2" charset="-122"/>
              </a:endParaRPr>
            </a:p>
          </p:txBody>
        </p:sp>
        <p:sp>
          <p:nvSpPr>
            <p:cNvPr id="30" name="Oval 34"/>
            <p:cNvSpPr/>
            <p:nvPr/>
          </p:nvSpPr>
          <p:spPr bwMode="auto">
            <a:xfrm>
              <a:off x="2894513" y="3518257"/>
              <a:ext cx="93159" cy="93159"/>
            </a:xfrm>
            <a:prstGeom prst="ellipse">
              <a:avLst/>
            </a:prstGeom>
            <a:solidFill>
              <a:schemeClr val="tx1">
                <a:lumMod val="40000"/>
                <a:lumOff val="60000"/>
              </a:schemeClr>
            </a:solidFill>
            <a:ln>
              <a:solidFill>
                <a:schemeClr val="bg2">
                  <a:lumMod val="90000"/>
                </a:schemeClr>
              </a:solidFill>
            </a:ln>
          </p:spPr>
          <p:txBody>
            <a:bodyPr lIns="0" tIns="0" rIns="0" bIns="0"/>
            <a:lstStyle>
              <a:defPPr>
                <a:defRPr lang="en-US"/>
              </a:defPPr>
              <a:lvl1pPr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1pPr>
              <a:lvl2pPr marL="4572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2pPr>
              <a:lvl3pPr marL="9144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3pPr>
              <a:lvl4pPr marL="13716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4pPr>
              <a:lvl5pPr marL="18288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5pPr>
              <a:lvl6pPr marL="22860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6pPr>
              <a:lvl7pPr marL="27432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7pPr>
              <a:lvl8pPr marL="32004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8pPr>
              <a:lvl9pPr marL="36576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9pPr>
            </a:lstStyle>
            <a:p>
              <a:pPr eaLnBrk="1" hangingPunct="1"/>
              <a:endParaRPr lang="es-ES" altLang="zh-CN" sz="7730" dirty="0">
                <a:solidFill>
                  <a:schemeClr val="tx1">
                    <a:lumMod val="50000"/>
                    <a:lumOff val="50000"/>
                  </a:schemeClr>
                </a:solidFill>
                <a:latin typeface="字魂59号-创粗黑" panose="00000500000000000000" pitchFamily="2" charset="-122"/>
              </a:endParaRPr>
            </a:p>
          </p:txBody>
        </p:sp>
        <p:sp>
          <p:nvSpPr>
            <p:cNvPr id="31" name="Oval 35"/>
            <p:cNvSpPr/>
            <p:nvPr/>
          </p:nvSpPr>
          <p:spPr bwMode="auto">
            <a:xfrm>
              <a:off x="4068320" y="3220148"/>
              <a:ext cx="93159" cy="93159"/>
            </a:xfrm>
            <a:prstGeom prst="ellipse">
              <a:avLst/>
            </a:prstGeom>
            <a:solidFill>
              <a:schemeClr val="tx1">
                <a:lumMod val="40000"/>
                <a:lumOff val="60000"/>
              </a:schemeClr>
            </a:solidFill>
            <a:ln>
              <a:solidFill>
                <a:schemeClr val="bg2">
                  <a:lumMod val="90000"/>
                </a:schemeClr>
              </a:solidFill>
            </a:ln>
          </p:spPr>
          <p:txBody>
            <a:bodyPr lIns="0" tIns="0" rIns="0" bIns="0"/>
            <a:lstStyle>
              <a:defPPr>
                <a:defRPr lang="en-US"/>
              </a:defPPr>
              <a:lvl1pPr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1pPr>
              <a:lvl2pPr marL="4572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2pPr>
              <a:lvl3pPr marL="9144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3pPr>
              <a:lvl4pPr marL="13716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4pPr>
              <a:lvl5pPr marL="18288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5pPr>
              <a:lvl6pPr marL="22860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6pPr>
              <a:lvl7pPr marL="27432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7pPr>
              <a:lvl8pPr marL="32004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8pPr>
              <a:lvl9pPr marL="36576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9pPr>
            </a:lstStyle>
            <a:p>
              <a:pPr eaLnBrk="1" hangingPunct="1"/>
              <a:endParaRPr lang="es-ES" altLang="zh-CN" sz="7730" dirty="0">
                <a:solidFill>
                  <a:schemeClr val="tx1">
                    <a:lumMod val="50000"/>
                    <a:lumOff val="50000"/>
                  </a:schemeClr>
                </a:solidFill>
                <a:latin typeface="字魂59号-创粗黑" panose="00000500000000000000" pitchFamily="2" charset="-122"/>
              </a:endParaRPr>
            </a:p>
          </p:txBody>
        </p:sp>
      </p:grpSp>
      <p:grpSp>
        <p:nvGrpSpPr>
          <p:cNvPr id="32" name="Group 51"/>
          <p:cNvGrpSpPr/>
          <p:nvPr/>
        </p:nvGrpSpPr>
        <p:grpSpPr>
          <a:xfrm>
            <a:off x="4622023" y="4267056"/>
            <a:ext cx="1397024" cy="667161"/>
            <a:chOff x="3113438" y="3651239"/>
            <a:chExt cx="1048041" cy="500501"/>
          </a:xfrm>
        </p:grpSpPr>
        <p:sp>
          <p:nvSpPr>
            <p:cNvPr id="33" name="Freeform 28"/>
            <p:cNvSpPr/>
            <p:nvPr/>
          </p:nvSpPr>
          <p:spPr bwMode="auto">
            <a:xfrm>
              <a:off x="3163511" y="3678957"/>
              <a:ext cx="973514" cy="416306"/>
            </a:xfrm>
            <a:custGeom>
              <a:avLst/>
              <a:gdLst>
                <a:gd name="T0" fmla="*/ 0 w 21600"/>
                <a:gd name="T1" fmla="*/ 2147483647 h 17258"/>
                <a:gd name="T2" fmla="*/ 2147483647 w 21600"/>
                <a:gd name="T3" fmla="*/ 1459504296 h 17258"/>
                <a:gd name="T4" fmla="*/ 0 60000 65536"/>
                <a:gd name="T5" fmla="*/ 0 60000 65536"/>
              </a:gdLst>
              <a:ahLst/>
              <a:cxnLst>
                <a:cxn ang="T4">
                  <a:pos x="T0" y="T1"/>
                </a:cxn>
                <a:cxn ang="T5">
                  <a:pos x="T2" y="T3"/>
                </a:cxn>
              </a:cxnLst>
              <a:rect l="0" t="0" r="r" b="b"/>
              <a:pathLst>
                <a:path w="21600" h="17258">
                  <a:moveTo>
                    <a:pt x="0" y="17258"/>
                  </a:moveTo>
                  <a:cubicBezTo>
                    <a:pt x="0" y="17258"/>
                    <a:pt x="5818" y="-4342"/>
                    <a:pt x="21600" y="788"/>
                  </a:cubicBezTo>
                </a:path>
              </a:pathLst>
            </a:custGeom>
            <a:noFill/>
            <a:ln w="38100" cap="flat">
              <a:solidFill>
                <a:schemeClr val="bg1">
                  <a:lumMod val="85000"/>
                </a:scheme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defPPr>
                <a:defRPr lang="en-US"/>
              </a:defPPr>
              <a:lvl1pPr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1pPr>
              <a:lvl2pPr marL="4572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2pPr>
              <a:lvl3pPr marL="9144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3pPr>
              <a:lvl4pPr marL="13716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4pPr>
              <a:lvl5pPr marL="18288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5pPr>
              <a:lvl6pPr marL="22860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6pPr>
              <a:lvl7pPr marL="27432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7pPr>
              <a:lvl8pPr marL="32004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8pPr>
              <a:lvl9pPr marL="36576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9pPr>
            </a:lstStyle>
            <a:p>
              <a:endParaRPr lang="zh-CN" altLang="en-US" sz="7730" dirty="0">
                <a:solidFill>
                  <a:schemeClr val="tx1">
                    <a:lumMod val="50000"/>
                    <a:lumOff val="50000"/>
                  </a:schemeClr>
                </a:solidFill>
                <a:latin typeface="字魂59号-创粗黑" panose="00000500000000000000" pitchFamily="2" charset="-122"/>
              </a:endParaRPr>
            </a:p>
          </p:txBody>
        </p:sp>
        <p:sp>
          <p:nvSpPr>
            <p:cNvPr id="34" name="Oval 36"/>
            <p:cNvSpPr/>
            <p:nvPr/>
          </p:nvSpPr>
          <p:spPr bwMode="auto">
            <a:xfrm>
              <a:off x="4068320" y="3651239"/>
              <a:ext cx="93159" cy="93159"/>
            </a:xfrm>
            <a:prstGeom prst="ellipse">
              <a:avLst/>
            </a:prstGeom>
            <a:solidFill>
              <a:schemeClr val="bg1">
                <a:lumMod val="85000"/>
              </a:schemeClr>
            </a:solidFill>
            <a:ln>
              <a:solidFill>
                <a:schemeClr val="bg1">
                  <a:lumMod val="85000"/>
                </a:schemeClr>
              </a:solidFill>
            </a:ln>
          </p:spPr>
          <p:txBody>
            <a:bodyPr lIns="0" tIns="0" rIns="0" bIns="0"/>
            <a:lstStyle>
              <a:defPPr>
                <a:defRPr lang="en-US"/>
              </a:defPPr>
              <a:lvl1pPr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1pPr>
              <a:lvl2pPr marL="4572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2pPr>
              <a:lvl3pPr marL="9144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3pPr>
              <a:lvl4pPr marL="13716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4pPr>
              <a:lvl5pPr marL="18288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5pPr>
              <a:lvl6pPr marL="22860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6pPr>
              <a:lvl7pPr marL="27432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7pPr>
              <a:lvl8pPr marL="32004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8pPr>
              <a:lvl9pPr marL="36576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9pPr>
            </a:lstStyle>
            <a:p>
              <a:pPr eaLnBrk="1" hangingPunct="1"/>
              <a:endParaRPr lang="es-ES" altLang="zh-CN" sz="7730" dirty="0">
                <a:solidFill>
                  <a:schemeClr val="tx1">
                    <a:lumMod val="50000"/>
                    <a:lumOff val="50000"/>
                  </a:schemeClr>
                </a:solidFill>
                <a:latin typeface="字魂59号-创粗黑" panose="00000500000000000000" pitchFamily="2" charset="-122"/>
              </a:endParaRPr>
            </a:p>
          </p:txBody>
        </p:sp>
        <p:sp>
          <p:nvSpPr>
            <p:cNvPr id="35" name="Oval 37"/>
            <p:cNvSpPr/>
            <p:nvPr/>
          </p:nvSpPr>
          <p:spPr bwMode="auto">
            <a:xfrm>
              <a:off x="3113438" y="4058581"/>
              <a:ext cx="93159" cy="93159"/>
            </a:xfrm>
            <a:prstGeom prst="ellipse">
              <a:avLst/>
            </a:prstGeom>
            <a:solidFill>
              <a:schemeClr val="bg1">
                <a:lumMod val="85000"/>
              </a:schemeClr>
            </a:solidFill>
            <a:ln>
              <a:solidFill>
                <a:schemeClr val="bg1">
                  <a:lumMod val="85000"/>
                </a:schemeClr>
              </a:solidFill>
            </a:ln>
          </p:spPr>
          <p:txBody>
            <a:bodyPr lIns="0" tIns="0" rIns="0" bIns="0"/>
            <a:lstStyle>
              <a:defPPr>
                <a:defRPr lang="en-US"/>
              </a:defPPr>
              <a:lvl1pPr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1pPr>
              <a:lvl2pPr marL="4572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2pPr>
              <a:lvl3pPr marL="9144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3pPr>
              <a:lvl4pPr marL="13716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4pPr>
              <a:lvl5pPr marL="18288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5pPr>
              <a:lvl6pPr marL="22860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6pPr>
              <a:lvl7pPr marL="27432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7pPr>
              <a:lvl8pPr marL="32004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8pPr>
              <a:lvl9pPr marL="36576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9pPr>
            </a:lstStyle>
            <a:p>
              <a:pPr eaLnBrk="1" hangingPunct="1"/>
              <a:endParaRPr lang="es-ES" altLang="zh-CN" sz="7730" dirty="0">
                <a:solidFill>
                  <a:schemeClr val="tx1">
                    <a:lumMod val="50000"/>
                    <a:lumOff val="50000"/>
                  </a:schemeClr>
                </a:solidFill>
                <a:latin typeface="字魂59号-创粗黑" panose="00000500000000000000" pitchFamily="2" charset="-122"/>
              </a:endParaRPr>
            </a:p>
          </p:txBody>
        </p:sp>
      </p:grpSp>
      <p:grpSp>
        <p:nvGrpSpPr>
          <p:cNvPr id="36" name="Group 52"/>
          <p:cNvGrpSpPr/>
          <p:nvPr/>
        </p:nvGrpSpPr>
        <p:grpSpPr>
          <a:xfrm>
            <a:off x="4938682" y="4772783"/>
            <a:ext cx="1074156" cy="850633"/>
            <a:chOff x="3350994" y="4030633"/>
            <a:chExt cx="805827" cy="638141"/>
          </a:xfrm>
        </p:grpSpPr>
        <p:sp>
          <p:nvSpPr>
            <p:cNvPr id="37" name="Freeform 29"/>
            <p:cNvSpPr/>
            <p:nvPr/>
          </p:nvSpPr>
          <p:spPr bwMode="auto">
            <a:xfrm>
              <a:off x="3398738" y="4075466"/>
              <a:ext cx="728389" cy="546728"/>
            </a:xfrm>
            <a:custGeom>
              <a:avLst/>
              <a:gdLst>
                <a:gd name="T0" fmla="*/ 0 w 21600"/>
                <a:gd name="T1" fmla="*/ 2147483647 h 21600"/>
                <a:gd name="T2" fmla="*/ 2147483647 w 21600"/>
                <a:gd name="T3" fmla="*/ 0 h 21600"/>
                <a:gd name="T4" fmla="*/ 0 60000 65536"/>
                <a:gd name="T5" fmla="*/ 0 60000 65536"/>
              </a:gdLst>
              <a:ahLst/>
              <a:cxnLst>
                <a:cxn ang="T4">
                  <a:pos x="T0" y="T1"/>
                </a:cxn>
                <a:cxn ang="T5">
                  <a:pos x="T2" y="T3"/>
                </a:cxn>
              </a:cxnLst>
              <a:rect l="0" t="0" r="r" b="b"/>
              <a:pathLst>
                <a:path w="21600" h="21600">
                  <a:moveTo>
                    <a:pt x="0" y="21600"/>
                  </a:moveTo>
                  <a:cubicBezTo>
                    <a:pt x="0" y="21600"/>
                    <a:pt x="3117" y="2089"/>
                    <a:pt x="21600" y="0"/>
                  </a:cubicBezTo>
                </a:path>
              </a:pathLst>
            </a:custGeom>
            <a:noFill/>
            <a:ln w="38100" cap="flat">
              <a:solidFill>
                <a:schemeClr val="bg2">
                  <a:lumMod val="90000"/>
                </a:scheme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defPPr>
                <a:defRPr lang="en-US"/>
              </a:defPPr>
              <a:lvl1pPr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1pPr>
              <a:lvl2pPr marL="4572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2pPr>
              <a:lvl3pPr marL="9144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3pPr>
              <a:lvl4pPr marL="13716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4pPr>
              <a:lvl5pPr marL="18288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5pPr>
              <a:lvl6pPr marL="22860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6pPr>
              <a:lvl7pPr marL="27432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7pPr>
              <a:lvl8pPr marL="32004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8pPr>
              <a:lvl9pPr marL="36576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9pPr>
            </a:lstStyle>
            <a:p>
              <a:endParaRPr lang="zh-CN" altLang="en-US" sz="7730" dirty="0">
                <a:solidFill>
                  <a:schemeClr val="tx1">
                    <a:lumMod val="50000"/>
                    <a:lumOff val="50000"/>
                  </a:schemeClr>
                </a:solidFill>
                <a:latin typeface="字魂59号-创粗黑" panose="00000500000000000000" pitchFamily="2" charset="-122"/>
              </a:endParaRPr>
            </a:p>
          </p:txBody>
        </p:sp>
        <p:sp>
          <p:nvSpPr>
            <p:cNvPr id="38" name="Oval 38"/>
            <p:cNvSpPr/>
            <p:nvPr/>
          </p:nvSpPr>
          <p:spPr bwMode="auto">
            <a:xfrm>
              <a:off x="3350994" y="4575615"/>
              <a:ext cx="93159" cy="93159"/>
            </a:xfrm>
            <a:prstGeom prst="ellipse">
              <a:avLst/>
            </a:prstGeom>
            <a:solidFill>
              <a:schemeClr val="tx1">
                <a:lumMod val="40000"/>
                <a:lumOff val="60000"/>
              </a:schemeClr>
            </a:solidFill>
            <a:ln>
              <a:solidFill>
                <a:schemeClr val="bg2"/>
              </a:solidFill>
            </a:ln>
          </p:spPr>
          <p:txBody>
            <a:bodyPr lIns="0" tIns="0" rIns="0" bIns="0"/>
            <a:lstStyle>
              <a:defPPr>
                <a:defRPr lang="en-US"/>
              </a:defPPr>
              <a:lvl1pPr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1pPr>
              <a:lvl2pPr marL="4572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2pPr>
              <a:lvl3pPr marL="9144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3pPr>
              <a:lvl4pPr marL="13716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4pPr>
              <a:lvl5pPr marL="18288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5pPr>
              <a:lvl6pPr marL="22860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6pPr>
              <a:lvl7pPr marL="27432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7pPr>
              <a:lvl8pPr marL="32004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8pPr>
              <a:lvl9pPr marL="36576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9pPr>
            </a:lstStyle>
            <a:p>
              <a:pPr eaLnBrk="1" hangingPunct="1"/>
              <a:endParaRPr lang="es-ES" altLang="zh-CN" sz="7730" dirty="0">
                <a:solidFill>
                  <a:schemeClr val="tx1">
                    <a:lumMod val="50000"/>
                    <a:lumOff val="50000"/>
                  </a:schemeClr>
                </a:solidFill>
                <a:latin typeface="字魂59号-创粗黑" panose="00000500000000000000" pitchFamily="2" charset="-122"/>
              </a:endParaRPr>
            </a:p>
          </p:txBody>
        </p:sp>
        <p:sp>
          <p:nvSpPr>
            <p:cNvPr id="39" name="Oval 39"/>
            <p:cNvSpPr/>
            <p:nvPr/>
          </p:nvSpPr>
          <p:spPr bwMode="auto">
            <a:xfrm>
              <a:off x="4063662" y="4030633"/>
              <a:ext cx="93159" cy="93159"/>
            </a:xfrm>
            <a:prstGeom prst="ellipse">
              <a:avLst/>
            </a:prstGeom>
            <a:solidFill>
              <a:schemeClr val="tx1">
                <a:lumMod val="40000"/>
                <a:lumOff val="60000"/>
              </a:schemeClr>
            </a:solidFill>
            <a:ln>
              <a:solidFill>
                <a:srgbClr val="00B0F0"/>
              </a:solidFill>
            </a:ln>
          </p:spPr>
          <p:txBody>
            <a:bodyPr lIns="0" tIns="0" rIns="0" bIns="0"/>
            <a:lstStyle>
              <a:defPPr>
                <a:defRPr lang="en-US"/>
              </a:defPPr>
              <a:lvl1pPr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1pPr>
              <a:lvl2pPr marL="4572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2pPr>
              <a:lvl3pPr marL="9144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3pPr>
              <a:lvl4pPr marL="13716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4pPr>
              <a:lvl5pPr marL="1828800" algn="ctr" rtl="0" fontAlgn="base">
                <a:spcBef>
                  <a:spcPct val="0"/>
                </a:spcBef>
                <a:spcAft>
                  <a:spcPct val="0"/>
                </a:spcAft>
                <a:defRPr sz="5800" kern="1200">
                  <a:solidFill>
                    <a:srgbClr val="000000"/>
                  </a:solidFill>
                  <a:latin typeface="Gill Sans" pitchFamily="2" charset="0"/>
                  <a:ea typeface="ヒラギノ角ゴ ProN W3" pitchFamily="2" charset="-128"/>
                  <a:cs typeface="+mn-cs"/>
                  <a:sym typeface="Gill Sans" pitchFamily="2" charset="0"/>
                </a:defRPr>
              </a:lvl5pPr>
              <a:lvl6pPr marL="22860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6pPr>
              <a:lvl7pPr marL="27432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7pPr>
              <a:lvl8pPr marL="32004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8pPr>
              <a:lvl9pPr marL="3657600" algn="l" defTabSz="914400" rtl="0" eaLnBrk="1" latinLnBrk="0" hangingPunct="1">
                <a:defRPr sz="5800" kern="1200">
                  <a:solidFill>
                    <a:srgbClr val="000000"/>
                  </a:solidFill>
                  <a:latin typeface="Gill Sans" pitchFamily="2" charset="0"/>
                  <a:ea typeface="ヒラギノ角ゴ ProN W3" pitchFamily="2" charset="-128"/>
                  <a:cs typeface="+mn-cs"/>
                  <a:sym typeface="Gill Sans" pitchFamily="2" charset="0"/>
                </a:defRPr>
              </a:lvl9pPr>
            </a:lstStyle>
            <a:p>
              <a:pPr eaLnBrk="1" hangingPunct="1"/>
              <a:endParaRPr lang="es-ES" altLang="zh-CN" sz="7730" dirty="0">
                <a:solidFill>
                  <a:schemeClr val="tx1">
                    <a:lumMod val="50000"/>
                    <a:lumOff val="50000"/>
                  </a:schemeClr>
                </a:solidFill>
                <a:latin typeface="字魂59号-创粗黑" panose="00000500000000000000" pitchFamily="2" charset="-122"/>
              </a:endParaRPr>
            </a:p>
          </p:txBody>
        </p:sp>
      </p:grpSp>
      <p:graphicFrame>
        <p:nvGraphicFramePr>
          <p:cNvPr id="40" name="图表 43"/>
          <p:cNvGraphicFramePr/>
          <p:nvPr>
            <p:extLst>
              <p:ext uri="{D42A27DB-BD31-4B8C-83A1-F6EECF244321}">
                <p14:modId xmlns:p14="http://schemas.microsoft.com/office/powerpoint/2010/main" val="2072436955"/>
              </p:ext>
            </p:extLst>
          </p:nvPr>
        </p:nvGraphicFramePr>
        <p:xfrm>
          <a:off x="6012836" y="1992703"/>
          <a:ext cx="5775469" cy="3506533"/>
        </p:xfrm>
        <a:graphic>
          <a:graphicData uri="http://schemas.openxmlformats.org/drawingml/2006/chart">
            <c:chart xmlns:c="http://schemas.openxmlformats.org/drawingml/2006/chart" xmlns:r="http://schemas.openxmlformats.org/officeDocument/2006/relationships" r:id="rId3"/>
          </a:graphicData>
        </a:graphic>
      </p:graphicFrame>
      <p:sp>
        <p:nvSpPr>
          <p:cNvPr id="45" name="文本框 44"/>
          <p:cNvSpPr txBox="1"/>
          <p:nvPr/>
        </p:nvSpPr>
        <p:spPr>
          <a:xfrm>
            <a:off x="1334351" y="249111"/>
            <a:ext cx="10241350" cy="584775"/>
          </a:xfrm>
          <a:prstGeom prst="rect">
            <a:avLst/>
          </a:prstGeom>
          <a:solidFill>
            <a:schemeClr val="accent2"/>
          </a:solidFill>
        </p:spPr>
        <p:txBody>
          <a:bodyPr wrap="square" rtlCol="0">
            <a:spAutoFit/>
          </a:bodyPr>
          <a:lstStyle/>
          <a:p>
            <a:pPr algn="ctr"/>
            <a:r>
              <a:rPr lang="en-US" altLang="zh-CN" sz="3200" dirty="0">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rPr>
              <a:t>ĐÁNH GIÁ THƯỜNG XUYÊN VÀ ĐÁNH GIÁ ĐỊNH KÌ</a:t>
            </a:r>
            <a:endParaRPr lang="zh-CN" altLang="en-US" sz="3200" dirty="0">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41" name="TextBox 40">
            <a:extLst>
              <a:ext uri="{FF2B5EF4-FFF2-40B4-BE49-F238E27FC236}">
                <a16:creationId xmlns:a16="http://schemas.microsoft.com/office/drawing/2014/main" id="{2F72DFD5-4527-45D9-9AF1-8E0B0B9933A9}"/>
              </a:ext>
            </a:extLst>
          </p:cNvPr>
          <p:cNvSpPr txBox="1"/>
          <p:nvPr/>
        </p:nvSpPr>
        <p:spPr>
          <a:xfrm>
            <a:off x="3024755" y="5391150"/>
            <a:ext cx="372540" cy="369332"/>
          </a:xfrm>
          <a:prstGeom prst="rect">
            <a:avLst/>
          </a:prstGeom>
          <a:noFill/>
        </p:spPr>
        <p:txBody>
          <a:bodyPr wrap="square" rtlCol="0">
            <a:spAutoFit/>
          </a:bodyPr>
          <a:lstStyle/>
          <a:p>
            <a:r>
              <a:rPr lang="en-US" dirty="0"/>
              <a:t>1</a:t>
            </a:r>
          </a:p>
        </p:txBody>
      </p:sp>
      <p:sp>
        <p:nvSpPr>
          <p:cNvPr id="42" name="TextBox 41">
            <a:extLst>
              <a:ext uri="{FF2B5EF4-FFF2-40B4-BE49-F238E27FC236}">
                <a16:creationId xmlns:a16="http://schemas.microsoft.com/office/drawing/2014/main" id="{60941FF5-AC17-4554-818B-D7AD9C59F5C6}"/>
              </a:ext>
            </a:extLst>
          </p:cNvPr>
          <p:cNvSpPr txBox="1"/>
          <p:nvPr/>
        </p:nvSpPr>
        <p:spPr>
          <a:xfrm>
            <a:off x="3024755" y="4688182"/>
            <a:ext cx="277075" cy="369332"/>
          </a:xfrm>
          <a:prstGeom prst="rect">
            <a:avLst/>
          </a:prstGeom>
          <a:noFill/>
        </p:spPr>
        <p:txBody>
          <a:bodyPr wrap="square" rtlCol="0">
            <a:spAutoFit/>
          </a:bodyPr>
          <a:lstStyle/>
          <a:p>
            <a:r>
              <a:rPr lang="en-US" dirty="0"/>
              <a:t>2</a:t>
            </a:r>
          </a:p>
        </p:txBody>
      </p:sp>
      <p:sp>
        <p:nvSpPr>
          <p:cNvPr id="43" name="TextBox 42">
            <a:extLst>
              <a:ext uri="{FF2B5EF4-FFF2-40B4-BE49-F238E27FC236}">
                <a16:creationId xmlns:a16="http://schemas.microsoft.com/office/drawing/2014/main" id="{4295ADCB-D664-4728-815B-78D73472BFA0}"/>
              </a:ext>
            </a:extLst>
          </p:cNvPr>
          <p:cNvSpPr txBox="1"/>
          <p:nvPr/>
        </p:nvSpPr>
        <p:spPr>
          <a:xfrm>
            <a:off x="3038458" y="4089792"/>
            <a:ext cx="206205" cy="369332"/>
          </a:xfrm>
          <a:prstGeom prst="rect">
            <a:avLst/>
          </a:prstGeom>
          <a:noFill/>
        </p:spPr>
        <p:txBody>
          <a:bodyPr wrap="square" rtlCol="0">
            <a:spAutoFit/>
          </a:bodyPr>
          <a:lstStyle/>
          <a:p>
            <a:r>
              <a:rPr lang="en-US" dirty="0"/>
              <a:t>3</a:t>
            </a:r>
          </a:p>
        </p:txBody>
      </p:sp>
      <p:sp>
        <p:nvSpPr>
          <p:cNvPr id="44" name="TextBox 43">
            <a:extLst>
              <a:ext uri="{FF2B5EF4-FFF2-40B4-BE49-F238E27FC236}">
                <a16:creationId xmlns:a16="http://schemas.microsoft.com/office/drawing/2014/main" id="{F932BD15-2373-4B43-80F3-A5324DF9280F}"/>
              </a:ext>
            </a:extLst>
          </p:cNvPr>
          <p:cNvSpPr txBox="1"/>
          <p:nvPr/>
        </p:nvSpPr>
        <p:spPr>
          <a:xfrm>
            <a:off x="3038458" y="3437846"/>
            <a:ext cx="263372" cy="369332"/>
          </a:xfrm>
          <a:prstGeom prst="rect">
            <a:avLst/>
          </a:prstGeom>
          <a:noFill/>
        </p:spPr>
        <p:txBody>
          <a:bodyPr wrap="square" rtlCol="0">
            <a:spAutoFit/>
          </a:bodyPr>
          <a:lstStyle/>
          <a:p>
            <a:r>
              <a:rPr lang="en-US" dirty="0"/>
              <a:t>4</a:t>
            </a:r>
          </a:p>
        </p:txBody>
      </p:sp>
      <p:sp>
        <p:nvSpPr>
          <p:cNvPr id="46" name="TextBox 45">
            <a:extLst>
              <a:ext uri="{FF2B5EF4-FFF2-40B4-BE49-F238E27FC236}">
                <a16:creationId xmlns:a16="http://schemas.microsoft.com/office/drawing/2014/main" id="{E89E59EA-DD8E-491F-81F6-1A25803B710F}"/>
              </a:ext>
            </a:extLst>
          </p:cNvPr>
          <p:cNvSpPr txBox="1"/>
          <p:nvPr/>
        </p:nvSpPr>
        <p:spPr>
          <a:xfrm>
            <a:off x="3114676" y="2618259"/>
            <a:ext cx="90146" cy="369332"/>
          </a:xfrm>
          <a:prstGeom prst="rect">
            <a:avLst/>
          </a:prstGeom>
          <a:noFill/>
        </p:spPr>
        <p:txBody>
          <a:bodyPr wrap="square" rtlCol="0">
            <a:spAutoFit/>
          </a:bodyPr>
          <a:lstStyle/>
          <a:p>
            <a:r>
              <a:rPr lang="en-US" dirty="0"/>
              <a:t>5</a:t>
            </a:r>
          </a:p>
        </p:txBody>
      </p:sp>
    </p:spTree>
    <p:extLst>
      <p:ext uri="{BB962C8B-B14F-4D97-AF65-F5344CB8AC3E}">
        <p14:creationId xmlns:p14="http://schemas.microsoft.com/office/powerpoint/2010/main" val="12597015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par>
                          <p:cTn id="8" fill="hold">
                            <p:stCondLst>
                              <p:cond delay="500"/>
                            </p:stCondLst>
                            <p:childTnLst>
                              <p:par>
                                <p:cTn id="9" presetID="12" presetClass="entr" presetSubtype="2"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slide(fromRight)">
                                      <p:cBhvr>
                                        <p:cTn id="11" dur="1000"/>
                                        <p:tgtEl>
                                          <p:spTgt spid="40"/>
                                        </p:tgtEl>
                                      </p:cBhvr>
                                    </p:animEffect>
                                  </p:childTnLst>
                                </p:cTn>
                              </p:par>
                            </p:childTnLst>
                          </p:cTn>
                        </p:par>
                        <p:par>
                          <p:cTn id="12" fill="hold">
                            <p:stCondLst>
                              <p:cond delay="1500"/>
                            </p:stCondLst>
                            <p:childTnLst>
                              <p:par>
                                <p:cTn id="13" presetID="12" presetClass="entr" presetSubtype="8" fill="hold"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slide(fromLeft)">
                                      <p:cBhvr>
                                        <p:cTn id="15" dur="500"/>
                                        <p:tgtEl>
                                          <p:spTgt spid="36"/>
                                        </p:tgtEl>
                                      </p:cBhvr>
                                    </p:animEffect>
                                  </p:childTnLst>
                                </p:cTn>
                              </p:par>
                            </p:childTnLst>
                          </p:cTn>
                        </p:par>
                        <p:par>
                          <p:cTn id="16" fill="hold">
                            <p:stCondLst>
                              <p:cond delay="2000"/>
                            </p:stCondLst>
                            <p:childTnLst>
                              <p:par>
                                <p:cTn id="17" presetID="12" presetClass="entr" presetSubtype="8"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slide(fromLeft)">
                                      <p:cBhvr>
                                        <p:cTn id="19" dur="500"/>
                                        <p:tgtEl>
                                          <p:spTgt spid="32"/>
                                        </p:tgtEl>
                                      </p:cBhvr>
                                    </p:animEffect>
                                  </p:childTnLst>
                                </p:cTn>
                              </p:par>
                            </p:childTnLst>
                          </p:cTn>
                        </p:par>
                        <p:par>
                          <p:cTn id="20" fill="hold">
                            <p:stCondLst>
                              <p:cond delay="2500"/>
                            </p:stCondLst>
                            <p:childTnLst>
                              <p:par>
                                <p:cTn id="21" presetID="12" presetClass="entr" presetSubtype="8"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slide(fromLeft)">
                                      <p:cBhvr>
                                        <p:cTn id="23" dur="500"/>
                                        <p:tgtEl>
                                          <p:spTgt spid="28"/>
                                        </p:tgtEl>
                                      </p:cBhvr>
                                    </p:animEffect>
                                  </p:childTnLst>
                                </p:cTn>
                              </p:par>
                            </p:childTnLst>
                          </p:cTn>
                        </p:par>
                        <p:par>
                          <p:cTn id="24" fill="hold">
                            <p:stCondLst>
                              <p:cond delay="3000"/>
                            </p:stCondLst>
                            <p:childTnLst>
                              <p:par>
                                <p:cTn id="25" presetID="12" presetClass="entr" presetSubtype="8"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slide(fromLeft)">
                                      <p:cBhvr>
                                        <p:cTn id="27" dur="500"/>
                                        <p:tgtEl>
                                          <p:spTgt spid="23"/>
                                        </p:tgtEl>
                                      </p:cBhvr>
                                    </p:animEffect>
                                  </p:childTnLst>
                                </p:cTn>
                              </p:par>
                            </p:childTnLst>
                          </p:cTn>
                        </p:par>
                        <p:par>
                          <p:cTn id="28" fill="hold">
                            <p:stCondLst>
                              <p:cond delay="3500"/>
                            </p:stCondLst>
                            <p:childTnLst>
                              <p:par>
                                <p:cTn id="29" presetID="12" presetClass="entr" presetSubtype="8"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slide(fromLeft)">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0"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A1C0DE61-7A5B-4EA2-843F-9FD8A7A144B6}"/>
              </a:ext>
            </a:extLst>
          </p:cNvPr>
          <p:cNvSpPr txBox="1">
            <a:spLocks/>
          </p:cNvSpPr>
          <p:nvPr/>
        </p:nvSpPr>
        <p:spPr>
          <a:xfrm>
            <a:off x="2372654" y="251045"/>
            <a:ext cx="8613398" cy="757130"/>
          </a:xfrm>
          <a:prstGeom prst="rect">
            <a:avLst/>
          </a:prstGeom>
          <a:solidFill>
            <a:schemeClr val="accent2"/>
          </a:solid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a:lstStyle>
          <a:p>
            <a:pPr algn="ctr"/>
            <a:r>
              <a:rPr lang="en-US" sz="2400" b="1" dirty="0">
                <a:solidFill>
                  <a:schemeClr val="bg1"/>
                </a:solidFill>
                <a:latin typeface="Times New Roman" pitchFamily="18" charset="0"/>
                <a:cs typeface="Times New Roman" pitchFamily="18" charset="0"/>
              </a:rPr>
              <a:t> CÁC HÌNH THỨC, PHƯƠNG PHÁP, CÔNG CỤ </a:t>
            </a:r>
            <a:br>
              <a:rPr lang="en-US" sz="2400" b="1" dirty="0">
                <a:solidFill>
                  <a:schemeClr val="bg1"/>
                </a:solidFill>
                <a:latin typeface="Times New Roman" pitchFamily="18" charset="0"/>
                <a:cs typeface="Times New Roman" pitchFamily="18" charset="0"/>
              </a:rPr>
            </a:br>
            <a:r>
              <a:rPr lang="en-US" sz="2400" b="1" dirty="0">
                <a:solidFill>
                  <a:schemeClr val="bg1"/>
                </a:solidFill>
                <a:latin typeface="Times New Roman" pitchFamily="18" charset="0"/>
                <a:cs typeface="Times New Roman" pitchFamily="18" charset="0"/>
              </a:rPr>
              <a:t>ĐÁNH GIÁ TRONG MÔN NGỮ VĂN</a:t>
            </a:r>
          </a:p>
        </p:txBody>
      </p:sp>
      <p:sp>
        <p:nvSpPr>
          <p:cNvPr id="3" name="TextBox 2">
            <a:extLst>
              <a:ext uri="{FF2B5EF4-FFF2-40B4-BE49-F238E27FC236}">
                <a16:creationId xmlns:a16="http://schemas.microsoft.com/office/drawing/2014/main" id="{AE570798-186D-4D8A-B825-4F2310BC0D4D}"/>
              </a:ext>
            </a:extLst>
          </p:cNvPr>
          <p:cNvSpPr txBox="1"/>
          <p:nvPr/>
        </p:nvSpPr>
        <p:spPr>
          <a:xfrm>
            <a:off x="1996250" y="1263174"/>
            <a:ext cx="9330511" cy="4401205"/>
          </a:xfrm>
          <a:prstGeom prst="rect">
            <a:avLst/>
          </a:prstGeom>
          <a:noFill/>
        </p:spPr>
        <p:txBody>
          <a:bodyPr wrap="square" rtlCol="0">
            <a:spAutoFit/>
          </a:bodyPr>
          <a:lstStyle/>
          <a:p>
            <a:r>
              <a:rPr lang="en-US" sz="2800" b="1" dirty="0">
                <a:solidFill>
                  <a:srgbClr val="00B050"/>
                </a:solidFill>
                <a:latin typeface="Times New Roman" panose="02020603050405020304" pitchFamily="18" charset="0"/>
                <a:cs typeface="Times New Roman" panose="02020603050405020304" pitchFamily="18" charset="0"/>
              </a:rPr>
              <a:t>I. </a:t>
            </a:r>
            <a:r>
              <a:rPr lang="en-US" sz="2800" b="1" u="sng" dirty="0">
                <a:solidFill>
                  <a:srgbClr val="00B050"/>
                </a:solidFill>
                <a:latin typeface="Times New Roman" panose="02020603050405020304" pitchFamily="18" charset="0"/>
                <a:cs typeface="Times New Roman" panose="02020603050405020304" pitchFamily="18" charset="0"/>
              </a:rPr>
              <a:t>Đánh giá thường xuyên.</a:t>
            </a:r>
            <a:r>
              <a:rPr lang="en-US" sz="2800" dirty="0">
                <a:solidFill>
                  <a:srgbClr val="00B050"/>
                </a:solidFill>
                <a:latin typeface="Times New Roman" panose="02020603050405020304" pitchFamily="18" charset="0"/>
                <a:cs typeface="Times New Roman" panose="02020603050405020304" pitchFamily="18" charset="0"/>
              </a:rPr>
              <a:t> </a:t>
            </a:r>
            <a:r>
              <a:rPr lang="en-US" sz="2800" b="1" dirty="0">
                <a:solidFill>
                  <a:srgbClr val="C00000"/>
                </a:solidFill>
                <a:latin typeface="Times New Roman" panose="02020603050405020304" pitchFamily="18" charset="0"/>
                <a:cs typeface="Times New Roman" panose="02020603050405020304" pitchFamily="18" charset="0"/>
              </a:rPr>
              <a:t>(Lấy điểm KT thường xuyên)</a:t>
            </a:r>
            <a:endParaRPr lang="en-US" sz="2800" b="1" u="sng" dirty="0">
              <a:solidFill>
                <a:srgbClr val="C00000"/>
              </a:solidFill>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1/ Thời điểm đánh giá. Thực hiện linh hoạt:</a:t>
            </a:r>
          </a:p>
          <a:p>
            <a:pPr marL="457200" indent="-457200">
              <a:buFontTx/>
              <a:buChar char="-"/>
            </a:pPr>
            <a:r>
              <a:rPr lang="en-US" sz="2800" b="1" i="1" dirty="0">
                <a:solidFill>
                  <a:srgbClr val="002060"/>
                </a:solidFill>
                <a:latin typeface="Times New Roman" panose="02020603050405020304" pitchFamily="18" charset="0"/>
                <a:cs typeface="Times New Roman" panose="02020603050405020304" pitchFamily="18" charset="0"/>
              </a:rPr>
              <a:t>Trong quá trình dạy học và giáo dục. </a:t>
            </a:r>
          </a:p>
          <a:p>
            <a:pPr marL="457200" indent="-457200">
              <a:buFontTx/>
              <a:buChar char="-"/>
            </a:pPr>
            <a:r>
              <a:rPr lang="en-US" sz="2800" b="1" i="1" dirty="0">
                <a:solidFill>
                  <a:srgbClr val="002060"/>
                </a:solidFill>
                <a:latin typeface="Times New Roman" panose="02020603050405020304" pitchFamily="18" charset="0"/>
                <a:cs typeface="Times New Roman" panose="02020603050405020304" pitchFamily="18" charset="0"/>
              </a:rPr>
              <a:t>Khi kết thúc 1 văn bản hay một thể loại/chủ đề.</a:t>
            </a:r>
          </a:p>
          <a:p>
            <a:r>
              <a:rPr lang="en-US" sz="2800" b="1" dirty="0">
                <a:latin typeface="Times New Roman" panose="02020603050405020304" pitchFamily="18" charset="0"/>
                <a:cs typeface="Times New Roman" panose="02020603050405020304" pitchFamily="18" charset="0"/>
              </a:rPr>
              <a:t>2/ Người thực hiện: GVBM, HS, đoàn thể…</a:t>
            </a:r>
          </a:p>
          <a:p>
            <a:r>
              <a:rPr lang="en-US" sz="2800" b="1" dirty="0">
                <a:latin typeface="Times New Roman" panose="02020603050405020304" pitchFamily="18" charset="0"/>
                <a:cs typeface="Times New Roman" panose="02020603050405020304" pitchFamily="18" charset="0"/>
              </a:rPr>
              <a:t>3/ Phương pháp, công cụ.</a:t>
            </a:r>
          </a:p>
          <a:p>
            <a:pPr marL="457200" indent="-457200">
              <a:buFont typeface="Arial" panose="020B0604020202020204" pitchFamily="34" charset="0"/>
              <a:buChar char="•"/>
            </a:pPr>
            <a:r>
              <a:rPr lang="en-US" sz="2800" b="1" dirty="0" err="1">
                <a:solidFill>
                  <a:srgbClr val="002060"/>
                </a:solidFill>
                <a:latin typeface="Times New Roman" panose="02020603050405020304" pitchFamily="18" charset="0"/>
                <a:cs typeface="Times New Roman" panose="02020603050405020304" pitchFamily="18" charset="0"/>
              </a:rPr>
              <a:t>Phương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pháp</a:t>
            </a:r>
            <a:r>
              <a:rPr lang="en-US" sz="2800" b="1" dirty="0">
                <a:latin typeface="Times New Roman" panose="02020603050405020304" pitchFamily="18" charset="0"/>
                <a:cs typeface="Times New Roman" panose="02020603050405020304" pitchFamily="18" charset="0"/>
              </a:rPr>
              <a:t> : Kiểm tra viết, quan sát, thực hành, hồ sơ, sản phẩm học tập.</a:t>
            </a:r>
          </a:p>
          <a:p>
            <a:pPr marL="457200" indent="-457200">
              <a:buFont typeface="Arial" panose="020B0604020202020204" pitchFamily="34" charset="0"/>
              <a:buChar char="•"/>
            </a:pPr>
            <a:r>
              <a:rPr lang="en-US" sz="2800" b="1" dirty="0" err="1">
                <a:solidFill>
                  <a:srgbClr val="002060"/>
                </a:solidFill>
                <a:latin typeface="Times New Roman" panose="02020603050405020304" pitchFamily="18" charset="0"/>
                <a:cs typeface="Times New Roman" panose="02020603050405020304" pitchFamily="18" charset="0"/>
              </a:rPr>
              <a:t>Công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cụ</a:t>
            </a:r>
            <a:r>
              <a:rPr lang="en-US" sz="2800" b="1" dirty="0">
                <a:solidFill>
                  <a:srgbClr val="002060"/>
                </a:solidFill>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Phiếu</a:t>
            </a:r>
            <a:r>
              <a:rPr lang="en-US" sz="2800" b="1" dirty="0">
                <a:latin typeface="Times New Roman" panose="02020603050405020304" pitchFamily="18" charset="0"/>
                <a:cs typeface="Times New Roman" panose="02020603050405020304" pitchFamily="18" charset="0"/>
              </a:rPr>
              <a:t> quan sát, thang đo, bảng kiểm, thẻ kiểm, phiếu đánh giá theo tiêu chí, phiếu hỏi, câu hỏi….</a:t>
            </a:r>
          </a:p>
        </p:txBody>
      </p:sp>
    </p:spTree>
    <p:extLst>
      <p:ext uri="{BB962C8B-B14F-4D97-AF65-F5344CB8AC3E}">
        <p14:creationId xmlns:p14="http://schemas.microsoft.com/office/powerpoint/2010/main" val="24905924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F87A5C-4ABE-4831-8F37-9D14C823D4FF}"/>
              </a:ext>
            </a:extLst>
          </p:cNvPr>
          <p:cNvPicPr>
            <a:picLocks noChangeAspect="1"/>
          </p:cNvPicPr>
          <p:nvPr/>
        </p:nvPicPr>
        <p:blipFill>
          <a:blip r:embed="rId2"/>
          <a:stretch>
            <a:fillRect/>
          </a:stretch>
        </p:blipFill>
        <p:spPr>
          <a:xfrm>
            <a:off x="44390" y="0"/>
            <a:ext cx="12192000" cy="6858000"/>
          </a:xfrm>
          <a:prstGeom prst="rect">
            <a:avLst/>
          </a:prstGeom>
        </p:spPr>
      </p:pic>
      <p:sp>
        <p:nvSpPr>
          <p:cNvPr id="3" name="Title 5">
            <a:extLst>
              <a:ext uri="{FF2B5EF4-FFF2-40B4-BE49-F238E27FC236}">
                <a16:creationId xmlns:a16="http://schemas.microsoft.com/office/drawing/2014/main" id="{EA22A631-602D-445E-92A5-5532A0139DE0}"/>
              </a:ext>
            </a:extLst>
          </p:cNvPr>
          <p:cNvSpPr txBox="1">
            <a:spLocks/>
          </p:cNvSpPr>
          <p:nvPr/>
        </p:nvSpPr>
        <p:spPr>
          <a:xfrm>
            <a:off x="710214" y="226354"/>
            <a:ext cx="11026066" cy="22193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a:lstStyle>
          <a:p>
            <a:pPr algn="ctr"/>
            <a:br>
              <a:rPr lang="en-US" altLang="en-US" sz="3600" b="1" dirty="0">
                <a:solidFill>
                  <a:srgbClr val="08684E"/>
                </a:solidFill>
                <a:latin typeface="Times New Roman" panose="02020603050405020304" pitchFamily="18" charset="0"/>
                <a:cs typeface="Times New Roman" panose="02020603050405020304" pitchFamily="18" charset="0"/>
              </a:rPr>
            </a:br>
            <a:r>
              <a:rPr lang="en-US" altLang="en-US" sz="3600" b="1" dirty="0">
                <a:solidFill>
                  <a:srgbClr val="08684E"/>
                </a:solidFill>
                <a:latin typeface="Times New Roman" panose="02020603050405020304" pitchFamily="18" charset="0"/>
                <a:cs typeface="Times New Roman" panose="02020603050405020304" pitchFamily="18" charset="0"/>
              </a:rPr>
              <a:t> ĐỔI MỚI PHƯƠNG PHÁP, KĨ THUẬT DẠY HỌC VÀ KIỂM TRA ĐÁNH GIÁ MÔN NGỮ VĂN LỚP 6</a:t>
            </a:r>
            <a:endParaRPr lang="vi-VN" altLang="en-US" sz="3600" b="1" dirty="0">
              <a:solidFill>
                <a:srgbClr val="08684E"/>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F3E0D945-BFE2-4B08-939A-CFA56B19498E}"/>
              </a:ext>
            </a:extLst>
          </p:cNvPr>
          <p:cNvSpPr txBox="1"/>
          <p:nvPr/>
        </p:nvSpPr>
        <p:spPr>
          <a:xfrm>
            <a:off x="363982" y="3045276"/>
            <a:ext cx="10962203" cy="584775"/>
          </a:xfrm>
          <a:prstGeom prst="rect">
            <a:avLst/>
          </a:prstGeom>
          <a:solidFill>
            <a:schemeClr val="accent2"/>
          </a:solidFill>
        </p:spPr>
        <p:txBody>
          <a:bodyPr wrap="square" rtlCol="0">
            <a:spAutoFit/>
          </a:bodyPr>
          <a:lstStyle/>
          <a:p>
            <a:pPr algn="just"/>
            <a:r>
              <a:rPr lang="en-US" sz="3200" dirty="0">
                <a:solidFill>
                  <a:schemeClr val="bg1"/>
                </a:solidFill>
                <a:latin typeface="Times New Roman" panose="02020603050405020304" pitchFamily="18" charset="0"/>
                <a:cs typeface="Times New Roman" panose="02020603050405020304" pitchFamily="18" charset="0"/>
              </a:rPr>
              <a:t>PHẦN I – ĐỔI MỚI PHƯƠNG PHÁP,KĨ THUẬT DẠY HỌC</a:t>
            </a:r>
          </a:p>
        </p:txBody>
      </p:sp>
      <p:sp>
        <p:nvSpPr>
          <p:cNvPr id="5" name="TextBox 4">
            <a:extLst>
              <a:ext uri="{FF2B5EF4-FFF2-40B4-BE49-F238E27FC236}">
                <a16:creationId xmlns:a16="http://schemas.microsoft.com/office/drawing/2014/main" id="{E9EBD5B1-36FC-4EA3-9BC9-D6E0ED77B4B0}"/>
              </a:ext>
            </a:extLst>
          </p:cNvPr>
          <p:cNvSpPr txBox="1"/>
          <p:nvPr/>
        </p:nvSpPr>
        <p:spPr>
          <a:xfrm>
            <a:off x="363983" y="3996812"/>
            <a:ext cx="10962203" cy="1077218"/>
          </a:xfrm>
          <a:prstGeom prst="rect">
            <a:avLst/>
          </a:prstGeom>
          <a:solidFill>
            <a:schemeClr val="accent2"/>
          </a:solid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PHẦN II - ĐỔI MỚI TRONG KIỂM TRA VÀ ĐÁNH GIÁ </a:t>
            </a:r>
          </a:p>
          <a:p>
            <a:r>
              <a:rPr lang="en-US" sz="3200" dirty="0">
                <a:solidFill>
                  <a:schemeClr val="bg1"/>
                </a:solidFill>
                <a:latin typeface="Times New Roman" panose="02020603050405020304" pitchFamily="18" charset="0"/>
                <a:cs typeface="Times New Roman" panose="02020603050405020304" pitchFamily="18" charset="0"/>
              </a:rPr>
              <a:t>MÔN NGỮ VĂN LỚP 6</a:t>
            </a:r>
          </a:p>
        </p:txBody>
      </p:sp>
      <p:sp>
        <p:nvSpPr>
          <p:cNvPr id="6" name="TextBox 5">
            <a:extLst>
              <a:ext uri="{FF2B5EF4-FFF2-40B4-BE49-F238E27FC236}">
                <a16:creationId xmlns:a16="http://schemas.microsoft.com/office/drawing/2014/main" id="{7E800D01-C056-4E16-8210-71925FE00513}"/>
              </a:ext>
            </a:extLst>
          </p:cNvPr>
          <p:cNvSpPr txBox="1"/>
          <p:nvPr/>
        </p:nvSpPr>
        <p:spPr>
          <a:xfrm>
            <a:off x="363984" y="5404323"/>
            <a:ext cx="11077611" cy="584775"/>
          </a:xfrm>
          <a:prstGeom prst="rect">
            <a:avLst/>
          </a:prstGeom>
          <a:solidFill>
            <a:schemeClr val="accent2"/>
          </a:solid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PHẦN III – TRAO ĐỔI</a:t>
            </a:r>
          </a:p>
        </p:txBody>
      </p:sp>
      <p:sp>
        <p:nvSpPr>
          <p:cNvPr id="7" name="TextBox 6">
            <a:extLst>
              <a:ext uri="{FF2B5EF4-FFF2-40B4-BE49-F238E27FC236}">
                <a16:creationId xmlns:a16="http://schemas.microsoft.com/office/drawing/2014/main" id="{B0390136-C98F-4542-AACD-EDEB4D106E93}"/>
              </a:ext>
            </a:extLst>
          </p:cNvPr>
          <p:cNvSpPr txBox="1"/>
          <p:nvPr/>
        </p:nvSpPr>
        <p:spPr>
          <a:xfrm>
            <a:off x="5566299" y="1973474"/>
            <a:ext cx="6169981" cy="369332"/>
          </a:xfrm>
          <a:prstGeom prst="rect">
            <a:avLst/>
          </a:prstGeom>
          <a:noFill/>
        </p:spPr>
        <p:txBody>
          <a:bodyPr wrap="square" rtlCol="0">
            <a:spAutoFit/>
          </a:bodyPr>
          <a:lstStyle/>
          <a:p>
            <a:r>
              <a:rPr lang="en-US" dirty="0">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THỜI GIAN THỰC HIỆN : 8H30 – 11H30, NGÀY 12/11/2021</a:t>
            </a:r>
          </a:p>
        </p:txBody>
      </p:sp>
    </p:spTree>
    <p:extLst>
      <p:ext uri="{BB962C8B-B14F-4D97-AF65-F5344CB8AC3E}">
        <p14:creationId xmlns:p14="http://schemas.microsoft.com/office/powerpoint/2010/main" val="105795780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756279-82F3-4AD9-88D4-80EBCB001179}"/>
              </a:ext>
            </a:extLst>
          </p:cNvPr>
          <p:cNvPicPr>
            <a:picLocks noChangeAspect="1"/>
          </p:cNvPicPr>
          <p:nvPr/>
        </p:nvPicPr>
        <p:blipFill>
          <a:blip r:embed="rId3"/>
          <a:stretch>
            <a:fillRect/>
          </a:stretch>
        </p:blipFill>
        <p:spPr>
          <a:xfrm>
            <a:off x="222380" y="293915"/>
            <a:ext cx="11747240" cy="6270170"/>
          </a:xfrm>
          <a:prstGeom prst="rect">
            <a:avLst/>
          </a:prstGeom>
        </p:spPr>
      </p:pic>
      <p:pic>
        <p:nvPicPr>
          <p:cNvPr id="5" name="btnInknoeActivity">
            <a:extLst>
              <a:ext uri="{FF2B5EF4-FFF2-40B4-BE49-F238E27FC236}">
                <a16:creationId xmlns:a16="http://schemas.microsoft.com/office/drawing/2014/main" id="{55C83A04-7AE7-4A6F-AFA6-DEBA0DEC9ED0}"/>
              </a:ext>
            </a:extLst>
          </p:cNvPr>
          <p:cNvPicPr>
            <a:picLocks noChangeAspect="1"/>
          </p:cNvPicPr>
          <p:nvPr>
            <p:custDataLst>
              <p:tags r:id="rId1"/>
            </p:custDataLst>
          </p:nvPr>
        </p:nvPicPr>
        <p:blipFill>
          <a:blip r:embed="rId4" r:link="rId5" cstate="print">
            <a:extLst>
              <a:ext uri="{28A0092B-C50C-407E-A947-70E740481C1C}">
                <a14:useLocalDpi xmlns:a14="http://schemas.microsoft.com/office/drawing/2010/main" val="0"/>
              </a:ext>
            </a:extLst>
          </a:blip>
          <a:stretch>
            <a:fillRect/>
          </a:stretch>
        </p:blipFill>
        <p:spPr>
          <a:xfrm>
            <a:off x="6318070" y="5816876"/>
            <a:ext cx="2219546" cy="571500"/>
          </a:xfrm>
          <a:prstGeom prst="rect">
            <a:avLst/>
          </a:prstGeom>
        </p:spPr>
      </p:pic>
    </p:spTree>
    <p:extLst>
      <p:ext uri="{BB962C8B-B14F-4D97-AF65-F5344CB8AC3E}">
        <p14:creationId xmlns:p14="http://schemas.microsoft.com/office/powerpoint/2010/main" val="368012347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9E626E-5FC5-4360-93A1-47F076B3810E}"/>
              </a:ext>
            </a:extLst>
          </p:cNvPr>
          <p:cNvPicPr>
            <a:picLocks noChangeAspect="1"/>
          </p:cNvPicPr>
          <p:nvPr/>
        </p:nvPicPr>
        <p:blipFill>
          <a:blip r:embed="rId2"/>
          <a:stretch>
            <a:fillRect/>
          </a:stretch>
        </p:blipFill>
        <p:spPr>
          <a:xfrm>
            <a:off x="205273" y="74645"/>
            <a:ext cx="11765903" cy="6634065"/>
          </a:xfrm>
          <a:prstGeom prst="rect">
            <a:avLst/>
          </a:prstGeom>
        </p:spPr>
      </p:pic>
    </p:spTree>
    <p:extLst>
      <p:ext uri="{BB962C8B-B14F-4D97-AF65-F5344CB8AC3E}">
        <p14:creationId xmlns:p14="http://schemas.microsoft.com/office/powerpoint/2010/main" val="19617214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E2B712-6B41-4DAF-B796-D536DE87D1EF}"/>
              </a:ext>
            </a:extLst>
          </p:cNvPr>
          <p:cNvPicPr>
            <a:picLocks noChangeAspect="1"/>
          </p:cNvPicPr>
          <p:nvPr/>
        </p:nvPicPr>
        <p:blipFill>
          <a:blip r:embed="rId2"/>
          <a:stretch>
            <a:fillRect/>
          </a:stretch>
        </p:blipFill>
        <p:spPr>
          <a:xfrm>
            <a:off x="0" y="0"/>
            <a:ext cx="12192000" cy="6699380"/>
          </a:xfrm>
          <a:prstGeom prst="rect">
            <a:avLst/>
          </a:prstGeom>
        </p:spPr>
      </p:pic>
    </p:spTree>
    <p:extLst>
      <p:ext uri="{BB962C8B-B14F-4D97-AF65-F5344CB8AC3E}">
        <p14:creationId xmlns:p14="http://schemas.microsoft.com/office/powerpoint/2010/main" val="58177222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C33CE5-A688-43ED-B5F7-A3CDCCA3BF59}"/>
              </a:ext>
            </a:extLst>
          </p:cNvPr>
          <p:cNvPicPr>
            <a:picLocks noChangeAspect="1"/>
          </p:cNvPicPr>
          <p:nvPr/>
        </p:nvPicPr>
        <p:blipFill>
          <a:blip r:embed="rId3"/>
          <a:stretch>
            <a:fillRect/>
          </a:stretch>
        </p:blipFill>
        <p:spPr>
          <a:xfrm>
            <a:off x="65314" y="0"/>
            <a:ext cx="12126686" cy="6857999"/>
          </a:xfrm>
          <a:prstGeom prst="rect">
            <a:avLst/>
          </a:prstGeom>
        </p:spPr>
      </p:pic>
      <p:pic>
        <p:nvPicPr>
          <p:cNvPr id="5" name="btnInknoeActivity">
            <a:extLst>
              <a:ext uri="{FF2B5EF4-FFF2-40B4-BE49-F238E27FC236}">
                <a16:creationId xmlns:a16="http://schemas.microsoft.com/office/drawing/2014/main" id="{A34E274B-F353-49A1-B5C3-0189287EB70F}"/>
              </a:ext>
            </a:extLst>
          </p:cNvPr>
          <p:cNvPicPr>
            <a:picLocks noChangeAspect="1"/>
          </p:cNvPicPr>
          <p:nvPr>
            <p:custDataLst>
              <p:tags r:id="rId1"/>
            </p:custDataLst>
          </p:nvPr>
        </p:nvPicPr>
        <p:blipFill>
          <a:blip r:embed="rId4" r:link="rId5" cstate="print">
            <a:extLst>
              <a:ext uri="{28A0092B-C50C-407E-A947-70E740481C1C}">
                <a14:useLocalDpi xmlns:a14="http://schemas.microsoft.com/office/drawing/2010/main" val="0"/>
              </a:ext>
            </a:extLst>
          </a:blip>
          <a:stretch>
            <a:fillRect/>
          </a:stretch>
        </p:blipFill>
        <p:spPr>
          <a:xfrm>
            <a:off x="9458835" y="5836754"/>
            <a:ext cx="2219546" cy="571500"/>
          </a:xfrm>
          <a:prstGeom prst="rect">
            <a:avLst/>
          </a:prstGeom>
        </p:spPr>
      </p:pic>
    </p:spTree>
    <p:extLst>
      <p:ext uri="{BB962C8B-B14F-4D97-AF65-F5344CB8AC3E}">
        <p14:creationId xmlns:p14="http://schemas.microsoft.com/office/powerpoint/2010/main" val="409121184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4105" y="802955"/>
            <a:ext cx="4977976" cy="1454051"/>
          </a:xfrm>
          <a:prstGeom prst="rect">
            <a:avLst/>
          </a:prstGeom>
        </p:spPr>
        <p:txBody>
          <a:bodyPr vert="horz" lIns="91440" tIns="45720" rIns="91440" bIns="45720" rtlCol="0" anchor="ctr">
            <a:normAutofit/>
          </a:bodyPr>
          <a:lstStyle/>
          <a:p>
            <a:pPr marL="0" marR="0" lvl="0" indent="0" fontAlgn="auto">
              <a:lnSpc>
                <a:spcPct val="90000"/>
              </a:lnSpc>
              <a:spcBef>
                <a:spcPct val="0"/>
              </a:spcBef>
              <a:spcAft>
                <a:spcPts val="400"/>
              </a:spcAft>
              <a:buClrTx/>
              <a:buSzTx/>
              <a:tabLst>
                <a:tab pos="828040" algn="l"/>
              </a:tabLst>
              <a:defRPr/>
            </a:pPr>
            <a:r>
              <a:rPr lang="vi-VN" sz="4400" b="1" dirty="0">
                <a:solidFill>
                  <a:srgbClr val="000000"/>
                </a:solidFill>
                <a:latin typeface="+mj-lt"/>
                <a:ea typeface="+mj-ea"/>
                <a:cs typeface="+mj-cs"/>
              </a:rPr>
              <a:t> </a:t>
            </a:r>
            <a:r>
              <a:rPr kumimoji="0" lang="en-US" sz="4400" b="1" i="0" u="none" strike="noStrike"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Bảng</a:t>
            </a:r>
            <a:r>
              <a:rPr kumimoji="0" lang="en-US" sz="4400" b="1" i="0" u="none" strike="noStrike"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4400" b="1" i="0" u="none" strike="noStrike"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kiểm</a:t>
            </a:r>
            <a:endParaRPr kumimoji="0" lang="en-US" sz="4400" b="1" i="0" u="none" strike="noStrike"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2051" name="Picture 3"/>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r="36998" b="1"/>
          <a:stretch/>
        </p:blipFill>
        <p:spPr bwMode="auto">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090574" y="2421682"/>
            <a:ext cx="4977578" cy="3639289"/>
          </a:xfrm>
          <a:prstGeom prst="rect">
            <a:avLst/>
          </a:prstGeom>
          <a:solidFill>
            <a:schemeClr val="accent2">
              <a:lumMod val="75000"/>
            </a:schemeClr>
          </a:solidFill>
        </p:spPr>
        <p:txBody>
          <a:bodyPr vert="horz" lIns="91440" tIns="45720" rIns="91440" bIns="45720" rtlCol="0" anchor="ctr">
            <a:normAutofit lnSpcReduction="10000"/>
          </a:bodyPr>
          <a:lstStyle/>
          <a:p>
            <a:pPr marR="0" lvl="0" fontAlgn="auto">
              <a:lnSpc>
                <a:spcPct val="90000"/>
              </a:lnSpc>
              <a:spcBef>
                <a:spcPts val="400"/>
              </a:spcBef>
              <a:spcAft>
                <a:spcPts val="400"/>
              </a:spcAft>
              <a:buClrTx/>
              <a:buSzTx/>
              <a:tabLst/>
              <a:defRPr/>
            </a:pPr>
            <a:r>
              <a:rPr kumimoji="0" lang="en-US" sz="3600" b="1" i="0" u="none" strike="noStrike" cap="none" spc="0" normalizeH="0" baseline="0" noProof="0" dirty="0">
                <a:ln>
                  <a:noFill/>
                </a:ln>
                <a:solidFill>
                  <a:srgbClr val="000000"/>
                </a:solidFill>
                <a:effectLst/>
                <a:uLnTx/>
                <a:uFillTx/>
              </a:rPr>
              <a:t> </a:t>
            </a:r>
          </a:p>
          <a:p>
            <a:pPr marR="0" lvl="0" algn="just" fontAlgn="auto">
              <a:lnSpc>
                <a:spcPct val="90000"/>
              </a:lnSpc>
              <a:spcBef>
                <a:spcPts val="300"/>
              </a:spcBef>
              <a:spcAft>
                <a:spcPts val="300"/>
              </a:spcAft>
              <a:buClrTx/>
              <a:buSzTx/>
              <a:tabLst/>
              <a:defRPr/>
            </a:pPr>
            <a:r>
              <a:rPr kumimoji="0" lang="en-US" sz="3600" i="0" u="none" strike="noStrike"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Bảng</a:t>
            </a:r>
            <a:r>
              <a:rPr kumimoji="0" lang="en-US" sz="3600" i="0" u="none" strike="noStrike"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600" i="0" u="none" strike="noStrike"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kiểm</a:t>
            </a:r>
            <a:r>
              <a:rPr kumimoji="0" lang="en-US" sz="3600" i="0" u="none" strike="noStrike"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600" i="0" u="none" strike="noStrike"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là</a:t>
            </a:r>
            <a:r>
              <a:rPr kumimoji="0" lang="en-US" sz="3600" i="0" u="none" strike="noStrike"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600" i="0" u="none" strike="noStrike"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một</a:t>
            </a:r>
            <a:r>
              <a:rPr kumimoji="0" lang="en-US" sz="3600" i="0" u="none" strike="noStrike"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600" i="0" u="none" strike="noStrike"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danh</a:t>
            </a:r>
            <a:r>
              <a:rPr kumimoji="0" lang="en-US" sz="3600" i="0" u="none" strike="noStrike"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600" i="0" u="none" strike="noStrike"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sách</a:t>
            </a:r>
            <a:r>
              <a:rPr kumimoji="0" lang="en-US" sz="3600" i="0" u="none" strike="noStrike"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600" i="0" u="none" strike="noStrike"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ghi</a:t>
            </a:r>
            <a:r>
              <a:rPr kumimoji="0" lang="en-US" sz="3600" i="0" u="none" strike="noStrike"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600" i="0" u="none" strike="noStrike"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lại</a:t>
            </a:r>
            <a:r>
              <a:rPr kumimoji="0" lang="en-US" sz="3600" i="0" u="none" strike="noStrike"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600" i="0" u="none" strike="noStrike"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các</a:t>
            </a:r>
            <a:r>
              <a:rPr kumimoji="0" lang="en-US" sz="3600" i="0" u="none" strike="noStrike"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600" i="0" u="none" strike="noStrike"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tiêu</a:t>
            </a:r>
            <a:r>
              <a:rPr kumimoji="0" lang="en-US" sz="3600" i="0" u="none" strike="noStrike"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600" i="0" u="none" strike="noStrike"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chí</a:t>
            </a:r>
            <a:r>
              <a:rPr kumimoji="0" lang="en-US" sz="3600" i="0" u="none" strike="noStrike"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600" i="0" u="none" strike="noStrike"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về</a:t>
            </a:r>
            <a:r>
              <a:rPr kumimoji="0" lang="en-US" sz="3600" i="0" u="none" strike="noStrike"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600" i="0" u="none" strike="noStrike"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các</a:t>
            </a:r>
            <a:r>
              <a:rPr kumimoji="0" lang="en-US" sz="3600" i="0" u="none" strike="noStrike"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600" i="0" u="none" strike="noStrike"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hành</a:t>
            </a:r>
            <a:r>
              <a:rPr kumimoji="0" lang="en-US" sz="3600" i="0" u="none" strike="noStrike"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vi, </a:t>
            </a:r>
            <a:r>
              <a:rPr kumimoji="0" lang="en-US" sz="3600" i="0" u="none" strike="noStrike"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các</a:t>
            </a:r>
            <a:r>
              <a:rPr kumimoji="0" lang="en-US" sz="3600" i="0" u="none" strike="noStrike"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600" i="0" u="none" strike="noStrike"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đặc</a:t>
            </a:r>
            <a:r>
              <a:rPr kumimoji="0" lang="en-US" sz="3600" i="0" u="none" strike="noStrike"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600" i="0" u="none" strike="noStrike"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điểm</a:t>
            </a:r>
            <a:r>
              <a:rPr kumimoji="0" lang="en-US" sz="3600" i="0" u="none" strike="noStrike"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600" i="0" u="none" strike="noStrike"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mong</a:t>
            </a:r>
            <a:r>
              <a:rPr kumimoji="0" lang="en-US" sz="3600" i="0" u="none" strike="noStrike"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600" i="0" u="none" strike="noStrike"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đợi</a:t>
            </a:r>
            <a:r>
              <a:rPr kumimoji="0" lang="en-US" sz="3600" i="0" u="none" strike="noStrike"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600" i="0" u="none" strike="noStrike"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có</a:t>
            </a:r>
            <a:r>
              <a:rPr kumimoji="0" lang="en-US" sz="3600" i="0" u="none" strike="noStrike"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600" i="0" u="none" strike="noStrike"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được</a:t>
            </a:r>
            <a:r>
              <a:rPr kumimoji="0" lang="en-US" sz="3600" i="0" u="none" strike="noStrike"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600" i="0" u="none" strike="noStrike"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biểu</a:t>
            </a:r>
            <a:r>
              <a:rPr kumimoji="0" lang="en-US" sz="3600" i="0" u="none" strike="noStrike"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600" i="0" u="none" strike="noStrike"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hiện</a:t>
            </a:r>
            <a:r>
              <a:rPr kumimoji="0" lang="en-US" sz="3600" i="0" u="none" strike="noStrike"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600" i="0" u="none" strike="noStrike"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hoặc</a:t>
            </a:r>
            <a:r>
              <a:rPr kumimoji="0" lang="en-US" sz="3600" i="0" u="none" strike="noStrike"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600" i="0" u="none" strike="noStrike"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được</a:t>
            </a:r>
            <a:r>
              <a:rPr kumimoji="0" lang="en-US" sz="3600" i="0" u="none" strike="noStrike"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600" i="0" u="none" strike="noStrike"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thực</a:t>
            </a:r>
            <a:r>
              <a:rPr kumimoji="0" lang="en-US" sz="3600" i="0" u="none" strike="noStrike"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600" i="0" u="none" strike="noStrike"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hiện</a:t>
            </a:r>
            <a:r>
              <a:rPr kumimoji="0" lang="en-US" sz="3600" i="0" u="none" strike="noStrike"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hay </a:t>
            </a:r>
            <a:r>
              <a:rPr kumimoji="0" lang="en-US" sz="3600" i="0" u="none" strike="noStrike"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không</a:t>
            </a:r>
            <a:r>
              <a:rPr kumimoji="0" lang="en-US" sz="3600" i="0" u="none" strike="noStrike"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p>
          <a:p>
            <a:pPr marL="0" marR="0" lvl="0" indent="-228600" fontAlgn="auto">
              <a:lnSpc>
                <a:spcPct val="90000"/>
              </a:lnSpc>
              <a:spcBef>
                <a:spcPts val="300"/>
              </a:spcBef>
              <a:spcAft>
                <a:spcPts val="300"/>
              </a:spcAft>
              <a:buClrTx/>
              <a:buSzTx/>
              <a:buFont typeface="Arial" panose="020B0604020202020204" pitchFamily="34" charset="0"/>
              <a:buChar char="•"/>
              <a:tabLst/>
              <a:defRPr/>
            </a:pPr>
            <a:endParaRPr kumimoji="0" lang="en-US" sz="2000" b="1" i="0" u="none" strike="noStrike"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225654342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838" y="316862"/>
            <a:ext cx="8471558" cy="594202"/>
          </a:xfrm>
          <a:prstGeom prst="rect">
            <a:avLst/>
          </a:prstGeom>
          <a:solidFill>
            <a:schemeClr val="accent6">
              <a:lumMod val="60000"/>
              <a:lumOff val="40000"/>
            </a:schemeClr>
          </a:solidFill>
        </p:spPr>
        <p:txBody>
          <a:bodyPr wrap="square" rtlCol="0">
            <a:spAutoFit/>
          </a:bodyPr>
          <a:lstStyle/>
          <a:p>
            <a:pPr marL="0" marR="0" lvl="0" indent="0" algn="just" defTabSz="914400" rtl="0" eaLnBrk="1" fontAlgn="auto" latinLnBrk="0" hangingPunct="1">
              <a:lnSpc>
                <a:spcPct val="130000"/>
              </a:lnSpc>
              <a:spcBef>
                <a:spcPts val="400"/>
              </a:spcBef>
              <a:spcAft>
                <a:spcPts val="400"/>
              </a:spcAft>
              <a:buClrTx/>
              <a:buSzTx/>
              <a:buFontTx/>
              <a:buNone/>
              <a:tabLst>
                <a:tab pos="828040" algn="l"/>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mn-cs"/>
              </a:rPr>
              <a:t>Phiếu đánh giá theo tiêu chí (Rubrics)</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mn-cs"/>
            </a:endParaRPr>
          </a:p>
        </p:txBody>
      </p:sp>
      <p:sp>
        <p:nvSpPr>
          <p:cNvPr id="3" name="TextBox 2"/>
          <p:cNvSpPr txBox="1"/>
          <p:nvPr/>
        </p:nvSpPr>
        <p:spPr>
          <a:xfrm>
            <a:off x="265739" y="1120507"/>
            <a:ext cx="11429732" cy="5544082"/>
          </a:xfrm>
          <a:prstGeom prst="rect">
            <a:avLst/>
          </a:prstGeom>
          <a:solidFill>
            <a:schemeClr val="accent2">
              <a:lumMod val="20000"/>
              <a:lumOff val="80000"/>
            </a:schemeClr>
          </a:solidFill>
          <a:ln>
            <a:solidFill>
              <a:schemeClr val="tx1"/>
            </a:solidFill>
            <a:prstDash val="dashDot"/>
          </a:ln>
        </p:spPr>
        <p:txBody>
          <a:bodyPr wrap="square" rtlCol="0">
            <a:spAutoFit/>
          </a:bodyPr>
          <a:lstStyle/>
          <a:p>
            <a:pPr marL="0" marR="0" lvl="0" indent="0" algn="just" defTabSz="914400" rtl="0" eaLnBrk="1" fontAlgn="auto" latinLnBrk="0" hangingPunct="1">
              <a:lnSpc>
                <a:spcPct val="130000"/>
              </a:lnSpc>
              <a:spcBef>
                <a:spcPts val="400"/>
              </a:spcBef>
              <a:spcAft>
                <a:spcPts val="40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mn-cs"/>
            </a:endParaRPr>
          </a:p>
          <a:p>
            <a:pPr marL="0" marR="0" lvl="0" indent="0" algn="just" defTabSz="914400" rtl="0" eaLnBrk="1" fontAlgn="auto" latinLnBrk="0" hangingPunct="1">
              <a:lnSpc>
                <a:spcPct val="130000"/>
              </a:lnSpc>
              <a:spcBef>
                <a:spcPts val="400"/>
              </a:spcBef>
              <a:spcAft>
                <a:spcPts val="4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mn-cs"/>
              </a:rPr>
              <a:t>Rubrics là một bản mô tả cụ thể các tiêu chí đánh giá và các mức độ đạt được của từng tiêu chí đó về quá trình hoạt động hoặc sản phẩm học tập của HS.</a:t>
            </a:r>
          </a:p>
          <a:p>
            <a:pPr marL="0" marR="0" lvl="0" indent="0" algn="just" defTabSz="914400" rtl="0" eaLnBrk="1" fontAlgn="auto" latinLnBrk="0" hangingPunct="1">
              <a:lnSpc>
                <a:spcPct val="130000"/>
              </a:lnSpc>
              <a:spcBef>
                <a:spcPts val="400"/>
              </a:spcBef>
              <a:spcAft>
                <a:spcPts val="4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mn-cs"/>
              </a:rPr>
              <a:t>R</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mn-cs"/>
              </a:rPr>
              <a:t>ubrics bao gồm hai yếu tố cơ bản: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mn-cs"/>
            </a:endParaRPr>
          </a:p>
          <a:p>
            <a:pPr marL="0" marR="0" lvl="0" indent="0" algn="just" defTabSz="914400" rtl="0" eaLnBrk="1" fontAlgn="auto" latinLnBrk="0" hangingPunct="1">
              <a:lnSpc>
                <a:spcPct val="130000"/>
              </a:lnSpc>
              <a:spcBef>
                <a:spcPts val="400"/>
              </a:spcBef>
              <a:spcAft>
                <a:spcPts val="4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mn-cs"/>
              </a:rPr>
              <a:t>+ C</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mn-cs"/>
              </a:rPr>
              <a:t>ác tiêu chí đánh giá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mn-cs"/>
            </a:endParaRPr>
          </a:p>
          <a:p>
            <a:pPr marL="0" marR="0" lvl="0" indent="0" algn="just" defTabSz="914400" rtl="0" eaLnBrk="1" fontAlgn="auto" latinLnBrk="0" hangingPunct="1">
              <a:lnSpc>
                <a:spcPct val="130000"/>
              </a:lnSpc>
              <a:spcBef>
                <a:spcPts val="400"/>
              </a:spcBef>
              <a:spcAft>
                <a:spcPts val="4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mn-cs"/>
              </a:rPr>
              <a:t>+</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mn-cs"/>
              </a:rPr>
              <a:t>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mn-cs"/>
              </a:rPr>
              <a:t>C</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mn-cs"/>
              </a:rPr>
              <a:t>ác mức độ đạt được của từng tiêu chí</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mn-cs"/>
              </a:rPr>
              <a:t> (</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mn-cs"/>
              </a:rPr>
              <a:t>thường được thể hiện dưới dạng thang mô tả hoặc kết hợp giữa thang số và thang mô tả</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a:cs typeface="+mn-cs"/>
              </a:rPr>
              <a:t>)</a:t>
            </a:r>
          </a:p>
        </p:txBody>
      </p:sp>
    </p:spTree>
    <p:extLst>
      <p:ext uri="{BB962C8B-B14F-4D97-AF65-F5344CB8AC3E}">
        <p14:creationId xmlns:p14="http://schemas.microsoft.com/office/powerpoint/2010/main" val="37188002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B4C63F0-5882-41CC-823E-6B9C01DC19D1}"/>
              </a:ext>
            </a:extLst>
          </p:cNvPr>
          <p:cNvSpPr txBox="1">
            <a:spLocks/>
          </p:cNvSpPr>
          <p:nvPr/>
        </p:nvSpPr>
        <p:spPr>
          <a:xfrm>
            <a:off x="3280427" y="228178"/>
            <a:ext cx="8739469" cy="1643527"/>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a:lstStyle>
          <a:p>
            <a:r>
              <a:rPr lang="en-US" sz="2800" b="1" dirty="0">
                <a:latin typeface="Times New Roman" pitchFamily="18" charset="0"/>
                <a:cs typeface="Times New Roman" pitchFamily="18" charset="0"/>
              </a:rPr>
              <a:t>ĐÁNH GIÁ THƯỜNG XUYÊN </a:t>
            </a:r>
            <a:br>
              <a:rPr lang="en-US" sz="2800" b="1" dirty="0">
                <a:latin typeface="Times New Roman" pitchFamily="18" charset="0"/>
                <a:cs typeface="Times New Roman" pitchFamily="18" charset="0"/>
              </a:rPr>
            </a:br>
            <a:r>
              <a:rPr lang="en-US" sz="2800" b="1" dirty="0" err="1">
                <a:latin typeface="Times New Roman" pitchFamily="18" charset="0"/>
                <a:cs typeface="Times New Roman" pitchFamily="18" charset="0"/>
              </a:rPr>
              <a:t>Hoạt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động</a:t>
            </a:r>
            <a:r>
              <a:rPr lang="en-US" sz="2800" b="1" dirty="0">
                <a:latin typeface="Times New Roman" pitchFamily="18" charset="0"/>
                <a:cs typeface="Times New Roman" pitchFamily="18" charset="0"/>
              </a:rPr>
              <a:t> </a:t>
            </a:r>
            <a:r>
              <a:rPr lang="en-US" sz="2800" b="1" dirty="0">
                <a:solidFill>
                  <a:srgbClr val="FF0000"/>
                </a:solidFill>
                <a:latin typeface="Times New Roman" pitchFamily="18" charset="0"/>
                <a:cs typeface="Times New Roman" pitchFamily="18" charset="0"/>
              </a:rPr>
              <a:t>ĐỌC HIỂU VĂN BẢN </a:t>
            </a:r>
            <a:br>
              <a:rPr lang="en-US" sz="2800" b="1" dirty="0">
                <a:latin typeface="Times New Roman" pitchFamily="18" charset="0"/>
                <a:cs typeface="Times New Roman" pitchFamily="18" charset="0"/>
              </a:rPr>
            </a:b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a:solidFill>
                  <a:srgbClr val="FF0000"/>
                </a:solidFill>
                <a:latin typeface="Times New Roman" pitchFamily="18" charset="0"/>
                <a:cs typeface="Times New Roman" pitchFamily="18" charset="0"/>
              </a:rPr>
              <a:t>THỰC HÀNH TI</a:t>
            </a:r>
            <a:r>
              <a:rPr lang="vi-VN" sz="2800" b="1" dirty="0">
                <a:solidFill>
                  <a:srgbClr val="FF0000"/>
                </a:solidFill>
                <a:latin typeface="Times New Roman" pitchFamily="18" charset="0"/>
                <a:cs typeface="Times New Roman" pitchFamily="18" charset="0"/>
              </a:rPr>
              <a:t>Ế</a:t>
            </a:r>
            <a:r>
              <a:rPr lang="en-US" sz="2800" b="1" dirty="0">
                <a:solidFill>
                  <a:srgbClr val="FF0000"/>
                </a:solidFill>
                <a:latin typeface="Times New Roman" pitchFamily="18" charset="0"/>
                <a:cs typeface="Times New Roman" pitchFamily="18" charset="0"/>
              </a:rPr>
              <a:t>NG VIỆT</a:t>
            </a:r>
            <a:br>
              <a:rPr lang="en-US" sz="2800" b="1" dirty="0">
                <a:latin typeface="Times New Roman" pitchFamily="18" charset="0"/>
                <a:cs typeface="Times New Roman" pitchFamily="18" charset="0"/>
              </a:rPr>
            </a:br>
            <a:endParaRPr lang="en-US" sz="2800" b="1" dirty="0">
              <a:latin typeface="Times New Roman" pitchFamily="18" charset="0"/>
              <a:cs typeface="Times New Roman" pitchFamily="18" charset="0"/>
            </a:endParaRPr>
          </a:p>
        </p:txBody>
      </p:sp>
      <p:sp>
        <p:nvSpPr>
          <p:cNvPr id="3" name="Rectangle 2">
            <a:extLst>
              <a:ext uri="{FF2B5EF4-FFF2-40B4-BE49-F238E27FC236}">
                <a16:creationId xmlns:a16="http://schemas.microsoft.com/office/drawing/2014/main" id="{51586639-54BB-42F2-B194-2BA1848C4BF2}"/>
              </a:ext>
            </a:extLst>
          </p:cNvPr>
          <p:cNvSpPr/>
          <p:nvPr/>
        </p:nvSpPr>
        <p:spPr>
          <a:xfrm>
            <a:off x="161348" y="1748089"/>
            <a:ext cx="8982652" cy="1569660"/>
          </a:xfrm>
          <a:prstGeom prst="rect">
            <a:avLst/>
          </a:prstGeom>
        </p:spPr>
        <p:txBody>
          <a:bodyPr wrap="square">
            <a:spAutoFit/>
          </a:bodyPr>
          <a:lstStyle/>
          <a:p>
            <a:r>
              <a:rPr lang="en-US" sz="3200" b="1" dirty="0">
                <a:solidFill>
                  <a:srgbClr val="C00000"/>
                </a:solidFill>
                <a:latin typeface="Times New Roman" pitchFamily="18" charset="0"/>
                <a:cs typeface="Times New Roman" pitchFamily="18" charset="0"/>
              </a:rPr>
              <a:t>1/ Đánh giá qua quan sát</a:t>
            </a:r>
            <a:r>
              <a:rPr lang="en-US" sz="3200" b="1" dirty="0">
                <a:latin typeface="Times New Roman" pitchFamily="18" charset="0"/>
                <a:cs typeface="Times New Roman" pitchFamily="18" charset="0"/>
              </a:rPr>
              <a:t>. </a:t>
            </a:r>
          </a:p>
          <a:p>
            <a:r>
              <a:rPr lang="en-US" sz="3200" b="1" dirty="0">
                <a:latin typeface="Times New Roman" pitchFamily="18" charset="0"/>
                <a:cs typeface="Times New Roman" pitchFamily="18" charset="0"/>
              </a:rPr>
              <a:t>- Công cụ: bảng kiểm quan (cuối KHBD)</a:t>
            </a:r>
            <a:br>
              <a:rPr lang="en-US" sz="3200" b="1" dirty="0">
                <a:latin typeface="Times New Roman" pitchFamily="18" charset="0"/>
                <a:cs typeface="Times New Roman" pitchFamily="18" charset="0"/>
              </a:rPr>
            </a:br>
            <a:endParaRPr lang="en-US" sz="3200" dirty="0"/>
          </a:p>
        </p:txBody>
      </p:sp>
      <p:sp>
        <p:nvSpPr>
          <p:cNvPr id="4" name="Rectangle 3">
            <a:extLst>
              <a:ext uri="{FF2B5EF4-FFF2-40B4-BE49-F238E27FC236}">
                <a16:creationId xmlns:a16="http://schemas.microsoft.com/office/drawing/2014/main" id="{FFFC5B7C-3F8F-410E-BBB9-E7BF56EDC287}"/>
              </a:ext>
            </a:extLst>
          </p:cNvPr>
          <p:cNvSpPr/>
          <p:nvPr/>
        </p:nvSpPr>
        <p:spPr>
          <a:xfrm>
            <a:off x="161348" y="2729406"/>
            <a:ext cx="8211704" cy="4031873"/>
          </a:xfrm>
          <a:prstGeom prst="rect">
            <a:avLst/>
          </a:prstGeom>
        </p:spPr>
        <p:txBody>
          <a:bodyPr wrap="square">
            <a:spAutoFit/>
          </a:bodyPr>
          <a:lstStyle/>
          <a:p>
            <a:r>
              <a:rPr lang="en-US" sz="3200" b="1" dirty="0">
                <a:solidFill>
                  <a:srgbClr val="C00000"/>
                </a:solidFill>
                <a:latin typeface="Times New Roman" pitchFamily="18" charset="0"/>
                <a:cs typeface="Times New Roman" pitchFamily="18" charset="0"/>
              </a:rPr>
              <a:t>2/ Đánh giá qua kiểm tra thực hành trả lời các câu hỏi, yêu  cầu của GV</a:t>
            </a:r>
            <a:r>
              <a:rPr lang="en-US" sz="3200" b="1" dirty="0">
                <a:latin typeface="Times New Roman" pitchFamily="18" charset="0"/>
                <a:cs typeface="Times New Roman" pitchFamily="18" charset="0"/>
              </a:rPr>
              <a:t>.</a:t>
            </a:r>
          </a:p>
          <a:p>
            <a:pPr marL="457200" indent="-457200">
              <a:buFontTx/>
              <a:buChar char="-"/>
            </a:pPr>
            <a:r>
              <a:rPr lang="en-US" sz="3200" b="1" dirty="0">
                <a:latin typeface="Times New Roman" pitchFamily="18" charset="0"/>
                <a:cs typeface="Times New Roman" pitchFamily="18" charset="0"/>
              </a:rPr>
              <a:t>Công cụ: rubrics</a:t>
            </a:r>
          </a:p>
          <a:p>
            <a:r>
              <a:rPr lang="en-US" sz="3200" dirty="0">
                <a:latin typeface="Times New Roman" panose="02020603050405020304" pitchFamily="18" charset="0"/>
                <a:cs typeface="Times New Roman" panose="02020603050405020304" pitchFamily="18" charset="0"/>
              </a:rPr>
              <a:t>*</a:t>
            </a:r>
            <a:r>
              <a:rPr lang="en-US" sz="3200" b="1" u="sng" dirty="0">
                <a:latin typeface="Times New Roman" panose="02020603050405020304" pitchFamily="18" charset="0"/>
                <a:cs typeface="Times New Roman" panose="02020603050405020304" pitchFamily="18" charset="0"/>
              </a:rPr>
              <a:t>Lưu ý</a:t>
            </a:r>
            <a:r>
              <a:rPr lang="en-US" sz="3200" dirty="0">
                <a:latin typeface="Times New Roman" panose="02020603050405020304" pitchFamily="18" charset="0"/>
                <a:cs typeface="Times New Roman" panose="02020603050405020304" pitchFamily="18" charset="0"/>
              </a:rPr>
              <a:t>.</a:t>
            </a:r>
          </a:p>
          <a:p>
            <a:r>
              <a:rPr lang="en-US" sz="3200" b="1" dirty="0">
                <a:solidFill>
                  <a:srgbClr val="7030A0"/>
                </a:solidFill>
                <a:latin typeface="Times New Roman" panose="02020603050405020304" pitchFamily="18" charset="0"/>
                <a:cs typeface="Times New Roman" panose="02020603050405020304" pitchFamily="18" charset="0"/>
              </a:rPr>
              <a:t>GV tự xây dựng các tiêu chí phù hợp với từng HS, từng lớp mình dạy.</a:t>
            </a:r>
          </a:p>
          <a:p>
            <a:br>
              <a:rPr lang="en-US" sz="3200" b="1" dirty="0">
                <a:latin typeface="Times New Roman" pitchFamily="18" charset="0"/>
                <a:cs typeface="Times New Roman" pitchFamily="18" charset="0"/>
              </a:rPr>
            </a:br>
            <a:endParaRPr lang="en-US" sz="3200" dirty="0"/>
          </a:p>
        </p:txBody>
      </p:sp>
    </p:spTree>
    <p:extLst>
      <p:ext uri="{BB962C8B-B14F-4D97-AF65-F5344CB8AC3E}">
        <p14:creationId xmlns:p14="http://schemas.microsoft.com/office/powerpoint/2010/main" val="16375107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F3BF75-90EA-4F22-BD85-EE7B410DC9DD}"/>
              </a:ext>
            </a:extLst>
          </p:cNvPr>
          <p:cNvSpPr/>
          <p:nvPr/>
        </p:nvSpPr>
        <p:spPr>
          <a:xfrm>
            <a:off x="1115504" y="327529"/>
            <a:ext cx="8211704" cy="584775"/>
          </a:xfrm>
          <a:prstGeom prst="rect">
            <a:avLst/>
          </a:prstGeom>
        </p:spPr>
        <p:txBody>
          <a:bodyPr wrap="square">
            <a:spAutoFit/>
          </a:bodyPr>
          <a:lstStyle/>
          <a:p>
            <a:r>
              <a:rPr lang="en-US" sz="3200" b="1" dirty="0">
                <a:solidFill>
                  <a:srgbClr val="C00000"/>
                </a:solidFill>
                <a:latin typeface="Times New Roman" pitchFamily="18" charset="0"/>
                <a:cs typeface="Times New Roman" pitchFamily="18" charset="0"/>
              </a:rPr>
              <a:t>V</a:t>
            </a:r>
            <a:r>
              <a:rPr lang="vi-VN" sz="3200" b="1" dirty="0">
                <a:solidFill>
                  <a:srgbClr val="C00000"/>
                </a:solidFill>
                <a:latin typeface="Times New Roman" pitchFamily="18" charset="0"/>
                <a:cs typeface="Times New Roman" pitchFamily="18" charset="0"/>
              </a:rPr>
              <a:t>í</a:t>
            </a:r>
            <a:r>
              <a:rPr lang="en-US" sz="3200" b="1" dirty="0">
                <a:solidFill>
                  <a:srgbClr val="C00000"/>
                </a:solidFill>
                <a:latin typeface="Times New Roman" pitchFamily="18" charset="0"/>
                <a:cs typeface="Times New Roman" pitchFamily="18" charset="0"/>
              </a:rPr>
              <a:t> dụ. </a:t>
            </a:r>
            <a:r>
              <a:rPr lang="en-US" sz="3200" b="1" dirty="0">
                <a:latin typeface="Times New Roman" pitchFamily="18" charset="0"/>
                <a:cs typeface="Times New Roman" pitchFamily="18" charset="0"/>
              </a:rPr>
              <a:t>Rubrics đánh giá các câu hỏi, yêu cầu.</a:t>
            </a:r>
            <a:endParaRPr lang="en-US" sz="3200" dirty="0"/>
          </a:p>
        </p:txBody>
      </p:sp>
      <p:graphicFrame>
        <p:nvGraphicFramePr>
          <p:cNvPr id="3" name="Table 2">
            <a:extLst>
              <a:ext uri="{FF2B5EF4-FFF2-40B4-BE49-F238E27FC236}">
                <a16:creationId xmlns:a16="http://schemas.microsoft.com/office/drawing/2014/main" id="{ABB0AAE4-CA8A-4733-B753-D81306494D15}"/>
              </a:ext>
            </a:extLst>
          </p:cNvPr>
          <p:cNvGraphicFramePr>
            <a:graphicFrameLocks noGrp="1"/>
          </p:cNvGraphicFramePr>
          <p:nvPr>
            <p:extLst>
              <p:ext uri="{D42A27DB-BD31-4B8C-83A1-F6EECF244321}">
                <p14:modId xmlns:p14="http://schemas.microsoft.com/office/powerpoint/2010/main" val="931774881"/>
              </p:ext>
            </p:extLst>
          </p:nvPr>
        </p:nvGraphicFramePr>
        <p:xfrm>
          <a:off x="1115504" y="912304"/>
          <a:ext cx="10135592" cy="5821680"/>
        </p:xfrm>
        <a:graphic>
          <a:graphicData uri="http://schemas.openxmlformats.org/drawingml/2006/table">
            <a:tbl>
              <a:tblPr firstRow="1" bandRow="1">
                <a:tableStyleId>{5C22544A-7EE6-4342-B048-85BDC9FD1C3A}</a:tableStyleId>
              </a:tblPr>
              <a:tblGrid>
                <a:gridCol w="2093800">
                  <a:extLst>
                    <a:ext uri="{9D8B030D-6E8A-4147-A177-3AD203B41FA5}">
                      <a16:colId xmlns:a16="http://schemas.microsoft.com/office/drawing/2014/main" val="1019325228"/>
                    </a:ext>
                  </a:extLst>
                </a:gridCol>
                <a:gridCol w="1560349">
                  <a:extLst>
                    <a:ext uri="{9D8B030D-6E8A-4147-A177-3AD203B41FA5}">
                      <a16:colId xmlns:a16="http://schemas.microsoft.com/office/drawing/2014/main" val="3297972810"/>
                    </a:ext>
                  </a:extLst>
                </a:gridCol>
                <a:gridCol w="1581900">
                  <a:extLst>
                    <a:ext uri="{9D8B030D-6E8A-4147-A177-3AD203B41FA5}">
                      <a16:colId xmlns:a16="http://schemas.microsoft.com/office/drawing/2014/main" val="3145820702"/>
                    </a:ext>
                  </a:extLst>
                </a:gridCol>
                <a:gridCol w="1547933">
                  <a:extLst>
                    <a:ext uri="{9D8B030D-6E8A-4147-A177-3AD203B41FA5}">
                      <a16:colId xmlns:a16="http://schemas.microsoft.com/office/drawing/2014/main" val="2027655771"/>
                    </a:ext>
                  </a:extLst>
                </a:gridCol>
                <a:gridCol w="1642154">
                  <a:extLst>
                    <a:ext uri="{9D8B030D-6E8A-4147-A177-3AD203B41FA5}">
                      <a16:colId xmlns:a16="http://schemas.microsoft.com/office/drawing/2014/main" val="1288726458"/>
                    </a:ext>
                  </a:extLst>
                </a:gridCol>
                <a:gridCol w="1709456">
                  <a:extLst>
                    <a:ext uri="{9D8B030D-6E8A-4147-A177-3AD203B41FA5}">
                      <a16:colId xmlns:a16="http://schemas.microsoft.com/office/drawing/2014/main" val="548705063"/>
                    </a:ext>
                  </a:extLst>
                </a:gridCol>
              </a:tblGrid>
              <a:tr h="926760">
                <a:tc>
                  <a:txBody>
                    <a:bodyPr/>
                    <a:lstStyle/>
                    <a:p>
                      <a:r>
                        <a:rPr lang="en-US" dirty="0"/>
                        <a:t>   </a:t>
                      </a:r>
                      <a:r>
                        <a:rPr lang="en-US" sz="2400" dirty="0">
                          <a:latin typeface="Times New Roman" panose="02020603050405020304" pitchFamily="18" charset="0"/>
                          <a:cs typeface="Times New Roman" panose="02020603050405020304" pitchFamily="18" charset="0"/>
                        </a:rPr>
                        <a:t>Mức</a:t>
                      </a:r>
                      <a:r>
                        <a:rPr lang="en-US" sz="2400" baseline="0" dirty="0">
                          <a:latin typeface="Times New Roman" panose="02020603050405020304" pitchFamily="18" charset="0"/>
                          <a:cs typeface="Times New Roman" panose="02020603050405020304" pitchFamily="18" charset="0"/>
                        </a:rPr>
                        <a:t> độ</a:t>
                      </a:r>
                    </a:p>
                    <a:p>
                      <a:endParaRPr lang="en-US" sz="2400" baseline="0" dirty="0">
                        <a:latin typeface="Times New Roman" panose="02020603050405020304" pitchFamily="18" charset="0"/>
                        <a:cs typeface="Times New Roman" panose="02020603050405020304" pitchFamily="18" charset="0"/>
                      </a:endParaRPr>
                    </a:p>
                    <a:p>
                      <a:r>
                        <a:rPr lang="en-US" sz="2400" baseline="0" dirty="0">
                          <a:latin typeface="Times New Roman" panose="02020603050405020304" pitchFamily="18" charset="0"/>
                          <a:cs typeface="Times New Roman" panose="02020603050405020304" pitchFamily="18" charset="0"/>
                        </a:rPr>
                        <a:t>Tiêu chí</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a:t>  </a:t>
                      </a:r>
                      <a:r>
                        <a:rPr lang="en-US" sz="2400" dirty="0">
                          <a:latin typeface="Times New Roman" panose="02020603050405020304" pitchFamily="18" charset="0"/>
                          <a:cs typeface="Times New Roman" panose="02020603050405020304" pitchFamily="18" charset="0"/>
                        </a:rPr>
                        <a:t>Mức</a:t>
                      </a:r>
                      <a:r>
                        <a:rPr lang="en-US" sz="2400" baseline="0" dirty="0">
                          <a:latin typeface="Times New Roman" panose="02020603050405020304" pitchFamily="18" charset="0"/>
                          <a:cs typeface="Times New Roman" panose="02020603050405020304" pitchFamily="18" charset="0"/>
                        </a:rPr>
                        <a:t> 1</a:t>
                      </a:r>
                    </a:p>
                    <a:p>
                      <a:pPr algn="ctr"/>
                      <a:r>
                        <a:rPr lang="en-US" sz="2400" baseline="0" dirty="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a:txBody>
                  <a:tcPr/>
                </a:tc>
                <a:tc>
                  <a:txBody>
                    <a:bodyPr/>
                    <a:lstStyle/>
                    <a:p>
                      <a:pPr algn="ctr"/>
                      <a:r>
                        <a:rPr lang="en-US" sz="2400" dirty="0">
                          <a:latin typeface="Times New Roman" panose="02020603050405020304" pitchFamily="18" charset="0"/>
                          <a:cs typeface="Times New Roman" panose="02020603050405020304" pitchFamily="18" charset="0"/>
                        </a:rPr>
                        <a:t> Mức</a:t>
                      </a:r>
                      <a:r>
                        <a:rPr lang="en-US" sz="2400" baseline="0" dirty="0">
                          <a:latin typeface="Times New Roman" panose="02020603050405020304" pitchFamily="18" charset="0"/>
                          <a:cs typeface="Times New Roman" panose="02020603050405020304" pitchFamily="18" charset="0"/>
                        </a:rPr>
                        <a:t> 2</a:t>
                      </a:r>
                    </a:p>
                    <a:p>
                      <a:pPr algn="ctr"/>
                      <a:r>
                        <a:rPr lang="en-US" sz="2400" baseline="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a:latin typeface="Times New Roman" panose="02020603050405020304" pitchFamily="18" charset="0"/>
                          <a:cs typeface="Times New Roman" panose="02020603050405020304" pitchFamily="18" charset="0"/>
                        </a:rPr>
                        <a:t>Mức</a:t>
                      </a:r>
                      <a:r>
                        <a:rPr lang="en-US" sz="2400" baseline="0" dirty="0">
                          <a:latin typeface="Times New Roman" panose="02020603050405020304" pitchFamily="18" charset="0"/>
                          <a:cs typeface="Times New Roman" panose="02020603050405020304" pitchFamily="18" charset="0"/>
                        </a:rPr>
                        <a:t> 3</a:t>
                      </a:r>
                    </a:p>
                    <a:p>
                      <a:pPr algn="ctr"/>
                      <a:r>
                        <a:rPr lang="en-US" sz="2400" baseline="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a:latin typeface="Times New Roman" panose="02020603050405020304" pitchFamily="18" charset="0"/>
                          <a:cs typeface="Times New Roman" panose="02020603050405020304" pitchFamily="18" charset="0"/>
                        </a:rPr>
                        <a:t>Mức</a:t>
                      </a:r>
                      <a:r>
                        <a:rPr lang="en-US" sz="2400" baseline="0" dirty="0">
                          <a:latin typeface="Times New Roman" panose="02020603050405020304" pitchFamily="18" charset="0"/>
                          <a:cs typeface="Times New Roman" panose="02020603050405020304" pitchFamily="18" charset="0"/>
                        </a:rPr>
                        <a:t>  4</a:t>
                      </a:r>
                    </a:p>
                    <a:p>
                      <a:pPr algn="ctr"/>
                      <a:r>
                        <a:rPr lang="en-US" sz="2400" baseline="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a:latin typeface="Times New Roman" panose="02020603050405020304" pitchFamily="18" charset="0"/>
                          <a:cs typeface="Times New Roman" panose="02020603050405020304" pitchFamily="18" charset="0"/>
                        </a:rPr>
                        <a:t>Mức</a:t>
                      </a:r>
                      <a:r>
                        <a:rPr lang="en-US" sz="2400" baseline="0" dirty="0">
                          <a:latin typeface="Times New Roman" panose="02020603050405020304" pitchFamily="18" charset="0"/>
                          <a:cs typeface="Times New Roman" panose="02020603050405020304" pitchFamily="18" charset="0"/>
                        </a:rPr>
                        <a:t> 5</a:t>
                      </a:r>
                    </a:p>
                    <a:p>
                      <a:pPr algn="ctr"/>
                      <a:r>
                        <a:rPr lang="en-US" sz="2400" baseline="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96451605"/>
                  </a:ext>
                </a:extLst>
              </a:tr>
              <a:tr h="905208">
                <a:tc>
                  <a:txBody>
                    <a:bodyPr/>
                    <a:lstStyle/>
                    <a:p>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Tiêu</a:t>
                      </a:r>
                      <a:r>
                        <a:rPr lang="en-US" sz="2000" b="1" baseline="0" dirty="0">
                          <a:latin typeface="Times New Roman" panose="02020603050405020304" pitchFamily="18" charset="0"/>
                          <a:cs typeface="Times New Roman" panose="02020603050405020304" pitchFamily="18" charset="0"/>
                        </a:rPr>
                        <a:t> chí 1.</a:t>
                      </a:r>
                    </a:p>
                    <a:p>
                      <a:r>
                        <a:rPr lang="en-US" sz="2000" b="0" baseline="0" dirty="0">
                          <a:latin typeface="Times New Roman" panose="02020603050405020304" pitchFamily="18" charset="0"/>
                          <a:cs typeface="Times New Roman" panose="02020603050405020304" pitchFamily="18" charset="0"/>
                        </a:rPr>
                        <a:t>……………...</a:t>
                      </a:r>
                      <a:endParaRPr lang="en-US" sz="2000" b="0" dirty="0">
                        <a:latin typeface="Times New Roman" panose="02020603050405020304" pitchFamily="18" charset="0"/>
                        <a:cs typeface="Times New Roman" panose="02020603050405020304" pitchFamily="18" charset="0"/>
                      </a:endParaRP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pPr algn="ctr"/>
                      <a:endParaRPr lang="en-US" dirty="0"/>
                    </a:p>
                  </a:txBody>
                  <a:tcPr/>
                </a:tc>
                <a:extLst>
                  <a:ext uri="{0D108BD9-81ED-4DB2-BD59-A6C34878D82A}">
                    <a16:rowId xmlns:a16="http://schemas.microsoft.com/office/drawing/2014/main" val="3971244580"/>
                  </a:ext>
                </a:extLst>
              </a:tr>
              <a:tr h="905208">
                <a:tc>
                  <a:txBody>
                    <a:bodyPr/>
                    <a:lstStyle/>
                    <a:p>
                      <a:endParaRPr lang="en-US" sz="1800" b="1" dirty="0">
                        <a:latin typeface="Times New Roman" panose="02020603050405020304" pitchFamily="18" charset="0"/>
                        <a:cs typeface="Times New Roman" panose="02020603050405020304" pitchFamily="18" charset="0"/>
                      </a:endParaRPr>
                    </a:p>
                    <a:p>
                      <a:r>
                        <a:rPr lang="en-US" sz="1800" b="1" dirty="0">
                          <a:latin typeface="Times New Roman" panose="02020603050405020304" pitchFamily="18" charset="0"/>
                          <a:cs typeface="Times New Roman" panose="02020603050405020304" pitchFamily="18" charset="0"/>
                        </a:rPr>
                        <a:t>Tiêu</a:t>
                      </a:r>
                      <a:r>
                        <a:rPr lang="en-US" sz="1800" b="1" baseline="0" dirty="0">
                          <a:latin typeface="Times New Roman" panose="02020603050405020304" pitchFamily="18" charset="0"/>
                          <a:cs typeface="Times New Roman" panose="02020603050405020304" pitchFamily="18" charset="0"/>
                        </a:rPr>
                        <a:t> chí 2.</a:t>
                      </a:r>
                    </a:p>
                    <a:p>
                      <a:r>
                        <a:rPr lang="en-US" sz="1800" b="0" baseline="0" dirty="0">
                          <a:latin typeface="Times New Roman" panose="02020603050405020304" pitchFamily="18" charset="0"/>
                          <a:cs typeface="Times New Roman" panose="02020603050405020304" pitchFamily="18" charset="0"/>
                        </a:rPr>
                        <a:t>…………………</a:t>
                      </a:r>
                      <a:endParaRPr lang="en-US" sz="1800" b="0" dirty="0">
                        <a:latin typeface="Times New Roman" panose="02020603050405020304" pitchFamily="18" charset="0"/>
                        <a:cs typeface="Times New Roman" panose="02020603050405020304" pitchFamily="18" charset="0"/>
                      </a:endParaRPr>
                    </a:p>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378861322"/>
                  </a:ext>
                </a:extLst>
              </a:tr>
              <a:tr h="905208">
                <a:tc>
                  <a:txBody>
                    <a:bodyPr/>
                    <a:lstStyle/>
                    <a:p>
                      <a:endParaRPr lang="en-US" sz="1800" b="1" dirty="0">
                        <a:latin typeface="Times New Roman" panose="02020603050405020304" pitchFamily="18" charset="0"/>
                        <a:cs typeface="Times New Roman" panose="02020603050405020304" pitchFamily="18" charset="0"/>
                      </a:endParaRPr>
                    </a:p>
                    <a:p>
                      <a:r>
                        <a:rPr lang="en-US" sz="1800" b="1" dirty="0">
                          <a:latin typeface="Times New Roman" panose="02020603050405020304" pitchFamily="18" charset="0"/>
                          <a:cs typeface="Times New Roman" panose="02020603050405020304" pitchFamily="18" charset="0"/>
                        </a:rPr>
                        <a:t>Tiêu</a:t>
                      </a:r>
                      <a:r>
                        <a:rPr lang="en-US" sz="1800" b="1" baseline="0" dirty="0">
                          <a:latin typeface="Times New Roman" panose="02020603050405020304" pitchFamily="18" charset="0"/>
                          <a:cs typeface="Times New Roman" panose="02020603050405020304" pitchFamily="18" charset="0"/>
                        </a:rPr>
                        <a:t> chí 3.</a:t>
                      </a:r>
                    </a:p>
                    <a:p>
                      <a:r>
                        <a:rPr lang="en-US" sz="1800" b="0" baseline="0" dirty="0">
                          <a:latin typeface="Times New Roman" panose="02020603050405020304" pitchFamily="18" charset="0"/>
                          <a:cs typeface="Times New Roman" panose="02020603050405020304" pitchFamily="18" charset="0"/>
                        </a:rPr>
                        <a:t>…………………</a:t>
                      </a:r>
                      <a:endParaRPr lang="en-US" sz="1800" b="0" dirty="0">
                        <a:latin typeface="Times New Roman" panose="02020603050405020304" pitchFamily="18" charset="0"/>
                        <a:cs typeface="Times New Roman" panose="02020603050405020304" pitchFamily="18" charset="0"/>
                      </a:endParaRPr>
                    </a:p>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84610386"/>
                  </a:ext>
                </a:extLst>
              </a:tr>
              <a:tr h="905208">
                <a:tc>
                  <a:txBody>
                    <a:bodyPr/>
                    <a:lstStyle/>
                    <a:p>
                      <a:endParaRPr lang="en-US" sz="1800" b="1" dirty="0">
                        <a:latin typeface="Times New Roman" panose="02020603050405020304" pitchFamily="18" charset="0"/>
                        <a:cs typeface="Times New Roman" panose="02020603050405020304" pitchFamily="18" charset="0"/>
                      </a:endParaRPr>
                    </a:p>
                    <a:p>
                      <a:r>
                        <a:rPr lang="en-US" sz="1800" b="1" dirty="0">
                          <a:latin typeface="Times New Roman" panose="02020603050405020304" pitchFamily="18" charset="0"/>
                          <a:cs typeface="Times New Roman" panose="02020603050405020304" pitchFamily="18" charset="0"/>
                        </a:rPr>
                        <a:t>Tiêu</a:t>
                      </a:r>
                      <a:r>
                        <a:rPr lang="en-US" sz="1800" b="1" baseline="0" dirty="0">
                          <a:latin typeface="Times New Roman" panose="02020603050405020304" pitchFamily="18" charset="0"/>
                          <a:cs typeface="Times New Roman" panose="02020603050405020304" pitchFamily="18" charset="0"/>
                        </a:rPr>
                        <a:t> chí 4.</a:t>
                      </a:r>
                    </a:p>
                    <a:p>
                      <a:r>
                        <a:rPr lang="en-US" sz="1800" b="0" baseline="0" dirty="0">
                          <a:latin typeface="Times New Roman" panose="02020603050405020304" pitchFamily="18" charset="0"/>
                          <a:cs typeface="Times New Roman" panose="02020603050405020304" pitchFamily="18" charset="0"/>
                        </a:rPr>
                        <a:t>…………………</a:t>
                      </a:r>
                      <a:endParaRPr lang="en-US" sz="1800" b="0" dirty="0">
                        <a:latin typeface="Times New Roman" panose="02020603050405020304" pitchFamily="18" charset="0"/>
                        <a:cs typeface="Times New Roman" panose="02020603050405020304" pitchFamily="18" charset="0"/>
                      </a:endParaRPr>
                    </a:p>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065292820"/>
                  </a:ext>
                </a:extLst>
              </a:tr>
            </a:tbl>
          </a:graphicData>
        </a:graphic>
      </p:graphicFrame>
    </p:spTree>
    <p:extLst>
      <p:ext uri="{BB962C8B-B14F-4D97-AF65-F5344CB8AC3E}">
        <p14:creationId xmlns:p14="http://schemas.microsoft.com/office/powerpoint/2010/main" val="242023319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5C0CC784-7851-42B3-950C-99FEBD75E30B}"/>
              </a:ext>
            </a:extLst>
          </p:cNvPr>
          <p:cNvSpPr txBox="1">
            <a:spLocks/>
          </p:cNvSpPr>
          <p:nvPr/>
        </p:nvSpPr>
        <p:spPr>
          <a:xfrm>
            <a:off x="383020" y="222563"/>
            <a:ext cx="8042276" cy="2031325"/>
          </a:xfrm>
          <a:prstGeom prst="rect">
            <a:avLst/>
          </a:prstGeom>
          <a:noFill/>
        </p:spPr>
        <p:txBody>
          <a:bodyPr vert="horz" wrap="square" lIns="91440" tIns="45720" rIns="91440" bIns="45720" rtlCol="0" anchor="b" anchorCtr="0">
            <a:spAutoFit/>
          </a:bodyPr>
          <a:lstStyle>
            <a:lvl1pPr algn="ctr" defTabSz="914400" rtl="0" eaLnBrk="1" latinLnBrk="0" hangingPunct="1">
              <a:lnSpc>
                <a:spcPct val="90000"/>
              </a:lnSpc>
              <a:spcBef>
                <a:spcPct val="0"/>
              </a:spcBef>
              <a:buNone/>
              <a:defRPr sz="4600" kern="1200">
                <a:solidFill>
                  <a:schemeClr val="accent1"/>
                </a:solidFill>
                <a:latin typeface="+mj-lt"/>
                <a:ea typeface="+mj-ea"/>
                <a:cs typeface="+mj-cs"/>
              </a:defRPr>
            </a:lvl1pPr>
          </a:lstStyle>
          <a:p>
            <a:br>
              <a:rPr lang="en-US" sz="2800" b="1" dirty="0">
                <a:solidFill>
                  <a:schemeClr val="tx1"/>
                </a:solidFill>
                <a:latin typeface="Times New Roman" pitchFamily="18" charset="0"/>
                <a:cs typeface="Times New Roman" pitchFamily="18" charset="0"/>
              </a:rPr>
            </a:br>
            <a:r>
              <a:rPr lang="en-US" sz="2800" b="1" dirty="0">
                <a:solidFill>
                  <a:schemeClr val="tx1"/>
                </a:solidFill>
                <a:latin typeface="Times New Roman" pitchFamily="18" charset="0"/>
                <a:cs typeface="Times New Roman" pitchFamily="18" charset="0"/>
              </a:rPr>
              <a:t>ĐÁNH GIÁ THƯỜNG XUYÊN </a:t>
            </a:r>
            <a:br>
              <a:rPr lang="en-US" sz="2800" b="1" dirty="0">
                <a:solidFill>
                  <a:schemeClr val="tx1"/>
                </a:solidFill>
                <a:latin typeface="Times New Roman" pitchFamily="18" charset="0"/>
                <a:cs typeface="Times New Roman" pitchFamily="18" charset="0"/>
              </a:rPr>
            </a:br>
            <a:r>
              <a:rPr lang="en-US" sz="2800" b="1" dirty="0" err="1">
                <a:solidFill>
                  <a:schemeClr val="tx1"/>
                </a:solidFill>
                <a:latin typeface="Times New Roman" pitchFamily="18" charset="0"/>
                <a:cs typeface="Times New Roman" pitchFamily="18" charset="0"/>
              </a:rPr>
              <a:t>Hoạt</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động</a:t>
            </a:r>
            <a:r>
              <a:rPr lang="en-US" sz="2800" b="1" dirty="0">
                <a:solidFill>
                  <a:schemeClr val="tx1"/>
                </a:solidFill>
                <a:latin typeface="Times New Roman" pitchFamily="18" charset="0"/>
                <a:cs typeface="Times New Roman" pitchFamily="18" charset="0"/>
              </a:rPr>
              <a:t> </a:t>
            </a:r>
            <a:r>
              <a:rPr lang="en-US" sz="2800" b="1" dirty="0">
                <a:solidFill>
                  <a:srgbClr val="FF0000"/>
                </a:solidFill>
                <a:latin typeface="Times New Roman" pitchFamily="18" charset="0"/>
                <a:cs typeface="Times New Roman" pitchFamily="18" charset="0"/>
              </a:rPr>
              <a:t>ĐỌC HIỂU VĂN BẢN </a:t>
            </a:r>
            <a:br>
              <a:rPr lang="en-US" sz="2800" b="1" dirty="0">
                <a:solidFill>
                  <a:srgbClr val="FF0000"/>
                </a:solidFill>
                <a:latin typeface="Times New Roman" pitchFamily="18" charset="0"/>
                <a:cs typeface="Times New Roman" pitchFamily="18" charset="0"/>
              </a:rPr>
            </a:br>
            <a:r>
              <a:rPr lang="en-US" sz="2800" b="1" dirty="0" err="1">
                <a:solidFill>
                  <a:schemeClr val="tx1"/>
                </a:solidFill>
                <a:latin typeface="Times New Roman" pitchFamily="18" charset="0"/>
                <a:cs typeface="Times New Roman" pitchFamily="18" charset="0"/>
              </a:rPr>
              <a:t>và</a:t>
            </a:r>
            <a:r>
              <a:rPr lang="en-US" sz="2800" b="1" dirty="0">
                <a:solidFill>
                  <a:schemeClr val="tx1"/>
                </a:solidFill>
                <a:latin typeface="Times New Roman" pitchFamily="18" charset="0"/>
                <a:cs typeface="Times New Roman" pitchFamily="18" charset="0"/>
              </a:rPr>
              <a:t> </a:t>
            </a:r>
            <a:r>
              <a:rPr lang="en-US" sz="2800" b="1" dirty="0">
                <a:solidFill>
                  <a:srgbClr val="FF0000"/>
                </a:solidFill>
                <a:latin typeface="Times New Roman" pitchFamily="18" charset="0"/>
                <a:cs typeface="Times New Roman" pitchFamily="18" charset="0"/>
              </a:rPr>
              <a:t>THỰC HÀNH TI</a:t>
            </a:r>
            <a:r>
              <a:rPr lang="vi-VN" sz="2800" b="1" dirty="0">
                <a:solidFill>
                  <a:srgbClr val="FF0000"/>
                </a:solidFill>
                <a:latin typeface="Times New Roman" pitchFamily="18" charset="0"/>
                <a:cs typeface="Times New Roman" pitchFamily="18" charset="0"/>
              </a:rPr>
              <a:t>Ế</a:t>
            </a:r>
            <a:r>
              <a:rPr lang="en-US" sz="2800" b="1" dirty="0">
                <a:solidFill>
                  <a:srgbClr val="FF0000"/>
                </a:solidFill>
                <a:latin typeface="Times New Roman" pitchFamily="18" charset="0"/>
                <a:cs typeface="Times New Roman" pitchFamily="18" charset="0"/>
              </a:rPr>
              <a:t>NG VIỆT</a:t>
            </a:r>
            <a:br>
              <a:rPr lang="en-US" sz="2800" b="1" dirty="0">
                <a:solidFill>
                  <a:srgbClr val="FF0000"/>
                </a:solidFill>
                <a:latin typeface="Times New Roman" pitchFamily="18" charset="0"/>
                <a:cs typeface="Times New Roman" pitchFamily="18" charset="0"/>
              </a:rPr>
            </a:br>
            <a:endParaRPr lang="en-US" sz="2800" b="1" dirty="0">
              <a:solidFill>
                <a:srgbClr val="FF0000"/>
              </a:solidFill>
              <a:latin typeface="Times New Roman" pitchFamily="18" charset="0"/>
              <a:cs typeface="Times New Roman" pitchFamily="18" charset="0"/>
            </a:endParaRPr>
          </a:p>
        </p:txBody>
      </p:sp>
      <p:sp>
        <p:nvSpPr>
          <p:cNvPr id="3" name="Rectangle 2">
            <a:extLst>
              <a:ext uri="{FF2B5EF4-FFF2-40B4-BE49-F238E27FC236}">
                <a16:creationId xmlns:a16="http://schemas.microsoft.com/office/drawing/2014/main" id="{D5C418B8-EF7C-4655-B090-0E88BA125A0C}"/>
              </a:ext>
            </a:extLst>
          </p:cNvPr>
          <p:cNvSpPr/>
          <p:nvPr/>
        </p:nvSpPr>
        <p:spPr>
          <a:xfrm>
            <a:off x="161348" y="1928198"/>
            <a:ext cx="8691707" cy="3539430"/>
          </a:xfrm>
          <a:prstGeom prst="rect">
            <a:avLst/>
          </a:prstGeom>
        </p:spPr>
        <p:txBody>
          <a:bodyPr wrap="square">
            <a:spAutoFit/>
          </a:bodyPr>
          <a:lstStyle/>
          <a:p>
            <a:r>
              <a:rPr lang="en-US" sz="3200" b="1" dirty="0">
                <a:solidFill>
                  <a:srgbClr val="C00000"/>
                </a:solidFill>
                <a:latin typeface="Times New Roman" pitchFamily="18" charset="0"/>
                <a:cs typeface="Times New Roman" pitchFamily="18" charset="0"/>
              </a:rPr>
              <a:t>3/ Đánh giá qua kiểm tra viết</a:t>
            </a:r>
            <a:r>
              <a:rPr lang="en-US" sz="3200" b="1" dirty="0">
                <a:latin typeface="Times New Roman" pitchFamily="18" charset="0"/>
                <a:cs typeface="Times New Roman" pitchFamily="18" charset="0"/>
              </a:rPr>
              <a:t>.</a:t>
            </a:r>
          </a:p>
          <a:p>
            <a:pPr marL="457200" indent="-457200">
              <a:buFontTx/>
              <a:buChar char="-"/>
            </a:pPr>
            <a:r>
              <a:rPr lang="en-US" sz="3200" b="1" dirty="0">
                <a:latin typeface="Times New Roman" pitchFamily="18" charset="0"/>
                <a:cs typeface="Times New Roman" pitchFamily="18" charset="0"/>
              </a:rPr>
              <a:t>Hình thức: phiếu học tập, </a:t>
            </a:r>
            <a:r>
              <a:rPr lang="en-US" sz="3200" b="1" dirty="0">
                <a:solidFill>
                  <a:srgbClr val="00B050"/>
                </a:solidFill>
                <a:latin typeface="Times New Roman" pitchFamily="18" charset="0"/>
                <a:cs typeface="Times New Roman" pitchFamily="18" charset="0"/>
              </a:rPr>
              <a:t>bài tập (kể cả bài  tập tóm tắt văn bản), </a:t>
            </a:r>
            <a:r>
              <a:rPr lang="en-US" sz="3200" b="1" dirty="0">
                <a:latin typeface="Times New Roman" pitchFamily="18" charset="0"/>
                <a:cs typeface="Times New Roman" pitchFamily="18" charset="0"/>
              </a:rPr>
              <a:t>đề kiểm tra…</a:t>
            </a:r>
          </a:p>
          <a:p>
            <a:r>
              <a:rPr lang="en-US" sz="3200" b="1" dirty="0">
                <a:latin typeface="Times New Roman" pitchFamily="18" charset="0"/>
                <a:cs typeface="Times New Roman" pitchFamily="18" charset="0"/>
              </a:rPr>
              <a:t>- Công cụ đánh giá: rubrics</a:t>
            </a:r>
          </a:p>
          <a:p>
            <a:r>
              <a:rPr lang="en-US" sz="3200" dirty="0">
                <a:latin typeface="Times New Roman" panose="02020603050405020304" pitchFamily="18" charset="0"/>
                <a:cs typeface="Times New Roman" panose="02020603050405020304" pitchFamily="18" charset="0"/>
              </a:rPr>
              <a:t>*</a:t>
            </a:r>
            <a:r>
              <a:rPr lang="en-US" sz="3200" b="1" u="sng" dirty="0">
                <a:latin typeface="Times New Roman" panose="02020603050405020304" pitchFamily="18" charset="0"/>
                <a:cs typeface="Times New Roman" panose="02020603050405020304" pitchFamily="18" charset="0"/>
              </a:rPr>
              <a:t>Lưu ý</a:t>
            </a:r>
            <a:r>
              <a:rPr lang="en-US" sz="3200" dirty="0">
                <a:latin typeface="Times New Roman" panose="02020603050405020304" pitchFamily="18" charset="0"/>
                <a:cs typeface="Times New Roman" panose="02020603050405020304" pitchFamily="18" charset="0"/>
              </a:rPr>
              <a:t>. Khi đánh giá yêu cầu tóm tắt văn bản,</a:t>
            </a:r>
          </a:p>
          <a:p>
            <a:r>
              <a:rPr lang="en-US" sz="3200" b="1" dirty="0">
                <a:solidFill>
                  <a:srgbClr val="7030A0"/>
                </a:solidFill>
                <a:latin typeface="Times New Roman" panose="02020603050405020304" pitchFamily="18" charset="0"/>
                <a:cs typeface="Times New Roman" panose="02020603050405020304" pitchFamily="18" charset="0"/>
              </a:rPr>
              <a:t>GV sử dụng </a:t>
            </a:r>
            <a:r>
              <a:rPr lang="en-US" sz="3200" b="1" dirty="0">
                <a:solidFill>
                  <a:srgbClr val="002060"/>
                </a:solidFill>
                <a:latin typeface="Times New Roman" panose="02020603050405020304" pitchFamily="18" charset="0"/>
                <a:cs typeface="Times New Roman" panose="02020603050405020304" pitchFamily="18" charset="0"/>
              </a:rPr>
              <a:t>bảng kiểm </a:t>
            </a:r>
            <a:r>
              <a:rPr lang="en-US" sz="3200" b="1" dirty="0">
                <a:solidFill>
                  <a:srgbClr val="7030A0"/>
                </a:solidFill>
                <a:latin typeface="Times New Roman" panose="02020603050405020304" pitchFamily="18" charset="0"/>
                <a:cs typeface="Times New Roman" panose="02020603050405020304" pitchFamily="18" charset="0"/>
              </a:rPr>
              <a:t>kèm theo </a:t>
            </a:r>
            <a:r>
              <a:rPr lang="en-US" sz="3200" b="1" dirty="0">
                <a:solidFill>
                  <a:srgbClr val="002060"/>
                </a:solidFill>
                <a:latin typeface="Times New Roman" pitchFamily="18" charset="0"/>
                <a:cs typeface="Times New Roman" pitchFamily="18" charset="0"/>
              </a:rPr>
              <a:t>rubrics</a:t>
            </a:r>
          </a:p>
          <a:p>
            <a:endParaRPr lang="en-US" sz="32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421269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6393A2-57D1-4587-85C0-E50996027338}"/>
              </a:ext>
            </a:extLst>
          </p:cNvPr>
          <p:cNvSpPr txBox="1"/>
          <p:nvPr/>
        </p:nvSpPr>
        <p:spPr>
          <a:xfrm>
            <a:off x="1233498" y="230740"/>
            <a:ext cx="10269683"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Ví dụ. Bảng kiểm, rubric đánh giá hoạt động tóm tắt văn bản</a:t>
            </a:r>
          </a:p>
        </p:txBody>
      </p:sp>
      <p:graphicFrame>
        <p:nvGraphicFramePr>
          <p:cNvPr id="3" name="Table 2">
            <a:extLst>
              <a:ext uri="{FF2B5EF4-FFF2-40B4-BE49-F238E27FC236}">
                <a16:creationId xmlns:a16="http://schemas.microsoft.com/office/drawing/2014/main" id="{2EC14091-0FA1-46C3-BF44-98103F4CE0D0}"/>
              </a:ext>
            </a:extLst>
          </p:cNvPr>
          <p:cNvGraphicFramePr>
            <a:graphicFrameLocks noGrp="1"/>
          </p:cNvGraphicFramePr>
          <p:nvPr>
            <p:extLst>
              <p:ext uri="{D42A27DB-BD31-4B8C-83A1-F6EECF244321}">
                <p14:modId xmlns:p14="http://schemas.microsoft.com/office/powerpoint/2010/main" val="3268475638"/>
              </p:ext>
            </p:extLst>
          </p:nvPr>
        </p:nvGraphicFramePr>
        <p:xfrm>
          <a:off x="982884" y="757535"/>
          <a:ext cx="5113116" cy="5713824"/>
        </p:xfrm>
        <a:graphic>
          <a:graphicData uri="http://schemas.openxmlformats.org/drawingml/2006/table">
            <a:tbl>
              <a:tblPr firstRow="1" firstCol="1" bandRow="1">
                <a:tableStyleId>{5C22544A-7EE6-4342-B048-85BDC9FD1C3A}</a:tableStyleId>
              </a:tblPr>
              <a:tblGrid>
                <a:gridCol w="567949">
                  <a:extLst>
                    <a:ext uri="{9D8B030D-6E8A-4147-A177-3AD203B41FA5}">
                      <a16:colId xmlns:a16="http://schemas.microsoft.com/office/drawing/2014/main" val="779124252"/>
                    </a:ext>
                  </a:extLst>
                </a:gridCol>
                <a:gridCol w="1706187">
                  <a:extLst>
                    <a:ext uri="{9D8B030D-6E8A-4147-A177-3AD203B41FA5}">
                      <a16:colId xmlns:a16="http://schemas.microsoft.com/office/drawing/2014/main" val="2917488188"/>
                    </a:ext>
                  </a:extLst>
                </a:gridCol>
                <a:gridCol w="1427342">
                  <a:extLst>
                    <a:ext uri="{9D8B030D-6E8A-4147-A177-3AD203B41FA5}">
                      <a16:colId xmlns:a16="http://schemas.microsoft.com/office/drawing/2014/main" val="1641279165"/>
                    </a:ext>
                  </a:extLst>
                </a:gridCol>
                <a:gridCol w="1411638">
                  <a:extLst>
                    <a:ext uri="{9D8B030D-6E8A-4147-A177-3AD203B41FA5}">
                      <a16:colId xmlns:a16="http://schemas.microsoft.com/office/drawing/2014/main" val="1355894250"/>
                    </a:ext>
                  </a:extLst>
                </a:gridCol>
              </a:tblGrid>
              <a:tr h="563278">
                <a:tc>
                  <a:txBody>
                    <a:bodyPr/>
                    <a:lstStyle/>
                    <a:p>
                      <a:pPr algn="just">
                        <a:spcAft>
                          <a:spcPts val="0"/>
                        </a:spcAft>
                      </a:pPr>
                      <a:r>
                        <a:rPr lang="vi-VN" sz="1100">
                          <a:effectLst/>
                        </a:rPr>
                        <a:t>TT</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endParaRPr lang="en-US" sz="1200" dirty="0">
                        <a:effectLst/>
                      </a:endParaRPr>
                    </a:p>
                    <a:p>
                      <a:pPr algn="ctr">
                        <a:spcAft>
                          <a:spcPts val="0"/>
                        </a:spcAft>
                      </a:pPr>
                      <a:r>
                        <a:rPr lang="vi-VN" sz="1200" dirty="0">
                          <a:effectLst/>
                        </a:rPr>
                        <a:t>Tiêu chí</a:t>
                      </a:r>
                      <a:endParaRPr lang="en-US"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endParaRPr lang="en-US" sz="1200" dirty="0">
                        <a:effectLst/>
                      </a:endParaRPr>
                    </a:p>
                    <a:p>
                      <a:pPr algn="just">
                        <a:spcAft>
                          <a:spcPts val="0"/>
                        </a:spcAft>
                      </a:pPr>
                      <a:r>
                        <a:rPr lang="vi-VN" sz="1200" dirty="0">
                          <a:effectLst/>
                        </a:rPr>
                        <a:t>Xuất hiện</a:t>
                      </a:r>
                      <a:endParaRPr lang="en-US"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vi-VN" sz="1200" dirty="0">
                          <a:effectLst/>
                        </a:rPr>
                        <a:t>Không</a:t>
                      </a:r>
                      <a:endParaRPr lang="en-US" sz="1400" dirty="0">
                        <a:effectLst/>
                      </a:endParaRPr>
                    </a:p>
                    <a:p>
                      <a:pPr>
                        <a:spcAft>
                          <a:spcPts val="0"/>
                        </a:spcAft>
                      </a:pPr>
                      <a:r>
                        <a:rPr lang="vi-VN" sz="1200" dirty="0">
                          <a:effectLst/>
                        </a:rPr>
                        <a:t>Xuất</a:t>
                      </a:r>
                      <a:r>
                        <a:rPr lang="en-US" sz="1200" dirty="0">
                          <a:effectLst/>
                        </a:rPr>
                        <a:t> </a:t>
                      </a:r>
                      <a:r>
                        <a:rPr lang="vi-VN" sz="1200" dirty="0">
                          <a:effectLst/>
                        </a:rPr>
                        <a:t>hiện</a:t>
                      </a:r>
                      <a:endParaRPr lang="en-US" sz="1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677740102"/>
                  </a:ext>
                </a:extLst>
              </a:tr>
              <a:tr h="553515">
                <a:tc>
                  <a:txBody>
                    <a:bodyPr/>
                    <a:lstStyle/>
                    <a:p>
                      <a:pPr algn="just">
                        <a:spcAft>
                          <a:spcPts val="0"/>
                        </a:spcAft>
                      </a:pPr>
                      <a:endParaRPr lang="en-US" sz="1300" dirty="0">
                        <a:effectLst/>
                      </a:endParaRPr>
                    </a:p>
                    <a:p>
                      <a:pPr algn="just">
                        <a:spcAft>
                          <a:spcPts val="0"/>
                        </a:spcAft>
                      </a:pPr>
                      <a:r>
                        <a:rPr lang="vi-VN" sz="1300" dirty="0">
                          <a:effectLst/>
                        </a:rPr>
                        <a:t>1</a:t>
                      </a:r>
                      <a:endParaRPr lang="en-US"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l">
                        <a:spcAft>
                          <a:spcPts val="0"/>
                        </a:spcAft>
                      </a:pPr>
                      <a:r>
                        <a:rPr lang="vi-VN" sz="1300" dirty="0">
                          <a:effectLst/>
                          <a:latin typeface="Times New Roman" panose="02020603050405020304" pitchFamily="18" charset="0"/>
                          <a:cs typeface="Times New Roman" panose="02020603050405020304" pitchFamily="18" charset="0"/>
                        </a:rPr>
                        <a:t>Bản tóm tắt trung thành với văn bản gốc.</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vi-VN" sz="1300">
                          <a:effectLst/>
                        </a:rPr>
                        <a:t> </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vi-VN" sz="1300">
                          <a:effectLst/>
                        </a:rPr>
                        <a:t> </a:t>
                      </a:r>
                      <a:endParaRPr lang="en-US" sz="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06611939"/>
                  </a:ext>
                </a:extLst>
              </a:tr>
              <a:tr h="531705">
                <a:tc>
                  <a:txBody>
                    <a:bodyPr/>
                    <a:lstStyle/>
                    <a:p>
                      <a:pPr algn="just">
                        <a:spcAft>
                          <a:spcPts val="0"/>
                        </a:spcAft>
                      </a:pPr>
                      <a:endParaRPr lang="en-US" sz="1300" dirty="0">
                        <a:effectLst/>
                      </a:endParaRPr>
                    </a:p>
                    <a:p>
                      <a:pPr algn="just">
                        <a:spcAft>
                          <a:spcPts val="0"/>
                        </a:spcAft>
                      </a:pPr>
                      <a:r>
                        <a:rPr lang="vi-VN" sz="1300" dirty="0">
                          <a:effectLst/>
                        </a:rPr>
                        <a:t>2</a:t>
                      </a:r>
                      <a:endParaRPr lang="en-US"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l">
                        <a:spcAft>
                          <a:spcPts val="0"/>
                        </a:spcAft>
                      </a:pPr>
                      <a:r>
                        <a:rPr lang="vi-VN" sz="1300" dirty="0">
                          <a:effectLst/>
                          <a:latin typeface="Times New Roman" panose="02020603050405020304" pitchFamily="18" charset="0"/>
                          <a:cs typeface="Times New Roman" panose="02020603050405020304" pitchFamily="18" charset="0"/>
                        </a:rPr>
                        <a:t>Bản tóm tắt đảm bảo tính ngắn gọn.</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vi-VN" sz="1300">
                          <a:effectLst/>
                        </a:rPr>
                        <a:t> </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vi-VN" sz="1300" dirty="0">
                          <a:effectLst/>
                        </a:rPr>
                        <a:t> </a:t>
                      </a:r>
                      <a:endParaRPr lang="en-US" sz="1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276312455"/>
                  </a:ext>
                </a:extLst>
              </a:tr>
              <a:tr h="1052333">
                <a:tc>
                  <a:txBody>
                    <a:bodyPr/>
                    <a:lstStyle/>
                    <a:p>
                      <a:pPr algn="just">
                        <a:spcAft>
                          <a:spcPts val="0"/>
                        </a:spcAft>
                      </a:pPr>
                      <a:endParaRPr lang="en-US" sz="1300" dirty="0">
                        <a:effectLst/>
                      </a:endParaRPr>
                    </a:p>
                    <a:p>
                      <a:pPr algn="just">
                        <a:spcAft>
                          <a:spcPts val="0"/>
                        </a:spcAft>
                      </a:pPr>
                      <a:endParaRPr lang="en-US" sz="1300" dirty="0">
                        <a:effectLst/>
                      </a:endParaRPr>
                    </a:p>
                    <a:p>
                      <a:pPr algn="just">
                        <a:spcAft>
                          <a:spcPts val="0"/>
                        </a:spcAft>
                      </a:pPr>
                      <a:r>
                        <a:rPr lang="vi-VN" sz="1300" dirty="0">
                          <a:effectLst/>
                        </a:rPr>
                        <a:t>3</a:t>
                      </a:r>
                      <a:endParaRPr lang="en-US"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l">
                        <a:spcAft>
                          <a:spcPts val="0"/>
                        </a:spcAft>
                      </a:pPr>
                      <a:r>
                        <a:rPr lang="vi-VN" sz="1300" dirty="0">
                          <a:effectLst/>
                          <a:latin typeface="Times New Roman" panose="02020603050405020304" pitchFamily="18" charset="0"/>
                          <a:cs typeface="Times New Roman" panose="02020603050405020304" pitchFamily="18" charset="0"/>
                        </a:rPr>
                        <a:t>Bản tóm tắt tập trung làm rõ các s/việc tiêu biểu và nhân vật quan trọng.</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vi-VN" sz="1300" dirty="0">
                          <a:effectLst/>
                        </a:rPr>
                        <a:t> </a:t>
                      </a:r>
                      <a:endParaRPr lang="en-US"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vi-VN" sz="1300" dirty="0">
                          <a:effectLst/>
                        </a:rPr>
                        <a:t> </a:t>
                      </a:r>
                      <a:endParaRPr lang="en-US" sz="1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947703922"/>
                  </a:ext>
                </a:extLst>
              </a:tr>
              <a:tr h="886176">
                <a:tc>
                  <a:txBody>
                    <a:bodyPr/>
                    <a:lstStyle/>
                    <a:p>
                      <a:pPr algn="just">
                        <a:spcAft>
                          <a:spcPts val="0"/>
                        </a:spcAft>
                      </a:pPr>
                      <a:endParaRPr lang="en-US" sz="1300" dirty="0">
                        <a:effectLst/>
                      </a:endParaRPr>
                    </a:p>
                    <a:p>
                      <a:pPr algn="just">
                        <a:spcAft>
                          <a:spcPts val="0"/>
                        </a:spcAft>
                      </a:pPr>
                      <a:endParaRPr lang="en-US" sz="1300" dirty="0">
                        <a:effectLst/>
                      </a:endParaRPr>
                    </a:p>
                    <a:p>
                      <a:pPr algn="just">
                        <a:spcAft>
                          <a:spcPts val="0"/>
                        </a:spcAft>
                      </a:pPr>
                      <a:r>
                        <a:rPr lang="vi-VN" sz="1300" dirty="0">
                          <a:effectLst/>
                        </a:rPr>
                        <a:t>4</a:t>
                      </a:r>
                      <a:endParaRPr lang="en-US"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l">
                        <a:spcAft>
                          <a:spcPts val="0"/>
                        </a:spcAft>
                      </a:pPr>
                      <a:r>
                        <a:rPr lang="vi-VN" sz="1300" dirty="0">
                          <a:effectLst/>
                          <a:latin typeface="Times New Roman" panose="02020603050405020304" pitchFamily="18" charset="0"/>
                          <a:cs typeface="Times New Roman" panose="02020603050405020304" pitchFamily="18" charset="0"/>
                        </a:rPr>
                        <a:t>Bản tóm tắt đảm bảo các yêu cầu về tính liên kết của văn bản.</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vi-VN" sz="1300">
                          <a:effectLst/>
                        </a:rPr>
                        <a:t> </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vi-VN" sz="1300">
                          <a:effectLst/>
                        </a:rPr>
                        <a:t> </a:t>
                      </a:r>
                      <a:endParaRPr lang="en-US" sz="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1764072"/>
                  </a:ext>
                </a:extLst>
              </a:tr>
              <a:tr h="708939">
                <a:tc>
                  <a:txBody>
                    <a:bodyPr/>
                    <a:lstStyle/>
                    <a:p>
                      <a:pPr algn="just">
                        <a:spcAft>
                          <a:spcPts val="0"/>
                        </a:spcAft>
                      </a:pPr>
                      <a:endParaRPr lang="en-US" sz="1300" dirty="0">
                        <a:effectLst/>
                      </a:endParaRPr>
                    </a:p>
                    <a:p>
                      <a:pPr algn="just">
                        <a:spcAft>
                          <a:spcPts val="0"/>
                        </a:spcAft>
                      </a:pPr>
                      <a:r>
                        <a:rPr lang="vi-VN" sz="1300" dirty="0">
                          <a:effectLst/>
                        </a:rPr>
                        <a:t>5</a:t>
                      </a:r>
                      <a:endParaRPr lang="en-US"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l">
                        <a:spcAft>
                          <a:spcPts val="0"/>
                        </a:spcAft>
                      </a:pPr>
                      <a:r>
                        <a:rPr lang="vi-VN" sz="1300" dirty="0">
                          <a:effectLst/>
                          <a:latin typeface="Times New Roman" panose="02020603050405020304" pitchFamily="18" charset="0"/>
                          <a:cs typeface="Times New Roman" panose="02020603050405020304" pitchFamily="18" charset="0"/>
                        </a:rPr>
                        <a:t>Bản tóm tắt đảm bảo các yêu cầu về sử dụng từ ngữ.</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vi-VN" sz="1300">
                          <a:effectLst/>
                        </a:rPr>
                        <a:t> </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vi-VN" sz="1300">
                          <a:effectLst/>
                        </a:rPr>
                        <a:t> </a:t>
                      </a:r>
                      <a:endParaRPr lang="en-US" sz="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543339073"/>
                  </a:ext>
                </a:extLst>
              </a:tr>
              <a:tr h="708939">
                <a:tc>
                  <a:txBody>
                    <a:bodyPr/>
                    <a:lstStyle/>
                    <a:p>
                      <a:pPr algn="just">
                        <a:spcAft>
                          <a:spcPts val="0"/>
                        </a:spcAft>
                      </a:pPr>
                      <a:endParaRPr lang="en-US" sz="1300" dirty="0">
                        <a:effectLst/>
                      </a:endParaRPr>
                    </a:p>
                    <a:p>
                      <a:pPr algn="just">
                        <a:spcAft>
                          <a:spcPts val="0"/>
                        </a:spcAft>
                      </a:pPr>
                      <a:r>
                        <a:rPr lang="vi-VN" sz="1300" dirty="0">
                          <a:effectLst/>
                        </a:rPr>
                        <a:t>6</a:t>
                      </a:r>
                      <a:endParaRPr lang="en-US"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l">
                        <a:spcAft>
                          <a:spcPts val="0"/>
                        </a:spcAft>
                      </a:pPr>
                      <a:r>
                        <a:rPr lang="vi-VN" sz="1300" dirty="0">
                          <a:effectLst/>
                          <a:latin typeface="Times New Roman" panose="02020603050405020304" pitchFamily="18" charset="0"/>
                          <a:cs typeface="Times New Roman" panose="02020603050405020304" pitchFamily="18" charset="0"/>
                        </a:rPr>
                        <a:t>Bản tóm tắt đảm bảo các yêu cầu về ngữ pháp.</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vi-VN" sz="1300">
                          <a:effectLst/>
                        </a:rPr>
                        <a:t> </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vi-VN" sz="1300">
                          <a:effectLst/>
                        </a:rPr>
                        <a:t> </a:t>
                      </a:r>
                      <a:endParaRPr lang="en-US" sz="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788415856"/>
                  </a:ext>
                </a:extLst>
              </a:tr>
              <a:tr h="708939">
                <a:tc>
                  <a:txBody>
                    <a:bodyPr/>
                    <a:lstStyle/>
                    <a:p>
                      <a:pPr algn="just">
                        <a:spcAft>
                          <a:spcPts val="0"/>
                        </a:spcAft>
                      </a:pPr>
                      <a:endParaRPr lang="en-US" sz="1300" dirty="0">
                        <a:effectLst/>
                      </a:endParaRPr>
                    </a:p>
                    <a:p>
                      <a:pPr algn="just">
                        <a:spcAft>
                          <a:spcPts val="0"/>
                        </a:spcAft>
                      </a:pPr>
                      <a:r>
                        <a:rPr lang="vi-VN" sz="1300" dirty="0">
                          <a:effectLst/>
                        </a:rPr>
                        <a:t>7</a:t>
                      </a:r>
                      <a:endParaRPr lang="en-US"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l">
                        <a:spcAft>
                          <a:spcPts val="0"/>
                        </a:spcAft>
                      </a:pPr>
                      <a:r>
                        <a:rPr lang="vi-VN" sz="1300" dirty="0">
                          <a:effectLst/>
                          <a:latin typeface="Times New Roman" panose="02020603050405020304" pitchFamily="18" charset="0"/>
                          <a:cs typeface="Times New Roman" panose="02020603050405020304" pitchFamily="18" charset="0"/>
                        </a:rPr>
                        <a:t>Bản tóm tắt đảm bảo các yêu cầu về chuẩn chính tả.</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vi-VN" sz="1300">
                          <a:effectLst/>
                        </a:rPr>
                        <a:t> </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vi-VN" sz="1300" dirty="0">
                          <a:effectLst/>
                        </a:rPr>
                        <a:t> </a:t>
                      </a:r>
                      <a:endParaRPr lang="en-US" sz="1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424834078"/>
                  </a:ext>
                </a:extLst>
              </a:tr>
            </a:tbl>
          </a:graphicData>
        </a:graphic>
      </p:graphicFrame>
      <p:graphicFrame>
        <p:nvGraphicFramePr>
          <p:cNvPr id="4" name="Table 3">
            <a:extLst>
              <a:ext uri="{FF2B5EF4-FFF2-40B4-BE49-F238E27FC236}">
                <a16:creationId xmlns:a16="http://schemas.microsoft.com/office/drawing/2014/main" id="{7E9C6989-4AAD-48FF-8097-3A2A08738CF3}"/>
              </a:ext>
            </a:extLst>
          </p:cNvPr>
          <p:cNvGraphicFramePr>
            <a:graphicFrameLocks noGrp="1"/>
          </p:cNvGraphicFramePr>
          <p:nvPr>
            <p:extLst>
              <p:ext uri="{D42A27DB-BD31-4B8C-83A1-F6EECF244321}">
                <p14:modId xmlns:p14="http://schemas.microsoft.com/office/powerpoint/2010/main" val="13043640"/>
              </p:ext>
            </p:extLst>
          </p:nvPr>
        </p:nvGraphicFramePr>
        <p:xfrm>
          <a:off x="6368339" y="757535"/>
          <a:ext cx="5216299" cy="5713825"/>
        </p:xfrm>
        <a:graphic>
          <a:graphicData uri="http://schemas.openxmlformats.org/drawingml/2006/table">
            <a:tbl>
              <a:tblPr firstRow="1" bandRow="1">
                <a:tableStyleId>{5C22544A-7EE6-4342-B048-85BDC9FD1C3A}</a:tableStyleId>
              </a:tblPr>
              <a:tblGrid>
                <a:gridCol w="1283654">
                  <a:extLst>
                    <a:ext uri="{9D8B030D-6E8A-4147-A177-3AD203B41FA5}">
                      <a16:colId xmlns:a16="http://schemas.microsoft.com/office/drawing/2014/main" val="1019325228"/>
                    </a:ext>
                  </a:extLst>
                </a:gridCol>
                <a:gridCol w="978490">
                  <a:extLst>
                    <a:ext uri="{9D8B030D-6E8A-4147-A177-3AD203B41FA5}">
                      <a16:colId xmlns:a16="http://schemas.microsoft.com/office/drawing/2014/main" val="3297972810"/>
                    </a:ext>
                  </a:extLst>
                </a:gridCol>
                <a:gridCol w="979294">
                  <a:extLst>
                    <a:ext uri="{9D8B030D-6E8A-4147-A177-3AD203B41FA5}">
                      <a16:colId xmlns:a16="http://schemas.microsoft.com/office/drawing/2014/main" val="3145820702"/>
                    </a:ext>
                  </a:extLst>
                </a:gridCol>
                <a:gridCol w="1018832">
                  <a:extLst>
                    <a:ext uri="{9D8B030D-6E8A-4147-A177-3AD203B41FA5}">
                      <a16:colId xmlns:a16="http://schemas.microsoft.com/office/drawing/2014/main" val="2027655771"/>
                    </a:ext>
                  </a:extLst>
                </a:gridCol>
                <a:gridCol w="956029">
                  <a:extLst>
                    <a:ext uri="{9D8B030D-6E8A-4147-A177-3AD203B41FA5}">
                      <a16:colId xmlns:a16="http://schemas.microsoft.com/office/drawing/2014/main" val="1288726458"/>
                    </a:ext>
                  </a:extLst>
                </a:gridCol>
              </a:tblGrid>
              <a:tr h="681539">
                <a:tc>
                  <a:txBody>
                    <a:bodyPr/>
                    <a:lstStyle/>
                    <a:p>
                      <a:r>
                        <a:rPr lang="en-US" sz="1400" dirty="0"/>
                        <a:t>   </a:t>
                      </a:r>
                      <a:r>
                        <a:rPr lang="en-US" sz="1400" dirty="0">
                          <a:latin typeface="Times New Roman" panose="02020603050405020304" pitchFamily="18" charset="0"/>
                          <a:cs typeface="Times New Roman" panose="02020603050405020304" pitchFamily="18" charset="0"/>
                        </a:rPr>
                        <a:t>Mức</a:t>
                      </a:r>
                      <a:r>
                        <a:rPr lang="en-US" sz="1400" baseline="0" dirty="0">
                          <a:latin typeface="Times New Roman" panose="02020603050405020304" pitchFamily="18" charset="0"/>
                          <a:cs typeface="Times New Roman" panose="02020603050405020304" pitchFamily="18" charset="0"/>
                        </a:rPr>
                        <a:t> độ</a:t>
                      </a:r>
                    </a:p>
                    <a:p>
                      <a:r>
                        <a:rPr lang="en-US" sz="1400" baseline="0" dirty="0">
                          <a:latin typeface="Times New Roman" panose="02020603050405020304" pitchFamily="18" charset="0"/>
                          <a:cs typeface="Times New Roman" panose="02020603050405020304" pitchFamily="18" charset="0"/>
                        </a:rPr>
                        <a:t>Tiêu chí</a:t>
                      </a:r>
                      <a:endParaRPr lang="en-US" sz="1400" dirty="0">
                        <a:latin typeface="Times New Roman" panose="02020603050405020304" pitchFamily="18" charset="0"/>
                        <a:cs typeface="Times New Roman" panose="02020603050405020304" pitchFamily="18" charset="0"/>
                      </a:endParaRPr>
                    </a:p>
                  </a:txBody>
                  <a:tcPr/>
                </a:tc>
                <a:tc>
                  <a:txBody>
                    <a:bodyPr/>
                    <a:lstStyle/>
                    <a:p>
                      <a:pPr algn="l"/>
                      <a:r>
                        <a:rPr lang="en-US" sz="1300" dirty="0"/>
                        <a:t>  </a:t>
                      </a:r>
                      <a:r>
                        <a:rPr lang="en-US" sz="1400" dirty="0">
                          <a:latin typeface="Times New Roman" panose="02020603050405020304" pitchFamily="18" charset="0"/>
                          <a:cs typeface="Times New Roman" panose="02020603050405020304" pitchFamily="18" charset="0"/>
                        </a:rPr>
                        <a:t>Mức</a:t>
                      </a:r>
                      <a:r>
                        <a:rPr lang="en-US" sz="1400" baseline="0" dirty="0">
                          <a:latin typeface="Times New Roman" panose="02020603050405020304" pitchFamily="18" charset="0"/>
                          <a:cs typeface="Times New Roman" panose="02020603050405020304" pitchFamily="18" charset="0"/>
                        </a:rPr>
                        <a:t> 1</a:t>
                      </a:r>
                    </a:p>
                    <a:p>
                      <a:pPr algn="ctr"/>
                      <a:r>
                        <a:rPr lang="en-US" sz="1400" baseline="0" dirty="0">
                          <a:latin typeface="Times New Roman" panose="02020603050405020304" pitchFamily="18" charset="0"/>
                          <a:cs typeface="Times New Roman" panose="02020603050405020304" pitchFamily="18" charset="0"/>
                        </a:rPr>
                        <a:t>(Tốt&gt;8)</a:t>
                      </a:r>
                    </a:p>
                    <a:p>
                      <a:pPr algn="ctr"/>
                      <a:endParaRPr lang="en-US" sz="1400" baseline="0" dirty="0">
                        <a:latin typeface="Times New Roman" panose="02020603050405020304" pitchFamily="18" charset="0"/>
                        <a:cs typeface="Times New Roman" panose="02020603050405020304" pitchFamily="18" charset="0"/>
                      </a:endParaRPr>
                    </a:p>
                  </a:txBody>
                  <a:tcPr/>
                </a:tc>
                <a:tc>
                  <a:txBody>
                    <a:bodyPr/>
                    <a:lstStyle/>
                    <a:p>
                      <a:pPr algn="ctr"/>
                      <a:r>
                        <a:rPr lang="en-US" sz="1800" dirty="0">
                          <a:latin typeface="Times New Roman" panose="02020603050405020304" pitchFamily="18" charset="0"/>
                          <a:cs typeface="Times New Roman" panose="02020603050405020304" pitchFamily="18" charset="0"/>
                        </a:rPr>
                        <a:t> Mức</a:t>
                      </a:r>
                      <a:r>
                        <a:rPr lang="en-US" sz="1800" baseline="0" dirty="0">
                          <a:latin typeface="Times New Roman" panose="02020603050405020304" pitchFamily="18" charset="0"/>
                          <a:cs typeface="Times New Roman" panose="02020603050405020304" pitchFamily="18" charset="0"/>
                        </a:rPr>
                        <a:t> 2</a:t>
                      </a:r>
                    </a:p>
                    <a:p>
                      <a:pPr algn="ctr"/>
                      <a:r>
                        <a:rPr lang="en-US" sz="1200" baseline="0" dirty="0">
                          <a:latin typeface="Times New Roman" panose="02020603050405020304" pitchFamily="18" charset="0"/>
                          <a:cs typeface="Times New Roman" panose="02020603050405020304" pitchFamily="18" charset="0"/>
                        </a:rPr>
                        <a:t>(Khá&gt;6,5) </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400" dirty="0">
                          <a:latin typeface="Times New Roman" panose="02020603050405020304" pitchFamily="18" charset="0"/>
                          <a:cs typeface="Times New Roman" panose="02020603050405020304" pitchFamily="18" charset="0"/>
                        </a:rPr>
                        <a:t>Mức</a:t>
                      </a:r>
                      <a:r>
                        <a:rPr lang="en-US" sz="1400" baseline="0" dirty="0">
                          <a:latin typeface="Times New Roman" panose="02020603050405020304" pitchFamily="18" charset="0"/>
                          <a:cs typeface="Times New Roman" panose="02020603050405020304" pitchFamily="18" charset="0"/>
                        </a:rPr>
                        <a:t> 3</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aseline="0" dirty="0">
                          <a:latin typeface="Times New Roman" panose="02020603050405020304" pitchFamily="18" charset="0"/>
                          <a:cs typeface="Times New Roman" panose="02020603050405020304" pitchFamily="18" charset="0"/>
                        </a:rPr>
                        <a:t>(Đạt &gt;5) </a:t>
                      </a:r>
                      <a:endParaRPr lang="en-US" sz="1400" dirty="0">
                        <a:latin typeface="Times New Roman" panose="02020603050405020304" pitchFamily="18" charset="0"/>
                        <a:cs typeface="Times New Roman" panose="02020603050405020304" pitchFamily="18" charset="0"/>
                      </a:endParaRPr>
                    </a:p>
                    <a:p>
                      <a:pPr algn="ctr"/>
                      <a:endParaRPr lang="en-US" sz="1400" baseline="0" dirty="0">
                        <a:latin typeface="Times New Roman" panose="02020603050405020304" pitchFamily="18" charset="0"/>
                        <a:cs typeface="Times New Roman" panose="02020603050405020304" pitchFamily="18" charset="0"/>
                      </a:endParaRPr>
                    </a:p>
                  </a:txBody>
                  <a:tcPr/>
                </a:tc>
                <a:tc>
                  <a:txBody>
                    <a:bodyPr/>
                    <a:lstStyle/>
                    <a:p>
                      <a:pPr algn="l"/>
                      <a:r>
                        <a:rPr lang="en-US" sz="1400" dirty="0">
                          <a:latin typeface="Times New Roman" panose="02020603050405020304" pitchFamily="18" charset="0"/>
                          <a:cs typeface="Times New Roman" panose="02020603050405020304" pitchFamily="18" charset="0"/>
                        </a:rPr>
                        <a:t>Mức</a:t>
                      </a:r>
                      <a:r>
                        <a:rPr lang="en-US" sz="1400" baseline="0" dirty="0">
                          <a:latin typeface="Times New Roman" panose="02020603050405020304" pitchFamily="18" charset="0"/>
                          <a:cs typeface="Times New Roman" panose="02020603050405020304" pitchFamily="18" charset="0"/>
                        </a:rPr>
                        <a:t>  4</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a:latin typeface="Times New Roman" panose="02020603050405020304" pitchFamily="18" charset="0"/>
                          <a:cs typeface="Times New Roman" panose="02020603050405020304" pitchFamily="18" charset="0"/>
                        </a:rPr>
                        <a:t>(</a:t>
                      </a:r>
                      <a:r>
                        <a:rPr lang="en-US" sz="1200" baseline="0" dirty="0">
                          <a:latin typeface="Times New Roman" panose="02020603050405020304" pitchFamily="18" charset="0"/>
                          <a:cs typeface="Times New Roman" panose="02020603050405020304" pitchFamily="18" charset="0"/>
                        </a:rPr>
                        <a:t>C.Đạt&lt;5) </a:t>
                      </a:r>
                      <a:endParaRPr lang="en-US" sz="1200" dirty="0">
                        <a:latin typeface="Times New Roman" panose="02020603050405020304" pitchFamily="18" charset="0"/>
                        <a:cs typeface="Times New Roman" panose="02020603050405020304" pitchFamily="18" charset="0"/>
                      </a:endParaRPr>
                    </a:p>
                    <a:p>
                      <a:pPr algn="l"/>
                      <a:endParaRPr lang="en-US" sz="1400" baseline="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96451605"/>
                  </a:ext>
                </a:extLst>
              </a:tr>
              <a:tr h="712943">
                <a:tc>
                  <a:txBody>
                    <a:bodyPr/>
                    <a:lstStyle/>
                    <a:p>
                      <a:endParaRPr lang="en-US" sz="1400" b="1" dirty="0">
                        <a:latin typeface="Times New Roman" panose="02020603050405020304" pitchFamily="18" charset="0"/>
                        <a:cs typeface="Times New Roman" panose="02020603050405020304" pitchFamily="18" charset="0"/>
                      </a:endParaRPr>
                    </a:p>
                    <a:p>
                      <a:r>
                        <a:rPr lang="en-US" sz="1400" b="1" dirty="0">
                          <a:latin typeface="Times New Roman" panose="02020603050405020304" pitchFamily="18" charset="0"/>
                          <a:cs typeface="Times New Roman" panose="02020603050405020304" pitchFamily="18" charset="0"/>
                        </a:rPr>
                        <a:t>Tiêu</a:t>
                      </a:r>
                      <a:r>
                        <a:rPr lang="en-US" sz="1400" b="1" baseline="0" dirty="0">
                          <a:latin typeface="Times New Roman" panose="02020603050405020304" pitchFamily="18" charset="0"/>
                          <a:cs typeface="Times New Roman" panose="02020603050405020304" pitchFamily="18" charset="0"/>
                        </a:rPr>
                        <a:t> chí 1.</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971244580"/>
                  </a:ext>
                </a:extLst>
              </a:tr>
              <a:tr h="623824">
                <a:tc>
                  <a:txBody>
                    <a:bodyPr/>
                    <a:lstStyle/>
                    <a:p>
                      <a:endParaRPr lang="en-US" sz="1200" b="1" dirty="0">
                        <a:latin typeface="Times New Roman" panose="02020603050405020304" pitchFamily="18" charset="0"/>
                        <a:cs typeface="Times New Roman" panose="02020603050405020304" pitchFamily="18" charset="0"/>
                      </a:endParaRPr>
                    </a:p>
                    <a:p>
                      <a:r>
                        <a:rPr lang="en-US" sz="1200" b="1" dirty="0">
                          <a:latin typeface="Times New Roman" panose="02020603050405020304" pitchFamily="18" charset="0"/>
                          <a:cs typeface="Times New Roman" panose="02020603050405020304" pitchFamily="18" charset="0"/>
                        </a:rPr>
                        <a:t>Tiêu</a:t>
                      </a:r>
                      <a:r>
                        <a:rPr lang="en-US" sz="1200" b="1" baseline="0" dirty="0">
                          <a:latin typeface="Times New Roman" panose="02020603050405020304" pitchFamily="18" charset="0"/>
                          <a:cs typeface="Times New Roman" panose="02020603050405020304" pitchFamily="18" charset="0"/>
                        </a:rPr>
                        <a:t> chí 2</a:t>
                      </a:r>
                    </a:p>
                    <a:p>
                      <a:endParaRPr lang="en-US" sz="1200" b="0" dirty="0">
                        <a:latin typeface="Times New Roman" panose="02020603050405020304" pitchFamily="18" charset="0"/>
                        <a:cs typeface="Times New Roman" panose="02020603050405020304" pitchFamily="18" charset="0"/>
                      </a:endParaRPr>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378861322"/>
                  </a:ext>
                </a:extLst>
              </a:tr>
              <a:tr h="712943">
                <a:tc>
                  <a:txBody>
                    <a:bodyPr/>
                    <a:lstStyle/>
                    <a:p>
                      <a:endParaRPr lang="en-US" sz="1800" b="1" dirty="0">
                        <a:latin typeface="Times New Roman" panose="02020603050405020304" pitchFamily="18" charset="0"/>
                        <a:cs typeface="Times New Roman" panose="02020603050405020304" pitchFamily="18" charset="0"/>
                      </a:endParaRPr>
                    </a:p>
                    <a:p>
                      <a:r>
                        <a:rPr lang="en-US" sz="1200" b="1" dirty="0">
                          <a:latin typeface="Times New Roman" panose="02020603050405020304" pitchFamily="18" charset="0"/>
                          <a:cs typeface="Times New Roman" panose="02020603050405020304" pitchFamily="18" charset="0"/>
                        </a:rPr>
                        <a:t>Tiêu</a:t>
                      </a:r>
                      <a:r>
                        <a:rPr lang="en-US" sz="1200" b="1" baseline="0" dirty="0">
                          <a:latin typeface="Times New Roman" panose="02020603050405020304" pitchFamily="18" charset="0"/>
                          <a:cs typeface="Times New Roman" panose="02020603050405020304" pitchFamily="18" charset="0"/>
                        </a:rPr>
                        <a:t> chí 3.</a:t>
                      </a:r>
                    </a:p>
                    <a:p>
                      <a:endParaRPr lang="en-US" sz="1200" b="1" baseline="0" dirty="0">
                        <a:latin typeface="Times New Roman" panose="02020603050405020304" pitchFamily="18" charset="0"/>
                        <a:cs typeface="Times New Roman" panose="02020603050405020304" pitchFamily="18" charset="0"/>
                      </a:endParaRPr>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84610386"/>
                  </a:ext>
                </a:extLst>
              </a:tr>
              <a:tr h="7129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cs typeface="Times New Roman" panose="02020603050405020304" pitchFamily="18" charset="0"/>
                        </a:rPr>
                        <a:t>Tiêu</a:t>
                      </a:r>
                      <a:r>
                        <a:rPr lang="en-US" sz="1200" b="1" baseline="0" dirty="0">
                          <a:latin typeface="Times New Roman" panose="02020603050405020304" pitchFamily="18" charset="0"/>
                          <a:cs typeface="Times New Roman" panose="02020603050405020304" pitchFamily="18" charset="0"/>
                        </a:rPr>
                        <a:t> chí 4.</a:t>
                      </a:r>
                    </a:p>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316492106"/>
                  </a:ext>
                </a:extLst>
              </a:tr>
              <a:tr h="763081">
                <a:tc>
                  <a:txBody>
                    <a:bodyPr/>
                    <a:lstStyle/>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cs typeface="Times New Roman" panose="02020603050405020304" pitchFamily="18" charset="0"/>
                        </a:rPr>
                        <a:t>Tiêu</a:t>
                      </a:r>
                      <a:r>
                        <a:rPr lang="en-US" sz="1200" b="1" baseline="0" dirty="0">
                          <a:latin typeface="Times New Roman" panose="02020603050405020304" pitchFamily="18" charset="0"/>
                          <a:cs typeface="Times New Roman" panose="02020603050405020304" pitchFamily="18" charset="0"/>
                        </a:rPr>
                        <a:t> chí 5.</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178664102"/>
                  </a:ext>
                </a:extLst>
              </a:tr>
              <a:tr h="6238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cs typeface="Times New Roman" panose="02020603050405020304" pitchFamily="18" charset="0"/>
                        </a:rPr>
                        <a:t>Tiêu</a:t>
                      </a:r>
                      <a:r>
                        <a:rPr lang="en-US" sz="1200" b="1" baseline="0" dirty="0">
                          <a:latin typeface="Times New Roman" panose="02020603050405020304" pitchFamily="18" charset="0"/>
                          <a:cs typeface="Times New Roman" panose="02020603050405020304" pitchFamily="18" charset="0"/>
                        </a:rPr>
                        <a:t> chí 6</a:t>
                      </a:r>
                    </a:p>
                    <a:p>
                      <a:endParaRPr lang="en-US" sz="1200" dirty="0"/>
                    </a:p>
                  </a:txBody>
                  <a:tcPr/>
                </a:tc>
                <a:tc>
                  <a:txBody>
                    <a:bodyPr/>
                    <a:lstStyle/>
                    <a:p>
                      <a:endParaRPr lang="en-US" sz="1200" dirty="0"/>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725194474"/>
                  </a:ext>
                </a:extLst>
              </a:tr>
              <a:tr h="763081">
                <a:tc>
                  <a:txBody>
                    <a:bodyPr/>
                    <a:lstStyle/>
                    <a:p>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cs typeface="Times New Roman" panose="02020603050405020304" pitchFamily="18" charset="0"/>
                        </a:rPr>
                        <a:t>Tiêu</a:t>
                      </a:r>
                      <a:r>
                        <a:rPr lang="en-US" sz="1200" b="1" baseline="0" dirty="0">
                          <a:latin typeface="Times New Roman" panose="02020603050405020304" pitchFamily="18" charset="0"/>
                          <a:cs typeface="Times New Roman" panose="02020603050405020304" pitchFamily="18" charset="0"/>
                        </a:rPr>
                        <a:t> chí 7</a:t>
                      </a:r>
                    </a:p>
                  </a:txBody>
                  <a:tcPr/>
                </a:tc>
                <a:tc>
                  <a:txBody>
                    <a:bodyPr/>
                    <a:lstStyle/>
                    <a:p>
                      <a:endParaRPr lang="en-US" sz="1200" dirty="0"/>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786880151"/>
                  </a:ext>
                </a:extLst>
              </a:tr>
            </a:tbl>
          </a:graphicData>
        </a:graphic>
      </p:graphicFrame>
    </p:spTree>
    <p:extLst>
      <p:ext uri="{BB962C8B-B14F-4D97-AF65-F5344CB8AC3E}">
        <p14:creationId xmlns:p14="http://schemas.microsoft.com/office/powerpoint/2010/main" val="91897176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67B8D5-E56C-432C-82CC-8A5048029F93}"/>
              </a:ext>
            </a:extLst>
          </p:cNvPr>
          <p:cNvSpPr txBox="1"/>
          <p:nvPr/>
        </p:nvSpPr>
        <p:spPr>
          <a:xfrm>
            <a:off x="665825" y="1502229"/>
            <a:ext cx="10981678" cy="1569660"/>
          </a:xfrm>
          <a:prstGeom prst="rect">
            <a:avLst/>
          </a:prstGeom>
          <a:solidFill>
            <a:schemeClr val="accent2"/>
          </a:solidFill>
        </p:spPr>
        <p:txBody>
          <a:bodyPr wrap="square" rtlCol="0">
            <a:spAutoFit/>
          </a:bodyPr>
          <a:lstStyle/>
          <a:p>
            <a:pPr algn="ctr"/>
            <a:r>
              <a:rPr lang="en-US" sz="4800" dirty="0">
                <a:solidFill>
                  <a:schemeClr val="bg1"/>
                </a:solidFill>
                <a:latin typeface="Times New Roman" panose="02020603050405020304" pitchFamily="18" charset="0"/>
                <a:cs typeface="Times New Roman" panose="02020603050405020304" pitchFamily="18" charset="0"/>
              </a:rPr>
              <a:t>PHẦN I – ĐỔI MỚI PHƯƠNG PHÁP, </a:t>
            </a:r>
          </a:p>
          <a:p>
            <a:pPr algn="ctr"/>
            <a:r>
              <a:rPr lang="en-US" sz="4800" dirty="0">
                <a:solidFill>
                  <a:schemeClr val="bg1"/>
                </a:solidFill>
                <a:latin typeface="Times New Roman" panose="02020603050405020304" pitchFamily="18" charset="0"/>
                <a:cs typeface="Times New Roman" panose="02020603050405020304" pitchFamily="18" charset="0"/>
              </a:rPr>
              <a:t>KĨ THUẬT DẠY HỌC</a:t>
            </a:r>
          </a:p>
        </p:txBody>
      </p:sp>
      <p:pic>
        <p:nvPicPr>
          <p:cNvPr id="7" name="btnInknoeActivity">
            <a:extLst>
              <a:ext uri="{FF2B5EF4-FFF2-40B4-BE49-F238E27FC236}">
                <a16:creationId xmlns:a16="http://schemas.microsoft.com/office/drawing/2014/main" id="{F21B24CB-9E5F-47DA-AF15-2511C76ACD56}"/>
              </a:ext>
            </a:extLst>
          </p:cNvPr>
          <p:cNvPicPr>
            <a:picLocks noChangeAspect="1"/>
          </p:cNvPicPr>
          <p:nvPr>
            <p:custDataLst>
              <p:tags r:id="rId1"/>
            </p:custDataLst>
          </p:nvPr>
        </p:nvPicPr>
        <p:blipFill>
          <a:blip r:embed="rId3" r:link="rId4" cstate="print">
            <a:extLst>
              <a:ext uri="{28A0092B-C50C-407E-A947-70E740481C1C}">
                <a14:useLocalDpi xmlns:a14="http://schemas.microsoft.com/office/drawing/2010/main" val="0"/>
              </a:ext>
            </a:extLst>
          </a:blip>
          <a:stretch>
            <a:fillRect/>
          </a:stretch>
        </p:blipFill>
        <p:spPr>
          <a:xfrm>
            <a:off x="4986227" y="5429250"/>
            <a:ext cx="2219546" cy="571500"/>
          </a:xfrm>
          <a:prstGeom prst="rect">
            <a:avLst/>
          </a:prstGeom>
        </p:spPr>
      </p:pic>
    </p:spTree>
    <p:extLst>
      <p:ext uri="{BB962C8B-B14F-4D97-AF65-F5344CB8AC3E}">
        <p14:creationId xmlns:p14="http://schemas.microsoft.com/office/powerpoint/2010/main" val="7382048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536F9213-359F-4E52-AF0A-C86E1CDA557F}"/>
              </a:ext>
            </a:extLst>
          </p:cNvPr>
          <p:cNvSpPr txBox="1">
            <a:spLocks/>
          </p:cNvSpPr>
          <p:nvPr/>
        </p:nvSpPr>
        <p:spPr>
          <a:xfrm>
            <a:off x="416926" y="323468"/>
            <a:ext cx="10105299" cy="1643527"/>
          </a:xfrm>
          <a:prstGeom prst="rect">
            <a:avLst/>
          </a:prstGeom>
          <a:noFill/>
        </p:spPr>
        <p:txBody>
          <a:bodyPr vert="horz" wrap="square" lIns="91440" tIns="45720" rIns="91440" bIns="45720" rtlCol="0" anchor="b" anchorCtr="0">
            <a:spAutoFit/>
          </a:bodyPr>
          <a:lstStyle>
            <a:lvl1pPr algn="ctr" defTabSz="914400" rtl="0" eaLnBrk="1" latinLnBrk="0" hangingPunct="1">
              <a:lnSpc>
                <a:spcPct val="90000"/>
              </a:lnSpc>
              <a:spcBef>
                <a:spcPct val="0"/>
              </a:spcBef>
              <a:buNone/>
              <a:defRPr sz="4600" kern="1200">
                <a:solidFill>
                  <a:schemeClr val="accent1"/>
                </a:solidFill>
                <a:latin typeface="+mj-lt"/>
                <a:ea typeface="+mj-ea"/>
                <a:cs typeface="+mj-cs"/>
              </a:defRPr>
            </a:lvl1pPr>
          </a:lstStyle>
          <a:p>
            <a:br>
              <a:rPr lang="en-US" sz="2800" b="1" dirty="0">
                <a:solidFill>
                  <a:schemeClr val="tx1"/>
                </a:solidFill>
                <a:latin typeface="Times New Roman" pitchFamily="18" charset="0"/>
                <a:cs typeface="Times New Roman" pitchFamily="18" charset="0"/>
              </a:rPr>
            </a:br>
            <a:r>
              <a:rPr lang="en-US" sz="2800" b="1" dirty="0">
                <a:solidFill>
                  <a:schemeClr val="tx1"/>
                </a:solidFill>
                <a:latin typeface="Times New Roman" pitchFamily="18" charset="0"/>
                <a:cs typeface="Times New Roman" pitchFamily="18" charset="0"/>
              </a:rPr>
              <a:t>ĐÁNH GIÁ THƯỜNG XUYÊN </a:t>
            </a:r>
            <a:br>
              <a:rPr lang="en-US" sz="2800" b="1" dirty="0">
                <a:solidFill>
                  <a:schemeClr val="tx1"/>
                </a:solidFill>
                <a:latin typeface="Times New Roman" pitchFamily="18" charset="0"/>
                <a:cs typeface="Times New Roman" pitchFamily="18" charset="0"/>
              </a:rPr>
            </a:br>
            <a:r>
              <a:rPr lang="en-US" sz="2800" b="1" dirty="0" err="1">
                <a:solidFill>
                  <a:schemeClr val="tx1"/>
                </a:solidFill>
                <a:latin typeface="Times New Roman" pitchFamily="18" charset="0"/>
                <a:cs typeface="Times New Roman" pitchFamily="18" charset="0"/>
              </a:rPr>
              <a:t>Hoạt</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động</a:t>
            </a:r>
            <a:r>
              <a:rPr lang="en-US" sz="2800" b="1" dirty="0">
                <a:solidFill>
                  <a:schemeClr val="tx1"/>
                </a:solidFill>
                <a:latin typeface="Times New Roman" pitchFamily="18" charset="0"/>
                <a:cs typeface="Times New Roman" pitchFamily="18" charset="0"/>
              </a:rPr>
              <a:t> </a:t>
            </a:r>
            <a:r>
              <a:rPr lang="en-US" sz="2800" b="1" dirty="0">
                <a:solidFill>
                  <a:srgbClr val="FF0000"/>
                </a:solidFill>
                <a:latin typeface="Times New Roman" pitchFamily="18" charset="0"/>
                <a:cs typeface="Times New Roman" pitchFamily="18" charset="0"/>
              </a:rPr>
              <a:t>ĐỌC HIỂU VĂN BẢN </a:t>
            </a:r>
            <a:br>
              <a:rPr lang="en-US" sz="2800" b="1" dirty="0">
                <a:solidFill>
                  <a:schemeClr val="tx1"/>
                </a:solidFill>
                <a:latin typeface="Times New Roman" pitchFamily="18" charset="0"/>
                <a:cs typeface="Times New Roman" pitchFamily="18" charset="0"/>
              </a:rPr>
            </a:br>
            <a:r>
              <a:rPr lang="en-US" sz="2800" b="1" dirty="0" err="1">
                <a:solidFill>
                  <a:schemeClr val="tx1"/>
                </a:solidFill>
                <a:latin typeface="Times New Roman" pitchFamily="18" charset="0"/>
                <a:cs typeface="Times New Roman" pitchFamily="18" charset="0"/>
              </a:rPr>
              <a:t>và</a:t>
            </a:r>
            <a:r>
              <a:rPr lang="en-US" sz="2800" b="1" dirty="0">
                <a:solidFill>
                  <a:schemeClr val="tx1"/>
                </a:solidFill>
                <a:latin typeface="Times New Roman" pitchFamily="18" charset="0"/>
                <a:cs typeface="Times New Roman" pitchFamily="18" charset="0"/>
              </a:rPr>
              <a:t> </a:t>
            </a:r>
            <a:r>
              <a:rPr lang="en-US" sz="2800" b="1" dirty="0">
                <a:solidFill>
                  <a:srgbClr val="FF0000"/>
                </a:solidFill>
                <a:latin typeface="Times New Roman" pitchFamily="18" charset="0"/>
                <a:cs typeface="Times New Roman" pitchFamily="18" charset="0"/>
              </a:rPr>
              <a:t>THỰC HÀNH TI</a:t>
            </a:r>
            <a:r>
              <a:rPr lang="vi-VN" sz="2800" b="1" dirty="0">
                <a:solidFill>
                  <a:srgbClr val="FF0000"/>
                </a:solidFill>
                <a:latin typeface="Times New Roman" pitchFamily="18" charset="0"/>
                <a:cs typeface="Times New Roman" pitchFamily="18" charset="0"/>
              </a:rPr>
              <a:t>Ế</a:t>
            </a:r>
            <a:r>
              <a:rPr lang="en-US" sz="2800" b="1" dirty="0">
                <a:solidFill>
                  <a:srgbClr val="FF0000"/>
                </a:solidFill>
                <a:latin typeface="Times New Roman" pitchFamily="18" charset="0"/>
                <a:cs typeface="Times New Roman" pitchFamily="18" charset="0"/>
              </a:rPr>
              <a:t>NG VIỆT</a:t>
            </a:r>
          </a:p>
        </p:txBody>
      </p:sp>
      <p:sp>
        <p:nvSpPr>
          <p:cNvPr id="3" name="Rectangle 2">
            <a:extLst>
              <a:ext uri="{FF2B5EF4-FFF2-40B4-BE49-F238E27FC236}">
                <a16:creationId xmlns:a16="http://schemas.microsoft.com/office/drawing/2014/main" id="{79D43054-DD11-43E0-9B3A-4492FD3820C5}"/>
              </a:ext>
            </a:extLst>
          </p:cNvPr>
          <p:cNvSpPr/>
          <p:nvPr/>
        </p:nvSpPr>
        <p:spPr>
          <a:xfrm>
            <a:off x="272184" y="2150724"/>
            <a:ext cx="8982652" cy="2062103"/>
          </a:xfrm>
          <a:prstGeom prst="rect">
            <a:avLst/>
          </a:prstGeom>
        </p:spPr>
        <p:txBody>
          <a:bodyPr wrap="square">
            <a:spAutoFit/>
          </a:bodyPr>
          <a:lstStyle/>
          <a:p>
            <a:r>
              <a:rPr lang="en-US" sz="3200" b="1" dirty="0">
                <a:solidFill>
                  <a:srgbClr val="C00000"/>
                </a:solidFill>
                <a:latin typeface="Times New Roman" pitchFamily="18" charset="0"/>
                <a:cs typeface="Times New Roman" pitchFamily="18" charset="0"/>
              </a:rPr>
              <a:t>4/ Đánh giá qua hồ sơ, sản phẩm học tập</a:t>
            </a:r>
            <a:r>
              <a:rPr lang="en-US" sz="3200" b="1" dirty="0">
                <a:latin typeface="Times New Roman" pitchFamily="18" charset="0"/>
                <a:cs typeface="Times New Roman" pitchFamily="18" charset="0"/>
              </a:rPr>
              <a:t>. </a:t>
            </a:r>
          </a:p>
          <a:p>
            <a:r>
              <a:rPr lang="en-US" sz="3200" b="1" dirty="0">
                <a:latin typeface="Times New Roman" pitchFamily="18" charset="0"/>
                <a:cs typeface="Times New Roman" pitchFamily="18" charset="0"/>
              </a:rPr>
              <a:t>- Hình thức: vở ghi, các báo cáo thu hoạch,… </a:t>
            </a:r>
            <a:br>
              <a:rPr lang="en-US" sz="3200" b="1" dirty="0">
                <a:latin typeface="Times New Roman" pitchFamily="18" charset="0"/>
                <a:cs typeface="Times New Roman" pitchFamily="18" charset="0"/>
              </a:rPr>
            </a:br>
            <a:r>
              <a:rPr lang="en-US" sz="3200" b="1" dirty="0">
                <a:latin typeface="Times New Roman" pitchFamily="18" charset="0"/>
                <a:cs typeface="Times New Roman" pitchFamily="18" charset="0"/>
              </a:rPr>
              <a:t>- Công cụ đánh giá: rubrics (giống phiếu học tập, bài tập, bài kiểm tra – GV thay đổi các tiêu chí)</a:t>
            </a:r>
            <a:endParaRPr lang="en-US" sz="3200" dirty="0"/>
          </a:p>
        </p:txBody>
      </p:sp>
    </p:spTree>
    <p:extLst>
      <p:ext uri="{BB962C8B-B14F-4D97-AF65-F5344CB8AC3E}">
        <p14:creationId xmlns:p14="http://schemas.microsoft.com/office/powerpoint/2010/main" val="400140243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926BA002-FAE3-4D08-BD58-B0F3323E0FF2}"/>
              </a:ext>
            </a:extLst>
          </p:cNvPr>
          <p:cNvSpPr txBox="1">
            <a:spLocks/>
          </p:cNvSpPr>
          <p:nvPr/>
        </p:nvSpPr>
        <p:spPr>
          <a:xfrm>
            <a:off x="1726265" y="241430"/>
            <a:ext cx="8739469" cy="954107"/>
          </a:xfrm>
          <a:prstGeom prst="rect">
            <a:avLst/>
          </a:prstGeom>
          <a:noFill/>
        </p:spPr>
        <p:txBody>
          <a:bodyPr wrap="square" rtlCol="0">
            <a:sp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US" sz="2800" b="1" dirty="0">
                <a:solidFill>
                  <a:schemeClr val="tx1"/>
                </a:solidFill>
                <a:latin typeface="Times New Roman" pitchFamily="18" charset="0"/>
                <a:cs typeface="Times New Roman" pitchFamily="18" charset="0"/>
              </a:rPr>
              <a:t>ĐÁNH GIÁ THƯỜNG XUYÊN </a:t>
            </a:r>
            <a:br>
              <a:rPr lang="en-US" sz="2800" b="1" dirty="0">
                <a:solidFill>
                  <a:schemeClr val="tx1"/>
                </a:solidFill>
                <a:latin typeface="Times New Roman" pitchFamily="18" charset="0"/>
                <a:cs typeface="Times New Roman" pitchFamily="18" charset="0"/>
              </a:rPr>
            </a:br>
            <a:r>
              <a:rPr lang="en-US" sz="2800" b="1" dirty="0">
                <a:solidFill>
                  <a:schemeClr val="tx1"/>
                </a:solidFill>
                <a:latin typeface="Times New Roman" pitchFamily="18" charset="0"/>
                <a:cs typeface="Times New Roman" pitchFamily="18" charset="0"/>
              </a:rPr>
              <a:t>Hoạt động </a:t>
            </a:r>
            <a:r>
              <a:rPr lang="en-US" sz="2800" b="1" dirty="0">
                <a:solidFill>
                  <a:srgbClr val="C00000"/>
                </a:solidFill>
                <a:latin typeface="Times New Roman" pitchFamily="18" charset="0"/>
                <a:cs typeface="Times New Roman" pitchFamily="18" charset="0"/>
              </a:rPr>
              <a:t>VIẾT  (rubrics –phiếu đánh giá -KHBD)</a:t>
            </a:r>
          </a:p>
        </p:txBody>
      </p:sp>
      <p:graphicFrame>
        <p:nvGraphicFramePr>
          <p:cNvPr id="3" name="Table 2">
            <a:extLst>
              <a:ext uri="{FF2B5EF4-FFF2-40B4-BE49-F238E27FC236}">
                <a16:creationId xmlns:a16="http://schemas.microsoft.com/office/drawing/2014/main" id="{7B413F23-70FE-4C25-AC4E-4DCCB08E6354}"/>
              </a:ext>
            </a:extLst>
          </p:cNvPr>
          <p:cNvGraphicFramePr>
            <a:graphicFrameLocks noGrp="1"/>
          </p:cNvGraphicFramePr>
          <p:nvPr>
            <p:extLst>
              <p:ext uri="{D42A27DB-BD31-4B8C-83A1-F6EECF244321}">
                <p14:modId xmlns:p14="http://schemas.microsoft.com/office/powerpoint/2010/main" val="2237062655"/>
              </p:ext>
            </p:extLst>
          </p:nvPr>
        </p:nvGraphicFramePr>
        <p:xfrm>
          <a:off x="144378" y="1216522"/>
          <a:ext cx="11464526" cy="5513141"/>
        </p:xfrm>
        <a:graphic>
          <a:graphicData uri="http://schemas.openxmlformats.org/drawingml/2006/table">
            <a:tbl>
              <a:tblPr firstRow="1" bandRow="1">
                <a:tableStyleId>{5C22544A-7EE6-4342-B048-85BDC9FD1C3A}</a:tableStyleId>
              </a:tblPr>
              <a:tblGrid>
                <a:gridCol w="2395574">
                  <a:extLst>
                    <a:ext uri="{9D8B030D-6E8A-4147-A177-3AD203B41FA5}">
                      <a16:colId xmlns:a16="http://schemas.microsoft.com/office/drawing/2014/main" val="1656182769"/>
                    </a:ext>
                  </a:extLst>
                </a:gridCol>
                <a:gridCol w="1773345">
                  <a:extLst>
                    <a:ext uri="{9D8B030D-6E8A-4147-A177-3AD203B41FA5}">
                      <a16:colId xmlns:a16="http://schemas.microsoft.com/office/drawing/2014/main" val="1201648398"/>
                    </a:ext>
                  </a:extLst>
                </a:gridCol>
                <a:gridCol w="1695568">
                  <a:extLst>
                    <a:ext uri="{9D8B030D-6E8A-4147-A177-3AD203B41FA5}">
                      <a16:colId xmlns:a16="http://schemas.microsoft.com/office/drawing/2014/main" val="194022128"/>
                    </a:ext>
                  </a:extLst>
                </a:gridCol>
                <a:gridCol w="1928901">
                  <a:extLst>
                    <a:ext uri="{9D8B030D-6E8A-4147-A177-3AD203B41FA5}">
                      <a16:colId xmlns:a16="http://schemas.microsoft.com/office/drawing/2014/main" val="880199355"/>
                    </a:ext>
                  </a:extLst>
                </a:gridCol>
                <a:gridCol w="1760382">
                  <a:extLst>
                    <a:ext uri="{9D8B030D-6E8A-4147-A177-3AD203B41FA5}">
                      <a16:colId xmlns:a16="http://schemas.microsoft.com/office/drawing/2014/main" val="1189063515"/>
                    </a:ext>
                  </a:extLst>
                </a:gridCol>
                <a:gridCol w="1910756">
                  <a:extLst>
                    <a:ext uri="{9D8B030D-6E8A-4147-A177-3AD203B41FA5}">
                      <a16:colId xmlns:a16="http://schemas.microsoft.com/office/drawing/2014/main" val="75553933"/>
                    </a:ext>
                  </a:extLst>
                </a:gridCol>
              </a:tblGrid>
              <a:tr h="750428">
                <a:tc>
                  <a:txBody>
                    <a:bodyPr/>
                    <a:lstStyle/>
                    <a:p>
                      <a:pPr algn="ctr">
                        <a:spcAft>
                          <a:spcPts val="0"/>
                        </a:spcAft>
                      </a:pPr>
                      <a:r>
                        <a:rPr lang="vi-VN" sz="2000" b="1" dirty="0">
                          <a:effectLst/>
                          <a:latin typeface="Times New Roman" panose="02020603050405020304" pitchFamily="18" charset="0"/>
                          <a:ea typeface="Calibri" panose="020F0502020204030204" pitchFamily="34" charset="0"/>
                        </a:rPr>
                        <a:t>Tiêu chí </a:t>
                      </a:r>
                      <a:endParaRPr lang="en-US" sz="2000" dirty="0">
                        <a:effectLst/>
                        <a:latin typeface="Times New Roman" panose="02020603050405020304" pitchFamily="18" charset="0"/>
                        <a:ea typeface="Times New Roman" panose="02020603050405020304" pitchFamily="18" charset="0"/>
                      </a:endParaRPr>
                    </a:p>
                    <a:p>
                      <a:pPr algn="ctr">
                        <a:spcAft>
                          <a:spcPts val="0"/>
                        </a:spcAft>
                      </a:pPr>
                      <a:r>
                        <a:rPr lang="vi-VN" sz="2000" b="1" dirty="0">
                          <a:effectLst/>
                          <a:latin typeface="Times New Roman" panose="02020603050405020304" pitchFamily="18" charset="0"/>
                          <a:ea typeface="Calibri" panose="020F0502020204030204" pitchFamily="34" charset="0"/>
                        </a:rPr>
                        <a:t>đánh  giá</a:t>
                      </a:r>
                      <a:r>
                        <a:rPr lang="en-US" sz="2000" b="1" dirty="0">
                          <a:effectLst/>
                          <a:latin typeface="Times New Roman" panose="02020603050405020304" pitchFamily="18" charset="0"/>
                          <a:ea typeface="Calibri" panose="020F0502020204030204" pitchFamily="34" charset="0"/>
                        </a:rPr>
                        <a:t>/điểm</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r>
                        <a:rPr lang="vi-VN" sz="1800" b="1" kern="1200" dirty="0">
                          <a:solidFill>
                            <a:schemeClr val="lt1"/>
                          </a:solidFill>
                          <a:effectLst/>
                          <a:latin typeface="Times New Roman" panose="02020603050405020304" pitchFamily="18" charset="0"/>
                          <a:ea typeface="+mn-ea"/>
                          <a:cs typeface="Times New Roman" panose="02020603050405020304" pitchFamily="18" charset="0"/>
                        </a:rPr>
                        <a:t>Mức 5</a:t>
                      </a:r>
                      <a:endParaRPr lang="en-US" sz="1800" b="1" kern="1200" dirty="0">
                        <a:solidFill>
                          <a:schemeClr val="lt1"/>
                        </a:solidFill>
                        <a:effectLst/>
                        <a:latin typeface="Times New Roman" panose="02020603050405020304" pitchFamily="18" charset="0"/>
                        <a:ea typeface="+mn-ea"/>
                        <a:cs typeface="Times New Roman" panose="02020603050405020304" pitchFamily="18" charset="0"/>
                      </a:endParaRPr>
                    </a:p>
                    <a:p>
                      <a:pPr algn="l"/>
                      <a:r>
                        <a:rPr lang="vi-VN" sz="1800" b="1" kern="1200" dirty="0">
                          <a:solidFill>
                            <a:schemeClr val="lt1"/>
                          </a:solidFill>
                          <a:effectLst/>
                          <a:latin typeface="Times New Roman" panose="02020603050405020304" pitchFamily="18" charset="0"/>
                          <a:ea typeface="+mn-ea"/>
                          <a:cs typeface="Times New Roman" panose="02020603050405020304" pitchFamily="18" charset="0"/>
                        </a:rPr>
                        <a:t>(xuấtsắc</a:t>
                      </a:r>
                      <a:r>
                        <a:rPr lang="en-US" sz="1800" b="1" kern="1200" dirty="0">
                          <a:solidFill>
                            <a:schemeClr val="lt1"/>
                          </a:solidFill>
                          <a:effectLst/>
                          <a:latin typeface="Times New Roman" panose="02020603050405020304" pitchFamily="18" charset="0"/>
                          <a:ea typeface="+mn-ea"/>
                          <a:cs typeface="Times New Roman" panose="02020603050405020304" pitchFamily="18" charset="0"/>
                        </a:rPr>
                        <a:t>&gt;9</a:t>
                      </a:r>
                      <a:r>
                        <a:rPr lang="vi-VN" sz="1800" b="1" kern="1200" dirty="0">
                          <a:solidFill>
                            <a:schemeClr val="lt1"/>
                          </a:solidFill>
                          <a:effectLst/>
                          <a:latin typeface="Times New Roman" panose="02020603050405020304" pitchFamily="18" charset="0"/>
                          <a:ea typeface="+mn-ea"/>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vi-VN" sz="1800" b="1" kern="1200" dirty="0">
                          <a:solidFill>
                            <a:schemeClr val="lt1"/>
                          </a:solidFill>
                          <a:effectLst/>
                          <a:latin typeface="Times New Roman" panose="02020603050405020304" pitchFamily="18" charset="0"/>
                          <a:ea typeface="+mn-ea"/>
                          <a:cs typeface="Times New Roman" panose="02020603050405020304" pitchFamily="18" charset="0"/>
                        </a:rPr>
                        <a:t>Mức 4</a:t>
                      </a:r>
                      <a:endParaRPr lang="en-US" sz="1800" b="1" kern="1200" dirty="0">
                        <a:solidFill>
                          <a:schemeClr val="lt1"/>
                        </a:solidFill>
                        <a:effectLst/>
                        <a:latin typeface="Times New Roman" panose="02020603050405020304" pitchFamily="18" charset="0"/>
                        <a:ea typeface="+mn-ea"/>
                        <a:cs typeface="Times New Roman" panose="02020603050405020304" pitchFamily="18" charset="0"/>
                      </a:endParaRPr>
                    </a:p>
                    <a:p>
                      <a:pPr algn="ctr"/>
                      <a:r>
                        <a:rPr lang="vi-VN" sz="1800" b="1" kern="1200" dirty="0">
                          <a:solidFill>
                            <a:schemeClr val="lt1"/>
                          </a:solidFill>
                          <a:effectLst/>
                          <a:latin typeface="Times New Roman" panose="02020603050405020304" pitchFamily="18" charset="0"/>
                          <a:ea typeface="+mn-ea"/>
                          <a:cs typeface="Times New Roman" panose="02020603050405020304" pitchFamily="18" charset="0"/>
                        </a:rPr>
                        <a:t>(Giỏi</a:t>
                      </a:r>
                      <a:r>
                        <a:rPr lang="en-US" sz="1800" b="1" kern="1200" dirty="0">
                          <a:solidFill>
                            <a:schemeClr val="lt1"/>
                          </a:solidFill>
                          <a:effectLst/>
                          <a:latin typeface="Times New Roman" panose="02020603050405020304" pitchFamily="18" charset="0"/>
                          <a:ea typeface="+mn-ea"/>
                          <a:cs typeface="Times New Roman" panose="02020603050405020304" pitchFamily="18" charset="0"/>
                        </a:rPr>
                        <a:t>&gt;8</a:t>
                      </a:r>
                      <a:r>
                        <a:rPr lang="vi-VN" sz="1800" b="1" kern="1200" dirty="0">
                          <a:solidFill>
                            <a:schemeClr val="lt1"/>
                          </a:solidFill>
                          <a:effectLst/>
                          <a:latin typeface="Times New Roman" panose="02020603050405020304" pitchFamily="18" charset="0"/>
                          <a:ea typeface="+mn-ea"/>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vi-VN" sz="1800" b="1" kern="1200" dirty="0">
                          <a:solidFill>
                            <a:schemeClr val="lt1"/>
                          </a:solidFill>
                          <a:effectLst/>
                          <a:latin typeface="Times New Roman" panose="02020603050405020304" pitchFamily="18" charset="0"/>
                          <a:ea typeface="+mn-ea"/>
                          <a:cs typeface="Times New Roman" panose="02020603050405020304" pitchFamily="18" charset="0"/>
                        </a:rPr>
                        <a:t>Mức 3</a:t>
                      </a:r>
                      <a:endParaRPr lang="en-US" sz="1800" b="1" kern="1200" dirty="0">
                        <a:solidFill>
                          <a:schemeClr val="lt1"/>
                        </a:solidFill>
                        <a:effectLst/>
                        <a:latin typeface="Times New Roman" panose="02020603050405020304" pitchFamily="18" charset="0"/>
                        <a:ea typeface="+mn-ea"/>
                        <a:cs typeface="Times New Roman" panose="02020603050405020304" pitchFamily="18" charset="0"/>
                      </a:endParaRPr>
                    </a:p>
                    <a:p>
                      <a:pPr algn="ctr"/>
                      <a:r>
                        <a:rPr lang="vi-VN" sz="1800" b="1" kern="1200" dirty="0">
                          <a:solidFill>
                            <a:schemeClr val="lt1"/>
                          </a:solidFill>
                          <a:effectLst/>
                          <a:latin typeface="Times New Roman" panose="02020603050405020304" pitchFamily="18" charset="0"/>
                          <a:ea typeface="+mn-ea"/>
                          <a:cs typeface="Times New Roman" panose="02020603050405020304" pitchFamily="18" charset="0"/>
                        </a:rPr>
                        <a:t>(Khá</a:t>
                      </a:r>
                      <a:r>
                        <a:rPr lang="en-US" sz="1800" b="1" kern="1200" dirty="0">
                          <a:solidFill>
                            <a:schemeClr val="lt1"/>
                          </a:solidFill>
                          <a:effectLst/>
                          <a:latin typeface="Times New Roman" panose="02020603050405020304" pitchFamily="18" charset="0"/>
                          <a:ea typeface="+mn-ea"/>
                          <a:cs typeface="Times New Roman" panose="02020603050405020304" pitchFamily="18" charset="0"/>
                        </a:rPr>
                        <a:t>&gt;6,5</a:t>
                      </a:r>
                      <a:r>
                        <a:rPr lang="vi-VN" sz="1800" b="1" kern="1200" dirty="0">
                          <a:solidFill>
                            <a:schemeClr val="lt1"/>
                          </a:solidFill>
                          <a:effectLst/>
                          <a:latin typeface="Times New Roman" panose="02020603050405020304" pitchFamily="18" charset="0"/>
                          <a:ea typeface="+mn-ea"/>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vi-VN" sz="1800" b="1" kern="1200" dirty="0">
                          <a:solidFill>
                            <a:schemeClr val="lt1"/>
                          </a:solidFill>
                          <a:effectLst/>
                          <a:latin typeface="Times New Roman" panose="02020603050405020304" pitchFamily="18" charset="0"/>
                          <a:ea typeface="+mn-ea"/>
                          <a:cs typeface="Times New Roman" panose="02020603050405020304" pitchFamily="18" charset="0"/>
                        </a:rPr>
                        <a:t>Mức 2</a:t>
                      </a:r>
                      <a:endParaRPr lang="en-US" sz="1800" b="1" kern="1200" dirty="0">
                        <a:solidFill>
                          <a:schemeClr val="lt1"/>
                        </a:solidFill>
                        <a:effectLst/>
                        <a:latin typeface="Times New Roman" panose="02020603050405020304" pitchFamily="18" charset="0"/>
                        <a:ea typeface="+mn-ea"/>
                        <a:cs typeface="Times New Roman" panose="02020603050405020304" pitchFamily="18" charset="0"/>
                      </a:endParaRPr>
                    </a:p>
                    <a:p>
                      <a:pPr algn="ctr"/>
                      <a:r>
                        <a:rPr lang="vi-VN" sz="1800" b="1" kern="1200" dirty="0">
                          <a:solidFill>
                            <a:schemeClr val="lt1"/>
                          </a:solidFill>
                          <a:effectLst/>
                          <a:latin typeface="Times New Roman" panose="02020603050405020304" pitchFamily="18" charset="0"/>
                          <a:ea typeface="+mn-ea"/>
                          <a:cs typeface="Times New Roman" panose="02020603050405020304" pitchFamily="18" charset="0"/>
                        </a:rPr>
                        <a:t>(Đạt</a:t>
                      </a:r>
                      <a:r>
                        <a:rPr lang="en-US" sz="1800" b="1" kern="1200" dirty="0">
                          <a:solidFill>
                            <a:schemeClr val="lt1"/>
                          </a:solidFill>
                          <a:effectLst/>
                          <a:latin typeface="Times New Roman" panose="02020603050405020304" pitchFamily="18" charset="0"/>
                          <a:ea typeface="+mn-ea"/>
                          <a:cs typeface="Times New Roman" panose="02020603050405020304" pitchFamily="18" charset="0"/>
                        </a:rPr>
                        <a:t>&gt;5</a:t>
                      </a:r>
                      <a:r>
                        <a:rPr lang="vi-VN" sz="1800" b="1" kern="1200" dirty="0">
                          <a:solidFill>
                            <a:schemeClr val="lt1"/>
                          </a:solidFill>
                          <a:effectLst/>
                          <a:latin typeface="Times New Roman" panose="02020603050405020304" pitchFamily="18" charset="0"/>
                          <a:ea typeface="+mn-ea"/>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vi-VN" sz="1800" b="1" kern="1200" dirty="0">
                          <a:solidFill>
                            <a:schemeClr val="lt1"/>
                          </a:solidFill>
                          <a:effectLst/>
                          <a:latin typeface="Times New Roman" panose="02020603050405020304" pitchFamily="18" charset="0"/>
                          <a:ea typeface="+mn-ea"/>
                          <a:cs typeface="Times New Roman" panose="02020603050405020304" pitchFamily="18" charset="0"/>
                        </a:rPr>
                        <a:t>Mức 1</a:t>
                      </a:r>
                      <a:endParaRPr lang="en-US" sz="1800" b="1" kern="1200" dirty="0">
                        <a:solidFill>
                          <a:schemeClr val="lt1"/>
                        </a:solidFill>
                        <a:effectLst/>
                        <a:latin typeface="Times New Roman" panose="02020603050405020304" pitchFamily="18" charset="0"/>
                        <a:ea typeface="+mn-ea"/>
                        <a:cs typeface="Times New Roman" panose="02020603050405020304" pitchFamily="18" charset="0"/>
                      </a:endParaRPr>
                    </a:p>
                    <a:p>
                      <a:pPr algn="l"/>
                      <a:r>
                        <a:rPr lang="vi-VN" sz="1800" b="1" kern="1200" dirty="0">
                          <a:solidFill>
                            <a:schemeClr val="lt1"/>
                          </a:solidFill>
                          <a:effectLst/>
                          <a:latin typeface="Times New Roman" panose="02020603050405020304" pitchFamily="18" charset="0"/>
                          <a:ea typeface="+mn-ea"/>
                          <a:cs typeface="Times New Roman" panose="02020603050405020304" pitchFamily="18" charset="0"/>
                        </a:rPr>
                        <a:t>(Chưađạt</a:t>
                      </a:r>
                      <a:r>
                        <a:rPr lang="en-US" sz="1800" b="1" kern="1200" dirty="0">
                          <a:solidFill>
                            <a:schemeClr val="lt1"/>
                          </a:solidFill>
                          <a:effectLst/>
                          <a:latin typeface="Times New Roman" panose="02020603050405020304" pitchFamily="18" charset="0"/>
                          <a:ea typeface="+mn-ea"/>
                          <a:cs typeface="Times New Roman" panose="02020603050405020304" pitchFamily="18" charset="0"/>
                        </a:rPr>
                        <a:t>&lt;5</a:t>
                      </a:r>
                      <a:r>
                        <a:rPr lang="vi-VN" sz="1800" b="1" kern="1200" dirty="0">
                          <a:solidFill>
                            <a:schemeClr val="lt1"/>
                          </a:solidFill>
                          <a:effectLst/>
                          <a:latin typeface="Times New Roman" panose="02020603050405020304" pitchFamily="18" charset="0"/>
                          <a:ea typeface="+mn-ea"/>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6050637"/>
                  </a:ext>
                </a:extLst>
              </a:tr>
              <a:tr h="646390">
                <a:tc>
                  <a:txBody>
                    <a:bodyPr/>
                    <a:lstStyle/>
                    <a:p>
                      <a:r>
                        <a:rPr lang="vi-VN" sz="1600" kern="1200" dirty="0">
                          <a:solidFill>
                            <a:schemeClr val="dk1"/>
                          </a:solidFill>
                          <a:effectLst/>
                          <a:latin typeface="Times New Roman" panose="02020603050405020304" pitchFamily="18" charset="0"/>
                          <a:ea typeface="+mn-ea"/>
                          <a:cs typeface="Times New Roman" panose="02020603050405020304" pitchFamily="18" charset="0"/>
                        </a:rPr>
                        <a:t> Chọn được chuyện để kể</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b="1" kern="1200" dirty="0">
                          <a:solidFill>
                            <a:srgbClr val="C00000"/>
                          </a:solidFill>
                          <a:effectLst/>
                          <a:latin typeface="Times New Roman" panose="02020603050405020304" pitchFamily="18" charset="0"/>
                          <a:ea typeface="+mn-ea"/>
                          <a:cs typeface="Times New Roman" panose="02020603050405020304" pitchFamily="18" charset="0"/>
                        </a:rPr>
                        <a:t>(0,5đ)</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419071032"/>
                  </a:ext>
                </a:extLst>
              </a:tr>
              <a:tr h="601172">
                <a:tc>
                  <a:txBody>
                    <a:bodyPr/>
                    <a:lstStyle/>
                    <a:p>
                      <a:r>
                        <a:rPr lang="vi-VN" sz="1600" kern="1200" dirty="0">
                          <a:solidFill>
                            <a:schemeClr val="dk1"/>
                          </a:solidFill>
                          <a:effectLst/>
                          <a:latin typeface="Times New Roman" panose="02020603050405020304" pitchFamily="18" charset="0"/>
                          <a:ea typeface="+mn-ea"/>
                          <a:cs typeface="Times New Roman" panose="02020603050405020304" pitchFamily="18" charset="0"/>
                        </a:rPr>
                        <a:t> Nội dung câu chuyện</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a:t>
                      </a:r>
                      <a:r>
                        <a:rPr lang="en-US" sz="1600" b="1" kern="1200" dirty="0">
                          <a:solidFill>
                            <a:srgbClr val="C00000"/>
                          </a:solidFill>
                          <a:effectLst/>
                          <a:latin typeface="Times New Roman" panose="02020603050405020304" pitchFamily="18" charset="0"/>
                          <a:ea typeface="+mn-ea"/>
                          <a:cs typeface="Times New Roman" panose="02020603050405020304" pitchFamily="18" charset="0"/>
                        </a:rPr>
                        <a:t> (5,0đ)</a:t>
                      </a:r>
                      <a:endParaRPr lang="en-US" sz="1600" b="1" dirty="0">
                        <a:solidFill>
                          <a:srgbClr val="C00000"/>
                        </a:solidFill>
                        <a:latin typeface="Times New Roman" panose="02020603050405020304" pitchFamily="18" charset="0"/>
                        <a:cs typeface="Times New Roman" panose="02020603050405020304" pitchFamily="18" charset="0"/>
                      </a:endParaRP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374522790"/>
                  </a:ext>
                </a:extLst>
              </a:tr>
              <a:tr h="570604">
                <a:tc>
                  <a:txBody>
                    <a:bodyPr/>
                    <a:lstStyle/>
                    <a:p>
                      <a:r>
                        <a:rPr lang="vi-VN" sz="1600" kern="1200" dirty="0">
                          <a:solidFill>
                            <a:schemeClr val="dk1"/>
                          </a:solidFill>
                          <a:effectLst/>
                          <a:latin typeface="Times New Roman" panose="02020603050405020304" pitchFamily="18" charset="0"/>
                          <a:ea typeface="+mn-ea"/>
                          <a:cs typeface="Times New Roman" panose="02020603050405020304" pitchFamily="18" charset="0"/>
                        </a:rPr>
                        <a:t>Tính liên kết của câu chuyện.</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b="1" kern="1200" dirty="0">
                          <a:solidFill>
                            <a:srgbClr val="C00000"/>
                          </a:solidFill>
                          <a:effectLst/>
                          <a:latin typeface="Times New Roman" panose="02020603050405020304" pitchFamily="18" charset="0"/>
                          <a:ea typeface="+mn-ea"/>
                          <a:cs typeface="Times New Roman" panose="02020603050405020304" pitchFamily="18" charset="0"/>
                        </a:rPr>
                        <a:t>(0,5đ)</a:t>
                      </a:r>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126716829"/>
                  </a:ext>
                </a:extLst>
              </a:tr>
              <a:tr h="790329">
                <a:tc>
                  <a:txBody>
                    <a:bodyPr/>
                    <a:lstStyle/>
                    <a:p>
                      <a:r>
                        <a:rPr lang="vi-VN" sz="1600" kern="1200" dirty="0">
                          <a:solidFill>
                            <a:schemeClr val="dk1"/>
                          </a:solidFill>
                          <a:effectLst/>
                          <a:latin typeface="Times New Roman" panose="02020603050405020304" pitchFamily="18" charset="0"/>
                          <a:ea typeface="+mn-ea"/>
                          <a:cs typeface="Times New Roman" panose="02020603050405020304" pitchFamily="18" charset="0"/>
                        </a:rPr>
                        <a:t> Thể hiện cảm xúc trước việc được kể.</a:t>
                      </a:r>
                      <a:endParaRPr lang="en-US" sz="1600" kern="1200" dirty="0">
                        <a:solidFill>
                          <a:schemeClr val="dk1"/>
                        </a:solidFill>
                        <a:effectLst/>
                        <a:latin typeface="Times New Roman" panose="02020603050405020304" pitchFamily="18" charset="0"/>
                        <a:ea typeface="+mn-ea"/>
                        <a:cs typeface="Times New Roman" panose="02020603050405020304" pitchFamily="18" charset="0"/>
                      </a:endParaRPr>
                    </a:p>
                    <a:p>
                      <a:r>
                        <a:rPr lang="en-US" sz="1600" b="1" kern="1200" dirty="0">
                          <a:solidFill>
                            <a:srgbClr val="C00000"/>
                          </a:solidFill>
                          <a:effectLst/>
                          <a:latin typeface="Times New Roman" panose="02020603050405020304" pitchFamily="18" charset="0"/>
                          <a:ea typeface="+mn-ea"/>
                          <a:cs typeface="Times New Roman" panose="02020603050405020304" pitchFamily="18" charset="0"/>
                        </a:rPr>
                        <a:t>(0,5đ)</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715474178"/>
                  </a:ext>
                </a:extLst>
              </a:tr>
              <a:tr h="570603">
                <a:tc>
                  <a:txBody>
                    <a:bodyPr/>
                    <a:lstStyle/>
                    <a:p>
                      <a:r>
                        <a:rPr lang="vi-VN" sz="1600" kern="1200" dirty="0">
                          <a:solidFill>
                            <a:schemeClr val="dk1"/>
                          </a:solidFill>
                          <a:effectLst/>
                          <a:latin typeface="Times New Roman" panose="02020603050405020304" pitchFamily="18" charset="0"/>
                          <a:ea typeface="+mn-ea"/>
                          <a:cs typeface="Times New Roman" panose="02020603050405020304" pitchFamily="18" charset="0"/>
                        </a:rPr>
                        <a:t> Thống nhất về ngôi kể</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b="1" kern="1200" dirty="0">
                          <a:solidFill>
                            <a:srgbClr val="C00000"/>
                          </a:solidFill>
                          <a:effectLst/>
                          <a:latin typeface="Times New Roman" panose="02020603050405020304" pitchFamily="18" charset="0"/>
                          <a:ea typeface="+mn-ea"/>
                          <a:cs typeface="Times New Roman" panose="02020603050405020304" pitchFamily="18" charset="0"/>
                        </a:rPr>
                        <a:t>. (0,5đ)</a:t>
                      </a:r>
                      <a:endParaRPr lang="en-US" sz="1600" b="1" dirty="0">
                        <a:solidFill>
                          <a:srgbClr val="C00000"/>
                        </a:solidFill>
                        <a:latin typeface="Times New Roman" panose="02020603050405020304" pitchFamily="18" charset="0"/>
                        <a:cs typeface="Times New Roman" panose="02020603050405020304" pitchFamily="18" charset="0"/>
                      </a:endParaRP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868294338"/>
                  </a:ext>
                </a:extLst>
              </a:tr>
              <a:tr h="351257">
                <a:tc>
                  <a:txBody>
                    <a:bodyPr/>
                    <a:lstStyle/>
                    <a:p>
                      <a:r>
                        <a:rPr lang="vi-VN" sz="1600" kern="1200" dirty="0">
                          <a:solidFill>
                            <a:schemeClr val="dk1"/>
                          </a:solidFill>
                          <a:effectLst/>
                          <a:latin typeface="Times New Roman" panose="02020603050405020304" pitchFamily="18" charset="0"/>
                          <a:ea typeface="+mn-ea"/>
                          <a:cs typeface="Times New Roman" panose="02020603050405020304" pitchFamily="18" charset="0"/>
                        </a:rPr>
                        <a:t>Diễn dạt.</a:t>
                      </a:r>
                      <a:r>
                        <a:rPr lang="en-US" sz="1600" b="1" kern="1200" dirty="0">
                          <a:solidFill>
                            <a:srgbClr val="C00000"/>
                          </a:solidFill>
                          <a:effectLst/>
                          <a:latin typeface="Times New Roman" panose="02020603050405020304" pitchFamily="18" charset="0"/>
                          <a:ea typeface="+mn-ea"/>
                          <a:cs typeface="Times New Roman" panose="02020603050405020304" pitchFamily="18" charset="0"/>
                        </a:rPr>
                        <a:t>(1,0đ)</a:t>
                      </a:r>
                      <a:endParaRPr lang="en-US" sz="1600" b="1" dirty="0">
                        <a:solidFill>
                          <a:srgbClr val="C00000"/>
                        </a:solidFill>
                        <a:latin typeface="Times New Roman" panose="02020603050405020304" pitchFamily="18" charset="0"/>
                        <a:cs typeface="Times New Roman" panose="02020603050405020304" pitchFamily="18" charset="0"/>
                      </a:endParaRP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177825884"/>
                  </a:ext>
                </a:extLst>
              </a:tr>
              <a:tr h="41776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600" kern="1200" dirty="0">
                          <a:solidFill>
                            <a:schemeClr val="dk1"/>
                          </a:solidFill>
                          <a:effectLst/>
                          <a:latin typeface="Times New Roman" panose="02020603050405020304" pitchFamily="18" charset="0"/>
                          <a:ea typeface="+mn-ea"/>
                          <a:cs typeface="Times New Roman" panose="02020603050405020304" pitchFamily="18" charset="0"/>
                        </a:rPr>
                        <a:t>Trình bày</a:t>
                      </a:r>
                      <a:r>
                        <a:rPr lang="vi-VN" sz="1600" b="1" kern="1200" dirty="0">
                          <a:solidFill>
                            <a:srgbClr val="C00000"/>
                          </a:solidFill>
                          <a:effectLst/>
                          <a:latin typeface="Times New Roman" panose="02020603050405020304" pitchFamily="18" charset="0"/>
                          <a:ea typeface="+mn-ea"/>
                          <a:cs typeface="Times New Roman" panose="02020603050405020304" pitchFamily="18" charset="0"/>
                        </a:rPr>
                        <a:t>.</a:t>
                      </a:r>
                      <a:r>
                        <a:rPr lang="en-US" sz="1600" b="1" kern="1200" dirty="0">
                          <a:solidFill>
                            <a:srgbClr val="C00000"/>
                          </a:solidFill>
                          <a:effectLst/>
                          <a:latin typeface="Times New Roman" panose="02020603050405020304" pitchFamily="18" charset="0"/>
                          <a:ea typeface="+mn-ea"/>
                          <a:cs typeface="Times New Roman" panose="02020603050405020304" pitchFamily="18" charset="0"/>
                        </a:rPr>
                        <a:t> (1,0</a:t>
                      </a:r>
                      <a:r>
                        <a:rPr lang="en-US" sz="1600" b="1" kern="1200" baseline="0" dirty="0">
                          <a:solidFill>
                            <a:srgbClr val="C00000"/>
                          </a:solidFill>
                          <a:effectLst/>
                          <a:latin typeface="Times New Roman" panose="02020603050405020304" pitchFamily="18" charset="0"/>
                          <a:ea typeface="+mn-ea"/>
                          <a:cs typeface="Times New Roman" panose="02020603050405020304" pitchFamily="18" charset="0"/>
                        </a:rPr>
                        <a:t> </a:t>
                      </a:r>
                      <a:r>
                        <a:rPr lang="en-US" sz="1600" b="1" kern="1200" dirty="0">
                          <a:solidFill>
                            <a:srgbClr val="C00000"/>
                          </a:solidFill>
                          <a:effectLst/>
                          <a:latin typeface="Times New Roman" panose="02020603050405020304" pitchFamily="18" charset="0"/>
                          <a:ea typeface="+mn-ea"/>
                          <a:cs typeface="Times New Roman" panose="02020603050405020304" pitchFamily="18" charset="0"/>
                        </a:rPr>
                        <a:t>đ)</a:t>
                      </a:r>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522283223"/>
                  </a:ext>
                </a:extLst>
              </a:tr>
              <a:tr h="750428">
                <a:tc>
                  <a:txBody>
                    <a:bodyPr/>
                    <a:lstStyle/>
                    <a:p>
                      <a:r>
                        <a:rPr lang="vi-VN" sz="1600" kern="1200" dirty="0">
                          <a:solidFill>
                            <a:schemeClr val="dk1"/>
                          </a:solidFill>
                          <a:effectLst/>
                          <a:latin typeface="Times New Roman" panose="02020603050405020304" pitchFamily="18" charset="0"/>
                          <a:ea typeface="+mn-ea"/>
                          <a:cs typeface="Times New Roman" panose="02020603050405020304" pitchFamily="18" charset="0"/>
                        </a:rPr>
                        <a:t>Sáng tạo.</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b="1" kern="1200" dirty="0">
                          <a:solidFill>
                            <a:srgbClr val="C00000"/>
                          </a:solidFill>
                          <a:effectLst/>
                          <a:latin typeface="Times New Roman" panose="02020603050405020304" pitchFamily="18" charset="0"/>
                          <a:ea typeface="+mn-ea"/>
                          <a:cs typeface="Times New Roman" panose="02020603050405020304" pitchFamily="18" charset="0"/>
                        </a:rPr>
                        <a:t>(1,0đ)</a:t>
                      </a:r>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505715285"/>
                  </a:ext>
                </a:extLst>
              </a:tr>
            </a:tbl>
          </a:graphicData>
        </a:graphic>
      </p:graphicFrame>
    </p:spTree>
    <p:extLst>
      <p:ext uri="{BB962C8B-B14F-4D97-AF65-F5344CB8AC3E}">
        <p14:creationId xmlns:p14="http://schemas.microsoft.com/office/powerpoint/2010/main" val="322371917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8856A67D-F552-497E-A9B2-7CEFA39D7434}"/>
              </a:ext>
            </a:extLst>
          </p:cNvPr>
          <p:cNvSpPr txBox="1">
            <a:spLocks/>
          </p:cNvSpPr>
          <p:nvPr/>
        </p:nvSpPr>
        <p:spPr>
          <a:xfrm>
            <a:off x="1517887" y="118527"/>
            <a:ext cx="8739469" cy="954107"/>
          </a:xfrm>
          <a:prstGeom prst="rect">
            <a:avLst/>
          </a:prstGeom>
          <a:noFill/>
        </p:spPr>
        <p:txBody>
          <a:bodyPr wrap="square" rtlCol="0">
            <a:sp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US" sz="2800" b="1" dirty="0">
                <a:solidFill>
                  <a:schemeClr val="tx1"/>
                </a:solidFill>
                <a:latin typeface="Times New Roman" pitchFamily="18" charset="0"/>
                <a:cs typeface="Times New Roman" pitchFamily="18" charset="0"/>
              </a:rPr>
              <a:t>ĐÁNH GIÁ THƯỜNG XUYÊN </a:t>
            </a:r>
            <a:br>
              <a:rPr lang="en-US" sz="2800" b="1" dirty="0">
                <a:solidFill>
                  <a:schemeClr val="tx1"/>
                </a:solidFill>
                <a:latin typeface="Times New Roman" pitchFamily="18" charset="0"/>
                <a:cs typeface="Times New Roman" pitchFamily="18" charset="0"/>
              </a:rPr>
            </a:br>
            <a:r>
              <a:rPr lang="en-US" sz="2800" b="1" dirty="0">
                <a:solidFill>
                  <a:schemeClr val="tx1"/>
                </a:solidFill>
                <a:latin typeface="Times New Roman" pitchFamily="18" charset="0"/>
                <a:cs typeface="Times New Roman" pitchFamily="18" charset="0"/>
              </a:rPr>
              <a:t>Hoạt động </a:t>
            </a:r>
            <a:r>
              <a:rPr lang="en-US" sz="2800" b="1" dirty="0">
                <a:solidFill>
                  <a:srgbClr val="C00000"/>
                </a:solidFill>
                <a:latin typeface="Times New Roman" pitchFamily="18" charset="0"/>
                <a:cs typeface="Times New Roman" pitchFamily="18" charset="0"/>
              </a:rPr>
              <a:t>NÓI và NGHE  (rubrics- KHBD)</a:t>
            </a:r>
          </a:p>
        </p:txBody>
      </p:sp>
      <p:graphicFrame>
        <p:nvGraphicFramePr>
          <p:cNvPr id="3" name="Table 2">
            <a:extLst>
              <a:ext uri="{FF2B5EF4-FFF2-40B4-BE49-F238E27FC236}">
                <a16:creationId xmlns:a16="http://schemas.microsoft.com/office/drawing/2014/main" id="{66C89253-36EA-439E-8D13-4503EB56A5E6}"/>
              </a:ext>
            </a:extLst>
          </p:cNvPr>
          <p:cNvGraphicFramePr>
            <a:graphicFrameLocks noGrp="1"/>
          </p:cNvGraphicFramePr>
          <p:nvPr>
            <p:extLst>
              <p:ext uri="{D42A27DB-BD31-4B8C-83A1-F6EECF244321}">
                <p14:modId xmlns:p14="http://schemas.microsoft.com/office/powerpoint/2010/main" val="91529138"/>
              </p:ext>
            </p:extLst>
          </p:nvPr>
        </p:nvGraphicFramePr>
        <p:xfrm>
          <a:off x="571952" y="1255070"/>
          <a:ext cx="11048096" cy="5329608"/>
        </p:xfrm>
        <a:graphic>
          <a:graphicData uri="http://schemas.openxmlformats.org/drawingml/2006/table">
            <a:tbl>
              <a:tblPr firstRow="1" bandRow="1">
                <a:tableStyleId>{5C22544A-7EE6-4342-B048-85BDC9FD1C3A}</a:tableStyleId>
              </a:tblPr>
              <a:tblGrid>
                <a:gridCol w="3107798">
                  <a:extLst>
                    <a:ext uri="{9D8B030D-6E8A-4147-A177-3AD203B41FA5}">
                      <a16:colId xmlns:a16="http://schemas.microsoft.com/office/drawing/2014/main" val="339092019"/>
                    </a:ext>
                  </a:extLst>
                </a:gridCol>
                <a:gridCol w="2970439">
                  <a:extLst>
                    <a:ext uri="{9D8B030D-6E8A-4147-A177-3AD203B41FA5}">
                      <a16:colId xmlns:a16="http://schemas.microsoft.com/office/drawing/2014/main" val="1282420047"/>
                    </a:ext>
                  </a:extLst>
                </a:gridCol>
                <a:gridCol w="2506845">
                  <a:extLst>
                    <a:ext uri="{9D8B030D-6E8A-4147-A177-3AD203B41FA5}">
                      <a16:colId xmlns:a16="http://schemas.microsoft.com/office/drawing/2014/main" val="1583673093"/>
                    </a:ext>
                  </a:extLst>
                </a:gridCol>
                <a:gridCol w="2463014">
                  <a:extLst>
                    <a:ext uri="{9D8B030D-6E8A-4147-A177-3AD203B41FA5}">
                      <a16:colId xmlns:a16="http://schemas.microsoft.com/office/drawing/2014/main" val="1963556243"/>
                    </a:ext>
                  </a:extLst>
                </a:gridCol>
              </a:tblGrid>
              <a:tr h="333301">
                <a:tc rowSpan="2">
                  <a:txBody>
                    <a:bodyPr/>
                    <a:lstStyle/>
                    <a:p>
                      <a:pPr algn="ctr"/>
                      <a:r>
                        <a:rPr lang="en-US" sz="2400" b="1" kern="1200" dirty="0">
                          <a:solidFill>
                            <a:schemeClr val="lt1"/>
                          </a:solidFill>
                          <a:effectLst/>
                          <a:latin typeface="Times New Roman" panose="02020603050405020304" pitchFamily="18" charset="0"/>
                          <a:ea typeface="+mn-ea"/>
                          <a:cs typeface="Times New Roman" panose="02020603050405020304" pitchFamily="18" charset="0"/>
                        </a:rPr>
                        <a:t>Tiêu chí</a:t>
                      </a:r>
                      <a:endParaRPr lang="en-US" sz="2400" b="1" dirty="0">
                        <a:latin typeface="Times New Roman" panose="02020603050405020304" pitchFamily="18" charset="0"/>
                        <a:cs typeface="Times New Roman" panose="02020603050405020304" pitchFamily="18" charset="0"/>
                      </a:endParaRPr>
                    </a:p>
                  </a:txBody>
                  <a:tcPr/>
                </a:tc>
                <a:tc gridSpan="3">
                  <a:txBody>
                    <a:bodyPr/>
                    <a:lstStyle/>
                    <a:p>
                      <a:pPr algn="ctr"/>
                      <a:r>
                        <a:rPr lang="en-US" sz="2400" b="1" kern="1200" dirty="0">
                          <a:solidFill>
                            <a:schemeClr val="lt1"/>
                          </a:solidFill>
                          <a:effectLst/>
                          <a:latin typeface="Times New Roman" panose="02020603050405020304" pitchFamily="18" charset="0"/>
                          <a:ea typeface="+mn-ea"/>
                          <a:cs typeface="Times New Roman" panose="02020603050405020304" pitchFamily="18" charset="0"/>
                        </a:rPr>
                        <a:t>Mức độ</a:t>
                      </a:r>
                      <a:endParaRPr lang="en-US" sz="2400" b="1" dirty="0">
                        <a:latin typeface="Times New Roman" panose="02020603050405020304" pitchFamily="18" charset="0"/>
                        <a:cs typeface="Times New Roman" panose="02020603050405020304" pitchFamily="18" charset="0"/>
                      </a:endParaRP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821852881"/>
                  </a:ext>
                </a:extLst>
              </a:tr>
              <a:tr h="357543">
                <a:tc vMerge="1">
                  <a:txBody>
                    <a:bodyPr/>
                    <a:lstStyle/>
                    <a:p>
                      <a:endParaRPr lang="en-US" dirty="0"/>
                    </a:p>
                  </a:txBody>
                  <a:tcPr/>
                </a:tc>
                <a:tc>
                  <a:txBody>
                    <a:bodyPr/>
                    <a:lstStyle/>
                    <a:p>
                      <a:pPr algn="ctr"/>
                      <a:r>
                        <a:rPr lang="en-US" sz="2400" b="1" kern="1200" dirty="0">
                          <a:solidFill>
                            <a:schemeClr val="dk1"/>
                          </a:solidFill>
                          <a:effectLst/>
                          <a:latin typeface="Times New Roman" panose="02020603050405020304" pitchFamily="18" charset="0"/>
                          <a:ea typeface="+mn-ea"/>
                          <a:cs typeface="Times New Roman" panose="02020603050405020304" pitchFamily="18" charset="0"/>
                        </a:rPr>
                        <a:t>Chưa đạt</a:t>
                      </a:r>
                      <a:endParaRPr lang="en-US" sz="2400" b="1" dirty="0">
                        <a:latin typeface="Times New Roman" panose="02020603050405020304" pitchFamily="18" charset="0"/>
                        <a:cs typeface="Times New Roman" panose="02020603050405020304" pitchFamily="18" charset="0"/>
                      </a:endParaRPr>
                    </a:p>
                  </a:txBody>
                  <a:tcPr/>
                </a:tc>
                <a:tc>
                  <a:txBody>
                    <a:bodyPr/>
                    <a:lstStyle/>
                    <a:p>
                      <a:pPr algn="ctr"/>
                      <a:r>
                        <a:rPr lang="en-US" sz="2400" b="1" kern="1200" dirty="0">
                          <a:solidFill>
                            <a:schemeClr val="dk1"/>
                          </a:solidFill>
                          <a:effectLst/>
                          <a:latin typeface="Times New Roman" panose="02020603050405020304" pitchFamily="18" charset="0"/>
                          <a:ea typeface="+mn-ea"/>
                          <a:cs typeface="Times New Roman" panose="02020603050405020304" pitchFamily="18" charset="0"/>
                        </a:rPr>
                        <a:t>Đạt</a:t>
                      </a:r>
                      <a:endParaRPr lang="en-US" sz="2400" b="1" dirty="0">
                        <a:latin typeface="Times New Roman" panose="02020603050405020304" pitchFamily="18" charset="0"/>
                        <a:cs typeface="Times New Roman" panose="02020603050405020304" pitchFamily="18" charset="0"/>
                      </a:endParaRPr>
                    </a:p>
                  </a:txBody>
                  <a:tcPr/>
                </a:tc>
                <a:tc>
                  <a:txBody>
                    <a:bodyPr/>
                    <a:lstStyle/>
                    <a:p>
                      <a:pPr algn="ctr"/>
                      <a:r>
                        <a:rPr lang="en-US" sz="2400" b="1" kern="1200" dirty="0">
                          <a:solidFill>
                            <a:schemeClr val="dk1"/>
                          </a:solidFill>
                          <a:effectLst/>
                          <a:latin typeface="Times New Roman" panose="02020603050405020304" pitchFamily="18" charset="0"/>
                          <a:ea typeface="+mn-ea"/>
                          <a:cs typeface="Times New Roman" panose="02020603050405020304" pitchFamily="18" charset="0"/>
                        </a:rPr>
                        <a:t>Tốt</a:t>
                      </a:r>
                      <a:endParaRPr lang="en-US" sz="24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70928558"/>
                  </a:ext>
                </a:extLst>
              </a:tr>
              <a:tr h="866581">
                <a:tc>
                  <a:txBody>
                    <a:bodyPr/>
                    <a:lstStyle/>
                    <a:p>
                      <a:pPr marL="342900" indent="-342900">
                        <a:buAutoNum type="arabicPeriod"/>
                      </a:pPr>
                      <a:r>
                        <a:rPr lang="vi-VN" sz="1800" kern="1200" dirty="0">
                          <a:solidFill>
                            <a:schemeClr val="dk1"/>
                          </a:solidFill>
                          <a:effectLst/>
                          <a:latin typeface="Times New Roman" panose="02020603050405020304" pitchFamily="18" charset="0"/>
                          <a:ea typeface="+mn-ea"/>
                          <a:cs typeface="Times New Roman" panose="02020603050405020304" pitchFamily="18" charset="0"/>
                        </a:rPr>
                        <a:t>Chọn được câu chuyện hay có ý nghĩa</a:t>
                      </a:r>
                      <a:r>
                        <a:rPr lang="en-US" sz="1800" kern="1200" dirty="0">
                          <a:solidFill>
                            <a:schemeClr val="dk1"/>
                          </a:solidFill>
                          <a:effectLst/>
                          <a:latin typeface="Times New Roman" panose="02020603050405020304" pitchFamily="18" charset="0"/>
                          <a:ea typeface="+mn-ea"/>
                          <a:cs typeface="Times New Roman" panose="02020603050405020304" pitchFamily="18" charset="0"/>
                        </a:rPr>
                        <a:t>.</a:t>
                      </a:r>
                    </a:p>
                    <a:p>
                      <a:pPr marL="0" indent="0">
                        <a:buNone/>
                      </a:pPr>
                      <a:r>
                        <a:rPr lang="en-US" sz="1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1" kern="1200" dirty="0">
                          <a:solidFill>
                            <a:schemeClr val="dk1"/>
                          </a:solidFill>
                          <a:effectLst/>
                          <a:latin typeface="Times New Roman" panose="02020603050405020304" pitchFamily="18" charset="0"/>
                          <a:ea typeface="+mn-ea"/>
                          <a:cs typeface="Times New Roman" panose="02020603050405020304" pitchFamily="18" charset="0"/>
                        </a:rPr>
                        <a:t>(?</a:t>
                      </a:r>
                      <a:r>
                        <a:rPr lang="en-US" sz="1800" b="1" kern="1200" baseline="0" dirty="0">
                          <a:solidFill>
                            <a:schemeClr val="dk1"/>
                          </a:solidFill>
                          <a:effectLst/>
                          <a:latin typeface="Times New Roman" panose="02020603050405020304" pitchFamily="18" charset="0"/>
                          <a:ea typeface="+mn-ea"/>
                          <a:cs typeface="Times New Roman" panose="02020603050405020304" pitchFamily="18" charset="0"/>
                        </a:rPr>
                        <a:t> Điểm</a:t>
                      </a:r>
                      <a:r>
                        <a:rPr lang="en-US" sz="1800" b="1" kern="1200" dirty="0">
                          <a:solidFill>
                            <a:schemeClr val="dk1"/>
                          </a:solidFill>
                          <a:effectLst/>
                          <a:latin typeface="Times New Roman" panose="02020603050405020304" pitchFamily="18" charset="0"/>
                          <a:ea typeface="+mn-ea"/>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txBody>
                  <a:tcPr/>
                </a:tc>
                <a:tc>
                  <a:txBody>
                    <a:bodyPr/>
                    <a:lstStyle/>
                    <a:p>
                      <a:endParaRPr lang="en-US" dirty="0"/>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1933002247"/>
                  </a:ext>
                </a:extLst>
              </a:tr>
              <a:tr h="679869">
                <a:tc>
                  <a:txBody>
                    <a:bodyPr/>
                    <a:lstStyle/>
                    <a:p>
                      <a:r>
                        <a:rPr lang="vi-VN" sz="1800" kern="1200" dirty="0">
                          <a:solidFill>
                            <a:schemeClr val="dk1"/>
                          </a:solidFill>
                          <a:effectLst/>
                          <a:latin typeface="Times New Roman" panose="02020603050405020304" pitchFamily="18" charset="0"/>
                          <a:ea typeface="+mn-ea"/>
                          <a:cs typeface="Times New Roman" panose="02020603050405020304" pitchFamily="18" charset="0"/>
                        </a:rPr>
                        <a:t>2. Nội dung câu chuyện phong phú, hấp dẫn.</a:t>
                      </a:r>
                      <a:endParaRPr lang="en-US" sz="1800" kern="1200" dirty="0">
                        <a:solidFill>
                          <a:schemeClr val="dk1"/>
                        </a:solidFill>
                        <a:effectLst/>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Times New Roman" panose="02020603050405020304" pitchFamily="18" charset="0"/>
                          <a:ea typeface="+mn-ea"/>
                          <a:cs typeface="Times New Roman" panose="02020603050405020304" pitchFamily="18" charset="0"/>
                        </a:rPr>
                        <a:t>(?</a:t>
                      </a:r>
                      <a:r>
                        <a:rPr lang="en-US" sz="1800" b="1"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1800" b="1" kern="1200" baseline="0">
                          <a:solidFill>
                            <a:schemeClr val="dk1"/>
                          </a:solidFill>
                          <a:effectLst/>
                          <a:latin typeface="Times New Roman" panose="02020603050405020304" pitchFamily="18" charset="0"/>
                          <a:ea typeface="+mn-ea"/>
                          <a:cs typeface="Times New Roman" panose="02020603050405020304" pitchFamily="18" charset="0"/>
                        </a:rPr>
                        <a:t>Điểm</a:t>
                      </a:r>
                      <a:r>
                        <a:rPr lang="en-US" sz="1800" b="1" kern="1200">
                          <a:solidFill>
                            <a:schemeClr val="dk1"/>
                          </a:solidFill>
                          <a:effectLst/>
                          <a:latin typeface="Times New Roman" panose="02020603050405020304" pitchFamily="18" charset="0"/>
                          <a:ea typeface="+mn-ea"/>
                          <a:cs typeface="Times New Roman" panose="02020603050405020304" pitchFamily="18" charset="0"/>
                        </a:rPr>
                        <a:t>)</a:t>
                      </a:r>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496544962"/>
                  </a:ext>
                </a:extLst>
              </a:tr>
              <a:tr h="431808">
                <a:tc>
                  <a:txBody>
                    <a:bodyPr/>
                    <a:lstStyle/>
                    <a:p>
                      <a:r>
                        <a:rPr lang="en-US" sz="1800" kern="1200" dirty="0">
                          <a:solidFill>
                            <a:schemeClr val="dk1"/>
                          </a:solidFill>
                          <a:effectLst/>
                          <a:latin typeface="Times New Roman" panose="02020603050405020304" pitchFamily="18" charset="0"/>
                          <a:ea typeface="+mn-ea"/>
                          <a:cs typeface="Times New Roman" panose="02020603050405020304" pitchFamily="18" charset="0"/>
                        </a:rPr>
                        <a:t>3. Nói to, rõ ràng, truyền cảm.</a:t>
                      </a:r>
                      <a:endParaRPr lang="en-US" dirty="0">
                        <a:latin typeface="Times New Roman" panose="02020603050405020304" pitchFamily="18" charset="0"/>
                        <a:cs typeface="Times New Roman" panose="02020603050405020304" pitchFamily="18" charset="0"/>
                      </a:endParaRPr>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4253065696"/>
                  </a:ext>
                </a:extLst>
              </a:tr>
              <a:tr h="940140">
                <a:tc>
                  <a:txBody>
                    <a:bodyPr/>
                    <a:lstStyle/>
                    <a:p>
                      <a:r>
                        <a:rPr lang="vi-VN" sz="1800" kern="1200" dirty="0">
                          <a:solidFill>
                            <a:schemeClr val="dk1"/>
                          </a:solidFill>
                          <a:effectLst/>
                          <a:latin typeface="Times New Roman" panose="02020603050405020304" pitchFamily="18" charset="0"/>
                          <a:ea typeface="+mn-ea"/>
                          <a:cs typeface="Times New Roman" panose="02020603050405020304" pitchFamily="18" charset="0"/>
                        </a:rPr>
                        <a:t>4. Sử dụng yếu tố phi ngôn ngữ (diệu bộ, cử chỉ, nét mặt, ánh mắt…) phù hợp.</a:t>
                      </a:r>
                      <a:endParaRPr lang="en-US" dirty="0">
                        <a:latin typeface="Times New Roman" panose="02020603050405020304" pitchFamily="18" charset="0"/>
                        <a:cs typeface="Times New Roman" panose="02020603050405020304" pitchFamily="18" charset="0"/>
                      </a:endParaRPr>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888524910"/>
                  </a:ext>
                </a:extLst>
              </a:tr>
              <a:tr h="9401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800" kern="1200" dirty="0">
                          <a:solidFill>
                            <a:schemeClr val="dk1"/>
                          </a:solidFill>
                          <a:effectLst/>
                          <a:latin typeface="Times New Roman" panose="02020603050405020304" pitchFamily="18" charset="0"/>
                          <a:ea typeface="+mn-ea"/>
                          <a:cs typeface="Times New Roman" panose="02020603050405020304" pitchFamily="18" charset="0"/>
                        </a:rPr>
                        <a:t>5. Mở đầu và kết thúc hợp lí.</a:t>
                      </a:r>
                      <a:endParaRPr lang="en-US" sz="1800" kern="1200" dirty="0">
                        <a:solidFill>
                          <a:schemeClr val="dk1"/>
                        </a:solidFill>
                        <a:effectLst/>
                        <a:latin typeface="Times New Roman" panose="02020603050405020304" pitchFamily="18" charset="0"/>
                        <a:ea typeface="+mn-ea"/>
                        <a:cs typeface="Times New Roman" panose="02020603050405020304" pitchFamily="18" charset="0"/>
                      </a:endParaRPr>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762073984"/>
                  </a:ext>
                </a:extLst>
              </a:tr>
            </a:tbl>
          </a:graphicData>
        </a:graphic>
      </p:graphicFrame>
    </p:spTree>
    <p:extLst>
      <p:ext uri="{BB962C8B-B14F-4D97-AF65-F5344CB8AC3E}">
        <p14:creationId xmlns:p14="http://schemas.microsoft.com/office/powerpoint/2010/main" val="347406992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8F67A0AC-D371-498C-9825-7C580A131AD4}"/>
              </a:ext>
            </a:extLst>
          </p:cNvPr>
          <p:cNvSpPr txBox="1">
            <a:spLocks/>
          </p:cNvSpPr>
          <p:nvPr/>
        </p:nvSpPr>
        <p:spPr>
          <a:xfrm>
            <a:off x="2074862" y="384654"/>
            <a:ext cx="8042276" cy="757130"/>
          </a:xfrm>
          <a:prstGeom prst="rect">
            <a:avLst/>
          </a:prstGeom>
          <a:solidFill>
            <a:schemeClr val="accent2"/>
          </a:solid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a:lstStyle>
          <a:p>
            <a:pPr algn="ctr"/>
            <a:r>
              <a:rPr lang="en-US" sz="2400" b="1" dirty="0">
                <a:solidFill>
                  <a:schemeClr val="bg1"/>
                </a:solidFill>
                <a:latin typeface="Times New Roman" pitchFamily="18" charset="0"/>
                <a:cs typeface="Times New Roman" pitchFamily="18" charset="0"/>
              </a:rPr>
              <a:t> CÁC HÌNH THỨC, PHƯƠNG PHÁP, CÔNG CỤ </a:t>
            </a:r>
            <a:br>
              <a:rPr lang="en-US" sz="2400" b="1" dirty="0">
                <a:solidFill>
                  <a:schemeClr val="bg1"/>
                </a:solidFill>
                <a:latin typeface="Times New Roman" pitchFamily="18" charset="0"/>
                <a:cs typeface="Times New Roman" pitchFamily="18" charset="0"/>
              </a:rPr>
            </a:br>
            <a:r>
              <a:rPr lang="en-US" sz="2400" b="1" dirty="0">
                <a:solidFill>
                  <a:schemeClr val="bg1"/>
                </a:solidFill>
                <a:latin typeface="Times New Roman" pitchFamily="18" charset="0"/>
                <a:cs typeface="Times New Roman" pitchFamily="18" charset="0"/>
              </a:rPr>
              <a:t>ĐÁNH GIÁ TRONG MÔN NGỮ VĂN</a:t>
            </a:r>
          </a:p>
        </p:txBody>
      </p:sp>
      <p:sp>
        <p:nvSpPr>
          <p:cNvPr id="3" name="TextBox 2">
            <a:extLst>
              <a:ext uri="{FF2B5EF4-FFF2-40B4-BE49-F238E27FC236}">
                <a16:creationId xmlns:a16="http://schemas.microsoft.com/office/drawing/2014/main" id="{355A8D8E-3BA0-4A24-907D-25B877876C3B}"/>
              </a:ext>
            </a:extLst>
          </p:cNvPr>
          <p:cNvSpPr txBox="1"/>
          <p:nvPr/>
        </p:nvSpPr>
        <p:spPr>
          <a:xfrm>
            <a:off x="192505" y="1488192"/>
            <a:ext cx="8795083" cy="3970318"/>
          </a:xfrm>
          <a:prstGeom prst="rect">
            <a:avLst/>
          </a:prstGeom>
          <a:noFill/>
        </p:spPr>
        <p:txBody>
          <a:bodyPr wrap="square" rtlCol="0">
            <a:spAutoFit/>
          </a:bodyPr>
          <a:lstStyle/>
          <a:p>
            <a:r>
              <a:rPr lang="en-US" sz="2800" b="1" dirty="0">
                <a:solidFill>
                  <a:srgbClr val="00B050"/>
                </a:solidFill>
                <a:latin typeface="Times New Roman" panose="02020603050405020304" pitchFamily="18" charset="0"/>
                <a:cs typeface="Times New Roman" panose="02020603050405020304" pitchFamily="18" charset="0"/>
              </a:rPr>
              <a:t>II. </a:t>
            </a:r>
            <a:r>
              <a:rPr lang="en-US" sz="2800" b="1" u="sng" dirty="0">
                <a:solidFill>
                  <a:srgbClr val="00B050"/>
                </a:solidFill>
                <a:latin typeface="Times New Roman" panose="02020603050405020304" pitchFamily="18" charset="0"/>
                <a:cs typeface="Times New Roman" panose="02020603050405020304" pitchFamily="18" charset="0"/>
              </a:rPr>
              <a:t>Đánh giá định kì.</a:t>
            </a:r>
            <a:r>
              <a:rPr lang="en-US" sz="2800" dirty="0">
                <a:solidFill>
                  <a:srgbClr val="00B050"/>
                </a:solidFill>
                <a:latin typeface="Times New Roman" panose="02020603050405020304" pitchFamily="18" charset="0"/>
                <a:cs typeface="Times New Roman" panose="02020603050405020304" pitchFamily="18" charset="0"/>
              </a:rPr>
              <a:t> </a:t>
            </a:r>
            <a:r>
              <a:rPr lang="en-US" sz="2800" b="1" dirty="0">
                <a:solidFill>
                  <a:srgbClr val="C00000"/>
                </a:solidFill>
                <a:latin typeface="Times New Roman" panose="02020603050405020304" pitchFamily="18" charset="0"/>
                <a:cs typeface="Times New Roman" panose="02020603050405020304" pitchFamily="18" charset="0"/>
              </a:rPr>
              <a:t>(Lấy điểm KT giữa kì, cuối kì)</a:t>
            </a:r>
            <a:endParaRPr lang="en-US" sz="2800" b="1" u="sng" dirty="0">
              <a:solidFill>
                <a:srgbClr val="C00000"/>
              </a:solidFill>
              <a:latin typeface="Times New Roman" panose="02020603050405020304" pitchFamily="18" charset="0"/>
              <a:cs typeface="Times New Roman" panose="02020603050405020304" pitchFamily="18" charset="0"/>
            </a:endParaRPr>
          </a:p>
          <a:p>
            <a:r>
              <a:rPr lang="en-US" sz="2800" b="1" dirty="0">
                <a:solidFill>
                  <a:srgbClr val="C00000"/>
                </a:solidFill>
                <a:latin typeface="Times New Roman" panose="02020603050405020304" pitchFamily="18" charset="0"/>
                <a:cs typeface="Times New Roman" panose="02020603050405020304" pitchFamily="18" charset="0"/>
              </a:rPr>
              <a:t>1/ Thời điểm đánh giá. </a:t>
            </a:r>
            <a:r>
              <a:rPr lang="en-US" sz="2800" b="1" dirty="0">
                <a:latin typeface="Times New Roman" panose="02020603050405020304" pitchFamily="18" charset="0"/>
                <a:cs typeface="Times New Roman" panose="02020603050405020304" pitchFamily="18" charset="0"/>
              </a:rPr>
              <a:t>Thực hiện theo Khung KHDH của từng cơ sở giáo dục (từng trường)</a:t>
            </a:r>
          </a:p>
          <a:p>
            <a:r>
              <a:rPr lang="en-US" sz="2800" b="1" dirty="0">
                <a:solidFill>
                  <a:srgbClr val="C00000"/>
                </a:solidFill>
                <a:latin typeface="Times New Roman" panose="02020603050405020304" pitchFamily="18" charset="0"/>
                <a:cs typeface="Times New Roman" panose="02020603050405020304" pitchFamily="18" charset="0"/>
              </a:rPr>
              <a:t>2/ Người thực hiện. </a:t>
            </a:r>
            <a:r>
              <a:rPr lang="en-US" sz="2800" b="1" dirty="0">
                <a:latin typeface="Times New Roman" panose="02020603050405020304" pitchFamily="18" charset="0"/>
                <a:cs typeface="Times New Roman" panose="02020603050405020304" pitchFamily="18" charset="0"/>
              </a:rPr>
              <a:t>GVBM, HS, </a:t>
            </a:r>
          </a:p>
          <a:p>
            <a:r>
              <a:rPr lang="en-US" sz="2800" b="1" dirty="0">
                <a:solidFill>
                  <a:srgbClr val="C00000"/>
                </a:solidFill>
                <a:latin typeface="Times New Roman" panose="02020603050405020304" pitchFamily="18" charset="0"/>
                <a:cs typeface="Times New Roman" panose="02020603050405020304" pitchFamily="18" charset="0"/>
              </a:rPr>
              <a:t>3/ Phương pháp, công cụ.</a:t>
            </a:r>
          </a:p>
          <a:p>
            <a:pPr marL="457200" indent="-457200">
              <a:buFont typeface="Arial" panose="020B0604020202020204" pitchFamily="34" charset="0"/>
              <a:buChar char="•"/>
            </a:pPr>
            <a:r>
              <a:rPr lang="en-US" sz="2800" b="1" dirty="0">
                <a:solidFill>
                  <a:srgbClr val="002060"/>
                </a:solidFill>
                <a:latin typeface="Times New Roman" panose="02020603050405020304" pitchFamily="18" charset="0"/>
                <a:cs typeface="Times New Roman" panose="02020603050405020304" pitchFamily="18" charset="0"/>
              </a:rPr>
              <a:t>Phương pháp</a:t>
            </a:r>
            <a:r>
              <a:rPr lang="en-US" sz="2800" b="1" dirty="0">
                <a:latin typeface="Times New Roman" panose="02020603050405020304" pitchFamily="18" charset="0"/>
                <a:cs typeface="Times New Roman" panose="02020603050405020304" pitchFamily="18" charset="0"/>
              </a:rPr>
              <a:t>. Kiểm tra viết (đề kiểm tra), sản phẩm học tập (dự án học tập).</a:t>
            </a:r>
          </a:p>
          <a:p>
            <a:pPr marL="457200" indent="-457200">
              <a:buFont typeface="Arial" panose="020B0604020202020204" pitchFamily="34" charset="0"/>
              <a:buChar char="•"/>
            </a:pPr>
            <a:r>
              <a:rPr lang="en-US" sz="2800" b="1" dirty="0">
                <a:solidFill>
                  <a:srgbClr val="002060"/>
                </a:solidFill>
                <a:latin typeface="Times New Roman" panose="02020603050405020304" pitchFamily="18" charset="0"/>
                <a:cs typeface="Times New Roman" panose="02020603050405020304" pitchFamily="18" charset="0"/>
              </a:rPr>
              <a:t>Công cụ. </a:t>
            </a:r>
            <a:r>
              <a:rPr lang="en-US" sz="2800" b="1" dirty="0">
                <a:latin typeface="Times New Roman" panose="02020603050405020304" pitchFamily="18" charset="0"/>
                <a:cs typeface="Times New Roman" panose="02020603050405020304" pitchFamily="18" charset="0"/>
              </a:rPr>
              <a:t>Rubrics</a:t>
            </a:r>
          </a:p>
          <a:p>
            <a:r>
              <a:rPr lang="en-US" sz="2800" b="1" dirty="0">
                <a:solidFill>
                  <a:srgbClr val="C00000"/>
                </a:solidFill>
                <a:latin typeface="Times New Roman" panose="02020603050405020304" pitchFamily="18" charset="0"/>
                <a:cs typeface="Times New Roman" panose="02020603050405020304" pitchFamily="18" charset="0"/>
              </a:rPr>
              <a:t>4/ Cách xây dựng đề kiểm tra.</a:t>
            </a:r>
          </a:p>
        </p:txBody>
      </p:sp>
    </p:spTree>
    <p:extLst>
      <p:ext uri="{BB962C8B-B14F-4D97-AF65-F5344CB8AC3E}">
        <p14:creationId xmlns:p14="http://schemas.microsoft.com/office/powerpoint/2010/main" val="248573686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15D6C3-AFBA-4AE8-9133-1A26E189CE79}"/>
              </a:ext>
            </a:extLst>
          </p:cNvPr>
          <p:cNvPicPr>
            <a:picLocks noChangeAspect="1"/>
          </p:cNvPicPr>
          <p:nvPr/>
        </p:nvPicPr>
        <p:blipFill>
          <a:blip r:embed="rId2"/>
          <a:stretch>
            <a:fillRect/>
          </a:stretch>
        </p:blipFill>
        <p:spPr>
          <a:xfrm>
            <a:off x="223935" y="102637"/>
            <a:ext cx="11877869" cy="6755363"/>
          </a:xfrm>
          <a:prstGeom prst="rect">
            <a:avLst/>
          </a:prstGeom>
        </p:spPr>
      </p:pic>
    </p:spTree>
    <p:extLst>
      <p:ext uri="{BB962C8B-B14F-4D97-AF65-F5344CB8AC3E}">
        <p14:creationId xmlns:p14="http://schemas.microsoft.com/office/powerpoint/2010/main" val="252478851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EB3366-6876-43C0-A0BD-84AF6FF714C2}"/>
              </a:ext>
            </a:extLst>
          </p:cNvPr>
          <p:cNvPicPr>
            <a:picLocks noChangeAspect="1"/>
          </p:cNvPicPr>
          <p:nvPr/>
        </p:nvPicPr>
        <p:blipFill>
          <a:blip r:embed="rId2"/>
          <a:stretch>
            <a:fillRect/>
          </a:stretch>
        </p:blipFill>
        <p:spPr>
          <a:xfrm>
            <a:off x="214603" y="186613"/>
            <a:ext cx="11625943" cy="6531428"/>
          </a:xfrm>
          <a:prstGeom prst="rect">
            <a:avLst/>
          </a:prstGeom>
        </p:spPr>
      </p:pic>
    </p:spTree>
    <p:extLst>
      <p:ext uri="{BB962C8B-B14F-4D97-AF65-F5344CB8AC3E}">
        <p14:creationId xmlns:p14="http://schemas.microsoft.com/office/powerpoint/2010/main" val="23032707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EE6568-1BA3-430C-9815-69296A9718D7}"/>
              </a:ext>
            </a:extLst>
          </p:cNvPr>
          <p:cNvPicPr>
            <a:picLocks noChangeAspect="1"/>
          </p:cNvPicPr>
          <p:nvPr/>
        </p:nvPicPr>
        <p:blipFill>
          <a:blip r:embed="rId2"/>
          <a:stretch>
            <a:fillRect/>
          </a:stretch>
        </p:blipFill>
        <p:spPr>
          <a:xfrm>
            <a:off x="139959" y="167951"/>
            <a:ext cx="11840547" cy="6568751"/>
          </a:xfrm>
          <a:prstGeom prst="rect">
            <a:avLst/>
          </a:prstGeom>
        </p:spPr>
      </p:pic>
    </p:spTree>
    <p:extLst>
      <p:ext uri="{BB962C8B-B14F-4D97-AF65-F5344CB8AC3E}">
        <p14:creationId xmlns:p14="http://schemas.microsoft.com/office/powerpoint/2010/main" val="380716195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7E5034-1308-480B-8A6B-61BE5075C887}"/>
              </a:ext>
            </a:extLst>
          </p:cNvPr>
          <p:cNvPicPr>
            <a:picLocks noChangeAspect="1"/>
          </p:cNvPicPr>
          <p:nvPr/>
        </p:nvPicPr>
        <p:blipFill>
          <a:blip r:embed="rId2"/>
          <a:stretch>
            <a:fillRect/>
          </a:stretch>
        </p:blipFill>
        <p:spPr>
          <a:xfrm>
            <a:off x="279917" y="149290"/>
            <a:ext cx="11775233" cy="6708709"/>
          </a:xfrm>
          <a:prstGeom prst="rect">
            <a:avLst/>
          </a:prstGeom>
        </p:spPr>
      </p:pic>
    </p:spTree>
    <p:extLst>
      <p:ext uri="{BB962C8B-B14F-4D97-AF65-F5344CB8AC3E}">
        <p14:creationId xmlns:p14="http://schemas.microsoft.com/office/powerpoint/2010/main" val="364854692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C:\Program Files\Microsoft Office\MEDIA\CAGCAT10\j0300840.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4925" y="4580261"/>
            <a:ext cx="5567098" cy="1554167"/>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4512CC2A-936D-4030-AC3F-95EEB338B71A}"/>
              </a:ext>
            </a:extLst>
          </p:cNvPr>
          <p:cNvSpPr>
            <a:spLocks noGrp="1"/>
          </p:cNvSpPr>
          <p:nvPr>
            <p:ph type="title"/>
          </p:nvPr>
        </p:nvSpPr>
        <p:spPr>
          <a:xfrm>
            <a:off x="1024108" y="741711"/>
            <a:ext cx="10282038" cy="698809"/>
          </a:xfr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Autofit/>
          </a:bodyPr>
          <a:lstStyle/>
          <a:p>
            <a:pPr algn="ctr"/>
            <a:r>
              <a:rPr lang="en-US" sz="2800" b="1" dirty="0">
                <a:solidFill>
                  <a:srgbClr val="C00000"/>
                </a:solidFill>
                <a:latin typeface="Arial" panose="020B0604020202020204" pitchFamily="34" charset="0"/>
                <a:cs typeface="Arial" panose="020B0604020202020204" pitchFamily="34" charset="0"/>
              </a:rPr>
              <a:t>XÂY DỰNG KẾ HOẠCH ĐÁNH GIÁ </a:t>
            </a:r>
          </a:p>
        </p:txBody>
      </p:sp>
      <p:graphicFrame>
        <p:nvGraphicFramePr>
          <p:cNvPr id="8" name="Content Placeholder 3">
            <a:extLst>
              <a:ext uri="{FF2B5EF4-FFF2-40B4-BE49-F238E27FC236}">
                <a16:creationId xmlns:a16="http://schemas.microsoft.com/office/drawing/2014/main" id="{9813ADA1-398B-4C91-B604-C84E1E2A9D64}"/>
              </a:ext>
            </a:extLst>
          </p:cNvPr>
          <p:cNvGraphicFramePr>
            <a:graphicFrameLocks/>
          </p:cNvGraphicFramePr>
          <p:nvPr/>
        </p:nvGraphicFramePr>
        <p:xfrm>
          <a:off x="712433" y="2020233"/>
          <a:ext cx="11021821" cy="2460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13923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512CC2A-936D-4030-AC3F-95EEB338B71A}"/>
              </a:ext>
            </a:extLst>
          </p:cNvPr>
          <p:cNvSpPr txBox="1">
            <a:spLocks/>
          </p:cNvSpPr>
          <p:nvPr/>
        </p:nvSpPr>
        <p:spPr>
          <a:xfrm>
            <a:off x="2309451" y="109027"/>
            <a:ext cx="6184901" cy="539506"/>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Autofit/>
          </a:bodyPr>
          <a:lstStyle>
            <a:lvl1pPr algn="l" defTabSz="755934" rtl="0" eaLnBrk="1" latinLnBrk="0" hangingPunct="1">
              <a:lnSpc>
                <a:spcPct val="90000"/>
              </a:lnSpc>
              <a:spcBef>
                <a:spcPct val="0"/>
              </a:spcBef>
              <a:buNone/>
              <a:defRPr sz="3637" kern="1200">
                <a:solidFill>
                  <a:schemeClr val="tx1"/>
                </a:solidFill>
                <a:latin typeface="+mj-lt"/>
                <a:ea typeface="+mj-ea"/>
                <a:cs typeface="+mj-cs"/>
              </a:defRPr>
            </a:lvl1pPr>
          </a:lstStyle>
          <a:p>
            <a:pPr marL="0" marR="0" lvl="0" indent="0" algn="ctr" defTabSz="755934"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LẬP KẾ HOẠCH ĐÁNH GIÁ </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Times New Roman"/>
                <a:cs typeface="Arial" panose="020B0604020202020204" pitchFamily="34" charset="0"/>
              </a:rPr>
              <a:t>TRONG DẠY HỌC CHỦ ĐỀ VĂN TỰ SỰ (LỚP 6)</a:t>
            </a:r>
            <a:endPar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605165181"/>
              </p:ext>
            </p:extLst>
          </p:nvPr>
        </p:nvGraphicFramePr>
        <p:xfrm>
          <a:off x="414217" y="786987"/>
          <a:ext cx="11552495" cy="5472956"/>
        </p:xfrm>
        <a:graphic>
          <a:graphicData uri="http://schemas.openxmlformats.org/drawingml/2006/table">
            <a:tbl>
              <a:tblPr firstRow="1" bandRow="1"/>
              <a:tblGrid>
                <a:gridCol w="1346424">
                  <a:extLst>
                    <a:ext uri="{9D8B030D-6E8A-4147-A177-3AD203B41FA5}">
                      <a16:colId xmlns:a16="http://schemas.microsoft.com/office/drawing/2014/main" val="20000"/>
                    </a:ext>
                  </a:extLst>
                </a:gridCol>
                <a:gridCol w="5096939">
                  <a:extLst>
                    <a:ext uri="{9D8B030D-6E8A-4147-A177-3AD203B41FA5}">
                      <a16:colId xmlns:a16="http://schemas.microsoft.com/office/drawing/2014/main" val="20001"/>
                    </a:ext>
                  </a:extLst>
                </a:gridCol>
                <a:gridCol w="3238533">
                  <a:extLst>
                    <a:ext uri="{9D8B030D-6E8A-4147-A177-3AD203B41FA5}">
                      <a16:colId xmlns:a16="http://schemas.microsoft.com/office/drawing/2014/main" val="20002"/>
                    </a:ext>
                  </a:extLst>
                </a:gridCol>
                <a:gridCol w="1870599">
                  <a:extLst>
                    <a:ext uri="{9D8B030D-6E8A-4147-A177-3AD203B41FA5}">
                      <a16:colId xmlns:a16="http://schemas.microsoft.com/office/drawing/2014/main" val="20003"/>
                    </a:ext>
                  </a:extLst>
                </a:gridCol>
              </a:tblGrid>
              <a:tr h="70346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1600" dirty="0" err="1">
                          <a:latin typeface="Arial" panose="020B0604020202020204" pitchFamily="34" charset="0"/>
                          <a:cs typeface="Arial" panose="020B0604020202020204" pitchFamily="34" charset="0"/>
                        </a:rPr>
                        <a:t>Kĩ</a:t>
                      </a:r>
                      <a:r>
                        <a:rPr lang="en-US" sz="1600" baseline="0" dirty="0">
                          <a:latin typeface="Arial" panose="020B0604020202020204" pitchFamily="34" charset="0"/>
                          <a:cs typeface="Arial" panose="020B0604020202020204" pitchFamily="34" charset="0"/>
                        </a:rPr>
                        <a:t> </a:t>
                      </a:r>
                      <a:r>
                        <a:rPr lang="en-US" sz="1600" baseline="0" dirty="0" err="1">
                          <a:latin typeface="Arial" panose="020B0604020202020204" pitchFamily="34" charset="0"/>
                          <a:cs typeface="Arial" panose="020B0604020202020204" pitchFamily="34" charset="0"/>
                        </a:rPr>
                        <a:t>năng</a:t>
                      </a:r>
                      <a:endParaRPr lang="en-US" sz="1600" dirty="0">
                        <a:latin typeface="Arial" panose="020B0604020202020204" pitchFamily="34" charset="0"/>
                        <a:cs typeface="Arial" panose="020B0604020202020204" pitchFamily="34" charset="0"/>
                      </a:endParaRPr>
                    </a:p>
                  </a:txBody>
                  <a:tcPr marL="91441" marR="91441">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1600" dirty="0" err="1">
                          <a:latin typeface="Arial" panose="020B0604020202020204" pitchFamily="34" charset="0"/>
                          <a:cs typeface="Arial" panose="020B0604020202020204" pitchFamily="34" charset="0"/>
                        </a:rPr>
                        <a:t>Công</a:t>
                      </a:r>
                      <a:r>
                        <a:rPr lang="en-US" sz="1600" baseline="0" dirty="0">
                          <a:latin typeface="Arial" panose="020B0604020202020204" pitchFamily="34" charset="0"/>
                          <a:cs typeface="Arial" panose="020B0604020202020204" pitchFamily="34" charset="0"/>
                        </a:rPr>
                        <a:t> </a:t>
                      </a:r>
                      <a:r>
                        <a:rPr lang="en-US" sz="1600" baseline="0" dirty="0" err="1">
                          <a:latin typeface="Arial" panose="020B0604020202020204" pitchFamily="34" charset="0"/>
                          <a:cs typeface="Arial" panose="020B0604020202020204" pitchFamily="34" charset="0"/>
                        </a:rPr>
                        <a:t>cụ</a:t>
                      </a:r>
                      <a:endParaRPr lang="en-US" sz="1600" dirty="0">
                        <a:latin typeface="Arial" panose="020B0604020202020204" pitchFamily="34" charset="0"/>
                        <a:cs typeface="Arial" panose="020B0604020202020204" pitchFamily="34" charset="0"/>
                      </a:endParaRPr>
                    </a:p>
                  </a:txBody>
                  <a:tcPr marL="91441" marR="91441">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1600" dirty="0" err="1">
                          <a:latin typeface="Arial" panose="020B0604020202020204" pitchFamily="34" charset="0"/>
                          <a:cs typeface="Arial" panose="020B0604020202020204" pitchFamily="34" charset="0"/>
                        </a:rPr>
                        <a:t>Người</a:t>
                      </a:r>
                      <a:r>
                        <a:rPr lang="en-US" sz="1600" baseline="0" dirty="0">
                          <a:latin typeface="Arial" panose="020B0604020202020204" pitchFamily="34" charset="0"/>
                          <a:cs typeface="Arial" panose="020B0604020202020204" pitchFamily="34" charset="0"/>
                        </a:rPr>
                        <a:t> </a:t>
                      </a:r>
                      <a:r>
                        <a:rPr lang="en-US" sz="1600" baseline="0" dirty="0" err="1">
                          <a:latin typeface="Arial" panose="020B0604020202020204" pitchFamily="34" charset="0"/>
                          <a:cs typeface="Arial" panose="020B0604020202020204" pitchFamily="34" charset="0"/>
                        </a:rPr>
                        <a:t>đánh</a:t>
                      </a:r>
                      <a:r>
                        <a:rPr lang="en-US" sz="1600" baseline="0" dirty="0">
                          <a:latin typeface="Arial" panose="020B0604020202020204" pitchFamily="34" charset="0"/>
                          <a:cs typeface="Arial" panose="020B0604020202020204" pitchFamily="34" charset="0"/>
                        </a:rPr>
                        <a:t> </a:t>
                      </a:r>
                      <a:r>
                        <a:rPr lang="en-US" sz="1600" baseline="0" dirty="0" err="1">
                          <a:latin typeface="Arial" panose="020B0604020202020204" pitchFamily="34" charset="0"/>
                          <a:cs typeface="Arial" panose="020B0604020202020204" pitchFamily="34" charset="0"/>
                        </a:rPr>
                        <a:t>giá</a:t>
                      </a:r>
                      <a:endParaRPr lang="en-US" sz="1600" dirty="0">
                        <a:latin typeface="Arial" panose="020B0604020202020204" pitchFamily="34" charset="0"/>
                        <a:cs typeface="Arial" panose="020B0604020202020204" pitchFamily="34" charset="0"/>
                      </a:endParaRPr>
                    </a:p>
                  </a:txBody>
                  <a:tcPr marL="91441" marR="91441">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1600" dirty="0" err="1">
                          <a:latin typeface="Arial" panose="020B0604020202020204" pitchFamily="34" charset="0"/>
                          <a:cs typeface="Arial" panose="020B0604020202020204" pitchFamily="34" charset="0"/>
                        </a:rPr>
                        <a:t>Thời</a:t>
                      </a:r>
                      <a:r>
                        <a:rPr lang="en-US" sz="1600" baseline="0" dirty="0">
                          <a:latin typeface="Arial" panose="020B0604020202020204" pitchFamily="34" charset="0"/>
                          <a:cs typeface="Arial" panose="020B0604020202020204" pitchFamily="34" charset="0"/>
                        </a:rPr>
                        <a:t> </a:t>
                      </a:r>
                      <a:r>
                        <a:rPr lang="en-US" sz="1600" baseline="0" dirty="0" err="1">
                          <a:latin typeface="Arial" panose="020B0604020202020204" pitchFamily="34" charset="0"/>
                          <a:cs typeface="Arial" panose="020B0604020202020204" pitchFamily="34" charset="0"/>
                        </a:rPr>
                        <a:t>điểm</a:t>
                      </a:r>
                      <a:r>
                        <a:rPr lang="en-US" sz="1600" baseline="0" dirty="0">
                          <a:latin typeface="Arial" panose="020B0604020202020204" pitchFamily="34" charset="0"/>
                          <a:cs typeface="Arial" panose="020B0604020202020204" pitchFamily="34" charset="0"/>
                        </a:rPr>
                        <a:t> </a:t>
                      </a:r>
                      <a:r>
                        <a:rPr lang="en-US" sz="1600" baseline="0" dirty="0" err="1">
                          <a:latin typeface="Arial" panose="020B0604020202020204" pitchFamily="34" charset="0"/>
                          <a:cs typeface="Arial" panose="020B0604020202020204" pitchFamily="34" charset="0"/>
                        </a:rPr>
                        <a:t>đánh</a:t>
                      </a:r>
                      <a:r>
                        <a:rPr lang="en-US" sz="1600" baseline="0" dirty="0">
                          <a:latin typeface="Arial" panose="020B0604020202020204" pitchFamily="34" charset="0"/>
                          <a:cs typeface="Arial" panose="020B0604020202020204" pitchFamily="34" charset="0"/>
                        </a:rPr>
                        <a:t> </a:t>
                      </a:r>
                      <a:r>
                        <a:rPr lang="en-US" sz="1600" baseline="0" dirty="0" err="1">
                          <a:latin typeface="Arial" panose="020B0604020202020204" pitchFamily="34" charset="0"/>
                          <a:cs typeface="Arial" panose="020B0604020202020204" pitchFamily="34" charset="0"/>
                        </a:rPr>
                        <a:t>giá</a:t>
                      </a:r>
                      <a:endParaRPr lang="en-US" sz="1600" dirty="0">
                        <a:latin typeface="Arial" panose="020B0604020202020204" pitchFamily="34" charset="0"/>
                        <a:cs typeface="Arial" panose="020B0604020202020204" pitchFamily="34" charset="0"/>
                      </a:endParaRPr>
                    </a:p>
                  </a:txBody>
                  <a:tcPr marL="91441" marR="91441">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0000"/>
                  </a:ext>
                </a:extLst>
              </a:tr>
              <a:tr h="142395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600" b="1" dirty="0" err="1">
                          <a:latin typeface="Arial" panose="020B0604020202020204" pitchFamily="34" charset="0"/>
                          <a:cs typeface="Arial" panose="020B0604020202020204" pitchFamily="34" charset="0"/>
                        </a:rPr>
                        <a:t>Đọc</a:t>
                      </a:r>
                      <a:endParaRPr lang="en-US" sz="1600" b="1" dirty="0">
                        <a:latin typeface="Arial" panose="020B0604020202020204" pitchFamily="34" charset="0"/>
                        <a:cs typeface="Arial" panose="020B0604020202020204" pitchFamily="34" charset="0"/>
                      </a:endParaRPr>
                    </a:p>
                  </a:txBody>
                  <a:tcPr marL="91441" marR="91441">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500" b="1" dirty="0"/>
                        <a:t>- </a:t>
                      </a:r>
                      <a:r>
                        <a:rPr lang="vi-VN" sz="1500" b="1" dirty="0"/>
                        <a:t>Câu hỏi, bài tập</a:t>
                      </a:r>
                    </a:p>
                    <a:p>
                      <a:r>
                        <a:rPr lang="vi-VN" sz="1500" b="1" dirty="0"/>
                        <a:t>- Sản phẩm học tập (Phiếu học tập)</a:t>
                      </a:r>
                    </a:p>
                    <a:p>
                      <a:r>
                        <a:rPr lang="vi-VN" sz="1500" b="1" dirty="0"/>
                        <a:t>- Bảng kiểm: Bảng kiểm đọc</a:t>
                      </a:r>
                      <a:r>
                        <a:rPr lang="en-US" sz="1500" b="1" dirty="0"/>
                        <a:t>,</a:t>
                      </a:r>
                      <a:endParaRPr lang="vi-VN" sz="1500" b="1" dirty="0"/>
                    </a:p>
                    <a:p>
                      <a:r>
                        <a:rPr lang="vi-VN" sz="1500" b="1" dirty="0"/>
                        <a:t> </a:t>
                      </a:r>
                      <a:r>
                        <a:rPr lang="en-US" sz="1500" b="1" dirty="0"/>
                        <a:t>B</a:t>
                      </a:r>
                      <a:r>
                        <a:rPr lang="vi-VN" sz="1500" b="1" dirty="0"/>
                        <a:t>ảng kiểm đánh giá bản tóm tắt</a:t>
                      </a:r>
                    </a:p>
                    <a:p>
                      <a:endParaRPr lang="en-US" sz="1800" dirty="0"/>
                    </a:p>
                  </a:txBody>
                  <a:tcPr marL="91441" marR="91441">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l">
                        <a:buFontTx/>
                        <a:buNone/>
                      </a:pPr>
                      <a:r>
                        <a:rPr lang="en-US" sz="1500" b="1" dirty="0">
                          <a:latin typeface="Arial" panose="020B0604020202020204" pitchFamily="34" charset="0"/>
                          <a:cs typeface="Arial" panose="020B0604020202020204" pitchFamily="34" charset="0"/>
                        </a:rPr>
                        <a:t>- </a:t>
                      </a:r>
                      <a:r>
                        <a:rPr lang="vi-VN" sz="1500" b="1" dirty="0">
                          <a:latin typeface="Arial" panose="020B0604020202020204" pitchFamily="34" charset="0"/>
                          <a:cs typeface="Arial" panose="020B0604020202020204" pitchFamily="34" charset="0"/>
                        </a:rPr>
                        <a:t>GV</a:t>
                      </a:r>
                      <a:r>
                        <a:rPr lang="en-US" sz="1500" b="1" dirty="0">
                          <a:latin typeface="Arial" panose="020B0604020202020204" pitchFamily="34" charset="0"/>
                          <a:cs typeface="Arial" panose="020B0604020202020204" pitchFamily="34" charset="0"/>
                        </a:rPr>
                        <a:t> </a:t>
                      </a:r>
                      <a:r>
                        <a:rPr lang="en-US" sz="1500" b="1" dirty="0" err="1">
                          <a:latin typeface="Arial" panose="020B0604020202020204" pitchFamily="34" charset="0"/>
                          <a:cs typeface="Arial" panose="020B0604020202020204" pitchFamily="34" charset="0"/>
                        </a:rPr>
                        <a:t>đánh</a:t>
                      </a:r>
                      <a:r>
                        <a:rPr lang="en-US" sz="1500" b="1" baseline="0" dirty="0">
                          <a:latin typeface="Arial" panose="020B0604020202020204" pitchFamily="34" charset="0"/>
                          <a:cs typeface="Arial" panose="020B0604020202020204" pitchFamily="34" charset="0"/>
                        </a:rPr>
                        <a:t> </a:t>
                      </a:r>
                      <a:r>
                        <a:rPr lang="en-US" sz="1500" b="1" baseline="0" dirty="0" err="1">
                          <a:latin typeface="Arial" panose="020B0604020202020204" pitchFamily="34" charset="0"/>
                          <a:cs typeface="Arial" panose="020B0604020202020204" pitchFamily="34" charset="0"/>
                        </a:rPr>
                        <a:t>giá</a:t>
                      </a:r>
                      <a:r>
                        <a:rPr lang="en-US" sz="1500" b="1" baseline="0" dirty="0">
                          <a:latin typeface="Arial" panose="020B0604020202020204" pitchFamily="34" charset="0"/>
                          <a:cs typeface="Arial" panose="020B0604020202020204" pitchFamily="34" charset="0"/>
                        </a:rPr>
                        <a:t>.</a:t>
                      </a:r>
                      <a:endParaRPr lang="en-US" sz="1500" b="1" dirty="0">
                        <a:latin typeface="Arial" panose="020B0604020202020204" pitchFamily="34" charset="0"/>
                        <a:cs typeface="Arial" panose="020B0604020202020204" pitchFamily="34" charset="0"/>
                      </a:endParaRPr>
                    </a:p>
                    <a:p>
                      <a:r>
                        <a:rPr lang="vi-VN" sz="1500" b="1" dirty="0">
                          <a:latin typeface="Arial" panose="020B0604020202020204" pitchFamily="34" charset="0"/>
                          <a:cs typeface="Arial" panose="020B0604020202020204" pitchFamily="34" charset="0"/>
                        </a:rPr>
                        <a:t>- GV</a:t>
                      </a:r>
                      <a:r>
                        <a:rPr lang="en-US" sz="1500" b="1" dirty="0">
                          <a:latin typeface="Arial" panose="020B0604020202020204" pitchFamily="34" charset="0"/>
                          <a:cs typeface="Arial" panose="020B0604020202020204" pitchFamily="34" charset="0"/>
                        </a:rPr>
                        <a:t> </a:t>
                      </a:r>
                      <a:r>
                        <a:rPr lang="en-US" sz="1500" b="1" dirty="0" err="1">
                          <a:latin typeface="Arial" panose="020B0604020202020204" pitchFamily="34" charset="0"/>
                          <a:cs typeface="Arial" panose="020B0604020202020204" pitchFamily="34" charset="0"/>
                        </a:rPr>
                        <a:t>đánh</a:t>
                      </a:r>
                      <a:r>
                        <a:rPr lang="en-US" sz="1500" b="1" baseline="0" dirty="0">
                          <a:latin typeface="Arial" panose="020B0604020202020204" pitchFamily="34" charset="0"/>
                          <a:cs typeface="Arial" panose="020B0604020202020204" pitchFamily="34" charset="0"/>
                        </a:rPr>
                        <a:t> </a:t>
                      </a:r>
                      <a:r>
                        <a:rPr lang="en-US" sz="1500" b="1" baseline="0" dirty="0" err="1">
                          <a:latin typeface="Arial" panose="020B0604020202020204" pitchFamily="34" charset="0"/>
                          <a:cs typeface="Arial" panose="020B0604020202020204" pitchFamily="34" charset="0"/>
                        </a:rPr>
                        <a:t>giá</a:t>
                      </a:r>
                      <a:r>
                        <a:rPr lang="en-US" sz="1500" b="1" baseline="0" dirty="0">
                          <a:latin typeface="Arial" panose="020B0604020202020204" pitchFamily="34" charset="0"/>
                          <a:cs typeface="Arial" panose="020B0604020202020204" pitchFamily="34" charset="0"/>
                        </a:rPr>
                        <a:t>.</a:t>
                      </a:r>
                      <a:endParaRPr lang="vi-VN" sz="1500" b="1" dirty="0">
                        <a:latin typeface="Arial" panose="020B0604020202020204" pitchFamily="34" charset="0"/>
                        <a:cs typeface="Arial" panose="020B0604020202020204" pitchFamily="34" charset="0"/>
                      </a:endParaRPr>
                    </a:p>
                    <a:p>
                      <a:r>
                        <a:rPr lang="vi-VN" sz="1500" b="1" dirty="0">
                          <a:latin typeface="Arial" panose="020B0604020202020204" pitchFamily="34" charset="0"/>
                          <a:cs typeface="Arial" panose="020B0604020202020204" pitchFamily="34" charset="0"/>
                        </a:rPr>
                        <a:t>- HS tự đánh giá, HS đánh giá lẫn nhau, GV đánh giá.</a:t>
                      </a:r>
                    </a:p>
                    <a:p>
                      <a:endParaRPr lang="en-US" sz="1800" dirty="0"/>
                    </a:p>
                  </a:txBody>
                  <a:tcPr marL="91441" marR="91441">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vi-VN" sz="1500" b="1" dirty="0"/>
                        <a:t>Trong dạy </a:t>
                      </a:r>
                      <a:r>
                        <a:rPr lang="en-US" sz="1500" b="1" dirty="0" err="1">
                          <a:latin typeface="Arial" panose="020B0604020202020204" pitchFamily="34" charset="0"/>
                          <a:cs typeface="Arial" panose="020B0604020202020204" pitchFamily="34" charset="0"/>
                        </a:rPr>
                        <a:t>học</a:t>
                      </a:r>
                      <a:r>
                        <a:rPr lang="en-US" sz="1500" b="1" baseline="0" dirty="0">
                          <a:latin typeface="Arial" panose="020B0604020202020204" pitchFamily="34" charset="0"/>
                          <a:cs typeface="Arial" panose="020B0604020202020204" pitchFamily="34" charset="0"/>
                        </a:rPr>
                        <a:t> </a:t>
                      </a:r>
                      <a:r>
                        <a:rPr lang="vi-VN" sz="1500" b="1" dirty="0"/>
                        <a:t>đọc văn bản</a:t>
                      </a:r>
                      <a:endParaRPr lang="en-US" sz="1500" b="1" dirty="0"/>
                    </a:p>
                  </a:txBody>
                  <a:tcPr marL="91441" marR="91441">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10001"/>
                  </a:ext>
                </a:extLst>
              </a:tr>
              <a:tr h="124382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500" b="1" dirty="0" err="1">
                          <a:latin typeface="Arial" panose="020B0604020202020204" pitchFamily="34" charset="0"/>
                          <a:cs typeface="Arial" panose="020B0604020202020204" pitchFamily="34" charset="0"/>
                        </a:rPr>
                        <a:t>Viết</a:t>
                      </a:r>
                      <a:endParaRPr lang="en-US" sz="1500" b="1" dirty="0">
                        <a:latin typeface="Arial" panose="020B0604020202020204" pitchFamily="34" charset="0"/>
                        <a:cs typeface="Arial" panose="020B0604020202020204" pitchFamily="34" charset="0"/>
                      </a:endParaRPr>
                    </a:p>
                  </a:txBody>
                  <a:tcPr marL="91441" marR="9144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500" b="1" dirty="0">
                          <a:latin typeface="Arial" panose="020B0604020202020204" pitchFamily="34" charset="0"/>
                          <a:cs typeface="Arial" panose="020B0604020202020204" pitchFamily="34" charset="0"/>
                        </a:rPr>
                        <a:t>- </a:t>
                      </a:r>
                      <a:r>
                        <a:rPr lang="vi-VN" sz="1500" b="1" dirty="0">
                          <a:latin typeface="Arial" panose="020B0604020202020204" pitchFamily="34" charset="0"/>
                          <a:cs typeface="Arial" panose="020B0604020202020204" pitchFamily="34" charset="0"/>
                        </a:rPr>
                        <a:t>Sản phẩm học tập: bài viết</a:t>
                      </a:r>
                    </a:p>
                    <a:p>
                      <a:pPr marL="0" indent="0">
                        <a:buFontTx/>
                        <a:buNone/>
                      </a:pPr>
                      <a:r>
                        <a:rPr lang="en-US" sz="1500" b="1" dirty="0">
                          <a:latin typeface="Arial" panose="020B0604020202020204" pitchFamily="34" charset="0"/>
                          <a:cs typeface="Arial" panose="020B0604020202020204" pitchFamily="34" charset="0"/>
                        </a:rPr>
                        <a:t>- </a:t>
                      </a:r>
                      <a:r>
                        <a:rPr lang="vi-VN" sz="1500" b="1" dirty="0">
                          <a:latin typeface="Arial" panose="020B0604020202020204" pitchFamily="34" charset="0"/>
                          <a:cs typeface="Arial" panose="020B0604020202020204" pitchFamily="34" charset="0"/>
                        </a:rPr>
                        <a:t>Phiếu đánh giá theo tiêu chí</a:t>
                      </a:r>
                      <a:endParaRPr lang="en-US" sz="1500" b="1" dirty="0">
                        <a:latin typeface="Arial" panose="020B0604020202020204" pitchFamily="34" charset="0"/>
                        <a:cs typeface="Arial" panose="020B0604020202020204" pitchFamily="34" charset="0"/>
                      </a:endParaRPr>
                    </a:p>
                    <a:p>
                      <a:pPr marL="0" indent="0">
                        <a:buFontTx/>
                        <a:buNone/>
                      </a:pPr>
                      <a:r>
                        <a:rPr lang="en-US" sz="1500" b="1" dirty="0">
                          <a:latin typeface="Arial" panose="020B0604020202020204" pitchFamily="34" charset="0"/>
                          <a:cs typeface="Arial" panose="020B0604020202020204" pitchFamily="34" charset="0"/>
                        </a:rPr>
                        <a:t>- </a:t>
                      </a:r>
                      <a:r>
                        <a:rPr lang="en-US" sz="1500" b="1" dirty="0" err="1">
                          <a:latin typeface="Arial" panose="020B0604020202020204" pitchFamily="34" charset="0"/>
                          <a:cs typeface="Arial" panose="020B0604020202020204" pitchFamily="34" charset="0"/>
                        </a:rPr>
                        <a:t>Bảng</a:t>
                      </a:r>
                      <a:r>
                        <a:rPr lang="en-US" sz="1500" b="1" baseline="0" dirty="0">
                          <a:latin typeface="Arial" panose="020B0604020202020204" pitchFamily="34" charset="0"/>
                          <a:cs typeface="Arial" panose="020B0604020202020204" pitchFamily="34" charset="0"/>
                        </a:rPr>
                        <a:t> </a:t>
                      </a:r>
                      <a:r>
                        <a:rPr lang="en-US" sz="1500" b="1" baseline="0" dirty="0" err="1">
                          <a:latin typeface="Arial" panose="020B0604020202020204" pitchFamily="34" charset="0"/>
                          <a:cs typeface="Arial" panose="020B0604020202020204" pitchFamily="34" charset="0"/>
                        </a:rPr>
                        <a:t>kiểm</a:t>
                      </a:r>
                      <a:r>
                        <a:rPr lang="en-US" sz="1500" b="1" baseline="0" dirty="0">
                          <a:latin typeface="Arial" panose="020B0604020202020204" pitchFamily="34" charset="0"/>
                          <a:cs typeface="Arial" panose="020B0604020202020204" pitchFamily="34" charset="0"/>
                        </a:rPr>
                        <a:t> </a:t>
                      </a:r>
                      <a:r>
                        <a:rPr lang="en-US" sz="1500" b="1" baseline="0" dirty="0" err="1">
                          <a:latin typeface="Arial" panose="020B0604020202020204" pitchFamily="34" charset="0"/>
                          <a:cs typeface="Arial" panose="020B0604020202020204" pitchFamily="34" charset="0"/>
                        </a:rPr>
                        <a:t>lỗi</a:t>
                      </a:r>
                      <a:r>
                        <a:rPr lang="en-US" sz="1500" b="1" baseline="0" dirty="0">
                          <a:latin typeface="Arial" panose="020B0604020202020204" pitchFamily="34" charset="0"/>
                          <a:cs typeface="Arial" panose="020B0604020202020204" pitchFamily="34" charset="0"/>
                        </a:rPr>
                        <a:t> </a:t>
                      </a:r>
                      <a:r>
                        <a:rPr lang="en-US" sz="1500" b="1" baseline="0" dirty="0" err="1">
                          <a:latin typeface="Arial" panose="020B0604020202020204" pitchFamily="34" charset="0"/>
                          <a:cs typeface="Arial" panose="020B0604020202020204" pitchFamily="34" charset="0"/>
                        </a:rPr>
                        <a:t>diễn</a:t>
                      </a:r>
                      <a:r>
                        <a:rPr lang="en-US" sz="1500" b="1" baseline="0" dirty="0">
                          <a:latin typeface="Arial" panose="020B0604020202020204" pitchFamily="34" charset="0"/>
                          <a:cs typeface="Arial" panose="020B0604020202020204" pitchFamily="34" charset="0"/>
                        </a:rPr>
                        <a:t> </a:t>
                      </a:r>
                      <a:r>
                        <a:rPr lang="en-US" sz="1500" b="1" baseline="0" dirty="0" err="1">
                          <a:latin typeface="Arial" panose="020B0604020202020204" pitchFamily="34" charset="0"/>
                          <a:cs typeface="Arial" panose="020B0604020202020204" pitchFamily="34" charset="0"/>
                        </a:rPr>
                        <a:t>đạt</a:t>
                      </a:r>
                      <a:r>
                        <a:rPr lang="vi-VN" sz="1500" b="1" dirty="0">
                          <a:latin typeface="Arial" panose="020B0604020202020204" pitchFamily="34" charset="0"/>
                          <a:cs typeface="Arial" panose="020B0604020202020204" pitchFamily="34" charset="0"/>
                        </a:rPr>
                        <a:t> </a:t>
                      </a:r>
                    </a:p>
                    <a:p>
                      <a:endParaRPr lang="en-US" sz="1500" b="1" dirty="0">
                        <a:latin typeface="Arial" panose="020B0604020202020204" pitchFamily="34" charset="0"/>
                        <a:cs typeface="Arial" panose="020B0604020202020204" pitchFamily="34" charset="0"/>
                      </a:endParaRPr>
                    </a:p>
                  </a:txBody>
                  <a:tcPr marL="91441" marR="9144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vi-VN" sz="1500" b="1" dirty="0">
                          <a:latin typeface="Arial" panose="020B0604020202020204" pitchFamily="34" charset="0"/>
                          <a:cs typeface="Arial" panose="020B0604020202020204" pitchFamily="34" charset="0"/>
                        </a:rPr>
                        <a:t>- GV đánh giá</a:t>
                      </a:r>
                      <a:r>
                        <a:rPr lang="en-US" sz="1500" b="1" dirty="0">
                          <a:latin typeface="Arial" panose="020B0604020202020204" pitchFamily="34" charset="0"/>
                          <a:cs typeface="Arial" panose="020B0604020202020204" pitchFamily="34" charset="0"/>
                        </a:rPr>
                        <a:t>.</a:t>
                      </a:r>
                      <a:endParaRPr lang="vi-VN" sz="1500" b="1" dirty="0">
                        <a:latin typeface="Arial" panose="020B0604020202020204" pitchFamily="34" charset="0"/>
                        <a:cs typeface="Arial" panose="020B0604020202020204" pitchFamily="34" charset="0"/>
                      </a:endParaRPr>
                    </a:p>
                    <a:p>
                      <a:r>
                        <a:rPr lang="vi-VN" sz="1500" b="1" dirty="0">
                          <a:latin typeface="Arial" panose="020B0604020202020204" pitchFamily="34" charset="0"/>
                          <a:cs typeface="Arial" panose="020B0604020202020204" pitchFamily="34" charset="0"/>
                        </a:rPr>
                        <a:t>- GV đánh giá</a:t>
                      </a:r>
                      <a:r>
                        <a:rPr lang="en-US" sz="1500" b="1" dirty="0">
                          <a:latin typeface="Arial" panose="020B0604020202020204" pitchFamily="34" charset="0"/>
                          <a:cs typeface="Arial" panose="020B0604020202020204" pitchFamily="34" charset="0"/>
                        </a:rPr>
                        <a:t>.</a:t>
                      </a:r>
                      <a:endParaRPr lang="vi-VN" sz="1500" b="1" dirty="0">
                        <a:latin typeface="Arial" panose="020B0604020202020204" pitchFamily="34" charset="0"/>
                        <a:cs typeface="Arial" panose="020B0604020202020204" pitchFamily="34" charset="0"/>
                      </a:endParaRPr>
                    </a:p>
                    <a:p>
                      <a:r>
                        <a:rPr lang="vi-VN" sz="1500" b="1" dirty="0">
                          <a:latin typeface="Arial" panose="020B0604020202020204" pitchFamily="34" charset="0"/>
                          <a:cs typeface="Arial" panose="020B0604020202020204" pitchFamily="34" charset="0"/>
                        </a:rPr>
                        <a:t>- HS tự đánh giá, HS đánh giá lẫn nhau, GV đánh giá.</a:t>
                      </a:r>
                    </a:p>
                  </a:txBody>
                  <a:tcPr marL="91441" marR="9144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500" b="1" dirty="0" err="1">
                          <a:latin typeface="Arial" panose="020B0604020202020204" pitchFamily="34" charset="0"/>
                          <a:cs typeface="Arial" panose="020B0604020202020204" pitchFamily="34" charset="0"/>
                        </a:rPr>
                        <a:t>Trong</a:t>
                      </a:r>
                      <a:r>
                        <a:rPr lang="en-US" sz="1500" b="1" dirty="0">
                          <a:latin typeface="Arial" panose="020B0604020202020204" pitchFamily="34" charset="0"/>
                          <a:cs typeface="Arial" panose="020B0604020202020204" pitchFamily="34" charset="0"/>
                        </a:rPr>
                        <a:t> </a:t>
                      </a:r>
                      <a:r>
                        <a:rPr lang="en-US" sz="1500" b="1" dirty="0" err="1">
                          <a:latin typeface="Arial" panose="020B0604020202020204" pitchFamily="34" charset="0"/>
                          <a:cs typeface="Arial" panose="020B0604020202020204" pitchFamily="34" charset="0"/>
                        </a:rPr>
                        <a:t>dạy</a:t>
                      </a:r>
                      <a:r>
                        <a:rPr lang="en-US" sz="1500" b="1" dirty="0">
                          <a:latin typeface="Arial" panose="020B0604020202020204" pitchFamily="34" charset="0"/>
                          <a:cs typeface="Arial" panose="020B0604020202020204" pitchFamily="34" charset="0"/>
                        </a:rPr>
                        <a:t> </a:t>
                      </a:r>
                      <a:r>
                        <a:rPr lang="en-US" sz="1500" b="1" dirty="0" err="1">
                          <a:latin typeface="Arial" panose="020B0604020202020204" pitchFamily="34" charset="0"/>
                          <a:cs typeface="Arial" panose="020B0604020202020204" pitchFamily="34" charset="0"/>
                        </a:rPr>
                        <a:t>học</a:t>
                      </a:r>
                      <a:r>
                        <a:rPr lang="en-US" sz="1500" b="1" dirty="0">
                          <a:latin typeface="Arial" panose="020B0604020202020204" pitchFamily="34" charset="0"/>
                          <a:cs typeface="Arial" panose="020B0604020202020204" pitchFamily="34" charset="0"/>
                        </a:rPr>
                        <a:t> </a:t>
                      </a:r>
                      <a:r>
                        <a:rPr lang="en-US" sz="1500" b="1" dirty="0" err="1">
                          <a:latin typeface="Arial" panose="020B0604020202020204" pitchFamily="34" charset="0"/>
                          <a:cs typeface="Arial" panose="020B0604020202020204" pitchFamily="34" charset="0"/>
                        </a:rPr>
                        <a:t>viết</a:t>
                      </a:r>
                      <a:endParaRPr lang="en-US" sz="1500" b="1" dirty="0">
                        <a:latin typeface="Arial" panose="020B0604020202020204" pitchFamily="34" charset="0"/>
                        <a:cs typeface="Arial" panose="020B0604020202020204" pitchFamily="34" charset="0"/>
                      </a:endParaRPr>
                    </a:p>
                  </a:txBody>
                  <a:tcPr marL="91441" marR="9144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0002"/>
                  </a:ext>
                </a:extLst>
              </a:tr>
              <a:tr h="9479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500" b="1" dirty="0" err="1">
                          <a:latin typeface="Arial" panose="020B0604020202020204" pitchFamily="34" charset="0"/>
                          <a:cs typeface="Arial" panose="020B0604020202020204" pitchFamily="34" charset="0"/>
                        </a:rPr>
                        <a:t>Nói</a:t>
                      </a:r>
                      <a:r>
                        <a:rPr lang="en-US" sz="1500" b="1" baseline="0" dirty="0">
                          <a:latin typeface="Arial" panose="020B0604020202020204" pitchFamily="34" charset="0"/>
                          <a:cs typeface="Arial" panose="020B0604020202020204" pitchFamily="34" charset="0"/>
                        </a:rPr>
                        <a:t> </a:t>
                      </a:r>
                      <a:r>
                        <a:rPr lang="en-US" sz="1500" b="1" baseline="0" dirty="0" err="1">
                          <a:latin typeface="Arial" panose="020B0604020202020204" pitchFamily="34" charset="0"/>
                          <a:cs typeface="Arial" panose="020B0604020202020204" pitchFamily="34" charset="0"/>
                        </a:rPr>
                        <a:t>và</a:t>
                      </a:r>
                      <a:r>
                        <a:rPr lang="en-US" sz="1500" b="1" baseline="0" dirty="0">
                          <a:latin typeface="Arial" panose="020B0604020202020204" pitchFamily="34" charset="0"/>
                          <a:cs typeface="Arial" panose="020B0604020202020204" pitchFamily="34" charset="0"/>
                        </a:rPr>
                        <a:t> </a:t>
                      </a:r>
                      <a:r>
                        <a:rPr lang="en-US" sz="1500" b="1" baseline="0" dirty="0" err="1">
                          <a:latin typeface="Arial" panose="020B0604020202020204" pitchFamily="34" charset="0"/>
                          <a:cs typeface="Arial" panose="020B0604020202020204" pitchFamily="34" charset="0"/>
                        </a:rPr>
                        <a:t>nghe</a:t>
                      </a:r>
                      <a:endParaRPr lang="en-US" sz="1500" b="1" dirty="0">
                        <a:latin typeface="Arial" panose="020B0604020202020204" pitchFamily="34" charset="0"/>
                        <a:cs typeface="Arial" panose="020B0604020202020204" pitchFamily="34" charset="0"/>
                      </a:endParaRPr>
                    </a:p>
                  </a:txBody>
                  <a:tcPr marL="91441" marR="9144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vi-VN" sz="1500" b="1" dirty="0">
                          <a:latin typeface="Arial" panose="020B0604020202020204" pitchFamily="34" charset="0"/>
                          <a:cs typeface="Arial" panose="020B0604020202020204" pitchFamily="34" charset="0"/>
                        </a:rPr>
                        <a:t>Sản phẩm học tập (clip thuyết trình)</a:t>
                      </a:r>
                    </a:p>
                    <a:p>
                      <a:r>
                        <a:rPr lang="vi-VN" sz="1500" b="1" dirty="0">
                          <a:latin typeface="Arial" panose="020B0604020202020204" pitchFamily="34" charset="0"/>
                          <a:cs typeface="Arial" panose="020B0604020202020204" pitchFamily="34" charset="0"/>
                        </a:rPr>
                        <a:t>- Phiếu đánh giá theo tiêu chí. </a:t>
                      </a:r>
                    </a:p>
                    <a:p>
                      <a:r>
                        <a:rPr lang="vi-VN" sz="1500" b="1" dirty="0">
                          <a:latin typeface="Arial" panose="020B0604020202020204" pitchFamily="34" charset="0"/>
                          <a:cs typeface="Arial" panose="020B0604020202020204" pitchFamily="34" charset="0"/>
                        </a:rPr>
                        <a:t>- Thang đo</a:t>
                      </a:r>
                    </a:p>
                    <a:p>
                      <a:endParaRPr lang="en-US" sz="1500" b="1" dirty="0">
                        <a:latin typeface="Arial" panose="020B0604020202020204" pitchFamily="34" charset="0"/>
                        <a:cs typeface="Arial" panose="020B0604020202020204" pitchFamily="34" charset="0"/>
                      </a:endParaRPr>
                    </a:p>
                  </a:txBody>
                  <a:tcPr marL="91441" marR="9144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vi-VN" sz="1500" b="1" dirty="0">
                          <a:latin typeface="Arial" panose="020B0604020202020204" pitchFamily="34" charset="0"/>
                          <a:cs typeface="Arial" panose="020B0604020202020204" pitchFamily="34" charset="0"/>
                        </a:rPr>
                        <a:t>- HS tự đánh giá, HS đánh giá lẫn nhau, GV đánh giá.</a:t>
                      </a:r>
                      <a:endParaRPr lang="en-US" sz="1500" b="1" dirty="0">
                        <a:latin typeface="Arial" panose="020B0604020202020204" pitchFamily="34" charset="0"/>
                        <a:cs typeface="Arial" panose="020B0604020202020204" pitchFamily="34" charset="0"/>
                      </a:endParaRPr>
                    </a:p>
                  </a:txBody>
                  <a:tcPr marL="91441" marR="9144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500" b="1" dirty="0" err="1">
                          <a:latin typeface="Arial" panose="020B0604020202020204" pitchFamily="34" charset="0"/>
                          <a:cs typeface="Arial" panose="020B0604020202020204" pitchFamily="34" charset="0"/>
                        </a:rPr>
                        <a:t>Trong</a:t>
                      </a:r>
                      <a:r>
                        <a:rPr lang="en-US" sz="1500" b="1" dirty="0">
                          <a:latin typeface="Arial" panose="020B0604020202020204" pitchFamily="34" charset="0"/>
                          <a:cs typeface="Arial" panose="020B0604020202020204" pitchFamily="34" charset="0"/>
                        </a:rPr>
                        <a:t> </a:t>
                      </a:r>
                      <a:r>
                        <a:rPr lang="en-US" sz="1500" b="1" dirty="0" err="1">
                          <a:latin typeface="Arial" panose="020B0604020202020204" pitchFamily="34" charset="0"/>
                          <a:cs typeface="Arial" panose="020B0604020202020204" pitchFamily="34" charset="0"/>
                        </a:rPr>
                        <a:t>dạy</a:t>
                      </a:r>
                      <a:r>
                        <a:rPr lang="en-US" sz="1500" b="1" baseline="0" dirty="0">
                          <a:latin typeface="Arial" panose="020B0604020202020204" pitchFamily="34" charset="0"/>
                          <a:cs typeface="Arial" panose="020B0604020202020204" pitchFamily="34" charset="0"/>
                        </a:rPr>
                        <a:t> </a:t>
                      </a:r>
                      <a:r>
                        <a:rPr lang="en-US" sz="1500" b="1" baseline="0" dirty="0" err="1">
                          <a:latin typeface="Arial" panose="020B0604020202020204" pitchFamily="34" charset="0"/>
                          <a:cs typeface="Arial" panose="020B0604020202020204" pitchFamily="34" charset="0"/>
                        </a:rPr>
                        <a:t>học</a:t>
                      </a:r>
                      <a:r>
                        <a:rPr lang="en-US" sz="1500" b="1" baseline="0" dirty="0">
                          <a:latin typeface="Arial" panose="020B0604020202020204" pitchFamily="34" charset="0"/>
                          <a:cs typeface="Arial" panose="020B0604020202020204" pitchFamily="34" charset="0"/>
                        </a:rPr>
                        <a:t> </a:t>
                      </a:r>
                      <a:r>
                        <a:rPr lang="en-US" sz="1500" b="1" baseline="0" dirty="0" err="1">
                          <a:latin typeface="Arial" panose="020B0604020202020204" pitchFamily="34" charset="0"/>
                          <a:cs typeface="Arial" panose="020B0604020202020204" pitchFamily="34" charset="0"/>
                        </a:rPr>
                        <a:t>nói</a:t>
                      </a:r>
                      <a:r>
                        <a:rPr lang="en-US" sz="1500" b="1" baseline="0" dirty="0">
                          <a:latin typeface="Arial" panose="020B0604020202020204" pitchFamily="34" charset="0"/>
                          <a:cs typeface="Arial" panose="020B0604020202020204" pitchFamily="34" charset="0"/>
                        </a:rPr>
                        <a:t> </a:t>
                      </a:r>
                      <a:r>
                        <a:rPr lang="en-US" sz="1500" b="1" baseline="0" dirty="0" err="1">
                          <a:latin typeface="Arial" panose="020B0604020202020204" pitchFamily="34" charset="0"/>
                          <a:cs typeface="Arial" panose="020B0604020202020204" pitchFamily="34" charset="0"/>
                        </a:rPr>
                        <a:t>và</a:t>
                      </a:r>
                      <a:r>
                        <a:rPr lang="en-US" sz="1500" b="1" baseline="0" dirty="0">
                          <a:latin typeface="Arial" panose="020B0604020202020204" pitchFamily="34" charset="0"/>
                          <a:cs typeface="Arial" panose="020B0604020202020204" pitchFamily="34" charset="0"/>
                        </a:rPr>
                        <a:t> </a:t>
                      </a:r>
                      <a:r>
                        <a:rPr lang="en-US" sz="1500" b="1" baseline="0" dirty="0" err="1">
                          <a:latin typeface="Arial" panose="020B0604020202020204" pitchFamily="34" charset="0"/>
                          <a:cs typeface="Arial" panose="020B0604020202020204" pitchFamily="34" charset="0"/>
                        </a:rPr>
                        <a:t>nghe</a:t>
                      </a:r>
                      <a:endParaRPr lang="en-US" sz="1500" b="1" dirty="0">
                        <a:latin typeface="Arial" panose="020B0604020202020204" pitchFamily="34" charset="0"/>
                        <a:cs typeface="Arial" panose="020B0604020202020204" pitchFamily="34" charset="0"/>
                      </a:endParaRPr>
                    </a:p>
                  </a:txBody>
                  <a:tcPr marL="91441" marR="9144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A5A5">
                        <a:lumMod val="20000"/>
                        <a:lumOff val="80000"/>
                      </a:srgbClr>
                    </a:solidFill>
                  </a:tcPr>
                </a:tc>
                <a:extLst>
                  <a:ext uri="{0D108BD9-81ED-4DB2-BD59-A6C34878D82A}">
                    <a16:rowId xmlns:a16="http://schemas.microsoft.com/office/drawing/2014/main" val="10003"/>
                  </a:ext>
                </a:extLst>
              </a:tr>
              <a:tr h="109587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800"/>
                    </a:p>
                  </a:txBody>
                  <a:tcPr marL="91441" marR="9144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buFontTx/>
                        <a:buNone/>
                      </a:pPr>
                      <a:r>
                        <a:rPr lang="en-US" sz="1500" b="1" dirty="0">
                          <a:latin typeface="Arial" panose="020B0604020202020204" pitchFamily="34" charset="0"/>
                          <a:cs typeface="Arial" panose="020B0604020202020204" pitchFamily="34" charset="0"/>
                        </a:rPr>
                        <a:t>- </a:t>
                      </a:r>
                      <a:r>
                        <a:rPr lang="en-US" sz="1500" b="1" dirty="0" err="1">
                          <a:latin typeface="Arial" panose="020B0604020202020204" pitchFamily="34" charset="0"/>
                          <a:cs typeface="Arial" panose="020B0604020202020204" pitchFamily="34" charset="0"/>
                        </a:rPr>
                        <a:t>Đề</a:t>
                      </a:r>
                      <a:r>
                        <a:rPr lang="en-US" sz="1500" b="1" baseline="0" dirty="0">
                          <a:latin typeface="Arial" panose="020B0604020202020204" pitchFamily="34" charset="0"/>
                          <a:cs typeface="Arial" panose="020B0604020202020204" pitchFamily="34" charset="0"/>
                        </a:rPr>
                        <a:t> </a:t>
                      </a:r>
                      <a:r>
                        <a:rPr lang="en-US" sz="1500" b="1" baseline="0" dirty="0" err="1">
                          <a:latin typeface="Arial" panose="020B0604020202020204" pitchFamily="34" charset="0"/>
                          <a:cs typeface="Arial" panose="020B0604020202020204" pitchFamily="34" charset="0"/>
                        </a:rPr>
                        <a:t>kiểm</a:t>
                      </a:r>
                      <a:r>
                        <a:rPr lang="en-US" sz="1500" b="1" baseline="0" dirty="0">
                          <a:latin typeface="Arial" panose="020B0604020202020204" pitchFamily="34" charset="0"/>
                          <a:cs typeface="Arial" panose="020B0604020202020204" pitchFamily="34" charset="0"/>
                        </a:rPr>
                        <a:t> </a:t>
                      </a:r>
                      <a:r>
                        <a:rPr lang="en-US" sz="1500" b="1" baseline="0" dirty="0" err="1">
                          <a:latin typeface="Arial" panose="020B0604020202020204" pitchFamily="34" charset="0"/>
                          <a:cs typeface="Arial" panose="020B0604020202020204" pitchFamily="34" charset="0"/>
                        </a:rPr>
                        <a:t>tra</a:t>
                      </a:r>
                      <a:endParaRPr lang="en-US" sz="1500" b="1" baseline="0" dirty="0">
                        <a:latin typeface="Arial" panose="020B0604020202020204" pitchFamily="34" charset="0"/>
                        <a:cs typeface="Arial" panose="020B0604020202020204" pitchFamily="34" charset="0"/>
                      </a:endParaRPr>
                    </a:p>
                    <a:p>
                      <a:pPr marL="0" indent="0">
                        <a:buFontTx/>
                        <a:buNone/>
                      </a:pPr>
                      <a:r>
                        <a:rPr lang="en-US" sz="1500" b="1" baseline="0" dirty="0">
                          <a:latin typeface="Arial" panose="020B0604020202020204" pitchFamily="34" charset="0"/>
                          <a:cs typeface="Arial" panose="020B0604020202020204" pitchFamily="34" charset="0"/>
                        </a:rPr>
                        <a:t>- </a:t>
                      </a:r>
                      <a:r>
                        <a:rPr lang="en-US" sz="1500" b="1" baseline="0" dirty="0" err="1">
                          <a:latin typeface="Arial" panose="020B0604020202020204" pitchFamily="34" charset="0"/>
                          <a:cs typeface="Arial" panose="020B0604020202020204" pitchFamily="34" charset="0"/>
                        </a:rPr>
                        <a:t>Hồ</a:t>
                      </a:r>
                      <a:r>
                        <a:rPr lang="en-US" sz="1500" b="1" baseline="0" dirty="0">
                          <a:latin typeface="Arial" panose="020B0604020202020204" pitchFamily="34" charset="0"/>
                          <a:cs typeface="Arial" panose="020B0604020202020204" pitchFamily="34" charset="0"/>
                        </a:rPr>
                        <a:t> </a:t>
                      </a:r>
                      <a:r>
                        <a:rPr lang="en-US" sz="1500" b="1" baseline="0" dirty="0" err="1">
                          <a:latin typeface="Arial" panose="020B0604020202020204" pitchFamily="34" charset="0"/>
                          <a:cs typeface="Arial" panose="020B0604020202020204" pitchFamily="34" charset="0"/>
                        </a:rPr>
                        <a:t>sơ</a:t>
                      </a:r>
                      <a:r>
                        <a:rPr lang="en-US" sz="1500" b="1" baseline="0" dirty="0">
                          <a:latin typeface="Arial" panose="020B0604020202020204" pitchFamily="34" charset="0"/>
                          <a:cs typeface="Arial" panose="020B0604020202020204" pitchFamily="34" charset="0"/>
                        </a:rPr>
                        <a:t> </a:t>
                      </a:r>
                      <a:r>
                        <a:rPr lang="en-US" sz="1500" b="1" baseline="0" dirty="0" err="1">
                          <a:latin typeface="Arial" panose="020B0604020202020204" pitchFamily="34" charset="0"/>
                          <a:cs typeface="Arial" panose="020B0604020202020204" pitchFamily="34" charset="0"/>
                        </a:rPr>
                        <a:t>học</a:t>
                      </a:r>
                      <a:r>
                        <a:rPr lang="en-US" sz="1500" b="1" baseline="0" dirty="0">
                          <a:latin typeface="Arial" panose="020B0604020202020204" pitchFamily="34" charset="0"/>
                          <a:cs typeface="Arial" panose="020B0604020202020204" pitchFamily="34" charset="0"/>
                        </a:rPr>
                        <a:t> </a:t>
                      </a:r>
                      <a:r>
                        <a:rPr lang="en-US" sz="1500" b="1" baseline="0" dirty="0" err="1">
                          <a:latin typeface="Arial" panose="020B0604020202020204" pitchFamily="34" charset="0"/>
                          <a:cs typeface="Arial" panose="020B0604020202020204" pitchFamily="34" charset="0"/>
                        </a:rPr>
                        <a:t>tập</a:t>
                      </a:r>
                      <a:endParaRPr lang="en-US" sz="1500" b="1" baseline="0" dirty="0">
                        <a:latin typeface="Arial" panose="020B0604020202020204" pitchFamily="34" charset="0"/>
                        <a:cs typeface="Arial" panose="020B0604020202020204" pitchFamily="34" charset="0"/>
                      </a:endParaRPr>
                    </a:p>
                    <a:p>
                      <a:pPr marL="285750" indent="-285750">
                        <a:buFontTx/>
                        <a:buChar char="-"/>
                      </a:pPr>
                      <a:endParaRPr lang="en-US" sz="1500" b="1" dirty="0">
                        <a:latin typeface="Arial" panose="020B0604020202020204" pitchFamily="34" charset="0"/>
                        <a:cs typeface="Arial" panose="020B0604020202020204" pitchFamily="34" charset="0"/>
                      </a:endParaRPr>
                    </a:p>
                  </a:txBody>
                  <a:tcPr marL="91441" marR="9144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vi-VN" sz="1500" b="1" dirty="0">
                          <a:latin typeface="Arial" panose="020B0604020202020204" pitchFamily="34" charset="0"/>
                          <a:cs typeface="Arial" panose="020B0604020202020204" pitchFamily="34" charset="0"/>
                        </a:rPr>
                        <a:t>- GV đánh giá.</a:t>
                      </a:r>
                    </a:p>
                    <a:p>
                      <a:r>
                        <a:rPr lang="vi-VN" sz="1500" b="1" dirty="0">
                          <a:latin typeface="Arial" panose="020B0604020202020204" pitchFamily="34" charset="0"/>
                          <a:cs typeface="Arial" panose="020B0604020202020204" pitchFamily="34" charset="0"/>
                        </a:rPr>
                        <a:t>- HS tự đánh giá, HS đánh giá lẫn nhau, GV đánh giá.</a:t>
                      </a:r>
                    </a:p>
                    <a:p>
                      <a:endParaRPr lang="en-US" sz="1500" b="1" dirty="0">
                        <a:latin typeface="Arial" panose="020B0604020202020204" pitchFamily="34" charset="0"/>
                        <a:cs typeface="Arial" panose="020B0604020202020204" pitchFamily="34" charset="0"/>
                      </a:endParaRPr>
                    </a:p>
                  </a:txBody>
                  <a:tcPr marL="91441" marR="9144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vi-VN" sz="1500" b="1" dirty="0">
                          <a:latin typeface="Arial" panose="020B0604020202020204" pitchFamily="34" charset="0"/>
                          <a:cs typeface="Arial" panose="020B0604020202020204" pitchFamily="34" charset="0"/>
                        </a:rPr>
                        <a:t>Kết thúc chủ đề</a:t>
                      </a:r>
                      <a:endParaRPr lang="en-US" sz="1500" b="1" dirty="0">
                        <a:latin typeface="Arial" panose="020B0604020202020204" pitchFamily="34" charset="0"/>
                        <a:cs typeface="Arial" panose="020B0604020202020204" pitchFamily="34" charset="0"/>
                      </a:endParaRPr>
                    </a:p>
                  </a:txBody>
                  <a:tcPr marL="91441" marR="91441">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77430430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70A3AF-FB5F-48FA-8AC0-B7FF0BC6C325}"/>
              </a:ext>
            </a:extLst>
          </p:cNvPr>
          <p:cNvPicPr>
            <a:picLocks noChangeAspect="1"/>
          </p:cNvPicPr>
          <p:nvPr/>
        </p:nvPicPr>
        <p:blipFill>
          <a:blip r:embed="rId3"/>
          <a:stretch>
            <a:fillRect/>
          </a:stretch>
        </p:blipFill>
        <p:spPr>
          <a:xfrm>
            <a:off x="121298" y="102637"/>
            <a:ext cx="11980506" cy="6624734"/>
          </a:xfrm>
          <a:prstGeom prst="rect">
            <a:avLst/>
          </a:prstGeom>
        </p:spPr>
      </p:pic>
      <p:pic>
        <p:nvPicPr>
          <p:cNvPr id="5" name="btnInknoeActivity">
            <a:extLst>
              <a:ext uri="{FF2B5EF4-FFF2-40B4-BE49-F238E27FC236}">
                <a16:creationId xmlns:a16="http://schemas.microsoft.com/office/drawing/2014/main" id="{00280348-427A-4FED-8DA5-87F960B2A7BE}"/>
              </a:ext>
            </a:extLst>
          </p:cNvPr>
          <p:cNvPicPr>
            <a:picLocks noChangeAspect="1"/>
          </p:cNvPicPr>
          <p:nvPr>
            <p:custDataLst>
              <p:tags r:id="rId1"/>
            </p:custDataLst>
          </p:nvPr>
        </p:nvPicPr>
        <p:blipFill>
          <a:blip r:embed="rId4" r:link="rId5" cstate="print">
            <a:extLst>
              <a:ext uri="{28A0092B-C50C-407E-A947-70E740481C1C}">
                <a14:useLocalDpi xmlns:a14="http://schemas.microsoft.com/office/drawing/2010/main" val="0"/>
              </a:ext>
            </a:extLst>
          </a:blip>
          <a:stretch>
            <a:fillRect/>
          </a:stretch>
        </p:blipFill>
        <p:spPr>
          <a:xfrm>
            <a:off x="4986227" y="5429250"/>
            <a:ext cx="2219546" cy="571500"/>
          </a:xfrm>
          <a:prstGeom prst="rect">
            <a:avLst/>
          </a:prstGeom>
        </p:spPr>
      </p:pic>
    </p:spTree>
    <p:extLst>
      <p:ext uri="{BB962C8B-B14F-4D97-AF65-F5344CB8AC3E}">
        <p14:creationId xmlns:p14="http://schemas.microsoft.com/office/powerpoint/2010/main" val="14489171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D6032-2682-4EB0-9354-B5A6BCAA0F6F}"/>
              </a:ext>
            </a:extLst>
          </p:cNvPr>
          <p:cNvSpPr>
            <a:spLocks noGrp="1"/>
          </p:cNvSpPr>
          <p:nvPr>
            <p:ph type="title"/>
          </p:nvPr>
        </p:nvSpPr>
        <p:spPr>
          <a:xfrm>
            <a:off x="767179" y="2519973"/>
            <a:ext cx="10515600" cy="1033670"/>
          </a:xfrm>
          <a:solidFill>
            <a:schemeClr val="accent2"/>
          </a:solidFill>
        </p:spPr>
        <p:txBody>
          <a:bodyPr>
            <a:normAutofit fontScale="90000"/>
          </a:bodyPr>
          <a:lstStyle/>
          <a:p>
            <a:br>
              <a:rPr lang="vi-VN" b="1" i="0" dirty="0">
                <a:solidFill>
                  <a:srgbClr val="003399"/>
                </a:solidFill>
                <a:effectLst/>
                <a:latin typeface="inherit"/>
              </a:rPr>
            </a:br>
            <a:r>
              <a:rPr lang="en-US" b="1" i="0" dirty="0" err="1">
                <a:solidFill>
                  <a:schemeClr val="bg1"/>
                </a:solidFill>
                <a:effectLst/>
                <a:latin typeface="inherit"/>
              </a:rPr>
              <a:t>Quy</a:t>
            </a:r>
            <a:r>
              <a:rPr lang="en-US" b="1" i="0" dirty="0">
                <a:solidFill>
                  <a:schemeClr val="bg1"/>
                </a:solidFill>
                <a:effectLst/>
                <a:latin typeface="inherit"/>
              </a:rPr>
              <a:t> </a:t>
            </a:r>
            <a:r>
              <a:rPr lang="en-US" b="1" i="0" dirty="0" err="1">
                <a:solidFill>
                  <a:schemeClr val="bg1"/>
                </a:solidFill>
                <a:effectLst/>
                <a:latin typeface="inherit"/>
              </a:rPr>
              <a:t>trình</a:t>
            </a:r>
            <a:r>
              <a:rPr lang="en-US" b="1" i="0" dirty="0">
                <a:solidFill>
                  <a:schemeClr val="bg1"/>
                </a:solidFill>
                <a:effectLst/>
                <a:latin typeface="inherit"/>
              </a:rPr>
              <a:t> </a:t>
            </a:r>
            <a:r>
              <a:rPr lang="en-US" b="1" i="0" dirty="0" err="1">
                <a:solidFill>
                  <a:schemeClr val="bg1"/>
                </a:solidFill>
                <a:effectLst/>
                <a:latin typeface="inherit"/>
              </a:rPr>
              <a:t>thiết</a:t>
            </a:r>
            <a:r>
              <a:rPr lang="en-US" b="1" i="0" dirty="0">
                <a:solidFill>
                  <a:schemeClr val="bg1"/>
                </a:solidFill>
                <a:effectLst/>
                <a:latin typeface="inherit"/>
              </a:rPr>
              <a:t> </a:t>
            </a:r>
            <a:r>
              <a:rPr lang="en-US" b="1" i="0" dirty="0" err="1">
                <a:solidFill>
                  <a:schemeClr val="bg1"/>
                </a:solidFill>
                <a:effectLst/>
                <a:latin typeface="inherit"/>
              </a:rPr>
              <a:t>kế</a:t>
            </a:r>
            <a:r>
              <a:rPr lang="en-US" b="1" i="0" dirty="0">
                <a:solidFill>
                  <a:schemeClr val="bg1"/>
                </a:solidFill>
                <a:effectLst/>
                <a:latin typeface="inherit"/>
              </a:rPr>
              <a:t> ma </a:t>
            </a:r>
            <a:r>
              <a:rPr lang="en-US" b="1" i="0" dirty="0" err="1">
                <a:solidFill>
                  <a:schemeClr val="bg1"/>
                </a:solidFill>
                <a:effectLst/>
                <a:latin typeface="inherit"/>
              </a:rPr>
              <a:t>trận</a:t>
            </a:r>
            <a:r>
              <a:rPr lang="en-US" b="1" i="0" dirty="0">
                <a:solidFill>
                  <a:schemeClr val="bg1"/>
                </a:solidFill>
                <a:effectLst/>
                <a:latin typeface="inherit"/>
              </a:rPr>
              <a:t> </a:t>
            </a:r>
            <a:r>
              <a:rPr lang="en-US" b="1" i="0" dirty="0" err="1">
                <a:solidFill>
                  <a:schemeClr val="bg1"/>
                </a:solidFill>
                <a:effectLst/>
                <a:latin typeface="inherit"/>
              </a:rPr>
              <a:t>đề</a:t>
            </a:r>
            <a:r>
              <a:rPr lang="en-US" b="1" i="0" dirty="0">
                <a:solidFill>
                  <a:schemeClr val="bg1"/>
                </a:solidFill>
                <a:effectLst/>
                <a:latin typeface="inherit"/>
              </a:rPr>
              <a:t> </a:t>
            </a:r>
            <a:r>
              <a:rPr lang="en-US" b="1" i="0" dirty="0" err="1">
                <a:solidFill>
                  <a:schemeClr val="bg1"/>
                </a:solidFill>
                <a:effectLst/>
                <a:latin typeface="inherit"/>
              </a:rPr>
              <a:t>kiểm</a:t>
            </a:r>
            <a:r>
              <a:rPr lang="en-US" b="1" i="0" dirty="0">
                <a:solidFill>
                  <a:schemeClr val="bg1"/>
                </a:solidFill>
                <a:effectLst/>
                <a:latin typeface="inherit"/>
              </a:rPr>
              <a:t> </a:t>
            </a:r>
            <a:r>
              <a:rPr lang="en-US" b="1" i="0" dirty="0" err="1">
                <a:solidFill>
                  <a:schemeClr val="bg1"/>
                </a:solidFill>
                <a:effectLst/>
                <a:latin typeface="inherit"/>
              </a:rPr>
              <a:t>tra</a:t>
            </a:r>
            <a:br>
              <a:rPr lang="en-US" b="1" i="0" dirty="0">
                <a:solidFill>
                  <a:schemeClr val="bg1"/>
                </a:solidFill>
                <a:effectLst/>
                <a:latin typeface="Arial" panose="020B0604020202020204" pitchFamily="34" charset="0"/>
              </a:rPr>
            </a:br>
            <a:endParaRPr lang="en-US" dirty="0">
              <a:solidFill>
                <a:schemeClr val="bg1"/>
              </a:solidFill>
            </a:endParaRPr>
          </a:p>
        </p:txBody>
      </p:sp>
    </p:spTree>
    <p:extLst>
      <p:ext uri="{BB962C8B-B14F-4D97-AF65-F5344CB8AC3E}">
        <p14:creationId xmlns:p14="http://schemas.microsoft.com/office/powerpoint/2010/main" val="426287357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AD6F7-CC9E-4957-AE0E-B525236CE062}"/>
              </a:ext>
            </a:extLst>
          </p:cNvPr>
          <p:cNvSpPr>
            <a:spLocks noGrp="1"/>
          </p:cNvSpPr>
          <p:nvPr>
            <p:ph type="title"/>
          </p:nvPr>
        </p:nvSpPr>
        <p:spPr>
          <a:xfrm>
            <a:off x="838199" y="365125"/>
            <a:ext cx="10465905" cy="840823"/>
          </a:xfrm>
          <a:solidFill>
            <a:schemeClr val="accent2"/>
          </a:solidFill>
        </p:spPr>
        <p:txBody>
          <a:bodyPr>
            <a:normAutofit fontScale="90000"/>
          </a:bodyPr>
          <a:lstStyle/>
          <a:p>
            <a:br>
              <a:rPr lang="vi-VN" b="1" i="0" dirty="0">
                <a:solidFill>
                  <a:schemeClr val="bg1"/>
                </a:solidFill>
                <a:effectLst/>
                <a:latin typeface="inherit"/>
              </a:rPr>
            </a:br>
            <a:r>
              <a:rPr lang="vi-VN" b="1" i="0" dirty="0">
                <a:solidFill>
                  <a:schemeClr val="bg1"/>
                </a:solidFill>
                <a:effectLst/>
                <a:latin typeface="inherit"/>
              </a:rPr>
              <a:t> Mô tả về các cấp độ tư duy:</a:t>
            </a:r>
            <a:br>
              <a:rPr lang="vi-VN" b="0" i="0" dirty="0">
                <a:solidFill>
                  <a:schemeClr val="bg1"/>
                </a:solidFill>
                <a:effectLst/>
                <a:latin typeface="Arial" panose="020B0604020202020204" pitchFamily="34" charset="0"/>
              </a:rPr>
            </a:br>
            <a:endParaRPr lang="en-US" dirty="0">
              <a:solidFill>
                <a:schemeClr val="bg1"/>
              </a:solidFill>
            </a:endParaRPr>
          </a:p>
        </p:txBody>
      </p:sp>
      <p:graphicFrame>
        <p:nvGraphicFramePr>
          <p:cNvPr id="5" name="Table 5">
            <a:extLst>
              <a:ext uri="{FF2B5EF4-FFF2-40B4-BE49-F238E27FC236}">
                <a16:creationId xmlns:a16="http://schemas.microsoft.com/office/drawing/2014/main" id="{FFB71266-CAE4-4593-BEA9-B3D3A5534AA7}"/>
              </a:ext>
            </a:extLst>
          </p:cNvPr>
          <p:cNvGraphicFramePr>
            <a:graphicFrameLocks noGrp="1"/>
          </p:cNvGraphicFramePr>
          <p:nvPr>
            <p:extLst>
              <p:ext uri="{D42A27DB-BD31-4B8C-83A1-F6EECF244321}">
                <p14:modId xmlns:p14="http://schemas.microsoft.com/office/powerpoint/2010/main" val="3128822053"/>
              </p:ext>
            </p:extLst>
          </p:nvPr>
        </p:nvGraphicFramePr>
        <p:xfrm>
          <a:off x="569843" y="1408777"/>
          <a:ext cx="10919792" cy="4952266"/>
        </p:xfrm>
        <a:graphic>
          <a:graphicData uri="http://schemas.openxmlformats.org/drawingml/2006/table">
            <a:tbl>
              <a:tblPr firstRow="1" bandRow="1">
                <a:tableStyleId>{5C22544A-7EE6-4342-B048-85BDC9FD1C3A}</a:tableStyleId>
              </a:tblPr>
              <a:tblGrid>
                <a:gridCol w="2451653">
                  <a:extLst>
                    <a:ext uri="{9D8B030D-6E8A-4147-A177-3AD203B41FA5}">
                      <a16:colId xmlns:a16="http://schemas.microsoft.com/office/drawing/2014/main" val="2807805276"/>
                    </a:ext>
                  </a:extLst>
                </a:gridCol>
                <a:gridCol w="8468139">
                  <a:extLst>
                    <a:ext uri="{9D8B030D-6E8A-4147-A177-3AD203B41FA5}">
                      <a16:colId xmlns:a16="http://schemas.microsoft.com/office/drawing/2014/main" val="2819296408"/>
                    </a:ext>
                  </a:extLst>
                </a:gridCol>
              </a:tblGrid>
              <a:tr h="580740">
                <a:tc>
                  <a:txBody>
                    <a:bodyPr/>
                    <a:lstStyle/>
                    <a:p>
                      <a:pPr algn="ctr"/>
                      <a:r>
                        <a:rPr lang="vi-VN" sz="2000" b="1" dirty="0">
                          <a:effectLst/>
                          <a:latin typeface="inherit"/>
                        </a:rPr>
                        <a:t>Cấp độ tư duy</a:t>
                      </a:r>
                      <a:endParaRPr lang="vi-VN" sz="2000" dirty="0">
                        <a:effectLst/>
                      </a:endParaRPr>
                    </a:p>
                  </a:txBody>
                  <a:tcPr marL="26993" marR="26993" marT="26993" marB="26993" anchor="ctr"/>
                </a:tc>
                <a:tc>
                  <a:txBody>
                    <a:bodyPr/>
                    <a:lstStyle/>
                    <a:p>
                      <a:pPr algn="ctr"/>
                      <a:r>
                        <a:rPr lang="en-US" sz="2000" b="1" dirty="0" err="1">
                          <a:effectLst/>
                          <a:latin typeface="inherit"/>
                        </a:rPr>
                        <a:t>Mô</a:t>
                      </a:r>
                      <a:r>
                        <a:rPr lang="en-US" sz="2000" b="1" dirty="0">
                          <a:effectLst/>
                          <a:latin typeface="inherit"/>
                        </a:rPr>
                        <a:t> </a:t>
                      </a:r>
                      <a:r>
                        <a:rPr lang="en-US" sz="2000" b="1" dirty="0" err="1">
                          <a:effectLst/>
                          <a:latin typeface="inherit"/>
                        </a:rPr>
                        <a:t>tả</a:t>
                      </a:r>
                      <a:endParaRPr lang="en-US" sz="2000" dirty="0">
                        <a:effectLst/>
                      </a:endParaRPr>
                    </a:p>
                  </a:txBody>
                  <a:tcPr marL="26993" marR="26993" marT="26993" marB="26993" anchor="ctr"/>
                </a:tc>
                <a:extLst>
                  <a:ext uri="{0D108BD9-81ED-4DB2-BD59-A6C34878D82A}">
                    <a16:rowId xmlns:a16="http://schemas.microsoft.com/office/drawing/2014/main" val="2181331455"/>
                  </a:ext>
                </a:extLst>
              </a:tr>
              <a:tr h="1015317">
                <a:tc>
                  <a:txBody>
                    <a:bodyPr/>
                    <a:lstStyle/>
                    <a:p>
                      <a:pPr algn="ctr"/>
                      <a:endParaRPr lang="en-US" sz="2000" dirty="0">
                        <a:effectLst/>
                      </a:endParaRPr>
                    </a:p>
                    <a:p>
                      <a:pPr algn="ctr"/>
                      <a:r>
                        <a:rPr lang="en-US" sz="2000" b="1" dirty="0" err="1">
                          <a:effectLst/>
                          <a:latin typeface="inherit"/>
                        </a:rPr>
                        <a:t>Nhận</a:t>
                      </a:r>
                      <a:r>
                        <a:rPr lang="en-US" sz="2000" b="1" dirty="0">
                          <a:effectLst/>
                          <a:latin typeface="inherit"/>
                        </a:rPr>
                        <a:t> </a:t>
                      </a:r>
                      <a:r>
                        <a:rPr lang="en-US" sz="2000" b="1" dirty="0" err="1">
                          <a:effectLst/>
                          <a:latin typeface="inherit"/>
                        </a:rPr>
                        <a:t>biết</a:t>
                      </a:r>
                      <a:endParaRPr lang="en-US" sz="2000" dirty="0">
                        <a:effectLst/>
                      </a:endParaRPr>
                    </a:p>
                  </a:txBody>
                  <a:tcPr marL="26993" marR="26993" marT="26993" marB="26993" anchor="ctr"/>
                </a:tc>
                <a:tc>
                  <a:txBody>
                    <a:bodyPr/>
                    <a:lstStyle/>
                    <a:p>
                      <a:r>
                        <a:rPr lang="vi-VN" sz="2000" dirty="0">
                          <a:effectLst/>
                        </a:rPr>
                        <a:t>* Nhận biết có thể được hiểu là học sinh nêu hoặc nhận ra các khái niệm, nội dung,vấn đề đã học khi được yêu cầu.</a:t>
                      </a:r>
                    </a:p>
                    <a:p>
                      <a:r>
                        <a:rPr lang="vi-VN" sz="2000" dirty="0">
                          <a:effectLst/>
                        </a:rPr>
                        <a:t>(Tóm lại HS nhận thức được những kiến thức đã nêu trong SGK)</a:t>
                      </a:r>
                    </a:p>
                  </a:txBody>
                  <a:tcPr marL="26993" marR="26993" marT="26993" marB="26993" anchor="ctr"/>
                </a:tc>
                <a:extLst>
                  <a:ext uri="{0D108BD9-81ED-4DB2-BD59-A6C34878D82A}">
                    <a16:rowId xmlns:a16="http://schemas.microsoft.com/office/drawing/2014/main" val="3061601516"/>
                  </a:ext>
                </a:extLst>
              </a:tr>
              <a:tr h="1015317">
                <a:tc>
                  <a:txBody>
                    <a:bodyPr/>
                    <a:lstStyle/>
                    <a:p>
                      <a:pPr algn="ctr"/>
                      <a:endParaRPr lang="en-US" sz="2000" dirty="0">
                        <a:effectLst/>
                      </a:endParaRPr>
                    </a:p>
                    <a:p>
                      <a:pPr algn="ctr"/>
                      <a:r>
                        <a:rPr lang="en-US" sz="2000" b="1" dirty="0" err="1">
                          <a:effectLst/>
                          <a:latin typeface="inherit"/>
                        </a:rPr>
                        <a:t>Thông</a:t>
                      </a:r>
                      <a:r>
                        <a:rPr lang="en-US" sz="2000" b="1" dirty="0">
                          <a:effectLst/>
                          <a:latin typeface="inherit"/>
                        </a:rPr>
                        <a:t> </a:t>
                      </a:r>
                      <a:r>
                        <a:rPr lang="en-US" sz="2000" b="1" dirty="0" err="1">
                          <a:effectLst/>
                          <a:latin typeface="inherit"/>
                        </a:rPr>
                        <a:t>hiểu</a:t>
                      </a:r>
                      <a:endParaRPr lang="en-US" sz="2000" dirty="0">
                        <a:effectLst/>
                      </a:endParaRPr>
                    </a:p>
                  </a:txBody>
                  <a:tcPr marL="26993" marR="26993" marT="26993" marB="26993" anchor="ctr"/>
                </a:tc>
                <a:tc>
                  <a:txBody>
                    <a:bodyPr/>
                    <a:lstStyle/>
                    <a:p>
                      <a:r>
                        <a:rPr lang="vi-VN" sz="2000" dirty="0">
                          <a:effectLst/>
                        </a:rPr>
                        <a:t>* Học sinh hiểu các khái niệm cơ bản, có khả năng diễn đạt được kiến thức đã học theo ý hiểu của mình và có thể sử dụng khi câu hỏi được đặt ra tương tự hoặc gần với các ví dụ học sinh đã được học trên lớp.</a:t>
                      </a:r>
                    </a:p>
                  </a:txBody>
                  <a:tcPr marL="26993" marR="26993" marT="26993" marB="26993" anchor="ctr"/>
                </a:tc>
                <a:extLst>
                  <a:ext uri="{0D108BD9-81ED-4DB2-BD59-A6C34878D82A}">
                    <a16:rowId xmlns:a16="http://schemas.microsoft.com/office/drawing/2014/main" val="3018163361"/>
                  </a:ext>
                </a:extLst>
              </a:tr>
              <a:tr h="1015317">
                <a:tc>
                  <a:txBody>
                    <a:bodyPr/>
                    <a:lstStyle/>
                    <a:p>
                      <a:pPr algn="ctr"/>
                      <a:endParaRPr lang="en-US" sz="2000" dirty="0">
                        <a:effectLst/>
                      </a:endParaRPr>
                    </a:p>
                    <a:p>
                      <a:pPr algn="ctr"/>
                      <a:r>
                        <a:rPr lang="en-US" sz="2000" b="1" dirty="0" err="1">
                          <a:effectLst/>
                          <a:latin typeface="inherit"/>
                        </a:rPr>
                        <a:t>Vận</a:t>
                      </a:r>
                      <a:r>
                        <a:rPr lang="en-US" sz="2000" b="1" dirty="0">
                          <a:effectLst/>
                          <a:latin typeface="inherit"/>
                        </a:rPr>
                        <a:t> </a:t>
                      </a:r>
                      <a:r>
                        <a:rPr lang="en-US" sz="2000" b="1" dirty="0" err="1">
                          <a:effectLst/>
                          <a:latin typeface="inherit"/>
                        </a:rPr>
                        <a:t>dụng</a:t>
                      </a:r>
                      <a:endParaRPr lang="en-US" sz="2000" dirty="0">
                        <a:effectLst/>
                      </a:endParaRPr>
                    </a:p>
                  </a:txBody>
                  <a:tcPr marL="26993" marR="26993" marT="26993" marB="26993" anchor="ctr"/>
                </a:tc>
                <a:tc>
                  <a:txBody>
                    <a:bodyPr/>
                    <a:lstStyle/>
                    <a:p>
                      <a:r>
                        <a:rPr lang="vi-VN" sz="2000" dirty="0">
                          <a:effectLst/>
                        </a:rPr>
                        <a:t>* Học sinh vượt qua cấp độ hiểu đơn thuần và có thể sử dụng, xử lý các khái niệm của chủ đề trong các tình huống tương tự nhưng không hoàn toàn giống như tình huống đã gặp trên lớp.</a:t>
                      </a:r>
                    </a:p>
                  </a:txBody>
                  <a:tcPr marL="26993" marR="26993" marT="26993" marB="26993" anchor="ctr"/>
                </a:tc>
                <a:extLst>
                  <a:ext uri="{0D108BD9-81ED-4DB2-BD59-A6C34878D82A}">
                    <a16:rowId xmlns:a16="http://schemas.microsoft.com/office/drawing/2014/main" val="3013748442"/>
                  </a:ext>
                </a:extLst>
              </a:tr>
              <a:tr h="1325575">
                <a:tc>
                  <a:txBody>
                    <a:bodyPr/>
                    <a:lstStyle/>
                    <a:p>
                      <a:pPr algn="ctr"/>
                      <a:endParaRPr lang="vi-VN" sz="2000" dirty="0">
                        <a:effectLst/>
                      </a:endParaRPr>
                    </a:p>
                    <a:p>
                      <a:pPr algn="ctr"/>
                      <a:r>
                        <a:rPr lang="vi-VN" sz="2000" b="1" dirty="0">
                          <a:effectLst/>
                          <a:latin typeface="inherit"/>
                        </a:rPr>
                        <a:t>Vận dụng ở mức độ cao hơn</a:t>
                      </a:r>
                      <a:endParaRPr lang="vi-VN" sz="2000" dirty="0">
                        <a:effectLst/>
                      </a:endParaRPr>
                    </a:p>
                  </a:txBody>
                  <a:tcPr marL="26993" marR="26993" marT="26993" marB="26993" anchor="ctr"/>
                </a:tc>
                <a:tc>
                  <a:txBody>
                    <a:bodyPr/>
                    <a:lstStyle/>
                    <a:p>
                      <a:r>
                        <a:rPr lang="vi-VN" sz="2000" dirty="0">
                          <a:effectLst/>
                        </a:rPr>
                        <a:t>Học sinh có khả năng sử dụng các khái niệm cơ bản để giải quyết một vấn đề mới hoặc không quen thuộc chưa từng được học hoặc trải nghiệm trước đây, nhưng có thể giải quyết bằng các kỹ năng và kiến thức đã được dạy ở mức độ tương đương.</a:t>
                      </a:r>
                    </a:p>
                  </a:txBody>
                  <a:tcPr marL="26993" marR="26993" marT="26993" marB="26993" anchor="ctr"/>
                </a:tc>
                <a:extLst>
                  <a:ext uri="{0D108BD9-81ED-4DB2-BD59-A6C34878D82A}">
                    <a16:rowId xmlns:a16="http://schemas.microsoft.com/office/drawing/2014/main" val="1305264517"/>
                  </a:ext>
                </a:extLst>
              </a:tr>
            </a:tbl>
          </a:graphicData>
        </a:graphic>
      </p:graphicFrame>
    </p:spTree>
    <p:extLst>
      <p:ext uri="{BB962C8B-B14F-4D97-AF65-F5344CB8AC3E}">
        <p14:creationId xmlns:p14="http://schemas.microsoft.com/office/powerpoint/2010/main" val="97190928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14BB9-6513-43F3-87EB-8F704F42FAC1}"/>
              </a:ext>
            </a:extLst>
          </p:cNvPr>
          <p:cNvSpPr>
            <a:spLocks noGrp="1"/>
          </p:cNvSpPr>
          <p:nvPr>
            <p:ph type="title"/>
          </p:nvPr>
        </p:nvSpPr>
        <p:spPr>
          <a:xfrm>
            <a:off x="838200" y="365126"/>
            <a:ext cx="10373139" cy="774562"/>
          </a:xfrm>
          <a:solidFill>
            <a:schemeClr val="accent2"/>
          </a:solidFill>
        </p:spPr>
        <p:txBody>
          <a:bodyPr>
            <a:normAutofit fontScale="90000"/>
          </a:bodyPr>
          <a:lstStyle/>
          <a:p>
            <a:br>
              <a:rPr lang="vi-VN" b="1" i="0" dirty="0">
                <a:solidFill>
                  <a:schemeClr val="bg1"/>
                </a:solidFill>
                <a:effectLst/>
                <a:latin typeface="inherit"/>
              </a:rPr>
            </a:br>
            <a:r>
              <a:rPr lang="vi-VN" b="1" i="0" dirty="0">
                <a:solidFill>
                  <a:schemeClr val="bg1"/>
                </a:solidFill>
                <a:effectLst/>
                <a:latin typeface="inherit"/>
              </a:rPr>
              <a:t>Các </a:t>
            </a:r>
            <a:r>
              <a:rPr lang="en-US" b="1" i="0" dirty="0" err="1">
                <a:solidFill>
                  <a:schemeClr val="bg1"/>
                </a:solidFill>
                <a:effectLst/>
                <a:latin typeface="inherit"/>
              </a:rPr>
              <a:t>bước</a:t>
            </a:r>
            <a:r>
              <a:rPr lang="en-US" b="1" i="0" dirty="0">
                <a:solidFill>
                  <a:schemeClr val="bg1"/>
                </a:solidFill>
                <a:effectLst/>
                <a:latin typeface="inherit"/>
              </a:rPr>
              <a:t> </a:t>
            </a:r>
            <a:r>
              <a:rPr lang="vi-VN" b="1" i="0" dirty="0">
                <a:solidFill>
                  <a:schemeClr val="bg1"/>
                </a:solidFill>
                <a:effectLst/>
                <a:latin typeface="inherit"/>
              </a:rPr>
              <a:t>cơ bản thiết kế ma trận đề kiểm tra:</a:t>
            </a:r>
            <a:br>
              <a:rPr lang="vi-VN" b="0" i="0" dirty="0">
                <a:solidFill>
                  <a:schemeClr val="bg1"/>
                </a:solidFill>
                <a:effectLst/>
                <a:latin typeface="Arial" panose="020B0604020202020204" pitchFamily="34" charset="0"/>
              </a:rPr>
            </a:br>
            <a:endParaRPr lang="en-US" dirty="0">
              <a:solidFill>
                <a:schemeClr val="bg1"/>
              </a:solidFill>
            </a:endParaRPr>
          </a:p>
        </p:txBody>
      </p:sp>
      <p:sp>
        <p:nvSpPr>
          <p:cNvPr id="3" name="Content Placeholder 2">
            <a:extLst>
              <a:ext uri="{FF2B5EF4-FFF2-40B4-BE49-F238E27FC236}">
                <a16:creationId xmlns:a16="http://schemas.microsoft.com/office/drawing/2014/main" id="{343B6DCA-D134-4F3A-84C2-EF7143F99641}"/>
              </a:ext>
            </a:extLst>
          </p:cNvPr>
          <p:cNvSpPr>
            <a:spLocks noGrp="1"/>
          </p:cNvSpPr>
          <p:nvPr>
            <p:ph idx="1"/>
          </p:nvPr>
        </p:nvSpPr>
        <p:spPr/>
        <p:txBody>
          <a:bodyPr>
            <a:normAutofit lnSpcReduction="10000"/>
          </a:bodyPr>
          <a:lstStyle/>
          <a:p>
            <a:pPr algn="l"/>
            <a:r>
              <a:rPr lang="en-US" dirty="0">
                <a:latin typeface="Arial" panose="020B0604020202020204" pitchFamily="34" charset="0"/>
              </a:rPr>
              <a:t>B</a:t>
            </a:r>
            <a:r>
              <a:rPr lang="vi-VN" b="0" i="0" dirty="0">
                <a:effectLst/>
                <a:latin typeface="Arial" panose="020B0604020202020204" pitchFamily="34" charset="0"/>
              </a:rPr>
              <a:t>1. Liệt kê tên các chủ đề (nội dung, chương...) cần kiểm tra.</a:t>
            </a:r>
          </a:p>
          <a:p>
            <a:pPr algn="l"/>
            <a:r>
              <a:rPr lang="en-US" dirty="0">
                <a:latin typeface="Arial" panose="020B0604020202020204" pitchFamily="34" charset="0"/>
              </a:rPr>
              <a:t>B</a:t>
            </a:r>
            <a:r>
              <a:rPr lang="vi-VN" b="0" i="0" dirty="0">
                <a:effectLst/>
                <a:latin typeface="Arial" panose="020B0604020202020204" pitchFamily="34" charset="0"/>
              </a:rPr>
              <a:t>2. Viết các chuẩn cần đánh giá đối với mỗi cấp độ tư duy.</a:t>
            </a:r>
          </a:p>
          <a:p>
            <a:pPr algn="l"/>
            <a:r>
              <a:rPr lang="en-US" b="0" i="0" dirty="0">
                <a:effectLst/>
                <a:latin typeface="Arial" panose="020B0604020202020204" pitchFamily="34" charset="0"/>
              </a:rPr>
              <a:t>B</a:t>
            </a:r>
            <a:r>
              <a:rPr lang="vi-VN" b="0" i="0" dirty="0">
                <a:effectLst/>
                <a:latin typeface="Arial" panose="020B0604020202020204" pitchFamily="34" charset="0"/>
              </a:rPr>
              <a:t>3. Quyết định phân phối tỉ lệ % điểm cho mỗi chủ đề (nội dung, chương...).</a:t>
            </a:r>
          </a:p>
          <a:p>
            <a:pPr algn="l"/>
            <a:r>
              <a:rPr lang="en-US" dirty="0">
                <a:latin typeface="Arial" panose="020B0604020202020204" pitchFamily="34" charset="0"/>
              </a:rPr>
              <a:t>B</a:t>
            </a:r>
            <a:r>
              <a:rPr lang="vi-VN" b="0" i="0" dirty="0">
                <a:effectLst/>
                <a:latin typeface="Arial" panose="020B0604020202020204" pitchFamily="34" charset="0"/>
              </a:rPr>
              <a:t>4. Tính số điểm cho mỗi chủ đề (nội dung, chương...) tương ứng với tỉ lệ %.</a:t>
            </a:r>
          </a:p>
          <a:p>
            <a:pPr algn="l"/>
            <a:r>
              <a:rPr lang="en-US" dirty="0">
                <a:latin typeface="Arial" panose="020B0604020202020204" pitchFamily="34" charset="0"/>
              </a:rPr>
              <a:t>B</a:t>
            </a:r>
            <a:r>
              <a:rPr lang="vi-VN" b="0" i="0" dirty="0">
                <a:effectLst/>
                <a:latin typeface="Arial" panose="020B0604020202020204" pitchFamily="34" charset="0"/>
              </a:rPr>
              <a:t>5. Quyết định số câu hỏi cho mỗi chuẩn tương ứng và điểm tương ứng.</a:t>
            </a:r>
          </a:p>
          <a:p>
            <a:pPr algn="l"/>
            <a:r>
              <a:rPr lang="en-US" dirty="0">
                <a:latin typeface="Arial" panose="020B0604020202020204" pitchFamily="34" charset="0"/>
              </a:rPr>
              <a:t>B</a:t>
            </a:r>
            <a:r>
              <a:rPr lang="vi-VN" b="0" i="0" dirty="0">
                <a:effectLst/>
                <a:latin typeface="Arial" panose="020B0604020202020204" pitchFamily="34" charset="0"/>
              </a:rPr>
              <a:t>6. Tính tổng số điểm và tổng số câu hỏi cho mỗi cột và kiểm tra tỉ lệ % tổng số điểm phân phối cho mỗi cột.</a:t>
            </a:r>
          </a:p>
          <a:p>
            <a:pPr marL="0" indent="0">
              <a:buNone/>
            </a:pPr>
            <a:endParaRPr lang="en-US" dirty="0"/>
          </a:p>
        </p:txBody>
      </p:sp>
      <p:pic>
        <p:nvPicPr>
          <p:cNvPr id="6" name="btnInknoeActivity">
            <a:extLst>
              <a:ext uri="{FF2B5EF4-FFF2-40B4-BE49-F238E27FC236}">
                <a16:creationId xmlns:a16="http://schemas.microsoft.com/office/drawing/2014/main" id="{038B6A6B-EBAF-4F2E-92B4-21E2C75F3288}"/>
              </a:ext>
            </a:extLst>
          </p:cNvPr>
          <p:cNvPicPr>
            <a:picLocks noChangeAspect="1"/>
          </p:cNvPicPr>
          <p:nvPr>
            <p:custDataLst>
              <p:tags r:id="rId1"/>
            </p:custDataLst>
          </p:nvPr>
        </p:nvPicPr>
        <p:blipFill>
          <a:blip r:embed="rId3" r:link="rId4" cstate="print">
            <a:extLst>
              <a:ext uri="{28A0092B-C50C-407E-A947-70E740481C1C}">
                <a14:useLocalDpi xmlns:a14="http://schemas.microsoft.com/office/drawing/2010/main" val="0"/>
              </a:ext>
            </a:extLst>
          </a:blip>
          <a:stretch>
            <a:fillRect/>
          </a:stretch>
        </p:blipFill>
        <p:spPr>
          <a:xfrm>
            <a:off x="4914996" y="6055416"/>
            <a:ext cx="2219546" cy="571500"/>
          </a:xfrm>
          <a:prstGeom prst="rect">
            <a:avLst/>
          </a:prstGeom>
        </p:spPr>
      </p:pic>
    </p:spTree>
    <p:extLst>
      <p:ext uri="{BB962C8B-B14F-4D97-AF65-F5344CB8AC3E}">
        <p14:creationId xmlns:p14="http://schemas.microsoft.com/office/powerpoint/2010/main" val="303377716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A1246-B462-4681-AEE5-AD65FEED35AB}"/>
              </a:ext>
            </a:extLst>
          </p:cNvPr>
          <p:cNvSpPr>
            <a:spLocks noGrp="1"/>
          </p:cNvSpPr>
          <p:nvPr>
            <p:ph type="title"/>
          </p:nvPr>
        </p:nvSpPr>
        <p:spPr/>
        <p:txBody>
          <a:bodyPr/>
          <a:lstStyle/>
          <a:p>
            <a:r>
              <a:rPr lang="it-IT" b="1" i="0" dirty="0">
                <a:solidFill>
                  <a:srgbClr val="003399"/>
                </a:solidFill>
                <a:effectLst/>
                <a:latin typeface="inherit"/>
              </a:rPr>
              <a:t>Khung ma trận đề kiểm tra:</a:t>
            </a:r>
            <a:br>
              <a:rPr lang="it-IT" b="1" i="0" dirty="0">
                <a:solidFill>
                  <a:srgbClr val="003399"/>
                </a:solidFill>
                <a:effectLst/>
                <a:latin typeface="Arial" panose="020B0604020202020204" pitchFamily="34" charset="0"/>
              </a:rPr>
            </a:br>
            <a:endParaRPr lang="en-US" dirty="0"/>
          </a:p>
        </p:txBody>
      </p:sp>
      <p:sp>
        <p:nvSpPr>
          <p:cNvPr id="8" name="TextBox 7">
            <a:extLst>
              <a:ext uri="{FF2B5EF4-FFF2-40B4-BE49-F238E27FC236}">
                <a16:creationId xmlns:a16="http://schemas.microsoft.com/office/drawing/2014/main" id="{2F6199FE-A55B-4BDE-B0DF-68115A9D71B0}"/>
              </a:ext>
            </a:extLst>
          </p:cNvPr>
          <p:cNvSpPr txBox="1"/>
          <p:nvPr/>
        </p:nvSpPr>
        <p:spPr>
          <a:xfrm>
            <a:off x="2279373" y="2213113"/>
            <a:ext cx="8468139" cy="1200329"/>
          </a:xfrm>
          <a:prstGeom prst="rect">
            <a:avLst/>
          </a:prstGeom>
          <a:solidFill>
            <a:schemeClr val="accent2"/>
          </a:solidFill>
        </p:spPr>
        <p:txBody>
          <a:bodyPr wrap="square" rtlCol="0">
            <a:spAutoFit/>
          </a:bodyPr>
          <a:lstStyle/>
          <a:p>
            <a:pPr algn="ctr"/>
            <a:r>
              <a:rPr lang="vi-VN" sz="3600" dirty="0">
                <a:solidFill>
                  <a:schemeClr val="bg1"/>
                </a:solidFill>
                <a:latin typeface="+mj-lt"/>
              </a:rPr>
              <a:t>MINH HỌA ĐỀ KIỂM TRA GIỮA KÌ I  NGỮ VĂN 6</a:t>
            </a:r>
            <a:endParaRPr lang="en-US" sz="3600" dirty="0">
              <a:solidFill>
                <a:schemeClr val="bg1"/>
              </a:solidFill>
              <a:latin typeface="+mj-lt"/>
            </a:endParaRPr>
          </a:p>
        </p:txBody>
      </p:sp>
    </p:spTree>
    <p:extLst>
      <p:ext uri="{BB962C8B-B14F-4D97-AF65-F5344CB8AC3E}">
        <p14:creationId xmlns:p14="http://schemas.microsoft.com/office/powerpoint/2010/main" val="87834246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261709-8825-497E-ACA3-98B1FF216740}"/>
              </a:ext>
            </a:extLst>
          </p:cNvPr>
          <p:cNvSpPr txBox="1"/>
          <p:nvPr/>
        </p:nvSpPr>
        <p:spPr>
          <a:xfrm>
            <a:off x="1677955" y="307911"/>
            <a:ext cx="8836089" cy="1384995"/>
          </a:xfrm>
          <a:prstGeom prst="rect">
            <a:avLst/>
          </a:prstGeom>
          <a:solidFill>
            <a:srgbClr val="C00000"/>
          </a:solidFill>
        </p:spPr>
        <p:txBody>
          <a:bodyPr wrap="square" rtlCol="0">
            <a:spAutoFit/>
          </a:bodyPr>
          <a:lstStyle/>
          <a:p>
            <a:pPr algn="ctr"/>
            <a:r>
              <a:rPr lang="en-US" sz="2800" dirty="0">
                <a:solidFill>
                  <a:schemeClr val="bg1"/>
                </a:solidFill>
                <a:latin typeface="Times New Roman" panose="02020603050405020304" pitchFamily="18" charset="0"/>
                <a:cs typeface="Times New Roman" panose="02020603050405020304" pitchFamily="18" charset="0"/>
              </a:rPr>
              <a:t>MỘT SỐ TRAO ĐỔI KHI XÂY DỰNG ĐỀ ĐÁNH GIÁ THƯỜNG XUYÊN VÀ ĐÁNH GIÁ ĐỊNH KÌ</a:t>
            </a:r>
          </a:p>
          <a:p>
            <a:pPr algn="ctr"/>
            <a:r>
              <a:rPr lang="en-US" sz="2800" dirty="0">
                <a:solidFill>
                  <a:schemeClr val="bg1"/>
                </a:solidFill>
                <a:latin typeface="Times New Roman" panose="02020603050405020304" pitchFamily="18" charset="0"/>
                <a:cs typeface="Times New Roman" panose="02020603050405020304" pitchFamily="18" charset="0"/>
              </a:rPr>
              <a:t> NGỮ VĂN 6 – CHƯƠNG TRÌNH 2018</a:t>
            </a:r>
          </a:p>
        </p:txBody>
      </p:sp>
      <p:sp>
        <p:nvSpPr>
          <p:cNvPr id="4" name="TextBox 3">
            <a:extLst>
              <a:ext uri="{FF2B5EF4-FFF2-40B4-BE49-F238E27FC236}">
                <a16:creationId xmlns:a16="http://schemas.microsoft.com/office/drawing/2014/main" id="{F67B47A8-17ED-4A44-9B81-29A283D893E0}"/>
              </a:ext>
            </a:extLst>
          </p:cNvPr>
          <p:cNvSpPr txBox="1"/>
          <p:nvPr/>
        </p:nvSpPr>
        <p:spPr>
          <a:xfrm>
            <a:off x="317241" y="1950614"/>
            <a:ext cx="11784563" cy="4893647"/>
          </a:xfrm>
          <a:prstGeom prst="rect">
            <a:avLst/>
          </a:prstGeom>
          <a:solidFill>
            <a:srgbClr val="FFC000"/>
          </a:solidFill>
        </p:spPr>
        <p:txBody>
          <a:bodyPr wrap="square">
            <a:spAutoFit/>
          </a:bodyPr>
          <a:lstStyle/>
          <a:p>
            <a:pPr algn="just"/>
            <a:r>
              <a:rPr lang="en-US" sz="2400" dirty="0">
                <a:latin typeface="Times New Roman" panose="02020603050405020304" pitchFamily="18" charset="0"/>
                <a:cs typeface="Times New Roman" panose="02020603050405020304" pitchFamily="18" charset="0"/>
              </a:rPr>
              <a:t>1 </a:t>
            </a:r>
            <a:r>
              <a:rPr lang="vi-VN" sz="24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vi-VN" sz="2400" dirty="0">
                <a:latin typeface="Times New Roman" panose="02020603050405020304" pitchFamily="18" charset="0"/>
                <a:cs typeface="Times New Roman" panose="02020603050405020304" pitchFamily="18" charset="0"/>
              </a:rPr>
              <a:t> mới rất khó, nên chúng ta phải từng bước tiếp cận, lúc đầu sẽ có vấp váp…Tất các chúng ta đều mới bắt đầu vận hành </a:t>
            </a:r>
            <a:r>
              <a:rPr lang="en-US" sz="2400" dirty="0" err="1">
                <a:latin typeface="Times New Roman" panose="02020603050405020304" pitchFamily="18" charset="0"/>
                <a:cs typeface="Times New Roman" panose="02020603050405020304" pitchFamily="18" charset="0"/>
              </a:rPr>
              <a:t>chương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vi-VN" sz="2400" dirty="0">
                <a:latin typeface="Times New Roman" panose="02020603050405020304" pitchFamily="18" charset="0"/>
                <a:cs typeface="Times New Roman" panose="02020603050405020304" pitchFamily="18" charset="0"/>
              </a:rPr>
              <a:t> này nên cùng học tập, cùng thấu hiểu c</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và SGK mới.</a:t>
            </a:r>
            <a:endParaRPr lang="en-US" sz="2400" dirty="0">
              <a:latin typeface="Times New Roman" panose="02020603050405020304" pitchFamily="18" charset="0"/>
              <a:cs typeface="Times New Roman" panose="02020603050405020304" pitchFamily="18" charset="0"/>
            </a:endParaRPr>
          </a:p>
          <a:p>
            <a:pPr algn="just"/>
            <a:r>
              <a:rPr lang="vi-VN" sz="2400" dirty="0">
                <a:latin typeface="Times New Roman" panose="02020603050405020304" pitchFamily="18" charset="0"/>
                <a:cs typeface="Times New Roman" panose="02020603050405020304" pitchFamily="18" charset="0"/>
              </a:rPr>
              <a:t> - Vì tr</a:t>
            </a:r>
            <a:r>
              <a:rPr lang="en-US" sz="2400" dirty="0" err="1">
                <a:latin typeface="Times New Roman" panose="02020603050405020304" pitchFamily="18" charset="0"/>
                <a:cs typeface="Times New Roman" panose="02020603050405020304" pitchFamily="18" charset="0"/>
              </a:rPr>
              <a:t>ước</a:t>
            </a:r>
            <a:r>
              <a:rPr lang="vi-VN" sz="2400" dirty="0">
                <a:latin typeface="Times New Roman" panose="02020603050405020304" pitchFamily="18" charset="0"/>
                <a:cs typeface="Times New Roman" panose="02020603050405020304" pitchFamily="18" charset="0"/>
              </a:rPr>
              <a:t> đây, ta chỉ cần biết SGK, SGV và chuẩn kiến thức là đủ</a:t>
            </a:r>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Nay phải biết cả CT với nhiều hạng mục, với nguồn học </a:t>
            </a:r>
            <a:r>
              <a:rPr lang="en-US" sz="2400" dirty="0">
                <a:latin typeface="Times New Roman" panose="02020603050405020304" pitchFamily="18" charset="0"/>
                <a:cs typeface="Times New Roman" panose="02020603050405020304" pitchFamily="18" charset="0"/>
              </a:rPr>
              <a:t>l</a:t>
            </a:r>
            <a:r>
              <a:rPr lang="vi-VN" sz="2400" dirty="0">
                <a:latin typeface="Times New Roman" panose="02020603050405020304" pitchFamily="18" charset="0"/>
                <a:cs typeface="Times New Roman" panose="02020603050405020304" pitchFamily="18" charset="0"/>
              </a:rPr>
              <a:t>iệu mở và với:</a:t>
            </a:r>
            <a:endParaRPr lang="en-US" sz="2400" dirty="0">
              <a:latin typeface="Times New Roman" panose="02020603050405020304" pitchFamily="18" charset="0"/>
              <a:cs typeface="Times New Roman" panose="02020603050405020304" pitchFamily="18" charset="0"/>
            </a:endParaRPr>
          </a:p>
          <a:p>
            <a:pPr algn="just"/>
            <a:r>
              <a:rPr lang="vi-VN" sz="2400" dirty="0">
                <a:latin typeface="Times New Roman" panose="02020603050405020304" pitchFamily="18" charset="0"/>
                <a:cs typeface="Times New Roman" panose="02020603050405020304" pitchFamily="18" charset="0"/>
              </a:rPr>
              <a:t>   + Mục tiêu chung: hướng đến năng lực vận dụng, phẩm chất  </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 + Mục tiêu cấp học ( năng lực ngôn ngữ, năng lực đặc thù )   </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 Yêu cầu đạt của lớp</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 HS làm được; nội dung kiến thức, kiến thức văn học, ngữ liệu…  </a:t>
            </a:r>
            <a:endParaRPr lang="en-US" sz="2400" dirty="0">
              <a:latin typeface="Times New Roman" panose="02020603050405020304" pitchFamily="18" charset="0"/>
              <a:cs typeface="Times New Roman" panose="02020603050405020304" pitchFamily="18" charset="0"/>
            </a:endParaRPr>
          </a:p>
          <a:p>
            <a:pPr marL="342900" indent="-342900" algn="just">
              <a:buFontTx/>
              <a:buChar char="-"/>
            </a:pPr>
            <a:r>
              <a:rPr lang="vi-VN" sz="2400" dirty="0">
                <a:latin typeface="Times New Roman" panose="02020603050405020304" pitchFamily="18" charset="0"/>
                <a:cs typeface="Times New Roman" panose="02020603050405020304" pitchFamily="18" charset="0"/>
              </a:rPr>
              <a:t>GV chỉ biết dạy những bài trong SGK là không đủ. Dứt khoát phải biết chọn ngữ liệu và xây dựng câu hỏi hướng đến thể loại và nội dung hướng đến nhận thức, hình thành phẩm chất…</a:t>
            </a:r>
            <a:endParaRPr lang="en-US" sz="2400" dirty="0">
              <a:latin typeface="Times New Roman" panose="02020603050405020304" pitchFamily="18" charset="0"/>
              <a:cs typeface="Times New Roman" panose="02020603050405020304" pitchFamily="18" charset="0"/>
            </a:endParaRPr>
          </a:p>
          <a:p>
            <a:pPr algn="just"/>
            <a:r>
              <a:rPr lang="vi-VN" sz="2400" dirty="0">
                <a:latin typeface="Times New Roman" panose="02020603050405020304" pitchFamily="18" charset="0"/>
                <a:cs typeface="Times New Roman" panose="02020603050405020304" pitchFamily="18" charset="0"/>
              </a:rPr>
              <a:t>- G</a:t>
            </a:r>
            <a:r>
              <a:rPr lang="en-US" sz="2400" dirty="0">
                <a:latin typeface="Times New Roman" panose="02020603050405020304" pitchFamily="18" charset="0"/>
                <a:cs typeface="Times New Roman" panose="02020603050405020304" pitchFamily="18" charset="0"/>
              </a:rPr>
              <a:t>V</a:t>
            </a:r>
            <a:r>
              <a:rPr lang="vi-VN"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vi-VN" sz="2400" dirty="0">
                <a:latin typeface="Times New Roman" panose="02020603050405020304" pitchFamily="18" charset="0"/>
                <a:cs typeface="Times New Roman" panose="02020603050405020304" pitchFamily="18" charset="0"/>
              </a:rPr>
              <a:t> ngữ liệu phải đánh giá được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có đạt yêu cầu về thể loại, về độ khó và nội dung hướng đến phẩm chất hs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6…không </a:t>
            </a:r>
            <a:r>
              <a:rPr lang="en-US" sz="2400" dirty="0" err="1">
                <a:latin typeface="Times New Roman" panose="02020603050405020304" pitchFamily="18" charset="0"/>
                <a:cs typeface="Times New Roman" panose="02020603050405020304" pitchFamily="18" charset="0"/>
              </a:rPr>
              <a:t>rồi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557736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133CB0-0E20-4CC0-B2D8-C1B1337002A8}"/>
              </a:ext>
            </a:extLst>
          </p:cNvPr>
          <p:cNvSpPr txBox="1"/>
          <p:nvPr/>
        </p:nvSpPr>
        <p:spPr>
          <a:xfrm>
            <a:off x="279919" y="1674759"/>
            <a:ext cx="11402008" cy="4524315"/>
          </a:xfrm>
          <a:prstGeom prst="rect">
            <a:avLst/>
          </a:prstGeom>
          <a:solidFill>
            <a:schemeClr val="accent5">
              <a:lumMod val="75000"/>
            </a:schemeClr>
          </a:solidFill>
        </p:spPr>
        <p:txBody>
          <a:bodyPr wrap="square">
            <a:spAutoFit/>
          </a:bodyPr>
          <a:lstStyle/>
          <a:p>
            <a:pPr algn="just"/>
            <a:r>
              <a:rPr lang="vi-VN" sz="3600" dirty="0">
                <a:latin typeface="+mj-lt"/>
              </a:rPr>
              <a:t> </a:t>
            </a:r>
            <a:r>
              <a:rPr lang="vi-VN" sz="3600" dirty="0">
                <a:solidFill>
                  <a:schemeClr val="bg1"/>
                </a:solidFill>
                <a:latin typeface="Times New Roman" panose="02020603050405020304" pitchFamily="18" charset="0"/>
                <a:cs typeface="Times New Roman" panose="02020603050405020304" pitchFamily="18" charset="0"/>
              </a:rPr>
              <a:t>2</a:t>
            </a:r>
            <a:r>
              <a:rPr lang="en-US" sz="3600" dirty="0">
                <a:solidFill>
                  <a:schemeClr val="bg1"/>
                </a:solidFill>
                <a:latin typeface="Times New Roman" panose="02020603050405020304" pitchFamily="18" charset="0"/>
                <a:cs typeface="Times New Roman" panose="02020603050405020304" pitchFamily="18" charset="0"/>
              </a:rPr>
              <a:t>. C</a:t>
            </a:r>
            <a:r>
              <a:rPr lang="vi-VN" sz="3600" dirty="0">
                <a:solidFill>
                  <a:schemeClr val="bg1"/>
                </a:solidFill>
                <a:latin typeface="Times New Roman" panose="02020603050405020304" pitchFamily="18" charset="0"/>
                <a:cs typeface="Times New Roman" panose="02020603050405020304" pitchFamily="18" charset="0"/>
              </a:rPr>
              <a:t>ần </a:t>
            </a:r>
            <a:r>
              <a:rPr lang="en-US" sz="3600" dirty="0" err="1">
                <a:solidFill>
                  <a:schemeClr val="bg1"/>
                </a:solidFill>
                <a:latin typeface="Times New Roman" panose="02020603050405020304" pitchFamily="18" charset="0"/>
                <a:cs typeface="Times New Roman" panose="02020603050405020304" pitchFamily="18" charset="0"/>
              </a:rPr>
              <a:t>xác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định</a:t>
            </a:r>
            <a:r>
              <a:rPr lang="vi-VN" sz="3600" dirty="0">
                <a:solidFill>
                  <a:schemeClr val="bg1"/>
                </a:solidFill>
                <a:latin typeface="Times New Roman" panose="02020603050405020304" pitchFamily="18" charset="0"/>
                <a:cs typeface="Times New Roman" panose="02020603050405020304" pitchFamily="18" charset="0"/>
              </a:rPr>
              <a:t> rõ với </a:t>
            </a:r>
            <a:r>
              <a:rPr lang="en-US" sz="3600" dirty="0" err="1">
                <a:solidFill>
                  <a:schemeClr val="bg1"/>
                </a:solidFill>
                <a:latin typeface="Times New Roman" panose="02020603050405020304" pitchFamily="18" charset="0"/>
                <a:cs typeface="Times New Roman" panose="02020603050405020304" pitchFamily="18" charset="0"/>
              </a:rPr>
              <a:t>chương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trình</a:t>
            </a:r>
            <a:r>
              <a:rPr lang="en-US" sz="3600" dirty="0">
                <a:solidFill>
                  <a:schemeClr val="bg1"/>
                </a:solidFill>
                <a:latin typeface="Times New Roman" panose="02020603050405020304" pitchFamily="18" charset="0"/>
                <a:cs typeface="Times New Roman" panose="02020603050405020304" pitchFamily="18" charset="0"/>
              </a:rPr>
              <a:t> </a:t>
            </a:r>
            <a:r>
              <a:rPr lang="vi-VN" sz="3600" dirty="0">
                <a:solidFill>
                  <a:schemeClr val="bg1"/>
                </a:solidFill>
                <a:latin typeface="Times New Roman" panose="02020603050405020304" pitchFamily="18" charset="0"/>
                <a:cs typeface="Times New Roman" panose="02020603050405020304" pitchFamily="18" charset="0"/>
              </a:rPr>
              <a:t>mới:</a:t>
            </a:r>
            <a:endParaRPr lang="en-US" sz="3600" dirty="0">
              <a:solidFill>
                <a:schemeClr val="bg1"/>
              </a:solidFill>
              <a:latin typeface="Times New Roman" panose="02020603050405020304" pitchFamily="18" charset="0"/>
              <a:cs typeface="Times New Roman" panose="02020603050405020304" pitchFamily="18" charset="0"/>
            </a:endParaRPr>
          </a:p>
          <a:p>
            <a:pPr marL="571500" indent="-571500" algn="just">
              <a:buFontTx/>
              <a:buChar char="-"/>
            </a:pPr>
            <a:r>
              <a:rPr lang="vi-VN" sz="3600" dirty="0">
                <a:solidFill>
                  <a:schemeClr val="bg1"/>
                </a:solidFill>
                <a:latin typeface="Times New Roman" panose="02020603050405020304" pitchFamily="18" charset="0"/>
                <a:cs typeface="Times New Roman" panose="02020603050405020304" pitchFamily="18" charset="0"/>
              </a:rPr>
              <a:t>Dạy đọc hiểu, viết đều chú trọng kỹ năng (thể loại). </a:t>
            </a:r>
            <a:endParaRPr lang="en-US" sz="3600" dirty="0">
              <a:solidFill>
                <a:schemeClr val="bg1"/>
              </a:solidFill>
              <a:latin typeface="Times New Roman" panose="02020603050405020304" pitchFamily="18" charset="0"/>
              <a:cs typeface="Times New Roman" panose="02020603050405020304" pitchFamily="18" charset="0"/>
            </a:endParaRPr>
          </a:p>
          <a:p>
            <a:pPr marL="571500" indent="-571500" algn="just">
              <a:buFontTx/>
              <a:buChar char="-"/>
            </a:pPr>
            <a:r>
              <a:rPr lang="en-US" sz="3600" dirty="0" err="1">
                <a:solidFill>
                  <a:schemeClr val="bg1"/>
                </a:solidFill>
                <a:latin typeface="Times New Roman" panose="02020603050405020304" pitchFamily="18" charset="0"/>
                <a:cs typeface="Times New Roman" panose="02020603050405020304" pitchFamily="18" charset="0"/>
              </a:rPr>
              <a:t>Kiểm</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tra</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đánh</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giá</a:t>
            </a:r>
            <a:r>
              <a:rPr lang="vi-VN" sz="3600" dirty="0">
                <a:solidFill>
                  <a:schemeClr val="bg1"/>
                </a:solidFill>
                <a:latin typeface="Times New Roman" panose="02020603050405020304" pitchFamily="18" charset="0"/>
                <a:cs typeface="Times New Roman" panose="02020603050405020304" pitchFamily="18" charset="0"/>
              </a:rPr>
              <a:t> vận dụng, tích hợp: đọc hiểu là cơ sở để viết</a:t>
            </a:r>
            <a:endParaRPr lang="en-US" sz="3600" dirty="0">
              <a:solidFill>
                <a:schemeClr val="bg1"/>
              </a:solidFill>
              <a:latin typeface="Times New Roman" panose="02020603050405020304" pitchFamily="18" charset="0"/>
              <a:cs typeface="Times New Roman" panose="02020603050405020304" pitchFamily="18" charset="0"/>
            </a:endParaRPr>
          </a:p>
          <a:p>
            <a:pPr marL="571500" indent="-571500" algn="just">
              <a:buFontTx/>
              <a:buChar char="-"/>
            </a:pPr>
            <a:r>
              <a:rPr lang="vi-VN" sz="3600" dirty="0">
                <a:solidFill>
                  <a:schemeClr val="bg1"/>
                </a:solidFill>
                <a:latin typeface="Times New Roman" panose="02020603050405020304" pitchFamily="18" charset="0"/>
                <a:cs typeface="Times New Roman" panose="02020603050405020304" pitchFamily="18" charset="0"/>
              </a:rPr>
              <a:t>C</a:t>
            </a:r>
            <a:r>
              <a:rPr lang="en-US" sz="3600" dirty="0" err="1">
                <a:solidFill>
                  <a:schemeClr val="bg1"/>
                </a:solidFill>
                <a:latin typeface="Times New Roman" panose="02020603050405020304" pitchFamily="18" charset="0"/>
                <a:cs typeface="Times New Roman" panose="02020603050405020304" pitchFamily="18" charset="0"/>
              </a:rPr>
              <a:t>hương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trình</a:t>
            </a:r>
            <a:r>
              <a:rPr lang="vi-VN" sz="3600" dirty="0">
                <a:solidFill>
                  <a:schemeClr val="bg1"/>
                </a:solidFill>
                <a:latin typeface="Times New Roman" panose="02020603050405020304" pitchFamily="18" charset="0"/>
                <a:cs typeface="Times New Roman" panose="02020603050405020304" pitchFamily="18" charset="0"/>
              </a:rPr>
              <a:t> không hề nói đến chủ đề mà chỉ có </a:t>
            </a:r>
            <a:r>
              <a:rPr lang="en-US" sz="3600" dirty="0" err="1">
                <a:solidFill>
                  <a:schemeClr val="bg1"/>
                </a:solidFill>
                <a:latin typeface="Times New Roman" panose="02020603050405020304" pitchFamily="18" charset="0"/>
                <a:cs typeface="Times New Roman" panose="02020603050405020304" pitchFamily="18" charset="0"/>
              </a:rPr>
              <a:t>yêu</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cầu</a:t>
            </a:r>
            <a:r>
              <a:rPr lang="en-US" sz="3600" dirty="0">
                <a:solidFill>
                  <a:schemeClr val="bg1"/>
                </a:solidFill>
                <a:latin typeface="Times New Roman" panose="02020603050405020304" pitchFamily="18" charset="0"/>
                <a:cs typeface="Times New Roman" panose="02020603050405020304" pitchFamily="18" charset="0"/>
              </a:rPr>
              <a:t> </a:t>
            </a:r>
            <a:r>
              <a:rPr lang="vi-VN" sz="3600" dirty="0">
                <a:solidFill>
                  <a:schemeClr val="bg1"/>
                </a:solidFill>
                <a:latin typeface="Times New Roman" panose="02020603050405020304" pitchFamily="18" charset="0"/>
                <a:cs typeface="Times New Roman" panose="02020603050405020304" pitchFamily="18" charset="0"/>
              </a:rPr>
              <a:t> về phẩm chất cần hướng tới.</a:t>
            </a:r>
            <a:endParaRPr lang="en-US" sz="3600" dirty="0">
              <a:solidFill>
                <a:schemeClr val="bg1"/>
              </a:solidFill>
              <a:latin typeface="Times New Roman" panose="02020603050405020304" pitchFamily="18" charset="0"/>
              <a:cs typeface="Times New Roman" panose="02020603050405020304" pitchFamily="18" charset="0"/>
            </a:endParaRPr>
          </a:p>
          <a:p>
            <a:pPr marL="571500" indent="-571500" algn="just">
              <a:buFontTx/>
              <a:buChar char="-"/>
            </a:pPr>
            <a:r>
              <a:rPr lang="vi-VN" sz="3600" dirty="0">
                <a:solidFill>
                  <a:schemeClr val="bg1"/>
                </a:solidFill>
                <a:latin typeface="Times New Roman" panose="02020603050405020304" pitchFamily="18" charset="0"/>
                <a:cs typeface="Times New Roman" panose="02020603050405020304" pitchFamily="18" charset="0"/>
              </a:rPr>
              <a:t>Tỉ lệ điểm: đọc hiểu là 60%; viết là 40% </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hoặc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đọc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hiểu</a:t>
            </a:r>
            <a:r>
              <a:rPr lang="en-US" sz="3600" dirty="0">
                <a:solidFill>
                  <a:schemeClr val="bg1"/>
                </a:solidFill>
                <a:latin typeface="Times New Roman" panose="02020603050405020304" pitchFamily="18" charset="0"/>
                <a:cs typeface="Times New Roman" panose="02020603050405020304" pitchFamily="18" charset="0"/>
              </a:rPr>
              <a:t> 50 %; </a:t>
            </a:r>
            <a:r>
              <a:rPr lang="en-US" sz="3600" dirty="0" err="1">
                <a:solidFill>
                  <a:schemeClr val="bg1"/>
                </a:solidFill>
                <a:latin typeface="Times New Roman" panose="02020603050405020304" pitchFamily="18" charset="0"/>
                <a:cs typeface="Times New Roman" panose="02020603050405020304" pitchFamily="18" charset="0"/>
              </a:rPr>
              <a:t>viết</a:t>
            </a:r>
            <a:r>
              <a:rPr lang="en-US" sz="3600" dirty="0">
                <a:solidFill>
                  <a:schemeClr val="bg1"/>
                </a:solidFill>
                <a:latin typeface="Times New Roman" panose="02020603050405020304" pitchFamily="18" charset="0"/>
                <a:cs typeface="Times New Roman" panose="02020603050405020304" pitchFamily="18" charset="0"/>
              </a:rPr>
              <a:t> 50 % .</a:t>
            </a:r>
          </a:p>
        </p:txBody>
      </p:sp>
      <p:sp>
        <p:nvSpPr>
          <p:cNvPr id="6" name="TextBox 5">
            <a:extLst>
              <a:ext uri="{FF2B5EF4-FFF2-40B4-BE49-F238E27FC236}">
                <a16:creationId xmlns:a16="http://schemas.microsoft.com/office/drawing/2014/main" id="{10D8BC0A-1EFD-4877-9A4A-B31E864C5EF7}"/>
              </a:ext>
            </a:extLst>
          </p:cNvPr>
          <p:cNvSpPr txBox="1"/>
          <p:nvPr/>
        </p:nvSpPr>
        <p:spPr>
          <a:xfrm>
            <a:off x="510073" y="197261"/>
            <a:ext cx="11402008" cy="1384995"/>
          </a:xfrm>
          <a:prstGeom prst="rect">
            <a:avLst/>
          </a:prstGeom>
          <a:solidFill>
            <a:srgbClr val="C00000"/>
          </a:solidFill>
        </p:spPr>
        <p:txBody>
          <a:bodyPr wrap="square">
            <a:spAutoFit/>
          </a:bodyPr>
          <a:lstStyle/>
          <a:p>
            <a:pPr algn="ctr"/>
            <a:r>
              <a:rPr lang="en-US" sz="2800" dirty="0">
                <a:solidFill>
                  <a:schemeClr val="bg1"/>
                </a:solidFill>
                <a:latin typeface="Times New Roman" panose="02020603050405020304" pitchFamily="18" charset="0"/>
                <a:cs typeface="Times New Roman" panose="02020603050405020304" pitchFamily="18" charset="0"/>
              </a:rPr>
              <a:t>MỘT SỐ TRAO ĐỔI KHI XÂY DỰNG ĐỀ ĐÁNH GIÁ  </a:t>
            </a:r>
          </a:p>
          <a:p>
            <a:pPr algn="ctr"/>
            <a:r>
              <a:rPr lang="en-US" sz="2800" dirty="0">
                <a:solidFill>
                  <a:schemeClr val="bg1"/>
                </a:solidFill>
                <a:latin typeface="Times New Roman" panose="02020603050405020304" pitchFamily="18" charset="0"/>
                <a:cs typeface="Times New Roman" panose="02020603050405020304" pitchFamily="18" charset="0"/>
              </a:rPr>
              <a:t>THƯỜNG XUYÊN VÀ ĐÁNH GIÁ ĐỊNH KÌ           </a:t>
            </a:r>
          </a:p>
          <a:p>
            <a:pPr algn="ctr"/>
            <a:r>
              <a:rPr lang="en-US" sz="2800" dirty="0">
                <a:solidFill>
                  <a:schemeClr val="bg1"/>
                </a:solidFill>
                <a:latin typeface="Times New Roman" panose="02020603050405020304" pitchFamily="18" charset="0"/>
                <a:cs typeface="Times New Roman" panose="02020603050405020304" pitchFamily="18" charset="0"/>
              </a:rPr>
              <a:t>   NGỮ VĂN 6 – CHƯƠNG TRÌNH 2018</a:t>
            </a:r>
          </a:p>
        </p:txBody>
      </p:sp>
    </p:spTree>
    <p:extLst>
      <p:ext uri="{BB962C8B-B14F-4D97-AF65-F5344CB8AC3E}">
        <p14:creationId xmlns:p14="http://schemas.microsoft.com/office/powerpoint/2010/main" val="29764097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ED492D-5E87-4A84-81AA-7E8A59A503C6}"/>
              </a:ext>
            </a:extLst>
          </p:cNvPr>
          <p:cNvSpPr txBox="1"/>
          <p:nvPr/>
        </p:nvSpPr>
        <p:spPr>
          <a:xfrm>
            <a:off x="625151" y="1733090"/>
            <a:ext cx="10599576" cy="4893647"/>
          </a:xfrm>
          <a:prstGeom prst="rect">
            <a:avLst/>
          </a:prstGeom>
          <a:solidFill>
            <a:schemeClr val="accent2">
              <a:lumMod val="20000"/>
              <a:lumOff val="80000"/>
            </a:schemeClr>
          </a:solidFill>
        </p:spPr>
        <p:txBody>
          <a:bodyPr wrap="square">
            <a:spAutoFit/>
          </a:bodyPr>
          <a:lstStyle/>
          <a:p>
            <a:pPr algn="just"/>
            <a:r>
              <a:rPr lang="en-US" sz="2400" dirty="0">
                <a:latin typeface="Times New Roman" panose="02020603050405020304" pitchFamily="18" charset="0"/>
                <a:cs typeface="Times New Roman" panose="02020603050405020304" pitchFamily="18" charset="0"/>
              </a:rPr>
              <a:t>3. </a:t>
            </a:r>
            <a:r>
              <a:rPr lang="vi-VN" sz="2400" dirty="0">
                <a:latin typeface="Times New Roman" panose="02020603050405020304" pitchFamily="18" charset="0"/>
                <a:cs typeface="Times New Roman" panose="02020603050405020304" pitchFamily="18" charset="0"/>
              </a:rPr>
              <a:t>Khi ra đề ( trong phạm vi học kỳ 1) cần chú ý:</a:t>
            </a:r>
            <a:endParaRPr lang="en-US" sz="2400" dirty="0">
              <a:latin typeface="Times New Roman" panose="02020603050405020304" pitchFamily="18" charset="0"/>
              <a:cs typeface="Times New Roman" panose="02020603050405020304" pitchFamily="18" charset="0"/>
            </a:endParaRPr>
          </a:p>
          <a:p>
            <a:pPr marL="285750" indent="-285750" algn="just">
              <a:buFontTx/>
              <a:buChar char="-"/>
            </a:pPr>
            <a:r>
              <a:rPr lang="vi-VN" sz="2400" dirty="0">
                <a:latin typeface="Times New Roman" panose="02020603050405020304" pitchFamily="18" charset="0"/>
                <a:cs typeface="Times New Roman" panose="02020603050405020304" pitchFamily="18" charset="0"/>
              </a:rPr>
              <a:t>Mục tiêu chung:</a:t>
            </a:r>
            <a:endParaRPr lang="en-US" sz="2400" dirty="0">
              <a:latin typeface="Times New Roman" panose="02020603050405020304" pitchFamily="18" charset="0"/>
              <a:cs typeface="Times New Roman" panose="02020603050405020304" pitchFamily="18" charset="0"/>
            </a:endParaRPr>
          </a:p>
          <a:p>
            <a:pPr algn="just"/>
            <a:r>
              <a:rPr lang="vi-VN" sz="2400" dirty="0">
                <a:latin typeface="Times New Roman" panose="02020603050405020304" pitchFamily="18" charset="0"/>
                <a:cs typeface="Times New Roman" panose="02020603050405020304" pitchFamily="18" charset="0"/>
              </a:rPr>
              <a:t> + Tỷ lệ điểm của đề phải </a:t>
            </a:r>
            <a:r>
              <a:rPr lang="en-US" sz="2400" dirty="0">
                <a:latin typeface="Times New Roman" panose="02020603050405020304" pitchFamily="18" charset="0"/>
                <a:cs typeface="Times New Roman" panose="02020603050405020304" pitchFamily="18" charset="0"/>
              </a:rPr>
              <a:t>t</a:t>
            </a:r>
            <a:r>
              <a:rPr lang="vi-VN" sz="2400" dirty="0">
                <a:latin typeface="Times New Roman" panose="02020603050405020304" pitchFamily="18" charset="0"/>
                <a:cs typeface="Times New Roman" panose="02020603050405020304" pitchFamily="18" charset="0"/>
              </a:rPr>
              <a:t>ương </a:t>
            </a:r>
            <a:r>
              <a:rPr lang="en-US" sz="2400" dirty="0" err="1">
                <a:latin typeface="Times New Roman" panose="02020603050405020304" pitchFamily="18" charset="0"/>
                <a:cs typeface="Times New Roman" panose="02020603050405020304" pitchFamily="18" charset="0"/>
              </a:rPr>
              <a:t>ứng</a:t>
            </a:r>
            <a:r>
              <a:rPr lang="vi-VN" sz="2400" dirty="0">
                <a:latin typeface="Times New Roman" panose="02020603050405020304" pitchFamily="18" charset="0"/>
                <a:cs typeface="Times New Roman" panose="02020603050405020304" pitchFamily="18" charset="0"/>
              </a:rPr>
              <a:t> với tỷ lệ đọc, viết của chương trình.</a:t>
            </a:r>
            <a:endParaRPr lang="en-US" sz="2400" dirty="0">
              <a:latin typeface="Times New Roman" panose="02020603050405020304" pitchFamily="18" charset="0"/>
              <a:cs typeface="Times New Roman" panose="02020603050405020304" pitchFamily="18" charset="0"/>
            </a:endParaRPr>
          </a:p>
          <a:p>
            <a:pPr algn="just"/>
            <a:r>
              <a:rPr lang="vi-VN" sz="2400" dirty="0">
                <a:latin typeface="Times New Roman" panose="02020603050405020304" pitchFamily="18" charset="0"/>
                <a:cs typeface="Times New Roman" panose="02020603050405020304" pitchFamily="18" charset="0"/>
              </a:rPr>
              <a:t> + Đề phải </a:t>
            </a: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vi-VN" sz="2400" dirty="0">
                <a:latin typeface="Times New Roman" panose="02020603050405020304" pitchFamily="18" charset="0"/>
                <a:cs typeface="Times New Roman" panose="02020603050405020304" pitchFamily="18" charset="0"/>
              </a:rPr>
              <a:t> được sự vận dụng của HS</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 năng lực, phẩm chất)</a:t>
            </a:r>
            <a:endParaRPr lang="en-US" sz="2400" dirty="0">
              <a:latin typeface="Times New Roman" panose="02020603050405020304" pitchFamily="18" charset="0"/>
              <a:cs typeface="Times New Roman" panose="02020603050405020304" pitchFamily="18" charset="0"/>
            </a:endParaRPr>
          </a:p>
          <a:p>
            <a:pPr algn="just"/>
            <a:r>
              <a:rPr lang="vi-VN" sz="2400" dirty="0">
                <a:latin typeface="Times New Roman" panose="02020603050405020304" pitchFamily="18" charset="0"/>
                <a:cs typeface="Times New Roman" panose="02020603050405020304" pitchFamily="18" charset="0"/>
              </a:rPr>
              <a:t> + Đề KTĐG không kiểm tra lại văn bản đã học ( k</a:t>
            </a:r>
            <a:r>
              <a:rPr lang="en-US" sz="2400" dirty="0" err="1">
                <a:latin typeface="Times New Roman" panose="02020603050405020304" pitchFamily="18" charset="0"/>
                <a:cs typeface="Times New Roman" panose="02020603050405020304" pitchFamily="18" charset="0"/>
              </a:rPr>
              <a:t>hông</a:t>
            </a:r>
            <a:r>
              <a:rPr lang="vi-VN" sz="2400" dirty="0">
                <a:latin typeface="Times New Roman" panose="02020603050405020304" pitchFamily="18" charset="0"/>
                <a:cs typeface="Times New Roman" panose="02020603050405020304" pitchFamily="18" charset="0"/>
              </a:rPr>
              <a:t> có ở 3 bộ sgk)</a:t>
            </a:r>
            <a:endParaRPr lang="en-US" sz="2400" dirty="0">
              <a:latin typeface="Times New Roman" panose="02020603050405020304" pitchFamily="18" charset="0"/>
              <a:cs typeface="Times New Roman" panose="02020603050405020304" pitchFamily="18" charset="0"/>
            </a:endParaRPr>
          </a:p>
          <a:p>
            <a:pPr marL="285750" indent="-285750" algn="just">
              <a:buFontTx/>
              <a:buChar char="-"/>
            </a:pPr>
            <a:r>
              <a:rPr lang="vi-VN" sz="2400" dirty="0">
                <a:latin typeface="Times New Roman" panose="02020603050405020304" pitchFamily="18" charset="0"/>
                <a:cs typeface="Times New Roman" panose="02020603050405020304" pitchFamily="18" charset="0"/>
              </a:rPr>
              <a:t>Chưa học tới thể loại nghị luận: trình bày ý kiến về một vấn đề </a:t>
            </a:r>
            <a:endParaRPr lang="en-US" sz="2400" dirty="0">
              <a:latin typeface="Times New Roman" panose="02020603050405020304" pitchFamily="18" charset="0"/>
              <a:cs typeface="Times New Roman" panose="02020603050405020304" pitchFamily="18" charset="0"/>
            </a:endParaRPr>
          </a:p>
          <a:p>
            <a:pPr marL="285750" indent="-285750" algn="just">
              <a:buFontTx/>
              <a:buChar char="-"/>
            </a:pPr>
            <a:r>
              <a:rPr lang="vi-VN" sz="2400" dirty="0">
                <a:latin typeface="Times New Roman" panose="02020603050405020304" pitchFamily="18" charset="0"/>
                <a:cs typeface="Times New Roman" panose="02020603050405020304" pitchFamily="18" charset="0"/>
              </a:rPr>
              <a:t>Ngữ liệu đọc phải là cơ sở để viết ( tính tích hợp)</a:t>
            </a:r>
            <a:endParaRPr lang="en-US" sz="2400" dirty="0">
              <a:latin typeface="Times New Roman" panose="02020603050405020304" pitchFamily="18" charset="0"/>
              <a:cs typeface="Times New Roman" panose="02020603050405020304" pitchFamily="18" charset="0"/>
            </a:endParaRPr>
          </a:p>
          <a:p>
            <a:pPr marL="285750" indent="-285750" algn="just">
              <a:buFontTx/>
              <a:buChar char="-"/>
            </a:pPr>
            <a:r>
              <a:rPr lang="vi-VN" sz="2400" dirty="0">
                <a:latin typeface="Times New Roman" panose="02020603050405020304" pitchFamily="18" charset="0"/>
                <a:cs typeface="Times New Roman" panose="02020603050405020304" pitchFamily="18" charset="0"/>
              </a:rPr>
              <a:t>Tiếng Việt là công cụ để giải nghĩa văn bản (k</a:t>
            </a:r>
            <a:r>
              <a:rPr lang="en-US" sz="2400" dirty="0" err="1">
                <a:latin typeface="Times New Roman" panose="02020603050405020304" pitchFamily="18" charset="0"/>
                <a:cs typeface="Times New Roman" panose="02020603050405020304" pitchFamily="18" charset="0"/>
              </a:rPr>
              <a:t>hông</a:t>
            </a:r>
            <a:r>
              <a:rPr lang="vi-VN" sz="2400" dirty="0">
                <a:latin typeface="Times New Roman" panose="02020603050405020304" pitchFamily="18" charset="0"/>
                <a:cs typeface="Times New Roman" panose="02020603050405020304" pitchFamily="18" charset="0"/>
              </a:rPr>
              <a:t> hỏi riêng nhận biết)</a:t>
            </a:r>
            <a:endParaRPr lang="en-US" sz="2400" dirty="0">
              <a:latin typeface="Times New Roman" panose="02020603050405020304" pitchFamily="18" charset="0"/>
              <a:cs typeface="Times New Roman" panose="02020603050405020304" pitchFamily="18" charset="0"/>
            </a:endParaRPr>
          </a:p>
          <a:p>
            <a:pPr marL="285750" indent="-285750" algn="just">
              <a:buFontTx/>
              <a:buChar char="-"/>
            </a:pPr>
            <a:r>
              <a:rPr lang="vi-VN" sz="2400" dirty="0">
                <a:latin typeface="Times New Roman" panose="02020603050405020304" pitchFamily="18" charset="0"/>
                <a:cs typeface="Times New Roman" panose="02020603050405020304" pitchFamily="18" charset="0"/>
              </a:rPr>
              <a:t>Phần vận dụng kết nối phải được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từ văn bản và phải có ý nghĩa giáo dục tình cảm, nhận thức hành động của HS ( tránh chung chung)</a:t>
            </a:r>
            <a:endParaRPr lang="en-US" sz="2400" dirty="0">
              <a:latin typeface="Times New Roman" panose="02020603050405020304" pitchFamily="18" charset="0"/>
              <a:cs typeface="Times New Roman" panose="02020603050405020304" pitchFamily="18" charset="0"/>
            </a:endParaRPr>
          </a:p>
          <a:p>
            <a:pPr algn="just"/>
            <a:r>
              <a:rPr lang="vi-VN" sz="2400" dirty="0">
                <a:latin typeface="Times New Roman" panose="02020603050405020304" pitchFamily="18" charset="0"/>
                <a:cs typeface="Times New Roman" panose="02020603050405020304" pitchFamily="18" charset="0"/>
              </a:rPr>
              <a:t>- Phần viết nếu chỉ kể lại thì thi</a:t>
            </a:r>
            <a:r>
              <a:rPr lang="en-US" sz="2400" dirty="0">
                <a:latin typeface="Times New Roman" panose="02020603050405020304" pitchFamily="18" charset="0"/>
                <a:cs typeface="Times New Roman" panose="02020603050405020304" pitchFamily="18" charset="0"/>
              </a:rPr>
              <a:t>ế</a:t>
            </a:r>
            <a:r>
              <a:rPr lang="vi-VN" sz="2400" dirty="0">
                <a:latin typeface="Times New Roman" panose="02020603050405020304" pitchFamily="18" charset="0"/>
                <a:cs typeface="Times New Roman" panose="02020603050405020304" pitchFamily="18" charset="0"/>
              </a:rPr>
              <a:t>u sự sáng tạo, có nghĩa là bắt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vi-VN" sz="2400" dirty="0">
                <a:latin typeface="Times New Roman" panose="02020603050405020304" pitchFamily="18" charset="0"/>
                <a:cs typeface="Times New Roman" panose="02020603050405020304" pitchFamily="18" charset="0"/>
              </a:rPr>
              <a:t> học vẹt ( trong phần Năng lực đặc thù: yêu cầu kể sáng tạo truyện truyền thuyết, cổ tích đã học</a:t>
            </a:r>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42982FC-ED50-43DA-A36C-4DD1D70C5BC2}"/>
              </a:ext>
            </a:extLst>
          </p:cNvPr>
          <p:cNvSpPr txBox="1"/>
          <p:nvPr/>
        </p:nvSpPr>
        <p:spPr>
          <a:xfrm>
            <a:off x="1506894" y="231263"/>
            <a:ext cx="8836089" cy="1384995"/>
          </a:xfrm>
          <a:prstGeom prst="rect">
            <a:avLst/>
          </a:prstGeom>
          <a:solidFill>
            <a:srgbClr val="C00000"/>
          </a:solidFill>
        </p:spPr>
        <p:txBody>
          <a:bodyPr wrap="square" rtlCol="0">
            <a:spAutoFit/>
          </a:bodyPr>
          <a:lstStyle/>
          <a:p>
            <a:pPr algn="ctr"/>
            <a:r>
              <a:rPr lang="en-US" sz="2800" dirty="0">
                <a:solidFill>
                  <a:schemeClr val="bg1"/>
                </a:solidFill>
                <a:latin typeface="Times New Roman" panose="02020603050405020304" pitchFamily="18" charset="0"/>
                <a:cs typeface="Times New Roman" panose="02020603050405020304" pitchFamily="18" charset="0"/>
              </a:rPr>
              <a:t>MỘT SỐ TRAO ĐỔI KHI XÂY DỰNG ĐỀ ĐÁNH GIÁ  THƯỜNG XUYÊN VÀ ĐÁNH GIÁ ĐỊNH KÌ              NGỮ VĂN 6 – CHƯƠNG TRÌNH 2018</a:t>
            </a:r>
          </a:p>
        </p:txBody>
      </p:sp>
    </p:spTree>
    <p:extLst>
      <p:ext uri="{BB962C8B-B14F-4D97-AF65-F5344CB8AC3E}">
        <p14:creationId xmlns:p14="http://schemas.microsoft.com/office/powerpoint/2010/main" val="37604503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DC84CD-8299-45C8-965D-58952B9BCEB0}"/>
              </a:ext>
            </a:extLst>
          </p:cNvPr>
          <p:cNvSpPr txBox="1"/>
          <p:nvPr/>
        </p:nvSpPr>
        <p:spPr>
          <a:xfrm>
            <a:off x="2584580" y="979714"/>
            <a:ext cx="7865706" cy="1077218"/>
          </a:xfrm>
          <a:prstGeom prst="rect">
            <a:avLst/>
          </a:prstGeom>
          <a:solidFill>
            <a:schemeClr val="accent2">
              <a:lumMod val="60000"/>
              <a:lumOff val="40000"/>
            </a:schemeClr>
          </a:solidFill>
        </p:spPr>
        <p:txBody>
          <a:bodyPr wrap="square" rtlCol="0">
            <a:spAutoFit/>
          </a:bodyPr>
          <a:lstStyle/>
          <a:p>
            <a:pPr algn="ctr"/>
            <a:r>
              <a:rPr lang="en-US" sz="3200" dirty="0">
                <a:solidFill>
                  <a:schemeClr val="bg1"/>
                </a:solidFill>
                <a:latin typeface="Times New Roman" panose="02020603050405020304" pitchFamily="18" charset="0"/>
                <a:cs typeface="Times New Roman" panose="02020603050405020304" pitchFamily="18" charset="0"/>
              </a:rPr>
              <a:t>MỘT SỐ ĐỀ ĐÁNH GIÁ ĐỊNH KÌ MANG TÍNH CHẤT THAM KHẢO </a:t>
            </a:r>
          </a:p>
        </p:txBody>
      </p:sp>
    </p:spTree>
    <p:extLst>
      <p:ext uri="{BB962C8B-B14F-4D97-AF65-F5344CB8AC3E}">
        <p14:creationId xmlns:p14="http://schemas.microsoft.com/office/powerpoint/2010/main" val="280510905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8F9E90-61E2-4B6F-9BD7-61C7A2F12CC6}"/>
              </a:ext>
            </a:extLst>
          </p:cNvPr>
          <p:cNvSpPr txBox="1"/>
          <p:nvPr/>
        </p:nvSpPr>
        <p:spPr>
          <a:xfrm>
            <a:off x="2823100" y="2393437"/>
            <a:ext cx="7084380" cy="707886"/>
          </a:xfrm>
          <a:prstGeom prst="rect">
            <a:avLst/>
          </a:prstGeom>
          <a:solidFill>
            <a:schemeClr val="accent2"/>
          </a:solid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PHẦN III : TRAO ĐỔI </a:t>
            </a:r>
          </a:p>
        </p:txBody>
      </p:sp>
      <p:pic>
        <p:nvPicPr>
          <p:cNvPr id="4" name="btnInknoeActivity">
            <a:extLst>
              <a:ext uri="{FF2B5EF4-FFF2-40B4-BE49-F238E27FC236}">
                <a16:creationId xmlns:a16="http://schemas.microsoft.com/office/drawing/2014/main" id="{BC9C44C0-D2E5-4E49-ACA3-329554A08732}"/>
              </a:ext>
            </a:extLst>
          </p:cNvPr>
          <p:cNvPicPr>
            <a:picLocks noChangeAspect="1"/>
          </p:cNvPicPr>
          <p:nvPr>
            <p:custDataLst>
              <p:tags r:id="rId1"/>
            </p:custDataLst>
          </p:nvPr>
        </p:nvPicPr>
        <p:blipFill>
          <a:blip r:embed="rId3" r:link="rId4" cstate="print">
            <a:extLst>
              <a:ext uri="{28A0092B-C50C-407E-A947-70E740481C1C}">
                <a14:useLocalDpi xmlns:a14="http://schemas.microsoft.com/office/drawing/2010/main" val="0"/>
              </a:ext>
            </a:extLst>
          </a:blip>
          <a:stretch>
            <a:fillRect/>
          </a:stretch>
        </p:blipFill>
        <p:spPr>
          <a:xfrm>
            <a:off x="4986227" y="5429250"/>
            <a:ext cx="2219546" cy="571500"/>
          </a:xfrm>
          <a:prstGeom prst="rect">
            <a:avLst/>
          </a:prstGeom>
        </p:spPr>
      </p:pic>
    </p:spTree>
    <p:extLst>
      <p:ext uri="{BB962C8B-B14F-4D97-AF65-F5344CB8AC3E}">
        <p14:creationId xmlns:p14="http://schemas.microsoft.com/office/powerpoint/2010/main" val="196107657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66651" y="953589"/>
            <a:ext cx="10293532" cy="5107577"/>
          </a:xfrm>
          <a:prstGeom prst="rect">
            <a:avLst/>
          </a:prstGeom>
          <a:noFill/>
          <a:ln w="66675" cmpd="thickThin">
            <a:solidFill>
              <a:srgbClr val="92B6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44137"/>
            <a:ext cx="7748067" cy="7903028"/>
          </a:xfrm>
          <a:prstGeom prst="rect">
            <a:avLst/>
          </a:prstGeom>
        </p:spPr>
      </p:pic>
      <p:sp>
        <p:nvSpPr>
          <p:cNvPr id="3" name="PA_矩形 17">
            <a:extLst>
              <a:ext uri="{FF2B5EF4-FFF2-40B4-BE49-F238E27FC236}">
                <a16:creationId xmlns:a16="http://schemas.microsoft.com/office/drawing/2014/main" id="{7BC1E64F-B582-4921-AF75-EDC0E76F264E}"/>
              </a:ext>
            </a:extLst>
          </p:cNvPr>
          <p:cNvSpPr/>
          <p:nvPr>
            <p:custDataLst>
              <p:tags r:id="rId1"/>
            </p:custDataLst>
          </p:nvPr>
        </p:nvSpPr>
        <p:spPr>
          <a:xfrm>
            <a:off x="2781065" y="1810359"/>
            <a:ext cx="8302273" cy="923330"/>
          </a:xfrm>
          <a:prstGeom prst="rect">
            <a:avLst/>
          </a:prstGeom>
        </p:spPr>
        <p:txBody>
          <a:bodyPr wrap="none">
            <a:spAutoFit/>
          </a:bodyPr>
          <a:lstStyle/>
          <a:p>
            <a:pPr algn="r"/>
            <a:r>
              <a:rPr lang="en-US" altLang="zh-CN" sz="5400" b="1" i="0" dirty="0">
                <a:solidFill>
                  <a:srgbClr val="92B6DA"/>
                </a:solidFill>
                <a:effectLst/>
                <a:latin typeface="Times New Roman" panose="02020603050405020304" pitchFamily="18" charset="0"/>
                <a:ea typeface="字魂59号-创粗黑" panose="00000500000000000000" pitchFamily="2" charset="-122"/>
                <a:cs typeface="Times New Roman" panose="02020603050405020304" pitchFamily="18" charset="0"/>
              </a:rPr>
              <a:t>TRÂN TRỌNG CẢM ƠN !</a:t>
            </a:r>
            <a:endParaRPr lang="zh-CN" altLang="en-US" sz="5400" b="1" i="0" dirty="0">
              <a:solidFill>
                <a:srgbClr val="92B6DA"/>
              </a:solidFill>
              <a:effectLst/>
              <a:latin typeface="Times New Roman" panose="02020603050405020304" pitchFamily="18" charset="0"/>
              <a:ea typeface="字魂59号-创粗黑" panose="00000500000000000000" pitchFamily="2" charset="-122"/>
              <a:cs typeface="Times New Roman" panose="02020603050405020304" pitchFamily="18" charset="0"/>
            </a:endParaRPr>
          </a:p>
        </p:txBody>
      </p:sp>
      <p:cxnSp>
        <p:nvCxnSpPr>
          <p:cNvPr id="6" name="直接连接符 5">
            <a:extLst>
              <a:ext uri="{FF2B5EF4-FFF2-40B4-BE49-F238E27FC236}">
                <a16:creationId xmlns:a16="http://schemas.microsoft.com/office/drawing/2014/main" id="{28C84304-048B-4A3F-A7E1-FE6BAC5B3335}"/>
              </a:ext>
            </a:extLst>
          </p:cNvPr>
          <p:cNvCxnSpPr>
            <a:cxnSpLocks/>
          </p:cNvCxnSpPr>
          <p:nvPr/>
        </p:nvCxnSpPr>
        <p:spPr>
          <a:xfrm>
            <a:off x="5361329" y="3078082"/>
            <a:ext cx="5648843"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184438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PA_MH_Others_12">
            <a:extLst>
              <a:ext uri="{FF2B5EF4-FFF2-40B4-BE49-F238E27FC236}">
                <a16:creationId xmlns:a16="http://schemas.microsoft.com/office/drawing/2014/main" id="{D445D70F-ADDE-400C-BD3F-027AA5C30809}"/>
              </a:ext>
            </a:extLst>
          </p:cNvPr>
          <p:cNvSpPr txBox="1"/>
          <p:nvPr>
            <p:custDataLst>
              <p:tags r:id="rId1"/>
            </p:custDataLst>
          </p:nvPr>
        </p:nvSpPr>
        <p:spPr>
          <a:xfrm>
            <a:off x="8561393" y="1142758"/>
            <a:ext cx="1051574" cy="4951897"/>
          </a:xfrm>
          <a:prstGeom prst="rect">
            <a:avLst/>
          </a:prstGeom>
          <a:noFill/>
        </p:spPr>
        <p:txBody>
          <a:bodyPr vert="eaVert" wrap="square" lIns="0" tIns="0" rIns="0" bIns="0" rtlCol="0" anchor="ctr" anchorCtr="0">
            <a:noAutofit/>
          </a:bodyPr>
          <a:lstStyle/>
          <a:p>
            <a:r>
              <a:rPr lang="en-US" altLang="zh-CN" sz="6600" spc="100" dirty="0">
                <a:solidFill>
                  <a:srgbClr val="92B6DA"/>
                </a:solidFill>
                <a:latin typeface="字魂59号-创粗黑" panose="00000500000000000000" pitchFamily="2" charset="-122"/>
                <a:ea typeface="字魂59号-创粗黑" panose="00000500000000000000" pitchFamily="2" charset="-122"/>
              </a:rPr>
              <a:t>C</a:t>
            </a:r>
            <a:r>
              <a:rPr lang="en-US" altLang="zh-CN" sz="3600" spc="100" dirty="0">
                <a:solidFill>
                  <a:srgbClr val="92B6DA"/>
                </a:solidFill>
                <a:latin typeface="字魂59号-创粗黑" panose="00000500000000000000" pitchFamily="2" charset="-122"/>
                <a:ea typeface="字魂59号-创粗黑" panose="00000500000000000000" pitchFamily="2" charset="-122"/>
              </a:rPr>
              <a:t>ONTENTS</a:t>
            </a:r>
            <a:endParaRPr lang="zh-CN" altLang="en-US" sz="3600" spc="100" dirty="0">
              <a:solidFill>
                <a:srgbClr val="92B6DA"/>
              </a:solidFill>
              <a:latin typeface="字魂59号-创粗黑" panose="00000500000000000000" pitchFamily="2" charset="-122"/>
              <a:ea typeface="字魂59号-创粗黑" panose="00000500000000000000" pitchFamily="2" charset="-122"/>
            </a:endParaRPr>
          </a:p>
        </p:txBody>
      </p:sp>
      <p:sp>
        <p:nvSpPr>
          <p:cNvPr id="41" name="PA_MH_Others_13">
            <a:extLst>
              <a:ext uri="{FF2B5EF4-FFF2-40B4-BE49-F238E27FC236}">
                <a16:creationId xmlns:a16="http://schemas.microsoft.com/office/drawing/2014/main" id="{626E896D-14DE-46A7-AD6C-0F0C5B85FC00}"/>
              </a:ext>
            </a:extLst>
          </p:cNvPr>
          <p:cNvSpPr txBox="1"/>
          <p:nvPr>
            <p:custDataLst>
              <p:tags r:id="rId2"/>
            </p:custDataLst>
          </p:nvPr>
        </p:nvSpPr>
        <p:spPr>
          <a:xfrm>
            <a:off x="9574891" y="1154311"/>
            <a:ext cx="1434492" cy="2336043"/>
          </a:xfrm>
          <a:prstGeom prst="rect">
            <a:avLst/>
          </a:prstGeom>
          <a:noFill/>
        </p:spPr>
        <p:txBody>
          <a:bodyPr vert="eaVert" wrap="square" rtlCol="0" anchor="ctr" anchorCtr="0">
            <a:normAutofit/>
          </a:bodyPr>
          <a:lstStyle/>
          <a:p>
            <a:r>
              <a:rPr lang="zh-CN" altLang="en-US" sz="7200" dirty="0">
                <a:solidFill>
                  <a:schemeClr val="tx1">
                    <a:lumMod val="65000"/>
                    <a:lumOff val="35000"/>
                  </a:schemeClr>
                </a:solidFill>
                <a:latin typeface="字魂59号-创粗黑" panose="00000500000000000000" pitchFamily="2" charset="-122"/>
                <a:ea typeface="字魂59号-创粗黑" panose="00000500000000000000" pitchFamily="2" charset="-122"/>
              </a:rPr>
              <a:t>目录</a:t>
            </a:r>
          </a:p>
        </p:txBody>
      </p:sp>
      <p:sp>
        <p:nvSpPr>
          <p:cNvPr id="42" name="PA_MH_Number_1">
            <a:hlinkClick r:id="rId14" action="ppaction://hlinksldjump"/>
            <a:extLst>
              <a:ext uri="{FF2B5EF4-FFF2-40B4-BE49-F238E27FC236}">
                <a16:creationId xmlns:a16="http://schemas.microsoft.com/office/drawing/2014/main" id="{9164B549-FB9F-4A9C-BD34-3514FCE8700A}"/>
              </a:ext>
            </a:extLst>
          </p:cNvPr>
          <p:cNvSpPr/>
          <p:nvPr>
            <p:custDataLst>
              <p:tags r:id="rId3"/>
            </p:custDataLst>
          </p:nvPr>
        </p:nvSpPr>
        <p:spPr>
          <a:xfrm>
            <a:off x="5605485" y="2229702"/>
            <a:ext cx="654956" cy="654956"/>
          </a:xfrm>
          <a:prstGeom prst="ellipse">
            <a:avLst/>
          </a:prstGeom>
          <a:solidFill>
            <a:srgbClr val="92B6D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r>
              <a:rPr lang="en-US" altLang="zh-CN" sz="2400" dirty="0">
                <a:solidFill>
                  <a:srgbClr val="FFFFFF"/>
                </a:solidFill>
                <a:latin typeface="字魂59号-创粗黑" panose="00000500000000000000" pitchFamily="2" charset="-122"/>
                <a:ea typeface="字魂59号-创粗黑" panose="00000500000000000000" pitchFamily="2" charset="-122"/>
              </a:rPr>
              <a:t>01</a:t>
            </a:r>
            <a:endParaRPr lang="zh-CN" altLang="en-US" sz="2400" dirty="0">
              <a:solidFill>
                <a:srgbClr val="FFFFFF"/>
              </a:solidFill>
              <a:latin typeface="字魂59号-创粗黑" panose="00000500000000000000" pitchFamily="2" charset="-122"/>
              <a:ea typeface="字魂59号-创粗黑" panose="00000500000000000000" pitchFamily="2" charset="-122"/>
            </a:endParaRPr>
          </a:p>
        </p:txBody>
      </p:sp>
      <p:sp>
        <p:nvSpPr>
          <p:cNvPr id="43" name="PA_MH_Number_2">
            <a:hlinkClick r:id="rId15" action="ppaction://hlinksldjump"/>
            <a:extLst>
              <a:ext uri="{FF2B5EF4-FFF2-40B4-BE49-F238E27FC236}">
                <a16:creationId xmlns:a16="http://schemas.microsoft.com/office/drawing/2014/main" id="{4E6F1968-33D6-4108-A4D9-F034584E0767}"/>
              </a:ext>
            </a:extLst>
          </p:cNvPr>
          <p:cNvSpPr/>
          <p:nvPr>
            <p:custDataLst>
              <p:tags r:id="rId4"/>
            </p:custDataLst>
          </p:nvPr>
        </p:nvSpPr>
        <p:spPr>
          <a:xfrm>
            <a:off x="4425307" y="1374887"/>
            <a:ext cx="675936" cy="675935"/>
          </a:xfrm>
          <a:prstGeom prst="ellipse">
            <a:avLst/>
          </a:prstGeom>
          <a:solidFill>
            <a:srgbClr val="92B6D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r>
              <a:rPr lang="en-US" altLang="zh-CN" sz="2400" dirty="0">
                <a:solidFill>
                  <a:srgbClr val="FFFFFF"/>
                </a:solidFill>
                <a:latin typeface="字魂59号-创粗黑" panose="00000500000000000000" pitchFamily="2" charset="-122"/>
                <a:ea typeface="字魂59号-创粗黑" panose="00000500000000000000" pitchFamily="2" charset="-122"/>
              </a:rPr>
              <a:t>02</a:t>
            </a:r>
            <a:endParaRPr lang="zh-CN" altLang="en-US" sz="2400" dirty="0">
              <a:solidFill>
                <a:srgbClr val="FFFFFF"/>
              </a:solidFill>
              <a:latin typeface="字魂59号-创粗黑" panose="00000500000000000000" pitchFamily="2" charset="-122"/>
              <a:ea typeface="字魂59号-创粗黑" panose="00000500000000000000" pitchFamily="2" charset="-122"/>
            </a:endParaRPr>
          </a:p>
        </p:txBody>
      </p:sp>
      <p:sp>
        <p:nvSpPr>
          <p:cNvPr id="44" name="PA_MH_Entry_2">
            <a:hlinkClick r:id="rId15" action="ppaction://hlinksldjump"/>
            <a:extLst>
              <a:ext uri="{FF2B5EF4-FFF2-40B4-BE49-F238E27FC236}">
                <a16:creationId xmlns:a16="http://schemas.microsoft.com/office/drawing/2014/main" id="{6764F30B-35A5-473E-85EE-BF59D2C7B221}"/>
              </a:ext>
            </a:extLst>
          </p:cNvPr>
          <p:cNvSpPr txBox="1"/>
          <p:nvPr>
            <p:custDataLst>
              <p:tags r:id="rId5"/>
            </p:custDataLst>
          </p:nvPr>
        </p:nvSpPr>
        <p:spPr>
          <a:xfrm>
            <a:off x="4465416" y="2261384"/>
            <a:ext cx="638625" cy="3028001"/>
          </a:xfrm>
          <a:prstGeom prst="rect">
            <a:avLst/>
          </a:prstGeom>
          <a:noFill/>
        </p:spPr>
        <p:txBody>
          <a:bodyPr vert="eaVert" wrap="square" lIns="0" tIns="0" rIns="0" bIns="0" rtlCol="0" anchor="ctr" anchorCtr="0">
            <a:normAutofit/>
          </a:bodyPr>
          <a:lstStyle/>
          <a:p>
            <a:r>
              <a:rPr lang="zh-CN" altLang="en-US" sz="2000" spc="200" dirty="0">
                <a:solidFill>
                  <a:schemeClr val="tx1">
                    <a:lumMod val="65000"/>
                    <a:lumOff val="35000"/>
                  </a:schemeClr>
                </a:solidFill>
                <a:latin typeface="字魂59号-创粗黑" panose="00000500000000000000" pitchFamily="2" charset="-122"/>
                <a:ea typeface="字魂59号-创粗黑" panose="00000500000000000000" pitchFamily="2" charset="-122"/>
              </a:rPr>
              <a:t>请在此处输入您的标题</a:t>
            </a:r>
          </a:p>
        </p:txBody>
      </p:sp>
      <p:sp>
        <p:nvSpPr>
          <p:cNvPr id="45" name="PA_MH_Number_3">
            <a:hlinkClick r:id="" action="ppaction://noaction"/>
            <a:extLst>
              <a:ext uri="{FF2B5EF4-FFF2-40B4-BE49-F238E27FC236}">
                <a16:creationId xmlns:a16="http://schemas.microsoft.com/office/drawing/2014/main" id="{38C39AB7-E9B8-4E20-BC2F-B853B7EB9FC0}"/>
              </a:ext>
            </a:extLst>
          </p:cNvPr>
          <p:cNvSpPr/>
          <p:nvPr>
            <p:custDataLst>
              <p:tags r:id="rId6"/>
            </p:custDataLst>
          </p:nvPr>
        </p:nvSpPr>
        <p:spPr>
          <a:xfrm>
            <a:off x="3278602" y="2229703"/>
            <a:ext cx="642464" cy="642464"/>
          </a:xfrm>
          <a:prstGeom prst="ellipse">
            <a:avLst/>
          </a:prstGeom>
          <a:solidFill>
            <a:srgbClr val="92B6D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r>
              <a:rPr lang="en-US" altLang="zh-CN" sz="2400" dirty="0">
                <a:solidFill>
                  <a:srgbClr val="FFFFFF"/>
                </a:solidFill>
                <a:latin typeface="字魂59号-创粗黑" panose="00000500000000000000" pitchFamily="2" charset="-122"/>
                <a:ea typeface="字魂59号-创粗黑" panose="00000500000000000000" pitchFamily="2" charset="-122"/>
              </a:rPr>
              <a:t>03</a:t>
            </a:r>
            <a:endParaRPr lang="zh-CN" altLang="en-US" sz="2400" dirty="0">
              <a:solidFill>
                <a:srgbClr val="FFFFFF"/>
              </a:solidFill>
              <a:latin typeface="字魂59号-创粗黑" panose="00000500000000000000" pitchFamily="2" charset="-122"/>
              <a:ea typeface="字魂59号-创粗黑" panose="00000500000000000000" pitchFamily="2" charset="-122"/>
            </a:endParaRPr>
          </a:p>
        </p:txBody>
      </p:sp>
      <p:sp>
        <p:nvSpPr>
          <p:cNvPr id="46" name="PA_MH_Number_4">
            <a:hlinkClick r:id="rId16" action="ppaction://hlinksldjump"/>
            <a:extLst>
              <a:ext uri="{FF2B5EF4-FFF2-40B4-BE49-F238E27FC236}">
                <a16:creationId xmlns:a16="http://schemas.microsoft.com/office/drawing/2014/main" id="{916E524F-95F1-40D3-8245-141E890E40DD}"/>
              </a:ext>
            </a:extLst>
          </p:cNvPr>
          <p:cNvSpPr/>
          <p:nvPr>
            <p:custDataLst>
              <p:tags r:id="rId7"/>
            </p:custDataLst>
          </p:nvPr>
        </p:nvSpPr>
        <p:spPr>
          <a:xfrm>
            <a:off x="2140483" y="1389829"/>
            <a:ext cx="633878" cy="633878"/>
          </a:xfrm>
          <a:prstGeom prst="ellipse">
            <a:avLst/>
          </a:prstGeom>
          <a:solidFill>
            <a:srgbClr val="92B6D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r>
              <a:rPr lang="en-US" altLang="zh-CN" sz="2400" dirty="0">
                <a:solidFill>
                  <a:srgbClr val="FFFFFF"/>
                </a:solidFill>
                <a:latin typeface="字魂59号-创粗黑" panose="00000500000000000000" pitchFamily="2" charset="-122"/>
                <a:ea typeface="字魂59号-创粗黑" panose="00000500000000000000" pitchFamily="2" charset="-122"/>
              </a:rPr>
              <a:t>04</a:t>
            </a:r>
            <a:endParaRPr lang="zh-CN" altLang="en-US" sz="2400" dirty="0">
              <a:solidFill>
                <a:srgbClr val="FFFFFF"/>
              </a:solidFill>
              <a:latin typeface="字魂59号-创粗黑" panose="00000500000000000000" pitchFamily="2" charset="-122"/>
              <a:ea typeface="字魂59号-创粗黑" panose="00000500000000000000" pitchFamily="2" charset="-122"/>
            </a:endParaRPr>
          </a:p>
        </p:txBody>
      </p:sp>
      <p:sp>
        <p:nvSpPr>
          <p:cNvPr id="47" name="PA_MH_Entry_4">
            <a:hlinkClick r:id="rId16" action="ppaction://hlinksldjump"/>
            <a:extLst>
              <a:ext uri="{FF2B5EF4-FFF2-40B4-BE49-F238E27FC236}">
                <a16:creationId xmlns:a16="http://schemas.microsoft.com/office/drawing/2014/main" id="{C9E29EDD-A254-4C7A-8B37-D55AA570A0A8}"/>
              </a:ext>
            </a:extLst>
          </p:cNvPr>
          <p:cNvSpPr txBox="1"/>
          <p:nvPr>
            <p:custDataLst>
              <p:tags r:id="rId8"/>
            </p:custDataLst>
          </p:nvPr>
        </p:nvSpPr>
        <p:spPr>
          <a:xfrm>
            <a:off x="2152616" y="2227988"/>
            <a:ext cx="638625" cy="3028001"/>
          </a:xfrm>
          <a:prstGeom prst="rect">
            <a:avLst/>
          </a:prstGeom>
          <a:noFill/>
        </p:spPr>
        <p:txBody>
          <a:bodyPr vert="eaVert" wrap="square" lIns="0" tIns="0" rIns="0" bIns="0" rtlCol="0" anchor="ctr" anchorCtr="0">
            <a:normAutofit/>
          </a:bodyPr>
          <a:lstStyle/>
          <a:p>
            <a:r>
              <a:rPr lang="zh-CN" altLang="en-US" sz="2000" spc="200" dirty="0">
                <a:solidFill>
                  <a:schemeClr val="tx1">
                    <a:lumMod val="65000"/>
                    <a:lumOff val="35000"/>
                  </a:schemeClr>
                </a:solidFill>
                <a:latin typeface="字魂59号-创粗黑" panose="00000500000000000000" pitchFamily="2" charset="-122"/>
                <a:ea typeface="字魂59号-创粗黑" panose="00000500000000000000" pitchFamily="2" charset="-122"/>
              </a:rPr>
              <a:t>请在此处输入您的标题</a:t>
            </a:r>
          </a:p>
        </p:txBody>
      </p:sp>
      <p:sp>
        <p:nvSpPr>
          <p:cNvPr id="48" name="PA_MH_Entry_3">
            <a:hlinkClick r:id="" action="ppaction://noaction"/>
            <a:extLst>
              <a:ext uri="{FF2B5EF4-FFF2-40B4-BE49-F238E27FC236}">
                <a16:creationId xmlns:a16="http://schemas.microsoft.com/office/drawing/2014/main" id="{B3ABDDDE-FD42-4E30-8410-939A729A2959}"/>
              </a:ext>
            </a:extLst>
          </p:cNvPr>
          <p:cNvSpPr txBox="1"/>
          <p:nvPr>
            <p:custDataLst>
              <p:tags r:id="rId9"/>
            </p:custDataLst>
          </p:nvPr>
        </p:nvSpPr>
        <p:spPr>
          <a:xfrm>
            <a:off x="3274953" y="2997236"/>
            <a:ext cx="638625" cy="3311877"/>
          </a:xfrm>
          <a:prstGeom prst="rect">
            <a:avLst/>
          </a:prstGeom>
          <a:noFill/>
        </p:spPr>
        <p:txBody>
          <a:bodyPr vert="eaVert" wrap="square" lIns="0" tIns="0" rIns="0" bIns="0" rtlCol="0" anchor="ctr" anchorCtr="0">
            <a:normAutofit/>
          </a:bodyPr>
          <a:lstStyle/>
          <a:p>
            <a:r>
              <a:rPr lang="zh-CN" altLang="en-US" sz="2000" spc="200" dirty="0">
                <a:solidFill>
                  <a:schemeClr val="tx1">
                    <a:lumMod val="65000"/>
                    <a:lumOff val="35000"/>
                  </a:schemeClr>
                </a:solidFill>
                <a:latin typeface="字魂59号-创粗黑" panose="00000500000000000000" pitchFamily="2" charset="-122"/>
                <a:ea typeface="字魂59号-创粗黑" panose="00000500000000000000" pitchFamily="2" charset="-122"/>
              </a:rPr>
              <a:t>请在此处输入您的标题</a:t>
            </a:r>
          </a:p>
        </p:txBody>
      </p:sp>
      <p:sp>
        <p:nvSpPr>
          <p:cNvPr id="49" name="PA_MH_Entry_3">
            <a:hlinkClick r:id="" action="ppaction://noaction"/>
            <a:extLst>
              <a:ext uri="{FF2B5EF4-FFF2-40B4-BE49-F238E27FC236}">
                <a16:creationId xmlns:a16="http://schemas.microsoft.com/office/drawing/2014/main" id="{CFCA265F-8E0E-4870-AD88-4F654F016324}"/>
              </a:ext>
            </a:extLst>
          </p:cNvPr>
          <p:cNvSpPr txBox="1"/>
          <p:nvPr>
            <p:custDataLst>
              <p:tags r:id="rId10"/>
            </p:custDataLst>
          </p:nvPr>
        </p:nvSpPr>
        <p:spPr>
          <a:xfrm>
            <a:off x="5583740" y="3004529"/>
            <a:ext cx="638625" cy="3311877"/>
          </a:xfrm>
          <a:prstGeom prst="rect">
            <a:avLst/>
          </a:prstGeom>
          <a:noFill/>
        </p:spPr>
        <p:txBody>
          <a:bodyPr vert="eaVert" wrap="square" lIns="0" tIns="0" rIns="0" bIns="0" rtlCol="0" anchor="ctr" anchorCtr="0">
            <a:normAutofit/>
          </a:bodyPr>
          <a:lstStyle/>
          <a:p>
            <a:r>
              <a:rPr lang="zh-CN" altLang="en-US" sz="2000" spc="200" dirty="0">
                <a:solidFill>
                  <a:schemeClr val="tx1">
                    <a:lumMod val="65000"/>
                    <a:lumOff val="35000"/>
                  </a:schemeClr>
                </a:solidFill>
                <a:latin typeface="字魂59号-创粗黑" panose="00000500000000000000" pitchFamily="2" charset="-122"/>
                <a:ea typeface="字魂59号-创粗黑" panose="00000500000000000000" pitchFamily="2" charset="-122"/>
              </a:rPr>
              <a:t>请在此处输入您的标题</a:t>
            </a:r>
          </a:p>
        </p:txBody>
      </p:sp>
      <p:sp>
        <p:nvSpPr>
          <p:cNvPr id="14" name="矩形 13"/>
          <p:cNvSpPr/>
          <p:nvPr/>
        </p:nvSpPr>
        <p:spPr>
          <a:xfrm>
            <a:off x="966651" y="953589"/>
            <a:ext cx="10293532" cy="5107577"/>
          </a:xfrm>
          <a:prstGeom prst="rect">
            <a:avLst/>
          </a:prstGeom>
          <a:noFill/>
          <a:ln w="66675" cmpd="thickThin">
            <a:solidFill>
              <a:srgbClr val="92B6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pic>
        <p:nvPicPr>
          <p:cNvPr id="2" name="图片 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806175" y="3691076"/>
            <a:ext cx="2933707" cy="2933707"/>
          </a:xfrm>
          <a:prstGeom prst="rect">
            <a:avLst/>
          </a:prstGeom>
        </p:spPr>
      </p:pic>
      <p:pic>
        <p:nvPicPr>
          <p:cNvPr id="3" name="Picture 2">
            <a:extLst>
              <a:ext uri="{FF2B5EF4-FFF2-40B4-BE49-F238E27FC236}">
                <a16:creationId xmlns:a16="http://schemas.microsoft.com/office/drawing/2014/main" id="{A9C96E16-3BCA-4209-97B0-2B350970D1B6}"/>
              </a:ext>
            </a:extLst>
          </p:cNvPr>
          <p:cNvPicPr>
            <a:picLocks noChangeAspect="1"/>
          </p:cNvPicPr>
          <p:nvPr/>
        </p:nvPicPr>
        <p:blipFill>
          <a:blip r:embed="rId18"/>
          <a:stretch>
            <a:fillRect/>
          </a:stretch>
        </p:blipFill>
        <p:spPr>
          <a:xfrm>
            <a:off x="-1" y="36071"/>
            <a:ext cx="12269755" cy="6821929"/>
          </a:xfrm>
          <a:prstGeom prst="rect">
            <a:avLst/>
          </a:prstGeom>
        </p:spPr>
      </p:pic>
      <p:pic>
        <p:nvPicPr>
          <p:cNvPr id="5" name="btnInknoeActivity">
            <a:extLst>
              <a:ext uri="{FF2B5EF4-FFF2-40B4-BE49-F238E27FC236}">
                <a16:creationId xmlns:a16="http://schemas.microsoft.com/office/drawing/2014/main" id="{2C38B2E5-9D82-49E7-A03E-A0C7CEE4ED54}"/>
              </a:ext>
            </a:extLst>
          </p:cNvPr>
          <p:cNvPicPr>
            <a:picLocks noChangeAspect="1"/>
          </p:cNvPicPr>
          <p:nvPr>
            <p:custDataLst>
              <p:tags r:id="rId11"/>
            </p:custDataLst>
          </p:nvPr>
        </p:nvPicPr>
        <p:blipFill>
          <a:blip r:embed="rId19" r:link="rId20" cstate="print">
            <a:extLst>
              <a:ext uri="{28A0092B-C50C-407E-A947-70E740481C1C}">
                <a14:useLocalDpi xmlns:a14="http://schemas.microsoft.com/office/drawing/2010/main" val="0"/>
              </a:ext>
            </a:extLst>
          </a:blip>
          <a:stretch>
            <a:fillRect/>
          </a:stretch>
        </p:blipFill>
        <p:spPr>
          <a:xfrm>
            <a:off x="4843381" y="1750832"/>
            <a:ext cx="1619400" cy="571500"/>
          </a:xfrm>
          <a:prstGeom prst="rect">
            <a:avLst/>
          </a:prstGeom>
        </p:spPr>
      </p:pic>
    </p:spTree>
    <p:extLst>
      <p:ext uri="{BB962C8B-B14F-4D97-AF65-F5344CB8AC3E}">
        <p14:creationId xmlns:p14="http://schemas.microsoft.com/office/powerpoint/2010/main" val="408591526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50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75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1000"/>
                                        <p:tgtEl>
                                          <p:spTgt spid="42"/>
                                        </p:tgtEl>
                                      </p:cBhvr>
                                    </p:animEffect>
                                    <p:anim calcmode="lin" valueType="num">
                                      <p:cBhvr>
                                        <p:cTn id="18" dur="1000" fill="hold"/>
                                        <p:tgtEl>
                                          <p:spTgt spid="42"/>
                                        </p:tgtEl>
                                        <p:attrNameLst>
                                          <p:attrName>ppt_x</p:attrName>
                                        </p:attrNameLst>
                                      </p:cBhvr>
                                      <p:tavLst>
                                        <p:tav tm="0">
                                          <p:val>
                                            <p:strVal val="#ppt_x"/>
                                          </p:val>
                                        </p:tav>
                                        <p:tav tm="100000">
                                          <p:val>
                                            <p:strVal val="#ppt_x"/>
                                          </p:val>
                                        </p:tav>
                                      </p:tavLst>
                                    </p:anim>
                                    <p:anim calcmode="lin" valueType="num">
                                      <p:cBhvr>
                                        <p:cTn id="19" dur="10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25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1000"/>
                                        <p:tgtEl>
                                          <p:spTgt spid="43"/>
                                        </p:tgtEl>
                                      </p:cBhvr>
                                    </p:animEffect>
                                    <p:anim calcmode="lin" valueType="num">
                                      <p:cBhvr>
                                        <p:cTn id="23" dur="1000" fill="hold"/>
                                        <p:tgtEl>
                                          <p:spTgt spid="43"/>
                                        </p:tgtEl>
                                        <p:attrNameLst>
                                          <p:attrName>ppt_x</p:attrName>
                                        </p:attrNameLst>
                                      </p:cBhvr>
                                      <p:tavLst>
                                        <p:tav tm="0">
                                          <p:val>
                                            <p:strVal val="#ppt_x"/>
                                          </p:val>
                                        </p:tav>
                                        <p:tav tm="100000">
                                          <p:val>
                                            <p:strVal val="#ppt_x"/>
                                          </p:val>
                                        </p:tav>
                                      </p:tavLst>
                                    </p:anim>
                                    <p:anim calcmode="lin" valueType="num">
                                      <p:cBhvr>
                                        <p:cTn id="24" dur="10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5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1000"/>
                                        <p:tgtEl>
                                          <p:spTgt spid="44"/>
                                        </p:tgtEl>
                                      </p:cBhvr>
                                    </p:animEffect>
                                    <p:anim calcmode="lin" valueType="num">
                                      <p:cBhvr>
                                        <p:cTn id="28" dur="1000" fill="hold"/>
                                        <p:tgtEl>
                                          <p:spTgt spid="44"/>
                                        </p:tgtEl>
                                        <p:attrNameLst>
                                          <p:attrName>ppt_x</p:attrName>
                                        </p:attrNameLst>
                                      </p:cBhvr>
                                      <p:tavLst>
                                        <p:tav tm="0">
                                          <p:val>
                                            <p:strVal val="#ppt_x"/>
                                          </p:val>
                                        </p:tav>
                                        <p:tav tm="100000">
                                          <p:val>
                                            <p:strVal val="#ppt_x"/>
                                          </p:val>
                                        </p:tav>
                                      </p:tavLst>
                                    </p:anim>
                                    <p:anim calcmode="lin" valueType="num">
                                      <p:cBhvr>
                                        <p:cTn id="29" dur="1000" fill="hold"/>
                                        <p:tgtEl>
                                          <p:spTgt spid="4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75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1000"/>
                                        <p:tgtEl>
                                          <p:spTgt spid="45"/>
                                        </p:tgtEl>
                                      </p:cBhvr>
                                    </p:animEffect>
                                    <p:anim calcmode="lin" valueType="num">
                                      <p:cBhvr>
                                        <p:cTn id="33" dur="1000" fill="hold"/>
                                        <p:tgtEl>
                                          <p:spTgt spid="45"/>
                                        </p:tgtEl>
                                        <p:attrNameLst>
                                          <p:attrName>ppt_x</p:attrName>
                                        </p:attrNameLst>
                                      </p:cBhvr>
                                      <p:tavLst>
                                        <p:tav tm="0">
                                          <p:val>
                                            <p:strVal val="#ppt_x"/>
                                          </p:val>
                                        </p:tav>
                                        <p:tav tm="100000">
                                          <p:val>
                                            <p:strVal val="#ppt_x"/>
                                          </p:val>
                                        </p:tav>
                                      </p:tavLst>
                                    </p:anim>
                                    <p:anim calcmode="lin" valueType="num">
                                      <p:cBhvr>
                                        <p:cTn id="34" dur="1000" fill="hold"/>
                                        <p:tgtEl>
                                          <p:spTgt spid="4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300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1000"/>
                                        <p:tgtEl>
                                          <p:spTgt spid="46"/>
                                        </p:tgtEl>
                                      </p:cBhvr>
                                    </p:animEffect>
                                    <p:anim calcmode="lin" valueType="num">
                                      <p:cBhvr>
                                        <p:cTn id="38" dur="1000" fill="hold"/>
                                        <p:tgtEl>
                                          <p:spTgt spid="46"/>
                                        </p:tgtEl>
                                        <p:attrNameLst>
                                          <p:attrName>ppt_x</p:attrName>
                                        </p:attrNameLst>
                                      </p:cBhvr>
                                      <p:tavLst>
                                        <p:tav tm="0">
                                          <p:val>
                                            <p:strVal val="#ppt_x"/>
                                          </p:val>
                                        </p:tav>
                                        <p:tav tm="100000">
                                          <p:val>
                                            <p:strVal val="#ppt_x"/>
                                          </p:val>
                                        </p:tav>
                                      </p:tavLst>
                                    </p:anim>
                                    <p:anim calcmode="lin" valueType="num">
                                      <p:cBhvr>
                                        <p:cTn id="39" dur="1000" fill="hold"/>
                                        <p:tgtEl>
                                          <p:spTgt spid="4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325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1000"/>
                                        <p:tgtEl>
                                          <p:spTgt spid="47"/>
                                        </p:tgtEl>
                                      </p:cBhvr>
                                    </p:animEffect>
                                    <p:anim calcmode="lin" valueType="num">
                                      <p:cBhvr>
                                        <p:cTn id="43" dur="1000" fill="hold"/>
                                        <p:tgtEl>
                                          <p:spTgt spid="47"/>
                                        </p:tgtEl>
                                        <p:attrNameLst>
                                          <p:attrName>ppt_x</p:attrName>
                                        </p:attrNameLst>
                                      </p:cBhvr>
                                      <p:tavLst>
                                        <p:tav tm="0">
                                          <p:val>
                                            <p:strVal val="#ppt_x"/>
                                          </p:val>
                                        </p:tav>
                                        <p:tav tm="100000">
                                          <p:val>
                                            <p:strVal val="#ppt_x"/>
                                          </p:val>
                                        </p:tav>
                                      </p:tavLst>
                                    </p:anim>
                                    <p:anim calcmode="lin" valueType="num">
                                      <p:cBhvr>
                                        <p:cTn id="44" dur="1000" fill="hold"/>
                                        <p:tgtEl>
                                          <p:spTgt spid="47"/>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350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1000"/>
                                        <p:tgtEl>
                                          <p:spTgt spid="48"/>
                                        </p:tgtEl>
                                      </p:cBhvr>
                                    </p:animEffect>
                                    <p:anim calcmode="lin" valueType="num">
                                      <p:cBhvr>
                                        <p:cTn id="48" dur="1000" fill="hold"/>
                                        <p:tgtEl>
                                          <p:spTgt spid="48"/>
                                        </p:tgtEl>
                                        <p:attrNameLst>
                                          <p:attrName>ppt_x</p:attrName>
                                        </p:attrNameLst>
                                      </p:cBhvr>
                                      <p:tavLst>
                                        <p:tav tm="0">
                                          <p:val>
                                            <p:strVal val="#ppt_x"/>
                                          </p:val>
                                        </p:tav>
                                        <p:tav tm="100000">
                                          <p:val>
                                            <p:strVal val="#ppt_x"/>
                                          </p:val>
                                        </p:tav>
                                      </p:tavLst>
                                    </p:anim>
                                    <p:anim calcmode="lin" valueType="num">
                                      <p:cBhvr>
                                        <p:cTn id="49" dur="1000" fill="hold"/>
                                        <p:tgtEl>
                                          <p:spTgt spid="4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3750"/>
                                  </p:stCondLst>
                                  <p:childTnLst>
                                    <p:set>
                                      <p:cBhvr>
                                        <p:cTn id="51" dur="1" fill="hold">
                                          <p:stCondLst>
                                            <p:cond delay="0"/>
                                          </p:stCondLst>
                                        </p:cTn>
                                        <p:tgtEl>
                                          <p:spTgt spid="49"/>
                                        </p:tgtEl>
                                        <p:attrNameLst>
                                          <p:attrName>style.visibility</p:attrName>
                                        </p:attrNameLst>
                                      </p:cBhvr>
                                      <p:to>
                                        <p:strVal val="visible"/>
                                      </p:to>
                                    </p:set>
                                    <p:animEffect transition="in" filter="fade">
                                      <p:cBhvr>
                                        <p:cTn id="52" dur="1000"/>
                                        <p:tgtEl>
                                          <p:spTgt spid="49"/>
                                        </p:tgtEl>
                                      </p:cBhvr>
                                    </p:animEffect>
                                    <p:anim calcmode="lin" valueType="num">
                                      <p:cBhvr>
                                        <p:cTn id="53" dur="1000" fill="hold"/>
                                        <p:tgtEl>
                                          <p:spTgt spid="49"/>
                                        </p:tgtEl>
                                        <p:attrNameLst>
                                          <p:attrName>ppt_x</p:attrName>
                                        </p:attrNameLst>
                                      </p:cBhvr>
                                      <p:tavLst>
                                        <p:tav tm="0">
                                          <p:val>
                                            <p:strVal val="#ppt_x"/>
                                          </p:val>
                                        </p:tav>
                                        <p:tav tm="100000">
                                          <p:val>
                                            <p:strVal val="#ppt_x"/>
                                          </p:val>
                                        </p:tav>
                                      </p:tavLst>
                                    </p:anim>
                                    <p:anim calcmode="lin" valueType="num">
                                      <p:cBhvr>
                                        <p:cTn id="54"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animBg="1"/>
      <p:bldP spid="43" grpId="0" animBg="1"/>
      <p:bldP spid="44" grpId="0"/>
      <p:bldP spid="45" grpId="0" animBg="1"/>
      <p:bldP spid="46" grpId="0" animBg="1"/>
      <p:bldP spid="47" grpId="0"/>
      <p:bldP spid="48" grpId="0"/>
      <p:bldP spid="4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A_文本框 2">
            <a:extLst>
              <a:ext uri="{FF2B5EF4-FFF2-40B4-BE49-F238E27FC236}">
                <a16:creationId xmlns:a16="http://schemas.microsoft.com/office/drawing/2014/main" id="{731D9C80-54FB-4A21-AC0E-E578117E003F}"/>
              </a:ext>
            </a:extLst>
          </p:cNvPr>
          <p:cNvSpPr txBox="1">
            <a:spLocks noChangeArrowheads="1"/>
          </p:cNvSpPr>
          <p:nvPr>
            <p:custDataLst>
              <p:tags r:id="rId1"/>
            </p:custDataLst>
          </p:nvPr>
        </p:nvSpPr>
        <p:spPr bwMode="auto">
          <a:xfrm>
            <a:off x="1568450" y="1816101"/>
            <a:ext cx="4205288" cy="31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9900" b="1" dirty="0">
                <a:solidFill>
                  <a:srgbClr val="92B6DA"/>
                </a:solidFill>
                <a:latin typeface="字魂59号-创粗黑" panose="00000500000000000000" pitchFamily="2" charset="-122"/>
                <a:ea typeface="字魂59号-创粗黑" panose="00000500000000000000" pitchFamily="2" charset="-122"/>
                <a:cs typeface="Times New Roman" panose="02020603050405020304" pitchFamily="18" charset="0"/>
              </a:rPr>
              <a:t>01</a:t>
            </a:r>
            <a:endParaRPr lang="zh-CN" altLang="en-US" sz="19900" b="1" dirty="0">
              <a:solidFill>
                <a:srgbClr val="92B6DA"/>
              </a:solidFill>
              <a:latin typeface="字魂59号-创粗黑" panose="00000500000000000000" pitchFamily="2" charset="-122"/>
              <a:ea typeface="字魂59号-创粗黑" panose="00000500000000000000" pitchFamily="2" charset="-122"/>
              <a:cs typeface="Times New Roman" panose="02020603050405020304" pitchFamily="18" charset="0"/>
            </a:endParaRPr>
          </a:p>
        </p:txBody>
      </p:sp>
      <p:cxnSp>
        <p:nvCxnSpPr>
          <p:cNvPr id="14" name="PA_直接连接符 13">
            <a:extLst>
              <a:ext uri="{FF2B5EF4-FFF2-40B4-BE49-F238E27FC236}">
                <a16:creationId xmlns:a16="http://schemas.microsoft.com/office/drawing/2014/main" id="{3839F41A-8B50-4832-9869-4F94E2E589B1}"/>
              </a:ext>
            </a:extLst>
          </p:cNvPr>
          <p:cNvCxnSpPr/>
          <p:nvPr>
            <p:custDataLst>
              <p:tags r:id="rId2"/>
            </p:custDataLst>
          </p:nvPr>
        </p:nvCxnSpPr>
        <p:spPr>
          <a:xfrm>
            <a:off x="5494338" y="3394075"/>
            <a:ext cx="4608512" cy="0"/>
          </a:xfrm>
          <a:prstGeom prst="line">
            <a:avLst/>
          </a:prstGeom>
          <a:ln w="12700">
            <a:solidFill>
              <a:schemeClr val="tx1">
                <a:lumMod val="20000"/>
                <a:lumOff val="8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5" name="PA_文本框 11">
            <a:extLst>
              <a:ext uri="{FF2B5EF4-FFF2-40B4-BE49-F238E27FC236}">
                <a16:creationId xmlns:a16="http://schemas.microsoft.com/office/drawing/2014/main" id="{348B2330-A20A-49FF-9E1E-963CAAEC6B11}"/>
              </a:ext>
            </a:extLst>
          </p:cNvPr>
          <p:cNvSpPr txBox="1">
            <a:spLocks noChangeArrowheads="1"/>
          </p:cNvSpPr>
          <p:nvPr>
            <p:custDataLst>
              <p:tags r:id="rId3"/>
            </p:custDataLst>
          </p:nvPr>
        </p:nvSpPr>
        <p:spPr bwMode="auto">
          <a:xfrm>
            <a:off x="1524000" y="3070226"/>
            <a:ext cx="3887788" cy="646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600" b="1" dirty="0">
                <a:solidFill>
                  <a:srgbClr val="92B6DA"/>
                </a:solidFill>
                <a:latin typeface="字魂59号-创粗黑" panose="00000500000000000000" pitchFamily="2" charset="-122"/>
                <a:ea typeface="字魂59号-创粗黑" panose="00000500000000000000" pitchFamily="2" charset="-122"/>
                <a:cs typeface="Times New Roman" panose="02020603050405020304" pitchFamily="18" charset="0"/>
              </a:rPr>
              <a:t>      PART ONE</a:t>
            </a:r>
            <a:endParaRPr lang="zh-CN" altLang="en-US" sz="3600" b="1" dirty="0">
              <a:solidFill>
                <a:srgbClr val="92B6DA"/>
              </a:solidFill>
              <a:latin typeface="字魂59号-创粗黑" panose="00000500000000000000" pitchFamily="2" charset="-122"/>
              <a:ea typeface="字魂59号-创粗黑" panose="00000500000000000000" pitchFamily="2" charset="-122"/>
              <a:cs typeface="Times New Roman" panose="02020603050405020304" pitchFamily="18" charset="0"/>
            </a:endParaRPr>
          </a:p>
        </p:txBody>
      </p:sp>
      <p:sp>
        <p:nvSpPr>
          <p:cNvPr id="16" name="PA_文本框 15">
            <a:extLst>
              <a:ext uri="{FF2B5EF4-FFF2-40B4-BE49-F238E27FC236}">
                <a16:creationId xmlns:a16="http://schemas.microsoft.com/office/drawing/2014/main" id="{41D55863-CB9A-4B43-A996-81C8C904CC41}"/>
              </a:ext>
            </a:extLst>
          </p:cNvPr>
          <p:cNvSpPr txBox="1">
            <a:spLocks noChangeArrowheads="1"/>
          </p:cNvSpPr>
          <p:nvPr>
            <p:custDataLst>
              <p:tags r:id="rId4"/>
            </p:custDataLst>
          </p:nvPr>
        </p:nvSpPr>
        <p:spPr bwMode="auto">
          <a:xfrm>
            <a:off x="5440364" y="2674939"/>
            <a:ext cx="4662487"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rm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defRPr/>
            </a:pPr>
            <a:r>
              <a:rPr lang="zh-CN" altLang="en-US" sz="3600" dirty="0">
                <a:solidFill>
                  <a:srgbClr val="92B6DA"/>
                </a:solidFill>
                <a:latin typeface="字魂59号-创粗黑" panose="00000500000000000000" pitchFamily="2" charset="-122"/>
                <a:ea typeface="字魂59号-创粗黑" panose="00000500000000000000" pitchFamily="2" charset="-122"/>
              </a:rPr>
              <a:t>输入您的标题</a:t>
            </a:r>
          </a:p>
        </p:txBody>
      </p:sp>
      <p:sp>
        <p:nvSpPr>
          <p:cNvPr id="17" name="PA_文本框 16">
            <a:extLst>
              <a:ext uri="{FF2B5EF4-FFF2-40B4-BE49-F238E27FC236}">
                <a16:creationId xmlns:a16="http://schemas.microsoft.com/office/drawing/2014/main" id="{9EAF76E9-CC52-4BC1-8750-197FC9BEE451}"/>
              </a:ext>
            </a:extLst>
          </p:cNvPr>
          <p:cNvSpPr txBox="1">
            <a:spLocks noChangeArrowheads="1"/>
          </p:cNvSpPr>
          <p:nvPr>
            <p:custDataLst>
              <p:tags r:id="rId5"/>
            </p:custDataLst>
          </p:nvPr>
        </p:nvSpPr>
        <p:spPr bwMode="auto">
          <a:xfrm>
            <a:off x="5411789" y="3470275"/>
            <a:ext cx="46450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r>
              <a:rPr lang="da-DK" altLang="zh-CN" sz="1600" dirty="0">
                <a:solidFill>
                  <a:srgbClr val="92B6DA"/>
                </a:solidFill>
                <a:latin typeface="字魂59号-创粗黑" panose="00000500000000000000" pitchFamily="2" charset="-122"/>
                <a:ea typeface="字魂59号-创粗黑" panose="00000500000000000000" pitchFamily="2" charset="-122"/>
                <a:cs typeface="Times New Roman" panose="02020603050405020304" pitchFamily="18" charset="0"/>
              </a:rPr>
              <a:t>Lorem ipsum dolor sit amet</a:t>
            </a:r>
          </a:p>
          <a:p>
            <a:pPr algn="ctr" eaLnBrk="1" hangingPunct="1">
              <a:defRPr/>
            </a:pPr>
            <a:r>
              <a:rPr lang="da-DK" altLang="zh-CN" sz="1600" dirty="0">
                <a:solidFill>
                  <a:srgbClr val="92B6DA"/>
                </a:solidFill>
                <a:latin typeface="字魂59号-创粗黑" panose="00000500000000000000" pitchFamily="2" charset="-122"/>
                <a:ea typeface="字魂59号-创粗黑" panose="00000500000000000000" pitchFamily="2" charset="-122"/>
                <a:cs typeface="Times New Roman" panose="02020603050405020304" pitchFamily="18" charset="0"/>
              </a:rPr>
              <a:t>Lorem ipsum dolor sit amet  </a:t>
            </a:r>
          </a:p>
        </p:txBody>
      </p:sp>
      <p:sp>
        <p:nvSpPr>
          <p:cNvPr id="10" name="矩形 9"/>
          <p:cNvSpPr/>
          <p:nvPr/>
        </p:nvSpPr>
        <p:spPr>
          <a:xfrm>
            <a:off x="966651" y="953589"/>
            <a:ext cx="10293532" cy="5107577"/>
          </a:xfrm>
          <a:prstGeom prst="rect">
            <a:avLst/>
          </a:prstGeom>
          <a:noFill/>
          <a:ln w="66675" cmpd="thickThin">
            <a:solidFill>
              <a:srgbClr val="92B6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pic>
        <p:nvPicPr>
          <p:cNvPr id="2" name="图片 1"/>
          <p:cNvPicPr>
            <a:picLocks noChangeAspect="1"/>
          </p:cNvPicPr>
          <p:nvPr/>
        </p:nvPicPr>
        <p:blipFill rotWithShape="1">
          <a:blip r:embed="rId9" cstate="print">
            <a:extLst>
              <a:ext uri="{28A0092B-C50C-407E-A947-70E740481C1C}">
                <a14:useLocalDpi xmlns:a14="http://schemas.microsoft.com/office/drawing/2010/main" val="0"/>
              </a:ext>
            </a:extLst>
          </a:blip>
          <a:srcRect r="25057"/>
          <a:stretch/>
        </p:blipFill>
        <p:spPr>
          <a:xfrm>
            <a:off x="8383337" y="1874931"/>
            <a:ext cx="3778183" cy="5041402"/>
          </a:xfrm>
          <a:prstGeom prst="rect">
            <a:avLst/>
          </a:prstGeom>
        </p:spPr>
      </p:pic>
      <p:pic>
        <p:nvPicPr>
          <p:cNvPr id="3" name="Picture 2">
            <a:extLst>
              <a:ext uri="{FF2B5EF4-FFF2-40B4-BE49-F238E27FC236}">
                <a16:creationId xmlns:a16="http://schemas.microsoft.com/office/drawing/2014/main" id="{CBDC2E6D-02F9-4AD9-99EA-89A445E19C1E}"/>
              </a:ext>
            </a:extLst>
          </p:cNvPr>
          <p:cNvPicPr>
            <a:picLocks noChangeAspect="1"/>
          </p:cNvPicPr>
          <p:nvPr/>
        </p:nvPicPr>
        <p:blipFill>
          <a:blip r:embed="rId10"/>
          <a:stretch>
            <a:fillRect/>
          </a:stretch>
        </p:blipFill>
        <p:spPr>
          <a:xfrm>
            <a:off x="30480" y="98422"/>
            <a:ext cx="12131040" cy="6759578"/>
          </a:xfrm>
          <a:prstGeom prst="rect">
            <a:avLst/>
          </a:prstGeom>
        </p:spPr>
      </p:pic>
      <p:pic>
        <p:nvPicPr>
          <p:cNvPr id="6" name="btnInknoeActivity">
            <a:extLst>
              <a:ext uri="{FF2B5EF4-FFF2-40B4-BE49-F238E27FC236}">
                <a16:creationId xmlns:a16="http://schemas.microsoft.com/office/drawing/2014/main" id="{9ED4D4FE-9CBB-4D50-B43E-6A3527E0B3D0}"/>
              </a:ext>
            </a:extLst>
          </p:cNvPr>
          <p:cNvPicPr>
            <a:picLocks noChangeAspect="1"/>
          </p:cNvPicPr>
          <p:nvPr>
            <p:custDataLst>
              <p:tags r:id="rId6"/>
            </p:custDataLst>
          </p:nvPr>
        </p:nvPicPr>
        <p:blipFill>
          <a:blip r:embed="rId11" r:link="rId12" cstate="print">
            <a:extLst>
              <a:ext uri="{28A0092B-C50C-407E-A947-70E740481C1C}">
                <a14:useLocalDpi xmlns:a14="http://schemas.microsoft.com/office/drawing/2010/main" val="0"/>
              </a:ext>
            </a:extLst>
          </a:blip>
          <a:stretch>
            <a:fillRect/>
          </a:stretch>
        </p:blipFill>
        <p:spPr>
          <a:xfrm>
            <a:off x="8250579" y="5951634"/>
            <a:ext cx="1536516" cy="571500"/>
          </a:xfrm>
          <a:prstGeom prst="rect">
            <a:avLst/>
          </a:prstGeom>
        </p:spPr>
      </p:pic>
    </p:spTree>
    <p:extLst>
      <p:ext uri="{BB962C8B-B14F-4D97-AF65-F5344CB8AC3E}">
        <p14:creationId xmlns:p14="http://schemas.microsoft.com/office/powerpoint/2010/main" val="175907517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75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25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5" grpId="0" animBg="1"/>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右箭头 1"/>
          <p:cNvSpPr/>
          <p:nvPr/>
        </p:nvSpPr>
        <p:spPr>
          <a:xfrm rot="5400000" flipH="1">
            <a:off x="5256447" y="1903708"/>
            <a:ext cx="1512082" cy="1221169"/>
          </a:xfrm>
          <a:prstGeom prst="rightArrow">
            <a:avLst>
              <a:gd name="adj1" fmla="val 69095"/>
              <a:gd name="adj2" fmla="val 44430"/>
            </a:avLst>
          </a:prstGeom>
          <a:solidFill>
            <a:srgbClr val="92B6DA"/>
          </a:solidFill>
          <a:ln w="12700" cap="flat" cmpd="sng" algn="ctr">
            <a:noFill/>
            <a:prstDash val="solid"/>
            <a:miter lim="800000"/>
          </a:ln>
          <a:effectLst/>
          <a:scene3d>
            <a:camera prst="orthographicFront">
              <a:rot lat="0" lon="0" rev="0"/>
            </a:camera>
            <a:lightRig rig="glow" dir="t">
              <a:rot lat="0" lon="0" rev="14100000"/>
            </a:lightRig>
          </a:scene3d>
          <a:sp3d prstMaterial="softEdge"/>
        </p:spPr>
        <p:txBody>
          <a:bodyPr vert="vert270" rtlCol="0" anchor="ctr"/>
          <a:lstStyle/>
          <a:p>
            <a:pPr algn="ctr">
              <a:lnSpc>
                <a:spcPct val="120000"/>
              </a:lnSpc>
              <a:defRPr/>
            </a:pPr>
            <a:r>
              <a:rPr lang="zh-CN" altLang="en-US" sz="3200" b="1" kern="0" dirty="0">
                <a:solidFill>
                  <a:prstClr val="white"/>
                </a:solidFill>
                <a:latin typeface="字魂59号-创粗黑" panose="00000500000000000000" pitchFamily="2" charset="-122"/>
                <a:ea typeface="字魂59号-创粗黑" panose="00000500000000000000" pitchFamily="2" charset="-122"/>
              </a:rPr>
              <a:t>标题</a:t>
            </a:r>
          </a:p>
        </p:txBody>
      </p:sp>
      <p:sp>
        <p:nvSpPr>
          <p:cNvPr id="3" name="右箭头 2"/>
          <p:cNvSpPr/>
          <p:nvPr/>
        </p:nvSpPr>
        <p:spPr>
          <a:xfrm rot="16200000" flipH="1" flipV="1">
            <a:off x="5247464" y="4288146"/>
            <a:ext cx="1512082" cy="1221169"/>
          </a:xfrm>
          <a:prstGeom prst="rightArrow">
            <a:avLst>
              <a:gd name="adj1" fmla="val 69095"/>
              <a:gd name="adj2" fmla="val 44430"/>
            </a:avLst>
          </a:prstGeom>
          <a:solidFill>
            <a:srgbClr val="92B6DA"/>
          </a:solidFill>
          <a:ln w="12700" cap="flat" cmpd="sng" algn="ctr">
            <a:noFill/>
            <a:prstDash val="solid"/>
            <a:miter lim="800000"/>
          </a:ln>
          <a:effectLst/>
          <a:scene3d>
            <a:camera prst="orthographicFront">
              <a:rot lat="0" lon="0" rev="0"/>
            </a:camera>
            <a:lightRig rig="glow" dir="t">
              <a:rot lat="0" lon="0" rev="14100000"/>
            </a:lightRig>
          </a:scene3d>
          <a:sp3d prstMaterial="softEdge"/>
        </p:spPr>
        <p:txBody>
          <a:bodyPr vert="vert270" rtlCol="0" anchor="ctr"/>
          <a:lstStyle/>
          <a:p>
            <a:pPr algn="ctr">
              <a:lnSpc>
                <a:spcPct val="120000"/>
              </a:lnSpc>
              <a:defRPr/>
            </a:pPr>
            <a:r>
              <a:rPr lang="zh-CN" altLang="en-US" sz="3200" b="1" kern="0" dirty="0">
                <a:solidFill>
                  <a:prstClr val="white"/>
                </a:solidFill>
                <a:latin typeface="字魂59号-创粗黑" panose="00000500000000000000" pitchFamily="2" charset="-122"/>
                <a:ea typeface="字魂59号-创粗黑" panose="00000500000000000000" pitchFamily="2" charset="-122"/>
              </a:rPr>
              <a:t>标题</a:t>
            </a:r>
          </a:p>
        </p:txBody>
      </p:sp>
      <p:sp>
        <p:nvSpPr>
          <p:cNvPr id="4" name="右箭头 3"/>
          <p:cNvSpPr/>
          <p:nvPr/>
        </p:nvSpPr>
        <p:spPr>
          <a:xfrm flipH="1">
            <a:off x="4064430" y="3095859"/>
            <a:ext cx="1511924" cy="1221298"/>
          </a:xfrm>
          <a:prstGeom prst="rightArrow">
            <a:avLst>
              <a:gd name="adj1" fmla="val 69095"/>
              <a:gd name="adj2" fmla="val 44430"/>
            </a:avLst>
          </a:prstGeom>
          <a:solidFill>
            <a:srgbClr val="5B9BD5"/>
          </a:solidFill>
          <a:ln w="12700" cap="flat" cmpd="sng" algn="ctr">
            <a:noFill/>
            <a:prstDash val="solid"/>
            <a:miter lim="800000"/>
          </a:ln>
          <a:effectLst/>
          <a:scene3d>
            <a:camera prst="orthographicFront">
              <a:rot lat="0" lon="0" rev="0"/>
            </a:camera>
            <a:lightRig rig="glow" dir="t">
              <a:rot lat="0" lon="0" rev="14100000"/>
            </a:lightRig>
          </a:scene3d>
          <a:sp3d prstMaterial="softEdge"/>
        </p:spPr>
        <p:txBody>
          <a:bodyPr rtlCol="0" anchor="ctr"/>
          <a:lstStyle/>
          <a:p>
            <a:pPr algn="ctr">
              <a:lnSpc>
                <a:spcPct val="120000"/>
              </a:lnSpc>
              <a:defRPr/>
            </a:pPr>
            <a:r>
              <a:rPr lang="zh-CN" altLang="en-US" sz="3200" b="1" kern="0" dirty="0">
                <a:solidFill>
                  <a:prstClr val="white"/>
                </a:solidFill>
                <a:latin typeface="字魂59号-创粗黑" panose="00000500000000000000" pitchFamily="2" charset="-122"/>
                <a:ea typeface="字魂59号-创粗黑" panose="00000500000000000000" pitchFamily="2" charset="-122"/>
              </a:rPr>
              <a:t>标题</a:t>
            </a:r>
          </a:p>
        </p:txBody>
      </p:sp>
      <p:sp>
        <p:nvSpPr>
          <p:cNvPr id="5" name="右箭头 4"/>
          <p:cNvSpPr/>
          <p:nvPr/>
        </p:nvSpPr>
        <p:spPr>
          <a:xfrm>
            <a:off x="6448618" y="3105649"/>
            <a:ext cx="3723097" cy="1221298"/>
          </a:xfrm>
          <a:prstGeom prst="rightArrow">
            <a:avLst>
              <a:gd name="adj1" fmla="val 69095"/>
              <a:gd name="adj2" fmla="val 44430"/>
            </a:avLst>
          </a:prstGeom>
          <a:solidFill>
            <a:schemeClr val="accent1"/>
          </a:solidFill>
          <a:ln w="12700" cap="flat" cmpd="sng" algn="ctr">
            <a:noFill/>
            <a:prstDash val="solid"/>
            <a:miter lim="800000"/>
          </a:ln>
          <a:effectLst/>
          <a:scene3d>
            <a:camera prst="orthographicFront">
              <a:rot lat="0" lon="0" rev="0"/>
            </a:camera>
            <a:lightRig rig="glow" dir="t">
              <a:rot lat="0" lon="0" rev="14100000"/>
            </a:lightRig>
          </a:scene3d>
          <a:sp3d prstMaterial="softEdge"/>
        </p:spPr>
        <p:txBody>
          <a:bodyPr rtlCol="0" anchor="ctr"/>
          <a:lstStyle/>
          <a:p>
            <a:pPr algn="ctr">
              <a:lnSpc>
                <a:spcPct val="120000"/>
              </a:lnSpc>
              <a:defRPr/>
            </a:pPr>
            <a:r>
              <a:rPr lang="zh-CN" altLang="en-US" sz="3200" b="1" kern="0" dirty="0">
                <a:solidFill>
                  <a:prstClr val="white"/>
                </a:solidFill>
                <a:latin typeface="字魂59号-创粗黑" panose="00000500000000000000" pitchFamily="2" charset="-122"/>
                <a:ea typeface="字魂59号-创粗黑" panose="00000500000000000000" pitchFamily="2" charset="-122"/>
              </a:rPr>
              <a:t>标题</a:t>
            </a:r>
          </a:p>
        </p:txBody>
      </p:sp>
      <p:sp>
        <p:nvSpPr>
          <p:cNvPr id="6" name="TextBox 17"/>
          <p:cNvSpPr txBox="1"/>
          <p:nvPr/>
        </p:nvSpPr>
        <p:spPr>
          <a:xfrm>
            <a:off x="6767899" y="1405420"/>
            <a:ext cx="4078938" cy="1095945"/>
          </a:xfrm>
          <a:prstGeom prst="rect">
            <a:avLst/>
          </a:prstGeom>
          <a:noFill/>
        </p:spPr>
        <p:txBody>
          <a:bodyPr wrap="square" lIns="134369" tIns="67185" rIns="134369" bIns="67185" rtlCol="0">
            <a:spAutoFit/>
          </a:bodyPr>
          <a:lstStyle/>
          <a:p>
            <a:pPr>
              <a:lnSpc>
                <a:spcPct val="130000"/>
              </a:lnSpc>
            </a:pPr>
            <a:r>
              <a:rPr lang="zh-CN" altLang="en-US" sz="1600" dirty="0">
                <a:solidFill>
                  <a:schemeClr val="tx1">
                    <a:lumMod val="50000"/>
                    <a:lumOff val="50000"/>
                  </a:schemeClr>
                </a:solidFill>
                <a:latin typeface="字魂59号-创粗黑" panose="00000500000000000000" pitchFamily="2" charset="-122"/>
                <a:ea typeface="字魂59号-创粗黑" panose="00000500000000000000" pitchFamily="2" charset="-122"/>
              </a:rPr>
              <a:t>根据自己的需要添加适当的文字，据研究，在幻灯片中，一页的文字最好不要超过</a:t>
            </a:r>
            <a:r>
              <a:rPr lang="en-US" altLang="zh-CN" sz="1600" dirty="0">
                <a:solidFill>
                  <a:schemeClr val="tx1">
                    <a:lumMod val="50000"/>
                    <a:lumOff val="50000"/>
                  </a:schemeClr>
                </a:solidFill>
                <a:latin typeface="字魂59号-创粗黑" panose="00000500000000000000" pitchFamily="2" charset="-122"/>
                <a:ea typeface="字魂59号-创粗黑" panose="00000500000000000000" pitchFamily="2" charset="-122"/>
              </a:rPr>
              <a:t>200</a:t>
            </a:r>
            <a:r>
              <a:rPr lang="zh-CN" altLang="en-US" sz="1600" dirty="0">
                <a:solidFill>
                  <a:schemeClr val="tx1">
                    <a:lumMod val="50000"/>
                    <a:lumOff val="50000"/>
                  </a:schemeClr>
                </a:solidFill>
                <a:latin typeface="字魂59号-创粗黑" panose="00000500000000000000" pitchFamily="2" charset="-122"/>
                <a:ea typeface="字魂59号-创粗黑" panose="00000500000000000000" pitchFamily="2" charset="-122"/>
              </a:rPr>
              <a:t>字</a:t>
            </a:r>
            <a:endParaRPr lang="zh-CN" altLang="en-US" dirty="0">
              <a:solidFill>
                <a:schemeClr val="tx1">
                  <a:lumMod val="50000"/>
                  <a:lumOff val="50000"/>
                </a:schemeClr>
              </a:solidFill>
              <a:latin typeface="字魂59号-创粗黑" panose="00000500000000000000" pitchFamily="2" charset="-122"/>
              <a:ea typeface="字魂59号-创粗黑" panose="00000500000000000000" pitchFamily="2" charset="-122"/>
            </a:endParaRPr>
          </a:p>
        </p:txBody>
      </p:sp>
      <p:sp>
        <p:nvSpPr>
          <p:cNvPr id="7" name="TextBox 17"/>
          <p:cNvSpPr txBox="1"/>
          <p:nvPr/>
        </p:nvSpPr>
        <p:spPr>
          <a:xfrm>
            <a:off x="1529060" y="5052875"/>
            <a:ext cx="3743025" cy="1095945"/>
          </a:xfrm>
          <a:prstGeom prst="rect">
            <a:avLst/>
          </a:prstGeom>
          <a:noFill/>
        </p:spPr>
        <p:txBody>
          <a:bodyPr wrap="square" lIns="134369" tIns="67185" rIns="134369" bIns="67185" rtlCol="0">
            <a:spAutoFit/>
          </a:bodyPr>
          <a:lstStyle/>
          <a:p>
            <a:pPr lvl="0">
              <a:lnSpc>
                <a:spcPct val="130000"/>
              </a:lnSpc>
            </a:pPr>
            <a:r>
              <a:rPr lang="zh-CN" altLang="en-US" sz="1600" dirty="0">
                <a:solidFill>
                  <a:schemeClr val="tx1">
                    <a:lumMod val="50000"/>
                    <a:lumOff val="50000"/>
                  </a:schemeClr>
                </a:solidFill>
                <a:latin typeface="字魂59号-创粗黑" panose="00000500000000000000" pitchFamily="2" charset="-122"/>
                <a:ea typeface="字魂59号-创粗黑" panose="00000500000000000000" pitchFamily="2" charset="-122"/>
              </a:rPr>
              <a:t>根据自己的需要添加适当的文字，据研究，在幻灯片中，一页的文字最好不要超过</a:t>
            </a:r>
            <a:r>
              <a:rPr lang="en-US" altLang="zh-CN" sz="1600" dirty="0">
                <a:solidFill>
                  <a:schemeClr val="tx1">
                    <a:lumMod val="50000"/>
                    <a:lumOff val="50000"/>
                  </a:schemeClr>
                </a:solidFill>
                <a:latin typeface="字魂59号-创粗黑" panose="00000500000000000000" pitchFamily="2" charset="-122"/>
                <a:ea typeface="字魂59号-创粗黑" panose="00000500000000000000" pitchFamily="2" charset="-122"/>
              </a:rPr>
              <a:t>200</a:t>
            </a:r>
            <a:r>
              <a:rPr lang="zh-CN" altLang="en-US" sz="1600" dirty="0">
                <a:solidFill>
                  <a:schemeClr val="tx1">
                    <a:lumMod val="50000"/>
                    <a:lumOff val="50000"/>
                  </a:schemeClr>
                </a:solidFill>
                <a:latin typeface="字魂59号-创粗黑" panose="00000500000000000000" pitchFamily="2" charset="-122"/>
                <a:ea typeface="字魂59号-创粗黑" panose="00000500000000000000" pitchFamily="2" charset="-122"/>
              </a:rPr>
              <a:t>字</a:t>
            </a:r>
            <a:endParaRPr lang="zh-CN" altLang="en-US" dirty="0">
              <a:solidFill>
                <a:schemeClr val="tx1">
                  <a:lumMod val="50000"/>
                  <a:lumOff val="50000"/>
                </a:schemeClr>
              </a:solidFill>
              <a:latin typeface="字魂59号-创粗黑" panose="00000500000000000000" pitchFamily="2" charset="-122"/>
              <a:ea typeface="字魂59号-创粗黑" panose="00000500000000000000" pitchFamily="2" charset="-122"/>
            </a:endParaRPr>
          </a:p>
        </p:txBody>
      </p:sp>
      <p:sp>
        <p:nvSpPr>
          <p:cNvPr id="8" name="TextBox 17"/>
          <p:cNvSpPr txBox="1"/>
          <p:nvPr/>
        </p:nvSpPr>
        <p:spPr>
          <a:xfrm>
            <a:off x="240876" y="3037176"/>
            <a:ext cx="3743025" cy="1095945"/>
          </a:xfrm>
          <a:prstGeom prst="rect">
            <a:avLst/>
          </a:prstGeom>
          <a:noFill/>
        </p:spPr>
        <p:txBody>
          <a:bodyPr wrap="square" lIns="134369" tIns="67185" rIns="134369" bIns="67185" rtlCol="0">
            <a:spAutoFit/>
          </a:bodyPr>
          <a:lstStyle/>
          <a:p>
            <a:pPr lvl="0">
              <a:lnSpc>
                <a:spcPct val="130000"/>
              </a:lnSpc>
            </a:pPr>
            <a:r>
              <a:rPr lang="zh-CN" altLang="en-US" sz="1600" dirty="0">
                <a:solidFill>
                  <a:schemeClr val="tx1">
                    <a:lumMod val="50000"/>
                    <a:lumOff val="50000"/>
                  </a:schemeClr>
                </a:solidFill>
                <a:latin typeface="字魂59号-创粗黑" panose="00000500000000000000" pitchFamily="2" charset="-122"/>
                <a:ea typeface="字魂59号-创粗黑" panose="00000500000000000000" pitchFamily="2" charset="-122"/>
              </a:rPr>
              <a:t>根据自己的需要添加适当的文字，据研究，在幻灯片中，一页的文字最好不要超过</a:t>
            </a:r>
            <a:r>
              <a:rPr lang="en-US" altLang="zh-CN" sz="1600" dirty="0">
                <a:solidFill>
                  <a:schemeClr val="tx1">
                    <a:lumMod val="50000"/>
                    <a:lumOff val="50000"/>
                  </a:schemeClr>
                </a:solidFill>
                <a:latin typeface="字魂59号-创粗黑" panose="00000500000000000000" pitchFamily="2" charset="-122"/>
                <a:ea typeface="字魂59号-创粗黑" panose="00000500000000000000" pitchFamily="2" charset="-122"/>
              </a:rPr>
              <a:t>200</a:t>
            </a:r>
            <a:r>
              <a:rPr lang="zh-CN" altLang="en-US" sz="1600" dirty="0">
                <a:solidFill>
                  <a:schemeClr val="tx1">
                    <a:lumMod val="50000"/>
                    <a:lumOff val="50000"/>
                  </a:schemeClr>
                </a:solidFill>
                <a:latin typeface="字魂59号-创粗黑" panose="00000500000000000000" pitchFamily="2" charset="-122"/>
                <a:ea typeface="字魂59号-创粗黑" panose="00000500000000000000" pitchFamily="2" charset="-122"/>
              </a:rPr>
              <a:t>字</a:t>
            </a:r>
            <a:endParaRPr lang="zh-CN" altLang="en-US" dirty="0">
              <a:solidFill>
                <a:schemeClr val="tx1">
                  <a:lumMod val="50000"/>
                  <a:lumOff val="50000"/>
                </a:schemeClr>
              </a:solidFill>
              <a:latin typeface="字魂59号-创粗黑" panose="00000500000000000000" pitchFamily="2" charset="-122"/>
              <a:ea typeface="字魂59号-创粗黑" panose="00000500000000000000" pitchFamily="2" charset="-122"/>
            </a:endParaRPr>
          </a:p>
        </p:txBody>
      </p:sp>
      <p:sp>
        <p:nvSpPr>
          <p:cNvPr id="9" name="TextBox 17"/>
          <p:cNvSpPr txBox="1"/>
          <p:nvPr/>
        </p:nvSpPr>
        <p:spPr>
          <a:xfrm>
            <a:off x="7647641" y="4469078"/>
            <a:ext cx="4078938" cy="1095945"/>
          </a:xfrm>
          <a:prstGeom prst="rect">
            <a:avLst/>
          </a:prstGeom>
          <a:noFill/>
        </p:spPr>
        <p:txBody>
          <a:bodyPr wrap="square" lIns="134369" tIns="67185" rIns="134369" bIns="67185" rtlCol="0">
            <a:spAutoFit/>
          </a:bodyPr>
          <a:lstStyle/>
          <a:p>
            <a:pPr lvl="0">
              <a:lnSpc>
                <a:spcPct val="130000"/>
              </a:lnSpc>
            </a:pPr>
            <a:r>
              <a:rPr lang="zh-CN" altLang="en-US" sz="1600" dirty="0">
                <a:solidFill>
                  <a:schemeClr val="tx1">
                    <a:lumMod val="50000"/>
                    <a:lumOff val="50000"/>
                  </a:schemeClr>
                </a:solidFill>
                <a:latin typeface="字魂59号-创粗黑" panose="00000500000000000000" pitchFamily="2" charset="-122"/>
                <a:ea typeface="字魂59号-创粗黑" panose="00000500000000000000" pitchFamily="2" charset="-122"/>
              </a:rPr>
              <a:t>根据自己的需要添加适当的文字，据研究，在幻灯片中，一页的文字最好不要超过</a:t>
            </a:r>
            <a:r>
              <a:rPr lang="en-US" altLang="zh-CN" sz="1600" dirty="0">
                <a:solidFill>
                  <a:schemeClr val="tx1">
                    <a:lumMod val="50000"/>
                    <a:lumOff val="50000"/>
                  </a:schemeClr>
                </a:solidFill>
                <a:latin typeface="字魂59号-创粗黑" panose="00000500000000000000" pitchFamily="2" charset="-122"/>
                <a:ea typeface="字魂59号-创粗黑" panose="00000500000000000000" pitchFamily="2" charset="-122"/>
              </a:rPr>
              <a:t>200</a:t>
            </a:r>
            <a:r>
              <a:rPr lang="zh-CN" altLang="en-US" sz="1600" dirty="0">
                <a:solidFill>
                  <a:schemeClr val="tx1">
                    <a:lumMod val="50000"/>
                    <a:lumOff val="50000"/>
                  </a:schemeClr>
                </a:solidFill>
                <a:latin typeface="字魂59号-创粗黑" panose="00000500000000000000" pitchFamily="2" charset="-122"/>
                <a:ea typeface="字魂59号-创粗黑" panose="00000500000000000000" pitchFamily="2" charset="-122"/>
              </a:rPr>
              <a:t>字</a:t>
            </a:r>
            <a:endParaRPr lang="zh-CN" altLang="en-US" dirty="0">
              <a:solidFill>
                <a:schemeClr val="tx1">
                  <a:lumMod val="50000"/>
                  <a:lumOff val="50000"/>
                </a:schemeClr>
              </a:solidFill>
              <a:latin typeface="字魂59号-创粗黑" panose="00000500000000000000" pitchFamily="2" charset="-122"/>
              <a:ea typeface="字魂59号-创粗黑" panose="00000500000000000000" pitchFamily="2" charset="-122"/>
            </a:endParaRPr>
          </a:p>
        </p:txBody>
      </p:sp>
      <p:sp>
        <p:nvSpPr>
          <p:cNvPr id="11" name="文本框 10"/>
          <p:cNvSpPr txBox="1"/>
          <p:nvPr/>
        </p:nvSpPr>
        <p:spPr>
          <a:xfrm>
            <a:off x="1113288" y="430426"/>
            <a:ext cx="5500802" cy="461665"/>
          </a:xfrm>
          <a:prstGeom prst="rect">
            <a:avLst/>
          </a:prstGeom>
          <a:noFill/>
        </p:spPr>
        <p:txBody>
          <a:bodyPr wrap="square" rtlCol="0">
            <a:spAutoFit/>
          </a:bodyPr>
          <a:lstStyle/>
          <a:p>
            <a:r>
              <a:rPr lang="zh-CN" altLang="en-US" sz="2400" dirty="0">
                <a:solidFill>
                  <a:srgbClr val="92B6DA"/>
                </a:solidFill>
                <a:latin typeface="字魂59号-创粗黑" panose="00000500000000000000" pitchFamily="2" charset="-122"/>
                <a:ea typeface="字魂59号-创粗黑" panose="00000500000000000000" pitchFamily="2" charset="-122"/>
              </a:rPr>
              <a:t>点击此处输入您的标题</a:t>
            </a:r>
          </a:p>
        </p:txBody>
      </p:sp>
      <p:pic>
        <p:nvPicPr>
          <p:cNvPr id="10" name="Picture 9">
            <a:extLst>
              <a:ext uri="{FF2B5EF4-FFF2-40B4-BE49-F238E27FC236}">
                <a16:creationId xmlns:a16="http://schemas.microsoft.com/office/drawing/2014/main" id="{1C2E2674-CC59-40B3-BC95-1490E0922580}"/>
              </a:ext>
            </a:extLst>
          </p:cNvPr>
          <p:cNvPicPr>
            <a:picLocks noChangeAspect="1"/>
          </p:cNvPicPr>
          <p:nvPr/>
        </p:nvPicPr>
        <p:blipFill>
          <a:blip r:embed="rId4"/>
          <a:stretch>
            <a:fillRect/>
          </a:stretch>
        </p:blipFill>
        <p:spPr>
          <a:xfrm>
            <a:off x="93306" y="111967"/>
            <a:ext cx="11971176" cy="6746033"/>
          </a:xfrm>
          <a:prstGeom prst="rect">
            <a:avLst/>
          </a:prstGeom>
        </p:spPr>
      </p:pic>
      <p:pic>
        <p:nvPicPr>
          <p:cNvPr id="13" name="btnInknoeActivity">
            <a:extLst>
              <a:ext uri="{FF2B5EF4-FFF2-40B4-BE49-F238E27FC236}">
                <a16:creationId xmlns:a16="http://schemas.microsoft.com/office/drawing/2014/main" id="{650F917A-827F-4FD2-AD13-F97683CAA285}"/>
              </a:ext>
            </a:extLst>
          </p:cNvPr>
          <p:cNvPicPr>
            <a:picLocks noChangeAspect="1"/>
          </p:cNvPicPr>
          <p:nvPr>
            <p:custDataLst>
              <p:tags r:id="rId1"/>
            </p:custDataLst>
          </p:nvPr>
        </p:nvPicPr>
        <p:blipFill>
          <a:blip r:embed="rId5" r:link="rId6" cstate="print">
            <a:extLst>
              <a:ext uri="{28A0092B-C50C-407E-A947-70E740481C1C}">
                <a14:useLocalDpi xmlns:a14="http://schemas.microsoft.com/office/drawing/2010/main" val="0"/>
              </a:ext>
            </a:extLst>
          </a:blip>
          <a:stretch>
            <a:fillRect/>
          </a:stretch>
        </p:blipFill>
        <p:spPr>
          <a:xfrm>
            <a:off x="4986227" y="5646160"/>
            <a:ext cx="2219546" cy="571500"/>
          </a:xfrm>
          <a:prstGeom prst="rect">
            <a:avLst/>
          </a:prstGeom>
        </p:spPr>
      </p:pic>
      <p:sp>
        <p:nvSpPr>
          <p:cNvPr id="14" name="TextBox 13">
            <a:extLst>
              <a:ext uri="{FF2B5EF4-FFF2-40B4-BE49-F238E27FC236}">
                <a16:creationId xmlns:a16="http://schemas.microsoft.com/office/drawing/2014/main" id="{F630A233-93C3-4ABF-98DD-8DB65D6C3459}"/>
              </a:ext>
            </a:extLst>
          </p:cNvPr>
          <p:cNvSpPr txBox="1"/>
          <p:nvPr/>
        </p:nvSpPr>
        <p:spPr>
          <a:xfrm>
            <a:off x="2827816" y="641161"/>
            <a:ext cx="427850" cy="369332"/>
          </a:xfrm>
          <a:prstGeom prst="rect">
            <a:avLst/>
          </a:prstGeom>
          <a:solidFill>
            <a:schemeClr val="accent2"/>
          </a:solidFill>
        </p:spPr>
        <p:txBody>
          <a:bodyPr wrap="square" rtlCol="0">
            <a:spAutoFit/>
          </a:bodyPr>
          <a:lstStyle/>
          <a:p>
            <a:r>
              <a:rPr lang="en-US" dirty="0"/>
              <a:t>A</a:t>
            </a:r>
          </a:p>
        </p:txBody>
      </p:sp>
      <p:sp>
        <p:nvSpPr>
          <p:cNvPr id="15" name="TextBox 14">
            <a:extLst>
              <a:ext uri="{FF2B5EF4-FFF2-40B4-BE49-F238E27FC236}">
                <a16:creationId xmlns:a16="http://schemas.microsoft.com/office/drawing/2014/main" id="{1EE9ED69-A28F-4D7F-A1B1-53C7694E7FB7}"/>
              </a:ext>
            </a:extLst>
          </p:cNvPr>
          <p:cNvSpPr txBox="1"/>
          <p:nvPr/>
        </p:nvSpPr>
        <p:spPr>
          <a:xfrm>
            <a:off x="5148504" y="618310"/>
            <a:ext cx="427850" cy="382193"/>
          </a:xfrm>
          <a:prstGeom prst="rect">
            <a:avLst/>
          </a:prstGeom>
          <a:solidFill>
            <a:schemeClr val="accent1"/>
          </a:solidFill>
        </p:spPr>
        <p:txBody>
          <a:bodyPr wrap="square" rtlCol="0">
            <a:spAutoFit/>
          </a:bodyPr>
          <a:lstStyle/>
          <a:p>
            <a:r>
              <a:rPr lang="en-US" dirty="0"/>
              <a:t>B</a:t>
            </a:r>
          </a:p>
        </p:txBody>
      </p:sp>
      <p:sp>
        <p:nvSpPr>
          <p:cNvPr id="16" name="TextBox 15">
            <a:extLst>
              <a:ext uri="{FF2B5EF4-FFF2-40B4-BE49-F238E27FC236}">
                <a16:creationId xmlns:a16="http://schemas.microsoft.com/office/drawing/2014/main" id="{CC43543E-80A7-4C59-9C2E-6DF138CFFAD6}"/>
              </a:ext>
            </a:extLst>
          </p:cNvPr>
          <p:cNvSpPr txBox="1"/>
          <p:nvPr/>
        </p:nvSpPr>
        <p:spPr>
          <a:xfrm>
            <a:off x="7737232" y="809406"/>
            <a:ext cx="427850" cy="369332"/>
          </a:xfrm>
          <a:prstGeom prst="rect">
            <a:avLst/>
          </a:prstGeom>
          <a:solidFill>
            <a:schemeClr val="accent6">
              <a:lumMod val="60000"/>
              <a:lumOff val="40000"/>
            </a:schemeClr>
          </a:solidFill>
        </p:spPr>
        <p:txBody>
          <a:bodyPr wrap="square" rtlCol="0">
            <a:spAutoFit/>
          </a:bodyPr>
          <a:lstStyle/>
          <a:p>
            <a:r>
              <a:rPr lang="en-US" dirty="0"/>
              <a:t>C</a:t>
            </a:r>
          </a:p>
        </p:txBody>
      </p:sp>
      <p:sp>
        <p:nvSpPr>
          <p:cNvPr id="17" name="TextBox 16">
            <a:extLst>
              <a:ext uri="{FF2B5EF4-FFF2-40B4-BE49-F238E27FC236}">
                <a16:creationId xmlns:a16="http://schemas.microsoft.com/office/drawing/2014/main" id="{777B46DD-4E97-4D0A-9FE3-8CEA09B0FA53}"/>
              </a:ext>
            </a:extLst>
          </p:cNvPr>
          <p:cNvSpPr txBox="1"/>
          <p:nvPr/>
        </p:nvSpPr>
        <p:spPr>
          <a:xfrm>
            <a:off x="10319657" y="1178738"/>
            <a:ext cx="427850" cy="369332"/>
          </a:xfrm>
          <a:prstGeom prst="rect">
            <a:avLst/>
          </a:prstGeom>
          <a:solidFill>
            <a:srgbClr val="FFFF00"/>
          </a:solidFill>
        </p:spPr>
        <p:txBody>
          <a:bodyPr wrap="square" rtlCol="0">
            <a:spAutoFit/>
          </a:bodyPr>
          <a:lstStyle/>
          <a:p>
            <a:r>
              <a:rPr lang="en-US" dirty="0"/>
              <a:t>D</a:t>
            </a:r>
          </a:p>
        </p:txBody>
      </p:sp>
    </p:spTree>
    <p:extLst>
      <p:ext uri="{BB962C8B-B14F-4D97-AF65-F5344CB8AC3E}">
        <p14:creationId xmlns:p14="http://schemas.microsoft.com/office/powerpoint/2010/main" val="331101139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childTnLst>
                          </p:cTn>
                        </p:par>
                        <p:par>
                          <p:cTn id="25" fill="hold">
                            <p:stCondLst>
                              <p:cond delay="1500"/>
                            </p:stCondLst>
                            <p:childTnLst>
                              <p:par>
                                <p:cTn id="26" presetID="22" presetClass="entr" presetSubtype="2"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right)">
                                      <p:cBhvr>
                                        <p:cTn id="28" dur="500"/>
                                        <p:tgtEl>
                                          <p:spTgt spid="8"/>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155344" y="1804194"/>
            <a:ext cx="7795560" cy="3916996"/>
            <a:chOff x="3650968" y="2196025"/>
            <a:chExt cx="4890106" cy="2457106"/>
          </a:xfrm>
          <a:scene3d>
            <a:camera prst="perspectiveRelaxedModerately">
              <a:rot lat="17390632" lon="0" rev="0"/>
            </a:camera>
            <a:lightRig rig="flat" dir="t">
              <a:rot lat="0" lon="0" rev="4200000"/>
            </a:lightRig>
          </a:scene3d>
        </p:grpSpPr>
        <p:grpSp>
          <p:nvGrpSpPr>
            <p:cNvPr id="3" name="组合 2"/>
            <p:cNvGrpSpPr/>
            <p:nvPr/>
          </p:nvGrpSpPr>
          <p:grpSpPr>
            <a:xfrm rot="16200000">
              <a:off x="4867468" y="979525"/>
              <a:ext cx="2457106" cy="4890106"/>
              <a:chOff x="1910354" y="1548938"/>
              <a:chExt cx="1697887" cy="3379127"/>
            </a:xfrm>
          </p:grpSpPr>
          <p:sp>
            <p:nvSpPr>
              <p:cNvPr id="5" name="圆角矩形 4"/>
              <p:cNvSpPr/>
              <p:nvPr/>
            </p:nvSpPr>
            <p:spPr>
              <a:xfrm>
                <a:off x="3577013" y="2171625"/>
                <a:ext cx="31228" cy="265898"/>
              </a:xfrm>
              <a:prstGeom prst="roundRect">
                <a:avLst>
                  <a:gd name="adj" fmla="val 50000"/>
                </a:avLst>
              </a:prstGeom>
              <a:solidFill>
                <a:schemeClr val="bg1">
                  <a:lumMod val="75000"/>
                  <a:alpha val="99000"/>
                </a:schemeClr>
              </a:solidFill>
              <a:ln>
                <a:noFill/>
              </a:ln>
              <a:sp3d extrusionH="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字魂59号-创粗黑" panose="00000500000000000000" pitchFamily="2" charset="-122"/>
                  <a:ea typeface="字魂59号-创粗黑" panose="00000500000000000000" pitchFamily="2" charset="-122"/>
                </a:endParaRPr>
              </a:p>
            </p:txBody>
          </p:sp>
          <p:sp>
            <p:nvSpPr>
              <p:cNvPr id="6" name="圆角矩形 5"/>
              <p:cNvSpPr/>
              <p:nvPr/>
            </p:nvSpPr>
            <p:spPr>
              <a:xfrm>
                <a:off x="1910364" y="2318762"/>
                <a:ext cx="23463" cy="219751"/>
              </a:xfrm>
              <a:prstGeom prst="roundRect">
                <a:avLst>
                  <a:gd name="adj" fmla="val 50000"/>
                </a:avLst>
              </a:prstGeom>
              <a:solidFill>
                <a:schemeClr val="bg1">
                  <a:lumMod val="75000"/>
                </a:schemeClr>
              </a:solidFill>
              <a:ln>
                <a:noFill/>
              </a:ln>
              <a:sp3d extrusionH="31750"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字魂59号-创粗黑" panose="00000500000000000000" pitchFamily="2" charset="-122"/>
                  <a:ea typeface="字魂59号-创粗黑" panose="00000500000000000000" pitchFamily="2" charset="-122"/>
                </a:endParaRPr>
              </a:p>
            </p:txBody>
          </p:sp>
          <p:sp>
            <p:nvSpPr>
              <p:cNvPr id="7" name="圆角矩形 6"/>
              <p:cNvSpPr/>
              <p:nvPr/>
            </p:nvSpPr>
            <p:spPr>
              <a:xfrm>
                <a:off x="1910354" y="2054578"/>
                <a:ext cx="23463" cy="219751"/>
              </a:xfrm>
              <a:prstGeom prst="roundRect">
                <a:avLst>
                  <a:gd name="adj" fmla="val 50000"/>
                </a:avLst>
              </a:prstGeom>
              <a:solidFill>
                <a:schemeClr val="bg1">
                  <a:lumMod val="75000"/>
                </a:schemeClr>
              </a:solidFill>
              <a:ln>
                <a:noFill/>
              </a:ln>
              <a:sp3d extrusionH="31750"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字魂59号-创粗黑" panose="00000500000000000000" pitchFamily="2" charset="-122"/>
                  <a:ea typeface="字魂59号-创粗黑" panose="00000500000000000000" pitchFamily="2" charset="-122"/>
                </a:endParaRPr>
              </a:p>
            </p:txBody>
          </p:sp>
          <p:grpSp>
            <p:nvGrpSpPr>
              <p:cNvPr id="8" name="组合 7"/>
              <p:cNvGrpSpPr/>
              <p:nvPr/>
            </p:nvGrpSpPr>
            <p:grpSpPr>
              <a:xfrm>
                <a:off x="1958085" y="1548938"/>
                <a:ext cx="1617852" cy="3379127"/>
                <a:chOff x="1958085" y="1548938"/>
                <a:chExt cx="1617852" cy="3379127"/>
              </a:xfrm>
            </p:grpSpPr>
            <p:sp>
              <p:nvSpPr>
                <p:cNvPr id="13" name="圆角矩形 12"/>
                <p:cNvSpPr/>
                <p:nvPr/>
              </p:nvSpPr>
              <p:spPr>
                <a:xfrm>
                  <a:off x="1958085" y="1548938"/>
                  <a:ext cx="1617852" cy="3379127"/>
                </a:xfrm>
                <a:prstGeom prst="roundRect">
                  <a:avLst>
                    <a:gd name="adj" fmla="val 17218"/>
                  </a:avLst>
                </a:prstGeom>
                <a:gradFill>
                  <a:gsLst>
                    <a:gs pos="0">
                      <a:schemeClr val="bg1"/>
                    </a:gs>
                    <a:gs pos="100000">
                      <a:srgbClr val="E8E8E8"/>
                    </a:gs>
                  </a:gsLst>
                  <a:lin ang="5400000" scaled="1"/>
                </a:gradFill>
                <a:ln>
                  <a:noFill/>
                </a:ln>
                <a:effectLst>
                  <a:outerShdw blurRad="571500" dist="444500" dir="5400000" algn="t" rotWithShape="0">
                    <a:prstClr val="black">
                      <a:alpha val="13000"/>
                    </a:prstClr>
                  </a:outerShdw>
                </a:effectLst>
                <a:sp3d extrusionH="88900" prstMaterial="fla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字魂59号-创粗黑" panose="00000500000000000000" pitchFamily="2" charset="-122"/>
                    <a:ea typeface="字魂59号-创粗黑" panose="00000500000000000000" pitchFamily="2" charset="-122"/>
                  </a:endParaRPr>
                </a:p>
              </p:txBody>
            </p:sp>
            <p:sp>
              <p:nvSpPr>
                <p:cNvPr id="14" name="圆角矩形 13"/>
                <p:cNvSpPr/>
                <p:nvPr/>
              </p:nvSpPr>
              <p:spPr>
                <a:xfrm>
                  <a:off x="1962728" y="1548938"/>
                  <a:ext cx="1608572" cy="3379127"/>
                </a:xfrm>
                <a:prstGeom prst="roundRect">
                  <a:avLst>
                    <a:gd name="adj" fmla="val 16021"/>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字魂59号-创粗黑" panose="00000500000000000000" pitchFamily="2" charset="-122"/>
                    <a:ea typeface="字魂59号-创粗黑" panose="00000500000000000000" pitchFamily="2" charset="-122"/>
                  </a:endParaRPr>
                </a:p>
              </p:txBody>
            </p:sp>
          </p:grpSp>
          <p:sp>
            <p:nvSpPr>
              <p:cNvPr id="9" name="矩形 8"/>
              <p:cNvSpPr/>
              <p:nvPr/>
            </p:nvSpPr>
            <p:spPr>
              <a:xfrm>
                <a:off x="2047874" y="1933575"/>
                <a:ext cx="1438275" cy="2609850"/>
              </a:xfrm>
              <a:prstGeom prst="rect">
                <a:avLst/>
              </a:prstGeom>
              <a:solidFill>
                <a:srgbClr val="F2F2F2"/>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字魂59号-创粗黑" panose="00000500000000000000" pitchFamily="2" charset="-122"/>
                  <a:ea typeface="字魂59号-创粗黑" panose="00000500000000000000" pitchFamily="2" charset="-122"/>
                </a:endParaRPr>
              </a:p>
            </p:txBody>
          </p:sp>
          <p:sp>
            <p:nvSpPr>
              <p:cNvPr id="10" name="圆角矩形 9"/>
              <p:cNvSpPr/>
              <p:nvPr/>
            </p:nvSpPr>
            <p:spPr>
              <a:xfrm>
                <a:off x="2575729" y="1717911"/>
                <a:ext cx="382562" cy="39991"/>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字魂59号-创粗黑" panose="00000500000000000000" pitchFamily="2" charset="-122"/>
                  <a:ea typeface="字魂59号-创粗黑" panose="00000500000000000000" pitchFamily="2" charset="-122"/>
                </a:endParaRPr>
              </a:p>
            </p:txBody>
          </p:sp>
          <p:sp>
            <p:nvSpPr>
              <p:cNvPr id="11" name="椭圆 10"/>
              <p:cNvSpPr/>
              <p:nvPr/>
            </p:nvSpPr>
            <p:spPr>
              <a:xfrm>
                <a:off x="3018677" y="1708183"/>
                <a:ext cx="57765" cy="5776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字魂59号-创粗黑" panose="00000500000000000000" pitchFamily="2" charset="-122"/>
                  <a:ea typeface="字魂59号-创粗黑" panose="00000500000000000000" pitchFamily="2" charset="-122"/>
                </a:endParaRPr>
              </a:p>
            </p:txBody>
          </p:sp>
          <p:sp>
            <p:nvSpPr>
              <p:cNvPr id="12" name="椭圆 11"/>
              <p:cNvSpPr/>
              <p:nvPr/>
            </p:nvSpPr>
            <p:spPr>
              <a:xfrm>
                <a:off x="2648931" y="4620359"/>
                <a:ext cx="236160" cy="236160"/>
              </a:xfrm>
              <a:prstGeom prst="ellipse">
                <a:avLst/>
              </a:prstGeom>
              <a:solidFill>
                <a:srgbClr val="FAFAFA"/>
              </a:soli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字魂59号-创粗黑" panose="00000500000000000000" pitchFamily="2" charset="-122"/>
                  <a:ea typeface="字魂59号-创粗黑" panose="00000500000000000000" pitchFamily="2" charset="-122"/>
                </a:endParaRPr>
              </a:p>
            </p:txBody>
          </p:sp>
        </p:gr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3898" y="2353443"/>
              <a:ext cx="3824204" cy="2151114"/>
            </a:xfrm>
            <a:prstGeom prst="rect">
              <a:avLst/>
            </a:prstGeom>
            <a:ln w="6350">
              <a:solidFill>
                <a:schemeClr val="tx1">
                  <a:lumMod val="65000"/>
                  <a:lumOff val="35000"/>
                </a:schemeClr>
              </a:solidFill>
            </a:ln>
          </p:spPr>
        </p:pic>
      </p:grpSp>
      <p:sp>
        <p:nvSpPr>
          <p:cNvPr id="27" name="Rectangle 5"/>
          <p:cNvSpPr>
            <a:spLocks noChangeArrowheads="1"/>
          </p:cNvSpPr>
          <p:nvPr/>
        </p:nvSpPr>
        <p:spPr bwMode="auto">
          <a:xfrm>
            <a:off x="4845468" y="2178883"/>
            <a:ext cx="970924" cy="1569897"/>
          </a:xfrm>
          <a:prstGeom prst="rect">
            <a:avLst/>
          </a:prstGeom>
          <a:solidFill>
            <a:srgbClr val="92B6DA"/>
          </a:solidFill>
          <a:ln>
            <a:noFill/>
          </a:ln>
          <a:effectLst>
            <a:outerShdw blurRad="101600" dir="18900000" sy="23000" kx="-1200000" algn="bl" rotWithShape="0">
              <a:prstClr val="black">
                <a:alpha val="20000"/>
              </a:prstClr>
            </a:outerShdw>
          </a:effectLst>
        </p:spPr>
        <p:txBody>
          <a:bodyPr vert="horz" wrap="square" lIns="91416" tIns="45708" rIns="91416" bIns="45708" numCol="1" anchor="t" anchorCtr="0" compatLnSpc="1"/>
          <a:lstStyle/>
          <a:p>
            <a:endParaRPr lang="zh-CN" altLang="en-US" sz="3200" dirty="0">
              <a:latin typeface="字魂59号-创粗黑" panose="00000500000000000000" pitchFamily="2" charset="-122"/>
              <a:ea typeface="字魂59号-创粗黑" panose="00000500000000000000" pitchFamily="2" charset="-122"/>
            </a:endParaRPr>
          </a:p>
        </p:txBody>
      </p:sp>
      <p:sp>
        <p:nvSpPr>
          <p:cNvPr id="28" name="Rectangle 6"/>
          <p:cNvSpPr>
            <a:spLocks noChangeArrowheads="1"/>
          </p:cNvSpPr>
          <p:nvPr/>
        </p:nvSpPr>
        <p:spPr bwMode="auto">
          <a:xfrm>
            <a:off x="6147081" y="1793846"/>
            <a:ext cx="970924" cy="1975895"/>
          </a:xfrm>
          <a:prstGeom prst="rect">
            <a:avLst/>
          </a:prstGeom>
          <a:solidFill>
            <a:srgbClr val="5B9BD5"/>
          </a:solidFill>
          <a:ln>
            <a:noFill/>
          </a:ln>
          <a:effectLst>
            <a:outerShdw blurRad="101600" dir="18900000" sy="23000" kx="-1200000" algn="bl" rotWithShape="0">
              <a:prstClr val="black">
                <a:alpha val="20000"/>
              </a:prstClr>
            </a:outerShdw>
          </a:effectLst>
        </p:spPr>
        <p:txBody>
          <a:bodyPr vert="horz" wrap="square" lIns="91416" tIns="45708" rIns="91416" bIns="45708" numCol="1" anchor="t" anchorCtr="0" compatLnSpc="1"/>
          <a:lstStyle/>
          <a:p>
            <a:endParaRPr lang="zh-CN" altLang="en-US" sz="3200" dirty="0">
              <a:latin typeface="字魂59号-创粗黑" panose="00000500000000000000" pitchFamily="2" charset="-122"/>
              <a:ea typeface="字魂59号-创粗黑" panose="00000500000000000000" pitchFamily="2" charset="-122"/>
            </a:endParaRPr>
          </a:p>
        </p:txBody>
      </p:sp>
      <p:sp>
        <p:nvSpPr>
          <p:cNvPr id="29" name="Rectangle 7"/>
          <p:cNvSpPr>
            <a:spLocks noChangeArrowheads="1"/>
          </p:cNvSpPr>
          <p:nvPr/>
        </p:nvSpPr>
        <p:spPr bwMode="auto">
          <a:xfrm>
            <a:off x="7460580" y="1271869"/>
            <a:ext cx="957325" cy="2476914"/>
          </a:xfrm>
          <a:prstGeom prst="rect">
            <a:avLst/>
          </a:prstGeom>
          <a:solidFill>
            <a:srgbClr val="92B6DA"/>
          </a:solidFill>
          <a:ln>
            <a:noFill/>
          </a:ln>
          <a:effectLst>
            <a:outerShdw blurRad="101600" dir="18900000" sy="23000" kx="-1200000" algn="bl" rotWithShape="0">
              <a:prstClr val="black">
                <a:alpha val="20000"/>
              </a:prstClr>
            </a:outerShdw>
          </a:effectLst>
        </p:spPr>
        <p:txBody>
          <a:bodyPr vert="horz" wrap="square" lIns="91416" tIns="45708" rIns="91416" bIns="45708" numCol="1" anchor="t" anchorCtr="0" compatLnSpc="1"/>
          <a:lstStyle/>
          <a:p>
            <a:pPr lvl="0">
              <a:buNone/>
            </a:pPr>
            <a:endParaRPr lang="en-US" sz="2000" dirty="0">
              <a:latin typeface="Times New Roman" panose="02020603050405020304" pitchFamily="18" charset="0"/>
              <a:cs typeface="Times New Roman" panose="02020603050405020304" pitchFamily="18" charset="0"/>
            </a:endParaRPr>
          </a:p>
          <a:p>
            <a:pPr lvl="0">
              <a:buNone/>
            </a:pPr>
            <a:endParaRPr lang="en-US" sz="2000" dirty="0">
              <a:latin typeface="Times New Roman" panose="02020603050405020304" pitchFamily="18" charset="0"/>
              <a:cs typeface="Times New Roman" panose="02020603050405020304" pitchFamily="18" charset="0"/>
            </a:endParaRPr>
          </a:p>
          <a:p>
            <a:pPr lvl="0">
              <a:buNone/>
            </a:pPr>
            <a:r>
              <a:rPr lang="en-US" sz="2000" dirty="0">
                <a:solidFill>
                  <a:schemeClr val="bg1"/>
                </a:solidFill>
                <a:latin typeface="Times New Roman" panose="02020603050405020304" pitchFamily="18" charset="0"/>
                <a:cs typeface="Times New Roman" panose="02020603050405020304" pitchFamily="18" charset="0"/>
              </a:rPr>
              <a:t>HĐ 4: </a:t>
            </a:r>
            <a:r>
              <a:rPr lang="en-US" sz="2000" dirty="0" err="1">
                <a:solidFill>
                  <a:schemeClr val="bg1"/>
                </a:solidFill>
                <a:latin typeface="Times New Roman" panose="02020603050405020304" pitchFamily="18" charset="0"/>
                <a:cs typeface="Times New Roman" panose="02020603050405020304" pitchFamily="18" charset="0"/>
              </a:rPr>
              <a:t>Vận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dụng</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30" name="Rectangle 8"/>
          <p:cNvSpPr>
            <a:spLocks noChangeArrowheads="1"/>
          </p:cNvSpPr>
          <p:nvPr/>
        </p:nvSpPr>
        <p:spPr bwMode="auto">
          <a:xfrm>
            <a:off x="3545559" y="2572676"/>
            <a:ext cx="957325" cy="1176108"/>
          </a:xfrm>
          <a:prstGeom prst="rect">
            <a:avLst/>
          </a:prstGeom>
          <a:solidFill>
            <a:srgbClr val="5B9BD5"/>
          </a:solidFill>
          <a:ln>
            <a:noFill/>
          </a:ln>
          <a:effectLst>
            <a:outerShdw blurRad="101600" dir="18900000" sy="23000" kx="-1200000" algn="bl" rotWithShape="0">
              <a:prstClr val="black">
                <a:alpha val="20000"/>
              </a:prstClr>
            </a:outerShdw>
          </a:effectLst>
        </p:spPr>
        <p:txBody>
          <a:bodyPr vert="horz" wrap="square" lIns="91416" tIns="45708" rIns="91416" bIns="45708" numCol="1" anchor="t" anchorCtr="0" compatLnSpc="1"/>
          <a:lstStyle/>
          <a:p>
            <a:endParaRPr lang="zh-CN" altLang="en-US" sz="3200" dirty="0">
              <a:latin typeface="字魂59号-创粗黑" panose="00000500000000000000" pitchFamily="2" charset="-122"/>
              <a:ea typeface="字魂59号-创粗黑" panose="00000500000000000000" pitchFamily="2" charset="-122"/>
            </a:endParaRPr>
          </a:p>
        </p:txBody>
      </p:sp>
      <p:sp>
        <p:nvSpPr>
          <p:cNvPr id="31" name="文本框 48"/>
          <p:cNvSpPr txBox="1"/>
          <p:nvPr/>
        </p:nvSpPr>
        <p:spPr>
          <a:xfrm>
            <a:off x="3626931" y="2721870"/>
            <a:ext cx="1098455" cy="923305"/>
          </a:xfrm>
          <a:prstGeom prst="rect">
            <a:avLst/>
          </a:prstGeom>
          <a:noFill/>
          <a:scene3d>
            <a:camera prst="orthographicFront"/>
            <a:lightRig rig="threePt" dir="t"/>
          </a:scene3d>
          <a:sp3d>
            <a:bevelT prst="angle"/>
          </a:sp3d>
        </p:spPr>
        <p:txBody>
          <a:bodyPr wrap="square" lIns="91416" tIns="45708" rIns="91416" bIns="45708" rtlCol="0">
            <a:spAutoFit/>
            <a:sp3d prstMaterial="softEdge"/>
          </a:bodyPr>
          <a:lstStyle/>
          <a:p>
            <a:pPr lvl="0">
              <a:lnSpc>
                <a:spcPct val="100000"/>
              </a:lnSpc>
              <a:spcAft>
                <a:spcPts val="0"/>
              </a:spcAft>
              <a:buNone/>
            </a:pPr>
            <a:r>
              <a:rPr lang="en-US" dirty="0">
                <a:solidFill>
                  <a:schemeClr val="bg1"/>
                </a:solidFill>
                <a:latin typeface="Times New Roman" panose="02020603050405020304" pitchFamily="18" charset="0"/>
                <a:cs typeface="Times New Roman" panose="02020603050405020304" pitchFamily="18" charset="0"/>
              </a:rPr>
              <a:t>HĐ 1:  </a:t>
            </a:r>
            <a:r>
              <a:rPr lang="en-US" dirty="0" err="1">
                <a:solidFill>
                  <a:schemeClr val="bg1"/>
                </a:solidFill>
                <a:latin typeface="Times New Roman" panose="02020603050405020304" pitchFamily="18" charset="0"/>
                <a:cs typeface="Times New Roman" panose="02020603050405020304" pitchFamily="18" charset="0"/>
              </a:rPr>
              <a:t>Khởi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động</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32" name="文本框 49"/>
          <p:cNvSpPr txBox="1"/>
          <p:nvPr/>
        </p:nvSpPr>
        <p:spPr>
          <a:xfrm>
            <a:off x="4807835" y="2332039"/>
            <a:ext cx="1098455" cy="1508081"/>
          </a:xfrm>
          <a:prstGeom prst="rect">
            <a:avLst/>
          </a:prstGeom>
          <a:noFill/>
          <a:scene3d>
            <a:camera prst="orthographicFront"/>
            <a:lightRig rig="threePt" dir="t"/>
          </a:scene3d>
          <a:sp3d>
            <a:bevelT prst="angle"/>
          </a:sp3d>
        </p:spPr>
        <p:txBody>
          <a:bodyPr wrap="square" lIns="91416" tIns="45708" rIns="91416" bIns="45708" rtlCol="0">
            <a:spAutoFit/>
            <a:sp3d prstMaterial="softEdge"/>
          </a:bodyPr>
          <a:lstStyle/>
          <a:p>
            <a:pPr algn="ctr"/>
            <a:r>
              <a:rPr lang="en-US" dirty="0">
                <a:solidFill>
                  <a:schemeClr val="bg1"/>
                </a:solidFill>
                <a:latin typeface="Times New Roman" panose="02020603050405020304" pitchFamily="18" charset="0"/>
                <a:cs typeface="Times New Roman" panose="02020603050405020304" pitchFamily="18" charset="0"/>
              </a:rPr>
              <a:t>HĐ 2: </a:t>
            </a:r>
            <a:r>
              <a:rPr lang="en-US" dirty="0" err="1">
                <a:solidFill>
                  <a:schemeClr val="bg1"/>
                </a:solidFill>
                <a:latin typeface="Times New Roman" panose="02020603050405020304" pitchFamily="18" charset="0"/>
                <a:cs typeface="Times New Roman" panose="02020603050405020304" pitchFamily="18" charset="0"/>
              </a:rPr>
              <a:t>Khám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phá</a:t>
            </a:r>
            <a:r>
              <a:rPr lang="en-US" dirty="0">
                <a:solidFill>
                  <a:schemeClr val="bg1"/>
                </a:solidFill>
                <a:latin typeface="Times New Roman" panose="02020603050405020304" pitchFamily="18" charset="0"/>
                <a:cs typeface="Times New Roman" panose="02020603050405020304" pitchFamily="18" charset="0"/>
              </a:rPr>
              <a:t> tri </a:t>
            </a:r>
            <a:r>
              <a:rPr lang="en-US" dirty="0" err="1">
                <a:solidFill>
                  <a:schemeClr val="bg1"/>
                </a:solidFill>
                <a:latin typeface="Times New Roman" panose="02020603050405020304" pitchFamily="18" charset="0"/>
                <a:cs typeface="Times New Roman" panose="02020603050405020304" pitchFamily="18" charset="0"/>
              </a:rPr>
              <a:t>thức</a:t>
            </a:r>
            <a:endParaRPr lang="en-US" dirty="0">
              <a:solidFill>
                <a:schemeClr val="bg1"/>
              </a:solidFill>
              <a:latin typeface="Times New Roman" panose="02020603050405020304" pitchFamily="18" charset="0"/>
              <a:cs typeface="Times New Roman" panose="02020603050405020304" pitchFamily="18" charset="0"/>
            </a:endParaRPr>
          </a:p>
          <a:p>
            <a:pPr algn="ctr"/>
            <a:endParaRPr lang="zh-CN" altLang="en-US" sz="2000" dirty="0">
              <a:solidFill>
                <a:schemeClr val="bg1"/>
              </a:solidFill>
              <a:latin typeface="字魂59号-创粗黑" panose="00000500000000000000" pitchFamily="2" charset="-122"/>
              <a:ea typeface="字魂59号-创粗黑" panose="00000500000000000000" pitchFamily="2" charset="-122"/>
            </a:endParaRPr>
          </a:p>
        </p:txBody>
      </p:sp>
      <p:sp>
        <p:nvSpPr>
          <p:cNvPr id="33" name="文本框 50"/>
          <p:cNvSpPr txBox="1"/>
          <p:nvPr/>
        </p:nvSpPr>
        <p:spPr>
          <a:xfrm>
            <a:off x="6240835" y="2139278"/>
            <a:ext cx="1003962" cy="1015638"/>
          </a:xfrm>
          <a:prstGeom prst="rect">
            <a:avLst/>
          </a:prstGeom>
          <a:noFill/>
          <a:scene3d>
            <a:camera prst="orthographicFront"/>
            <a:lightRig rig="threePt" dir="t"/>
          </a:scene3d>
          <a:sp3d>
            <a:bevelT prst="angle"/>
          </a:sp3d>
        </p:spPr>
        <p:txBody>
          <a:bodyPr wrap="square" lIns="91416" tIns="45708" rIns="91416" bIns="45708" rtlCol="0">
            <a:spAutoFit/>
            <a:sp3d prstMaterial="softEdge"/>
          </a:bodyPr>
          <a:lstStyle/>
          <a:p>
            <a:pPr lvl="0">
              <a:buNone/>
            </a:pPr>
            <a:r>
              <a:rPr lang="en-US" sz="2000" dirty="0">
                <a:solidFill>
                  <a:schemeClr val="bg1"/>
                </a:solidFill>
                <a:latin typeface="Times New Roman" panose="02020603050405020304" pitchFamily="18" charset="0"/>
                <a:cs typeface="Times New Roman" panose="02020603050405020304" pitchFamily="18" charset="0"/>
              </a:rPr>
              <a:t>HĐ 3: </a:t>
            </a:r>
            <a:r>
              <a:rPr lang="en-US" sz="2000" dirty="0" err="1">
                <a:solidFill>
                  <a:schemeClr val="bg1"/>
                </a:solidFill>
                <a:latin typeface="Times New Roman" panose="02020603050405020304" pitchFamily="18" charset="0"/>
                <a:cs typeface="Times New Roman" panose="02020603050405020304" pitchFamily="18" charset="0"/>
              </a:rPr>
              <a:t>Luyện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tập</a:t>
            </a:r>
            <a:endParaRPr lang="en-US" sz="2000" dirty="0">
              <a:solidFill>
                <a:schemeClr val="bg1"/>
              </a:solidFill>
              <a:latin typeface="Times New Roman" panose="02020603050405020304" pitchFamily="18" charset="0"/>
              <a:cs typeface="Times New Roman" panose="02020603050405020304" pitchFamily="18" charset="0"/>
            </a:endParaRPr>
          </a:p>
        </p:txBody>
      </p:sp>
      <p:grpSp>
        <p:nvGrpSpPr>
          <p:cNvPr id="35" name="Group 4"/>
          <p:cNvGrpSpPr>
            <a:grpSpLocks noChangeAspect="1"/>
          </p:cNvGrpSpPr>
          <p:nvPr/>
        </p:nvGrpSpPr>
        <p:grpSpPr bwMode="auto">
          <a:xfrm flipH="1">
            <a:off x="4997809" y="1705749"/>
            <a:ext cx="548472" cy="486768"/>
            <a:chOff x="330" y="1320"/>
            <a:chExt cx="560" cy="497"/>
          </a:xfrm>
        </p:grpSpPr>
        <p:sp>
          <p:nvSpPr>
            <p:cNvPr id="36" name="Oval 7"/>
            <p:cNvSpPr>
              <a:spLocks noChangeArrowheads="1"/>
            </p:cNvSpPr>
            <p:nvPr/>
          </p:nvSpPr>
          <p:spPr bwMode="auto">
            <a:xfrm>
              <a:off x="413" y="1320"/>
              <a:ext cx="116" cy="116"/>
            </a:xfrm>
            <a:prstGeom prst="ellipse">
              <a:avLst/>
            </a:prstGeom>
            <a:solidFill>
              <a:srgbClr val="545456"/>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dirty="0">
                <a:latin typeface="字魂59号-创粗黑" panose="00000500000000000000" pitchFamily="2" charset="-122"/>
                <a:ea typeface="字魂59号-创粗黑" panose="00000500000000000000" pitchFamily="2" charset="-122"/>
              </a:endParaRPr>
            </a:p>
          </p:txBody>
        </p:sp>
        <p:sp>
          <p:nvSpPr>
            <p:cNvPr id="37" name="Freeform 8"/>
            <p:cNvSpPr/>
            <p:nvPr/>
          </p:nvSpPr>
          <p:spPr bwMode="auto">
            <a:xfrm>
              <a:off x="402" y="1420"/>
              <a:ext cx="212" cy="397"/>
            </a:xfrm>
            <a:custGeom>
              <a:avLst/>
              <a:gdLst>
                <a:gd name="T0" fmla="*/ 138 w 140"/>
                <a:gd name="T1" fmla="*/ 112 h 262"/>
                <a:gd name="T2" fmla="*/ 113 w 140"/>
                <a:gd name="T3" fmla="*/ 16 h 262"/>
                <a:gd name="T4" fmla="*/ 78 w 140"/>
                <a:gd name="T5" fmla="*/ 3 h 262"/>
                <a:gd name="T6" fmla="*/ 61 w 140"/>
                <a:gd name="T7" fmla="*/ 15 h 262"/>
                <a:gd name="T8" fmla="*/ 16 w 140"/>
                <a:gd name="T9" fmla="*/ 59 h 262"/>
                <a:gd name="T10" fmla="*/ 16 w 140"/>
                <a:gd name="T11" fmla="*/ 79 h 262"/>
                <a:gd name="T12" fmla="*/ 26 w 140"/>
                <a:gd name="T13" fmla="*/ 84 h 262"/>
                <a:gd name="T14" fmla="*/ 36 w 140"/>
                <a:gd name="T15" fmla="*/ 80 h 262"/>
                <a:gd name="T16" fmla="*/ 68 w 140"/>
                <a:gd name="T17" fmla="*/ 50 h 262"/>
                <a:gd name="T18" fmla="*/ 83 w 140"/>
                <a:gd name="T19" fmla="*/ 107 h 262"/>
                <a:gd name="T20" fmla="*/ 12 w 140"/>
                <a:gd name="T21" fmla="*/ 141 h 262"/>
                <a:gd name="T22" fmla="*/ 3 w 140"/>
                <a:gd name="T23" fmla="*/ 163 h 262"/>
                <a:gd name="T24" fmla="*/ 3 w 140"/>
                <a:gd name="T25" fmla="*/ 164 h 262"/>
                <a:gd name="T26" fmla="*/ 25 w 140"/>
                <a:gd name="T27" fmla="*/ 250 h 262"/>
                <a:gd name="T28" fmla="*/ 36 w 140"/>
                <a:gd name="T29" fmla="*/ 260 h 262"/>
                <a:gd name="T30" fmla="*/ 58 w 140"/>
                <a:gd name="T31" fmla="*/ 244 h 262"/>
                <a:gd name="T32" fmla="*/ 53 w 140"/>
                <a:gd name="T33" fmla="*/ 216 h 262"/>
                <a:gd name="T34" fmla="*/ 41 w 140"/>
                <a:gd name="T35" fmla="*/ 167 h 262"/>
                <a:gd name="T36" fmla="*/ 92 w 140"/>
                <a:gd name="T37" fmla="*/ 148 h 262"/>
                <a:gd name="T38" fmla="*/ 129 w 140"/>
                <a:gd name="T39" fmla="*/ 132 h 262"/>
                <a:gd name="T40" fmla="*/ 138 w 140"/>
                <a:gd name="T41" fmla="*/ 11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0" h="262">
                  <a:moveTo>
                    <a:pt x="138" y="112"/>
                  </a:moveTo>
                  <a:cubicBezTo>
                    <a:pt x="113" y="16"/>
                    <a:pt x="113" y="16"/>
                    <a:pt x="113" y="16"/>
                  </a:cubicBezTo>
                  <a:cubicBezTo>
                    <a:pt x="110" y="5"/>
                    <a:pt x="90" y="0"/>
                    <a:pt x="78" y="3"/>
                  </a:cubicBezTo>
                  <a:cubicBezTo>
                    <a:pt x="72" y="5"/>
                    <a:pt x="67" y="9"/>
                    <a:pt x="61" y="15"/>
                  </a:cubicBezTo>
                  <a:cubicBezTo>
                    <a:pt x="16" y="59"/>
                    <a:pt x="16" y="59"/>
                    <a:pt x="16" y="59"/>
                  </a:cubicBezTo>
                  <a:cubicBezTo>
                    <a:pt x="10" y="65"/>
                    <a:pt x="10" y="74"/>
                    <a:pt x="16" y="79"/>
                  </a:cubicBezTo>
                  <a:cubicBezTo>
                    <a:pt x="18" y="82"/>
                    <a:pt x="22" y="84"/>
                    <a:pt x="26" y="84"/>
                  </a:cubicBezTo>
                  <a:cubicBezTo>
                    <a:pt x="30" y="84"/>
                    <a:pt x="33" y="83"/>
                    <a:pt x="36" y="80"/>
                  </a:cubicBezTo>
                  <a:cubicBezTo>
                    <a:pt x="68" y="50"/>
                    <a:pt x="68" y="50"/>
                    <a:pt x="68" y="50"/>
                  </a:cubicBezTo>
                  <a:cubicBezTo>
                    <a:pt x="83" y="107"/>
                    <a:pt x="83" y="107"/>
                    <a:pt x="83" y="107"/>
                  </a:cubicBezTo>
                  <a:cubicBezTo>
                    <a:pt x="12" y="141"/>
                    <a:pt x="12" y="141"/>
                    <a:pt x="12" y="141"/>
                  </a:cubicBezTo>
                  <a:cubicBezTo>
                    <a:pt x="4" y="145"/>
                    <a:pt x="0" y="155"/>
                    <a:pt x="3" y="163"/>
                  </a:cubicBezTo>
                  <a:cubicBezTo>
                    <a:pt x="3" y="163"/>
                    <a:pt x="3" y="164"/>
                    <a:pt x="3" y="164"/>
                  </a:cubicBezTo>
                  <a:cubicBezTo>
                    <a:pt x="25" y="250"/>
                    <a:pt x="25" y="250"/>
                    <a:pt x="25" y="250"/>
                  </a:cubicBezTo>
                  <a:cubicBezTo>
                    <a:pt x="26" y="254"/>
                    <a:pt x="30" y="259"/>
                    <a:pt x="36" y="260"/>
                  </a:cubicBezTo>
                  <a:cubicBezTo>
                    <a:pt x="48" y="262"/>
                    <a:pt x="55" y="259"/>
                    <a:pt x="58" y="244"/>
                  </a:cubicBezTo>
                  <a:cubicBezTo>
                    <a:pt x="59" y="235"/>
                    <a:pt x="53" y="216"/>
                    <a:pt x="53" y="216"/>
                  </a:cubicBezTo>
                  <a:cubicBezTo>
                    <a:pt x="41" y="167"/>
                    <a:pt x="41" y="167"/>
                    <a:pt x="41" y="167"/>
                  </a:cubicBezTo>
                  <a:cubicBezTo>
                    <a:pt x="41" y="167"/>
                    <a:pt x="83" y="151"/>
                    <a:pt x="92" y="148"/>
                  </a:cubicBezTo>
                  <a:cubicBezTo>
                    <a:pt x="100" y="145"/>
                    <a:pt x="121" y="137"/>
                    <a:pt x="129" y="132"/>
                  </a:cubicBezTo>
                  <a:cubicBezTo>
                    <a:pt x="135" y="127"/>
                    <a:pt x="140" y="120"/>
                    <a:pt x="138" y="112"/>
                  </a:cubicBezTo>
                  <a:close/>
                </a:path>
              </a:pathLst>
            </a:custGeom>
            <a:solidFill>
              <a:srgbClr val="545456"/>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dirty="0">
                <a:latin typeface="字魂59号-创粗黑" panose="00000500000000000000" pitchFamily="2" charset="-122"/>
                <a:ea typeface="字魂59号-创粗黑" panose="00000500000000000000" pitchFamily="2" charset="-122"/>
              </a:endParaRPr>
            </a:p>
          </p:txBody>
        </p:sp>
        <p:sp>
          <p:nvSpPr>
            <p:cNvPr id="38" name="Freeform 9"/>
            <p:cNvSpPr/>
            <p:nvPr/>
          </p:nvSpPr>
          <p:spPr bwMode="auto">
            <a:xfrm>
              <a:off x="330" y="1456"/>
              <a:ext cx="134" cy="94"/>
            </a:xfrm>
            <a:custGeom>
              <a:avLst/>
              <a:gdLst>
                <a:gd name="T0" fmla="*/ 8 w 89"/>
                <a:gd name="T1" fmla="*/ 27 h 62"/>
                <a:gd name="T2" fmla="*/ 4 w 89"/>
                <a:gd name="T3" fmla="*/ 8 h 62"/>
                <a:gd name="T4" fmla="*/ 4 w 89"/>
                <a:gd name="T5" fmla="*/ 8 h 62"/>
                <a:gd name="T6" fmla="*/ 23 w 89"/>
                <a:gd name="T7" fmla="*/ 4 h 62"/>
                <a:gd name="T8" fmla="*/ 81 w 89"/>
                <a:gd name="T9" fmla="*/ 35 h 62"/>
                <a:gd name="T10" fmla="*/ 85 w 89"/>
                <a:gd name="T11" fmla="*/ 54 h 62"/>
                <a:gd name="T12" fmla="*/ 85 w 89"/>
                <a:gd name="T13" fmla="*/ 54 h 62"/>
                <a:gd name="T14" fmla="*/ 66 w 89"/>
                <a:gd name="T15" fmla="*/ 58 h 62"/>
                <a:gd name="T16" fmla="*/ 8 w 89"/>
                <a:gd name="T17" fmla="*/ 2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62">
                  <a:moveTo>
                    <a:pt x="8" y="27"/>
                  </a:moveTo>
                  <a:cubicBezTo>
                    <a:pt x="2" y="23"/>
                    <a:pt x="0" y="14"/>
                    <a:pt x="4" y="8"/>
                  </a:cubicBezTo>
                  <a:cubicBezTo>
                    <a:pt x="4" y="8"/>
                    <a:pt x="4" y="8"/>
                    <a:pt x="4" y="8"/>
                  </a:cubicBezTo>
                  <a:cubicBezTo>
                    <a:pt x="8" y="2"/>
                    <a:pt x="17" y="0"/>
                    <a:pt x="23" y="4"/>
                  </a:cubicBezTo>
                  <a:cubicBezTo>
                    <a:pt x="81" y="35"/>
                    <a:pt x="81" y="35"/>
                    <a:pt x="81" y="35"/>
                  </a:cubicBezTo>
                  <a:cubicBezTo>
                    <a:pt x="87" y="39"/>
                    <a:pt x="89" y="48"/>
                    <a:pt x="85" y="54"/>
                  </a:cubicBezTo>
                  <a:cubicBezTo>
                    <a:pt x="85" y="54"/>
                    <a:pt x="85" y="54"/>
                    <a:pt x="85" y="54"/>
                  </a:cubicBezTo>
                  <a:cubicBezTo>
                    <a:pt x="81" y="60"/>
                    <a:pt x="72" y="62"/>
                    <a:pt x="66" y="58"/>
                  </a:cubicBezTo>
                  <a:lnTo>
                    <a:pt x="8" y="27"/>
                  </a:lnTo>
                  <a:close/>
                </a:path>
              </a:pathLst>
            </a:custGeom>
            <a:solidFill>
              <a:srgbClr val="545456"/>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dirty="0">
                <a:latin typeface="字魂59号-创粗黑" panose="00000500000000000000" pitchFamily="2" charset="-122"/>
                <a:ea typeface="字魂59号-创粗黑" panose="00000500000000000000" pitchFamily="2" charset="-122"/>
              </a:endParaRPr>
            </a:p>
          </p:txBody>
        </p:sp>
        <p:sp>
          <p:nvSpPr>
            <p:cNvPr id="39" name="Freeform 10"/>
            <p:cNvSpPr/>
            <p:nvPr/>
          </p:nvSpPr>
          <p:spPr bwMode="auto">
            <a:xfrm>
              <a:off x="512" y="1421"/>
              <a:ext cx="217" cy="96"/>
            </a:xfrm>
            <a:custGeom>
              <a:avLst/>
              <a:gdLst>
                <a:gd name="T0" fmla="*/ 11 w 143"/>
                <a:gd name="T1" fmla="*/ 28 h 63"/>
                <a:gd name="T2" fmla="*/ 3 w 143"/>
                <a:gd name="T3" fmla="*/ 10 h 63"/>
                <a:gd name="T4" fmla="*/ 3 w 143"/>
                <a:gd name="T5" fmla="*/ 10 h 63"/>
                <a:gd name="T6" fmla="*/ 21 w 143"/>
                <a:gd name="T7" fmla="*/ 3 h 63"/>
                <a:gd name="T8" fmla="*/ 132 w 143"/>
                <a:gd name="T9" fmla="*/ 34 h 63"/>
                <a:gd name="T10" fmla="*/ 140 w 143"/>
                <a:gd name="T11" fmla="*/ 52 h 63"/>
                <a:gd name="T12" fmla="*/ 140 w 143"/>
                <a:gd name="T13" fmla="*/ 52 h 63"/>
                <a:gd name="T14" fmla="*/ 122 w 143"/>
                <a:gd name="T15" fmla="*/ 60 h 63"/>
                <a:gd name="T16" fmla="*/ 11 w 143"/>
                <a:gd name="T17" fmla="*/ 2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63">
                  <a:moveTo>
                    <a:pt x="11" y="28"/>
                  </a:moveTo>
                  <a:cubicBezTo>
                    <a:pt x="4" y="25"/>
                    <a:pt x="0" y="17"/>
                    <a:pt x="3" y="10"/>
                  </a:cubicBezTo>
                  <a:cubicBezTo>
                    <a:pt x="3" y="10"/>
                    <a:pt x="3" y="10"/>
                    <a:pt x="3" y="10"/>
                  </a:cubicBezTo>
                  <a:cubicBezTo>
                    <a:pt x="6" y="3"/>
                    <a:pt x="14" y="0"/>
                    <a:pt x="21" y="3"/>
                  </a:cubicBezTo>
                  <a:cubicBezTo>
                    <a:pt x="132" y="34"/>
                    <a:pt x="132" y="34"/>
                    <a:pt x="132" y="34"/>
                  </a:cubicBezTo>
                  <a:cubicBezTo>
                    <a:pt x="139" y="37"/>
                    <a:pt x="143" y="45"/>
                    <a:pt x="140" y="52"/>
                  </a:cubicBezTo>
                  <a:cubicBezTo>
                    <a:pt x="140" y="52"/>
                    <a:pt x="140" y="52"/>
                    <a:pt x="140" y="52"/>
                  </a:cubicBezTo>
                  <a:cubicBezTo>
                    <a:pt x="137" y="59"/>
                    <a:pt x="129" y="63"/>
                    <a:pt x="122" y="60"/>
                  </a:cubicBezTo>
                  <a:lnTo>
                    <a:pt x="11" y="28"/>
                  </a:lnTo>
                  <a:close/>
                </a:path>
              </a:pathLst>
            </a:custGeom>
            <a:solidFill>
              <a:srgbClr val="545456"/>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dirty="0">
                <a:latin typeface="字魂59号-创粗黑" panose="00000500000000000000" pitchFamily="2" charset="-122"/>
                <a:ea typeface="字魂59号-创粗黑" panose="00000500000000000000" pitchFamily="2" charset="-122"/>
              </a:endParaRPr>
            </a:p>
          </p:txBody>
        </p:sp>
        <p:sp>
          <p:nvSpPr>
            <p:cNvPr id="40" name="Freeform 11"/>
            <p:cNvSpPr/>
            <p:nvPr/>
          </p:nvSpPr>
          <p:spPr bwMode="auto">
            <a:xfrm>
              <a:off x="541" y="1556"/>
              <a:ext cx="153" cy="181"/>
            </a:xfrm>
            <a:custGeom>
              <a:avLst/>
              <a:gdLst>
                <a:gd name="T0" fmla="*/ 95 w 101"/>
                <a:gd name="T1" fmla="*/ 85 h 119"/>
                <a:gd name="T2" fmla="*/ 92 w 101"/>
                <a:gd name="T3" fmla="*/ 112 h 119"/>
                <a:gd name="T4" fmla="*/ 92 w 101"/>
                <a:gd name="T5" fmla="*/ 112 h 119"/>
                <a:gd name="T6" fmla="*/ 65 w 101"/>
                <a:gd name="T7" fmla="*/ 109 h 119"/>
                <a:gd name="T8" fmla="*/ 7 w 101"/>
                <a:gd name="T9" fmla="*/ 33 h 119"/>
                <a:gd name="T10" fmla="*/ 10 w 101"/>
                <a:gd name="T11" fmla="*/ 6 h 119"/>
                <a:gd name="T12" fmla="*/ 10 w 101"/>
                <a:gd name="T13" fmla="*/ 6 h 119"/>
                <a:gd name="T14" fmla="*/ 37 w 101"/>
                <a:gd name="T15" fmla="*/ 10 h 119"/>
                <a:gd name="T16" fmla="*/ 95 w 101"/>
                <a:gd name="T17" fmla="*/ 8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119">
                  <a:moveTo>
                    <a:pt x="95" y="85"/>
                  </a:moveTo>
                  <a:cubicBezTo>
                    <a:pt x="101" y="94"/>
                    <a:pt x="100" y="106"/>
                    <a:pt x="92" y="112"/>
                  </a:cubicBezTo>
                  <a:cubicBezTo>
                    <a:pt x="92" y="112"/>
                    <a:pt x="92" y="112"/>
                    <a:pt x="92" y="112"/>
                  </a:cubicBezTo>
                  <a:cubicBezTo>
                    <a:pt x="83" y="119"/>
                    <a:pt x="71" y="117"/>
                    <a:pt x="65" y="109"/>
                  </a:cubicBezTo>
                  <a:cubicBezTo>
                    <a:pt x="7" y="33"/>
                    <a:pt x="7" y="33"/>
                    <a:pt x="7" y="33"/>
                  </a:cubicBezTo>
                  <a:cubicBezTo>
                    <a:pt x="0" y="25"/>
                    <a:pt x="2" y="13"/>
                    <a:pt x="10" y="6"/>
                  </a:cubicBezTo>
                  <a:cubicBezTo>
                    <a:pt x="10" y="6"/>
                    <a:pt x="10" y="6"/>
                    <a:pt x="10" y="6"/>
                  </a:cubicBezTo>
                  <a:cubicBezTo>
                    <a:pt x="19" y="0"/>
                    <a:pt x="30" y="1"/>
                    <a:pt x="37" y="10"/>
                  </a:cubicBezTo>
                  <a:lnTo>
                    <a:pt x="95" y="85"/>
                  </a:lnTo>
                  <a:close/>
                </a:path>
              </a:pathLst>
            </a:custGeom>
            <a:solidFill>
              <a:srgbClr val="545456"/>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dirty="0">
                <a:latin typeface="字魂59号-创粗黑" panose="00000500000000000000" pitchFamily="2" charset="-122"/>
                <a:ea typeface="字魂59号-创粗黑" panose="00000500000000000000" pitchFamily="2" charset="-122"/>
              </a:endParaRPr>
            </a:p>
          </p:txBody>
        </p:sp>
        <p:sp>
          <p:nvSpPr>
            <p:cNvPr id="41" name="Freeform 12"/>
            <p:cNvSpPr/>
            <p:nvPr/>
          </p:nvSpPr>
          <p:spPr bwMode="auto">
            <a:xfrm>
              <a:off x="635" y="1682"/>
              <a:ext cx="172" cy="68"/>
            </a:xfrm>
            <a:custGeom>
              <a:avLst/>
              <a:gdLst>
                <a:gd name="T0" fmla="*/ 99 w 114"/>
                <a:gd name="T1" fmla="*/ 12 h 45"/>
                <a:gd name="T2" fmla="*/ 113 w 114"/>
                <a:gd name="T3" fmla="*/ 30 h 45"/>
                <a:gd name="T4" fmla="*/ 113 w 114"/>
                <a:gd name="T5" fmla="*/ 30 h 45"/>
                <a:gd name="T6" fmla="*/ 95 w 114"/>
                <a:gd name="T7" fmla="*/ 44 h 45"/>
                <a:gd name="T8" fmla="*/ 15 w 114"/>
                <a:gd name="T9" fmla="*/ 33 h 45"/>
                <a:gd name="T10" fmla="*/ 2 w 114"/>
                <a:gd name="T11" fmla="*/ 15 h 45"/>
                <a:gd name="T12" fmla="*/ 2 w 114"/>
                <a:gd name="T13" fmla="*/ 15 h 45"/>
                <a:gd name="T14" fmla="*/ 20 w 114"/>
                <a:gd name="T15" fmla="*/ 1 h 45"/>
                <a:gd name="T16" fmla="*/ 99 w 114"/>
                <a:gd name="T17" fmla="*/ 1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 h="45">
                  <a:moveTo>
                    <a:pt x="99" y="12"/>
                  </a:moveTo>
                  <a:cubicBezTo>
                    <a:pt x="108" y="13"/>
                    <a:pt x="114" y="21"/>
                    <a:pt x="113" y="30"/>
                  </a:cubicBezTo>
                  <a:cubicBezTo>
                    <a:pt x="113" y="30"/>
                    <a:pt x="113" y="30"/>
                    <a:pt x="113" y="30"/>
                  </a:cubicBezTo>
                  <a:cubicBezTo>
                    <a:pt x="112" y="39"/>
                    <a:pt x="104" y="45"/>
                    <a:pt x="95" y="44"/>
                  </a:cubicBezTo>
                  <a:cubicBezTo>
                    <a:pt x="15" y="33"/>
                    <a:pt x="15" y="33"/>
                    <a:pt x="15" y="33"/>
                  </a:cubicBezTo>
                  <a:cubicBezTo>
                    <a:pt x="7" y="32"/>
                    <a:pt x="0" y="24"/>
                    <a:pt x="2" y="15"/>
                  </a:cubicBezTo>
                  <a:cubicBezTo>
                    <a:pt x="2" y="15"/>
                    <a:pt x="2" y="15"/>
                    <a:pt x="2" y="15"/>
                  </a:cubicBezTo>
                  <a:cubicBezTo>
                    <a:pt x="3" y="6"/>
                    <a:pt x="11" y="0"/>
                    <a:pt x="20" y="1"/>
                  </a:cubicBezTo>
                  <a:lnTo>
                    <a:pt x="99" y="12"/>
                  </a:lnTo>
                  <a:close/>
                </a:path>
              </a:pathLst>
            </a:custGeom>
            <a:solidFill>
              <a:srgbClr val="545456"/>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dirty="0">
                <a:latin typeface="字魂59号-创粗黑" panose="00000500000000000000" pitchFamily="2" charset="-122"/>
                <a:ea typeface="字魂59号-创粗黑" panose="00000500000000000000" pitchFamily="2" charset="-122"/>
              </a:endParaRPr>
            </a:p>
          </p:txBody>
        </p:sp>
        <p:sp>
          <p:nvSpPr>
            <p:cNvPr id="42" name="Freeform 13"/>
            <p:cNvSpPr>
              <a:spLocks noEditPoints="1"/>
            </p:cNvSpPr>
            <p:nvPr/>
          </p:nvSpPr>
          <p:spPr bwMode="auto">
            <a:xfrm>
              <a:off x="685" y="1452"/>
              <a:ext cx="205" cy="216"/>
            </a:xfrm>
            <a:custGeom>
              <a:avLst/>
              <a:gdLst>
                <a:gd name="T0" fmla="*/ 133 w 136"/>
                <a:gd name="T1" fmla="*/ 55 h 143"/>
                <a:gd name="T2" fmla="*/ 132 w 136"/>
                <a:gd name="T3" fmla="*/ 45 h 143"/>
                <a:gd name="T4" fmla="*/ 78 w 136"/>
                <a:gd name="T5" fmla="*/ 3 h 143"/>
                <a:gd name="T6" fmla="*/ 69 w 136"/>
                <a:gd name="T7" fmla="*/ 4 h 143"/>
                <a:gd name="T8" fmla="*/ 47 w 136"/>
                <a:gd name="T9" fmla="*/ 31 h 143"/>
                <a:gd name="T10" fmla="*/ 37 w 136"/>
                <a:gd name="T11" fmla="*/ 23 h 143"/>
                <a:gd name="T12" fmla="*/ 15 w 136"/>
                <a:gd name="T13" fmla="*/ 26 h 143"/>
                <a:gd name="T14" fmla="*/ 11 w 136"/>
                <a:gd name="T15" fmla="*/ 31 h 143"/>
                <a:gd name="T16" fmla="*/ 13 w 136"/>
                <a:gd name="T17" fmla="*/ 53 h 143"/>
                <a:gd name="T18" fmla="*/ 24 w 136"/>
                <a:gd name="T19" fmla="*/ 61 h 143"/>
                <a:gd name="T20" fmla="*/ 2 w 136"/>
                <a:gd name="T21" fmla="*/ 89 h 143"/>
                <a:gd name="T22" fmla="*/ 3 w 136"/>
                <a:gd name="T23" fmla="*/ 98 h 143"/>
                <a:gd name="T24" fmla="*/ 58 w 136"/>
                <a:gd name="T25" fmla="*/ 140 h 143"/>
                <a:gd name="T26" fmla="*/ 67 w 136"/>
                <a:gd name="T27" fmla="*/ 139 h 143"/>
                <a:gd name="T28" fmla="*/ 133 w 136"/>
                <a:gd name="T29" fmla="*/ 55 h 143"/>
                <a:gd name="T30" fmla="*/ 19 w 136"/>
                <a:gd name="T31" fmla="*/ 46 h 143"/>
                <a:gd name="T32" fmla="*/ 18 w 136"/>
                <a:gd name="T33" fmla="*/ 36 h 143"/>
                <a:gd name="T34" fmla="*/ 22 w 136"/>
                <a:gd name="T35" fmla="*/ 32 h 143"/>
                <a:gd name="T36" fmla="*/ 32 w 136"/>
                <a:gd name="T37" fmla="*/ 31 h 143"/>
                <a:gd name="T38" fmla="*/ 41 w 136"/>
                <a:gd name="T39" fmla="*/ 39 h 143"/>
                <a:gd name="T40" fmla="*/ 29 w 136"/>
                <a:gd name="T41" fmla="*/ 54 h 143"/>
                <a:gd name="T42" fmla="*/ 19 w 136"/>
                <a:gd name="T43" fmla="*/ 4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 h="143">
                  <a:moveTo>
                    <a:pt x="133" y="55"/>
                  </a:moveTo>
                  <a:cubicBezTo>
                    <a:pt x="136" y="52"/>
                    <a:pt x="135" y="48"/>
                    <a:pt x="132" y="45"/>
                  </a:cubicBezTo>
                  <a:cubicBezTo>
                    <a:pt x="78" y="3"/>
                    <a:pt x="78" y="3"/>
                    <a:pt x="78" y="3"/>
                  </a:cubicBezTo>
                  <a:cubicBezTo>
                    <a:pt x="75" y="0"/>
                    <a:pt x="71" y="1"/>
                    <a:pt x="69" y="4"/>
                  </a:cubicBezTo>
                  <a:cubicBezTo>
                    <a:pt x="47" y="31"/>
                    <a:pt x="47" y="31"/>
                    <a:pt x="47" y="31"/>
                  </a:cubicBezTo>
                  <a:cubicBezTo>
                    <a:pt x="37" y="23"/>
                    <a:pt x="37" y="23"/>
                    <a:pt x="37" y="23"/>
                  </a:cubicBezTo>
                  <a:cubicBezTo>
                    <a:pt x="30" y="18"/>
                    <a:pt x="20" y="19"/>
                    <a:pt x="15" y="26"/>
                  </a:cubicBezTo>
                  <a:cubicBezTo>
                    <a:pt x="11" y="31"/>
                    <a:pt x="11" y="31"/>
                    <a:pt x="11" y="31"/>
                  </a:cubicBezTo>
                  <a:cubicBezTo>
                    <a:pt x="5" y="38"/>
                    <a:pt x="7" y="48"/>
                    <a:pt x="13" y="53"/>
                  </a:cubicBezTo>
                  <a:cubicBezTo>
                    <a:pt x="24" y="61"/>
                    <a:pt x="24" y="61"/>
                    <a:pt x="24" y="61"/>
                  </a:cubicBezTo>
                  <a:cubicBezTo>
                    <a:pt x="2" y="89"/>
                    <a:pt x="2" y="89"/>
                    <a:pt x="2" y="89"/>
                  </a:cubicBezTo>
                  <a:cubicBezTo>
                    <a:pt x="0" y="91"/>
                    <a:pt x="1" y="96"/>
                    <a:pt x="3" y="98"/>
                  </a:cubicBezTo>
                  <a:cubicBezTo>
                    <a:pt x="58" y="140"/>
                    <a:pt x="58" y="140"/>
                    <a:pt x="58" y="140"/>
                  </a:cubicBezTo>
                  <a:cubicBezTo>
                    <a:pt x="60" y="143"/>
                    <a:pt x="65" y="142"/>
                    <a:pt x="67" y="139"/>
                  </a:cubicBezTo>
                  <a:lnTo>
                    <a:pt x="133" y="55"/>
                  </a:lnTo>
                  <a:close/>
                  <a:moveTo>
                    <a:pt x="19" y="46"/>
                  </a:moveTo>
                  <a:cubicBezTo>
                    <a:pt x="16" y="44"/>
                    <a:pt x="16" y="39"/>
                    <a:pt x="18" y="36"/>
                  </a:cubicBezTo>
                  <a:cubicBezTo>
                    <a:pt x="22" y="32"/>
                    <a:pt x="22" y="32"/>
                    <a:pt x="22" y="32"/>
                  </a:cubicBezTo>
                  <a:cubicBezTo>
                    <a:pt x="24" y="29"/>
                    <a:pt x="29" y="28"/>
                    <a:pt x="32" y="31"/>
                  </a:cubicBezTo>
                  <a:cubicBezTo>
                    <a:pt x="41" y="39"/>
                    <a:pt x="41" y="39"/>
                    <a:pt x="41" y="39"/>
                  </a:cubicBezTo>
                  <a:cubicBezTo>
                    <a:pt x="29" y="54"/>
                    <a:pt x="29" y="54"/>
                    <a:pt x="29" y="54"/>
                  </a:cubicBezTo>
                  <a:lnTo>
                    <a:pt x="19" y="46"/>
                  </a:lnTo>
                  <a:close/>
                </a:path>
              </a:pathLst>
            </a:custGeom>
            <a:solidFill>
              <a:srgbClr val="545456"/>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dirty="0">
                <a:latin typeface="字魂59号-创粗黑" panose="00000500000000000000" pitchFamily="2" charset="-122"/>
                <a:ea typeface="字魂59号-创粗黑" panose="00000500000000000000" pitchFamily="2" charset="-122"/>
              </a:endParaRPr>
            </a:p>
          </p:txBody>
        </p:sp>
        <p:sp>
          <p:nvSpPr>
            <p:cNvPr id="43" name="Freeform 15"/>
            <p:cNvSpPr/>
            <p:nvPr/>
          </p:nvSpPr>
          <p:spPr bwMode="auto">
            <a:xfrm>
              <a:off x="522" y="1377"/>
              <a:ext cx="179" cy="55"/>
            </a:xfrm>
            <a:custGeom>
              <a:avLst/>
              <a:gdLst>
                <a:gd name="T0" fmla="*/ 63 w 119"/>
                <a:gd name="T1" fmla="*/ 17 h 36"/>
                <a:gd name="T2" fmla="*/ 6 w 119"/>
                <a:gd name="T3" fmla="*/ 28 h 36"/>
                <a:gd name="T4" fmla="*/ 0 w 119"/>
                <a:gd name="T5" fmla="*/ 26 h 36"/>
                <a:gd name="T6" fmla="*/ 91 w 119"/>
                <a:gd name="T7" fmla="*/ 6 h 36"/>
                <a:gd name="T8" fmla="*/ 116 w 119"/>
                <a:gd name="T9" fmla="*/ 11 h 36"/>
                <a:gd name="T10" fmla="*/ 119 w 119"/>
                <a:gd name="T11" fmla="*/ 30 h 36"/>
                <a:gd name="T12" fmla="*/ 103 w 119"/>
                <a:gd name="T13" fmla="*/ 36 h 36"/>
                <a:gd name="T14" fmla="*/ 63 w 119"/>
                <a:gd name="T15" fmla="*/ 17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 h="36">
                  <a:moveTo>
                    <a:pt x="63" y="17"/>
                  </a:moveTo>
                  <a:cubicBezTo>
                    <a:pt x="47" y="15"/>
                    <a:pt x="20" y="18"/>
                    <a:pt x="6" y="28"/>
                  </a:cubicBezTo>
                  <a:cubicBezTo>
                    <a:pt x="4" y="27"/>
                    <a:pt x="2" y="27"/>
                    <a:pt x="0" y="26"/>
                  </a:cubicBezTo>
                  <a:cubicBezTo>
                    <a:pt x="26" y="8"/>
                    <a:pt x="60" y="0"/>
                    <a:pt x="91" y="6"/>
                  </a:cubicBezTo>
                  <a:cubicBezTo>
                    <a:pt x="98" y="7"/>
                    <a:pt x="115" y="10"/>
                    <a:pt x="116" y="11"/>
                  </a:cubicBezTo>
                  <a:cubicBezTo>
                    <a:pt x="116" y="12"/>
                    <a:pt x="118" y="25"/>
                    <a:pt x="119" y="30"/>
                  </a:cubicBezTo>
                  <a:cubicBezTo>
                    <a:pt x="114" y="32"/>
                    <a:pt x="108" y="33"/>
                    <a:pt x="103" y="36"/>
                  </a:cubicBezTo>
                  <a:cubicBezTo>
                    <a:pt x="95" y="24"/>
                    <a:pt x="76" y="19"/>
                    <a:pt x="63" y="17"/>
                  </a:cubicBezTo>
                  <a:close/>
                </a:path>
              </a:pathLst>
            </a:custGeom>
            <a:solidFill>
              <a:srgbClr val="545456"/>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dirty="0">
                <a:latin typeface="字魂59号-创粗黑" panose="00000500000000000000" pitchFamily="2" charset="-122"/>
                <a:ea typeface="字魂59号-创粗黑" panose="00000500000000000000" pitchFamily="2" charset="-122"/>
              </a:endParaRPr>
            </a:p>
          </p:txBody>
        </p:sp>
      </p:grpSp>
      <p:sp>
        <p:nvSpPr>
          <p:cNvPr id="46" name="TextBox 45">
            <a:extLst>
              <a:ext uri="{FF2B5EF4-FFF2-40B4-BE49-F238E27FC236}">
                <a16:creationId xmlns:a16="http://schemas.microsoft.com/office/drawing/2014/main" id="{D413DA54-CFEF-40D6-826D-DF8B9BDFE7AC}"/>
              </a:ext>
            </a:extLst>
          </p:cNvPr>
          <p:cNvSpPr txBox="1"/>
          <p:nvPr/>
        </p:nvSpPr>
        <p:spPr>
          <a:xfrm>
            <a:off x="2976465" y="582921"/>
            <a:ext cx="7017315" cy="523220"/>
          </a:xfrm>
          <a:prstGeom prst="rect">
            <a:avLst/>
          </a:prstGeom>
          <a:solidFill>
            <a:srgbClr val="C00000"/>
          </a:solidFill>
        </p:spPr>
        <p:txBody>
          <a:bodyPr wrap="square">
            <a:spAutoFit/>
          </a:bodyPr>
          <a:lstStyle/>
          <a:p>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TỔ CHỨC CÁC HOẠT ĐỘNG DẠY HỌC</a:t>
            </a:r>
            <a:endParaRPr lang="en-US" sz="2800" dirty="0"/>
          </a:p>
        </p:txBody>
      </p:sp>
      <p:sp>
        <p:nvSpPr>
          <p:cNvPr id="17" name="TextBox 16">
            <a:extLst>
              <a:ext uri="{FF2B5EF4-FFF2-40B4-BE49-F238E27FC236}">
                <a16:creationId xmlns:a16="http://schemas.microsoft.com/office/drawing/2014/main" id="{B3B58425-C516-4027-A39B-76F0114C9F4D}"/>
              </a:ext>
            </a:extLst>
          </p:cNvPr>
          <p:cNvSpPr txBox="1"/>
          <p:nvPr/>
        </p:nvSpPr>
        <p:spPr>
          <a:xfrm>
            <a:off x="3828803" y="4017306"/>
            <a:ext cx="376484" cy="369332"/>
          </a:xfrm>
          <a:prstGeom prst="rect">
            <a:avLst/>
          </a:prstGeom>
          <a:solidFill>
            <a:schemeClr val="accent2"/>
          </a:solidFill>
        </p:spPr>
        <p:txBody>
          <a:bodyPr wrap="square" rtlCol="0">
            <a:spAutoFit/>
          </a:bodyPr>
          <a:lstStyle/>
          <a:p>
            <a:r>
              <a:rPr lang="en-US" dirty="0"/>
              <a:t>A</a:t>
            </a:r>
          </a:p>
        </p:txBody>
      </p:sp>
      <p:sp>
        <p:nvSpPr>
          <p:cNvPr id="18" name="TextBox 17">
            <a:extLst>
              <a:ext uri="{FF2B5EF4-FFF2-40B4-BE49-F238E27FC236}">
                <a16:creationId xmlns:a16="http://schemas.microsoft.com/office/drawing/2014/main" id="{DFFF58B8-904C-455B-A006-8B4F4577110B}"/>
              </a:ext>
            </a:extLst>
          </p:cNvPr>
          <p:cNvSpPr txBox="1"/>
          <p:nvPr/>
        </p:nvSpPr>
        <p:spPr>
          <a:xfrm>
            <a:off x="5079100" y="4017306"/>
            <a:ext cx="396663" cy="369332"/>
          </a:xfrm>
          <a:prstGeom prst="rect">
            <a:avLst/>
          </a:prstGeom>
          <a:solidFill>
            <a:srgbClr val="FF0000"/>
          </a:solidFill>
        </p:spPr>
        <p:txBody>
          <a:bodyPr wrap="square" rtlCol="0">
            <a:spAutoFit/>
          </a:bodyPr>
          <a:lstStyle/>
          <a:p>
            <a:r>
              <a:rPr lang="en-US" dirty="0"/>
              <a:t>B</a:t>
            </a:r>
          </a:p>
        </p:txBody>
      </p:sp>
      <p:sp>
        <p:nvSpPr>
          <p:cNvPr id="20" name="TextBox 19">
            <a:extLst>
              <a:ext uri="{FF2B5EF4-FFF2-40B4-BE49-F238E27FC236}">
                <a16:creationId xmlns:a16="http://schemas.microsoft.com/office/drawing/2014/main" id="{5D0B25EA-7518-4961-B383-E53FCC038AE4}"/>
              </a:ext>
            </a:extLst>
          </p:cNvPr>
          <p:cNvSpPr txBox="1"/>
          <p:nvPr/>
        </p:nvSpPr>
        <p:spPr>
          <a:xfrm>
            <a:off x="6490252" y="4007258"/>
            <a:ext cx="298174" cy="369332"/>
          </a:xfrm>
          <a:prstGeom prst="rect">
            <a:avLst/>
          </a:prstGeom>
          <a:solidFill>
            <a:srgbClr val="00B050"/>
          </a:solidFill>
        </p:spPr>
        <p:txBody>
          <a:bodyPr wrap="square" rtlCol="0">
            <a:spAutoFit/>
          </a:bodyPr>
          <a:lstStyle/>
          <a:p>
            <a:r>
              <a:rPr lang="en-US" dirty="0"/>
              <a:t>C</a:t>
            </a:r>
          </a:p>
        </p:txBody>
      </p:sp>
      <p:sp>
        <p:nvSpPr>
          <p:cNvPr id="21" name="TextBox 20">
            <a:extLst>
              <a:ext uri="{FF2B5EF4-FFF2-40B4-BE49-F238E27FC236}">
                <a16:creationId xmlns:a16="http://schemas.microsoft.com/office/drawing/2014/main" id="{DF9A65E1-43BC-422D-91BB-B1F0273CC1FB}"/>
              </a:ext>
            </a:extLst>
          </p:cNvPr>
          <p:cNvSpPr txBox="1"/>
          <p:nvPr/>
        </p:nvSpPr>
        <p:spPr>
          <a:xfrm>
            <a:off x="7799475" y="4017306"/>
            <a:ext cx="298174" cy="369332"/>
          </a:xfrm>
          <a:prstGeom prst="rect">
            <a:avLst/>
          </a:prstGeom>
          <a:solidFill>
            <a:srgbClr val="7030A0"/>
          </a:solidFill>
        </p:spPr>
        <p:txBody>
          <a:bodyPr wrap="square" rtlCol="0">
            <a:spAutoFit/>
          </a:bodyPr>
          <a:lstStyle/>
          <a:p>
            <a:r>
              <a:rPr lang="en-US" dirty="0"/>
              <a:t>D</a:t>
            </a:r>
          </a:p>
        </p:txBody>
      </p:sp>
      <p:pic>
        <p:nvPicPr>
          <p:cNvPr id="19" name="btnInknoeActivity">
            <a:extLst>
              <a:ext uri="{FF2B5EF4-FFF2-40B4-BE49-F238E27FC236}">
                <a16:creationId xmlns:a16="http://schemas.microsoft.com/office/drawing/2014/main" id="{73925CDB-08C2-44CF-8E05-48CFFCCCBADF}"/>
              </a:ext>
            </a:extLst>
          </p:cNvPr>
          <p:cNvPicPr>
            <a:picLocks noChangeAspect="1"/>
          </p:cNvPicPr>
          <p:nvPr>
            <p:custDataLst>
              <p:tags r:id="rId1"/>
            </p:custDataLst>
          </p:nvPr>
        </p:nvPicPr>
        <p:blipFill>
          <a:blip r:embed="rId5" r:link="rId6" cstate="print">
            <a:extLst>
              <a:ext uri="{28A0092B-C50C-407E-A947-70E740481C1C}">
                <a14:useLocalDpi xmlns:a14="http://schemas.microsoft.com/office/drawing/2010/main" val="0"/>
              </a:ext>
            </a:extLst>
          </a:blip>
          <a:stretch>
            <a:fillRect/>
          </a:stretch>
        </p:blipFill>
        <p:spPr>
          <a:xfrm>
            <a:off x="4986227" y="5429250"/>
            <a:ext cx="2219546" cy="571500"/>
          </a:xfrm>
          <a:prstGeom prst="rect">
            <a:avLst/>
          </a:prstGeom>
        </p:spPr>
      </p:pic>
    </p:spTree>
    <p:extLst>
      <p:ext uri="{BB962C8B-B14F-4D97-AF65-F5344CB8AC3E}">
        <p14:creationId xmlns:p14="http://schemas.microsoft.com/office/powerpoint/2010/main" val="401100941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down)">
                                      <p:cBhvr>
                                        <p:cTn id="14" dur="500"/>
                                        <p:tgtEl>
                                          <p:spTgt spid="30"/>
                                        </p:tgtEl>
                                      </p:cBhvr>
                                    </p:animEffect>
                                  </p:childTnLst>
                                </p:cTn>
                              </p:par>
                              <p:par>
                                <p:cTn id="15" presetID="53" presetClass="entr" presetSubtype="16" fill="hold" grpId="0" nodeType="withEffect">
                                  <p:stCondLst>
                                    <p:cond delay="0"/>
                                  </p:stCondLst>
                                  <p:iterate type="lt">
                                    <p:tmPct val="10000"/>
                                  </p:iterate>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fltVal val="0"/>
                                          </p:val>
                                        </p:tav>
                                        <p:tav tm="100000">
                                          <p:val>
                                            <p:strVal val="#ppt_h"/>
                                          </p:val>
                                        </p:tav>
                                      </p:tavLst>
                                    </p:anim>
                                    <p:animEffect transition="in" filter="fade">
                                      <p:cBhvr>
                                        <p:cTn id="19" dur="500"/>
                                        <p:tgtEl>
                                          <p:spTgt spid="31"/>
                                        </p:tgtEl>
                                      </p:cBhvr>
                                    </p:animEffect>
                                  </p:childTnLst>
                                </p:cTn>
                              </p:par>
                            </p:childTnLst>
                          </p:cTn>
                        </p:par>
                        <p:par>
                          <p:cTn id="20" fill="hold">
                            <p:stCondLst>
                              <p:cond delay="2050"/>
                            </p:stCondLst>
                            <p:childTnLst>
                              <p:par>
                                <p:cTn id="21" presetID="22" presetClass="entr" presetSubtype="4"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par>
                                <p:cTn id="24" presetID="53" presetClass="entr" presetSubtype="16" fill="hold" grpId="0" nodeType="withEffect">
                                  <p:stCondLst>
                                    <p:cond delay="0"/>
                                  </p:stCondLst>
                                  <p:iterate type="lt">
                                    <p:tmPct val="10000"/>
                                  </p:iterate>
                                  <p:childTnLst>
                                    <p:set>
                                      <p:cBhvr>
                                        <p:cTn id="25" dur="1" fill="hold">
                                          <p:stCondLst>
                                            <p:cond delay="0"/>
                                          </p:stCondLst>
                                        </p:cTn>
                                        <p:tgtEl>
                                          <p:spTgt spid="32"/>
                                        </p:tgtEl>
                                        <p:attrNameLst>
                                          <p:attrName>style.visibility</p:attrName>
                                        </p:attrNameLst>
                                      </p:cBhvr>
                                      <p:to>
                                        <p:strVal val="visible"/>
                                      </p:to>
                                    </p:set>
                                    <p:anim calcmode="lin" valueType="num">
                                      <p:cBhvr>
                                        <p:cTn id="26" dur="500" fill="hold"/>
                                        <p:tgtEl>
                                          <p:spTgt spid="32"/>
                                        </p:tgtEl>
                                        <p:attrNameLst>
                                          <p:attrName>ppt_w</p:attrName>
                                        </p:attrNameLst>
                                      </p:cBhvr>
                                      <p:tavLst>
                                        <p:tav tm="0">
                                          <p:val>
                                            <p:fltVal val="0"/>
                                          </p:val>
                                        </p:tav>
                                        <p:tav tm="100000">
                                          <p:val>
                                            <p:strVal val="#ppt_w"/>
                                          </p:val>
                                        </p:tav>
                                      </p:tavLst>
                                    </p:anim>
                                    <p:anim calcmode="lin" valueType="num">
                                      <p:cBhvr>
                                        <p:cTn id="27" dur="500" fill="hold"/>
                                        <p:tgtEl>
                                          <p:spTgt spid="32"/>
                                        </p:tgtEl>
                                        <p:attrNameLst>
                                          <p:attrName>ppt_h</p:attrName>
                                        </p:attrNameLst>
                                      </p:cBhvr>
                                      <p:tavLst>
                                        <p:tav tm="0">
                                          <p:val>
                                            <p:fltVal val="0"/>
                                          </p:val>
                                        </p:tav>
                                        <p:tav tm="100000">
                                          <p:val>
                                            <p:strVal val="#ppt_h"/>
                                          </p:val>
                                        </p:tav>
                                      </p:tavLst>
                                    </p:anim>
                                    <p:animEffect transition="in" filter="fade">
                                      <p:cBhvr>
                                        <p:cTn id="28" dur="500"/>
                                        <p:tgtEl>
                                          <p:spTgt spid="32"/>
                                        </p:tgtEl>
                                      </p:cBhvr>
                                    </p:animEffect>
                                  </p:childTnLst>
                                </p:cTn>
                              </p:par>
                            </p:childTnLst>
                          </p:cTn>
                        </p:par>
                        <p:par>
                          <p:cTn id="29" fill="hold">
                            <p:stCondLst>
                              <p:cond delay="3400"/>
                            </p:stCondLst>
                            <p:childTnLst>
                              <p:par>
                                <p:cTn id="30" presetID="22" presetClass="entr" presetSubtype="4" fill="hold" grpId="0"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down)">
                                      <p:cBhvr>
                                        <p:cTn id="32" dur="500"/>
                                        <p:tgtEl>
                                          <p:spTgt spid="28"/>
                                        </p:tgtEl>
                                      </p:cBhvr>
                                    </p:animEffect>
                                  </p:childTnLst>
                                </p:cTn>
                              </p:par>
                              <p:par>
                                <p:cTn id="33" presetID="53" presetClass="entr" presetSubtype="16" fill="hold" grpId="0" nodeType="withEffect">
                                  <p:stCondLst>
                                    <p:cond delay="0"/>
                                  </p:stCondLst>
                                  <p:iterate type="lt">
                                    <p:tmPct val="10000"/>
                                  </p:iterate>
                                  <p:childTnLst>
                                    <p:set>
                                      <p:cBhvr>
                                        <p:cTn id="34" dur="1" fill="hold">
                                          <p:stCondLst>
                                            <p:cond delay="0"/>
                                          </p:stCondLst>
                                        </p:cTn>
                                        <p:tgtEl>
                                          <p:spTgt spid="33"/>
                                        </p:tgtEl>
                                        <p:attrNameLst>
                                          <p:attrName>style.visibility</p:attrName>
                                        </p:attrNameLst>
                                      </p:cBhvr>
                                      <p:to>
                                        <p:strVal val="visible"/>
                                      </p:to>
                                    </p:set>
                                    <p:anim calcmode="lin" valueType="num">
                                      <p:cBhvr>
                                        <p:cTn id="35" dur="500" fill="hold"/>
                                        <p:tgtEl>
                                          <p:spTgt spid="33"/>
                                        </p:tgtEl>
                                        <p:attrNameLst>
                                          <p:attrName>ppt_w</p:attrName>
                                        </p:attrNameLst>
                                      </p:cBhvr>
                                      <p:tavLst>
                                        <p:tav tm="0">
                                          <p:val>
                                            <p:fltVal val="0"/>
                                          </p:val>
                                        </p:tav>
                                        <p:tav tm="100000">
                                          <p:val>
                                            <p:strVal val="#ppt_w"/>
                                          </p:val>
                                        </p:tav>
                                      </p:tavLst>
                                    </p:anim>
                                    <p:anim calcmode="lin" valueType="num">
                                      <p:cBhvr>
                                        <p:cTn id="36" dur="500" fill="hold"/>
                                        <p:tgtEl>
                                          <p:spTgt spid="33"/>
                                        </p:tgtEl>
                                        <p:attrNameLst>
                                          <p:attrName>ppt_h</p:attrName>
                                        </p:attrNameLst>
                                      </p:cBhvr>
                                      <p:tavLst>
                                        <p:tav tm="0">
                                          <p:val>
                                            <p:fltVal val="0"/>
                                          </p:val>
                                        </p:tav>
                                        <p:tav tm="100000">
                                          <p:val>
                                            <p:strVal val="#ppt_h"/>
                                          </p:val>
                                        </p:tav>
                                      </p:tavLst>
                                    </p:anim>
                                    <p:animEffect transition="in" filter="fade">
                                      <p:cBhvr>
                                        <p:cTn id="37" dur="500"/>
                                        <p:tgtEl>
                                          <p:spTgt spid="33"/>
                                        </p:tgtEl>
                                      </p:cBhvr>
                                    </p:animEffect>
                                  </p:childTnLst>
                                </p:cTn>
                              </p:par>
                            </p:childTnLst>
                          </p:cTn>
                        </p:par>
                        <p:par>
                          <p:cTn id="38" fill="hold">
                            <p:stCondLst>
                              <p:cond delay="4450"/>
                            </p:stCondLst>
                            <p:childTnLst>
                              <p:par>
                                <p:cTn id="39" presetID="22" presetClass="entr" presetSubtype="4" fill="hold" grpId="0" nodeType="after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down)">
                                      <p:cBhvr>
                                        <p:cTn id="41" dur="500"/>
                                        <p:tgtEl>
                                          <p:spTgt spid="29"/>
                                        </p:tgtEl>
                                      </p:cBhvr>
                                    </p:animEffect>
                                  </p:childTnLst>
                                </p:cTn>
                              </p:par>
                            </p:childTnLst>
                          </p:cTn>
                        </p:par>
                        <p:par>
                          <p:cTn id="42" fill="hold">
                            <p:stCondLst>
                              <p:cond delay="4950"/>
                            </p:stCondLst>
                            <p:childTnLst>
                              <p:par>
                                <p:cTn id="43" presetID="52" presetClass="entr" presetSubtype="0" fill="hold" nodeType="afterEffect">
                                  <p:stCondLst>
                                    <p:cond delay="0"/>
                                  </p:stCondLst>
                                  <p:childTnLst>
                                    <p:set>
                                      <p:cBhvr>
                                        <p:cTn id="44" dur="1" fill="hold">
                                          <p:stCondLst>
                                            <p:cond delay="0"/>
                                          </p:stCondLst>
                                        </p:cTn>
                                        <p:tgtEl>
                                          <p:spTgt spid="35"/>
                                        </p:tgtEl>
                                        <p:attrNameLst>
                                          <p:attrName>style.visibility</p:attrName>
                                        </p:attrNameLst>
                                      </p:cBhvr>
                                      <p:to>
                                        <p:strVal val="visible"/>
                                      </p:to>
                                    </p:set>
                                    <p:animScale>
                                      <p:cBhvr>
                                        <p:cTn id="45" dur="500" decel="50000" fill="hold">
                                          <p:stCondLst>
                                            <p:cond delay="0"/>
                                          </p:stCondLst>
                                        </p:cTn>
                                        <p:tgtEl>
                                          <p:spTgt spid="3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500" decel="50000" fill="hold">
                                          <p:stCondLst>
                                            <p:cond delay="0"/>
                                          </p:stCondLst>
                                        </p:cTn>
                                        <p:tgtEl>
                                          <p:spTgt spid="35"/>
                                        </p:tgtEl>
                                        <p:attrNameLst>
                                          <p:attrName>ppt_x</p:attrName>
                                          <p:attrName>ppt_y</p:attrName>
                                        </p:attrNameLst>
                                      </p:cBhvr>
                                    </p:animMotion>
                                    <p:animEffect transition="in" filter="fade">
                                      <p:cBhvr>
                                        <p:cTn id="4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p:bldP spid="32"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696360" y="1600979"/>
            <a:ext cx="2064799" cy="788783"/>
            <a:chOff x="3095626" y="1206106"/>
            <a:chExt cx="1549003" cy="591741"/>
          </a:xfrm>
        </p:grpSpPr>
        <p:cxnSp>
          <p:nvCxnSpPr>
            <p:cNvPr id="3" name="Straight Connector 62"/>
            <p:cNvCxnSpPr/>
            <p:nvPr/>
          </p:nvCxnSpPr>
          <p:spPr>
            <a:xfrm>
              <a:off x="3095626" y="1458516"/>
              <a:ext cx="1348980" cy="0"/>
            </a:xfrm>
            <a:prstGeom prst="line">
              <a:avLst/>
            </a:prstGeom>
            <a:ln w="12700">
              <a:solidFill>
                <a:schemeClr val="tx1">
                  <a:lumMod val="65000"/>
                  <a:lumOff val="3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Oval 28"/>
            <p:cNvSpPr/>
            <p:nvPr/>
          </p:nvSpPr>
          <p:spPr bwMode="auto">
            <a:xfrm>
              <a:off x="4052888" y="1206106"/>
              <a:ext cx="591741" cy="591741"/>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600" dirty="0">
                <a:latin typeface="字魂59号-创粗黑" panose="00000500000000000000" pitchFamily="2" charset="-122"/>
              </a:endParaRPr>
            </a:p>
          </p:txBody>
        </p:sp>
        <p:grpSp>
          <p:nvGrpSpPr>
            <p:cNvPr id="5" name="Group 38"/>
            <p:cNvGrpSpPr>
              <a:grpSpLocks noChangeAspect="1"/>
            </p:cNvGrpSpPr>
            <p:nvPr/>
          </p:nvGrpSpPr>
          <p:grpSpPr>
            <a:xfrm>
              <a:off x="4162193" y="1311775"/>
              <a:ext cx="365627" cy="365627"/>
              <a:chOff x="-2771775" y="66675"/>
              <a:chExt cx="827087" cy="827088"/>
            </a:xfrm>
            <a:solidFill>
              <a:schemeClr val="bg1"/>
            </a:solidFill>
          </p:grpSpPr>
          <p:sp>
            <p:nvSpPr>
              <p:cNvPr id="6" name="Freeform 19"/>
              <p:cNvSpPr>
                <a:spLocks noEditPoints="1"/>
              </p:cNvSpPr>
              <p:nvPr/>
            </p:nvSpPr>
            <p:spPr bwMode="auto">
              <a:xfrm>
                <a:off x="-2771775" y="66675"/>
                <a:ext cx="827087" cy="827088"/>
              </a:xfrm>
              <a:custGeom>
                <a:avLst/>
                <a:gdLst>
                  <a:gd name="T0" fmla="*/ 188 w 220"/>
                  <a:gd name="T1" fmla="*/ 83 h 220"/>
                  <a:gd name="T2" fmla="*/ 196 w 220"/>
                  <a:gd name="T3" fmla="*/ 56 h 220"/>
                  <a:gd name="T4" fmla="*/ 181 w 220"/>
                  <a:gd name="T5" fmla="*/ 26 h 220"/>
                  <a:gd name="T6" fmla="*/ 164 w 220"/>
                  <a:gd name="T7" fmla="*/ 24 h 220"/>
                  <a:gd name="T8" fmla="*/ 137 w 220"/>
                  <a:gd name="T9" fmla="*/ 32 h 220"/>
                  <a:gd name="T10" fmla="*/ 119 w 220"/>
                  <a:gd name="T11" fmla="*/ 0 h 220"/>
                  <a:gd name="T12" fmla="*/ 87 w 220"/>
                  <a:gd name="T13" fmla="*/ 11 h 220"/>
                  <a:gd name="T14" fmla="*/ 74 w 220"/>
                  <a:gd name="T15" fmla="*/ 36 h 220"/>
                  <a:gd name="T16" fmla="*/ 49 w 220"/>
                  <a:gd name="T17" fmla="*/ 22 h 220"/>
                  <a:gd name="T18" fmla="*/ 26 w 220"/>
                  <a:gd name="T19" fmla="*/ 39 h 220"/>
                  <a:gd name="T20" fmla="*/ 36 w 220"/>
                  <a:gd name="T21" fmla="*/ 74 h 220"/>
                  <a:gd name="T22" fmla="*/ 11 w 220"/>
                  <a:gd name="T23" fmla="*/ 87 h 220"/>
                  <a:gd name="T24" fmla="*/ 0 w 220"/>
                  <a:gd name="T25" fmla="*/ 119 h 220"/>
                  <a:gd name="T26" fmla="*/ 32 w 220"/>
                  <a:gd name="T27" fmla="*/ 137 h 220"/>
                  <a:gd name="T28" fmla="*/ 24 w 220"/>
                  <a:gd name="T29" fmla="*/ 164 h 220"/>
                  <a:gd name="T30" fmla="*/ 39 w 220"/>
                  <a:gd name="T31" fmla="*/ 194 h 220"/>
                  <a:gd name="T32" fmla="*/ 56 w 220"/>
                  <a:gd name="T33" fmla="*/ 196 h 220"/>
                  <a:gd name="T34" fmla="*/ 83 w 220"/>
                  <a:gd name="T35" fmla="*/ 188 h 220"/>
                  <a:gd name="T36" fmla="*/ 101 w 220"/>
                  <a:gd name="T37" fmla="*/ 220 h 220"/>
                  <a:gd name="T38" fmla="*/ 133 w 220"/>
                  <a:gd name="T39" fmla="*/ 209 h 220"/>
                  <a:gd name="T40" fmla="*/ 146 w 220"/>
                  <a:gd name="T41" fmla="*/ 184 h 220"/>
                  <a:gd name="T42" fmla="*/ 171 w 220"/>
                  <a:gd name="T43" fmla="*/ 198 h 220"/>
                  <a:gd name="T44" fmla="*/ 194 w 220"/>
                  <a:gd name="T45" fmla="*/ 181 h 220"/>
                  <a:gd name="T46" fmla="*/ 184 w 220"/>
                  <a:gd name="T47" fmla="*/ 146 h 220"/>
                  <a:gd name="T48" fmla="*/ 209 w 220"/>
                  <a:gd name="T49" fmla="*/ 133 h 220"/>
                  <a:gd name="T50" fmla="*/ 220 w 220"/>
                  <a:gd name="T51" fmla="*/ 101 h 220"/>
                  <a:gd name="T52" fmla="*/ 185 w 220"/>
                  <a:gd name="T53" fmla="*/ 124 h 220"/>
                  <a:gd name="T54" fmla="*/ 172 w 220"/>
                  <a:gd name="T55" fmla="*/ 140 h 220"/>
                  <a:gd name="T56" fmla="*/ 185 w 220"/>
                  <a:gd name="T57" fmla="*/ 171 h 220"/>
                  <a:gd name="T58" fmla="*/ 154 w 220"/>
                  <a:gd name="T59" fmla="*/ 173 h 220"/>
                  <a:gd name="T60" fmla="*/ 140 w 220"/>
                  <a:gd name="T61" fmla="*/ 172 h 220"/>
                  <a:gd name="T62" fmla="*/ 124 w 220"/>
                  <a:gd name="T63" fmla="*/ 185 h 220"/>
                  <a:gd name="T64" fmla="*/ 101 w 220"/>
                  <a:gd name="T65" fmla="*/ 206 h 220"/>
                  <a:gd name="T66" fmla="*/ 87 w 220"/>
                  <a:gd name="T67" fmla="*/ 175 h 220"/>
                  <a:gd name="T68" fmla="*/ 74 w 220"/>
                  <a:gd name="T69" fmla="*/ 170 h 220"/>
                  <a:gd name="T70" fmla="*/ 49 w 220"/>
                  <a:gd name="T71" fmla="*/ 185 h 220"/>
                  <a:gd name="T72" fmla="*/ 47 w 220"/>
                  <a:gd name="T73" fmla="*/ 154 h 220"/>
                  <a:gd name="T74" fmla="*/ 45 w 220"/>
                  <a:gd name="T75" fmla="*/ 133 h 220"/>
                  <a:gd name="T76" fmla="*/ 14 w 220"/>
                  <a:gd name="T77" fmla="*/ 119 h 220"/>
                  <a:gd name="T78" fmla="*/ 35 w 220"/>
                  <a:gd name="T79" fmla="*/ 96 h 220"/>
                  <a:gd name="T80" fmla="*/ 48 w 220"/>
                  <a:gd name="T81" fmla="*/ 80 h 220"/>
                  <a:gd name="T82" fmla="*/ 35 w 220"/>
                  <a:gd name="T83" fmla="*/ 49 h 220"/>
                  <a:gd name="T84" fmla="*/ 66 w 220"/>
                  <a:gd name="T85" fmla="*/ 47 h 220"/>
                  <a:gd name="T86" fmla="*/ 80 w 220"/>
                  <a:gd name="T87" fmla="*/ 48 h 220"/>
                  <a:gd name="T88" fmla="*/ 96 w 220"/>
                  <a:gd name="T89" fmla="*/ 35 h 220"/>
                  <a:gd name="T90" fmla="*/ 119 w 220"/>
                  <a:gd name="T91" fmla="*/ 14 h 220"/>
                  <a:gd name="T92" fmla="*/ 133 w 220"/>
                  <a:gd name="T93" fmla="*/ 45 h 220"/>
                  <a:gd name="T94" fmla="*/ 146 w 220"/>
                  <a:gd name="T95" fmla="*/ 50 h 220"/>
                  <a:gd name="T96" fmla="*/ 171 w 220"/>
                  <a:gd name="T97" fmla="*/ 35 h 220"/>
                  <a:gd name="T98" fmla="*/ 173 w 220"/>
                  <a:gd name="T99" fmla="*/ 66 h 220"/>
                  <a:gd name="T100" fmla="*/ 175 w 220"/>
                  <a:gd name="T101" fmla="*/ 87 h 220"/>
                  <a:gd name="T102" fmla="*/ 206 w 220"/>
                  <a:gd name="T103" fmla="*/ 101 h 220"/>
                  <a:gd name="T104" fmla="*/ 185 w 220"/>
                  <a:gd name="T105" fmla="*/ 12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0" h="220">
                    <a:moveTo>
                      <a:pt x="209" y="87"/>
                    </a:moveTo>
                    <a:cubicBezTo>
                      <a:pt x="188" y="83"/>
                      <a:pt x="188" y="83"/>
                      <a:pt x="188" y="83"/>
                    </a:cubicBezTo>
                    <a:cubicBezTo>
                      <a:pt x="187" y="80"/>
                      <a:pt x="186" y="77"/>
                      <a:pt x="184" y="74"/>
                    </a:cubicBezTo>
                    <a:cubicBezTo>
                      <a:pt x="196" y="56"/>
                      <a:pt x="196" y="56"/>
                      <a:pt x="196" y="56"/>
                    </a:cubicBezTo>
                    <a:cubicBezTo>
                      <a:pt x="200" y="51"/>
                      <a:pt x="199" y="43"/>
                      <a:pt x="194" y="39"/>
                    </a:cubicBezTo>
                    <a:cubicBezTo>
                      <a:pt x="181" y="26"/>
                      <a:pt x="181" y="26"/>
                      <a:pt x="181" y="26"/>
                    </a:cubicBezTo>
                    <a:cubicBezTo>
                      <a:pt x="179" y="23"/>
                      <a:pt x="175" y="22"/>
                      <a:pt x="171" y="22"/>
                    </a:cubicBezTo>
                    <a:cubicBezTo>
                      <a:pt x="169" y="22"/>
                      <a:pt x="166" y="22"/>
                      <a:pt x="164" y="24"/>
                    </a:cubicBezTo>
                    <a:cubicBezTo>
                      <a:pt x="146" y="36"/>
                      <a:pt x="146" y="36"/>
                      <a:pt x="146" y="36"/>
                    </a:cubicBezTo>
                    <a:cubicBezTo>
                      <a:pt x="143" y="34"/>
                      <a:pt x="140" y="33"/>
                      <a:pt x="137" y="32"/>
                    </a:cubicBezTo>
                    <a:cubicBezTo>
                      <a:pt x="133" y="11"/>
                      <a:pt x="133" y="11"/>
                      <a:pt x="133" y="11"/>
                    </a:cubicBezTo>
                    <a:cubicBezTo>
                      <a:pt x="132" y="5"/>
                      <a:pt x="126" y="0"/>
                      <a:pt x="119" y="0"/>
                    </a:cubicBezTo>
                    <a:cubicBezTo>
                      <a:pt x="101" y="0"/>
                      <a:pt x="101" y="0"/>
                      <a:pt x="101" y="0"/>
                    </a:cubicBezTo>
                    <a:cubicBezTo>
                      <a:pt x="94" y="0"/>
                      <a:pt x="88" y="5"/>
                      <a:pt x="87" y="11"/>
                    </a:cubicBezTo>
                    <a:cubicBezTo>
                      <a:pt x="83" y="32"/>
                      <a:pt x="83" y="32"/>
                      <a:pt x="83" y="32"/>
                    </a:cubicBezTo>
                    <a:cubicBezTo>
                      <a:pt x="80" y="33"/>
                      <a:pt x="77" y="34"/>
                      <a:pt x="74" y="36"/>
                    </a:cubicBezTo>
                    <a:cubicBezTo>
                      <a:pt x="56" y="24"/>
                      <a:pt x="56" y="24"/>
                      <a:pt x="56" y="24"/>
                    </a:cubicBezTo>
                    <a:cubicBezTo>
                      <a:pt x="54" y="22"/>
                      <a:pt x="51" y="22"/>
                      <a:pt x="49" y="22"/>
                    </a:cubicBezTo>
                    <a:cubicBezTo>
                      <a:pt x="45" y="22"/>
                      <a:pt x="41" y="23"/>
                      <a:pt x="39" y="26"/>
                    </a:cubicBezTo>
                    <a:cubicBezTo>
                      <a:pt x="26" y="39"/>
                      <a:pt x="26" y="39"/>
                      <a:pt x="26" y="39"/>
                    </a:cubicBezTo>
                    <a:cubicBezTo>
                      <a:pt x="21" y="43"/>
                      <a:pt x="20" y="51"/>
                      <a:pt x="24" y="56"/>
                    </a:cubicBezTo>
                    <a:cubicBezTo>
                      <a:pt x="36" y="74"/>
                      <a:pt x="36" y="74"/>
                      <a:pt x="36" y="74"/>
                    </a:cubicBezTo>
                    <a:cubicBezTo>
                      <a:pt x="34" y="77"/>
                      <a:pt x="33" y="80"/>
                      <a:pt x="32" y="83"/>
                    </a:cubicBezTo>
                    <a:cubicBezTo>
                      <a:pt x="11" y="87"/>
                      <a:pt x="11" y="87"/>
                      <a:pt x="11" y="87"/>
                    </a:cubicBezTo>
                    <a:cubicBezTo>
                      <a:pt x="5" y="88"/>
                      <a:pt x="0" y="94"/>
                      <a:pt x="0" y="101"/>
                    </a:cubicBezTo>
                    <a:cubicBezTo>
                      <a:pt x="0" y="119"/>
                      <a:pt x="0" y="119"/>
                      <a:pt x="0" y="119"/>
                    </a:cubicBezTo>
                    <a:cubicBezTo>
                      <a:pt x="0" y="126"/>
                      <a:pt x="5" y="132"/>
                      <a:pt x="11" y="133"/>
                    </a:cubicBezTo>
                    <a:cubicBezTo>
                      <a:pt x="32" y="137"/>
                      <a:pt x="32" y="137"/>
                      <a:pt x="32" y="137"/>
                    </a:cubicBezTo>
                    <a:cubicBezTo>
                      <a:pt x="33" y="140"/>
                      <a:pt x="34" y="143"/>
                      <a:pt x="36" y="146"/>
                    </a:cubicBezTo>
                    <a:cubicBezTo>
                      <a:pt x="24" y="164"/>
                      <a:pt x="24" y="164"/>
                      <a:pt x="24" y="164"/>
                    </a:cubicBezTo>
                    <a:cubicBezTo>
                      <a:pt x="20" y="169"/>
                      <a:pt x="21" y="177"/>
                      <a:pt x="26" y="181"/>
                    </a:cubicBezTo>
                    <a:cubicBezTo>
                      <a:pt x="39" y="194"/>
                      <a:pt x="39" y="194"/>
                      <a:pt x="39" y="194"/>
                    </a:cubicBezTo>
                    <a:cubicBezTo>
                      <a:pt x="41" y="197"/>
                      <a:pt x="45" y="198"/>
                      <a:pt x="49" y="198"/>
                    </a:cubicBezTo>
                    <a:cubicBezTo>
                      <a:pt x="51" y="198"/>
                      <a:pt x="54" y="198"/>
                      <a:pt x="56" y="196"/>
                    </a:cubicBezTo>
                    <a:cubicBezTo>
                      <a:pt x="74" y="184"/>
                      <a:pt x="74" y="184"/>
                      <a:pt x="74" y="184"/>
                    </a:cubicBezTo>
                    <a:cubicBezTo>
                      <a:pt x="77" y="186"/>
                      <a:pt x="80" y="187"/>
                      <a:pt x="83" y="188"/>
                    </a:cubicBezTo>
                    <a:cubicBezTo>
                      <a:pt x="87" y="209"/>
                      <a:pt x="87" y="209"/>
                      <a:pt x="87" y="209"/>
                    </a:cubicBezTo>
                    <a:cubicBezTo>
                      <a:pt x="88" y="215"/>
                      <a:pt x="94" y="220"/>
                      <a:pt x="101" y="220"/>
                    </a:cubicBezTo>
                    <a:cubicBezTo>
                      <a:pt x="119" y="220"/>
                      <a:pt x="119" y="220"/>
                      <a:pt x="119" y="220"/>
                    </a:cubicBezTo>
                    <a:cubicBezTo>
                      <a:pt x="126" y="220"/>
                      <a:pt x="132" y="215"/>
                      <a:pt x="133" y="209"/>
                    </a:cubicBezTo>
                    <a:cubicBezTo>
                      <a:pt x="137" y="188"/>
                      <a:pt x="137" y="188"/>
                      <a:pt x="137" y="188"/>
                    </a:cubicBezTo>
                    <a:cubicBezTo>
                      <a:pt x="140" y="187"/>
                      <a:pt x="143" y="186"/>
                      <a:pt x="146" y="184"/>
                    </a:cubicBezTo>
                    <a:cubicBezTo>
                      <a:pt x="164" y="196"/>
                      <a:pt x="164" y="196"/>
                      <a:pt x="164" y="196"/>
                    </a:cubicBezTo>
                    <a:cubicBezTo>
                      <a:pt x="166" y="198"/>
                      <a:pt x="169" y="198"/>
                      <a:pt x="171" y="198"/>
                    </a:cubicBezTo>
                    <a:cubicBezTo>
                      <a:pt x="175" y="198"/>
                      <a:pt x="179" y="197"/>
                      <a:pt x="181" y="194"/>
                    </a:cubicBezTo>
                    <a:cubicBezTo>
                      <a:pt x="194" y="181"/>
                      <a:pt x="194" y="181"/>
                      <a:pt x="194" y="181"/>
                    </a:cubicBezTo>
                    <a:cubicBezTo>
                      <a:pt x="199" y="177"/>
                      <a:pt x="200" y="169"/>
                      <a:pt x="196" y="164"/>
                    </a:cubicBezTo>
                    <a:cubicBezTo>
                      <a:pt x="184" y="146"/>
                      <a:pt x="184" y="146"/>
                      <a:pt x="184" y="146"/>
                    </a:cubicBezTo>
                    <a:cubicBezTo>
                      <a:pt x="186" y="143"/>
                      <a:pt x="187" y="140"/>
                      <a:pt x="188" y="137"/>
                    </a:cubicBezTo>
                    <a:cubicBezTo>
                      <a:pt x="209" y="133"/>
                      <a:pt x="209" y="133"/>
                      <a:pt x="209" y="133"/>
                    </a:cubicBezTo>
                    <a:cubicBezTo>
                      <a:pt x="215" y="132"/>
                      <a:pt x="220" y="126"/>
                      <a:pt x="220" y="119"/>
                    </a:cubicBezTo>
                    <a:cubicBezTo>
                      <a:pt x="220" y="101"/>
                      <a:pt x="220" y="101"/>
                      <a:pt x="220" y="101"/>
                    </a:cubicBezTo>
                    <a:cubicBezTo>
                      <a:pt x="220" y="94"/>
                      <a:pt x="215" y="88"/>
                      <a:pt x="209" y="87"/>
                    </a:cubicBezTo>
                    <a:close/>
                    <a:moveTo>
                      <a:pt x="185" y="124"/>
                    </a:moveTo>
                    <a:cubicBezTo>
                      <a:pt x="180" y="125"/>
                      <a:pt x="176" y="128"/>
                      <a:pt x="175" y="133"/>
                    </a:cubicBezTo>
                    <a:cubicBezTo>
                      <a:pt x="174" y="135"/>
                      <a:pt x="173" y="138"/>
                      <a:pt x="172" y="140"/>
                    </a:cubicBezTo>
                    <a:cubicBezTo>
                      <a:pt x="170" y="144"/>
                      <a:pt x="170" y="149"/>
                      <a:pt x="173" y="154"/>
                    </a:cubicBezTo>
                    <a:cubicBezTo>
                      <a:pt x="185" y="171"/>
                      <a:pt x="185" y="171"/>
                      <a:pt x="185" y="171"/>
                    </a:cubicBezTo>
                    <a:cubicBezTo>
                      <a:pt x="171" y="185"/>
                      <a:pt x="171" y="185"/>
                      <a:pt x="171" y="185"/>
                    </a:cubicBezTo>
                    <a:cubicBezTo>
                      <a:pt x="154" y="173"/>
                      <a:pt x="154" y="173"/>
                      <a:pt x="154" y="173"/>
                    </a:cubicBezTo>
                    <a:cubicBezTo>
                      <a:pt x="151" y="171"/>
                      <a:pt x="149" y="170"/>
                      <a:pt x="146" y="170"/>
                    </a:cubicBezTo>
                    <a:cubicBezTo>
                      <a:pt x="144" y="170"/>
                      <a:pt x="142" y="171"/>
                      <a:pt x="140" y="172"/>
                    </a:cubicBezTo>
                    <a:cubicBezTo>
                      <a:pt x="138" y="173"/>
                      <a:pt x="135" y="174"/>
                      <a:pt x="133" y="175"/>
                    </a:cubicBezTo>
                    <a:cubicBezTo>
                      <a:pt x="128" y="176"/>
                      <a:pt x="125" y="180"/>
                      <a:pt x="124" y="185"/>
                    </a:cubicBezTo>
                    <a:cubicBezTo>
                      <a:pt x="119" y="206"/>
                      <a:pt x="119" y="206"/>
                      <a:pt x="119" y="206"/>
                    </a:cubicBezTo>
                    <a:cubicBezTo>
                      <a:pt x="101" y="206"/>
                      <a:pt x="101" y="206"/>
                      <a:pt x="101" y="206"/>
                    </a:cubicBezTo>
                    <a:cubicBezTo>
                      <a:pt x="96" y="185"/>
                      <a:pt x="96" y="185"/>
                      <a:pt x="96" y="185"/>
                    </a:cubicBezTo>
                    <a:cubicBezTo>
                      <a:pt x="95" y="180"/>
                      <a:pt x="92" y="176"/>
                      <a:pt x="87" y="175"/>
                    </a:cubicBezTo>
                    <a:cubicBezTo>
                      <a:pt x="85" y="174"/>
                      <a:pt x="82" y="173"/>
                      <a:pt x="80" y="172"/>
                    </a:cubicBezTo>
                    <a:cubicBezTo>
                      <a:pt x="78" y="171"/>
                      <a:pt x="76" y="170"/>
                      <a:pt x="74" y="170"/>
                    </a:cubicBezTo>
                    <a:cubicBezTo>
                      <a:pt x="71" y="170"/>
                      <a:pt x="69" y="171"/>
                      <a:pt x="66" y="173"/>
                    </a:cubicBezTo>
                    <a:cubicBezTo>
                      <a:pt x="49" y="185"/>
                      <a:pt x="49" y="185"/>
                      <a:pt x="49" y="185"/>
                    </a:cubicBezTo>
                    <a:cubicBezTo>
                      <a:pt x="35" y="171"/>
                      <a:pt x="35" y="171"/>
                      <a:pt x="35" y="171"/>
                    </a:cubicBezTo>
                    <a:cubicBezTo>
                      <a:pt x="47" y="154"/>
                      <a:pt x="47" y="154"/>
                      <a:pt x="47" y="154"/>
                    </a:cubicBezTo>
                    <a:cubicBezTo>
                      <a:pt x="50" y="149"/>
                      <a:pt x="50" y="144"/>
                      <a:pt x="48" y="140"/>
                    </a:cubicBezTo>
                    <a:cubicBezTo>
                      <a:pt x="47" y="138"/>
                      <a:pt x="46" y="135"/>
                      <a:pt x="45" y="133"/>
                    </a:cubicBezTo>
                    <a:cubicBezTo>
                      <a:pt x="44" y="128"/>
                      <a:pt x="40" y="125"/>
                      <a:pt x="35" y="124"/>
                    </a:cubicBezTo>
                    <a:cubicBezTo>
                      <a:pt x="14" y="119"/>
                      <a:pt x="14" y="119"/>
                      <a:pt x="14" y="119"/>
                    </a:cubicBezTo>
                    <a:cubicBezTo>
                      <a:pt x="14" y="101"/>
                      <a:pt x="14" y="101"/>
                      <a:pt x="14" y="101"/>
                    </a:cubicBezTo>
                    <a:cubicBezTo>
                      <a:pt x="35" y="96"/>
                      <a:pt x="35" y="96"/>
                      <a:pt x="35" y="96"/>
                    </a:cubicBezTo>
                    <a:cubicBezTo>
                      <a:pt x="40" y="95"/>
                      <a:pt x="44" y="92"/>
                      <a:pt x="45" y="87"/>
                    </a:cubicBezTo>
                    <a:cubicBezTo>
                      <a:pt x="46" y="85"/>
                      <a:pt x="47" y="82"/>
                      <a:pt x="48" y="80"/>
                    </a:cubicBezTo>
                    <a:cubicBezTo>
                      <a:pt x="50" y="76"/>
                      <a:pt x="50" y="71"/>
                      <a:pt x="47" y="66"/>
                    </a:cubicBezTo>
                    <a:cubicBezTo>
                      <a:pt x="35" y="49"/>
                      <a:pt x="35" y="49"/>
                      <a:pt x="35" y="49"/>
                    </a:cubicBezTo>
                    <a:cubicBezTo>
                      <a:pt x="49" y="35"/>
                      <a:pt x="49" y="35"/>
                      <a:pt x="49" y="35"/>
                    </a:cubicBezTo>
                    <a:cubicBezTo>
                      <a:pt x="66" y="47"/>
                      <a:pt x="66" y="47"/>
                      <a:pt x="66" y="47"/>
                    </a:cubicBezTo>
                    <a:cubicBezTo>
                      <a:pt x="69" y="49"/>
                      <a:pt x="71" y="50"/>
                      <a:pt x="74" y="50"/>
                    </a:cubicBezTo>
                    <a:cubicBezTo>
                      <a:pt x="76" y="50"/>
                      <a:pt x="78" y="49"/>
                      <a:pt x="80" y="48"/>
                    </a:cubicBezTo>
                    <a:cubicBezTo>
                      <a:pt x="82" y="47"/>
                      <a:pt x="85" y="46"/>
                      <a:pt x="87" y="45"/>
                    </a:cubicBezTo>
                    <a:cubicBezTo>
                      <a:pt x="92" y="44"/>
                      <a:pt x="95" y="40"/>
                      <a:pt x="96" y="35"/>
                    </a:cubicBezTo>
                    <a:cubicBezTo>
                      <a:pt x="101" y="14"/>
                      <a:pt x="101" y="14"/>
                      <a:pt x="101" y="14"/>
                    </a:cubicBezTo>
                    <a:cubicBezTo>
                      <a:pt x="119" y="14"/>
                      <a:pt x="119" y="14"/>
                      <a:pt x="119" y="14"/>
                    </a:cubicBezTo>
                    <a:cubicBezTo>
                      <a:pt x="124" y="35"/>
                      <a:pt x="124" y="35"/>
                      <a:pt x="124" y="35"/>
                    </a:cubicBezTo>
                    <a:cubicBezTo>
                      <a:pt x="125" y="40"/>
                      <a:pt x="128" y="44"/>
                      <a:pt x="133" y="45"/>
                    </a:cubicBezTo>
                    <a:cubicBezTo>
                      <a:pt x="135" y="46"/>
                      <a:pt x="138" y="47"/>
                      <a:pt x="140" y="48"/>
                    </a:cubicBezTo>
                    <a:cubicBezTo>
                      <a:pt x="142" y="49"/>
                      <a:pt x="144" y="50"/>
                      <a:pt x="146" y="50"/>
                    </a:cubicBezTo>
                    <a:cubicBezTo>
                      <a:pt x="149" y="50"/>
                      <a:pt x="151" y="49"/>
                      <a:pt x="154" y="47"/>
                    </a:cubicBezTo>
                    <a:cubicBezTo>
                      <a:pt x="171" y="35"/>
                      <a:pt x="171" y="35"/>
                      <a:pt x="171" y="35"/>
                    </a:cubicBezTo>
                    <a:cubicBezTo>
                      <a:pt x="185" y="49"/>
                      <a:pt x="185" y="49"/>
                      <a:pt x="185" y="49"/>
                    </a:cubicBezTo>
                    <a:cubicBezTo>
                      <a:pt x="173" y="66"/>
                      <a:pt x="173" y="66"/>
                      <a:pt x="173" y="66"/>
                    </a:cubicBezTo>
                    <a:cubicBezTo>
                      <a:pt x="170" y="71"/>
                      <a:pt x="170" y="76"/>
                      <a:pt x="172" y="80"/>
                    </a:cubicBezTo>
                    <a:cubicBezTo>
                      <a:pt x="173" y="82"/>
                      <a:pt x="174" y="85"/>
                      <a:pt x="175" y="87"/>
                    </a:cubicBezTo>
                    <a:cubicBezTo>
                      <a:pt x="176" y="92"/>
                      <a:pt x="180" y="95"/>
                      <a:pt x="185" y="96"/>
                    </a:cubicBezTo>
                    <a:cubicBezTo>
                      <a:pt x="206" y="101"/>
                      <a:pt x="206" y="101"/>
                      <a:pt x="206" y="101"/>
                    </a:cubicBezTo>
                    <a:cubicBezTo>
                      <a:pt x="206" y="119"/>
                      <a:pt x="206" y="119"/>
                      <a:pt x="206" y="119"/>
                    </a:cubicBezTo>
                    <a:lnTo>
                      <a:pt x="185" y="124"/>
                    </a:lnTo>
                    <a:close/>
                  </a:path>
                </a:pathLst>
              </a:custGeom>
              <a:grpFill/>
              <a:ln>
                <a:noFill/>
              </a:ln>
            </p:spPr>
            <p:txBody>
              <a:bodyPr/>
              <a:lstStyle/>
              <a:p>
                <a:pPr>
                  <a:defRPr/>
                </a:pPr>
                <a:endParaRPr lang="id-ID" sz="1600" dirty="0">
                  <a:latin typeface="字魂59号-创粗黑" panose="00000500000000000000" pitchFamily="2" charset="-122"/>
                </a:endParaRPr>
              </a:p>
            </p:txBody>
          </p:sp>
          <p:sp>
            <p:nvSpPr>
              <p:cNvPr id="7" name="Freeform 20"/>
              <p:cNvSpPr>
                <a:spLocks noEditPoints="1"/>
              </p:cNvSpPr>
              <p:nvPr/>
            </p:nvSpPr>
            <p:spPr bwMode="auto">
              <a:xfrm>
                <a:off x="-2538413" y="300038"/>
                <a:ext cx="360362" cy="360363"/>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48 w 96"/>
                  <a:gd name="T11" fmla="*/ 90 h 96"/>
                  <a:gd name="T12" fmla="*/ 6 w 96"/>
                  <a:gd name="T13" fmla="*/ 48 h 96"/>
                  <a:gd name="T14" fmla="*/ 48 w 96"/>
                  <a:gd name="T15" fmla="*/ 6 h 96"/>
                  <a:gd name="T16" fmla="*/ 90 w 96"/>
                  <a:gd name="T17" fmla="*/ 48 h 96"/>
                  <a:gd name="T18" fmla="*/ 48 w 96"/>
                  <a:gd name="T19" fmla="*/ 9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0"/>
                    </a:moveTo>
                    <a:cubicBezTo>
                      <a:pt x="21" y="0"/>
                      <a:pt x="0" y="21"/>
                      <a:pt x="0" y="48"/>
                    </a:cubicBezTo>
                    <a:cubicBezTo>
                      <a:pt x="0" y="75"/>
                      <a:pt x="21" y="96"/>
                      <a:pt x="48" y="96"/>
                    </a:cubicBezTo>
                    <a:cubicBezTo>
                      <a:pt x="75" y="96"/>
                      <a:pt x="96" y="75"/>
                      <a:pt x="96" y="48"/>
                    </a:cubicBezTo>
                    <a:cubicBezTo>
                      <a:pt x="96" y="21"/>
                      <a:pt x="75" y="0"/>
                      <a:pt x="48" y="0"/>
                    </a:cubicBezTo>
                    <a:close/>
                    <a:moveTo>
                      <a:pt x="48" y="90"/>
                    </a:moveTo>
                    <a:cubicBezTo>
                      <a:pt x="25" y="90"/>
                      <a:pt x="6" y="71"/>
                      <a:pt x="6" y="48"/>
                    </a:cubicBezTo>
                    <a:cubicBezTo>
                      <a:pt x="6" y="25"/>
                      <a:pt x="25" y="6"/>
                      <a:pt x="48" y="6"/>
                    </a:cubicBezTo>
                    <a:cubicBezTo>
                      <a:pt x="71" y="6"/>
                      <a:pt x="90" y="25"/>
                      <a:pt x="90" y="48"/>
                    </a:cubicBezTo>
                    <a:cubicBezTo>
                      <a:pt x="90" y="71"/>
                      <a:pt x="71" y="90"/>
                      <a:pt x="48" y="90"/>
                    </a:cubicBezTo>
                    <a:close/>
                  </a:path>
                </a:pathLst>
              </a:custGeom>
              <a:grpFill/>
              <a:ln>
                <a:noFill/>
              </a:ln>
            </p:spPr>
            <p:txBody>
              <a:bodyPr/>
              <a:lstStyle/>
              <a:p>
                <a:pPr>
                  <a:defRPr/>
                </a:pPr>
                <a:endParaRPr lang="id-ID" sz="1600" dirty="0">
                  <a:latin typeface="字魂59号-创粗黑" panose="00000500000000000000" pitchFamily="2" charset="-122"/>
                </a:endParaRPr>
              </a:p>
            </p:txBody>
          </p:sp>
          <p:sp>
            <p:nvSpPr>
              <p:cNvPr id="8" name="Freeform 21"/>
              <p:cNvSpPr>
                <a:spLocks noEditPoints="1"/>
              </p:cNvSpPr>
              <p:nvPr/>
            </p:nvSpPr>
            <p:spPr bwMode="auto">
              <a:xfrm>
                <a:off x="-2460625" y="374650"/>
                <a:ext cx="207962" cy="206375"/>
              </a:xfrm>
              <a:custGeom>
                <a:avLst/>
                <a:gdLst>
                  <a:gd name="T0" fmla="*/ 27 w 55"/>
                  <a:gd name="T1" fmla="*/ 0 h 55"/>
                  <a:gd name="T2" fmla="*/ 0 w 55"/>
                  <a:gd name="T3" fmla="*/ 28 h 55"/>
                  <a:gd name="T4" fmla="*/ 27 w 55"/>
                  <a:gd name="T5" fmla="*/ 55 h 55"/>
                  <a:gd name="T6" fmla="*/ 55 w 55"/>
                  <a:gd name="T7" fmla="*/ 28 h 55"/>
                  <a:gd name="T8" fmla="*/ 27 w 55"/>
                  <a:gd name="T9" fmla="*/ 0 h 55"/>
                  <a:gd name="T10" fmla="*/ 27 w 55"/>
                  <a:gd name="T11" fmla="*/ 49 h 55"/>
                  <a:gd name="T12" fmla="*/ 6 w 55"/>
                  <a:gd name="T13" fmla="*/ 28 h 55"/>
                  <a:gd name="T14" fmla="*/ 27 w 55"/>
                  <a:gd name="T15" fmla="*/ 7 h 55"/>
                  <a:gd name="T16" fmla="*/ 48 w 55"/>
                  <a:gd name="T17" fmla="*/ 28 h 55"/>
                  <a:gd name="T18" fmla="*/ 27 w 55"/>
                  <a:gd name="T19" fmla="*/ 4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55">
                    <a:moveTo>
                      <a:pt x="27" y="0"/>
                    </a:moveTo>
                    <a:cubicBezTo>
                      <a:pt x="12" y="0"/>
                      <a:pt x="0" y="13"/>
                      <a:pt x="0" y="28"/>
                    </a:cubicBezTo>
                    <a:cubicBezTo>
                      <a:pt x="0" y="43"/>
                      <a:pt x="12" y="55"/>
                      <a:pt x="27" y="55"/>
                    </a:cubicBezTo>
                    <a:cubicBezTo>
                      <a:pt x="42" y="55"/>
                      <a:pt x="55" y="43"/>
                      <a:pt x="55" y="28"/>
                    </a:cubicBezTo>
                    <a:cubicBezTo>
                      <a:pt x="55" y="13"/>
                      <a:pt x="42" y="0"/>
                      <a:pt x="27" y="0"/>
                    </a:cubicBezTo>
                    <a:close/>
                    <a:moveTo>
                      <a:pt x="27" y="49"/>
                    </a:moveTo>
                    <a:cubicBezTo>
                      <a:pt x="16" y="49"/>
                      <a:pt x="6" y="39"/>
                      <a:pt x="6" y="28"/>
                    </a:cubicBezTo>
                    <a:cubicBezTo>
                      <a:pt x="6" y="17"/>
                      <a:pt x="16" y="7"/>
                      <a:pt x="27" y="7"/>
                    </a:cubicBezTo>
                    <a:cubicBezTo>
                      <a:pt x="38" y="7"/>
                      <a:pt x="48" y="17"/>
                      <a:pt x="48" y="28"/>
                    </a:cubicBezTo>
                    <a:cubicBezTo>
                      <a:pt x="48" y="39"/>
                      <a:pt x="38" y="49"/>
                      <a:pt x="27" y="49"/>
                    </a:cubicBezTo>
                    <a:close/>
                  </a:path>
                </a:pathLst>
              </a:custGeom>
              <a:grpFill/>
              <a:ln>
                <a:noFill/>
              </a:ln>
            </p:spPr>
            <p:txBody>
              <a:bodyPr/>
              <a:lstStyle/>
              <a:p>
                <a:pPr>
                  <a:defRPr/>
                </a:pPr>
                <a:endParaRPr lang="id-ID" sz="1600" dirty="0">
                  <a:latin typeface="字魂59号-创粗黑" panose="00000500000000000000" pitchFamily="2" charset="-122"/>
                </a:endParaRPr>
              </a:p>
            </p:txBody>
          </p:sp>
        </p:grpSp>
      </p:grpSp>
      <p:grpSp>
        <p:nvGrpSpPr>
          <p:cNvPr id="9" name="组合 8"/>
          <p:cNvGrpSpPr/>
          <p:nvPr/>
        </p:nvGrpSpPr>
        <p:grpSpPr>
          <a:xfrm>
            <a:off x="4080301" y="4930686"/>
            <a:ext cx="2520292" cy="788783"/>
            <a:chOff x="3487342" y="3704037"/>
            <a:chExt cx="1890711" cy="591741"/>
          </a:xfrm>
        </p:grpSpPr>
        <p:cxnSp>
          <p:nvCxnSpPr>
            <p:cNvPr id="10" name="Straight Connector 65"/>
            <p:cNvCxnSpPr/>
            <p:nvPr/>
          </p:nvCxnSpPr>
          <p:spPr>
            <a:xfrm>
              <a:off x="3487342" y="4013597"/>
              <a:ext cx="1350169" cy="0"/>
            </a:xfrm>
            <a:prstGeom prst="line">
              <a:avLst/>
            </a:prstGeom>
            <a:ln w="12700">
              <a:solidFill>
                <a:schemeClr val="tx1">
                  <a:lumMod val="65000"/>
                  <a:lumOff val="3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Oval 31"/>
            <p:cNvSpPr/>
            <p:nvPr/>
          </p:nvSpPr>
          <p:spPr bwMode="auto">
            <a:xfrm>
              <a:off x="4786312" y="3704037"/>
              <a:ext cx="591741" cy="591741"/>
            </a:xfrm>
            <a:prstGeom prst="ellipse">
              <a:avLst/>
            </a:prstGeom>
            <a:solidFill>
              <a:srgbClr val="92B6DA"/>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600" dirty="0">
                <a:latin typeface="字魂59号-创粗黑" panose="00000500000000000000" pitchFamily="2" charset="-122"/>
              </a:endParaRPr>
            </a:p>
          </p:txBody>
        </p:sp>
        <p:grpSp>
          <p:nvGrpSpPr>
            <p:cNvPr id="12" name="Group 42"/>
            <p:cNvGrpSpPr/>
            <p:nvPr/>
          </p:nvGrpSpPr>
          <p:grpSpPr>
            <a:xfrm>
              <a:off x="4917922" y="3874428"/>
              <a:ext cx="324274" cy="247844"/>
              <a:chOff x="5516563" y="84138"/>
              <a:chExt cx="1414463" cy="1081087"/>
            </a:xfrm>
            <a:solidFill>
              <a:schemeClr val="bg1"/>
            </a:solidFill>
          </p:grpSpPr>
          <p:sp>
            <p:nvSpPr>
              <p:cNvPr id="13" name="Freeform 13"/>
              <p:cNvSpPr>
                <a:spLocks noEditPoints="1"/>
              </p:cNvSpPr>
              <p:nvPr/>
            </p:nvSpPr>
            <p:spPr bwMode="auto">
              <a:xfrm>
                <a:off x="5688013" y="249238"/>
                <a:ext cx="896938" cy="698500"/>
              </a:xfrm>
              <a:custGeom>
                <a:avLst/>
                <a:gdLst>
                  <a:gd name="T0" fmla="*/ 214 w 239"/>
                  <a:gd name="T1" fmla="*/ 9 h 186"/>
                  <a:gd name="T2" fmla="*/ 120 w 239"/>
                  <a:gd name="T3" fmla="*/ 0 h 186"/>
                  <a:gd name="T4" fmla="*/ 26 w 239"/>
                  <a:gd name="T5" fmla="*/ 9 h 186"/>
                  <a:gd name="T6" fmla="*/ 17 w 239"/>
                  <a:gd name="T7" fmla="*/ 17 h 186"/>
                  <a:gd name="T8" fmla="*/ 17 w 239"/>
                  <a:gd name="T9" fmla="*/ 169 h 186"/>
                  <a:gd name="T10" fmla="*/ 26 w 239"/>
                  <a:gd name="T11" fmla="*/ 177 h 186"/>
                  <a:gd name="T12" fmla="*/ 120 w 239"/>
                  <a:gd name="T13" fmla="*/ 186 h 186"/>
                  <a:gd name="T14" fmla="*/ 214 w 239"/>
                  <a:gd name="T15" fmla="*/ 177 h 186"/>
                  <a:gd name="T16" fmla="*/ 222 w 239"/>
                  <a:gd name="T17" fmla="*/ 169 h 186"/>
                  <a:gd name="T18" fmla="*/ 222 w 239"/>
                  <a:gd name="T19" fmla="*/ 17 h 186"/>
                  <a:gd name="T20" fmla="*/ 214 w 239"/>
                  <a:gd name="T21" fmla="*/ 9 h 186"/>
                  <a:gd name="T22" fmla="*/ 211 w 239"/>
                  <a:gd name="T23" fmla="*/ 165 h 186"/>
                  <a:gd name="T24" fmla="*/ 28 w 239"/>
                  <a:gd name="T25" fmla="*/ 165 h 186"/>
                  <a:gd name="T26" fmla="*/ 28 w 239"/>
                  <a:gd name="T27" fmla="*/ 21 h 186"/>
                  <a:gd name="T28" fmla="*/ 211 w 239"/>
                  <a:gd name="T29" fmla="*/ 21 h 186"/>
                  <a:gd name="T30" fmla="*/ 211 w 239"/>
                  <a:gd name="T31" fmla="*/ 16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9" h="186">
                    <a:moveTo>
                      <a:pt x="214" y="9"/>
                    </a:moveTo>
                    <a:cubicBezTo>
                      <a:pt x="182" y="3"/>
                      <a:pt x="151" y="0"/>
                      <a:pt x="120" y="0"/>
                    </a:cubicBezTo>
                    <a:cubicBezTo>
                      <a:pt x="88" y="0"/>
                      <a:pt x="57" y="3"/>
                      <a:pt x="26" y="9"/>
                    </a:cubicBezTo>
                    <a:cubicBezTo>
                      <a:pt x="22" y="10"/>
                      <a:pt x="18" y="13"/>
                      <a:pt x="17" y="17"/>
                    </a:cubicBezTo>
                    <a:cubicBezTo>
                      <a:pt x="0" y="67"/>
                      <a:pt x="0" y="118"/>
                      <a:pt x="17" y="169"/>
                    </a:cubicBezTo>
                    <a:cubicBezTo>
                      <a:pt x="18" y="173"/>
                      <a:pt x="22" y="176"/>
                      <a:pt x="26" y="177"/>
                    </a:cubicBezTo>
                    <a:cubicBezTo>
                      <a:pt x="57" y="183"/>
                      <a:pt x="88" y="186"/>
                      <a:pt x="120" y="186"/>
                    </a:cubicBezTo>
                    <a:cubicBezTo>
                      <a:pt x="151" y="186"/>
                      <a:pt x="182" y="183"/>
                      <a:pt x="214" y="177"/>
                    </a:cubicBezTo>
                    <a:cubicBezTo>
                      <a:pt x="218" y="176"/>
                      <a:pt x="221" y="173"/>
                      <a:pt x="222" y="169"/>
                    </a:cubicBezTo>
                    <a:cubicBezTo>
                      <a:pt x="239" y="118"/>
                      <a:pt x="239" y="67"/>
                      <a:pt x="222" y="17"/>
                    </a:cubicBezTo>
                    <a:cubicBezTo>
                      <a:pt x="221" y="13"/>
                      <a:pt x="218" y="10"/>
                      <a:pt x="214" y="9"/>
                    </a:cubicBezTo>
                    <a:close/>
                    <a:moveTo>
                      <a:pt x="211" y="165"/>
                    </a:moveTo>
                    <a:cubicBezTo>
                      <a:pt x="150" y="178"/>
                      <a:pt x="89" y="178"/>
                      <a:pt x="28" y="165"/>
                    </a:cubicBezTo>
                    <a:cubicBezTo>
                      <a:pt x="12" y="117"/>
                      <a:pt x="12" y="69"/>
                      <a:pt x="28" y="21"/>
                    </a:cubicBezTo>
                    <a:cubicBezTo>
                      <a:pt x="89" y="8"/>
                      <a:pt x="150" y="8"/>
                      <a:pt x="211" y="21"/>
                    </a:cubicBezTo>
                    <a:cubicBezTo>
                      <a:pt x="227" y="69"/>
                      <a:pt x="227" y="117"/>
                      <a:pt x="211" y="165"/>
                    </a:cubicBezTo>
                    <a:close/>
                  </a:path>
                </a:pathLst>
              </a:custGeom>
              <a:grpFill/>
              <a:ln>
                <a:noFill/>
              </a:ln>
            </p:spPr>
            <p:txBody>
              <a:bodyPr/>
              <a:lstStyle/>
              <a:p>
                <a:pPr>
                  <a:defRPr/>
                </a:pPr>
                <a:endParaRPr lang="id-ID" sz="1600" dirty="0">
                  <a:latin typeface="字魂59号-创粗黑" panose="00000500000000000000" pitchFamily="2" charset="-122"/>
                </a:endParaRPr>
              </a:p>
            </p:txBody>
          </p:sp>
          <p:sp>
            <p:nvSpPr>
              <p:cNvPr id="14" name="Freeform 14"/>
              <p:cNvSpPr>
                <a:spLocks noEditPoints="1"/>
              </p:cNvSpPr>
              <p:nvPr/>
            </p:nvSpPr>
            <p:spPr bwMode="auto">
              <a:xfrm>
                <a:off x="5516563" y="84138"/>
                <a:ext cx="1414463" cy="1081087"/>
              </a:xfrm>
              <a:custGeom>
                <a:avLst/>
                <a:gdLst>
                  <a:gd name="T0" fmla="*/ 359 w 377"/>
                  <a:gd name="T1" fmla="*/ 27 h 288"/>
                  <a:gd name="T2" fmla="*/ 340 w 377"/>
                  <a:gd name="T3" fmla="*/ 9 h 288"/>
                  <a:gd name="T4" fmla="*/ 189 w 377"/>
                  <a:gd name="T5" fmla="*/ 0 h 288"/>
                  <a:gd name="T6" fmla="*/ 37 w 377"/>
                  <a:gd name="T7" fmla="*/ 9 h 288"/>
                  <a:gd name="T8" fmla="*/ 18 w 377"/>
                  <a:gd name="T9" fmla="*/ 27 h 288"/>
                  <a:gd name="T10" fmla="*/ 18 w 377"/>
                  <a:gd name="T11" fmla="*/ 250 h 288"/>
                  <a:gd name="T12" fmla="*/ 37 w 377"/>
                  <a:gd name="T13" fmla="*/ 267 h 288"/>
                  <a:gd name="T14" fmla="*/ 110 w 377"/>
                  <a:gd name="T15" fmla="*/ 274 h 288"/>
                  <a:gd name="T16" fmla="*/ 108 w 377"/>
                  <a:gd name="T17" fmla="*/ 276 h 288"/>
                  <a:gd name="T18" fmla="*/ 189 w 377"/>
                  <a:gd name="T19" fmla="*/ 288 h 288"/>
                  <a:gd name="T20" fmla="*/ 269 w 377"/>
                  <a:gd name="T21" fmla="*/ 276 h 288"/>
                  <a:gd name="T22" fmla="*/ 267 w 377"/>
                  <a:gd name="T23" fmla="*/ 274 h 288"/>
                  <a:gd name="T24" fmla="*/ 340 w 377"/>
                  <a:gd name="T25" fmla="*/ 267 h 288"/>
                  <a:gd name="T26" fmla="*/ 359 w 377"/>
                  <a:gd name="T27" fmla="*/ 250 h 288"/>
                  <a:gd name="T28" fmla="*/ 359 w 377"/>
                  <a:gd name="T29" fmla="*/ 27 h 288"/>
                  <a:gd name="T30" fmla="*/ 337 w 377"/>
                  <a:gd name="T31" fmla="*/ 244 h 288"/>
                  <a:gd name="T32" fmla="*/ 40 w 377"/>
                  <a:gd name="T33" fmla="*/ 244 h 288"/>
                  <a:gd name="T34" fmla="*/ 40 w 377"/>
                  <a:gd name="T35" fmla="*/ 32 h 288"/>
                  <a:gd name="T36" fmla="*/ 337 w 377"/>
                  <a:gd name="T37" fmla="*/ 32 h 288"/>
                  <a:gd name="T38" fmla="*/ 337 w 377"/>
                  <a:gd name="T39" fmla="*/ 2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7" h="288">
                    <a:moveTo>
                      <a:pt x="359" y="27"/>
                    </a:moveTo>
                    <a:cubicBezTo>
                      <a:pt x="357" y="17"/>
                      <a:pt x="349" y="10"/>
                      <a:pt x="340" y="9"/>
                    </a:cubicBezTo>
                    <a:cubicBezTo>
                      <a:pt x="290" y="3"/>
                      <a:pt x="239" y="0"/>
                      <a:pt x="189" y="0"/>
                    </a:cubicBezTo>
                    <a:cubicBezTo>
                      <a:pt x="138" y="0"/>
                      <a:pt x="87" y="3"/>
                      <a:pt x="37" y="9"/>
                    </a:cubicBezTo>
                    <a:cubicBezTo>
                      <a:pt x="28" y="10"/>
                      <a:pt x="20" y="17"/>
                      <a:pt x="18" y="27"/>
                    </a:cubicBezTo>
                    <a:cubicBezTo>
                      <a:pt x="0" y="101"/>
                      <a:pt x="0" y="176"/>
                      <a:pt x="18" y="250"/>
                    </a:cubicBezTo>
                    <a:cubicBezTo>
                      <a:pt x="20" y="259"/>
                      <a:pt x="28" y="266"/>
                      <a:pt x="37" y="267"/>
                    </a:cubicBezTo>
                    <a:cubicBezTo>
                      <a:pt x="61" y="270"/>
                      <a:pt x="86" y="272"/>
                      <a:pt x="110" y="274"/>
                    </a:cubicBezTo>
                    <a:cubicBezTo>
                      <a:pt x="109" y="275"/>
                      <a:pt x="108" y="275"/>
                      <a:pt x="108" y="276"/>
                    </a:cubicBezTo>
                    <a:cubicBezTo>
                      <a:pt x="108" y="283"/>
                      <a:pt x="144" y="288"/>
                      <a:pt x="189" y="288"/>
                    </a:cubicBezTo>
                    <a:cubicBezTo>
                      <a:pt x="233" y="288"/>
                      <a:pt x="269" y="283"/>
                      <a:pt x="269" y="276"/>
                    </a:cubicBezTo>
                    <a:cubicBezTo>
                      <a:pt x="269" y="275"/>
                      <a:pt x="268" y="275"/>
                      <a:pt x="267" y="274"/>
                    </a:cubicBezTo>
                    <a:cubicBezTo>
                      <a:pt x="291" y="272"/>
                      <a:pt x="316" y="270"/>
                      <a:pt x="340" y="267"/>
                    </a:cubicBezTo>
                    <a:cubicBezTo>
                      <a:pt x="349" y="266"/>
                      <a:pt x="357" y="259"/>
                      <a:pt x="359" y="250"/>
                    </a:cubicBezTo>
                    <a:cubicBezTo>
                      <a:pt x="377" y="176"/>
                      <a:pt x="377" y="101"/>
                      <a:pt x="359" y="27"/>
                    </a:cubicBezTo>
                    <a:close/>
                    <a:moveTo>
                      <a:pt x="337" y="244"/>
                    </a:moveTo>
                    <a:cubicBezTo>
                      <a:pt x="238" y="256"/>
                      <a:pt x="139" y="256"/>
                      <a:pt x="40" y="244"/>
                    </a:cubicBezTo>
                    <a:cubicBezTo>
                      <a:pt x="23" y="174"/>
                      <a:pt x="23" y="103"/>
                      <a:pt x="40" y="32"/>
                    </a:cubicBezTo>
                    <a:cubicBezTo>
                      <a:pt x="139" y="20"/>
                      <a:pt x="238" y="20"/>
                      <a:pt x="337" y="32"/>
                    </a:cubicBezTo>
                    <a:cubicBezTo>
                      <a:pt x="354" y="103"/>
                      <a:pt x="354" y="174"/>
                      <a:pt x="337" y="244"/>
                    </a:cubicBezTo>
                    <a:close/>
                  </a:path>
                </a:pathLst>
              </a:custGeom>
              <a:grpFill/>
              <a:ln>
                <a:noFill/>
              </a:ln>
            </p:spPr>
            <p:txBody>
              <a:bodyPr/>
              <a:lstStyle/>
              <a:p>
                <a:pPr>
                  <a:defRPr/>
                </a:pPr>
                <a:endParaRPr lang="id-ID" sz="1600" dirty="0">
                  <a:latin typeface="字魂59号-创粗黑" panose="00000500000000000000" pitchFamily="2" charset="-122"/>
                </a:endParaRPr>
              </a:p>
            </p:txBody>
          </p:sp>
          <p:sp>
            <p:nvSpPr>
              <p:cNvPr id="15" name="Freeform 15"/>
              <p:cNvSpPr>
                <a:spLocks noEditPoints="1"/>
              </p:cNvSpPr>
              <p:nvPr/>
            </p:nvSpPr>
            <p:spPr bwMode="auto">
              <a:xfrm>
                <a:off x="6611938" y="301625"/>
                <a:ext cx="131763" cy="128587"/>
              </a:xfrm>
              <a:custGeom>
                <a:avLst/>
                <a:gdLst>
                  <a:gd name="T0" fmla="*/ 17 w 35"/>
                  <a:gd name="T1" fmla="*/ 34 h 34"/>
                  <a:gd name="T2" fmla="*/ 35 w 35"/>
                  <a:gd name="T3" fmla="*/ 17 h 34"/>
                  <a:gd name="T4" fmla="*/ 17 w 35"/>
                  <a:gd name="T5" fmla="*/ 0 h 34"/>
                  <a:gd name="T6" fmla="*/ 0 w 35"/>
                  <a:gd name="T7" fmla="*/ 17 h 34"/>
                  <a:gd name="T8" fmla="*/ 17 w 35"/>
                  <a:gd name="T9" fmla="*/ 34 h 34"/>
                  <a:gd name="T10" fmla="*/ 17 w 35"/>
                  <a:gd name="T11" fmla="*/ 11 h 34"/>
                  <a:gd name="T12" fmla="*/ 23 w 35"/>
                  <a:gd name="T13" fmla="*/ 17 h 34"/>
                  <a:gd name="T14" fmla="*/ 17 w 35"/>
                  <a:gd name="T15" fmla="*/ 23 h 34"/>
                  <a:gd name="T16" fmla="*/ 12 w 35"/>
                  <a:gd name="T17" fmla="*/ 17 h 34"/>
                  <a:gd name="T18" fmla="*/ 17 w 35"/>
                  <a:gd name="T19" fmla="*/ 1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34"/>
                    </a:moveTo>
                    <a:cubicBezTo>
                      <a:pt x="27" y="34"/>
                      <a:pt x="35" y="26"/>
                      <a:pt x="35" y="17"/>
                    </a:cubicBezTo>
                    <a:cubicBezTo>
                      <a:pt x="35" y="7"/>
                      <a:pt x="27" y="0"/>
                      <a:pt x="17" y="0"/>
                    </a:cubicBezTo>
                    <a:cubicBezTo>
                      <a:pt x="8" y="0"/>
                      <a:pt x="0" y="7"/>
                      <a:pt x="0" y="17"/>
                    </a:cubicBezTo>
                    <a:cubicBezTo>
                      <a:pt x="0" y="26"/>
                      <a:pt x="8" y="34"/>
                      <a:pt x="17" y="34"/>
                    </a:cubicBezTo>
                    <a:close/>
                    <a:moveTo>
                      <a:pt x="17" y="11"/>
                    </a:moveTo>
                    <a:cubicBezTo>
                      <a:pt x="21" y="11"/>
                      <a:pt x="23" y="14"/>
                      <a:pt x="23" y="17"/>
                    </a:cubicBezTo>
                    <a:cubicBezTo>
                      <a:pt x="23" y="20"/>
                      <a:pt x="21" y="23"/>
                      <a:pt x="17" y="23"/>
                    </a:cubicBezTo>
                    <a:cubicBezTo>
                      <a:pt x="14" y="23"/>
                      <a:pt x="12" y="20"/>
                      <a:pt x="12" y="17"/>
                    </a:cubicBezTo>
                    <a:cubicBezTo>
                      <a:pt x="12" y="14"/>
                      <a:pt x="14" y="11"/>
                      <a:pt x="17" y="11"/>
                    </a:cubicBezTo>
                    <a:close/>
                  </a:path>
                </a:pathLst>
              </a:custGeom>
              <a:grpFill/>
              <a:ln>
                <a:noFill/>
              </a:ln>
            </p:spPr>
            <p:txBody>
              <a:bodyPr/>
              <a:lstStyle/>
              <a:p>
                <a:pPr>
                  <a:defRPr/>
                </a:pPr>
                <a:endParaRPr lang="id-ID" sz="1600" dirty="0">
                  <a:latin typeface="字魂59号-创粗黑" panose="00000500000000000000" pitchFamily="2" charset="-122"/>
                </a:endParaRPr>
              </a:p>
            </p:txBody>
          </p:sp>
          <p:sp>
            <p:nvSpPr>
              <p:cNvPr id="16" name="Freeform 16"/>
              <p:cNvSpPr/>
              <p:nvPr/>
            </p:nvSpPr>
            <p:spPr bwMode="auto">
              <a:xfrm>
                <a:off x="6570663" y="860425"/>
                <a:ext cx="173038" cy="46037"/>
              </a:xfrm>
              <a:custGeom>
                <a:avLst/>
                <a:gdLst>
                  <a:gd name="T0" fmla="*/ 40 w 46"/>
                  <a:gd name="T1" fmla="*/ 0 h 12"/>
                  <a:gd name="T2" fmla="*/ 5 w 46"/>
                  <a:gd name="T3" fmla="*/ 0 h 12"/>
                  <a:gd name="T4" fmla="*/ 0 w 46"/>
                  <a:gd name="T5" fmla="*/ 6 h 12"/>
                  <a:gd name="T6" fmla="*/ 5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5" y="0"/>
                      <a:pt x="5" y="0"/>
                      <a:pt x="5" y="0"/>
                    </a:cubicBezTo>
                    <a:cubicBezTo>
                      <a:pt x="2" y="0"/>
                      <a:pt x="0" y="3"/>
                      <a:pt x="0" y="6"/>
                    </a:cubicBezTo>
                    <a:cubicBezTo>
                      <a:pt x="0" y="9"/>
                      <a:pt x="2" y="12"/>
                      <a:pt x="5" y="12"/>
                    </a:cubicBezTo>
                    <a:cubicBezTo>
                      <a:pt x="40" y="12"/>
                      <a:pt x="40" y="12"/>
                      <a:pt x="40" y="12"/>
                    </a:cubicBezTo>
                    <a:cubicBezTo>
                      <a:pt x="43" y="12"/>
                      <a:pt x="46" y="9"/>
                      <a:pt x="46" y="6"/>
                    </a:cubicBezTo>
                    <a:cubicBezTo>
                      <a:pt x="46" y="3"/>
                      <a:pt x="43" y="0"/>
                      <a:pt x="40" y="0"/>
                    </a:cubicBezTo>
                    <a:close/>
                  </a:path>
                </a:pathLst>
              </a:custGeom>
              <a:grpFill/>
              <a:ln>
                <a:noFill/>
              </a:ln>
            </p:spPr>
            <p:txBody>
              <a:bodyPr/>
              <a:lstStyle/>
              <a:p>
                <a:pPr>
                  <a:defRPr/>
                </a:pPr>
                <a:endParaRPr lang="id-ID" sz="1600" dirty="0">
                  <a:latin typeface="字魂59号-创粗黑" panose="00000500000000000000" pitchFamily="2" charset="-122"/>
                </a:endParaRPr>
              </a:p>
            </p:txBody>
          </p:sp>
          <p:sp>
            <p:nvSpPr>
              <p:cNvPr id="17" name="Freeform 17"/>
              <p:cNvSpPr/>
              <p:nvPr/>
            </p:nvSpPr>
            <p:spPr bwMode="auto">
              <a:xfrm>
                <a:off x="6611938" y="733425"/>
                <a:ext cx="173038" cy="41275"/>
              </a:xfrm>
              <a:custGeom>
                <a:avLst/>
                <a:gdLst>
                  <a:gd name="T0" fmla="*/ 40 w 46"/>
                  <a:gd name="T1" fmla="*/ 0 h 11"/>
                  <a:gd name="T2" fmla="*/ 6 w 46"/>
                  <a:gd name="T3" fmla="*/ 0 h 11"/>
                  <a:gd name="T4" fmla="*/ 0 w 46"/>
                  <a:gd name="T5" fmla="*/ 5 h 11"/>
                  <a:gd name="T6" fmla="*/ 6 w 46"/>
                  <a:gd name="T7" fmla="*/ 11 h 11"/>
                  <a:gd name="T8" fmla="*/ 40 w 46"/>
                  <a:gd name="T9" fmla="*/ 11 h 11"/>
                  <a:gd name="T10" fmla="*/ 46 w 46"/>
                  <a:gd name="T11" fmla="*/ 5 h 11"/>
                  <a:gd name="T12" fmla="*/ 40 w 4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46" h="11">
                    <a:moveTo>
                      <a:pt x="40" y="0"/>
                    </a:moveTo>
                    <a:cubicBezTo>
                      <a:pt x="6" y="0"/>
                      <a:pt x="6" y="0"/>
                      <a:pt x="6" y="0"/>
                    </a:cubicBezTo>
                    <a:cubicBezTo>
                      <a:pt x="3" y="0"/>
                      <a:pt x="0" y="2"/>
                      <a:pt x="0" y="5"/>
                    </a:cubicBezTo>
                    <a:cubicBezTo>
                      <a:pt x="0" y="9"/>
                      <a:pt x="3" y="11"/>
                      <a:pt x="6" y="11"/>
                    </a:cubicBezTo>
                    <a:cubicBezTo>
                      <a:pt x="40" y="11"/>
                      <a:pt x="40" y="11"/>
                      <a:pt x="40" y="11"/>
                    </a:cubicBezTo>
                    <a:cubicBezTo>
                      <a:pt x="44" y="11"/>
                      <a:pt x="46" y="9"/>
                      <a:pt x="46" y="5"/>
                    </a:cubicBezTo>
                    <a:cubicBezTo>
                      <a:pt x="46" y="2"/>
                      <a:pt x="44" y="0"/>
                      <a:pt x="40" y="0"/>
                    </a:cubicBezTo>
                    <a:close/>
                  </a:path>
                </a:pathLst>
              </a:custGeom>
              <a:grpFill/>
              <a:ln>
                <a:noFill/>
              </a:ln>
            </p:spPr>
            <p:txBody>
              <a:bodyPr/>
              <a:lstStyle/>
              <a:p>
                <a:pPr>
                  <a:defRPr/>
                </a:pPr>
                <a:endParaRPr lang="id-ID" sz="1600" dirty="0">
                  <a:latin typeface="字魂59号-创粗黑" panose="00000500000000000000" pitchFamily="2" charset="-122"/>
                </a:endParaRPr>
              </a:p>
            </p:txBody>
          </p:sp>
          <p:sp>
            <p:nvSpPr>
              <p:cNvPr id="18" name="Freeform 18"/>
              <p:cNvSpPr/>
              <p:nvPr/>
            </p:nvSpPr>
            <p:spPr bwMode="auto">
              <a:xfrm>
                <a:off x="6611938" y="601663"/>
                <a:ext cx="173038" cy="46037"/>
              </a:xfrm>
              <a:custGeom>
                <a:avLst/>
                <a:gdLst>
                  <a:gd name="T0" fmla="*/ 40 w 46"/>
                  <a:gd name="T1" fmla="*/ 0 h 12"/>
                  <a:gd name="T2" fmla="*/ 6 w 46"/>
                  <a:gd name="T3" fmla="*/ 0 h 12"/>
                  <a:gd name="T4" fmla="*/ 0 w 46"/>
                  <a:gd name="T5" fmla="*/ 6 h 12"/>
                  <a:gd name="T6" fmla="*/ 6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6" y="0"/>
                      <a:pt x="6" y="0"/>
                      <a:pt x="6" y="0"/>
                    </a:cubicBezTo>
                    <a:cubicBezTo>
                      <a:pt x="3" y="0"/>
                      <a:pt x="0" y="3"/>
                      <a:pt x="0" y="6"/>
                    </a:cubicBezTo>
                    <a:cubicBezTo>
                      <a:pt x="0" y="9"/>
                      <a:pt x="3" y="12"/>
                      <a:pt x="6" y="12"/>
                    </a:cubicBezTo>
                    <a:cubicBezTo>
                      <a:pt x="40" y="12"/>
                      <a:pt x="40" y="12"/>
                      <a:pt x="40" y="12"/>
                    </a:cubicBezTo>
                    <a:cubicBezTo>
                      <a:pt x="44" y="12"/>
                      <a:pt x="46" y="9"/>
                      <a:pt x="46" y="6"/>
                    </a:cubicBezTo>
                    <a:cubicBezTo>
                      <a:pt x="46" y="3"/>
                      <a:pt x="44" y="0"/>
                      <a:pt x="40" y="0"/>
                    </a:cubicBezTo>
                    <a:close/>
                  </a:path>
                </a:pathLst>
              </a:custGeom>
              <a:grpFill/>
              <a:ln>
                <a:noFill/>
              </a:ln>
            </p:spPr>
            <p:txBody>
              <a:bodyPr/>
              <a:lstStyle/>
              <a:p>
                <a:pPr>
                  <a:defRPr/>
                </a:pPr>
                <a:endParaRPr lang="id-ID" sz="1600" dirty="0">
                  <a:latin typeface="字魂59号-创粗黑" panose="00000500000000000000" pitchFamily="2" charset="-122"/>
                </a:endParaRPr>
              </a:p>
            </p:txBody>
          </p:sp>
          <p:sp>
            <p:nvSpPr>
              <p:cNvPr id="19" name="Freeform 19"/>
              <p:cNvSpPr/>
              <p:nvPr/>
            </p:nvSpPr>
            <p:spPr bwMode="auto">
              <a:xfrm>
                <a:off x="5880100" y="422275"/>
                <a:ext cx="258763" cy="179387"/>
              </a:xfrm>
              <a:custGeom>
                <a:avLst/>
                <a:gdLst>
                  <a:gd name="T0" fmla="*/ 63 w 69"/>
                  <a:gd name="T1" fmla="*/ 0 h 48"/>
                  <a:gd name="T2" fmla="*/ 10 w 69"/>
                  <a:gd name="T3" fmla="*/ 4 h 48"/>
                  <a:gd name="T4" fmla="*/ 3 w 69"/>
                  <a:gd name="T5" fmla="*/ 10 h 48"/>
                  <a:gd name="T6" fmla="*/ 0 w 69"/>
                  <a:gd name="T7" fmla="*/ 42 h 48"/>
                  <a:gd name="T8" fmla="*/ 5 w 69"/>
                  <a:gd name="T9" fmla="*/ 48 h 48"/>
                  <a:gd name="T10" fmla="*/ 11 w 69"/>
                  <a:gd name="T11" fmla="*/ 42 h 48"/>
                  <a:gd name="T12" fmla="*/ 13 w 69"/>
                  <a:gd name="T13" fmla="*/ 21 h 48"/>
                  <a:gd name="T14" fmla="*/ 20 w 69"/>
                  <a:gd name="T15" fmla="*/ 14 h 48"/>
                  <a:gd name="T16" fmla="*/ 63 w 69"/>
                  <a:gd name="T17" fmla="*/ 11 h 48"/>
                  <a:gd name="T18" fmla="*/ 69 w 69"/>
                  <a:gd name="T19" fmla="*/ 5 h 48"/>
                  <a:gd name="T20" fmla="*/ 63 w 69"/>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48">
                    <a:moveTo>
                      <a:pt x="63" y="0"/>
                    </a:moveTo>
                    <a:cubicBezTo>
                      <a:pt x="10" y="4"/>
                      <a:pt x="10" y="4"/>
                      <a:pt x="10" y="4"/>
                    </a:cubicBezTo>
                    <a:cubicBezTo>
                      <a:pt x="7" y="4"/>
                      <a:pt x="4" y="7"/>
                      <a:pt x="3" y="10"/>
                    </a:cubicBezTo>
                    <a:cubicBezTo>
                      <a:pt x="0" y="42"/>
                      <a:pt x="0" y="42"/>
                      <a:pt x="0" y="42"/>
                    </a:cubicBezTo>
                    <a:cubicBezTo>
                      <a:pt x="0" y="46"/>
                      <a:pt x="2" y="48"/>
                      <a:pt x="5" y="48"/>
                    </a:cubicBezTo>
                    <a:cubicBezTo>
                      <a:pt x="8" y="48"/>
                      <a:pt x="11" y="46"/>
                      <a:pt x="11" y="42"/>
                    </a:cubicBezTo>
                    <a:cubicBezTo>
                      <a:pt x="13" y="21"/>
                      <a:pt x="13" y="21"/>
                      <a:pt x="13" y="21"/>
                    </a:cubicBezTo>
                    <a:cubicBezTo>
                      <a:pt x="14" y="17"/>
                      <a:pt x="16" y="15"/>
                      <a:pt x="20" y="14"/>
                    </a:cubicBezTo>
                    <a:cubicBezTo>
                      <a:pt x="63" y="11"/>
                      <a:pt x="63" y="11"/>
                      <a:pt x="63" y="11"/>
                    </a:cubicBezTo>
                    <a:cubicBezTo>
                      <a:pt x="66" y="11"/>
                      <a:pt x="69" y="9"/>
                      <a:pt x="69" y="5"/>
                    </a:cubicBezTo>
                    <a:cubicBezTo>
                      <a:pt x="69" y="2"/>
                      <a:pt x="66" y="0"/>
                      <a:pt x="63" y="0"/>
                    </a:cubicBezTo>
                    <a:close/>
                  </a:path>
                </a:pathLst>
              </a:custGeom>
              <a:grpFill/>
              <a:ln>
                <a:noFill/>
              </a:ln>
            </p:spPr>
            <p:txBody>
              <a:bodyPr/>
              <a:lstStyle/>
              <a:p>
                <a:pPr>
                  <a:defRPr/>
                </a:pPr>
                <a:endParaRPr lang="id-ID" sz="1600" dirty="0">
                  <a:latin typeface="字魂59号-创粗黑" panose="00000500000000000000" pitchFamily="2" charset="-122"/>
                </a:endParaRPr>
              </a:p>
            </p:txBody>
          </p:sp>
        </p:grpSp>
      </p:grpSp>
      <p:grpSp>
        <p:nvGrpSpPr>
          <p:cNvPr id="20" name="组合 19"/>
          <p:cNvGrpSpPr/>
          <p:nvPr/>
        </p:nvGrpSpPr>
        <p:grpSpPr>
          <a:xfrm>
            <a:off x="4512353" y="3832422"/>
            <a:ext cx="2790103" cy="788783"/>
            <a:chOff x="3960019" y="2880124"/>
            <a:chExt cx="2093122" cy="591741"/>
          </a:xfrm>
        </p:grpSpPr>
        <p:cxnSp>
          <p:nvCxnSpPr>
            <p:cNvPr id="21" name="Straight Connector 64"/>
            <p:cNvCxnSpPr/>
            <p:nvPr/>
          </p:nvCxnSpPr>
          <p:spPr>
            <a:xfrm>
              <a:off x="3960019" y="3177778"/>
              <a:ext cx="1619250" cy="0"/>
            </a:xfrm>
            <a:prstGeom prst="line">
              <a:avLst/>
            </a:prstGeom>
            <a:ln w="12700">
              <a:solidFill>
                <a:schemeClr val="tx1">
                  <a:lumMod val="65000"/>
                  <a:lumOff val="3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Oval 34"/>
            <p:cNvSpPr/>
            <p:nvPr/>
          </p:nvSpPr>
          <p:spPr bwMode="auto">
            <a:xfrm>
              <a:off x="5461401" y="2880124"/>
              <a:ext cx="591740" cy="591741"/>
            </a:xfrm>
            <a:prstGeom prst="ellipse">
              <a:avLst/>
            </a:prstGeom>
            <a:solidFill>
              <a:srgbClr val="5B9BD5"/>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600" dirty="0">
                <a:latin typeface="字魂59号-创粗黑" panose="00000500000000000000" pitchFamily="2" charset="-122"/>
              </a:endParaRPr>
            </a:p>
          </p:txBody>
        </p:sp>
        <p:grpSp>
          <p:nvGrpSpPr>
            <p:cNvPr id="23" name="Group 50"/>
            <p:cNvGrpSpPr/>
            <p:nvPr/>
          </p:nvGrpSpPr>
          <p:grpSpPr>
            <a:xfrm>
              <a:off x="5582489" y="3029057"/>
              <a:ext cx="335556" cy="288970"/>
              <a:chOff x="2727325" y="-39687"/>
              <a:chExt cx="1463675" cy="1260475"/>
            </a:xfrm>
            <a:solidFill>
              <a:schemeClr val="bg1"/>
            </a:solidFill>
          </p:grpSpPr>
          <p:sp>
            <p:nvSpPr>
              <p:cNvPr id="24" name="Freeform 20"/>
              <p:cNvSpPr>
                <a:spLocks noEditPoints="1"/>
              </p:cNvSpPr>
              <p:nvPr/>
            </p:nvSpPr>
            <p:spPr bwMode="auto">
              <a:xfrm>
                <a:off x="2727325" y="-39687"/>
                <a:ext cx="1463675" cy="1260475"/>
              </a:xfrm>
              <a:custGeom>
                <a:avLst/>
                <a:gdLst>
                  <a:gd name="T0" fmla="*/ 347 w 390"/>
                  <a:gd name="T1" fmla="*/ 42 h 336"/>
                  <a:gd name="T2" fmla="*/ 195 w 390"/>
                  <a:gd name="T3" fmla="*/ 38 h 336"/>
                  <a:gd name="T4" fmla="*/ 43 w 390"/>
                  <a:gd name="T5" fmla="*/ 42 h 336"/>
                  <a:gd name="T6" fmla="*/ 43 w 390"/>
                  <a:gd name="T7" fmla="*/ 196 h 336"/>
                  <a:gd name="T8" fmla="*/ 170 w 390"/>
                  <a:gd name="T9" fmla="*/ 322 h 336"/>
                  <a:gd name="T10" fmla="*/ 220 w 390"/>
                  <a:gd name="T11" fmla="*/ 322 h 336"/>
                  <a:gd name="T12" fmla="*/ 347 w 390"/>
                  <a:gd name="T13" fmla="*/ 196 h 336"/>
                  <a:gd name="T14" fmla="*/ 347 w 390"/>
                  <a:gd name="T15" fmla="*/ 42 h 336"/>
                  <a:gd name="T16" fmla="*/ 330 w 390"/>
                  <a:gd name="T17" fmla="*/ 180 h 336"/>
                  <a:gd name="T18" fmla="*/ 203 w 390"/>
                  <a:gd name="T19" fmla="*/ 306 h 336"/>
                  <a:gd name="T20" fmla="*/ 187 w 390"/>
                  <a:gd name="T21" fmla="*/ 306 h 336"/>
                  <a:gd name="T22" fmla="*/ 59 w 390"/>
                  <a:gd name="T23" fmla="*/ 180 h 336"/>
                  <a:gd name="T24" fmla="*/ 59 w 390"/>
                  <a:gd name="T25" fmla="*/ 58 h 336"/>
                  <a:gd name="T26" fmla="*/ 179 w 390"/>
                  <a:gd name="T27" fmla="*/ 55 h 336"/>
                  <a:gd name="T28" fmla="*/ 195 w 390"/>
                  <a:gd name="T29" fmla="*/ 70 h 336"/>
                  <a:gd name="T30" fmla="*/ 210 w 390"/>
                  <a:gd name="T31" fmla="*/ 55 h 336"/>
                  <a:gd name="T32" fmla="*/ 330 w 390"/>
                  <a:gd name="T33" fmla="*/ 58 h 336"/>
                  <a:gd name="T34" fmla="*/ 330 w 390"/>
                  <a:gd name="T35" fmla="*/ 18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0" h="336">
                    <a:moveTo>
                      <a:pt x="347" y="42"/>
                    </a:moveTo>
                    <a:cubicBezTo>
                      <a:pt x="305" y="0"/>
                      <a:pt x="238" y="0"/>
                      <a:pt x="195" y="38"/>
                    </a:cubicBezTo>
                    <a:cubicBezTo>
                      <a:pt x="152" y="0"/>
                      <a:pt x="85" y="0"/>
                      <a:pt x="43" y="42"/>
                    </a:cubicBezTo>
                    <a:cubicBezTo>
                      <a:pt x="0" y="84"/>
                      <a:pt x="0" y="154"/>
                      <a:pt x="43" y="196"/>
                    </a:cubicBezTo>
                    <a:cubicBezTo>
                      <a:pt x="55" y="208"/>
                      <a:pt x="170" y="322"/>
                      <a:pt x="170" y="322"/>
                    </a:cubicBezTo>
                    <a:cubicBezTo>
                      <a:pt x="184" y="336"/>
                      <a:pt x="206" y="336"/>
                      <a:pt x="220" y="322"/>
                    </a:cubicBezTo>
                    <a:cubicBezTo>
                      <a:pt x="220" y="322"/>
                      <a:pt x="345" y="198"/>
                      <a:pt x="347" y="196"/>
                    </a:cubicBezTo>
                    <a:cubicBezTo>
                      <a:pt x="390" y="154"/>
                      <a:pt x="390" y="84"/>
                      <a:pt x="347" y="42"/>
                    </a:cubicBezTo>
                    <a:close/>
                    <a:moveTo>
                      <a:pt x="330" y="180"/>
                    </a:moveTo>
                    <a:cubicBezTo>
                      <a:pt x="203" y="306"/>
                      <a:pt x="203" y="306"/>
                      <a:pt x="203" y="306"/>
                    </a:cubicBezTo>
                    <a:cubicBezTo>
                      <a:pt x="199" y="310"/>
                      <a:pt x="191" y="310"/>
                      <a:pt x="187" y="306"/>
                    </a:cubicBezTo>
                    <a:cubicBezTo>
                      <a:pt x="59" y="180"/>
                      <a:pt x="59" y="180"/>
                      <a:pt x="59" y="180"/>
                    </a:cubicBezTo>
                    <a:cubicBezTo>
                      <a:pt x="25" y="146"/>
                      <a:pt x="25" y="92"/>
                      <a:pt x="59" y="58"/>
                    </a:cubicBezTo>
                    <a:cubicBezTo>
                      <a:pt x="92" y="26"/>
                      <a:pt x="145" y="25"/>
                      <a:pt x="179" y="55"/>
                    </a:cubicBezTo>
                    <a:cubicBezTo>
                      <a:pt x="195" y="70"/>
                      <a:pt x="195" y="70"/>
                      <a:pt x="195" y="70"/>
                    </a:cubicBezTo>
                    <a:cubicBezTo>
                      <a:pt x="210" y="55"/>
                      <a:pt x="210" y="55"/>
                      <a:pt x="210" y="55"/>
                    </a:cubicBezTo>
                    <a:cubicBezTo>
                      <a:pt x="245" y="25"/>
                      <a:pt x="298" y="26"/>
                      <a:pt x="330" y="58"/>
                    </a:cubicBezTo>
                    <a:cubicBezTo>
                      <a:pt x="364" y="92"/>
                      <a:pt x="364" y="146"/>
                      <a:pt x="330" y="180"/>
                    </a:cubicBezTo>
                    <a:close/>
                  </a:path>
                </a:pathLst>
              </a:custGeom>
              <a:grpFill/>
              <a:ln>
                <a:noFill/>
              </a:ln>
            </p:spPr>
            <p:txBody>
              <a:bodyPr/>
              <a:lstStyle/>
              <a:p>
                <a:pPr>
                  <a:defRPr/>
                </a:pPr>
                <a:endParaRPr lang="id-ID" sz="1600" dirty="0">
                  <a:latin typeface="字魂59号-创粗黑" panose="00000500000000000000" pitchFamily="2" charset="-122"/>
                </a:endParaRPr>
              </a:p>
            </p:txBody>
          </p:sp>
          <p:sp>
            <p:nvSpPr>
              <p:cNvPr id="25" name="Freeform 21"/>
              <p:cNvSpPr/>
              <p:nvPr/>
            </p:nvSpPr>
            <p:spPr bwMode="auto">
              <a:xfrm>
                <a:off x="2982913" y="215900"/>
                <a:ext cx="206375" cy="201612"/>
              </a:xfrm>
              <a:custGeom>
                <a:avLst/>
                <a:gdLst>
                  <a:gd name="T0" fmla="*/ 49 w 55"/>
                  <a:gd name="T1" fmla="*/ 0 h 54"/>
                  <a:gd name="T2" fmla="*/ 49 w 55"/>
                  <a:gd name="T3" fmla="*/ 0 h 54"/>
                  <a:gd name="T4" fmla="*/ 0 w 55"/>
                  <a:gd name="T5" fmla="*/ 48 h 54"/>
                  <a:gd name="T6" fmla="*/ 0 w 55"/>
                  <a:gd name="T7" fmla="*/ 48 h 54"/>
                  <a:gd name="T8" fmla="*/ 6 w 55"/>
                  <a:gd name="T9" fmla="*/ 54 h 54"/>
                  <a:gd name="T10" fmla="*/ 12 w 55"/>
                  <a:gd name="T11" fmla="*/ 48 h 54"/>
                  <a:gd name="T12" fmla="*/ 12 w 55"/>
                  <a:gd name="T13" fmla="*/ 48 h 54"/>
                  <a:gd name="T14" fmla="*/ 49 w 55"/>
                  <a:gd name="T15" fmla="*/ 11 h 54"/>
                  <a:gd name="T16" fmla="*/ 49 w 55"/>
                  <a:gd name="T17" fmla="*/ 11 h 54"/>
                  <a:gd name="T18" fmla="*/ 55 w 55"/>
                  <a:gd name="T19" fmla="*/ 5 h 54"/>
                  <a:gd name="T20" fmla="*/ 49 w 55"/>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54">
                    <a:moveTo>
                      <a:pt x="49" y="0"/>
                    </a:moveTo>
                    <a:cubicBezTo>
                      <a:pt x="49" y="0"/>
                      <a:pt x="49" y="0"/>
                      <a:pt x="49" y="0"/>
                    </a:cubicBezTo>
                    <a:cubicBezTo>
                      <a:pt x="22" y="0"/>
                      <a:pt x="0" y="21"/>
                      <a:pt x="0" y="48"/>
                    </a:cubicBezTo>
                    <a:cubicBezTo>
                      <a:pt x="0" y="48"/>
                      <a:pt x="0" y="48"/>
                      <a:pt x="0" y="48"/>
                    </a:cubicBezTo>
                    <a:cubicBezTo>
                      <a:pt x="0" y="52"/>
                      <a:pt x="3" y="54"/>
                      <a:pt x="6" y="54"/>
                    </a:cubicBezTo>
                    <a:cubicBezTo>
                      <a:pt x="9" y="54"/>
                      <a:pt x="12" y="52"/>
                      <a:pt x="12" y="48"/>
                    </a:cubicBezTo>
                    <a:cubicBezTo>
                      <a:pt x="12" y="48"/>
                      <a:pt x="12" y="48"/>
                      <a:pt x="12" y="48"/>
                    </a:cubicBezTo>
                    <a:cubicBezTo>
                      <a:pt x="12" y="28"/>
                      <a:pt x="29" y="11"/>
                      <a:pt x="49" y="11"/>
                    </a:cubicBezTo>
                    <a:cubicBezTo>
                      <a:pt x="49" y="11"/>
                      <a:pt x="49" y="11"/>
                      <a:pt x="49" y="11"/>
                    </a:cubicBezTo>
                    <a:cubicBezTo>
                      <a:pt x="52" y="11"/>
                      <a:pt x="55" y="8"/>
                      <a:pt x="55" y="5"/>
                    </a:cubicBezTo>
                    <a:cubicBezTo>
                      <a:pt x="55" y="2"/>
                      <a:pt x="52" y="0"/>
                      <a:pt x="49" y="0"/>
                    </a:cubicBezTo>
                    <a:close/>
                  </a:path>
                </a:pathLst>
              </a:custGeom>
              <a:grpFill/>
              <a:ln>
                <a:noFill/>
              </a:ln>
            </p:spPr>
            <p:txBody>
              <a:bodyPr/>
              <a:lstStyle/>
              <a:p>
                <a:pPr>
                  <a:defRPr/>
                </a:pPr>
                <a:endParaRPr lang="id-ID" sz="1600" dirty="0">
                  <a:latin typeface="字魂59号-创粗黑" panose="00000500000000000000" pitchFamily="2" charset="-122"/>
                </a:endParaRPr>
              </a:p>
            </p:txBody>
          </p:sp>
        </p:grpSp>
      </p:grpSp>
      <p:grpSp>
        <p:nvGrpSpPr>
          <p:cNvPr id="26" name="组合 25"/>
          <p:cNvGrpSpPr/>
          <p:nvPr/>
        </p:nvGrpSpPr>
        <p:grpSpPr>
          <a:xfrm>
            <a:off x="4231443" y="2669083"/>
            <a:ext cx="2237790" cy="788783"/>
            <a:chOff x="2858371" y="2007393"/>
            <a:chExt cx="1678780" cy="591741"/>
          </a:xfrm>
        </p:grpSpPr>
        <p:cxnSp>
          <p:nvCxnSpPr>
            <p:cNvPr id="27" name="Straight Connector 63"/>
            <p:cNvCxnSpPr/>
            <p:nvPr/>
          </p:nvCxnSpPr>
          <p:spPr>
            <a:xfrm>
              <a:off x="2858371" y="2355056"/>
              <a:ext cx="1350169" cy="0"/>
            </a:xfrm>
            <a:prstGeom prst="line">
              <a:avLst/>
            </a:prstGeom>
            <a:ln w="12700">
              <a:solidFill>
                <a:schemeClr val="tx1">
                  <a:lumMod val="65000"/>
                  <a:lumOff val="3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8" name="组合 27"/>
            <p:cNvGrpSpPr/>
            <p:nvPr/>
          </p:nvGrpSpPr>
          <p:grpSpPr>
            <a:xfrm>
              <a:off x="3945410" y="2007393"/>
              <a:ext cx="591741" cy="591741"/>
              <a:chOff x="4648200" y="2007393"/>
              <a:chExt cx="591741" cy="591741"/>
            </a:xfrm>
          </p:grpSpPr>
          <p:sp>
            <p:nvSpPr>
              <p:cNvPr id="29" name="Oval 37"/>
              <p:cNvSpPr/>
              <p:nvPr/>
            </p:nvSpPr>
            <p:spPr bwMode="auto">
              <a:xfrm>
                <a:off x="4648200" y="2007393"/>
                <a:ext cx="591741" cy="591741"/>
              </a:xfrm>
              <a:prstGeom prst="ellipse">
                <a:avLst/>
              </a:prstGeom>
              <a:solidFill>
                <a:srgbClr val="92B6DA"/>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600" dirty="0">
                  <a:latin typeface="字魂59号-创粗黑" panose="00000500000000000000" pitchFamily="2" charset="-122"/>
                </a:endParaRPr>
              </a:p>
            </p:txBody>
          </p:sp>
          <p:sp>
            <p:nvSpPr>
              <p:cNvPr id="30" name="Freeform 13"/>
              <p:cNvSpPr>
                <a:spLocks noChangeAspect="1" noEditPoints="1"/>
              </p:cNvSpPr>
              <p:nvPr/>
            </p:nvSpPr>
            <p:spPr bwMode="auto">
              <a:xfrm>
                <a:off x="4797030" y="2134792"/>
                <a:ext cx="316706" cy="309563"/>
              </a:xfrm>
              <a:custGeom>
                <a:avLst/>
                <a:gdLst>
                  <a:gd name="T0" fmla="*/ 301610 w 226"/>
                  <a:gd name="T1" fmla="*/ 0 h 220"/>
                  <a:gd name="T2" fmla="*/ 179842 w 226"/>
                  <a:gd name="T3" fmla="*/ 88082 h 220"/>
                  <a:gd name="T4" fmla="*/ 177969 w 226"/>
                  <a:gd name="T5" fmla="*/ 88082 h 220"/>
                  <a:gd name="T6" fmla="*/ 44960 w 226"/>
                  <a:gd name="T7" fmla="*/ 223016 h 220"/>
                  <a:gd name="T8" fmla="*/ 1873 w 226"/>
                  <a:gd name="T9" fmla="*/ 354202 h 220"/>
                  <a:gd name="T10" fmla="*/ 44960 w 226"/>
                  <a:gd name="T11" fmla="*/ 412299 h 220"/>
                  <a:gd name="T12" fmla="*/ 168602 w 226"/>
                  <a:gd name="T13" fmla="*/ 380440 h 220"/>
                  <a:gd name="T14" fmla="*/ 387784 w 226"/>
                  <a:gd name="T15" fmla="*/ 170542 h 220"/>
                  <a:gd name="T16" fmla="*/ 206069 w 226"/>
                  <a:gd name="T17" fmla="*/ 307350 h 220"/>
                  <a:gd name="T18" fmla="*/ 318470 w 226"/>
                  <a:gd name="T19" fmla="*/ 151801 h 220"/>
                  <a:gd name="T20" fmla="*/ 305357 w 226"/>
                  <a:gd name="T21" fmla="*/ 215520 h 220"/>
                  <a:gd name="T22" fmla="*/ 206069 w 226"/>
                  <a:gd name="T23" fmla="*/ 316721 h 220"/>
                  <a:gd name="T24" fmla="*/ 191082 w 226"/>
                  <a:gd name="T25" fmla="*/ 260498 h 220"/>
                  <a:gd name="T26" fmla="*/ 147995 w 226"/>
                  <a:gd name="T27" fmla="*/ 219268 h 220"/>
                  <a:gd name="T28" fmla="*/ 297863 w 226"/>
                  <a:gd name="T29" fmla="*/ 114319 h 220"/>
                  <a:gd name="T30" fmla="*/ 191082 w 226"/>
                  <a:gd name="T31" fmla="*/ 260498 h 220"/>
                  <a:gd name="T32" fmla="*/ 97414 w 226"/>
                  <a:gd name="T33" fmla="*/ 206150 h 220"/>
                  <a:gd name="T34" fmla="*/ 256650 w 226"/>
                  <a:gd name="T35" fmla="*/ 91830 h 220"/>
                  <a:gd name="T36" fmla="*/ 54327 w 226"/>
                  <a:gd name="T37" fmla="*/ 384188 h 220"/>
                  <a:gd name="T38" fmla="*/ 26227 w 226"/>
                  <a:gd name="T39" fmla="*/ 367321 h 220"/>
                  <a:gd name="T40" fmla="*/ 41214 w 226"/>
                  <a:gd name="T41" fmla="*/ 311098 h 220"/>
                  <a:gd name="T42" fmla="*/ 101161 w 226"/>
                  <a:gd name="T43" fmla="*/ 372943 h 220"/>
                  <a:gd name="T44" fmla="*/ 114275 w 226"/>
                  <a:gd name="T45" fmla="*/ 369195 h 220"/>
                  <a:gd name="T46" fmla="*/ 44960 w 226"/>
                  <a:gd name="T47" fmla="*/ 297980 h 220"/>
                  <a:gd name="T48" fmla="*/ 61821 w 226"/>
                  <a:gd name="T49" fmla="*/ 241757 h 220"/>
                  <a:gd name="T50" fmla="*/ 166729 w 226"/>
                  <a:gd name="T51" fmla="*/ 354202 h 220"/>
                  <a:gd name="T52" fmla="*/ 114275 w 226"/>
                  <a:gd name="T53" fmla="*/ 369195 h 220"/>
                  <a:gd name="T54" fmla="*/ 348444 w 226"/>
                  <a:gd name="T55" fmla="*/ 174290 h 220"/>
                  <a:gd name="T56" fmla="*/ 314723 w 226"/>
                  <a:gd name="T57" fmla="*/ 97452 h 220"/>
                  <a:gd name="T58" fmla="*/ 260396 w 226"/>
                  <a:gd name="T59" fmla="*/ 43104 h 220"/>
                  <a:gd name="T60" fmla="*/ 359684 w 226"/>
                  <a:gd name="T61" fmla="*/ 50600 h 220"/>
                  <a:gd name="T62" fmla="*/ 369051 w 226"/>
                  <a:gd name="T63" fmla="*/ 151801 h 2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26"/>
                  <a:gd name="T97" fmla="*/ 0 h 220"/>
                  <a:gd name="T98" fmla="*/ 226 w 226"/>
                  <a:gd name="T99" fmla="*/ 220 h 22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26" h="220">
                    <a:moveTo>
                      <a:pt x="202" y="18"/>
                    </a:moveTo>
                    <a:cubicBezTo>
                      <a:pt x="191" y="6"/>
                      <a:pt x="176" y="0"/>
                      <a:pt x="161" y="0"/>
                    </a:cubicBezTo>
                    <a:cubicBezTo>
                      <a:pt x="149" y="0"/>
                      <a:pt x="137" y="5"/>
                      <a:pt x="129" y="13"/>
                    </a:cubicBezTo>
                    <a:cubicBezTo>
                      <a:pt x="96" y="47"/>
                      <a:pt x="96" y="47"/>
                      <a:pt x="96" y="47"/>
                    </a:cubicBezTo>
                    <a:cubicBezTo>
                      <a:pt x="96" y="47"/>
                      <a:pt x="95" y="47"/>
                      <a:pt x="95" y="47"/>
                    </a:cubicBezTo>
                    <a:cubicBezTo>
                      <a:pt x="95" y="47"/>
                      <a:pt x="95" y="47"/>
                      <a:pt x="95" y="47"/>
                    </a:cubicBezTo>
                    <a:cubicBezTo>
                      <a:pt x="95" y="47"/>
                      <a:pt x="95" y="47"/>
                      <a:pt x="95" y="47"/>
                    </a:cubicBezTo>
                    <a:cubicBezTo>
                      <a:pt x="24" y="119"/>
                      <a:pt x="24" y="119"/>
                      <a:pt x="24" y="119"/>
                    </a:cubicBezTo>
                    <a:cubicBezTo>
                      <a:pt x="21" y="122"/>
                      <a:pt x="19" y="126"/>
                      <a:pt x="17" y="130"/>
                    </a:cubicBezTo>
                    <a:cubicBezTo>
                      <a:pt x="1" y="189"/>
                      <a:pt x="1" y="189"/>
                      <a:pt x="1" y="189"/>
                    </a:cubicBezTo>
                    <a:cubicBezTo>
                      <a:pt x="1" y="189"/>
                      <a:pt x="0" y="194"/>
                      <a:pt x="0" y="196"/>
                    </a:cubicBezTo>
                    <a:cubicBezTo>
                      <a:pt x="0" y="209"/>
                      <a:pt x="11" y="220"/>
                      <a:pt x="24" y="220"/>
                    </a:cubicBezTo>
                    <a:cubicBezTo>
                      <a:pt x="27" y="220"/>
                      <a:pt x="32" y="219"/>
                      <a:pt x="32" y="219"/>
                    </a:cubicBezTo>
                    <a:cubicBezTo>
                      <a:pt x="90" y="203"/>
                      <a:pt x="90" y="203"/>
                      <a:pt x="90" y="203"/>
                    </a:cubicBezTo>
                    <a:cubicBezTo>
                      <a:pt x="95" y="202"/>
                      <a:pt x="99" y="200"/>
                      <a:pt x="102" y="196"/>
                    </a:cubicBezTo>
                    <a:cubicBezTo>
                      <a:pt x="207" y="91"/>
                      <a:pt x="207" y="91"/>
                      <a:pt x="207" y="91"/>
                    </a:cubicBezTo>
                    <a:cubicBezTo>
                      <a:pt x="226" y="72"/>
                      <a:pt x="224" y="40"/>
                      <a:pt x="202" y="18"/>
                    </a:cubicBezTo>
                    <a:close/>
                    <a:moveTo>
                      <a:pt x="110" y="164"/>
                    </a:moveTo>
                    <a:cubicBezTo>
                      <a:pt x="110" y="157"/>
                      <a:pt x="108" y="151"/>
                      <a:pt x="105" y="146"/>
                    </a:cubicBezTo>
                    <a:cubicBezTo>
                      <a:pt x="170" y="81"/>
                      <a:pt x="170" y="81"/>
                      <a:pt x="170" y="81"/>
                    </a:cubicBezTo>
                    <a:cubicBezTo>
                      <a:pt x="174" y="93"/>
                      <a:pt x="172" y="106"/>
                      <a:pt x="163" y="115"/>
                    </a:cubicBezTo>
                    <a:cubicBezTo>
                      <a:pt x="163" y="115"/>
                      <a:pt x="163" y="115"/>
                      <a:pt x="163" y="115"/>
                    </a:cubicBezTo>
                    <a:cubicBezTo>
                      <a:pt x="163" y="115"/>
                      <a:pt x="163" y="115"/>
                      <a:pt x="163" y="115"/>
                    </a:cubicBezTo>
                    <a:cubicBezTo>
                      <a:pt x="110" y="169"/>
                      <a:pt x="110" y="169"/>
                      <a:pt x="110" y="169"/>
                    </a:cubicBezTo>
                    <a:cubicBezTo>
                      <a:pt x="110" y="167"/>
                      <a:pt x="110" y="165"/>
                      <a:pt x="110" y="164"/>
                    </a:cubicBezTo>
                    <a:close/>
                    <a:moveTo>
                      <a:pt x="102" y="139"/>
                    </a:moveTo>
                    <a:cubicBezTo>
                      <a:pt x="99" y="135"/>
                      <a:pt x="96" y="131"/>
                      <a:pt x="93" y="127"/>
                    </a:cubicBezTo>
                    <a:cubicBezTo>
                      <a:pt x="88" y="123"/>
                      <a:pt x="84" y="120"/>
                      <a:pt x="79" y="117"/>
                    </a:cubicBezTo>
                    <a:cubicBezTo>
                      <a:pt x="144" y="52"/>
                      <a:pt x="144" y="52"/>
                      <a:pt x="144" y="52"/>
                    </a:cubicBezTo>
                    <a:cubicBezTo>
                      <a:pt x="149" y="54"/>
                      <a:pt x="154" y="57"/>
                      <a:pt x="159" y="61"/>
                    </a:cubicBezTo>
                    <a:cubicBezTo>
                      <a:pt x="162" y="65"/>
                      <a:pt x="165" y="69"/>
                      <a:pt x="167" y="74"/>
                    </a:cubicBezTo>
                    <a:lnTo>
                      <a:pt x="102" y="139"/>
                    </a:lnTo>
                    <a:close/>
                    <a:moveTo>
                      <a:pt x="72" y="114"/>
                    </a:moveTo>
                    <a:cubicBezTo>
                      <a:pt x="66" y="111"/>
                      <a:pt x="59" y="110"/>
                      <a:pt x="52" y="110"/>
                    </a:cubicBezTo>
                    <a:cubicBezTo>
                      <a:pt x="105" y="56"/>
                      <a:pt x="105" y="56"/>
                      <a:pt x="105" y="56"/>
                    </a:cubicBezTo>
                    <a:cubicBezTo>
                      <a:pt x="113" y="48"/>
                      <a:pt x="125" y="46"/>
                      <a:pt x="137" y="49"/>
                    </a:cubicBezTo>
                    <a:lnTo>
                      <a:pt x="72" y="114"/>
                    </a:lnTo>
                    <a:close/>
                    <a:moveTo>
                      <a:pt x="29" y="205"/>
                    </a:moveTo>
                    <a:cubicBezTo>
                      <a:pt x="28" y="206"/>
                      <a:pt x="26" y="206"/>
                      <a:pt x="24" y="206"/>
                    </a:cubicBezTo>
                    <a:cubicBezTo>
                      <a:pt x="18" y="206"/>
                      <a:pt x="14" y="202"/>
                      <a:pt x="14" y="196"/>
                    </a:cubicBezTo>
                    <a:cubicBezTo>
                      <a:pt x="14" y="195"/>
                      <a:pt x="14" y="193"/>
                      <a:pt x="14" y="192"/>
                    </a:cubicBezTo>
                    <a:cubicBezTo>
                      <a:pt x="22" y="166"/>
                      <a:pt x="22" y="166"/>
                      <a:pt x="22" y="166"/>
                    </a:cubicBezTo>
                    <a:cubicBezTo>
                      <a:pt x="30" y="166"/>
                      <a:pt x="38" y="169"/>
                      <a:pt x="45" y="175"/>
                    </a:cubicBezTo>
                    <a:cubicBezTo>
                      <a:pt x="51" y="182"/>
                      <a:pt x="55" y="191"/>
                      <a:pt x="54" y="199"/>
                    </a:cubicBezTo>
                    <a:lnTo>
                      <a:pt x="29" y="205"/>
                    </a:lnTo>
                    <a:close/>
                    <a:moveTo>
                      <a:pt x="61" y="197"/>
                    </a:moveTo>
                    <a:cubicBezTo>
                      <a:pt x="61" y="188"/>
                      <a:pt x="57" y="178"/>
                      <a:pt x="50" y="170"/>
                    </a:cubicBezTo>
                    <a:cubicBezTo>
                      <a:pt x="42" y="163"/>
                      <a:pt x="33" y="159"/>
                      <a:pt x="24" y="159"/>
                    </a:cubicBezTo>
                    <a:cubicBezTo>
                      <a:pt x="30" y="134"/>
                      <a:pt x="30" y="134"/>
                      <a:pt x="30" y="134"/>
                    </a:cubicBezTo>
                    <a:cubicBezTo>
                      <a:pt x="31" y="132"/>
                      <a:pt x="32" y="131"/>
                      <a:pt x="33" y="129"/>
                    </a:cubicBezTo>
                    <a:cubicBezTo>
                      <a:pt x="47" y="119"/>
                      <a:pt x="68" y="122"/>
                      <a:pt x="83" y="137"/>
                    </a:cubicBezTo>
                    <a:cubicBezTo>
                      <a:pt x="98" y="153"/>
                      <a:pt x="101" y="175"/>
                      <a:pt x="89" y="189"/>
                    </a:cubicBezTo>
                    <a:cubicBezTo>
                      <a:pt x="88" y="190"/>
                      <a:pt x="87" y="190"/>
                      <a:pt x="86" y="190"/>
                    </a:cubicBezTo>
                    <a:lnTo>
                      <a:pt x="61" y="197"/>
                    </a:lnTo>
                    <a:close/>
                    <a:moveTo>
                      <a:pt x="197" y="81"/>
                    </a:moveTo>
                    <a:cubicBezTo>
                      <a:pt x="186" y="93"/>
                      <a:pt x="186" y="93"/>
                      <a:pt x="186" y="93"/>
                    </a:cubicBezTo>
                    <a:cubicBezTo>
                      <a:pt x="186" y="91"/>
                      <a:pt x="186" y="90"/>
                      <a:pt x="186" y="88"/>
                    </a:cubicBezTo>
                    <a:cubicBezTo>
                      <a:pt x="185" y="75"/>
                      <a:pt x="178" y="62"/>
                      <a:pt x="168" y="52"/>
                    </a:cubicBezTo>
                    <a:cubicBezTo>
                      <a:pt x="157" y="41"/>
                      <a:pt x="142" y="34"/>
                      <a:pt x="127" y="34"/>
                    </a:cubicBezTo>
                    <a:cubicBezTo>
                      <a:pt x="139" y="23"/>
                      <a:pt x="139" y="23"/>
                      <a:pt x="139" y="23"/>
                    </a:cubicBezTo>
                    <a:cubicBezTo>
                      <a:pt x="145" y="17"/>
                      <a:pt x="153" y="14"/>
                      <a:pt x="161" y="14"/>
                    </a:cubicBezTo>
                    <a:cubicBezTo>
                      <a:pt x="172" y="14"/>
                      <a:pt x="184" y="19"/>
                      <a:pt x="192" y="27"/>
                    </a:cubicBezTo>
                    <a:cubicBezTo>
                      <a:pt x="201" y="36"/>
                      <a:pt x="205" y="46"/>
                      <a:pt x="206" y="56"/>
                    </a:cubicBezTo>
                    <a:cubicBezTo>
                      <a:pt x="207" y="66"/>
                      <a:pt x="204" y="75"/>
                      <a:pt x="197" y="8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91416" tIns="45708" rIns="91416" bIns="45708"/>
              <a:lstStyle/>
              <a:p>
                <a:endParaRPr lang="zh-CN" altLang="en-US" sz="3200" dirty="0">
                  <a:latin typeface="字魂59号-创粗黑" panose="00000500000000000000" pitchFamily="2" charset="-122"/>
                  <a:ea typeface="字魂59号-创粗黑" panose="00000500000000000000" pitchFamily="2" charset="-122"/>
                </a:endParaRPr>
              </a:p>
            </p:txBody>
          </p:sp>
        </p:grpSp>
      </p:grpSp>
      <p:grpSp>
        <p:nvGrpSpPr>
          <p:cNvPr id="31" name="Group 4"/>
          <p:cNvGrpSpPr/>
          <p:nvPr/>
        </p:nvGrpSpPr>
        <p:grpSpPr bwMode="auto">
          <a:xfrm>
            <a:off x="3778163" y="4875134"/>
            <a:ext cx="1193488" cy="1136355"/>
            <a:chOff x="6139503" y="4859013"/>
            <a:chExt cx="1192668" cy="1135509"/>
          </a:xfrm>
        </p:grpSpPr>
        <p:sp>
          <p:nvSpPr>
            <p:cNvPr id="32" name="Rounded Rectangle 5"/>
            <p:cNvSpPr>
              <a:spLocks noChangeArrowheads="1"/>
            </p:cNvSpPr>
            <p:nvPr/>
          </p:nvSpPr>
          <p:spPr bwMode="auto">
            <a:xfrm>
              <a:off x="6139503" y="4871700"/>
              <a:ext cx="1192668" cy="1122822"/>
            </a:xfrm>
            <a:prstGeom prst="roundRect">
              <a:avLst>
                <a:gd name="adj" fmla="val 9375"/>
              </a:avLst>
            </a:prstGeom>
            <a:solidFill>
              <a:srgbClr val="92B6DA"/>
            </a:solidFill>
            <a:ln w="9525">
              <a:noFill/>
              <a:round/>
            </a:ln>
            <a:effectLst>
              <a:outerShdw blurRad="40000" dist="23000" dir="5400000" rotWithShape="0">
                <a:srgbClr val="808080">
                  <a:alpha val="34999"/>
                </a:srgbClr>
              </a:outerShdw>
            </a:effectLst>
          </p:spPr>
          <p:txBody>
            <a:bodyPr anchor="ctr"/>
            <a:lstStyle/>
            <a:p>
              <a:pPr algn="ctr"/>
              <a:endParaRPr lang="id-ID" altLang="id-ID" sz="3200" dirty="0">
                <a:solidFill>
                  <a:schemeClr val="bg1"/>
                </a:solidFill>
                <a:latin typeface="字魂59号-创粗黑" panose="00000500000000000000" pitchFamily="2" charset="-122"/>
                <a:ea typeface="MS PGothic" panose="020B0600070205080204" pitchFamily="34" charset="-128"/>
              </a:endParaRPr>
            </a:p>
          </p:txBody>
        </p:sp>
        <p:sp>
          <p:nvSpPr>
            <p:cNvPr id="33" name="TextBox 21"/>
            <p:cNvSpPr txBox="1">
              <a:spLocks noChangeArrowheads="1"/>
            </p:cNvSpPr>
            <p:nvPr/>
          </p:nvSpPr>
          <p:spPr bwMode="auto">
            <a:xfrm>
              <a:off x="6420130" y="4859013"/>
              <a:ext cx="771728" cy="1117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r>
                <a:rPr lang="nb-NO" altLang="id-ID" sz="6665" dirty="0">
                  <a:solidFill>
                    <a:schemeClr val="bg1"/>
                  </a:solidFill>
                  <a:latin typeface="字魂59号-创粗黑" panose="00000500000000000000" pitchFamily="2" charset="-122"/>
                  <a:ea typeface="MS PGothic" panose="020B0600070205080204" pitchFamily="34" charset="-128"/>
                </a:rPr>
                <a:t>1</a:t>
              </a:r>
            </a:p>
          </p:txBody>
        </p:sp>
      </p:grpSp>
      <p:grpSp>
        <p:nvGrpSpPr>
          <p:cNvPr id="34" name="Group 7"/>
          <p:cNvGrpSpPr/>
          <p:nvPr/>
        </p:nvGrpSpPr>
        <p:grpSpPr bwMode="auto">
          <a:xfrm>
            <a:off x="4059079" y="3732434"/>
            <a:ext cx="1191900" cy="1156987"/>
            <a:chOff x="6420131" y="3715897"/>
            <a:chExt cx="1192668" cy="1156073"/>
          </a:xfrm>
        </p:grpSpPr>
        <p:sp>
          <p:nvSpPr>
            <p:cNvPr id="35" name="Rounded Rectangle 8"/>
            <p:cNvSpPr>
              <a:spLocks noChangeArrowheads="1"/>
            </p:cNvSpPr>
            <p:nvPr/>
          </p:nvSpPr>
          <p:spPr bwMode="auto">
            <a:xfrm>
              <a:off x="6420131" y="3749200"/>
              <a:ext cx="1192668" cy="1122770"/>
            </a:xfrm>
            <a:prstGeom prst="roundRect">
              <a:avLst>
                <a:gd name="adj" fmla="val 9375"/>
              </a:avLst>
            </a:prstGeom>
            <a:solidFill>
              <a:srgbClr val="5B9BD5"/>
            </a:solidFill>
            <a:ln w="9525">
              <a:noFill/>
              <a:round/>
            </a:ln>
            <a:effectLst>
              <a:outerShdw blurRad="40000" dist="23000" dir="5400000" rotWithShape="0">
                <a:srgbClr val="808080">
                  <a:alpha val="34999"/>
                </a:srgbClr>
              </a:outerShdw>
            </a:effectLst>
          </p:spPr>
          <p:txBody>
            <a:bodyPr anchor="ctr"/>
            <a:lstStyle/>
            <a:p>
              <a:pPr algn="ctr"/>
              <a:endParaRPr lang="id-ID" altLang="id-ID" sz="3200" dirty="0">
                <a:solidFill>
                  <a:schemeClr val="bg1"/>
                </a:solidFill>
                <a:latin typeface="字魂59号-创粗黑" panose="00000500000000000000" pitchFamily="2" charset="-122"/>
                <a:ea typeface="MS PGothic" panose="020B0600070205080204" pitchFamily="34" charset="-128"/>
              </a:endParaRPr>
            </a:p>
          </p:txBody>
        </p:sp>
        <p:sp>
          <p:nvSpPr>
            <p:cNvPr id="36" name="TextBox 22"/>
            <p:cNvSpPr txBox="1">
              <a:spLocks noChangeArrowheads="1"/>
            </p:cNvSpPr>
            <p:nvPr/>
          </p:nvSpPr>
          <p:spPr bwMode="auto">
            <a:xfrm>
              <a:off x="6700153" y="3715897"/>
              <a:ext cx="771728" cy="1117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r>
                <a:rPr lang="nb-NO" altLang="id-ID" sz="6665" dirty="0">
                  <a:solidFill>
                    <a:schemeClr val="bg1"/>
                  </a:solidFill>
                  <a:latin typeface="字魂59号-创粗黑" panose="00000500000000000000" pitchFamily="2" charset="-122"/>
                  <a:ea typeface="MS PGothic" panose="020B0600070205080204" pitchFamily="34" charset="-128"/>
                </a:rPr>
                <a:t>2</a:t>
              </a:r>
            </a:p>
          </p:txBody>
        </p:sp>
      </p:grpSp>
      <p:grpSp>
        <p:nvGrpSpPr>
          <p:cNvPr id="37" name="Group 10"/>
          <p:cNvGrpSpPr/>
          <p:nvPr/>
        </p:nvGrpSpPr>
        <p:grpSpPr bwMode="auto">
          <a:xfrm>
            <a:off x="3638498" y="2643688"/>
            <a:ext cx="1191903" cy="1132435"/>
            <a:chOff x="5999190" y="2626865"/>
            <a:chExt cx="1192668" cy="1132923"/>
          </a:xfrm>
        </p:grpSpPr>
        <p:sp>
          <p:nvSpPr>
            <p:cNvPr id="38" name="Rounded Rectangle 11"/>
            <p:cNvSpPr>
              <a:spLocks noChangeArrowheads="1"/>
            </p:cNvSpPr>
            <p:nvPr/>
          </p:nvSpPr>
          <p:spPr bwMode="auto">
            <a:xfrm>
              <a:off x="5999190" y="2626865"/>
              <a:ext cx="1192668" cy="1122553"/>
            </a:xfrm>
            <a:prstGeom prst="roundRect">
              <a:avLst>
                <a:gd name="adj" fmla="val 9375"/>
              </a:avLst>
            </a:prstGeom>
            <a:solidFill>
              <a:srgbClr val="92B6DA"/>
            </a:solidFill>
            <a:ln w="9525">
              <a:noFill/>
              <a:round/>
            </a:ln>
            <a:effectLst>
              <a:outerShdw blurRad="40000" dist="23000" dir="5400000" rotWithShape="0">
                <a:srgbClr val="808080">
                  <a:alpha val="34999"/>
                </a:srgbClr>
              </a:outerShdw>
            </a:effectLst>
          </p:spPr>
          <p:txBody>
            <a:bodyPr anchor="ctr"/>
            <a:lstStyle/>
            <a:p>
              <a:pPr algn="ctr"/>
              <a:endParaRPr lang="id-ID" altLang="id-ID" sz="3200" dirty="0">
                <a:solidFill>
                  <a:schemeClr val="bg1"/>
                </a:solidFill>
                <a:latin typeface="字魂59号-创粗黑" panose="00000500000000000000" pitchFamily="2" charset="-122"/>
                <a:ea typeface="MS PGothic" panose="020B0600070205080204" pitchFamily="34" charset="-128"/>
              </a:endParaRPr>
            </a:p>
          </p:txBody>
        </p:sp>
        <p:sp>
          <p:nvSpPr>
            <p:cNvPr id="39" name="TextBox 23"/>
            <p:cNvSpPr txBox="1">
              <a:spLocks noChangeArrowheads="1"/>
            </p:cNvSpPr>
            <p:nvPr/>
          </p:nvSpPr>
          <p:spPr bwMode="auto">
            <a:xfrm>
              <a:off x="6319132" y="2641309"/>
              <a:ext cx="771729" cy="1118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r>
                <a:rPr lang="nb-NO" altLang="id-ID" sz="6665" dirty="0">
                  <a:solidFill>
                    <a:schemeClr val="bg1"/>
                  </a:solidFill>
                  <a:latin typeface="字魂59号-创粗黑" panose="00000500000000000000" pitchFamily="2" charset="-122"/>
                  <a:ea typeface="MS PGothic" panose="020B0600070205080204" pitchFamily="34" charset="-128"/>
                </a:rPr>
                <a:t>3</a:t>
              </a:r>
            </a:p>
          </p:txBody>
        </p:sp>
      </p:grpSp>
      <p:grpSp>
        <p:nvGrpSpPr>
          <p:cNvPr id="40" name="Group 13"/>
          <p:cNvGrpSpPr/>
          <p:nvPr/>
        </p:nvGrpSpPr>
        <p:grpSpPr bwMode="auto">
          <a:xfrm>
            <a:off x="3041753" y="1524653"/>
            <a:ext cx="1193488" cy="1182518"/>
            <a:chOff x="5402860" y="1507003"/>
            <a:chExt cx="1192668" cy="1182419"/>
          </a:xfrm>
        </p:grpSpPr>
        <p:sp>
          <p:nvSpPr>
            <p:cNvPr id="41" name="Rounded Rectangle 14"/>
            <p:cNvSpPr>
              <a:spLocks noChangeArrowheads="1"/>
            </p:cNvSpPr>
            <p:nvPr/>
          </p:nvSpPr>
          <p:spPr bwMode="auto">
            <a:xfrm rot="20684149">
              <a:off x="5402860" y="1567446"/>
              <a:ext cx="1192668" cy="1121976"/>
            </a:xfrm>
            <a:prstGeom prst="roundRect">
              <a:avLst>
                <a:gd name="adj" fmla="val 9375"/>
              </a:avLst>
            </a:prstGeom>
            <a:solidFill>
              <a:schemeClr val="accent1"/>
            </a:solidFill>
            <a:ln w="9525">
              <a:noFill/>
              <a:round/>
            </a:ln>
            <a:effectLst>
              <a:outerShdw blurRad="40000" dist="23000" dir="5400000" rotWithShape="0">
                <a:srgbClr val="808080">
                  <a:alpha val="34999"/>
                </a:srgbClr>
              </a:outerShdw>
            </a:effectLst>
          </p:spPr>
          <p:txBody>
            <a:bodyPr anchor="ctr"/>
            <a:lstStyle/>
            <a:p>
              <a:pPr algn="ctr"/>
              <a:endParaRPr lang="id-ID" altLang="id-ID" sz="3200" dirty="0">
                <a:solidFill>
                  <a:schemeClr val="bg1"/>
                </a:solidFill>
                <a:latin typeface="字魂59号-创粗黑" panose="00000500000000000000" pitchFamily="2" charset="-122"/>
                <a:ea typeface="MS PGothic" panose="020B0600070205080204" pitchFamily="34" charset="-128"/>
              </a:endParaRPr>
            </a:p>
          </p:txBody>
        </p:sp>
        <p:sp>
          <p:nvSpPr>
            <p:cNvPr id="42" name="TextBox 24"/>
            <p:cNvSpPr txBox="1">
              <a:spLocks noChangeArrowheads="1"/>
            </p:cNvSpPr>
            <p:nvPr/>
          </p:nvSpPr>
          <p:spPr bwMode="auto">
            <a:xfrm rot="20681241">
              <a:off x="5692174" y="1507003"/>
              <a:ext cx="771728" cy="1117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r>
                <a:rPr lang="nb-NO" altLang="id-ID" sz="6665" dirty="0">
                  <a:solidFill>
                    <a:schemeClr val="bg1"/>
                  </a:solidFill>
                  <a:latin typeface="字魂59号-创粗黑" panose="00000500000000000000" pitchFamily="2" charset="-122"/>
                  <a:ea typeface="MS PGothic" panose="020B0600070205080204" pitchFamily="34" charset="-128"/>
                </a:rPr>
                <a:t>4</a:t>
              </a:r>
            </a:p>
          </p:txBody>
        </p:sp>
      </p:grpSp>
      <p:grpSp>
        <p:nvGrpSpPr>
          <p:cNvPr id="43" name="Group 16"/>
          <p:cNvGrpSpPr/>
          <p:nvPr/>
        </p:nvGrpSpPr>
        <p:grpSpPr bwMode="auto">
          <a:xfrm>
            <a:off x="1200731" y="2248508"/>
            <a:ext cx="2529816" cy="4197844"/>
            <a:chOff x="3560664" y="2230705"/>
            <a:chExt cx="2529883" cy="4198799"/>
          </a:xfrm>
        </p:grpSpPr>
        <p:sp>
          <p:nvSpPr>
            <p:cNvPr id="44" name="Ellipse 98"/>
            <p:cNvSpPr/>
            <p:nvPr/>
          </p:nvSpPr>
          <p:spPr bwMode="auto">
            <a:xfrm>
              <a:off x="3560664" y="6107180"/>
              <a:ext cx="1713938" cy="322324"/>
            </a:xfrm>
            <a:prstGeom prst="ellipse">
              <a:avLst/>
            </a:prstGeom>
            <a:gradFill flip="none" rotWithShape="1">
              <a:gsLst>
                <a:gs pos="100000">
                  <a:srgbClr val="FFFFFF">
                    <a:alpha val="0"/>
                  </a:srgbClr>
                </a:gs>
                <a:gs pos="0">
                  <a:srgbClr val="E6E6E6">
                    <a:lumMod val="10000"/>
                    <a:alpha val="76000"/>
                  </a:srgbClr>
                </a:gs>
              </a:gsLst>
              <a:path path="shape">
                <a:fillToRect l="50000" t="50000" r="50000" b="50000"/>
              </a:path>
              <a:tileRect/>
            </a:gradFill>
            <a:ln w="9525" cap="flat" cmpd="sng" algn="ctr">
              <a:noFill/>
              <a:prstDash val="solid"/>
            </a:ln>
            <a:effectLst/>
          </p:spPr>
          <p:txBody>
            <a:bodyPr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endParaRPr lang="en-US" altLang="id-ID" sz="3200" dirty="0">
                <a:solidFill>
                  <a:srgbClr val="FFFFFF"/>
                </a:solidFill>
                <a:latin typeface="字魂59号-创粗黑" panose="00000500000000000000" pitchFamily="2" charset="-122"/>
                <a:ea typeface="MS PGothic" panose="020B0600070205080204" pitchFamily="34" charset="-128"/>
              </a:endParaRPr>
            </a:p>
          </p:txBody>
        </p:sp>
        <p:grpSp>
          <p:nvGrpSpPr>
            <p:cNvPr id="45" name="Group 18"/>
            <p:cNvGrpSpPr/>
            <p:nvPr/>
          </p:nvGrpSpPr>
          <p:grpSpPr>
            <a:xfrm>
              <a:off x="4158559" y="2230705"/>
              <a:ext cx="1931988" cy="3981365"/>
              <a:chOff x="1879600" y="2427657"/>
              <a:chExt cx="1931988" cy="3981365"/>
            </a:xfrm>
            <a:solidFill>
              <a:schemeClr val="accent1">
                <a:lumMod val="75000"/>
              </a:schemeClr>
            </a:solidFill>
          </p:grpSpPr>
          <p:sp>
            <p:nvSpPr>
              <p:cNvPr id="46" name="Rounded Rectangle 19"/>
              <p:cNvSpPr/>
              <p:nvPr/>
            </p:nvSpPr>
            <p:spPr bwMode="auto">
              <a:xfrm rot="3296091" flipH="1">
                <a:off x="2526506" y="2275966"/>
                <a:ext cx="333375" cy="1627188"/>
              </a:xfrm>
              <a:prstGeom prst="roundRect">
                <a:avLst>
                  <a:gd name="adj" fmla="val 5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charset="0"/>
                    <a:ea typeface="MS PGothic" panose="020B0600070205080204" pitchFamily="34" charset="-128"/>
                  </a:defRPr>
                </a:lvl1pPr>
                <a:lvl2pPr marL="37931725" indent="-37474525">
                  <a:defRPr>
                    <a:solidFill>
                      <a:schemeClr val="tx1"/>
                    </a:solidFill>
                    <a:latin typeface="Calibri" panose="020F0502020204030204" charset="0"/>
                    <a:ea typeface="MS PGothic" panose="020B0600070205080204" pitchFamily="34" charset="-128"/>
                  </a:defRPr>
                </a:lvl2pPr>
                <a:lvl3pPr>
                  <a:defRPr>
                    <a:solidFill>
                      <a:schemeClr val="tx1"/>
                    </a:solidFill>
                    <a:latin typeface="Calibri" panose="020F0502020204030204" charset="0"/>
                    <a:ea typeface="MS PGothic" panose="020B0600070205080204" pitchFamily="34" charset="-128"/>
                  </a:defRPr>
                </a:lvl3pPr>
                <a:lvl4pPr>
                  <a:defRPr>
                    <a:solidFill>
                      <a:schemeClr val="tx1"/>
                    </a:solidFill>
                    <a:latin typeface="Calibri" panose="020F0502020204030204" charset="0"/>
                    <a:ea typeface="MS PGothic" panose="020B0600070205080204" pitchFamily="34" charset="-128"/>
                  </a:defRPr>
                </a:lvl4pPr>
                <a:lvl5pPr>
                  <a:defRPr>
                    <a:solidFill>
                      <a:schemeClr val="tx1"/>
                    </a:solidFill>
                    <a:latin typeface="Calibri" panose="020F050202020403020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charset="0"/>
                    <a:ea typeface="MS PGothic" panose="020B0600070205080204" pitchFamily="34" charset="-128"/>
                  </a:defRPr>
                </a:lvl9pPr>
              </a:lstStyle>
              <a:p>
                <a:pPr algn="ctr">
                  <a:defRPr/>
                </a:pPr>
                <a:endParaRPr lang="id-ID" altLang="id-ID" sz="3200" dirty="0">
                  <a:solidFill>
                    <a:srgbClr val="FFFFFF"/>
                  </a:solidFill>
                  <a:latin typeface="字魂59号-创粗黑" panose="00000500000000000000" pitchFamily="2" charset="-122"/>
                </a:endParaRPr>
              </a:p>
            </p:txBody>
          </p:sp>
          <p:sp>
            <p:nvSpPr>
              <p:cNvPr id="47" name="Oval 20"/>
              <p:cNvSpPr>
                <a:spLocks noChangeArrowheads="1"/>
              </p:cNvSpPr>
              <p:nvPr/>
            </p:nvSpPr>
            <p:spPr bwMode="auto">
              <a:xfrm>
                <a:off x="1879938" y="2427657"/>
                <a:ext cx="823038" cy="823069"/>
              </a:xfrm>
              <a:prstGeom prst="ellipse">
                <a:avLst/>
              </a:prstGeom>
              <a:solidFill>
                <a:schemeClr val="tx2"/>
              </a:solidFill>
              <a:ln>
                <a:noFill/>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charset="0"/>
                    <a:ea typeface="MS PGothic" panose="020B0600070205080204" pitchFamily="34" charset="-128"/>
                  </a:defRPr>
                </a:lvl1pPr>
                <a:lvl2pPr marL="37931725" indent="-37474525">
                  <a:defRPr>
                    <a:solidFill>
                      <a:schemeClr val="tx1"/>
                    </a:solidFill>
                    <a:latin typeface="Calibri" panose="020F0502020204030204" charset="0"/>
                    <a:ea typeface="MS PGothic" panose="020B0600070205080204" pitchFamily="34" charset="-128"/>
                  </a:defRPr>
                </a:lvl2pPr>
                <a:lvl3pPr>
                  <a:defRPr>
                    <a:solidFill>
                      <a:schemeClr val="tx1"/>
                    </a:solidFill>
                    <a:latin typeface="Calibri" panose="020F0502020204030204" charset="0"/>
                    <a:ea typeface="MS PGothic" panose="020B0600070205080204" pitchFamily="34" charset="-128"/>
                  </a:defRPr>
                </a:lvl3pPr>
                <a:lvl4pPr>
                  <a:defRPr>
                    <a:solidFill>
                      <a:schemeClr val="tx1"/>
                    </a:solidFill>
                    <a:latin typeface="Calibri" panose="020F0502020204030204" charset="0"/>
                    <a:ea typeface="MS PGothic" panose="020B0600070205080204" pitchFamily="34" charset="-128"/>
                  </a:defRPr>
                </a:lvl4pPr>
                <a:lvl5pPr>
                  <a:defRPr>
                    <a:solidFill>
                      <a:schemeClr val="tx1"/>
                    </a:solidFill>
                    <a:latin typeface="Calibri" panose="020F050202020403020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charset="0"/>
                    <a:ea typeface="MS PGothic" panose="020B0600070205080204" pitchFamily="34" charset="-128"/>
                  </a:defRPr>
                </a:lvl9pPr>
              </a:lstStyle>
              <a:p>
                <a:pPr algn="ctr">
                  <a:defRPr/>
                </a:pPr>
                <a:endParaRPr lang="id-ID" altLang="id-ID" sz="3200" dirty="0">
                  <a:solidFill>
                    <a:srgbClr val="FFFFFF"/>
                  </a:solidFill>
                  <a:latin typeface="字魂59号-创粗黑" panose="00000500000000000000" pitchFamily="2" charset="-122"/>
                </a:endParaRPr>
              </a:p>
            </p:txBody>
          </p:sp>
          <p:sp>
            <p:nvSpPr>
              <p:cNvPr id="48" name="Rounded Rectangle 21"/>
              <p:cNvSpPr/>
              <p:nvPr/>
            </p:nvSpPr>
            <p:spPr bwMode="auto">
              <a:xfrm>
                <a:off x="1954213" y="3305460"/>
                <a:ext cx="674687" cy="1408112"/>
              </a:xfrm>
              <a:prstGeom prst="roundRect">
                <a:avLst>
                  <a:gd name="adj" fmla="val 2987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charset="0"/>
                    <a:ea typeface="MS PGothic" panose="020B0600070205080204" pitchFamily="34" charset="-128"/>
                  </a:defRPr>
                </a:lvl1pPr>
                <a:lvl2pPr marL="37931725" indent="-37474525">
                  <a:defRPr>
                    <a:solidFill>
                      <a:schemeClr val="tx1"/>
                    </a:solidFill>
                    <a:latin typeface="Calibri" panose="020F0502020204030204" charset="0"/>
                    <a:ea typeface="MS PGothic" panose="020B0600070205080204" pitchFamily="34" charset="-128"/>
                  </a:defRPr>
                </a:lvl2pPr>
                <a:lvl3pPr>
                  <a:defRPr>
                    <a:solidFill>
                      <a:schemeClr val="tx1"/>
                    </a:solidFill>
                    <a:latin typeface="Calibri" panose="020F0502020204030204" charset="0"/>
                    <a:ea typeface="MS PGothic" panose="020B0600070205080204" pitchFamily="34" charset="-128"/>
                  </a:defRPr>
                </a:lvl3pPr>
                <a:lvl4pPr>
                  <a:defRPr>
                    <a:solidFill>
                      <a:schemeClr val="tx1"/>
                    </a:solidFill>
                    <a:latin typeface="Calibri" panose="020F0502020204030204" charset="0"/>
                    <a:ea typeface="MS PGothic" panose="020B0600070205080204" pitchFamily="34" charset="-128"/>
                  </a:defRPr>
                </a:lvl4pPr>
                <a:lvl5pPr>
                  <a:defRPr>
                    <a:solidFill>
                      <a:schemeClr val="tx1"/>
                    </a:solidFill>
                    <a:latin typeface="Calibri" panose="020F050202020403020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charset="0"/>
                    <a:ea typeface="MS PGothic" panose="020B0600070205080204" pitchFamily="34" charset="-128"/>
                  </a:defRPr>
                </a:lvl9pPr>
              </a:lstStyle>
              <a:p>
                <a:pPr algn="ctr">
                  <a:defRPr/>
                </a:pPr>
                <a:endParaRPr lang="id-ID" altLang="id-ID" sz="3200" dirty="0">
                  <a:solidFill>
                    <a:srgbClr val="FFFFFF"/>
                  </a:solidFill>
                  <a:latin typeface="字魂59号-创粗黑" panose="00000500000000000000" pitchFamily="2" charset="-122"/>
                </a:endParaRPr>
              </a:p>
            </p:txBody>
          </p:sp>
          <p:sp>
            <p:nvSpPr>
              <p:cNvPr id="49" name="Rounded Rectangle 22"/>
              <p:cNvSpPr/>
              <p:nvPr/>
            </p:nvSpPr>
            <p:spPr bwMode="auto">
              <a:xfrm>
                <a:off x="1954213" y="4408772"/>
                <a:ext cx="373062" cy="2000250"/>
              </a:xfrm>
              <a:prstGeom prst="roundRect">
                <a:avLst>
                  <a:gd name="adj" fmla="val 5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charset="0"/>
                    <a:ea typeface="MS PGothic" panose="020B0600070205080204" pitchFamily="34" charset="-128"/>
                  </a:defRPr>
                </a:lvl1pPr>
                <a:lvl2pPr marL="37931725" indent="-37474525">
                  <a:defRPr>
                    <a:solidFill>
                      <a:schemeClr val="tx1"/>
                    </a:solidFill>
                    <a:latin typeface="Calibri" panose="020F0502020204030204" charset="0"/>
                    <a:ea typeface="MS PGothic" panose="020B0600070205080204" pitchFamily="34" charset="-128"/>
                  </a:defRPr>
                </a:lvl2pPr>
                <a:lvl3pPr>
                  <a:defRPr>
                    <a:solidFill>
                      <a:schemeClr val="tx1"/>
                    </a:solidFill>
                    <a:latin typeface="Calibri" panose="020F0502020204030204" charset="0"/>
                    <a:ea typeface="MS PGothic" panose="020B0600070205080204" pitchFamily="34" charset="-128"/>
                  </a:defRPr>
                </a:lvl3pPr>
                <a:lvl4pPr>
                  <a:defRPr>
                    <a:solidFill>
                      <a:schemeClr val="tx1"/>
                    </a:solidFill>
                    <a:latin typeface="Calibri" panose="020F0502020204030204" charset="0"/>
                    <a:ea typeface="MS PGothic" panose="020B0600070205080204" pitchFamily="34" charset="-128"/>
                  </a:defRPr>
                </a:lvl4pPr>
                <a:lvl5pPr>
                  <a:defRPr>
                    <a:solidFill>
                      <a:schemeClr val="tx1"/>
                    </a:solidFill>
                    <a:latin typeface="Calibri" panose="020F050202020403020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charset="0"/>
                    <a:ea typeface="MS PGothic" panose="020B0600070205080204" pitchFamily="34" charset="-128"/>
                  </a:defRPr>
                </a:lvl9pPr>
              </a:lstStyle>
              <a:p>
                <a:pPr algn="ctr">
                  <a:defRPr/>
                </a:pPr>
                <a:endParaRPr lang="id-ID" altLang="id-ID" sz="3200" dirty="0">
                  <a:solidFill>
                    <a:srgbClr val="FFFFFF"/>
                  </a:solidFill>
                  <a:latin typeface="字魂59号-创粗黑" panose="00000500000000000000" pitchFamily="2" charset="-122"/>
                </a:endParaRPr>
              </a:p>
            </p:txBody>
          </p:sp>
          <p:sp>
            <p:nvSpPr>
              <p:cNvPr id="50" name="Rounded Rectangle 23"/>
              <p:cNvSpPr/>
              <p:nvPr/>
            </p:nvSpPr>
            <p:spPr bwMode="auto">
              <a:xfrm rot="20452300">
                <a:off x="2325688" y="4429410"/>
                <a:ext cx="371475" cy="774700"/>
              </a:xfrm>
              <a:prstGeom prst="roundRect">
                <a:avLst>
                  <a:gd name="adj" fmla="val 40463"/>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charset="0"/>
                    <a:ea typeface="MS PGothic" panose="020B0600070205080204" pitchFamily="34" charset="-128"/>
                  </a:defRPr>
                </a:lvl1pPr>
                <a:lvl2pPr marL="37931725" indent="-37474525">
                  <a:defRPr>
                    <a:solidFill>
                      <a:schemeClr val="tx1"/>
                    </a:solidFill>
                    <a:latin typeface="Calibri" panose="020F0502020204030204" charset="0"/>
                    <a:ea typeface="MS PGothic" panose="020B0600070205080204" pitchFamily="34" charset="-128"/>
                  </a:defRPr>
                </a:lvl2pPr>
                <a:lvl3pPr>
                  <a:defRPr>
                    <a:solidFill>
                      <a:schemeClr val="tx1"/>
                    </a:solidFill>
                    <a:latin typeface="Calibri" panose="020F0502020204030204" charset="0"/>
                    <a:ea typeface="MS PGothic" panose="020B0600070205080204" pitchFamily="34" charset="-128"/>
                  </a:defRPr>
                </a:lvl3pPr>
                <a:lvl4pPr>
                  <a:defRPr>
                    <a:solidFill>
                      <a:schemeClr val="tx1"/>
                    </a:solidFill>
                    <a:latin typeface="Calibri" panose="020F0502020204030204" charset="0"/>
                    <a:ea typeface="MS PGothic" panose="020B0600070205080204" pitchFamily="34" charset="-128"/>
                  </a:defRPr>
                </a:lvl4pPr>
                <a:lvl5pPr>
                  <a:defRPr>
                    <a:solidFill>
                      <a:schemeClr val="tx1"/>
                    </a:solidFill>
                    <a:latin typeface="Calibri" panose="020F050202020403020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charset="0"/>
                    <a:ea typeface="MS PGothic" panose="020B0600070205080204" pitchFamily="34" charset="-128"/>
                  </a:defRPr>
                </a:lvl9pPr>
              </a:lstStyle>
              <a:p>
                <a:pPr algn="ctr">
                  <a:defRPr/>
                </a:pPr>
                <a:endParaRPr lang="id-ID" altLang="id-ID" sz="3200" dirty="0">
                  <a:solidFill>
                    <a:srgbClr val="FFFFFF"/>
                  </a:solidFill>
                  <a:latin typeface="字魂59号-创粗黑" panose="00000500000000000000" pitchFamily="2" charset="-122"/>
                </a:endParaRPr>
              </a:p>
            </p:txBody>
          </p:sp>
          <p:sp>
            <p:nvSpPr>
              <p:cNvPr id="51" name="Rounded Rectangle 24"/>
              <p:cNvSpPr/>
              <p:nvPr/>
            </p:nvSpPr>
            <p:spPr bwMode="auto">
              <a:xfrm rot="14513746">
                <a:off x="2885282" y="2583941"/>
                <a:ext cx="350837" cy="1501775"/>
              </a:xfrm>
              <a:prstGeom prst="roundRect">
                <a:avLst>
                  <a:gd name="adj" fmla="val 5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charset="0"/>
                    <a:ea typeface="MS PGothic" panose="020B0600070205080204" pitchFamily="34" charset="-128"/>
                  </a:defRPr>
                </a:lvl1pPr>
                <a:lvl2pPr marL="37931725" indent="-37474525">
                  <a:defRPr>
                    <a:solidFill>
                      <a:schemeClr val="tx1"/>
                    </a:solidFill>
                    <a:latin typeface="Calibri" panose="020F0502020204030204" charset="0"/>
                    <a:ea typeface="MS PGothic" panose="020B0600070205080204" pitchFamily="34" charset="-128"/>
                  </a:defRPr>
                </a:lvl2pPr>
                <a:lvl3pPr>
                  <a:defRPr>
                    <a:solidFill>
                      <a:schemeClr val="tx1"/>
                    </a:solidFill>
                    <a:latin typeface="Calibri" panose="020F0502020204030204" charset="0"/>
                    <a:ea typeface="MS PGothic" panose="020B0600070205080204" pitchFamily="34" charset="-128"/>
                  </a:defRPr>
                </a:lvl3pPr>
                <a:lvl4pPr>
                  <a:defRPr>
                    <a:solidFill>
                      <a:schemeClr val="tx1"/>
                    </a:solidFill>
                    <a:latin typeface="Calibri" panose="020F0502020204030204" charset="0"/>
                    <a:ea typeface="MS PGothic" panose="020B0600070205080204" pitchFamily="34" charset="-128"/>
                  </a:defRPr>
                </a:lvl4pPr>
                <a:lvl5pPr>
                  <a:defRPr>
                    <a:solidFill>
                      <a:schemeClr val="tx1"/>
                    </a:solidFill>
                    <a:latin typeface="Calibri" panose="020F050202020403020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charset="0"/>
                    <a:ea typeface="MS PGothic" panose="020B0600070205080204" pitchFamily="34" charset="-128"/>
                  </a:defRPr>
                </a:lvl9pPr>
              </a:lstStyle>
              <a:p>
                <a:pPr algn="ctr">
                  <a:defRPr/>
                </a:pPr>
                <a:endParaRPr lang="id-ID" altLang="id-ID" sz="3200" dirty="0">
                  <a:solidFill>
                    <a:srgbClr val="FFFFFF"/>
                  </a:solidFill>
                  <a:latin typeface="字魂59号-创粗黑" panose="00000500000000000000" pitchFamily="2" charset="-122"/>
                </a:endParaRPr>
              </a:p>
            </p:txBody>
          </p:sp>
          <p:sp>
            <p:nvSpPr>
              <p:cNvPr id="52" name="Rounded Rectangle 25"/>
              <p:cNvSpPr/>
              <p:nvPr/>
            </p:nvSpPr>
            <p:spPr bwMode="auto">
              <a:xfrm>
                <a:off x="2413000" y="4916772"/>
                <a:ext cx="373063" cy="1423988"/>
              </a:xfrm>
              <a:prstGeom prst="roundRect">
                <a:avLst>
                  <a:gd name="adj" fmla="val 42456"/>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charset="0"/>
                    <a:ea typeface="MS PGothic" panose="020B0600070205080204" pitchFamily="34" charset="-128"/>
                  </a:defRPr>
                </a:lvl1pPr>
                <a:lvl2pPr marL="37931725" indent="-37474525">
                  <a:defRPr>
                    <a:solidFill>
                      <a:schemeClr val="tx1"/>
                    </a:solidFill>
                    <a:latin typeface="Calibri" panose="020F0502020204030204" charset="0"/>
                    <a:ea typeface="MS PGothic" panose="020B0600070205080204" pitchFamily="34" charset="-128"/>
                  </a:defRPr>
                </a:lvl2pPr>
                <a:lvl3pPr>
                  <a:defRPr>
                    <a:solidFill>
                      <a:schemeClr val="tx1"/>
                    </a:solidFill>
                    <a:latin typeface="Calibri" panose="020F0502020204030204" charset="0"/>
                    <a:ea typeface="MS PGothic" panose="020B0600070205080204" pitchFamily="34" charset="-128"/>
                  </a:defRPr>
                </a:lvl3pPr>
                <a:lvl4pPr>
                  <a:defRPr>
                    <a:solidFill>
                      <a:schemeClr val="tx1"/>
                    </a:solidFill>
                    <a:latin typeface="Calibri" panose="020F0502020204030204" charset="0"/>
                    <a:ea typeface="MS PGothic" panose="020B0600070205080204" pitchFamily="34" charset="-128"/>
                  </a:defRPr>
                </a:lvl4pPr>
                <a:lvl5pPr>
                  <a:defRPr>
                    <a:solidFill>
                      <a:schemeClr val="tx1"/>
                    </a:solidFill>
                    <a:latin typeface="Calibri" panose="020F050202020403020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charset="0"/>
                    <a:ea typeface="MS PGothic" panose="020B0600070205080204" pitchFamily="34" charset="-128"/>
                  </a:defRPr>
                </a:lvl9pPr>
              </a:lstStyle>
              <a:p>
                <a:pPr algn="ctr">
                  <a:defRPr/>
                </a:pPr>
                <a:endParaRPr lang="id-ID" altLang="id-ID" sz="3200" dirty="0">
                  <a:solidFill>
                    <a:srgbClr val="FFFFFF"/>
                  </a:solidFill>
                  <a:latin typeface="字魂59号-创粗黑" panose="00000500000000000000" pitchFamily="2" charset="-122"/>
                </a:endParaRPr>
              </a:p>
            </p:txBody>
          </p:sp>
        </p:grpSp>
      </p:grpSp>
      <p:sp>
        <p:nvSpPr>
          <p:cNvPr id="53" name="TextBox 52"/>
          <p:cNvSpPr txBox="1"/>
          <p:nvPr/>
        </p:nvSpPr>
        <p:spPr>
          <a:xfrm>
            <a:off x="5950020" y="1511290"/>
            <a:ext cx="5041250" cy="452472"/>
          </a:xfrm>
          <a:prstGeom prst="rect">
            <a:avLst/>
          </a:prstGeom>
          <a:solidFill>
            <a:srgbClr val="C00000"/>
          </a:solidFill>
        </p:spPr>
        <p:txBody>
          <a:bodyPr wrap="square" lIns="91416" tIns="45708" rIns="91416" bIns="45708" rtlCol="0">
            <a:spAutoFit/>
          </a:bodyPr>
          <a:lstStyle/>
          <a:p>
            <a:pPr>
              <a:lnSpc>
                <a:spcPct val="130000"/>
              </a:lnSpc>
            </a:pPr>
            <a:r>
              <a:rPr lang="en-US" altLang="zh-CN" sz="2000" dirty="0">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rPr>
              <a:t>THIẾT KẾ HOẠT ĐỘNG 4 : VẬN DỤNG </a:t>
            </a:r>
            <a:endParaRPr lang="zh-CN" altLang="en-US" sz="2000" dirty="0">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54" name="TextBox 53"/>
          <p:cNvSpPr txBox="1"/>
          <p:nvPr/>
        </p:nvSpPr>
        <p:spPr>
          <a:xfrm>
            <a:off x="6644309" y="2567760"/>
            <a:ext cx="4861151" cy="452472"/>
          </a:xfrm>
          <a:prstGeom prst="rect">
            <a:avLst/>
          </a:prstGeom>
          <a:solidFill>
            <a:srgbClr val="FFFF00"/>
          </a:solidFill>
        </p:spPr>
        <p:txBody>
          <a:bodyPr wrap="square" lIns="91416" tIns="45708" rIns="91416" bIns="45708" rtlCol="0">
            <a:spAutoFit/>
          </a:bodyPr>
          <a:lstStyle/>
          <a:p>
            <a:pPr>
              <a:lnSpc>
                <a:spcPct val="130000"/>
              </a:lnSpc>
            </a:pPr>
            <a:r>
              <a:rPr lang="en-US" altLang="zh-CN" sz="2000" dirty="0">
                <a:latin typeface="Times New Roman" panose="02020603050405020304" pitchFamily="18" charset="0"/>
                <a:ea typeface="字魂59号-创粗黑" panose="00000500000000000000" pitchFamily="2" charset="-122"/>
                <a:cs typeface="Times New Roman" panose="02020603050405020304" pitchFamily="18" charset="0"/>
              </a:rPr>
              <a:t>THIẾT KẾ HOẠT ĐỘNG 3 : LUYỆN TẬP </a:t>
            </a:r>
            <a:endParaRPr lang="zh-CN" altLang="en-US" sz="2000" dirty="0">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55" name="TextBox 54"/>
          <p:cNvSpPr txBox="1"/>
          <p:nvPr/>
        </p:nvSpPr>
        <p:spPr>
          <a:xfrm>
            <a:off x="7412194" y="3709320"/>
            <a:ext cx="3853569" cy="852581"/>
          </a:xfrm>
          <a:prstGeom prst="rect">
            <a:avLst/>
          </a:prstGeom>
          <a:solidFill>
            <a:schemeClr val="accent2">
              <a:lumMod val="60000"/>
              <a:lumOff val="40000"/>
            </a:schemeClr>
          </a:solidFill>
        </p:spPr>
        <p:txBody>
          <a:bodyPr wrap="square" lIns="91416" tIns="45708" rIns="91416" bIns="45708" rtlCol="0">
            <a:spAutoFit/>
          </a:bodyPr>
          <a:lstStyle/>
          <a:p>
            <a:pPr>
              <a:lnSpc>
                <a:spcPct val="130000"/>
              </a:lnSpc>
            </a:pPr>
            <a:r>
              <a:rPr lang="en-US" altLang="zh-CN" sz="2000" dirty="0">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rPr>
              <a:t>THIẾT KẾ HOẠT ĐỘNG 2 :</a:t>
            </a:r>
          </a:p>
          <a:p>
            <a:pPr>
              <a:lnSpc>
                <a:spcPct val="130000"/>
              </a:lnSpc>
            </a:pPr>
            <a:r>
              <a:rPr lang="en-US" altLang="zh-CN" sz="2000" dirty="0">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rPr>
              <a:t> KHÁM PHÁ KIẾN THỨC</a:t>
            </a:r>
            <a:endParaRPr lang="zh-CN" altLang="en-US" sz="2000" dirty="0">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59" name="TextBox 58">
            <a:extLst>
              <a:ext uri="{FF2B5EF4-FFF2-40B4-BE49-F238E27FC236}">
                <a16:creationId xmlns:a16="http://schemas.microsoft.com/office/drawing/2014/main" id="{06397093-94D0-4612-9E11-578114EED758}"/>
              </a:ext>
            </a:extLst>
          </p:cNvPr>
          <p:cNvSpPr txBox="1"/>
          <p:nvPr/>
        </p:nvSpPr>
        <p:spPr>
          <a:xfrm>
            <a:off x="4277251" y="428162"/>
            <a:ext cx="5807781" cy="584775"/>
          </a:xfrm>
          <a:prstGeom prst="rect">
            <a:avLst/>
          </a:prstGeom>
          <a:solidFill>
            <a:schemeClr val="tx2"/>
          </a:solidFill>
        </p:spPr>
        <p:txBody>
          <a:bodyPr wrap="square" rtlCol="0">
            <a:spAutoFit/>
          </a:bodyPr>
          <a:lstStyle/>
          <a:p>
            <a:pPr algn="ctr"/>
            <a:r>
              <a:rPr lang="vi-VN" sz="3200" dirty="0">
                <a:solidFill>
                  <a:schemeClr val="bg1"/>
                </a:solidFill>
                <a:latin typeface="Times New Roman" panose="02020603050405020304" pitchFamily="18" charset="0"/>
                <a:cs typeface="Times New Roman" panose="02020603050405020304" pitchFamily="18" charset="0"/>
              </a:rPr>
              <a:t>MINH HỌA</a:t>
            </a:r>
            <a:r>
              <a:rPr lang="en-US" sz="3200" dirty="0">
                <a:solidFill>
                  <a:schemeClr val="bg1"/>
                </a:solidFill>
                <a:latin typeface="Times New Roman" panose="02020603050405020304" pitchFamily="18" charset="0"/>
                <a:cs typeface="Times New Roman" panose="02020603050405020304" pitchFamily="18" charset="0"/>
              </a:rPr>
              <a:t> </a:t>
            </a:r>
          </a:p>
        </p:txBody>
      </p:sp>
      <p:sp>
        <p:nvSpPr>
          <p:cNvPr id="60" name="TextBox 59">
            <a:extLst>
              <a:ext uri="{FF2B5EF4-FFF2-40B4-BE49-F238E27FC236}">
                <a16:creationId xmlns:a16="http://schemas.microsoft.com/office/drawing/2014/main" id="{D4C761EB-ACBA-4AF7-8A20-B7765B7B3AE3}"/>
              </a:ext>
            </a:extLst>
          </p:cNvPr>
          <p:cNvSpPr txBox="1"/>
          <p:nvPr/>
        </p:nvSpPr>
        <p:spPr>
          <a:xfrm>
            <a:off x="6995604" y="5063809"/>
            <a:ext cx="3604334" cy="707886"/>
          </a:xfrm>
          <a:prstGeom prst="rect">
            <a:avLst/>
          </a:prstGeom>
          <a:solidFill>
            <a:srgbClr val="FFC000"/>
          </a:solidFill>
        </p:spPr>
        <p:txBody>
          <a:bodyPr wrap="square" rtlCol="0">
            <a:spAutoFit/>
          </a:bodyPr>
          <a:lstStyle/>
          <a:p>
            <a:r>
              <a:rPr lang="en-US" sz="2000" dirty="0">
                <a:solidFill>
                  <a:schemeClr val="bg1"/>
                </a:solidFill>
                <a:latin typeface="Times New Roman" panose="02020603050405020304" pitchFamily="18" charset="0"/>
                <a:cs typeface="Times New Roman" panose="02020603050405020304" pitchFamily="18" charset="0"/>
              </a:rPr>
              <a:t>THIẾT KẾ  HOẠT ĐỘNG 1 : </a:t>
            </a:r>
          </a:p>
          <a:p>
            <a:r>
              <a:rPr lang="en-US" sz="2000" dirty="0">
                <a:solidFill>
                  <a:schemeClr val="bg1"/>
                </a:solidFill>
                <a:latin typeface="Times New Roman" panose="02020603050405020304" pitchFamily="18" charset="0"/>
                <a:cs typeface="Times New Roman" panose="02020603050405020304" pitchFamily="18" charset="0"/>
              </a:rPr>
              <a:t>KHỞI ĐỘNG  </a:t>
            </a:r>
          </a:p>
        </p:txBody>
      </p:sp>
      <p:pic>
        <p:nvPicPr>
          <p:cNvPr id="57" name="btnInknoeActivity">
            <a:extLst>
              <a:ext uri="{FF2B5EF4-FFF2-40B4-BE49-F238E27FC236}">
                <a16:creationId xmlns:a16="http://schemas.microsoft.com/office/drawing/2014/main" id="{AFB3E8E1-EDBB-4BC6-B817-DC8E387E5542}"/>
              </a:ext>
            </a:extLst>
          </p:cNvPr>
          <p:cNvPicPr>
            <a:picLocks noChangeAspect="1"/>
          </p:cNvPicPr>
          <p:nvPr>
            <p:custDataLst>
              <p:tags r:id="rId1"/>
            </p:custDataLst>
          </p:nvPr>
        </p:nvPicPr>
        <p:blipFill>
          <a:blip r:embed="rId4" r:link="rId5" cstate="print">
            <a:extLst>
              <a:ext uri="{28A0092B-C50C-407E-A947-70E740481C1C}">
                <a14:useLocalDpi xmlns:a14="http://schemas.microsoft.com/office/drawing/2010/main" val="0"/>
              </a:ext>
            </a:extLst>
          </a:blip>
          <a:stretch>
            <a:fillRect/>
          </a:stretch>
        </p:blipFill>
        <p:spPr>
          <a:xfrm>
            <a:off x="4961595" y="6022578"/>
            <a:ext cx="2219546" cy="571500"/>
          </a:xfrm>
          <a:prstGeom prst="rect">
            <a:avLst/>
          </a:prstGeom>
        </p:spPr>
      </p:pic>
    </p:spTree>
    <p:extLst>
      <p:ext uri="{BB962C8B-B14F-4D97-AF65-F5344CB8AC3E}">
        <p14:creationId xmlns:p14="http://schemas.microsoft.com/office/powerpoint/2010/main" val="330466112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60000">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14:bounceEnd="60000">
                                          <p:cBhvr additive="base">
                                            <p:cTn id="7" dur="500" fill="hold"/>
                                            <p:tgtEl>
                                              <p:spTgt spid="31"/>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14:presetBounceEnd="60000">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14:bounceEnd="60000">
                                          <p:cBhvr additive="base">
                                            <p:cTn id="12" dur="500" fill="hold"/>
                                            <p:tgtEl>
                                              <p:spTgt spid="34"/>
                                            </p:tgtEl>
                                            <p:attrNameLst>
                                              <p:attrName>ppt_x</p:attrName>
                                            </p:attrNameLst>
                                          </p:cBhvr>
                                          <p:tavLst>
                                            <p:tav tm="0">
                                              <p:val>
                                                <p:strVal val="#ppt_x"/>
                                              </p:val>
                                            </p:tav>
                                            <p:tav tm="100000">
                                              <p:val>
                                                <p:strVal val="#ppt_x"/>
                                              </p:val>
                                            </p:tav>
                                          </p:tavLst>
                                        </p:anim>
                                        <p:anim calcmode="lin" valueType="num" p14:bounceEnd="60000">
                                          <p:cBhvr additive="base">
                                            <p:cTn id="13" dur="500" fill="hold"/>
                                            <p:tgtEl>
                                              <p:spTgt spid="3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14:presetBounceEnd="60000">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14:bounceEnd="60000">
                                          <p:cBhvr additive="base">
                                            <p:cTn id="17" dur="500" fill="hold"/>
                                            <p:tgtEl>
                                              <p:spTgt spid="37"/>
                                            </p:tgtEl>
                                            <p:attrNameLst>
                                              <p:attrName>ppt_x</p:attrName>
                                            </p:attrNameLst>
                                          </p:cBhvr>
                                          <p:tavLst>
                                            <p:tav tm="0">
                                              <p:val>
                                                <p:strVal val="#ppt_x"/>
                                              </p:val>
                                            </p:tav>
                                            <p:tav tm="100000">
                                              <p:val>
                                                <p:strVal val="#ppt_x"/>
                                              </p:val>
                                            </p:tav>
                                          </p:tavLst>
                                        </p:anim>
                                        <p:anim calcmode="lin" valueType="num" p14:bounceEnd="60000">
                                          <p:cBhvr additive="base">
                                            <p:cTn id="18" dur="500" fill="hold"/>
                                            <p:tgtEl>
                                              <p:spTgt spid="37"/>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nodeType="afterEffect" p14:presetBounceEnd="60000">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14:bounceEnd="60000">
                                          <p:cBhvr additive="base">
                                            <p:cTn id="22" dur="500" fill="hold"/>
                                            <p:tgtEl>
                                              <p:spTgt spid="40"/>
                                            </p:tgtEl>
                                            <p:attrNameLst>
                                              <p:attrName>ppt_x</p:attrName>
                                            </p:attrNameLst>
                                          </p:cBhvr>
                                          <p:tavLst>
                                            <p:tav tm="0">
                                              <p:val>
                                                <p:strVal val="#ppt_x"/>
                                              </p:val>
                                            </p:tav>
                                            <p:tav tm="100000">
                                              <p:val>
                                                <p:strVal val="#ppt_x"/>
                                              </p:val>
                                            </p:tav>
                                          </p:tavLst>
                                        </p:anim>
                                        <p:anim calcmode="lin" valueType="num" p14:bounceEnd="60000">
                                          <p:cBhvr additive="base">
                                            <p:cTn id="23" dur="500" fill="hold"/>
                                            <p:tgtEl>
                                              <p:spTgt spid="40"/>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2" fill="hold" nodeType="afterEffect" p14:presetBounceEnd="60000">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14:bounceEnd="60000">
                                          <p:cBhvr additive="base">
                                            <p:cTn id="27" dur="500" fill="hold"/>
                                            <p:tgtEl>
                                              <p:spTgt spid="43"/>
                                            </p:tgtEl>
                                            <p:attrNameLst>
                                              <p:attrName>ppt_x</p:attrName>
                                            </p:attrNameLst>
                                          </p:cBhvr>
                                          <p:tavLst>
                                            <p:tav tm="0">
                                              <p:val>
                                                <p:strVal val="0-#ppt_w/2"/>
                                              </p:val>
                                            </p:tav>
                                            <p:tav tm="100000">
                                              <p:val>
                                                <p:strVal val="#ppt_x"/>
                                              </p:val>
                                            </p:tav>
                                          </p:tavLst>
                                        </p:anim>
                                        <p:anim calcmode="lin" valueType="num" p14:bounceEnd="60000">
                                          <p:cBhvr additive="base">
                                            <p:cTn id="28" dur="500" fill="hold"/>
                                            <p:tgtEl>
                                              <p:spTgt spid="43"/>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2" presetClass="entr" presetSubtype="8"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p:tgtEl>
                                              <p:spTgt spid="2"/>
                                            </p:tgtEl>
                                            <p:attrNameLst>
                                              <p:attrName>ppt_x</p:attrName>
                                            </p:attrNameLst>
                                          </p:cBhvr>
                                          <p:tavLst>
                                            <p:tav tm="0">
                                              <p:val>
                                                <p:strVal val="#ppt_x-#ppt_w*1.125000"/>
                                              </p:val>
                                            </p:tav>
                                            <p:tav tm="100000">
                                              <p:val>
                                                <p:strVal val="#ppt_x"/>
                                              </p:val>
                                            </p:tav>
                                          </p:tavLst>
                                        </p:anim>
                                        <p:animEffect transition="in" filter="wipe(right)">
                                          <p:cBhvr>
                                            <p:cTn id="33" dur="500"/>
                                            <p:tgtEl>
                                              <p:spTgt spid="2"/>
                                            </p:tgtEl>
                                          </p:cBhvr>
                                        </p:animEffect>
                                      </p:childTnLst>
                                    </p:cTn>
                                  </p:par>
                                  <p:par>
                                    <p:cTn id="34" presetID="27" presetClass="entr" presetSubtype="0" fill="hold" grpId="0" nodeType="withEffect">
                                      <p:stCondLst>
                                        <p:cond delay="0"/>
                                      </p:stCondLst>
                                      <p:iterate type="lt">
                                        <p:tmPct val="30000"/>
                                      </p:iterate>
                                      <p:childTnLst>
                                        <p:set>
                                          <p:cBhvr>
                                            <p:cTn id="35" dur="1" fill="hold">
                                              <p:stCondLst>
                                                <p:cond delay="0"/>
                                              </p:stCondLst>
                                            </p:cTn>
                                            <p:tgtEl>
                                              <p:spTgt spid="53"/>
                                            </p:tgtEl>
                                            <p:attrNameLst>
                                              <p:attrName>style.visibility</p:attrName>
                                            </p:attrNameLst>
                                          </p:cBhvr>
                                          <p:to>
                                            <p:strVal val="visible"/>
                                          </p:to>
                                        </p:set>
                                        <p:anim calcmode="discrete" valueType="clr">
                                          <p:cBhvr override="childStyle">
                                            <p:cTn id="36" dur="100"/>
                                            <p:tgtEl>
                                              <p:spTgt spid="53"/>
                                            </p:tgtEl>
                                            <p:attrNameLst>
                                              <p:attrName>style.color</p:attrName>
                                            </p:attrNameLst>
                                          </p:cBhvr>
                                          <p:tavLst>
                                            <p:tav tm="0">
                                              <p:val>
                                                <p:clrVal>
                                                  <a:schemeClr val="bg1"/>
                                                </p:clrVal>
                                              </p:val>
                                            </p:tav>
                                            <p:tav tm="50000">
                                              <p:val>
                                                <p:clrVal>
                                                  <a:schemeClr val="bg1"/>
                                                </p:clrVal>
                                              </p:val>
                                            </p:tav>
                                          </p:tavLst>
                                        </p:anim>
                                        <p:anim calcmode="discrete" valueType="clr">
                                          <p:cBhvr>
                                            <p:cTn id="37" dur="100"/>
                                            <p:tgtEl>
                                              <p:spTgt spid="53"/>
                                            </p:tgtEl>
                                            <p:attrNameLst>
                                              <p:attrName>fillcolor</p:attrName>
                                            </p:attrNameLst>
                                          </p:cBhvr>
                                          <p:tavLst>
                                            <p:tav tm="0">
                                              <p:val>
                                                <p:clrVal>
                                                  <a:schemeClr val="accent2"/>
                                                </p:clrVal>
                                              </p:val>
                                            </p:tav>
                                            <p:tav tm="50000">
                                              <p:val>
                                                <p:clrVal>
                                                  <a:schemeClr val="hlink"/>
                                                </p:clrVal>
                                              </p:val>
                                            </p:tav>
                                          </p:tavLst>
                                        </p:anim>
                                        <p:set>
                                          <p:cBhvr>
                                            <p:cTn id="38" dur="100"/>
                                            <p:tgtEl>
                                              <p:spTgt spid="53"/>
                                            </p:tgtEl>
                                            <p:attrNameLst>
                                              <p:attrName>fill.type</p:attrName>
                                            </p:attrNameLst>
                                          </p:cBhvr>
                                          <p:to>
                                            <p:strVal val="solid"/>
                                          </p:to>
                                        </p:set>
                                      </p:childTnLst>
                                    </p:cTn>
                                  </p:par>
                                </p:childTnLst>
                              </p:cTn>
                            </p:par>
                            <p:par>
                              <p:cTn id="39" fill="hold">
                                <p:stCondLst>
                                  <p:cond delay="3290"/>
                                </p:stCondLst>
                                <p:childTnLst>
                                  <p:par>
                                    <p:cTn id="40" presetID="12" presetClass="entr" presetSubtype="8" fill="hold" nodeType="after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additive="base">
                                            <p:cTn id="42" dur="500"/>
                                            <p:tgtEl>
                                              <p:spTgt spid="26"/>
                                            </p:tgtEl>
                                            <p:attrNameLst>
                                              <p:attrName>ppt_x</p:attrName>
                                            </p:attrNameLst>
                                          </p:cBhvr>
                                          <p:tavLst>
                                            <p:tav tm="0">
                                              <p:val>
                                                <p:strVal val="#ppt_x-#ppt_w*1.125000"/>
                                              </p:val>
                                            </p:tav>
                                            <p:tav tm="100000">
                                              <p:val>
                                                <p:strVal val="#ppt_x"/>
                                              </p:val>
                                            </p:tav>
                                          </p:tavLst>
                                        </p:anim>
                                        <p:animEffect transition="in" filter="wipe(right)">
                                          <p:cBhvr>
                                            <p:cTn id="43" dur="500"/>
                                            <p:tgtEl>
                                              <p:spTgt spid="26"/>
                                            </p:tgtEl>
                                          </p:cBhvr>
                                        </p:animEffect>
                                      </p:childTnLst>
                                    </p:cTn>
                                  </p:par>
                                  <p:par>
                                    <p:cTn id="44" presetID="27" presetClass="entr" presetSubtype="0" fill="hold" grpId="0" nodeType="withEffect">
                                      <p:stCondLst>
                                        <p:cond delay="0"/>
                                      </p:stCondLst>
                                      <p:iterate type="lt">
                                        <p:tmPct val="30000"/>
                                      </p:iterate>
                                      <p:childTnLst>
                                        <p:set>
                                          <p:cBhvr>
                                            <p:cTn id="45" dur="1" fill="hold">
                                              <p:stCondLst>
                                                <p:cond delay="0"/>
                                              </p:stCondLst>
                                            </p:cTn>
                                            <p:tgtEl>
                                              <p:spTgt spid="54"/>
                                            </p:tgtEl>
                                            <p:attrNameLst>
                                              <p:attrName>style.visibility</p:attrName>
                                            </p:attrNameLst>
                                          </p:cBhvr>
                                          <p:to>
                                            <p:strVal val="visible"/>
                                          </p:to>
                                        </p:set>
                                        <p:anim calcmode="discrete" valueType="clr">
                                          <p:cBhvr override="childStyle">
                                            <p:cTn id="46" dur="100"/>
                                            <p:tgtEl>
                                              <p:spTgt spid="54"/>
                                            </p:tgtEl>
                                            <p:attrNameLst>
                                              <p:attrName>style.color</p:attrName>
                                            </p:attrNameLst>
                                          </p:cBhvr>
                                          <p:tavLst>
                                            <p:tav tm="0">
                                              <p:val>
                                                <p:clrVal>
                                                  <a:schemeClr val="bg1"/>
                                                </p:clrVal>
                                              </p:val>
                                            </p:tav>
                                            <p:tav tm="50000">
                                              <p:val>
                                                <p:clrVal>
                                                  <a:schemeClr val="bg1"/>
                                                </p:clrVal>
                                              </p:val>
                                            </p:tav>
                                          </p:tavLst>
                                        </p:anim>
                                        <p:anim calcmode="discrete" valueType="clr">
                                          <p:cBhvr>
                                            <p:cTn id="47" dur="100"/>
                                            <p:tgtEl>
                                              <p:spTgt spid="54"/>
                                            </p:tgtEl>
                                            <p:attrNameLst>
                                              <p:attrName>fillcolor</p:attrName>
                                            </p:attrNameLst>
                                          </p:cBhvr>
                                          <p:tavLst>
                                            <p:tav tm="0">
                                              <p:val>
                                                <p:clrVal>
                                                  <a:schemeClr val="accent2"/>
                                                </p:clrVal>
                                              </p:val>
                                            </p:tav>
                                            <p:tav tm="50000">
                                              <p:val>
                                                <p:clrVal>
                                                  <a:schemeClr val="hlink"/>
                                                </p:clrVal>
                                              </p:val>
                                            </p:tav>
                                          </p:tavLst>
                                        </p:anim>
                                        <p:set>
                                          <p:cBhvr>
                                            <p:cTn id="48" dur="100"/>
                                            <p:tgtEl>
                                              <p:spTgt spid="54"/>
                                            </p:tgtEl>
                                            <p:attrNameLst>
                                              <p:attrName>fill.type</p:attrName>
                                            </p:attrNameLst>
                                          </p:cBhvr>
                                          <p:to>
                                            <p:strVal val="solid"/>
                                          </p:to>
                                        </p:set>
                                      </p:childTnLst>
                                    </p:cTn>
                                  </p:par>
                                </p:childTnLst>
                              </p:cTn>
                            </p:par>
                            <p:par>
                              <p:cTn id="49" fill="hold">
                                <p:stCondLst>
                                  <p:cond delay="4110"/>
                                </p:stCondLst>
                                <p:childTnLst>
                                  <p:par>
                                    <p:cTn id="50" presetID="12" presetClass="entr" presetSubtype="8" fill="hold" nodeType="after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p:tgtEl>
                                              <p:spTgt spid="20"/>
                                            </p:tgtEl>
                                            <p:attrNameLst>
                                              <p:attrName>ppt_x</p:attrName>
                                            </p:attrNameLst>
                                          </p:cBhvr>
                                          <p:tavLst>
                                            <p:tav tm="0">
                                              <p:val>
                                                <p:strVal val="#ppt_x-#ppt_w*1.125000"/>
                                              </p:val>
                                            </p:tav>
                                            <p:tav tm="100000">
                                              <p:val>
                                                <p:strVal val="#ppt_x"/>
                                              </p:val>
                                            </p:tav>
                                          </p:tavLst>
                                        </p:anim>
                                        <p:animEffect transition="in" filter="wipe(right)">
                                          <p:cBhvr>
                                            <p:cTn id="53" dur="500"/>
                                            <p:tgtEl>
                                              <p:spTgt spid="20"/>
                                            </p:tgtEl>
                                          </p:cBhvr>
                                        </p:animEffect>
                                      </p:childTnLst>
                                    </p:cTn>
                                  </p:par>
                                  <p:par>
                                    <p:cTn id="54" presetID="27" presetClass="entr" presetSubtype="0" fill="hold" grpId="0" nodeType="withEffect">
                                      <p:stCondLst>
                                        <p:cond delay="0"/>
                                      </p:stCondLst>
                                      <p:iterate type="lt">
                                        <p:tmPct val="30000"/>
                                      </p:iterate>
                                      <p:childTnLst>
                                        <p:set>
                                          <p:cBhvr>
                                            <p:cTn id="55" dur="1" fill="hold">
                                              <p:stCondLst>
                                                <p:cond delay="0"/>
                                              </p:stCondLst>
                                            </p:cTn>
                                            <p:tgtEl>
                                              <p:spTgt spid="55"/>
                                            </p:tgtEl>
                                            <p:attrNameLst>
                                              <p:attrName>style.visibility</p:attrName>
                                            </p:attrNameLst>
                                          </p:cBhvr>
                                          <p:to>
                                            <p:strVal val="visible"/>
                                          </p:to>
                                        </p:set>
                                        <p:anim calcmode="discrete" valueType="clr">
                                          <p:cBhvr override="childStyle">
                                            <p:cTn id="56" dur="100"/>
                                            <p:tgtEl>
                                              <p:spTgt spid="55"/>
                                            </p:tgtEl>
                                            <p:attrNameLst>
                                              <p:attrName>style.color</p:attrName>
                                            </p:attrNameLst>
                                          </p:cBhvr>
                                          <p:tavLst>
                                            <p:tav tm="0">
                                              <p:val>
                                                <p:clrVal>
                                                  <a:schemeClr val="bg1"/>
                                                </p:clrVal>
                                              </p:val>
                                            </p:tav>
                                            <p:tav tm="50000">
                                              <p:val>
                                                <p:clrVal>
                                                  <a:schemeClr val="bg1"/>
                                                </p:clrVal>
                                              </p:val>
                                            </p:tav>
                                          </p:tavLst>
                                        </p:anim>
                                        <p:anim calcmode="discrete" valueType="clr">
                                          <p:cBhvr>
                                            <p:cTn id="57" dur="100"/>
                                            <p:tgtEl>
                                              <p:spTgt spid="55"/>
                                            </p:tgtEl>
                                            <p:attrNameLst>
                                              <p:attrName>fillcolor</p:attrName>
                                            </p:attrNameLst>
                                          </p:cBhvr>
                                          <p:tavLst>
                                            <p:tav tm="0">
                                              <p:val>
                                                <p:clrVal>
                                                  <a:schemeClr val="accent2"/>
                                                </p:clrVal>
                                              </p:val>
                                            </p:tav>
                                            <p:tav tm="50000">
                                              <p:val>
                                                <p:clrVal>
                                                  <a:schemeClr val="hlink"/>
                                                </p:clrVal>
                                              </p:val>
                                            </p:tav>
                                          </p:tavLst>
                                        </p:anim>
                                        <p:set>
                                          <p:cBhvr>
                                            <p:cTn id="58" dur="100"/>
                                            <p:tgtEl>
                                              <p:spTgt spid="55"/>
                                            </p:tgtEl>
                                            <p:attrNameLst>
                                              <p:attrName>fill.type</p:attrName>
                                            </p:attrNameLst>
                                          </p:cBhvr>
                                          <p:to>
                                            <p:strVal val="solid"/>
                                          </p:to>
                                        </p:set>
                                      </p:childTnLst>
                                    </p:cTn>
                                  </p:par>
                                </p:childTnLst>
                              </p:cTn>
                            </p:par>
                            <p:par>
                              <p:cTn id="59" fill="hold">
                                <p:stCondLst>
                                  <p:cond delay="5140"/>
                                </p:stCondLst>
                                <p:childTnLst>
                                  <p:par>
                                    <p:cTn id="60" presetID="12" presetClass="entr" presetSubtype="8" fill="hold" nodeType="after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additive="base">
                                            <p:cTn id="62" dur="500"/>
                                            <p:tgtEl>
                                              <p:spTgt spid="9"/>
                                            </p:tgtEl>
                                            <p:attrNameLst>
                                              <p:attrName>ppt_x</p:attrName>
                                            </p:attrNameLst>
                                          </p:cBhvr>
                                          <p:tavLst>
                                            <p:tav tm="0">
                                              <p:val>
                                                <p:strVal val="#ppt_x-#ppt_w*1.125000"/>
                                              </p:val>
                                            </p:tav>
                                            <p:tav tm="100000">
                                              <p:val>
                                                <p:strVal val="#ppt_x"/>
                                              </p:val>
                                            </p:tav>
                                          </p:tavLst>
                                        </p:anim>
                                        <p:animEffect transition="in" filter="wipe(right)">
                                          <p:cBhvr>
                                            <p:cTn id="6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5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ppt_x"/>
                                              </p:val>
                                            </p:tav>
                                            <p:tav tm="100000">
                                              <p:val>
                                                <p:strVal val="#ppt_x"/>
                                              </p:val>
                                            </p:tav>
                                          </p:tavLst>
                                        </p:anim>
                                        <p:anim calcmode="lin" valueType="num">
                                          <p:cBhvr additive="base">
                                            <p:cTn id="13" dur="500" fill="hold"/>
                                            <p:tgtEl>
                                              <p:spTgt spid="3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ppt_x"/>
                                              </p:val>
                                            </p:tav>
                                            <p:tav tm="100000">
                                              <p:val>
                                                <p:strVal val="#ppt_x"/>
                                              </p:val>
                                            </p:tav>
                                          </p:tavLst>
                                        </p:anim>
                                        <p:anim calcmode="lin" valueType="num">
                                          <p:cBhvr additive="base">
                                            <p:cTn id="18" dur="500" fill="hold"/>
                                            <p:tgtEl>
                                              <p:spTgt spid="37"/>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nodeType="after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additive="base">
                                            <p:cTn id="22" dur="500" fill="hold"/>
                                            <p:tgtEl>
                                              <p:spTgt spid="40"/>
                                            </p:tgtEl>
                                            <p:attrNameLst>
                                              <p:attrName>ppt_x</p:attrName>
                                            </p:attrNameLst>
                                          </p:cBhvr>
                                          <p:tavLst>
                                            <p:tav tm="0">
                                              <p:val>
                                                <p:strVal val="#ppt_x"/>
                                              </p:val>
                                            </p:tav>
                                            <p:tav tm="100000">
                                              <p:val>
                                                <p:strVal val="#ppt_x"/>
                                              </p:val>
                                            </p:tav>
                                          </p:tavLst>
                                        </p:anim>
                                        <p:anim calcmode="lin" valueType="num">
                                          <p:cBhvr additive="base">
                                            <p:cTn id="23" dur="500" fill="hold"/>
                                            <p:tgtEl>
                                              <p:spTgt spid="40"/>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2" fill="hold" nodeType="after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additive="base">
                                            <p:cTn id="27" dur="500" fill="hold"/>
                                            <p:tgtEl>
                                              <p:spTgt spid="43"/>
                                            </p:tgtEl>
                                            <p:attrNameLst>
                                              <p:attrName>ppt_x</p:attrName>
                                            </p:attrNameLst>
                                          </p:cBhvr>
                                          <p:tavLst>
                                            <p:tav tm="0">
                                              <p:val>
                                                <p:strVal val="0-#ppt_w/2"/>
                                              </p:val>
                                            </p:tav>
                                            <p:tav tm="100000">
                                              <p:val>
                                                <p:strVal val="#ppt_x"/>
                                              </p:val>
                                            </p:tav>
                                          </p:tavLst>
                                        </p:anim>
                                        <p:anim calcmode="lin" valueType="num">
                                          <p:cBhvr additive="base">
                                            <p:cTn id="28" dur="500" fill="hold"/>
                                            <p:tgtEl>
                                              <p:spTgt spid="43"/>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2" presetClass="entr" presetSubtype="8"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p:tgtEl>
                                              <p:spTgt spid="2"/>
                                            </p:tgtEl>
                                            <p:attrNameLst>
                                              <p:attrName>ppt_x</p:attrName>
                                            </p:attrNameLst>
                                          </p:cBhvr>
                                          <p:tavLst>
                                            <p:tav tm="0">
                                              <p:val>
                                                <p:strVal val="#ppt_x-#ppt_w*1.125000"/>
                                              </p:val>
                                            </p:tav>
                                            <p:tav tm="100000">
                                              <p:val>
                                                <p:strVal val="#ppt_x"/>
                                              </p:val>
                                            </p:tav>
                                          </p:tavLst>
                                        </p:anim>
                                        <p:animEffect transition="in" filter="wipe(right)">
                                          <p:cBhvr>
                                            <p:cTn id="33" dur="500"/>
                                            <p:tgtEl>
                                              <p:spTgt spid="2"/>
                                            </p:tgtEl>
                                          </p:cBhvr>
                                        </p:animEffect>
                                      </p:childTnLst>
                                    </p:cTn>
                                  </p:par>
                                  <p:par>
                                    <p:cTn id="34" presetID="27" presetClass="entr" presetSubtype="0" fill="hold" grpId="0" nodeType="withEffect">
                                      <p:stCondLst>
                                        <p:cond delay="0"/>
                                      </p:stCondLst>
                                      <p:iterate type="lt">
                                        <p:tmPct val="30000"/>
                                      </p:iterate>
                                      <p:childTnLst>
                                        <p:set>
                                          <p:cBhvr>
                                            <p:cTn id="35" dur="1" fill="hold">
                                              <p:stCondLst>
                                                <p:cond delay="0"/>
                                              </p:stCondLst>
                                            </p:cTn>
                                            <p:tgtEl>
                                              <p:spTgt spid="53"/>
                                            </p:tgtEl>
                                            <p:attrNameLst>
                                              <p:attrName>style.visibility</p:attrName>
                                            </p:attrNameLst>
                                          </p:cBhvr>
                                          <p:to>
                                            <p:strVal val="visible"/>
                                          </p:to>
                                        </p:set>
                                        <p:anim calcmode="discrete" valueType="clr">
                                          <p:cBhvr override="childStyle">
                                            <p:cTn id="36" dur="100"/>
                                            <p:tgtEl>
                                              <p:spTgt spid="53"/>
                                            </p:tgtEl>
                                            <p:attrNameLst>
                                              <p:attrName>style.color</p:attrName>
                                            </p:attrNameLst>
                                          </p:cBhvr>
                                          <p:tavLst>
                                            <p:tav tm="0">
                                              <p:val>
                                                <p:clrVal>
                                                  <a:schemeClr val="bg1"/>
                                                </p:clrVal>
                                              </p:val>
                                            </p:tav>
                                            <p:tav tm="50000">
                                              <p:val>
                                                <p:clrVal>
                                                  <a:schemeClr val="bg1"/>
                                                </p:clrVal>
                                              </p:val>
                                            </p:tav>
                                          </p:tavLst>
                                        </p:anim>
                                        <p:anim calcmode="discrete" valueType="clr">
                                          <p:cBhvr>
                                            <p:cTn id="37" dur="100"/>
                                            <p:tgtEl>
                                              <p:spTgt spid="53"/>
                                            </p:tgtEl>
                                            <p:attrNameLst>
                                              <p:attrName>fillcolor</p:attrName>
                                            </p:attrNameLst>
                                          </p:cBhvr>
                                          <p:tavLst>
                                            <p:tav tm="0">
                                              <p:val>
                                                <p:clrVal>
                                                  <a:schemeClr val="accent2"/>
                                                </p:clrVal>
                                              </p:val>
                                            </p:tav>
                                            <p:tav tm="50000">
                                              <p:val>
                                                <p:clrVal>
                                                  <a:schemeClr val="hlink"/>
                                                </p:clrVal>
                                              </p:val>
                                            </p:tav>
                                          </p:tavLst>
                                        </p:anim>
                                        <p:set>
                                          <p:cBhvr>
                                            <p:cTn id="38" dur="100"/>
                                            <p:tgtEl>
                                              <p:spTgt spid="53"/>
                                            </p:tgtEl>
                                            <p:attrNameLst>
                                              <p:attrName>fill.type</p:attrName>
                                            </p:attrNameLst>
                                          </p:cBhvr>
                                          <p:to>
                                            <p:strVal val="solid"/>
                                          </p:to>
                                        </p:set>
                                      </p:childTnLst>
                                    </p:cTn>
                                  </p:par>
                                </p:childTnLst>
                              </p:cTn>
                            </p:par>
                            <p:par>
                              <p:cTn id="39" fill="hold">
                                <p:stCondLst>
                                  <p:cond delay="3290"/>
                                </p:stCondLst>
                                <p:childTnLst>
                                  <p:par>
                                    <p:cTn id="40" presetID="12" presetClass="entr" presetSubtype="8" fill="hold" nodeType="after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additive="base">
                                            <p:cTn id="42" dur="500"/>
                                            <p:tgtEl>
                                              <p:spTgt spid="26"/>
                                            </p:tgtEl>
                                            <p:attrNameLst>
                                              <p:attrName>ppt_x</p:attrName>
                                            </p:attrNameLst>
                                          </p:cBhvr>
                                          <p:tavLst>
                                            <p:tav tm="0">
                                              <p:val>
                                                <p:strVal val="#ppt_x-#ppt_w*1.125000"/>
                                              </p:val>
                                            </p:tav>
                                            <p:tav tm="100000">
                                              <p:val>
                                                <p:strVal val="#ppt_x"/>
                                              </p:val>
                                            </p:tav>
                                          </p:tavLst>
                                        </p:anim>
                                        <p:animEffect transition="in" filter="wipe(right)">
                                          <p:cBhvr>
                                            <p:cTn id="43" dur="500"/>
                                            <p:tgtEl>
                                              <p:spTgt spid="26"/>
                                            </p:tgtEl>
                                          </p:cBhvr>
                                        </p:animEffect>
                                      </p:childTnLst>
                                    </p:cTn>
                                  </p:par>
                                  <p:par>
                                    <p:cTn id="44" presetID="27" presetClass="entr" presetSubtype="0" fill="hold" grpId="0" nodeType="withEffect">
                                      <p:stCondLst>
                                        <p:cond delay="0"/>
                                      </p:stCondLst>
                                      <p:iterate type="lt">
                                        <p:tmPct val="30000"/>
                                      </p:iterate>
                                      <p:childTnLst>
                                        <p:set>
                                          <p:cBhvr>
                                            <p:cTn id="45" dur="1" fill="hold">
                                              <p:stCondLst>
                                                <p:cond delay="0"/>
                                              </p:stCondLst>
                                            </p:cTn>
                                            <p:tgtEl>
                                              <p:spTgt spid="54"/>
                                            </p:tgtEl>
                                            <p:attrNameLst>
                                              <p:attrName>style.visibility</p:attrName>
                                            </p:attrNameLst>
                                          </p:cBhvr>
                                          <p:to>
                                            <p:strVal val="visible"/>
                                          </p:to>
                                        </p:set>
                                        <p:anim calcmode="discrete" valueType="clr">
                                          <p:cBhvr override="childStyle">
                                            <p:cTn id="46" dur="100"/>
                                            <p:tgtEl>
                                              <p:spTgt spid="54"/>
                                            </p:tgtEl>
                                            <p:attrNameLst>
                                              <p:attrName>style.color</p:attrName>
                                            </p:attrNameLst>
                                          </p:cBhvr>
                                          <p:tavLst>
                                            <p:tav tm="0">
                                              <p:val>
                                                <p:clrVal>
                                                  <a:schemeClr val="bg1"/>
                                                </p:clrVal>
                                              </p:val>
                                            </p:tav>
                                            <p:tav tm="50000">
                                              <p:val>
                                                <p:clrVal>
                                                  <a:schemeClr val="bg1"/>
                                                </p:clrVal>
                                              </p:val>
                                            </p:tav>
                                          </p:tavLst>
                                        </p:anim>
                                        <p:anim calcmode="discrete" valueType="clr">
                                          <p:cBhvr>
                                            <p:cTn id="47" dur="100"/>
                                            <p:tgtEl>
                                              <p:spTgt spid="54"/>
                                            </p:tgtEl>
                                            <p:attrNameLst>
                                              <p:attrName>fillcolor</p:attrName>
                                            </p:attrNameLst>
                                          </p:cBhvr>
                                          <p:tavLst>
                                            <p:tav tm="0">
                                              <p:val>
                                                <p:clrVal>
                                                  <a:schemeClr val="accent2"/>
                                                </p:clrVal>
                                              </p:val>
                                            </p:tav>
                                            <p:tav tm="50000">
                                              <p:val>
                                                <p:clrVal>
                                                  <a:schemeClr val="hlink"/>
                                                </p:clrVal>
                                              </p:val>
                                            </p:tav>
                                          </p:tavLst>
                                        </p:anim>
                                        <p:set>
                                          <p:cBhvr>
                                            <p:cTn id="48" dur="100"/>
                                            <p:tgtEl>
                                              <p:spTgt spid="54"/>
                                            </p:tgtEl>
                                            <p:attrNameLst>
                                              <p:attrName>fill.type</p:attrName>
                                            </p:attrNameLst>
                                          </p:cBhvr>
                                          <p:to>
                                            <p:strVal val="solid"/>
                                          </p:to>
                                        </p:set>
                                      </p:childTnLst>
                                    </p:cTn>
                                  </p:par>
                                </p:childTnLst>
                              </p:cTn>
                            </p:par>
                            <p:par>
                              <p:cTn id="49" fill="hold">
                                <p:stCondLst>
                                  <p:cond delay="4110"/>
                                </p:stCondLst>
                                <p:childTnLst>
                                  <p:par>
                                    <p:cTn id="50" presetID="12" presetClass="entr" presetSubtype="8" fill="hold" nodeType="after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p:tgtEl>
                                              <p:spTgt spid="20"/>
                                            </p:tgtEl>
                                            <p:attrNameLst>
                                              <p:attrName>ppt_x</p:attrName>
                                            </p:attrNameLst>
                                          </p:cBhvr>
                                          <p:tavLst>
                                            <p:tav tm="0">
                                              <p:val>
                                                <p:strVal val="#ppt_x-#ppt_w*1.125000"/>
                                              </p:val>
                                            </p:tav>
                                            <p:tav tm="100000">
                                              <p:val>
                                                <p:strVal val="#ppt_x"/>
                                              </p:val>
                                            </p:tav>
                                          </p:tavLst>
                                        </p:anim>
                                        <p:animEffect transition="in" filter="wipe(right)">
                                          <p:cBhvr>
                                            <p:cTn id="53" dur="500"/>
                                            <p:tgtEl>
                                              <p:spTgt spid="20"/>
                                            </p:tgtEl>
                                          </p:cBhvr>
                                        </p:animEffect>
                                      </p:childTnLst>
                                    </p:cTn>
                                  </p:par>
                                  <p:par>
                                    <p:cTn id="54" presetID="27" presetClass="entr" presetSubtype="0" fill="hold" grpId="0" nodeType="withEffect">
                                      <p:stCondLst>
                                        <p:cond delay="0"/>
                                      </p:stCondLst>
                                      <p:iterate type="lt">
                                        <p:tmPct val="30000"/>
                                      </p:iterate>
                                      <p:childTnLst>
                                        <p:set>
                                          <p:cBhvr>
                                            <p:cTn id="55" dur="1" fill="hold">
                                              <p:stCondLst>
                                                <p:cond delay="0"/>
                                              </p:stCondLst>
                                            </p:cTn>
                                            <p:tgtEl>
                                              <p:spTgt spid="55"/>
                                            </p:tgtEl>
                                            <p:attrNameLst>
                                              <p:attrName>style.visibility</p:attrName>
                                            </p:attrNameLst>
                                          </p:cBhvr>
                                          <p:to>
                                            <p:strVal val="visible"/>
                                          </p:to>
                                        </p:set>
                                        <p:anim calcmode="discrete" valueType="clr">
                                          <p:cBhvr override="childStyle">
                                            <p:cTn id="56" dur="100"/>
                                            <p:tgtEl>
                                              <p:spTgt spid="55"/>
                                            </p:tgtEl>
                                            <p:attrNameLst>
                                              <p:attrName>style.color</p:attrName>
                                            </p:attrNameLst>
                                          </p:cBhvr>
                                          <p:tavLst>
                                            <p:tav tm="0">
                                              <p:val>
                                                <p:clrVal>
                                                  <a:schemeClr val="bg1"/>
                                                </p:clrVal>
                                              </p:val>
                                            </p:tav>
                                            <p:tav tm="50000">
                                              <p:val>
                                                <p:clrVal>
                                                  <a:schemeClr val="bg1"/>
                                                </p:clrVal>
                                              </p:val>
                                            </p:tav>
                                          </p:tavLst>
                                        </p:anim>
                                        <p:anim calcmode="discrete" valueType="clr">
                                          <p:cBhvr>
                                            <p:cTn id="57" dur="100"/>
                                            <p:tgtEl>
                                              <p:spTgt spid="55"/>
                                            </p:tgtEl>
                                            <p:attrNameLst>
                                              <p:attrName>fillcolor</p:attrName>
                                            </p:attrNameLst>
                                          </p:cBhvr>
                                          <p:tavLst>
                                            <p:tav tm="0">
                                              <p:val>
                                                <p:clrVal>
                                                  <a:schemeClr val="accent2"/>
                                                </p:clrVal>
                                              </p:val>
                                            </p:tav>
                                            <p:tav tm="50000">
                                              <p:val>
                                                <p:clrVal>
                                                  <a:schemeClr val="hlink"/>
                                                </p:clrVal>
                                              </p:val>
                                            </p:tav>
                                          </p:tavLst>
                                        </p:anim>
                                        <p:set>
                                          <p:cBhvr>
                                            <p:cTn id="58" dur="100"/>
                                            <p:tgtEl>
                                              <p:spTgt spid="55"/>
                                            </p:tgtEl>
                                            <p:attrNameLst>
                                              <p:attrName>fill.type</p:attrName>
                                            </p:attrNameLst>
                                          </p:cBhvr>
                                          <p:to>
                                            <p:strVal val="solid"/>
                                          </p:to>
                                        </p:set>
                                      </p:childTnLst>
                                    </p:cTn>
                                  </p:par>
                                </p:childTnLst>
                              </p:cTn>
                            </p:par>
                            <p:par>
                              <p:cTn id="59" fill="hold">
                                <p:stCondLst>
                                  <p:cond delay="5140"/>
                                </p:stCondLst>
                                <p:childTnLst>
                                  <p:par>
                                    <p:cTn id="60" presetID="12" presetClass="entr" presetSubtype="8" fill="hold" nodeType="after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additive="base">
                                            <p:cTn id="62" dur="500"/>
                                            <p:tgtEl>
                                              <p:spTgt spid="9"/>
                                            </p:tgtEl>
                                            <p:attrNameLst>
                                              <p:attrName>ppt_x</p:attrName>
                                            </p:attrNameLst>
                                          </p:cBhvr>
                                          <p:tavLst>
                                            <p:tav tm="0">
                                              <p:val>
                                                <p:strVal val="#ppt_x-#ppt_w*1.125000"/>
                                              </p:val>
                                            </p:tav>
                                            <p:tav tm="100000">
                                              <p:val>
                                                <p:strVal val="#ppt_x"/>
                                              </p:val>
                                            </p:tav>
                                          </p:tavLst>
                                        </p:anim>
                                        <p:animEffect transition="in" filter="wipe(right)">
                                          <p:cBhvr>
                                            <p:cTn id="6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55"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6DE4B961-B66B-4490-81A6-017A30DBF0C6"/>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内容列表"/>
  <p:tag name="ISPRINGCLOUDFOLDERID" val="0"/>
  <p:tag name="ISPRINGCLOUDFOLDERPATH" val="资源库"/>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2017夏天邂逅小清新PPT模板"/>
  <p:tag name="INKNOELEADERBOARD" val="-40629766"/>
</p:tagLst>
</file>

<file path=ppt/tags/tag10.xml><?xml version="1.0" encoding="utf-8"?>
<p:tagLst xmlns:a="http://schemas.openxmlformats.org/drawingml/2006/main" xmlns:r="http://schemas.openxmlformats.org/officeDocument/2006/relationships" xmlns:p="http://schemas.openxmlformats.org/presentationml/2006/main">
  <p:tag name="MH" val="20170615111333"/>
  <p:tag name="MH_LIBRARY" val="CONTENTS"/>
  <p:tag name="MH_TYPE" val="NUMBER"/>
  <p:tag name="ID" val="626773"/>
  <p:tag name="MH_ORDER" val="4"/>
  <p:tag name="PA" val="v3.2.0"/>
</p:tagLst>
</file>

<file path=ppt/tags/tag11.xml><?xml version="1.0" encoding="utf-8"?>
<p:tagLst xmlns:a="http://schemas.openxmlformats.org/drawingml/2006/main" xmlns:r="http://schemas.openxmlformats.org/officeDocument/2006/relationships" xmlns:p="http://schemas.openxmlformats.org/presentationml/2006/main">
  <p:tag name="MH" val="20170615111333"/>
  <p:tag name="MH_LIBRARY" val="CONTENTS"/>
  <p:tag name="MH_TYPE" val="ENTRY"/>
  <p:tag name="ID" val="626773"/>
  <p:tag name="MH_ORDER" val="4"/>
  <p:tag name="PA" val="v3.2.0"/>
</p:tagLst>
</file>

<file path=ppt/tags/tag12.xml><?xml version="1.0" encoding="utf-8"?>
<p:tagLst xmlns:a="http://schemas.openxmlformats.org/drawingml/2006/main" xmlns:r="http://schemas.openxmlformats.org/officeDocument/2006/relationships" xmlns:p="http://schemas.openxmlformats.org/presentationml/2006/main">
  <p:tag name="MH" val="20170615111333"/>
  <p:tag name="MH_LIBRARY" val="CONTENTS"/>
  <p:tag name="MH_TYPE" val="ENTRY"/>
  <p:tag name="ID" val="626773"/>
  <p:tag name="MH_ORDER" val="3"/>
  <p:tag name="PA" val="v3.2.0"/>
</p:tagLst>
</file>

<file path=ppt/tags/tag13.xml><?xml version="1.0" encoding="utf-8"?>
<p:tagLst xmlns:a="http://schemas.openxmlformats.org/drawingml/2006/main" xmlns:r="http://schemas.openxmlformats.org/officeDocument/2006/relationships" xmlns:p="http://schemas.openxmlformats.org/presentationml/2006/main">
  <p:tag name="MH" val="20170615111333"/>
  <p:tag name="MH_LIBRARY" val="CONTENTS"/>
  <p:tag name="MH_TYPE" val="ENTRY"/>
  <p:tag name="ID" val="626773"/>
  <p:tag name="MH_ORDER" val="3"/>
  <p:tag name="PA" val="v3.2.0"/>
</p:tagLst>
</file>

<file path=ppt/tags/tag14.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3,&quot;OptionCount&quot;:4,&quot;WcOptionCount&quot;:5,&quot;HasMultipleSubmission&quot;:true,&quot;HasAutoStop&quot;:true,&quot;HasMinimizeMode&quot;:false,&quot;TimerValue&quot;:&quot;02:00&quot;,&quot;HasAutoStart&quot;:false,&quot;HasCorrectAnswers&quot;:false,&quot;McqAnswers&quot;:[],&quot;ActivityId&quot;:&quot;wor2021111200444521395&quot;,&quot;IaMcqCompetition&quot;:false,&quot;IsAnonymous&quot;:false,&quot;AutoAdvance&quot;:false,&quot;IsCompetitionMode&quot;:false}"/>
</p:tagLst>
</file>

<file path=ppt/tags/tag15.xml><?xml version="1.0" encoding="utf-8"?>
<p:tagLst xmlns:a="http://schemas.openxmlformats.org/drawingml/2006/main" xmlns:r="http://schemas.openxmlformats.org/officeDocument/2006/relationships" xmlns:p="http://schemas.openxmlformats.org/presentationml/2006/main">
  <p:tag name="MH" val="20170615111430"/>
  <p:tag name="MH_LIBRARY" val="GRAPHIC"/>
  <p:tag name="MH_ORDER" val="文本框 2"/>
  <p:tag name="PA" val="v3.2.0"/>
</p:tagLst>
</file>

<file path=ppt/tags/tag16.xml><?xml version="1.0" encoding="utf-8"?>
<p:tagLst xmlns:a="http://schemas.openxmlformats.org/drawingml/2006/main" xmlns:r="http://schemas.openxmlformats.org/officeDocument/2006/relationships" xmlns:p="http://schemas.openxmlformats.org/presentationml/2006/main">
  <p:tag name="MH" val="20170615111430"/>
  <p:tag name="MH_LIBRARY" val="GRAPHIC"/>
  <p:tag name="MH_ORDER" val="Straight Connector 6"/>
  <p:tag name="PA" val="v3.2.0"/>
</p:tagLst>
</file>

<file path=ppt/tags/tag17.xml><?xml version="1.0" encoding="utf-8"?>
<p:tagLst xmlns:a="http://schemas.openxmlformats.org/drawingml/2006/main" xmlns:r="http://schemas.openxmlformats.org/officeDocument/2006/relationships" xmlns:p="http://schemas.openxmlformats.org/presentationml/2006/main">
  <p:tag name="MH" val="20170615111430"/>
  <p:tag name="MH_LIBRARY" val="GRAPHIC"/>
  <p:tag name="MH_ORDER" val="文本框 11"/>
  <p:tag name="PA" val="v3.2.0"/>
</p:tagLst>
</file>

<file path=ppt/tags/tag18.xml><?xml version="1.0" encoding="utf-8"?>
<p:tagLst xmlns:a="http://schemas.openxmlformats.org/drawingml/2006/main" xmlns:r="http://schemas.openxmlformats.org/officeDocument/2006/relationships" xmlns:p="http://schemas.openxmlformats.org/presentationml/2006/main">
  <p:tag name="MH" val="20170615111430"/>
  <p:tag name="MH_LIBRARY" val="GRAPHIC"/>
  <p:tag name="MH_ORDER" val="TextBox 8"/>
  <p:tag name="PA" val="v3.2.0"/>
</p:tagLst>
</file>

<file path=ppt/tags/tag19.xml><?xml version="1.0" encoding="utf-8"?>
<p:tagLst xmlns:a="http://schemas.openxmlformats.org/drawingml/2006/main" xmlns:r="http://schemas.openxmlformats.org/officeDocument/2006/relationships" xmlns:p="http://schemas.openxmlformats.org/presentationml/2006/main">
  <p:tag name="MH" val="20170615111430"/>
  <p:tag name="MH_LIBRARY" val="GRAPHIC"/>
  <p:tag name="MH_ORDER" val="TextBox 9"/>
  <p:tag name="PA" val="v3.2.0"/>
</p:tagLst>
</file>

<file path=ppt/tags/tag2.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2,&quot;OptionCount&quot;:4,&quot;WcOptionCount&quot;:10,&quot;HasMultipleSubmission&quot;:false,&quot;HasAutoStop&quot;:false,&quot;HasMinimizeMode&quot;:false,&quot;TimerValue&quot;:&quot;01:00&quot;,&quot;HasAutoStart&quot;:false,&quot;HasCorrectAnswers&quot;:false,&quot;McqAnswers&quot;:[],&quot;ActivityId&quot;:&quot;&quot;,&quot;IaMcqCompetition&quot;:false,&quot;IsAnonymous&quot;:false,&quot;AutoAdvance&quot;:false,&quot;IsCompetitionMode&quot;:false}"/>
</p:tagLst>
</file>

<file path=ppt/tags/tag20.xml><?xml version="1.0" encoding="utf-8"?>
<p:tagLst xmlns:a="http://schemas.openxmlformats.org/drawingml/2006/main" xmlns:r="http://schemas.openxmlformats.org/officeDocument/2006/relationships" xmlns:p="http://schemas.openxmlformats.org/presentationml/2006/main">
  <p:tag name="INKNOEBUTTONMODEL" val="{&quot;ActivityType&quot;:6,&quot;OptionCount&quot;:4,&quot;WcOptionCount&quot;:10,&quot;HasMultipleSubmission&quot;:false,&quot;HasAutoStop&quot;:false,&quot;HasMinimizeMode&quot;:false,&quot;TimerValue&quot;:&quot;01:00&quot;,&quot;HasAutoStart&quot;:false,&quot;HasCorrectAnswers&quot;:false,&quot;McqAnswers&quot;:[],&quot;ActivityId&quot;:&quot;sli20211112004618011597&quot;,&quot;IaMcqCompetition&quot;:false,&quot;IsAnonymous&quot;:false,&quot;AutoAdvance&quot;:false,&quot;IsCompetitionMode&quot;:false}"/>
  <p:tag name="ANSWERS" val="false"/>
</p:tagLst>
</file>

<file path=ppt/tags/tag21.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quot;HasMultipleSubmission&quot;:false,&quot;HasAutoStop&quot;:true,&quot;HasMinimizeMode&quot;:false,&quot;TimerValue&quot;:&quot;01:00&quot;,&quot;HasAutoStart&quot;:false,&quot;HasCorrectAnswers&quot;:false,&quot;McqAnswers&quot;:[],&quot;ActivityId&quot;:&quot;mcq20211112004623306361&quot;,&quot;IaMcqCompetition&quot;:false,&quot;IsAnonymous&quot;:false,&quot;AutoAdvance&quot;:false,&quot;IsCompetitionMode&quot;:false}"/>
</p:tagLst>
</file>

<file path=ppt/tags/tag22.xml><?xml version="1.0" encoding="utf-8"?>
<p:tagLst xmlns:a="http://schemas.openxmlformats.org/drawingml/2006/main" xmlns:r="http://schemas.openxmlformats.org/officeDocument/2006/relationships" xmlns:p="http://schemas.openxmlformats.org/presentationml/2006/main">
  <p:tag name="INKNOEBUTTONMODEL" val="{&quot;ActivityType&quot;:1,&quot;OptionCount&quot;:4,&quot;WcOptionCount&quot;:10,&quot;HasMultipleSubmission&quot;:false,&quot;HasAutoStop&quot;:false,&quot;HasMinimizeMode&quot;:false,&quot;TimerValue&quot;:&quot;01:00&quot;,&quot;HasAutoStart&quot;:false,&quot;HasCorrectAnswers&quot;:false,&quot;McqAnswers&quot;:[],&quot;ActivityId&quot;:&quot;mcq20211112004627733526&quot;,&quot;IaMcqCompetition&quot;:false,&quot;IsAnonymous&quot;:false,&quot;AutoAdvance&quot;:false,&quot;IsCompetitionMode&quot;:false}"/>
  <p:tag name="ANSWERS" val="false"/>
</p:tagLst>
</file>

<file path=ppt/tags/tag23.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false,&quot;HasMinimizeMode&quot;:false,&quot;TimerValue&quot;:&quot;01:00&quot;,&quot;HasAutoStart&quot;:false,&quot;HasCorrectAnswers&quot;:false,&quot;McqAnswers&quot;:[],&quot;ActivityId&quot;:&quot;mcq20211112023341822105&quot;,&quot;IaMcqCompetition&quot;:false,&quot;IsAnonymous&quot;:false,&quot;AutoAdvance&quot;:false,&quot;IsCompetitionMode&quot;:false}"/>
</p:tagLst>
</file>

<file path=ppt/tags/tag24.xml><?xml version="1.0" encoding="utf-8"?>
<p:tagLst xmlns:a="http://schemas.openxmlformats.org/drawingml/2006/main" xmlns:r="http://schemas.openxmlformats.org/officeDocument/2006/relationships" xmlns:p="http://schemas.openxmlformats.org/presentationml/2006/main">
  <p:tag name="INKNOEBUTTONMODEL" val="{&quot;ActivityType&quot;:6,&quot;OptionCount&quot;:4,&quot;WcOptionCount&quot;:10,&quot;HasMultipleSubmission&quot;:false,&quot;HasAutoStop&quot;:false,&quot;HasMinimizeMode&quot;:false,&quot;TimerValue&quot;:&quot;01:00&quot;,&quot;HasAutoStart&quot;:false,&quot;HasCorrectAnswers&quot;:false,&quot;McqAnswers&quot;:[],&quot;ActivityId&quot;:&quot;sli20211112004755402598&quot;,&quot;IaMcqCompetition&quot;:false,&quot;IsAnonymous&quot;:false,&quot;AutoAdvance&quot;:false,&quot;IsCompetitionMode&quot;:false}"/>
  <p:tag name="ANSWERS" val="false"/>
</p:tagLst>
</file>

<file path=ppt/tags/tag25.xml><?xml version="1.0" encoding="utf-8"?>
<p:tagLst xmlns:a="http://schemas.openxmlformats.org/drawingml/2006/main" xmlns:r="http://schemas.openxmlformats.org/officeDocument/2006/relationships" xmlns:p="http://schemas.openxmlformats.org/presentationml/2006/main">
  <p:tag name="INKNOEBUTTONMODEL" val="{&quot;ActivityType&quot;:6,&quot;OptionCount&quot;:4,&quot;WcOptionCount&quot;:10,&quot;HasMultipleSubmission&quot;:false,&quot;HasAutoStop&quot;:false,&quot;HasMinimizeMode&quot;:false,&quot;TimerValue&quot;:&quot;01:00&quot;,&quot;HasAutoStart&quot;:false,&quot;HasCorrectAnswers&quot;:false,&quot;McqAnswers&quot;:[],&quot;ActivityId&quot;:&quot;sli20211112004757366253&quot;,&quot;IaMcqCompetition&quot;:false,&quot;IsAnonymous&quot;:false,&quot;AutoAdvance&quot;:false,&quot;IsCompetitionMode&quot;:false}"/>
  <p:tag name="ANSWERS" val="false"/>
</p:tagLst>
</file>

<file path=ppt/tags/tag26.xml><?xml version="1.0" encoding="utf-8"?>
<p:tagLst xmlns:a="http://schemas.openxmlformats.org/drawingml/2006/main" xmlns:r="http://schemas.openxmlformats.org/officeDocument/2006/relationships" xmlns:p="http://schemas.openxmlformats.org/presentationml/2006/main">
  <p:tag name="INKNOEBUTTONMODEL" val="{&quot;ActivityType&quot;:1,&quot;OptionCount&quot;:6,&quot;WcOptionCount&quot;:1,&quot;HasMultipleSubmission&quot;:false,&quot;HasAutoStop&quot;:false,&quot;HasMinimizeMode&quot;:false,&quot;TimerValue&quot;:&quot;01:00&quot;,&quot;HasAutoStart&quot;:false,&quot;HasCorrectAnswers&quot;:false,&quot;McqAnswers&quot;:[],&quot;ActivityId&quot;:&quot;mcq20211112004821763729&quot;,&quot;IaMcqCompetition&quot;:false,&quot;IsAnonymous&quot;:false,&quot;AutoAdvance&quot;:false,&quot;IsCompetitionMode&quot;:false}"/>
  <p:tag name="ANSWERS" val="false"/>
</p:tagLst>
</file>

<file path=ppt/tags/tag27.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2,&quot;OptionCount&quot;:4,&quot;WcOptionCount&quot;:10,&quot;HasMultipleSubmission&quot;:false,&quot;HasAutoStop&quot;:false,&quot;HasMinimizeMode&quot;:false,&quot;TimerValue&quot;:&quot;01:00&quot;,&quot;HasAutoStart&quot;:false,&quot;HasCorrectAnswers&quot;:false,&quot;McqAnswers&quot;:[],&quot;ActivityId&quot;:&quot;sho20211112004824581148&quot;,&quot;IaMcqCompetition&quot;:false,&quot;IsAnonymous&quot;:false,&quot;AutoAdvance&quot;:false,&quot;IsCompetitionMode&quot;:false}"/>
</p:tagLst>
</file>

<file path=ppt/tags/tag28.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3,&quot;OptionCount&quot;:4,&quot;WcOptionCount&quot;:10,&quot;HasMultipleSubmission&quot;:true,&quot;HasAutoStop&quot;:false,&quot;HasMinimizeMode&quot;:false,&quot;TimerValue&quot;:&quot;01:00&quot;,&quot;HasAutoStart&quot;:false,&quot;HasCorrectAnswers&quot;:false,&quot;McqAnswers&quot;:[],&quot;ActivityId&quot;:&quot;&quot;,&quot;IaMcqCompetition&quot;:false,&quot;IsAnonymous&quot;:false,&quot;AutoAdvance&quot;:false,&quot;IsCompetitionMode&quot;:false}"/>
</p:tagLst>
</file>

<file path=ppt/tags/tag4.xml><?xml version="1.0" encoding="utf-8"?>
<p:tagLst xmlns:a="http://schemas.openxmlformats.org/drawingml/2006/main" xmlns:r="http://schemas.openxmlformats.org/officeDocument/2006/relationships" xmlns:p="http://schemas.openxmlformats.org/presentationml/2006/main">
  <p:tag name="MH" val="20170615111333"/>
  <p:tag name="MH_LIBRARY" val="CONTENTS"/>
  <p:tag name="MH_TYPE" val="OTHERS"/>
  <p:tag name="ID" val="626773"/>
  <p:tag name="PA" val="v3.2.0"/>
</p:tagLst>
</file>

<file path=ppt/tags/tag5.xml><?xml version="1.0" encoding="utf-8"?>
<p:tagLst xmlns:a="http://schemas.openxmlformats.org/drawingml/2006/main" xmlns:r="http://schemas.openxmlformats.org/officeDocument/2006/relationships" xmlns:p="http://schemas.openxmlformats.org/presentationml/2006/main">
  <p:tag name="MH" val="20170615111333"/>
  <p:tag name="MH_LIBRARY" val="CONTENTS"/>
  <p:tag name="MH_TYPE" val="OTHERS"/>
  <p:tag name="ID" val="626773"/>
  <p:tag name="PA" val="v3.2.0"/>
</p:tagLst>
</file>

<file path=ppt/tags/tag6.xml><?xml version="1.0" encoding="utf-8"?>
<p:tagLst xmlns:a="http://schemas.openxmlformats.org/drawingml/2006/main" xmlns:r="http://schemas.openxmlformats.org/officeDocument/2006/relationships" xmlns:p="http://schemas.openxmlformats.org/presentationml/2006/main">
  <p:tag name="MH" val="20170615111333"/>
  <p:tag name="MH_LIBRARY" val="CONTENTS"/>
  <p:tag name="MH_TYPE" val="NUMBER"/>
  <p:tag name="ID" val="626773"/>
  <p:tag name="MH_ORDER" val="1"/>
  <p:tag name="PA" val="v3.2.0"/>
</p:tagLst>
</file>

<file path=ppt/tags/tag7.xml><?xml version="1.0" encoding="utf-8"?>
<p:tagLst xmlns:a="http://schemas.openxmlformats.org/drawingml/2006/main" xmlns:r="http://schemas.openxmlformats.org/officeDocument/2006/relationships" xmlns:p="http://schemas.openxmlformats.org/presentationml/2006/main">
  <p:tag name="MH" val="20170615111333"/>
  <p:tag name="MH_LIBRARY" val="CONTENTS"/>
  <p:tag name="MH_TYPE" val="NUMBER"/>
  <p:tag name="ID" val="626773"/>
  <p:tag name="MH_ORDER" val="2"/>
  <p:tag name="PA" val="v3.2.0"/>
</p:tagLst>
</file>

<file path=ppt/tags/tag8.xml><?xml version="1.0" encoding="utf-8"?>
<p:tagLst xmlns:a="http://schemas.openxmlformats.org/drawingml/2006/main" xmlns:r="http://schemas.openxmlformats.org/officeDocument/2006/relationships" xmlns:p="http://schemas.openxmlformats.org/presentationml/2006/main">
  <p:tag name="MH" val="20170615111333"/>
  <p:tag name="MH_LIBRARY" val="CONTENTS"/>
  <p:tag name="MH_TYPE" val="ENTRY"/>
  <p:tag name="ID" val="626773"/>
  <p:tag name="MH_ORDER" val="2"/>
  <p:tag name="PA" val="v3.2.0"/>
</p:tagLst>
</file>

<file path=ppt/tags/tag9.xml><?xml version="1.0" encoding="utf-8"?>
<p:tagLst xmlns:a="http://schemas.openxmlformats.org/drawingml/2006/main" xmlns:r="http://schemas.openxmlformats.org/officeDocument/2006/relationships" xmlns:p="http://schemas.openxmlformats.org/presentationml/2006/main">
  <p:tag name="MH" val="20170615111333"/>
  <p:tag name="MH_LIBRARY" val="CONTENTS"/>
  <p:tag name="MH_TYPE" val="NUMBER"/>
  <p:tag name="ID" val="626773"/>
  <p:tag name="MH_ORDER" val="3"/>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835</TotalTime>
  <Words>3365</Words>
  <PresentationFormat>Widescreen</PresentationFormat>
  <Paragraphs>420</Paragraphs>
  <Slides>49</Slides>
  <Notes>10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等线</vt:lpstr>
      <vt:lpstr>等线 Light</vt:lpstr>
      <vt:lpstr>Arial</vt:lpstr>
      <vt:lpstr>Calibri</vt:lpstr>
      <vt:lpstr>inherit</vt:lpstr>
      <vt:lpstr>Times New Roman</vt:lpstr>
      <vt:lpstr>字魂59号-创粗黑</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XÂY DỰNG KẾ HOẠCH ĐÁNH GIÁ </vt:lpstr>
      <vt:lpstr>PowerPoint Presentation</vt:lpstr>
      <vt:lpstr> Quy trình thiết kế ma trận đề kiểm tra </vt:lpstr>
      <vt:lpstr>  Mô tả về các cấp độ tư duy: </vt:lpstr>
      <vt:lpstr> Các bước cơ bản thiết kế ma trận đề kiểm tra: </vt:lpstr>
      <vt:lpstr>Khung ma trận đề kiểm tra: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2017-06-29T08:22:00Z</dcterms:created>
  <dcterms:modified xsi:type="dcterms:W3CDTF">2021-11-12T04:27:08Z</dcterms:modified>
</cp:coreProperties>
</file>