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2" r:id="rId2"/>
    <p:sldId id="273" r:id="rId3"/>
    <p:sldId id="274" r:id="rId4"/>
    <p:sldId id="256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75" r:id="rId13"/>
    <p:sldId id="277" r:id="rId14"/>
    <p:sldId id="281" r:id="rId15"/>
    <p:sldId id="280" r:id="rId16"/>
    <p:sldId id="282" r:id="rId17"/>
    <p:sldId id="283" r:id="rId18"/>
    <p:sldId id="284" r:id="rId19"/>
    <p:sldId id="291" r:id="rId20"/>
    <p:sldId id="286" r:id="rId21"/>
    <p:sldId id="285" r:id="rId22"/>
    <p:sldId id="290" r:id="rId23"/>
    <p:sldId id="289" r:id="rId24"/>
    <p:sldId id="288" r:id="rId25"/>
    <p:sldId id="287" r:id="rId2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>
        <p:scale>
          <a:sx n="60" d="100"/>
          <a:sy n="60" d="100"/>
        </p:scale>
        <p:origin x="-316" y="-26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467A32-FC4B-4C7C-A276-139103C6B095}" type="datetimeFigureOut">
              <a:rPr lang="en-US" smtClean="0"/>
              <a:t>7/3/2023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648344-CA65-4764-9018-5267A3C0F0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50327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467A32-FC4B-4C7C-A276-139103C6B095}" type="datetimeFigureOut">
              <a:rPr lang="en-US" smtClean="0"/>
              <a:t>7/3/2023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648344-CA65-4764-9018-5267A3C0F0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65053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467A32-FC4B-4C7C-A276-139103C6B095}" type="datetimeFigureOut">
              <a:rPr lang="en-US" smtClean="0"/>
              <a:t>7/3/2023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648344-CA65-4764-9018-5267A3C0F0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10058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467A32-FC4B-4C7C-A276-139103C6B095}" type="datetimeFigureOut">
              <a:rPr lang="en-US" smtClean="0"/>
              <a:t>7/3/2023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648344-CA65-4764-9018-5267A3C0F0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12258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467A32-FC4B-4C7C-A276-139103C6B095}" type="datetimeFigureOut">
              <a:rPr lang="en-US" smtClean="0"/>
              <a:t>7/3/2023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648344-CA65-4764-9018-5267A3C0F0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2813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467A32-FC4B-4C7C-A276-139103C6B095}" type="datetimeFigureOut">
              <a:rPr lang="en-US" smtClean="0"/>
              <a:t>7/3/2023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648344-CA65-4764-9018-5267A3C0F0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05649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467A32-FC4B-4C7C-A276-139103C6B095}" type="datetimeFigureOut">
              <a:rPr lang="en-US" smtClean="0"/>
              <a:t>7/3/2023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648344-CA65-4764-9018-5267A3C0F0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3392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467A32-FC4B-4C7C-A276-139103C6B095}" type="datetimeFigureOut">
              <a:rPr lang="en-US" smtClean="0"/>
              <a:t>7/3/2023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648344-CA65-4764-9018-5267A3C0F0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80144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467A32-FC4B-4C7C-A276-139103C6B095}" type="datetimeFigureOut">
              <a:rPr lang="en-US" smtClean="0"/>
              <a:t>7/3/2023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648344-CA65-4764-9018-5267A3C0F0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84957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467A32-FC4B-4C7C-A276-139103C6B095}" type="datetimeFigureOut">
              <a:rPr lang="en-US" smtClean="0"/>
              <a:t>7/3/2023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648344-CA65-4764-9018-5267A3C0F0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06910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467A32-FC4B-4C7C-A276-139103C6B095}" type="datetimeFigureOut">
              <a:rPr lang="en-US" smtClean="0"/>
              <a:t>7/3/2023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648344-CA65-4764-9018-5267A3C0F0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88667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467A32-FC4B-4C7C-A276-139103C6B095}" type="datetimeFigureOut">
              <a:rPr lang="en-US" smtClean="0"/>
              <a:t>7/3/2023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648344-CA65-4764-9018-5267A3C0F0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44887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13" Type="http://schemas.openxmlformats.org/officeDocument/2006/relationships/image" Target="../media/image23.png"/><Relationship Id="rId3" Type="http://schemas.openxmlformats.org/officeDocument/2006/relationships/audio" Target="../media/audio3.wav"/><Relationship Id="rId7" Type="http://schemas.openxmlformats.org/officeDocument/2006/relationships/image" Target="../media/image26.png"/><Relationship Id="rId12" Type="http://schemas.openxmlformats.org/officeDocument/2006/relationships/slide" Target="slide6.xml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png"/><Relationship Id="rId11" Type="http://schemas.microsoft.com/office/2007/relationships/hdphoto" Target="../media/hdphoto1.wdp"/><Relationship Id="rId5" Type="http://schemas.openxmlformats.org/officeDocument/2006/relationships/image" Target="../media/image20.png"/><Relationship Id="rId15" Type="http://schemas.microsoft.com/office/2007/relationships/hdphoto" Target="../media/hdphoto2.wdp"/><Relationship Id="rId10" Type="http://schemas.openxmlformats.org/officeDocument/2006/relationships/image" Target="../media/image22.png"/><Relationship Id="rId4" Type="http://schemas.openxmlformats.org/officeDocument/2006/relationships/image" Target="../media/image19.jpg"/><Relationship Id="rId9" Type="http://schemas.openxmlformats.org/officeDocument/2006/relationships/image" Target="../media/image21.png"/><Relationship Id="rId14" Type="http://schemas.openxmlformats.org/officeDocument/2006/relationships/image" Target="../media/image24.png"/></Relationships>
</file>

<file path=ppt/slides/_rels/slide11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3" Type="http://schemas.openxmlformats.org/officeDocument/2006/relationships/audio" Target="../media/audio3.wav"/><Relationship Id="rId7" Type="http://schemas.openxmlformats.org/officeDocument/2006/relationships/image" Target="../media/image22.png"/><Relationship Id="rId12" Type="http://schemas.microsoft.com/office/2007/relationships/hdphoto" Target="../media/hdphoto2.wdp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11" Type="http://schemas.openxmlformats.org/officeDocument/2006/relationships/image" Target="../media/image24.png"/><Relationship Id="rId5" Type="http://schemas.openxmlformats.org/officeDocument/2006/relationships/image" Target="../media/image20.png"/><Relationship Id="rId10" Type="http://schemas.openxmlformats.org/officeDocument/2006/relationships/image" Target="../media/image23.png"/><Relationship Id="rId4" Type="http://schemas.openxmlformats.org/officeDocument/2006/relationships/image" Target="../media/image19.jpg"/><Relationship Id="rId9" Type="http://schemas.openxmlformats.org/officeDocument/2006/relationships/slide" Target="slide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13" Type="http://schemas.openxmlformats.org/officeDocument/2006/relationships/image" Target="../media/image15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12" Type="http://schemas.openxmlformats.org/officeDocument/2006/relationships/slide" Target="slide5.xml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png"/><Relationship Id="rId11" Type="http://schemas.openxmlformats.org/officeDocument/2006/relationships/image" Target="../media/image14.png"/><Relationship Id="rId5" Type="http://schemas.openxmlformats.org/officeDocument/2006/relationships/image" Target="../media/image8.png"/><Relationship Id="rId10" Type="http://schemas.openxmlformats.org/officeDocument/2006/relationships/image" Target="../media/image13.png"/><Relationship Id="rId4" Type="http://schemas.openxmlformats.org/officeDocument/2006/relationships/image" Target="../media/image7.png"/><Relationship Id="rId9" Type="http://schemas.openxmlformats.org/officeDocument/2006/relationships/image" Target="../media/image12.png"/><Relationship Id="rId14" Type="http://schemas.openxmlformats.org/officeDocument/2006/relationships/image" Target="../media/image16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openxmlformats.org/officeDocument/2006/relationships/slide" Target="slide10.xml"/><Relationship Id="rId3" Type="http://schemas.openxmlformats.org/officeDocument/2006/relationships/slide" Target="slide12.xml"/><Relationship Id="rId7" Type="http://schemas.openxmlformats.org/officeDocument/2006/relationships/slide" Target="slide7.xml"/><Relationship Id="rId12" Type="http://schemas.openxmlformats.org/officeDocument/2006/relationships/image" Target="../media/image12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11" Type="http://schemas.openxmlformats.org/officeDocument/2006/relationships/slide" Target="slide11.xml"/><Relationship Id="rId5" Type="http://schemas.openxmlformats.org/officeDocument/2006/relationships/slide" Target="slide9.xml"/><Relationship Id="rId10" Type="http://schemas.openxmlformats.org/officeDocument/2006/relationships/image" Target="../media/image10.png"/><Relationship Id="rId4" Type="http://schemas.openxmlformats.org/officeDocument/2006/relationships/image" Target="../media/image18.png"/><Relationship Id="rId9" Type="http://schemas.openxmlformats.org/officeDocument/2006/relationships/slide" Target="slide8.xml"/><Relationship Id="rId1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3" Type="http://schemas.openxmlformats.org/officeDocument/2006/relationships/audio" Target="../media/audio3.wav"/><Relationship Id="rId7" Type="http://schemas.openxmlformats.org/officeDocument/2006/relationships/image" Target="../media/image22.png"/><Relationship Id="rId12" Type="http://schemas.microsoft.com/office/2007/relationships/hdphoto" Target="../media/hdphoto2.wdp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11" Type="http://schemas.openxmlformats.org/officeDocument/2006/relationships/image" Target="../media/image24.png"/><Relationship Id="rId5" Type="http://schemas.openxmlformats.org/officeDocument/2006/relationships/image" Target="../media/image20.png"/><Relationship Id="rId10" Type="http://schemas.openxmlformats.org/officeDocument/2006/relationships/image" Target="../media/image23.png"/><Relationship Id="rId4" Type="http://schemas.openxmlformats.org/officeDocument/2006/relationships/image" Target="../media/image19.jpg"/><Relationship Id="rId9" Type="http://schemas.openxmlformats.org/officeDocument/2006/relationships/slide" Target="slide6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audio" Target="../media/audio3.wav"/><Relationship Id="rId7" Type="http://schemas.openxmlformats.org/officeDocument/2006/relationships/image" Target="../media/image20.png"/><Relationship Id="rId12" Type="http://schemas.microsoft.com/office/2007/relationships/hdphoto" Target="../media/hdphoto2.wdp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11" Type="http://schemas.openxmlformats.org/officeDocument/2006/relationships/image" Target="../media/image24.png"/><Relationship Id="rId5" Type="http://schemas.openxmlformats.org/officeDocument/2006/relationships/slide" Target="slide6.xml"/><Relationship Id="rId10" Type="http://schemas.microsoft.com/office/2007/relationships/hdphoto" Target="../media/hdphoto1.wdp"/><Relationship Id="rId4" Type="http://schemas.openxmlformats.org/officeDocument/2006/relationships/image" Target="../media/image19.jpg"/><Relationship Id="rId9" Type="http://schemas.openxmlformats.org/officeDocument/2006/relationships/image" Target="../media/image22.png"/></Relationships>
</file>

<file path=ppt/slides/_rels/slide9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3" Type="http://schemas.openxmlformats.org/officeDocument/2006/relationships/audio" Target="../media/audio3.wav"/><Relationship Id="rId7" Type="http://schemas.openxmlformats.org/officeDocument/2006/relationships/image" Target="../media/image22.png"/><Relationship Id="rId12" Type="http://schemas.microsoft.com/office/2007/relationships/hdphoto" Target="../media/hdphoto2.wdp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11" Type="http://schemas.openxmlformats.org/officeDocument/2006/relationships/image" Target="../media/image24.png"/><Relationship Id="rId5" Type="http://schemas.openxmlformats.org/officeDocument/2006/relationships/image" Target="../media/image20.png"/><Relationship Id="rId10" Type="http://schemas.openxmlformats.org/officeDocument/2006/relationships/image" Target="../media/image23.png"/><Relationship Id="rId4" Type="http://schemas.openxmlformats.org/officeDocument/2006/relationships/image" Target="../media/image19.jpg"/><Relationship Id="rId9" Type="http://schemas.openxmlformats.org/officeDocument/2006/relationships/slide" Target="slide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xmlns="" id="{39E3E7A2-F585-4F33-9B4F-32A75E8E1F5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59"/>
            <a:ext cx="12192000" cy="6854885"/>
          </a:xfrm>
          <a:prstGeom prst="rect">
            <a:avLst/>
          </a:prstGeom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6200"/>
            <a:ext cx="12192000" cy="6781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203200" y="1676401"/>
            <a:ext cx="11785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KHỞI ĐỘNG</a:t>
            </a:r>
            <a:endParaRPr lang="en-US" sz="32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86782923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4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930400" cy="160317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89467" y="5825555"/>
            <a:ext cx="501534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C. </a:t>
            </a:r>
            <a:r>
              <a:rPr lang="en-US" sz="4000" b="1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endParaRPr lang="en-US" sz="4000" b="1" dirty="0">
              <a:solidFill>
                <a:prstClr val="whit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8" name="TextBox 7"/>
              <p:cNvSpPr txBox="1"/>
              <p:nvPr/>
            </p:nvSpPr>
            <p:spPr>
              <a:xfrm>
                <a:off x="396087" y="4618182"/>
                <a:ext cx="5015345" cy="80368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4000" b="1" dirty="0" smtClean="0">
                    <a:solidFill>
                      <a:prstClr val="white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A.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3200" b="1" i="1" smtClean="0">
                            <a:solidFill>
                              <a:prstClr val="white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3200" b="1" i="1" smtClean="0">
                            <a:solidFill>
                              <a:prstClr val="white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sz="3200" b="1" i="1" smtClean="0">
                            <a:solidFill>
                              <a:prstClr val="white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𝟑𝟔</m:t>
                        </m:r>
                      </m:den>
                    </m:f>
                  </m:oMath>
                </a14:m>
                <a:endParaRPr lang="en-US" sz="3200" b="1" dirty="0">
                  <a:solidFill>
                    <a:prstClr val="white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6087" y="4618182"/>
                <a:ext cx="5015345" cy="803682"/>
              </a:xfrm>
              <a:prstGeom prst="rect">
                <a:avLst/>
              </a:prstGeom>
              <a:blipFill rotWithShape="1">
                <a:blip r:embed="rId6"/>
                <a:stretch>
                  <a:fillRect l="-4374" t="-12214" b="-2213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9" name="TextBox 8"/>
              <p:cNvSpPr txBox="1"/>
              <p:nvPr/>
            </p:nvSpPr>
            <p:spPr>
              <a:xfrm>
                <a:off x="6780866" y="4618182"/>
                <a:ext cx="5015345" cy="8038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4000" b="1" dirty="0" smtClean="0">
                    <a:solidFill>
                      <a:prstClr val="white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B.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3200" b="1" i="1">
                            <a:solidFill>
                              <a:prstClr val="white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3200" b="1" i="1">
                            <a:solidFill>
                              <a:prstClr val="white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sz="3200" b="1" i="1" smtClean="0">
                            <a:solidFill>
                              <a:prstClr val="white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𝟏𝟖</m:t>
                        </m:r>
                      </m:den>
                    </m:f>
                  </m:oMath>
                </a14:m>
                <a:endParaRPr lang="en-US" sz="3200" b="1" dirty="0">
                  <a:solidFill>
                    <a:prstClr val="white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80866" y="4618182"/>
                <a:ext cx="5015345" cy="803810"/>
              </a:xfrm>
              <a:prstGeom prst="rect">
                <a:avLst/>
              </a:prstGeom>
              <a:blipFill rotWithShape="1">
                <a:blip r:embed="rId7"/>
                <a:stretch>
                  <a:fillRect l="-4253" t="-12214" b="-2213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0" name="TextBox 9"/>
              <p:cNvSpPr txBox="1"/>
              <p:nvPr/>
            </p:nvSpPr>
            <p:spPr>
              <a:xfrm>
                <a:off x="6900939" y="5828146"/>
                <a:ext cx="5015345" cy="8013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4000" b="1" dirty="0" smtClean="0">
                    <a:solidFill>
                      <a:prstClr val="white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D.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3200" b="1" i="1">
                            <a:solidFill>
                              <a:prstClr val="white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3200" b="1" i="1">
                            <a:solidFill>
                              <a:prstClr val="white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sz="3200" b="1" i="1" smtClean="0">
                            <a:solidFill>
                              <a:prstClr val="white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𝟏𝟐</m:t>
                        </m:r>
                      </m:den>
                    </m:f>
                  </m:oMath>
                </a14:m>
                <a:endParaRPr lang="en-US" sz="3200" b="1" dirty="0">
                  <a:solidFill>
                    <a:prstClr val="white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00939" y="5828146"/>
                <a:ext cx="5015345" cy="801310"/>
              </a:xfrm>
              <a:prstGeom prst="rect">
                <a:avLst/>
              </a:prstGeom>
              <a:blipFill rotWithShape="1">
                <a:blip r:embed="rId8"/>
                <a:stretch>
                  <a:fillRect l="-4253" t="-12121" b="-2121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076" name="Picture 4" descr="Kết quả hình ảnh cho ICON ĐÚNG SAI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8567" y="5353908"/>
            <a:ext cx="1339264" cy="1339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Kết quả hình ảnh cho ICON SAI PN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10004" y="4302483"/>
            <a:ext cx="1339284" cy="13392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6" descr="Kết quả hình ảnh cho ICON SAI PN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77000" y="4302483"/>
            <a:ext cx="1339284" cy="13392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6" descr="Kết quả hình ảnh cho ICON SAI PN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77000" y="5588499"/>
            <a:ext cx="1339284" cy="13392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4" descr="Kết quả hình ảnh cho icon home">
            <a:hlinkClick r:id="rId12" action="ppaction://hlinksldjump"/>
          </p:cNvPr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61683" y="36052"/>
            <a:ext cx="754633" cy="7546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Rounded Rectangle 15"/>
          <p:cNvSpPr/>
          <p:nvPr/>
        </p:nvSpPr>
        <p:spPr>
          <a:xfrm>
            <a:off x="10577000" y="1475692"/>
            <a:ext cx="1524000" cy="6858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smtClean="0"/>
              <a:t>00:10</a:t>
            </a:r>
            <a:endParaRPr lang="en-US" sz="3200"/>
          </a:p>
        </p:txBody>
      </p:sp>
      <p:sp>
        <p:nvSpPr>
          <p:cNvPr id="17" name="Rounded Rectangle 16"/>
          <p:cNvSpPr/>
          <p:nvPr/>
        </p:nvSpPr>
        <p:spPr>
          <a:xfrm>
            <a:off x="10577000" y="1490477"/>
            <a:ext cx="1524000" cy="6858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smtClean="0"/>
              <a:t>00:09</a:t>
            </a:r>
            <a:endParaRPr lang="en-US" sz="3200"/>
          </a:p>
        </p:txBody>
      </p:sp>
      <p:sp>
        <p:nvSpPr>
          <p:cNvPr id="18" name="Rounded Rectangle 17"/>
          <p:cNvSpPr/>
          <p:nvPr/>
        </p:nvSpPr>
        <p:spPr>
          <a:xfrm>
            <a:off x="10577000" y="1500440"/>
            <a:ext cx="1524000" cy="6858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smtClean="0"/>
              <a:t>00:08</a:t>
            </a:r>
            <a:endParaRPr lang="en-US" sz="3200"/>
          </a:p>
        </p:txBody>
      </p:sp>
      <p:sp>
        <p:nvSpPr>
          <p:cNvPr id="19" name="Rounded Rectangle 18"/>
          <p:cNvSpPr/>
          <p:nvPr/>
        </p:nvSpPr>
        <p:spPr>
          <a:xfrm>
            <a:off x="10577000" y="1490796"/>
            <a:ext cx="1524000" cy="6858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smtClean="0"/>
              <a:t>00:07</a:t>
            </a:r>
            <a:endParaRPr lang="en-US" sz="3200"/>
          </a:p>
        </p:txBody>
      </p:sp>
      <p:sp>
        <p:nvSpPr>
          <p:cNvPr id="20" name="Rounded Rectangle 19"/>
          <p:cNvSpPr/>
          <p:nvPr/>
        </p:nvSpPr>
        <p:spPr>
          <a:xfrm>
            <a:off x="10577000" y="1475692"/>
            <a:ext cx="1524000" cy="6858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smtClean="0"/>
              <a:t>00:06</a:t>
            </a:r>
            <a:endParaRPr lang="en-US" sz="3200"/>
          </a:p>
        </p:txBody>
      </p:sp>
      <p:sp>
        <p:nvSpPr>
          <p:cNvPr id="21" name="Rounded Rectangle 20"/>
          <p:cNvSpPr/>
          <p:nvPr/>
        </p:nvSpPr>
        <p:spPr>
          <a:xfrm>
            <a:off x="10577000" y="1495618"/>
            <a:ext cx="1524000" cy="6858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smtClean="0"/>
              <a:t>00:05</a:t>
            </a:r>
            <a:endParaRPr lang="en-US" sz="3200"/>
          </a:p>
        </p:txBody>
      </p:sp>
      <p:sp>
        <p:nvSpPr>
          <p:cNvPr id="22" name="Rounded Rectangle 21"/>
          <p:cNvSpPr/>
          <p:nvPr/>
        </p:nvSpPr>
        <p:spPr>
          <a:xfrm>
            <a:off x="10577000" y="1485655"/>
            <a:ext cx="1524000" cy="6858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smtClean="0"/>
              <a:t>00:04</a:t>
            </a:r>
            <a:endParaRPr lang="en-US" sz="3200"/>
          </a:p>
        </p:txBody>
      </p:sp>
      <p:sp>
        <p:nvSpPr>
          <p:cNvPr id="23" name="Rounded Rectangle 22"/>
          <p:cNvSpPr/>
          <p:nvPr/>
        </p:nvSpPr>
        <p:spPr>
          <a:xfrm>
            <a:off x="10577000" y="1475692"/>
            <a:ext cx="1524000" cy="6858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smtClean="0"/>
              <a:t>00:03</a:t>
            </a:r>
            <a:endParaRPr lang="en-US" sz="3200"/>
          </a:p>
        </p:txBody>
      </p:sp>
      <p:sp>
        <p:nvSpPr>
          <p:cNvPr id="24" name="Rounded Rectangle 23"/>
          <p:cNvSpPr/>
          <p:nvPr/>
        </p:nvSpPr>
        <p:spPr>
          <a:xfrm>
            <a:off x="10577000" y="1455766"/>
            <a:ext cx="1524000" cy="6858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smtClean="0"/>
              <a:t>00:02</a:t>
            </a:r>
            <a:endParaRPr lang="en-US" sz="3200"/>
          </a:p>
        </p:txBody>
      </p:sp>
      <p:sp>
        <p:nvSpPr>
          <p:cNvPr id="25" name="Rounded Rectangle 24"/>
          <p:cNvSpPr/>
          <p:nvPr/>
        </p:nvSpPr>
        <p:spPr>
          <a:xfrm>
            <a:off x="10577000" y="1465729"/>
            <a:ext cx="1524000" cy="6858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smtClean="0"/>
              <a:t>00:01</a:t>
            </a:r>
            <a:endParaRPr lang="en-US" sz="3200"/>
          </a:p>
        </p:txBody>
      </p:sp>
      <p:sp>
        <p:nvSpPr>
          <p:cNvPr id="26" name="Rounded Rectangle 25"/>
          <p:cNvSpPr/>
          <p:nvPr/>
        </p:nvSpPr>
        <p:spPr>
          <a:xfrm>
            <a:off x="10577000" y="1465729"/>
            <a:ext cx="1524000" cy="6858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smtClean="0"/>
              <a:t>00:00</a:t>
            </a:r>
            <a:endParaRPr lang="en-US" sz="3200"/>
          </a:p>
        </p:txBody>
      </p:sp>
      <p:pic>
        <p:nvPicPr>
          <p:cNvPr id="27" name="Picture 2" descr="Káº¿t quáº£ hÃ¬nh áº£nh cho icon Äá»ng há»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BEBA8EAE-BF5A-486C-A8C5-ECC9F3942E4B}">
                <a14:imgProps xmlns:a14="http://schemas.microsoft.com/office/drawing/2010/main">
                  <a14:imgLayer r:embed="rId15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35435" y="694760"/>
            <a:ext cx="780874" cy="790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8" name="TextBox 27"/>
          <p:cNvSpPr txBox="1"/>
          <p:nvPr/>
        </p:nvSpPr>
        <p:spPr>
          <a:xfrm>
            <a:off x="1839003" y="747880"/>
            <a:ext cx="8410783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4000" b="1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Vĩnh</a:t>
            </a:r>
            <a:r>
              <a:rPr lang="en-US" sz="40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4000" b="1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gieo</a:t>
            </a:r>
            <a:r>
              <a:rPr lang="en-US" sz="40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3 con </a:t>
            </a:r>
            <a:r>
              <a:rPr lang="en-US" sz="4000" b="1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xúc</a:t>
            </a:r>
            <a:r>
              <a:rPr lang="en-US" sz="40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4000" b="1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xắc</a:t>
            </a:r>
            <a:r>
              <a:rPr lang="en-US" sz="40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4000" b="1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cân</a:t>
            </a:r>
            <a:r>
              <a:rPr lang="en-US" sz="40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4000" b="1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đối</a:t>
            </a:r>
            <a:r>
              <a:rPr lang="en-US" sz="40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4000" b="1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và</a:t>
            </a:r>
            <a:r>
              <a:rPr lang="en-US" sz="40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4000" b="1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đồng</a:t>
            </a:r>
            <a:r>
              <a:rPr lang="en-US" sz="40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4000" b="1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chất</a:t>
            </a:r>
            <a:r>
              <a:rPr lang="en-US" sz="40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sz="4000" b="1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Xác</a:t>
            </a:r>
            <a:r>
              <a:rPr lang="en-US" sz="40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4000" b="1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suất</a:t>
            </a:r>
            <a:r>
              <a:rPr lang="en-US" sz="40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4000" b="1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của</a:t>
            </a:r>
            <a:r>
              <a:rPr lang="en-US" sz="40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4000" b="1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biến</a:t>
            </a:r>
            <a:r>
              <a:rPr lang="en-US" sz="40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4000" b="1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cố</a:t>
            </a:r>
            <a:r>
              <a:rPr lang="en-US" sz="40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“</a:t>
            </a:r>
            <a:r>
              <a:rPr lang="en-US" sz="4000" b="1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Tích</a:t>
            </a:r>
            <a:r>
              <a:rPr lang="en-US" sz="40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4000" b="1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số</a:t>
            </a:r>
            <a:r>
              <a:rPr lang="en-US" sz="40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4000" b="1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chấm</a:t>
            </a:r>
            <a:r>
              <a:rPr lang="en-US" sz="40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4000" b="1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xuất</a:t>
            </a:r>
            <a:r>
              <a:rPr lang="en-US" sz="40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4000" b="1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hiện</a:t>
            </a:r>
            <a:r>
              <a:rPr lang="en-US" sz="40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4000" b="1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trên</a:t>
            </a:r>
            <a:r>
              <a:rPr lang="en-US" sz="40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4000" b="1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ba</a:t>
            </a:r>
            <a:r>
              <a:rPr lang="en-US" sz="40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con </a:t>
            </a:r>
            <a:r>
              <a:rPr lang="en-US" sz="4000" b="1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xúc</a:t>
            </a:r>
            <a:r>
              <a:rPr lang="en-US" sz="40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4000" b="1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xắc</a:t>
            </a:r>
            <a:r>
              <a:rPr lang="en-US" sz="40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4000" b="1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bằng</a:t>
            </a:r>
            <a:r>
              <a:rPr lang="en-US" sz="40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28 </a:t>
            </a:r>
            <a:r>
              <a:rPr lang="en-US" sz="4000" b="1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là</a:t>
            </a:r>
            <a:r>
              <a:rPr lang="en-US" sz="40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 </a:t>
            </a:r>
            <a:r>
              <a:rPr lang="en-US" sz="4000" b="1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là</a:t>
            </a:r>
            <a:r>
              <a:rPr lang="en-US" sz="40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sz="40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878652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000"/>
                            </p:stCondLst>
                            <p:childTnLst>
                              <p:par>
                                <p:cTn id="32" presetID="1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000"/>
                            </p:stCondLst>
                            <p:childTnLst>
                              <p:par>
                                <p:cTn id="35" presetID="1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1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1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000"/>
                            </p:stCondLst>
                            <p:childTnLst>
                              <p:par>
                                <p:cTn id="44" presetID="1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6000"/>
                            </p:stCondLst>
                            <p:childTnLst>
                              <p:par>
                                <p:cTn id="47" presetID="1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7000"/>
                            </p:stCondLst>
                            <p:childTnLst>
                              <p:par>
                                <p:cTn id="50" presetID="1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8000"/>
                            </p:stCondLst>
                            <p:childTnLst>
                              <p:par>
                                <p:cTn id="53" presetID="1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9000"/>
                            </p:stCondLst>
                            <p:childTnLst>
                              <p:par>
                                <p:cTn id="56" presetID="1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0000"/>
                            </p:stCondLst>
                            <p:childTnLst>
                              <p:par>
                                <p:cTn id="59" presetID="1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4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930400" cy="160317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162576" y="694760"/>
            <a:ext cx="7874559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4000" b="1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Thúy</a:t>
            </a:r>
            <a:r>
              <a:rPr lang="en-US" sz="40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4000" b="1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gieo</a:t>
            </a:r>
            <a:r>
              <a:rPr lang="en-US" sz="40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4000" b="1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một</a:t>
            </a:r>
            <a:r>
              <a:rPr lang="en-US" sz="40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con </a:t>
            </a:r>
            <a:r>
              <a:rPr lang="en-US" sz="4000" b="1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xúc</a:t>
            </a:r>
            <a:r>
              <a:rPr lang="en-US" sz="40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4000" b="1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xắc</a:t>
            </a:r>
            <a:r>
              <a:rPr lang="en-US" sz="40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4000" b="1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cân</a:t>
            </a:r>
            <a:r>
              <a:rPr lang="en-US" sz="40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4000" b="1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đối</a:t>
            </a:r>
            <a:r>
              <a:rPr lang="en-US" sz="40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1 000 </a:t>
            </a:r>
            <a:r>
              <a:rPr lang="en-US" sz="4000" b="1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lần</a:t>
            </a:r>
            <a:r>
              <a:rPr lang="en-US" sz="40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sz="4000" b="1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Số</a:t>
            </a:r>
            <a:r>
              <a:rPr lang="en-US" sz="40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4000" b="1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lần</a:t>
            </a:r>
            <a:r>
              <a:rPr lang="en-US" sz="40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4000" b="1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xuất</a:t>
            </a:r>
            <a:r>
              <a:rPr lang="en-US" sz="40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4000" b="1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hiện</a:t>
            </a:r>
            <a:r>
              <a:rPr lang="en-US" sz="40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4000" b="1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mặt</a:t>
            </a:r>
            <a:r>
              <a:rPr lang="en-US" sz="40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6 </a:t>
            </a:r>
            <a:r>
              <a:rPr lang="en-US" sz="4000" b="1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chấm</a:t>
            </a:r>
            <a:r>
              <a:rPr lang="en-US" sz="40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4000" b="1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trong</a:t>
            </a:r>
            <a:r>
              <a:rPr lang="en-US" sz="40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1 000 </a:t>
            </a:r>
            <a:r>
              <a:rPr lang="en-US" sz="4000" b="1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lần</a:t>
            </a:r>
            <a:r>
              <a:rPr lang="en-US" sz="40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4000" b="1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gieo</a:t>
            </a:r>
            <a:r>
              <a:rPr lang="en-US" sz="40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4000" b="1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đó</a:t>
            </a:r>
            <a:r>
              <a:rPr lang="en-US" sz="40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4000" b="1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có</a:t>
            </a:r>
            <a:r>
              <a:rPr lang="en-US" sz="40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4000" b="1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khả</a:t>
            </a:r>
            <a:r>
              <a:rPr lang="en-US" sz="40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4000" b="1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năng</a:t>
            </a:r>
            <a:r>
              <a:rPr lang="en-US" sz="40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4000" b="1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lớn</a:t>
            </a:r>
            <a:r>
              <a:rPr lang="en-US" sz="40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4000" b="1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nhất</a:t>
            </a:r>
            <a:r>
              <a:rPr lang="en-US" sz="40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4000" b="1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thuộc</a:t>
            </a:r>
            <a:r>
              <a:rPr lang="en-US" sz="40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4000" b="1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vào</a:t>
            </a:r>
            <a:r>
              <a:rPr lang="en-US" sz="40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4000" b="1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tập</a:t>
            </a:r>
            <a:r>
              <a:rPr lang="en-US" sz="40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4000" b="1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hợp</a:t>
            </a:r>
            <a:r>
              <a:rPr lang="en-US" sz="40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4000" b="1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nào</a:t>
            </a:r>
            <a:r>
              <a:rPr lang="en-US" sz="40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4000" b="1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dưới</a:t>
            </a:r>
            <a:r>
              <a:rPr lang="en-US" sz="40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4000" b="1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đây</a:t>
            </a:r>
            <a:r>
              <a:rPr lang="en-US" sz="40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en-US" sz="4000" b="1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60219" y="4618182"/>
            <a:ext cx="501534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A. </a:t>
            </a:r>
            <a:r>
              <a:rPr lang="en-US" sz="4000" b="1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{101; 102; …200</a:t>
            </a:r>
            <a:r>
              <a:rPr lang="en-US" sz="4000" b="1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}</a:t>
            </a:r>
            <a:endParaRPr lang="en-US" sz="4000" b="1" dirty="0">
              <a:solidFill>
                <a:prstClr val="whit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86328" y="5828146"/>
            <a:ext cx="501534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C. </a:t>
            </a:r>
            <a:r>
              <a:rPr lang="en-US" sz="4000" b="1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{201</a:t>
            </a:r>
            <a:r>
              <a:rPr lang="en-US" sz="4000" b="1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  <a:r>
              <a:rPr lang="en-US" sz="4000" b="1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</a:t>
            </a:r>
            <a:r>
              <a:rPr lang="en-US" sz="4000" b="1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  <a:r>
              <a:rPr lang="en-US" sz="4000" b="1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…300</a:t>
            </a:r>
            <a:r>
              <a:rPr lang="en-US" sz="4000" b="1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}</a:t>
            </a:r>
            <a:endParaRPr lang="en-US" sz="4000" b="1" dirty="0">
              <a:solidFill>
                <a:prstClr val="whit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780866" y="4618182"/>
            <a:ext cx="501534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B. </a:t>
            </a:r>
            <a:r>
              <a:rPr lang="en-US" sz="4000" b="1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{0; 1; …100}</a:t>
            </a:r>
            <a:endParaRPr lang="en-US" sz="4000" b="1" dirty="0">
              <a:solidFill>
                <a:prstClr val="whit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900939" y="5828146"/>
            <a:ext cx="501534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D. </a:t>
            </a:r>
            <a:r>
              <a:rPr lang="en-US" sz="4000" b="1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{301</a:t>
            </a:r>
            <a:r>
              <a:rPr lang="en-US" sz="4000" b="1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  <a:r>
              <a:rPr lang="en-US" sz="4000" b="1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302</a:t>
            </a:r>
            <a:r>
              <a:rPr lang="en-US" sz="4000" b="1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  <a:r>
              <a:rPr lang="en-US" sz="4000" b="1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…400</a:t>
            </a:r>
            <a:r>
              <a:rPr lang="en-US" sz="4000" b="1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}</a:t>
            </a:r>
          </a:p>
          <a:p>
            <a:endParaRPr lang="en-US" sz="4000" b="1" dirty="0">
              <a:solidFill>
                <a:prstClr val="whit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6" name="Picture 4" descr="Kết quả hình ảnh cho ICON ĐÚNG SAI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88026" y="4202687"/>
            <a:ext cx="1339264" cy="1339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Kết quả hình ảnh cho ICON SAI 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9887" y="5518716"/>
            <a:ext cx="1339284" cy="13392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6" descr="Kết quả hình ảnh cho ICON SAI 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35435" y="4287557"/>
            <a:ext cx="1339284" cy="13392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6" descr="Kết quả hình ảnh cho ICON SAI 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61683" y="5541951"/>
            <a:ext cx="1339284" cy="13392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4" descr="Kết quả hình ảnh cho icon home">
            <a:hlinkClick r:id="rId9" action="ppaction://hlinksldjump"/>
          </p:cNvPr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61683" y="36052"/>
            <a:ext cx="754633" cy="7546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Rounded Rectangle 15"/>
          <p:cNvSpPr/>
          <p:nvPr/>
        </p:nvSpPr>
        <p:spPr>
          <a:xfrm>
            <a:off x="10577000" y="1475692"/>
            <a:ext cx="1524000" cy="6858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>
                <a:solidFill>
                  <a:prstClr val="white"/>
                </a:solidFill>
              </a:rPr>
              <a:t>00:10</a:t>
            </a:r>
          </a:p>
        </p:txBody>
      </p:sp>
      <p:sp>
        <p:nvSpPr>
          <p:cNvPr id="17" name="Rounded Rectangle 16"/>
          <p:cNvSpPr/>
          <p:nvPr/>
        </p:nvSpPr>
        <p:spPr>
          <a:xfrm>
            <a:off x="10577000" y="1490477"/>
            <a:ext cx="1524000" cy="6858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>
                <a:solidFill>
                  <a:prstClr val="white"/>
                </a:solidFill>
              </a:rPr>
              <a:t>00:09</a:t>
            </a:r>
          </a:p>
        </p:txBody>
      </p:sp>
      <p:sp>
        <p:nvSpPr>
          <p:cNvPr id="18" name="Rounded Rectangle 17"/>
          <p:cNvSpPr/>
          <p:nvPr/>
        </p:nvSpPr>
        <p:spPr>
          <a:xfrm>
            <a:off x="10577000" y="1500440"/>
            <a:ext cx="1524000" cy="6858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>
                <a:solidFill>
                  <a:prstClr val="white"/>
                </a:solidFill>
              </a:rPr>
              <a:t>00:08</a:t>
            </a:r>
          </a:p>
        </p:txBody>
      </p:sp>
      <p:sp>
        <p:nvSpPr>
          <p:cNvPr id="19" name="Rounded Rectangle 18"/>
          <p:cNvSpPr/>
          <p:nvPr/>
        </p:nvSpPr>
        <p:spPr>
          <a:xfrm>
            <a:off x="10577000" y="1490796"/>
            <a:ext cx="1524000" cy="6858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>
                <a:solidFill>
                  <a:prstClr val="white"/>
                </a:solidFill>
              </a:rPr>
              <a:t>00:07</a:t>
            </a:r>
          </a:p>
        </p:txBody>
      </p:sp>
      <p:sp>
        <p:nvSpPr>
          <p:cNvPr id="20" name="Rounded Rectangle 19"/>
          <p:cNvSpPr/>
          <p:nvPr/>
        </p:nvSpPr>
        <p:spPr>
          <a:xfrm>
            <a:off x="10577000" y="1475692"/>
            <a:ext cx="1524000" cy="6858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>
                <a:solidFill>
                  <a:prstClr val="white"/>
                </a:solidFill>
              </a:rPr>
              <a:t>00:06</a:t>
            </a:r>
          </a:p>
        </p:txBody>
      </p:sp>
      <p:sp>
        <p:nvSpPr>
          <p:cNvPr id="21" name="Rounded Rectangle 20"/>
          <p:cNvSpPr/>
          <p:nvPr/>
        </p:nvSpPr>
        <p:spPr>
          <a:xfrm>
            <a:off x="10577000" y="1495618"/>
            <a:ext cx="1524000" cy="6858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>
                <a:solidFill>
                  <a:prstClr val="white"/>
                </a:solidFill>
              </a:rPr>
              <a:t>00:05</a:t>
            </a:r>
          </a:p>
        </p:txBody>
      </p:sp>
      <p:sp>
        <p:nvSpPr>
          <p:cNvPr id="22" name="Rounded Rectangle 21"/>
          <p:cNvSpPr/>
          <p:nvPr/>
        </p:nvSpPr>
        <p:spPr>
          <a:xfrm>
            <a:off x="10577000" y="1485655"/>
            <a:ext cx="1524000" cy="6858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>
                <a:solidFill>
                  <a:prstClr val="white"/>
                </a:solidFill>
              </a:rPr>
              <a:t>00:04</a:t>
            </a:r>
          </a:p>
        </p:txBody>
      </p:sp>
      <p:sp>
        <p:nvSpPr>
          <p:cNvPr id="23" name="Rounded Rectangle 22"/>
          <p:cNvSpPr/>
          <p:nvPr/>
        </p:nvSpPr>
        <p:spPr>
          <a:xfrm>
            <a:off x="10577000" y="1475692"/>
            <a:ext cx="1524000" cy="6858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>
                <a:solidFill>
                  <a:prstClr val="white"/>
                </a:solidFill>
              </a:rPr>
              <a:t>00:03</a:t>
            </a:r>
          </a:p>
        </p:txBody>
      </p:sp>
      <p:sp>
        <p:nvSpPr>
          <p:cNvPr id="24" name="Rounded Rectangle 23"/>
          <p:cNvSpPr/>
          <p:nvPr/>
        </p:nvSpPr>
        <p:spPr>
          <a:xfrm>
            <a:off x="10577000" y="1455766"/>
            <a:ext cx="1524000" cy="6858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>
                <a:solidFill>
                  <a:prstClr val="white"/>
                </a:solidFill>
              </a:rPr>
              <a:t>00:02</a:t>
            </a:r>
          </a:p>
        </p:txBody>
      </p:sp>
      <p:sp>
        <p:nvSpPr>
          <p:cNvPr id="25" name="Rounded Rectangle 24"/>
          <p:cNvSpPr/>
          <p:nvPr/>
        </p:nvSpPr>
        <p:spPr>
          <a:xfrm>
            <a:off x="10577000" y="1465729"/>
            <a:ext cx="1524000" cy="6858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>
                <a:solidFill>
                  <a:prstClr val="white"/>
                </a:solidFill>
              </a:rPr>
              <a:t>00:01</a:t>
            </a:r>
          </a:p>
        </p:txBody>
      </p:sp>
      <p:sp>
        <p:nvSpPr>
          <p:cNvPr id="26" name="Rounded Rectangle 25"/>
          <p:cNvSpPr/>
          <p:nvPr/>
        </p:nvSpPr>
        <p:spPr>
          <a:xfrm>
            <a:off x="10577000" y="1465729"/>
            <a:ext cx="1524000" cy="6858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>
                <a:solidFill>
                  <a:prstClr val="white"/>
                </a:solidFill>
              </a:rPr>
              <a:t>00:00</a:t>
            </a:r>
          </a:p>
        </p:txBody>
      </p:sp>
      <p:pic>
        <p:nvPicPr>
          <p:cNvPr id="27" name="Picture 2" descr="Káº¿t quáº£ hÃ¬nh áº£nh cho icon Äá»ng há»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35435" y="694760"/>
            <a:ext cx="780874" cy="790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461021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000"/>
                            </p:stCondLst>
                            <p:childTnLst>
                              <p:par>
                                <p:cTn id="32" presetID="1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000"/>
                            </p:stCondLst>
                            <p:childTnLst>
                              <p:par>
                                <p:cTn id="35" presetID="1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1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1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000"/>
                            </p:stCondLst>
                            <p:childTnLst>
                              <p:par>
                                <p:cTn id="44" presetID="1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6000"/>
                            </p:stCondLst>
                            <p:childTnLst>
                              <p:par>
                                <p:cTn id="47" presetID="1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7000"/>
                            </p:stCondLst>
                            <p:childTnLst>
                              <p:par>
                                <p:cTn id="50" presetID="1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8000"/>
                            </p:stCondLst>
                            <p:childTnLst>
                              <p:par>
                                <p:cTn id="53" presetID="1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9000"/>
                            </p:stCondLst>
                            <p:childTnLst>
                              <p:par>
                                <p:cTn id="56" presetID="1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0000"/>
                            </p:stCondLst>
                            <p:childTnLst>
                              <p:par>
                                <p:cTn id="59" presetID="1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2192001" cy="6789952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51720" y="3394976"/>
            <a:ext cx="3203501" cy="332214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3432043">
            <a:off x="-489096" y="634291"/>
            <a:ext cx="6155659" cy="6155659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69850" y="402058"/>
            <a:ext cx="777240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CHÚC MỪNG BẠN ĐÃ CHIẾN THẮNG </a:t>
            </a:r>
            <a:endParaRPr lang="en-US" sz="3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845374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73617"/>
            <a:ext cx="12192000" cy="26794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23727" y="191386"/>
            <a:ext cx="2881423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BÀI TẬP 6: </a:t>
            </a:r>
            <a:endParaRPr lang="en-US" sz="3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86679798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23727" y="191386"/>
            <a:ext cx="2881423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BÀI TẬP 6: </a:t>
            </a:r>
            <a:endParaRPr lang="en-US" sz="3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1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5594" y="1793321"/>
            <a:ext cx="8610750" cy="17260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79177681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23727" y="191386"/>
            <a:ext cx="2881423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BÀI TẬP 8: </a:t>
            </a:r>
            <a:endParaRPr lang="en-US" sz="3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0006" y="1446249"/>
            <a:ext cx="11981994" cy="13926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79177681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23727" y="191386"/>
            <a:ext cx="2881423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BÀI TẬP 8: </a:t>
            </a:r>
            <a:endParaRPr lang="en-US" sz="3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1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2825" y="2283636"/>
            <a:ext cx="10270608" cy="14909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79177681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23727" y="191386"/>
            <a:ext cx="2881423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BÀI TẬP 9: </a:t>
            </a:r>
            <a:endParaRPr lang="en-US" sz="3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3726" y="1037007"/>
            <a:ext cx="11955011" cy="36413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33638394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23727" y="191386"/>
            <a:ext cx="2881423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BÀI TẬP 9: </a:t>
            </a:r>
            <a:endParaRPr lang="en-US" sz="3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0" name="Picture 2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3727" y="2061275"/>
            <a:ext cx="11968273" cy="21704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93026759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xmlns="" id="{39E3E7A2-F585-4F33-9B4F-32A75E8E1F5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59"/>
            <a:ext cx="12192000" cy="6854885"/>
          </a:xfrm>
          <a:prstGeom prst="rect">
            <a:avLst/>
          </a:prstGeom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6200"/>
            <a:ext cx="12192000" cy="6781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237067" y="1972626"/>
            <a:ext cx="11785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LUYỆN TẬP</a:t>
            </a:r>
            <a:endParaRPr lang="en-US" sz="32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98280942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xmlns="" id="{39E3E7A2-F585-4F33-9B4F-32A75E8E1F5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59"/>
            <a:ext cx="12192000" cy="6854885"/>
          </a:xfrm>
          <a:prstGeom prst="rect">
            <a:avLst/>
          </a:prstGeom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235200" y="-838200"/>
            <a:ext cx="17888639" cy="838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Rectangle 5"/>
          <p:cNvSpPr>
            <a:spLocks noChangeArrowheads="1"/>
          </p:cNvSpPr>
          <p:nvPr/>
        </p:nvSpPr>
        <p:spPr bwMode="auto">
          <a:xfrm>
            <a:off x="203200" y="-32266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" name="Rectangle 6"/>
          <p:cNvSpPr>
            <a:spLocks noChangeArrowheads="1"/>
          </p:cNvSpPr>
          <p:nvPr/>
        </p:nvSpPr>
        <p:spPr bwMode="auto">
          <a:xfrm>
            <a:off x="203200" y="152400"/>
            <a:ext cx="0" cy="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11" name="Group 10"/>
          <p:cNvGrpSpPr/>
          <p:nvPr/>
        </p:nvGrpSpPr>
        <p:grpSpPr>
          <a:xfrm>
            <a:off x="1727200" y="914400"/>
            <a:ext cx="10026851" cy="3810000"/>
            <a:chOff x="1295400" y="914400"/>
            <a:chExt cx="7520138" cy="3810000"/>
          </a:xfrm>
        </p:grpSpPr>
        <p:grpSp>
          <p:nvGrpSpPr>
            <p:cNvPr id="4" name="Group 2"/>
            <p:cNvGrpSpPr>
              <a:grpSpLocks/>
            </p:cNvGrpSpPr>
            <p:nvPr/>
          </p:nvGrpSpPr>
          <p:grpSpPr bwMode="auto">
            <a:xfrm>
              <a:off x="1295400" y="914400"/>
              <a:ext cx="7520138" cy="3810000"/>
              <a:chOff x="0" y="0"/>
              <a:chExt cx="63436" cy="7493"/>
            </a:xfrm>
          </p:grpSpPr>
          <p:sp>
            <p:nvSpPr>
              <p:cNvPr id="5" name="Rectangle: Rounded Corners 37"/>
              <p:cNvSpPr>
                <a:spLocks noChangeArrowheads="1"/>
              </p:cNvSpPr>
              <p:nvPr/>
            </p:nvSpPr>
            <p:spPr bwMode="auto">
              <a:xfrm>
                <a:off x="1016" y="952"/>
                <a:ext cx="62420" cy="6541"/>
              </a:xfrm>
              <a:prstGeom prst="roundRect">
                <a:avLst>
                  <a:gd name="adj" fmla="val 16667"/>
                </a:avLst>
              </a:prstGeom>
              <a:solidFill>
                <a:srgbClr val="FFFFFF"/>
              </a:solidFill>
              <a:ln w="25400">
                <a:solidFill>
                  <a:srgbClr val="8064A2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pic>
            <p:nvPicPr>
              <p:cNvPr id="8" name="Picture 38" descr="Hướng dẫn hẹn giờ cho máy tính tự động tắt Windows 7-8-8.1"/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3810" cy="381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pic>
          <p:nvPicPr>
            <p:cNvPr id="12" name="Picture 15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57638" y="1613382"/>
              <a:ext cx="6776762" cy="307291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306142920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23727" y="191386"/>
            <a:ext cx="2881423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BÀI TẬP 10: </a:t>
            </a:r>
            <a:endParaRPr lang="en-US" sz="3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700101"/>
            <a:ext cx="12191999" cy="21967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39029233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23727" y="191386"/>
            <a:ext cx="2881423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BÀI TẬP 10: </a:t>
            </a:r>
            <a:endParaRPr lang="en-US" sz="3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218" name="Picture 2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8829" y="972043"/>
            <a:ext cx="10420424" cy="51732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39029233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xmlns="" id="{39E3E7A2-F585-4F33-9B4F-32A75E8E1F5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59"/>
            <a:ext cx="12192000" cy="6854885"/>
          </a:xfrm>
          <a:prstGeom prst="rect">
            <a:avLst/>
          </a:prstGeom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6200"/>
            <a:ext cx="12192000" cy="6781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237067" y="1961993"/>
            <a:ext cx="11785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VẬN DỤNG</a:t>
            </a:r>
            <a:endParaRPr lang="en-US" sz="32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16525712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23727" y="191386"/>
            <a:ext cx="2881423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BÀI TẬP 11: </a:t>
            </a:r>
            <a:endParaRPr lang="en-US" sz="3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37717"/>
            <a:ext cx="11025963" cy="59951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58820237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23727" y="191386"/>
            <a:ext cx="2881423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BÀI TẬP 11: </a:t>
            </a:r>
            <a:endParaRPr lang="en-US" sz="3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266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222" y="837717"/>
            <a:ext cx="11017401" cy="56800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58820237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0" y="191385"/>
            <a:ext cx="2881423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sz="3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081670" y="514549"/>
            <a:ext cx="60286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HƯỚNG DẪN VỀ NHÀ</a:t>
            </a:r>
            <a:endParaRPr lang="en-US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244009" y="2349795"/>
            <a:ext cx="564588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US" sz="3600" dirty="0" err="1" smtClean="0">
                <a:latin typeface="Times New Roman" pitchFamily="18" charset="0"/>
                <a:cs typeface="Times New Roman" pitchFamily="18" charset="0"/>
              </a:rPr>
              <a:t>Xem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dirty="0" err="1" smtClean="0">
                <a:latin typeface="Times New Roman" pitchFamily="18" charset="0"/>
                <a:cs typeface="Times New Roman" pitchFamily="18" charset="0"/>
              </a:rPr>
              <a:t>lại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dirty="0" err="1" smtClean="0">
                <a:latin typeface="Times New Roman" pitchFamily="18" charset="0"/>
                <a:cs typeface="Times New Roman" pitchFamily="18" charset="0"/>
              </a:rPr>
              <a:t>các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dirty="0" err="1" smtClean="0">
                <a:latin typeface="Times New Roman" pitchFamily="18" charset="0"/>
                <a:cs typeface="Times New Roman" pitchFamily="18" charset="0"/>
              </a:rPr>
              <a:t>bài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dirty="0" err="1" smtClean="0">
                <a:latin typeface="Times New Roman" pitchFamily="18" charset="0"/>
                <a:cs typeface="Times New Roman" pitchFamily="18" charset="0"/>
              </a:rPr>
              <a:t>đã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dirty="0" err="1" smtClean="0">
                <a:latin typeface="Times New Roman" pitchFamily="18" charset="0"/>
                <a:cs typeface="Times New Roman" pitchFamily="18" charset="0"/>
              </a:rPr>
              <a:t>giải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285750" indent="-285750">
              <a:buFontTx/>
              <a:buChar char="-"/>
            </a:pPr>
            <a:r>
              <a:rPr lang="en-US" sz="3600" dirty="0" err="1" smtClean="0">
                <a:latin typeface="Times New Roman" pitchFamily="18" charset="0"/>
                <a:cs typeface="Times New Roman" pitchFamily="18" charset="0"/>
              </a:rPr>
              <a:t>Giải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dirty="0" err="1" smtClean="0">
                <a:latin typeface="Times New Roman" pitchFamily="18" charset="0"/>
                <a:cs typeface="Times New Roman" pitchFamily="18" charset="0"/>
              </a:rPr>
              <a:t>bài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dirty="0" err="1" smtClean="0">
                <a:latin typeface="Times New Roman" pitchFamily="18" charset="0"/>
                <a:cs typeface="Times New Roman" pitchFamily="18" charset="0"/>
              </a:rPr>
              <a:t>tập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 7, </a:t>
            </a:r>
            <a:r>
              <a:rPr lang="en-US" sz="3600" dirty="0" err="1" smtClean="0">
                <a:latin typeface="Times New Roman" pitchFamily="18" charset="0"/>
                <a:cs typeface="Times New Roman" pitchFamily="18" charset="0"/>
              </a:rPr>
              <a:t>bài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dirty="0" err="1" smtClean="0">
                <a:latin typeface="Times New Roman" pitchFamily="18" charset="0"/>
                <a:cs typeface="Times New Roman" pitchFamily="18" charset="0"/>
              </a:rPr>
              <a:t>tập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 11.</a:t>
            </a:r>
          </a:p>
          <a:p>
            <a:pPr marL="285750" indent="-285750">
              <a:buFontTx/>
              <a:buChar char="-"/>
            </a:pPr>
            <a:r>
              <a:rPr lang="en-US" sz="3600" dirty="0" err="1" smtClean="0">
                <a:latin typeface="Times New Roman" pitchFamily="18" charset="0"/>
                <a:cs typeface="Times New Roman" pitchFamily="18" charset="0"/>
              </a:rPr>
              <a:t>Chuẩn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dirty="0" err="1" smtClean="0">
                <a:latin typeface="Times New Roman" pitchFamily="18" charset="0"/>
                <a:cs typeface="Times New Roman" pitchFamily="18" charset="0"/>
              </a:rPr>
              <a:t>bị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dirty="0" err="1" smtClean="0">
                <a:latin typeface="Times New Roman" pitchFamily="18" charset="0"/>
                <a:cs typeface="Times New Roman" pitchFamily="18" charset="0"/>
              </a:rPr>
              <a:t>cho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dirty="0" err="1" smtClean="0">
                <a:latin typeface="Times New Roman" pitchFamily="18" charset="0"/>
                <a:cs typeface="Times New Roman" pitchFamily="18" charset="0"/>
              </a:rPr>
              <a:t>bài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dirty="0" err="1" smtClean="0">
                <a:latin typeface="Times New Roman" pitchFamily="18" charset="0"/>
                <a:cs typeface="Times New Roman" pitchFamily="18" charset="0"/>
              </a:rPr>
              <a:t>tiếp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dirty="0" err="1" smtClean="0">
                <a:latin typeface="Times New Roman" pitchFamily="18" charset="0"/>
                <a:cs typeface="Times New Roman" pitchFamily="18" charset="0"/>
              </a:rPr>
              <a:t>theo.</a:t>
            </a:r>
            <a:endParaRPr lang="en-US" sz="36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58820237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xmlns="" id="{39E3E7A2-F585-4F33-9B4F-32A75E8E1F5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59"/>
            <a:ext cx="12192000" cy="6854885"/>
          </a:xfrm>
          <a:prstGeom prst="rect">
            <a:avLst/>
          </a:prstGeom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6200"/>
            <a:ext cx="12192000" cy="6781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237067" y="2387313"/>
            <a:ext cx="11785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HÌNH THÀNH KIẾN THỨC</a:t>
            </a:r>
            <a:endParaRPr lang="en-US" sz="32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00144824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1867" y="748146"/>
            <a:ext cx="1372789" cy="961774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4068736" y="5870160"/>
            <a:ext cx="492311" cy="538724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17488" y="5366326"/>
            <a:ext cx="356515" cy="390033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3654" y="4380363"/>
            <a:ext cx="857639" cy="938272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3518284">
            <a:off x="61672" y="4798894"/>
            <a:ext cx="668889" cy="731777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4787125">
            <a:off x="7611050" y="3084532"/>
            <a:ext cx="1592310" cy="1742015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7458228">
            <a:off x="3079957" y="3929071"/>
            <a:ext cx="1188149" cy="1299856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9975" y="4737148"/>
            <a:ext cx="1984844" cy="1648387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5782" y="3017542"/>
            <a:ext cx="612877" cy="670498"/>
          </a:xfrm>
          <a:prstGeom prst="rect">
            <a:avLst/>
          </a:prstGeom>
        </p:spPr>
      </p:pic>
      <p:pic>
        <p:nvPicPr>
          <p:cNvPr id="14" name="Picture 13">
            <a:hlinkClick r:id="rId12" action="ppaction://hlinksldjump"/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01655" y="831272"/>
            <a:ext cx="1830561" cy="1236677"/>
          </a:xfrm>
          <a:prstGeom prst="rect">
            <a:avLst/>
          </a:prstGeom>
        </p:spPr>
      </p:pic>
      <p:sp>
        <p:nvSpPr>
          <p:cNvPr id="17" name="Rounded Rectangle 16"/>
          <p:cNvSpPr/>
          <p:nvPr/>
        </p:nvSpPr>
        <p:spPr>
          <a:xfrm>
            <a:off x="3430923" y="-2048"/>
            <a:ext cx="5260316" cy="61255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DỌN</a:t>
            </a:r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DẸP</a:t>
            </a:r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VỆ</a:t>
            </a:r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SINH</a:t>
            </a:r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LỚP</a:t>
            </a:r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HỌC</a:t>
            </a:r>
            <a:endParaRPr lang="en-US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3957185">
            <a:off x="6247420" y="2824968"/>
            <a:ext cx="831322" cy="9094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81786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-168676" y="1"/>
            <a:ext cx="12757212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394446" y="275208"/>
            <a:ext cx="309604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LUẬT</a:t>
            </a:r>
            <a:r>
              <a:rPr lang="en-US" sz="4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4000" b="1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CHƠI</a:t>
            </a:r>
            <a:endParaRPr lang="en-US" sz="40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49911" y="1500326"/>
            <a:ext cx="10085033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Dịch</a:t>
            </a: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cúm</a:t>
            </a: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do </a:t>
            </a:r>
            <a:r>
              <a:rPr lang="en-US" sz="2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chủng</a:t>
            </a: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virut</a:t>
            </a:r>
            <a:r>
              <a:rPr lang="en-US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Covid</a:t>
            </a:r>
            <a:r>
              <a:rPr lang="en-US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19 </a:t>
            </a:r>
            <a:r>
              <a:rPr lang="en-US" sz="2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đang</a:t>
            </a: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diễn</a:t>
            </a: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ra</a:t>
            </a: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trên</a:t>
            </a: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thế</a:t>
            </a: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giới</a:t>
            </a: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với</a:t>
            </a: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diễn</a:t>
            </a: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biến</a:t>
            </a: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hết</a:t>
            </a: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sức</a:t>
            </a: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phức</a:t>
            </a: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tạp</a:t>
            </a: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và</a:t>
            </a: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khó</a:t>
            </a: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lường</a:t>
            </a: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với</a:t>
            </a: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khả</a:t>
            </a: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năng</a:t>
            </a: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lây</a:t>
            </a: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lan</a:t>
            </a: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nhanh</a:t>
            </a: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chóng</a:t>
            </a: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sz="2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Vì</a:t>
            </a: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vậy</a:t>
            </a: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để</a:t>
            </a: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đảm</a:t>
            </a: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bảo</a:t>
            </a: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sức</a:t>
            </a: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khỏe</a:t>
            </a: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chúng</a:t>
            </a: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ta </a:t>
            </a:r>
            <a:r>
              <a:rPr lang="en-US" sz="2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phải</a:t>
            </a: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cần</a:t>
            </a: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có</a:t>
            </a: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một</a:t>
            </a: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môi</a:t>
            </a: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trường</a:t>
            </a: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sống</a:t>
            </a: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và</a:t>
            </a: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học</a:t>
            </a: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tập</a:t>
            </a: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thật</a:t>
            </a: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sạch</a:t>
            </a: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sẽ</a:t>
            </a: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sz="2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Ngay</a:t>
            </a: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từ</a:t>
            </a: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bây</a:t>
            </a: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giờ</a:t>
            </a: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2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chúng</a:t>
            </a: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ta </a:t>
            </a:r>
            <a:r>
              <a:rPr lang="en-US" sz="2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hãy</a:t>
            </a: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cùng</a:t>
            </a: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dọn</a:t>
            </a: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dẹp</a:t>
            </a: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lớp</a:t>
            </a: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học</a:t>
            </a: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bằng</a:t>
            </a: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cách</a:t>
            </a: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trả</a:t>
            </a: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lời</a:t>
            </a: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đúng</a:t>
            </a: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các</a:t>
            </a: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câu</a:t>
            </a: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hỏi</a:t>
            </a: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r>
              <a:rPr lang="en-US" sz="2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Mỗi</a:t>
            </a: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câu</a:t>
            </a: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trả</a:t>
            </a: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lời</a:t>
            </a: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đúng</a:t>
            </a: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sẽ</a:t>
            </a: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tương</a:t>
            </a: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ứng</a:t>
            </a: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với</a:t>
            </a: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một</a:t>
            </a: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loại</a:t>
            </a: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rác</a:t>
            </a: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chúng</a:t>
            </a: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ta </a:t>
            </a:r>
            <a:r>
              <a:rPr lang="en-US" sz="2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sẽ</a:t>
            </a: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thu</a:t>
            </a: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dọn</a:t>
            </a: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được</a:t>
            </a: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trong</a:t>
            </a: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lớp</a:t>
            </a: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học</a:t>
            </a: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en-US" sz="2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Thời</a:t>
            </a: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gian</a:t>
            </a: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suy</a:t>
            </a: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nghĩ</a:t>
            </a: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cho</a:t>
            </a: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mỗi</a:t>
            </a: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câu</a:t>
            </a: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hỏi</a:t>
            </a: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là</a:t>
            </a: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30 </a:t>
            </a:r>
            <a:r>
              <a:rPr lang="en-US" sz="2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giây</a:t>
            </a: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68595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80017" y="0"/>
            <a:ext cx="1772494" cy="1241807"/>
          </a:xfrm>
          <a:prstGeom prst="rect">
            <a:avLst/>
          </a:prstGeom>
        </p:spPr>
      </p:pic>
      <p:pic>
        <p:nvPicPr>
          <p:cNvPr id="8" name="Picture 7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4068736" y="5870160"/>
            <a:ext cx="492311" cy="538724"/>
          </a:xfrm>
          <a:prstGeom prst="rect">
            <a:avLst/>
          </a:prstGeom>
        </p:spPr>
      </p:pic>
      <p:pic>
        <p:nvPicPr>
          <p:cNvPr id="9" name="Picture 8">
            <a:hlinkClick r:id="rId7" action="ppaction://hlinksldjump"/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17488" y="5366326"/>
            <a:ext cx="356515" cy="390033"/>
          </a:xfrm>
          <a:prstGeom prst="rect">
            <a:avLst/>
          </a:prstGeom>
        </p:spPr>
      </p:pic>
      <p:pic>
        <p:nvPicPr>
          <p:cNvPr id="11" name="Picture 10">
            <a:hlinkClick r:id="rId9" action="ppaction://hlinksldjump"/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3518284">
            <a:off x="61672" y="4798894"/>
            <a:ext cx="668889" cy="731777"/>
          </a:xfrm>
          <a:prstGeom prst="rect">
            <a:avLst/>
          </a:prstGeom>
        </p:spPr>
      </p:pic>
      <p:pic>
        <p:nvPicPr>
          <p:cNvPr id="13" name="Picture 12">
            <a:hlinkClick r:id="rId11" action="ppaction://hlinksldjump"/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7458228">
            <a:off x="3079957" y="3929071"/>
            <a:ext cx="1188149" cy="1299856"/>
          </a:xfrm>
          <a:prstGeom prst="rect">
            <a:avLst/>
          </a:prstGeom>
        </p:spPr>
      </p:pic>
      <p:pic>
        <p:nvPicPr>
          <p:cNvPr id="17" name="Picture 16">
            <a:hlinkClick r:id="rId13" action="ppaction://hlinksldjump"/>
          </p:cNvPr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9975" y="4737148"/>
            <a:ext cx="1984844" cy="16483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27450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xit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6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2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822" tmFilter="0,0; 0.14,0.31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+0.2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78">
                                          <p:stCondLst>
                                            <p:cond delay="182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.0,0.0;0.25,0.07;0.50,0.2;0.75,0.467;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0.026"/>
                                          </p:val>
                                        </p:tav>
                                        <p:tav tm="10000">
                                          <p:val>
                                            <p:strVal val="ppt_y+0.052"/>
                                          </p:val>
                                        </p:tav>
                                        <p:tav tm="15000">
                                          <p:val>
                                            <p:strVal val="ppt_y+0.078"/>
                                          </p:val>
                                        </p:tav>
                                        <p:tav tm="20000">
                                          <p:val>
                                            <p:strVal val="ppt_y+0.103"/>
                                          </p:val>
                                        </p:tav>
                                        <p:tav tm="30000">
                                          <p:val>
                                            <p:strVal val="ppt_y+0.151"/>
                                          </p:val>
                                        </p:tav>
                                        <p:tav tm="40000">
                                          <p:val>
                                            <p:strVal val="ppt_y+0.196"/>
                                          </p:val>
                                        </p:tav>
                                        <p:tav tm="50000">
                                          <p:val>
                                            <p:strVal val="ppt_y+0.236"/>
                                          </p:val>
                                        </p:tav>
                                        <p:tav tm="60000">
                                          <p:val>
                                            <p:strVal val="ppt_y+0.270"/>
                                          </p:val>
                                        </p:tav>
                                        <p:tav tm="70000">
                                          <p:val>
                                            <p:strVal val="ppt_y+0.297"/>
                                          </p:val>
                                        </p:tav>
                                        <p:tav tm="80000">
                                          <p:val>
                                            <p:strVal val="ppt_y+0.317"/>
                                          </p:val>
                                        </p:tav>
                                        <p:tav tm="90000">
                                          <p:val>
                                            <p:strVal val="ppt_y+0.329"/>
                                          </p:val>
                                        </p:tav>
                                        <p:tav tm="100000">
                                          <p:val>
                                            <p:strVal val="ppt_y+0.33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111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37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123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ppt_h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62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64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>
                      <p:stCondLst>
                        <p:cond delay="0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6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33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822" tmFilter="0,0; 0.14,0.31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+0.2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78">
                                          <p:stCondLst>
                                            <p:cond delay="182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664" tmFilter="0.0,0.0;0.25,0.07;0.50,0.2;0.75,0.467;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0.026"/>
                                          </p:val>
                                        </p:tav>
                                        <p:tav tm="10000">
                                          <p:val>
                                            <p:strVal val="ppt_y+0.052"/>
                                          </p:val>
                                        </p:tav>
                                        <p:tav tm="15000">
                                          <p:val>
                                            <p:strVal val="ppt_y+0.078"/>
                                          </p:val>
                                        </p:tav>
                                        <p:tav tm="20000">
                                          <p:val>
                                            <p:strVal val="ppt_y+0.103"/>
                                          </p:val>
                                        </p:tav>
                                        <p:tav tm="30000">
                                          <p:val>
                                            <p:strVal val="ppt_y+0.151"/>
                                          </p:val>
                                        </p:tav>
                                        <p:tav tm="40000">
                                          <p:val>
                                            <p:strVal val="ppt_y+0.196"/>
                                          </p:val>
                                        </p:tav>
                                        <p:tav tm="50000">
                                          <p:val>
                                            <p:strVal val="ppt_y+0.236"/>
                                          </p:val>
                                        </p:tav>
                                        <p:tav tm="60000">
                                          <p:val>
                                            <p:strVal val="ppt_y+0.270"/>
                                          </p:val>
                                        </p:tav>
                                        <p:tav tm="70000">
                                          <p:val>
                                            <p:strVal val="ppt_y+0.297"/>
                                          </p:val>
                                        </p:tav>
                                        <p:tav tm="80000">
                                          <p:val>
                                            <p:strVal val="ppt_y+0.317"/>
                                          </p:val>
                                        </p:tav>
                                        <p:tav tm="90000">
                                          <p:val>
                                            <p:strVal val="ppt_y+0.329"/>
                                          </p:val>
                                        </p:tav>
                                        <p:tav tm="100000">
                                          <p:val>
                                            <p:strVal val="ppt_y+0.33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111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37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123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ppt_h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62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64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6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54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822" tmFilter="0,0; 0.14,0.31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+0.2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78">
                                          <p:stCondLst>
                                            <p:cond delay="1822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664" tmFilter="0.0,0.0;0.25,0.07;0.50,0.2;0.75,0.467;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0.026"/>
                                          </p:val>
                                        </p:tav>
                                        <p:tav tm="10000">
                                          <p:val>
                                            <p:strVal val="ppt_y+0.052"/>
                                          </p:val>
                                        </p:tav>
                                        <p:tav tm="15000">
                                          <p:val>
                                            <p:strVal val="ppt_y+0.078"/>
                                          </p:val>
                                        </p:tav>
                                        <p:tav tm="20000">
                                          <p:val>
                                            <p:strVal val="ppt_y+0.103"/>
                                          </p:val>
                                        </p:tav>
                                        <p:tav tm="30000">
                                          <p:val>
                                            <p:strVal val="ppt_y+0.151"/>
                                          </p:val>
                                        </p:tav>
                                        <p:tav tm="40000">
                                          <p:val>
                                            <p:strVal val="ppt_y+0.196"/>
                                          </p:val>
                                        </p:tav>
                                        <p:tav tm="50000">
                                          <p:val>
                                            <p:strVal val="ppt_y+0.236"/>
                                          </p:val>
                                        </p:tav>
                                        <p:tav tm="60000">
                                          <p:val>
                                            <p:strVal val="ppt_y+0.270"/>
                                          </p:val>
                                        </p:tav>
                                        <p:tav tm="70000">
                                          <p:val>
                                            <p:strVal val="ppt_y+0.297"/>
                                          </p:val>
                                        </p:tav>
                                        <p:tav tm="80000">
                                          <p:val>
                                            <p:strVal val="ppt_y+0.317"/>
                                          </p:val>
                                        </p:tav>
                                        <p:tav tm="90000">
                                          <p:val>
                                            <p:strVal val="ppt_y+0.329"/>
                                          </p:val>
                                        </p:tav>
                                        <p:tav tm="100000">
                                          <p:val>
                                            <p:strVal val="ppt_y+0.33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111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37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123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ppt_h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2" dur="26">
                                          <p:stCondLst>
                                            <p:cond delay="62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3" dur="166" decel="50000">
                                          <p:stCondLst>
                                            <p:cond delay="646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71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2" fill="hold">
                      <p:stCondLst>
                        <p:cond delay="0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6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75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822" tmFilter="0,0; 0.14,0.31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+0.2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78">
                                          <p:stCondLst>
                                            <p:cond delay="1822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664" tmFilter="0.0,0.0;0.25,0.07;0.50,0.2;0.75,0.467;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0.026"/>
                                          </p:val>
                                        </p:tav>
                                        <p:tav tm="10000">
                                          <p:val>
                                            <p:strVal val="ppt_y+0.052"/>
                                          </p:val>
                                        </p:tav>
                                        <p:tav tm="15000">
                                          <p:val>
                                            <p:strVal val="ppt_y+0.078"/>
                                          </p:val>
                                        </p:tav>
                                        <p:tav tm="20000">
                                          <p:val>
                                            <p:strVal val="ppt_y+0.103"/>
                                          </p:val>
                                        </p:tav>
                                        <p:tav tm="30000">
                                          <p:val>
                                            <p:strVal val="ppt_y+0.151"/>
                                          </p:val>
                                        </p:tav>
                                        <p:tav tm="40000">
                                          <p:val>
                                            <p:strVal val="ppt_y+0.196"/>
                                          </p:val>
                                        </p:tav>
                                        <p:tav tm="50000">
                                          <p:val>
                                            <p:strVal val="ppt_y+0.236"/>
                                          </p:val>
                                        </p:tav>
                                        <p:tav tm="60000">
                                          <p:val>
                                            <p:strVal val="ppt_y+0.270"/>
                                          </p:val>
                                        </p:tav>
                                        <p:tav tm="70000">
                                          <p:val>
                                            <p:strVal val="ppt_y+0.297"/>
                                          </p:val>
                                        </p:tav>
                                        <p:tav tm="80000">
                                          <p:val>
                                            <p:strVal val="ppt_y+0.317"/>
                                          </p:val>
                                        </p:tav>
                                        <p:tav tm="90000">
                                          <p:val>
                                            <p:strVal val="ppt_y+0.329"/>
                                          </p:val>
                                        </p:tav>
                                        <p:tav tm="100000">
                                          <p:val>
                                            <p:strVal val="ppt_y+0.33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111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37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123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ppt_h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3" dur="26">
                                          <p:stCondLst>
                                            <p:cond delay="62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4" dur="166" decel="50000">
                                          <p:stCondLst>
                                            <p:cond delay="646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9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3" fill="hold">
                      <p:stCondLst>
                        <p:cond delay="0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6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96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7" dur="1822" tmFilter="0,0; 0.14,0.31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+0.2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78">
                                          <p:stCondLst>
                                            <p:cond delay="182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664" tmFilter="0.0,0.0;0.25,0.07;0.50,0.2;0.75,0.467;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0.026"/>
                                          </p:val>
                                        </p:tav>
                                        <p:tav tm="10000">
                                          <p:val>
                                            <p:strVal val="ppt_y+0.052"/>
                                          </p:val>
                                        </p:tav>
                                        <p:tav tm="15000">
                                          <p:val>
                                            <p:strVal val="ppt_y+0.078"/>
                                          </p:val>
                                        </p:tav>
                                        <p:tav tm="20000">
                                          <p:val>
                                            <p:strVal val="ppt_y+0.103"/>
                                          </p:val>
                                        </p:tav>
                                        <p:tav tm="30000">
                                          <p:val>
                                            <p:strVal val="ppt_y+0.151"/>
                                          </p:val>
                                        </p:tav>
                                        <p:tav tm="40000">
                                          <p:val>
                                            <p:strVal val="ppt_y+0.196"/>
                                          </p:val>
                                        </p:tav>
                                        <p:tav tm="50000">
                                          <p:val>
                                            <p:strVal val="ppt_y+0.236"/>
                                          </p:val>
                                        </p:tav>
                                        <p:tav tm="60000">
                                          <p:val>
                                            <p:strVal val="ppt_y+0.270"/>
                                          </p:val>
                                        </p:tav>
                                        <p:tav tm="70000">
                                          <p:val>
                                            <p:strVal val="ppt_y+0.297"/>
                                          </p:val>
                                        </p:tav>
                                        <p:tav tm="80000">
                                          <p:val>
                                            <p:strVal val="ppt_y+0.317"/>
                                          </p:val>
                                        </p:tav>
                                        <p:tav tm="90000">
                                          <p:val>
                                            <p:strVal val="ppt_y+0.329"/>
                                          </p:val>
                                        </p:tav>
                                        <p:tav tm="100000">
                                          <p:val>
                                            <p:strVal val="ppt_y+0.33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111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37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123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ppt_h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4" dur="26">
                                          <p:stCondLst>
                                            <p:cond delay="62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05" dur="166" decel="50000">
                                          <p:stCondLst>
                                            <p:cond delay="64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0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13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4" fill="hold">
                      <p:stCondLst>
                        <p:cond delay="0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26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17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8" dur="1822" tmFilter="0,0; 0.14,0.31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+0.2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178">
                                          <p:stCondLst>
                                            <p:cond delay="182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664" tmFilter="0.0,0.0;0.25,0.07;0.50,0.2;0.75,0.467;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0.026"/>
                                          </p:val>
                                        </p:tav>
                                        <p:tav tm="10000">
                                          <p:val>
                                            <p:strVal val="ppt_y+0.052"/>
                                          </p:val>
                                        </p:tav>
                                        <p:tav tm="15000">
                                          <p:val>
                                            <p:strVal val="ppt_y+0.078"/>
                                          </p:val>
                                        </p:tav>
                                        <p:tav tm="20000">
                                          <p:val>
                                            <p:strVal val="ppt_y+0.103"/>
                                          </p:val>
                                        </p:tav>
                                        <p:tav tm="30000">
                                          <p:val>
                                            <p:strVal val="ppt_y+0.151"/>
                                          </p:val>
                                        </p:tav>
                                        <p:tav tm="40000">
                                          <p:val>
                                            <p:strVal val="ppt_y+0.196"/>
                                          </p:val>
                                        </p:tav>
                                        <p:tav tm="50000">
                                          <p:val>
                                            <p:strVal val="ppt_y+0.236"/>
                                          </p:val>
                                        </p:tav>
                                        <p:tav tm="60000">
                                          <p:val>
                                            <p:strVal val="ppt_y+0.270"/>
                                          </p:val>
                                        </p:tav>
                                        <p:tav tm="70000">
                                          <p:val>
                                            <p:strVal val="ppt_y+0.297"/>
                                          </p:val>
                                        </p:tav>
                                        <p:tav tm="80000">
                                          <p:val>
                                            <p:strVal val="ppt_y+0.317"/>
                                          </p:val>
                                        </p:tav>
                                        <p:tav tm="90000">
                                          <p:val>
                                            <p:strVal val="ppt_y+0.329"/>
                                          </p:val>
                                        </p:tav>
                                        <p:tav tm="100000">
                                          <p:val>
                                            <p:strVal val="ppt_y+0.33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111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37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123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ppt_h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25" dur="26">
                                          <p:stCondLst>
                                            <p:cond delay="62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26" dur="166" decel="50000">
                                          <p:stCondLst>
                                            <p:cond delay="64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2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3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3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4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930400" cy="160317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930400" y="940680"/>
            <a:ext cx="8330019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4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Một</a:t>
            </a:r>
            <a:r>
              <a:rPr lang="en-US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4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hộp</a:t>
            </a:r>
            <a:r>
              <a:rPr lang="en-US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4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chứa</a:t>
            </a:r>
            <a:r>
              <a:rPr lang="en-US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10 </a:t>
            </a:r>
            <a:r>
              <a:rPr lang="en-US" sz="4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tấm</a:t>
            </a:r>
            <a:r>
              <a:rPr lang="en-US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4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thẻ</a:t>
            </a:r>
            <a:r>
              <a:rPr lang="en-US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4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cùng</a:t>
            </a:r>
            <a:r>
              <a:rPr lang="en-US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4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loại</a:t>
            </a:r>
            <a:r>
              <a:rPr lang="en-US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4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được</a:t>
            </a:r>
            <a:r>
              <a:rPr lang="en-US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4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đánh</a:t>
            </a:r>
            <a:r>
              <a:rPr lang="en-US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4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số</a:t>
            </a:r>
            <a:r>
              <a:rPr lang="en-US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4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từ</a:t>
            </a:r>
            <a:r>
              <a:rPr lang="en-US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4 </a:t>
            </a:r>
            <a:r>
              <a:rPr lang="en-US" sz="4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đến</a:t>
            </a:r>
            <a:r>
              <a:rPr lang="en-US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13. </a:t>
            </a:r>
            <a:r>
              <a:rPr lang="en-US" sz="4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Hà</a:t>
            </a:r>
            <a:r>
              <a:rPr lang="en-US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4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lấy</a:t>
            </a:r>
            <a:r>
              <a:rPr lang="en-US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4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ra</a:t>
            </a:r>
            <a:r>
              <a:rPr lang="en-US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4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ngẫu</a:t>
            </a:r>
            <a:r>
              <a:rPr lang="en-US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4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nhiên</a:t>
            </a:r>
            <a:r>
              <a:rPr lang="en-US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1 </a:t>
            </a:r>
            <a:r>
              <a:rPr lang="en-US" sz="4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thẻ</a:t>
            </a:r>
            <a:r>
              <a:rPr lang="en-US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4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từ</a:t>
            </a:r>
            <a:r>
              <a:rPr lang="en-US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4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hộp</a:t>
            </a:r>
            <a:r>
              <a:rPr lang="en-US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sz="4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Xác</a:t>
            </a:r>
            <a:r>
              <a:rPr lang="en-US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4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suất</a:t>
            </a:r>
            <a:r>
              <a:rPr lang="en-US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4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để</a:t>
            </a:r>
            <a:r>
              <a:rPr lang="en-US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4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thẻ</a:t>
            </a:r>
            <a:r>
              <a:rPr lang="en-US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4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chọn</a:t>
            </a:r>
            <a:r>
              <a:rPr lang="en-US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4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ra</a:t>
            </a:r>
            <a:r>
              <a:rPr lang="en-US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4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ghi</a:t>
            </a:r>
            <a:r>
              <a:rPr lang="en-US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4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số</a:t>
            </a:r>
            <a:r>
              <a:rPr lang="en-US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4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nguyên</a:t>
            </a:r>
            <a:r>
              <a:rPr lang="en-US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4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tố</a:t>
            </a:r>
            <a:r>
              <a:rPr lang="en-US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4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là</a:t>
            </a:r>
            <a:endParaRPr lang="en-US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60219" y="4618182"/>
            <a:ext cx="501534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A. </a:t>
            </a:r>
            <a:r>
              <a:rPr lang="en-US" sz="4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0,4</a:t>
            </a:r>
            <a:endParaRPr lang="en-US" sz="40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86328" y="5828146"/>
            <a:ext cx="501534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US" sz="4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sz="4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0,2</a:t>
            </a:r>
            <a:endParaRPr lang="en-US" sz="4000" b="1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40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780866" y="4618182"/>
            <a:ext cx="501534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en-US" sz="4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sz="4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0,3</a:t>
            </a:r>
            <a:endParaRPr lang="en-US" sz="40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900939" y="5828146"/>
            <a:ext cx="501534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D. </a:t>
            </a:r>
            <a:r>
              <a:rPr lang="en-US" sz="4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0,5</a:t>
            </a:r>
            <a:endParaRPr lang="en-US" sz="40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6" name="Picture 4" descr="Kết quả hình ảnh cho ICON ĐÚNG SAI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9319" y="4146535"/>
            <a:ext cx="1339264" cy="1339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Kết quả hình ảnh cho ICON SAI 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00245" y="5512447"/>
            <a:ext cx="1339284" cy="13392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6" descr="Kết quả hình ảnh cho ICON SAI 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77000" y="4302483"/>
            <a:ext cx="1339284" cy="13392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6" descr="Kết quả hình ảnh cho ICON SAI 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77000" y="5588499"/>
            <a:ext cx="1339284" cy="13392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4" descr="Kết quả hình ảnh cho icon home">
            <a:hlinkClick r:id="rId9" action="ppaction://hlinksldjump"/>
          </p:cNvPr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61683" y="36052"/>
            <a:ext cx="754633" cy="7546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Rounded Rectangle 18"/>
          <p:cNvSpPr/>
          <p:nvPr/>
        </p:nvSpPr>
        <p:spPr>
          <a:xfrm>
            <a:off x="10577000" y="1475692"/>
            <a:ext cx="1524000" cy="6858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smtClean="0"/>
              <a:t>00:10</a:t>
            </a:r>
            <a:endParaRPr lang="en-US" sz="3200"/>
          </a:p>
        </p:txBody>
      </p:sp>
      <p:sp>
        <p:nvSpPr>
          <p:cNvPr id="20" name="Rounded Rectangle 19"/>
          <p:cNvSpPr/>
          <p:nvPr/>
        </p:nvSpPr>
        <p:spPr>
          <a:xfrm>
            <a:off x="10577000" y="1490477"/>
            <a:ext cx="1524000" cy="6858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smtClean="0"/>
              <a:t>00:09</a:t>
            </a:r>
            <a:endParaRPr lang="en-US" sz="3200"/>
          </a:p>
        </p:txBody>
      </p:sp>
      <p:sp>
        <p:nvSpPr>
          <p:cNvPr id="21" name="Rounded Rectangle 20"/>
          <p:cNvSpPr/>
          <p:nvPr/>
        </p:nvSpPr>
        <p:spPr>
          <a:xfrm>
            <a:off x="10577000" y="1500440"/>
            <a:ext cx="1524000" cy="6858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smtClean="0"/>
              <a:t>00:08</a:t>
            </a:r>
            <a:endParaRPr lang="en-US" sz="3200"/>
          </a:p>
        </p:txBody>
      </p:sp>
      <p:sp>
        <p:nvSpPr>
          <p:cNvPr id="22" name="Rounded Rectangle 21"/>
          <p:cNvSpPr/>
          <p:nvPr/>
        </p:nvSpPr>
        <p:spPr>
          <a:xfrm>
            <a:off x="10577000" y="1490796"/>
            <a:ext cx="1524000" cy="6858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smtClean="0"/>
              <a:t>00:07</a:t>
            </a:r>
            <a:endParaRPr lang="en-US" sz="3200"/>
          </a:p>
        </p:txBody>
      </p:sp>
      <p:sp>
        <p:nvSpPr>
          <p:cNvPr id="23" name="Rounded Rectangle 22"/>
          <p:cNvSpPr/>
          <p:nvPr/>
        </p:nvSpPr>
        <p:spPr>
          <a:xfrm>
            <a:off x="10577000" y="1475692"/>
            <a:ext cx="1524000" cy="6858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smtClean="0"/>
              <a:t>00:06</a:t>
            </a:r>
            <a:endParaRPr lang="en-US" sz="3200"/>
          </a:p>
        </p:txBody>
      </p:sp>
      <p:sp>
        <p:nvSpPr>
          <p:cNvPr id="24" name="Rounded Rectangle 23"/>
          <p:cNvSpPr/>
          <p:nvPr/>
        </p:nvSpPr>
        <p:spPr>
          <a:xfrm>
            <a:off x="10577000" y="1495618"/>
            <a:ext cx="1524000" cy="6858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smtClean="0"/>
              <a:t>00:05</a:t>
            </a:r>
            <a:endParaRPr lang="en-US" sz="3200"/>
          </a:p>
        </p:txBody>
      </p:sp>
      <p:sp>
        <p:nvSpPr>
          <p:cNvPr id="25" name="Rounded Rectangle 24"/>
          <p:cNvSpPr/>
          <p:nvPr/>
        </p:nvSpPr>
        <p:spPr>
          <a:xfrm>
            <a:off x="10577000" y="1485655"/>
            <a:ext cx="1524000" cy="6858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smtClean="0"/>
              <a:t>00:04</a:t>
            </a:r>
            <a:endParaRPr lang="en-US" sz="3200"/>
          </a:p>
        </p:txBody>
      </p:sp>
      <p:sp>
        <p:nvSpPr>
          <p:cNvPr id="26" name="Rounded Rectangle 25"/>
          <p:cNvSpPr/>
          <p:nvPr/>
        </p:nvSpPr>
        <p:spPr>
          <a:xfrm>
            <a:off x="10577000" y="1475692"/>
            <a:ext cx="1524000" cy="6858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smtClean="0"/>
              <a:t>00:03</a:t>
            </a:r>
            <a:endParaRPr lang="en-US" sz="3200"/>
          </a:p>
        </p:txBody>
      </p:sp>
      <p:sp>
        <p:nvSpPr>
          <p:cNvPr id="27" name="Rounded Rectangle 26"/>
          <p:cNvSpPr/>
          <p:nvPr/>
        </p:nvSpPr>
        <p:spPr>
          <a:xfrm>
            <a:off x="10577000" y="1455766"/>
            <a:ext cx="1524000" cy="6858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smtClean="0"/>
              <a:t>00:02</a:t>
            </a:r>
            <a:endParaRPr lang="en-US" sz="3200"/>
          </a:p>
        </p:txBody>
      </p:sp>
      <p:sp>
        <p:nvSpPr>
          <p:cNvPr id="28" name="Rounded Rectangle 27"/>
          <p:cNvSpPr/>
          <p:nvPr/>
        </p:nvSpPr>
        <p:spPr>
          <a:xfrm>
            <a:off x="10577000" y="1465729"/>
            <a:ext cx="1524000" cy="6858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smtClean="0"/>
              <a:t>00:01</a:t>
            </a:r>
            <a:endParaRPr lang="en-US" sz="3200"/>
          </a:p>
        </p:txBody>
      </p:sp>
      <p:sp>
        <p:nvSpPr>
          <p:cNvPr id="29" name="Rounded Rectangle 28"/>
          <p:cNvSpPr/>
          <p:nvPr/>
        </p:nvSpPr>
        <p:spPr>
          <a:xfrm>
            <a:off x="10577000" y="1465729"/>
            <a:ext cx="1524000" cy="6858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smtClean="0"/>
              <a:t>00:00</a:t>
            </a:r>
            <a:endParaRPr lang="en-US" sz="3200"/>
          </a:p>
        </p:txBody>
      </p:sp>
      <p:pic>
        <p:nvPicPr>
          <p:cNvPr id="30" name="Picture 2" descr="Káº¿t quáº£ hÃ¬nh áº£nh cho icon Äá»ng há»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35435" y="694760"/>
            <a:ext cx="780874" cy="790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775219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000"/>
                            </p:stCondLst>
                            <p:childTnLst>
                              <p:par>
                                <p:cTn id="32" presetID="1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000"/>
                            </p:stCondLst>
                            <p:childTnLst>
                              <p:par>
                                <p:cTn id="35" presetID="1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1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1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000"/>
                            </p:stCondLst>
                            <p:childTnLst>
                              <p:par>
                                <p:cTn id="44" presetID="1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6000"/>
                            </p:stCondLst>
                            <p:childTnLst>
                              <p:par>
                                <p:cTn id="47" presetID="1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7000"/>
                            </p:stCondLst>
                            <p:childTnLst>
                              <p:par>
                                <p:cTn id="50" presetID="1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8000"/>
                            </p:stCondLst>
                            <p:childTnLst>
                              <p:par>
                                <p:cTn id="53" presetID="1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9000"/>
                            </p:stCondLst>
                            <p:childTnLst>
                              <p:par>
                                <p:cTn id="56" presetID="1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0000"/>
                            </p:stCondLst>
                            <p:childTnLst>
                              <p:par>
                                <p:cTn id="59" presetID="1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</p:childTnLst>
        </p:cTn>
      </p:par>
    </p:tnLst>
    <p:bldLst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4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Kết quả hình ảnh cho icon home">
            <a:hlinkClick r:id="rId5" action="ppaction://hlinksldjump"/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61683" y="36052"/>
            <a:ext cx="754633" cy="7546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930400" cy="160317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878676" y="882073"/>
            <a:ext cx="8392375" cy="27699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900" b="1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Một</a:t>
            </a:r>
            <a:r>
              <a:rPr lang="en-US" sz="29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900" b="1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hộp</a:t>
            </a:r>
            <a:r>
              <a:rPr lang="en-US" sz="29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900" b="1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chứa</a:t>
            </a:r>
            <a:r>
              <a:rPr lang="en-US" sz="29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900" b="1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các</a:t>
            </a:r>
            <a:r>
              <a:rPr lang="en-US" sz="29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900" b="1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thẻ</a:t>
            </a:r>
            <a:r>
              <a:rPr lang="en-US" sz="29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900" b="1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màu</a:t>
            </a:r>
            <a:r>
              <a:rPr lang="en-US" sz="29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900" b="1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xanh</a:t>
            </a:r>
            <a:r>
              <a:rPr lang="en-US" sz="29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900" b="1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và</a:t>
            </a:r>
            <a:r>
              <a:rPr lang="en-US" sz="29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900" b="1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thẻ</a:t>
            </a:r>
            <a:r>
              <a:rPr lang="en-US" sz="29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900" b="1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màu</a:t>
            </a:r>
            <a:r>
              <a:rPr lang="en-US" sz="29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900" b="1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đỏ</a:t>
            </a:r>
            <a:r>
              <a:rPr lang="en-US" sz="29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900" b="1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có</a:t>
            </a:r>
            <a:r>
              <a:rPr lang="en-US" sz="29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900" b="1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kích</a:t>
            </a:r>
            <a:r>
              <a:rPr lang="en-US" sz="29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900" b="1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thước</a:t>
            </a:r>
            <a:r>
              <a:rPr lang="en-US" sz="29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900" b="1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và</a:t>
            </a:r>
            <a:r>
              <a:rPr lang="en-US" sz="29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900" b="1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khối</a:t>
            </a:r>
            <a:r>
              <a:rPr lang="en-US" sz="29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900" b="1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lượng</a:t>
            </a:r>
            <a:r>
              <a:rPr lang="en-US" sz="29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900" b="1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như</a:t>
            </a:r>
            <a:r>
              <a:rPr lang="en-US" sz="29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900" b="1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nhau</a:t>
            </a:r>
            <a:r>
              <a:rPr lang="en-US" sz="29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sz="2900" b="1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Thọ</a:t>
            </a:r>
            <a:r>
              <a:rPr lang="en-US" sz="29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900" b="1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lấy</a:t>
            </a:r>
            <a:r>
              <a:rPr lang="en-US" sz="29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900" b="1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ra</a:t>
            </a:r>
            <a:r>
              <a:rPr lang="en-US" sz="29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900" b="1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ngẫu</a:t>
            </a:r>
            <a:r>
              <a:rPr lang="en-US" sz="29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900" b="1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nhiên</a:t>
            </a:r>
            <a:r>
              <a:rPr lang="en-US" sz="29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1 </a:t>
            </a:r>
            <a:r>
              <a:rPr lang="en-US" sz="2900" b="1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thẻ</a:t>
            </a:r>
            <a:r>
              <a:rPr lang="en-US" sz="29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900" b="1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từ</a:t>
            </a:r>
            <a:r>
              <a:rPr lang="en-US" sz="29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900" b="1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hộp</a:t>
            </a:r>
            <a:r>
              <a:rPr lang="en-US" sz="29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2900" b="1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xem</a:t>
            </a:r>
            <a:r>
              <a:rPr lang="en-US" sz="29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900" b="1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màu</a:t>
            </a:r>
            <a:r>
              <a:rPr lang="en-US" sz="29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900" b="1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rồi</a:t>
            </a:r>
            <a:r>
              <a:rPr lang="en-US" sz="29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900" b="1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trả</a:t>
            </a:r>
            <a:r>
              <a:rPr lang="en-US" sz="29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900" b="1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lại</a:t>
            </a:r>
            <a:r>
              <a:rPr lang="en-US" sz="29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900" b="1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hộp</a:t>
            </a:r>
            <a:r>
              <a:rPr lang="en-US" sz="29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sz="2900" b="1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Lặp</a:t>
            </a:r>
            <a:r>
              <a:rPr lang="en-US" sz="29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900" b="1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lại</a:t>
            </a:r>
            <a:r>
              <a:rPr lang="en-US" sz="29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900" b="1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thử</a:t>
            </a:r>
            <a:r>
              <a:rPr lang="en-US" sz="29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900" b="1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nghiệm</a:t>
            </a:r>
            <a:r>
              <a:rPr lang="en-US" sz="29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900" b="1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đó</a:t>
            </a:r>
            <a:r>
              <a:rPr lang="en-US" sz="29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50 </a:t>
            </a:r>
            <a:r>
              <a:rPr lang="en-US" sz="2900" b="1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lần</a:t>
            </a:r>
            <a:r>
              <a:rPr lang="en-US" sz="29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2900" b="1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Thọ</a:t>
            </a:r>
            <a:r>
              <a:rPr lang="en-US" sz="29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900" b="1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thấy</a:t>
            </a:r>
            <a:r>
              <a:rPr lang="en-US" sz="29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900" b="1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có</a:t>
            </a:r>
            <a:r>
              <a:rPr lang="en-US" sz="29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14 </a:t>
            </a:r>
            <a:r>
              <a:rPr lang="en-US" sz="2900" b="1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lần</a:t>
            </a:r>
            <a:r>
              <a:rPr lang="en-US" sz="29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900" b="1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lấy</a:t>
            </a:r>
            <a:r>
              <a:rPr lang="en-US" sz="29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900" b="1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được</a:t>
            </a:r>
            <a:r>
              <a:rPr lang="en-US" sz="29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900" b="1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thẻ</a:t>
            </a:r>
            <a:r>
              <a:rPr lang="en-US" sz="29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900" b="1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màu</a:t>
            </a:r>
            <a:r>
              <a:rPr lang="en-US" sz="29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900" b="1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xanh</a:t>
            </a:r>
            <a:r>
              <a:rPr lang="en-US" sz="29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sz="2900" b="1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Xác</a:t>
            </a:r>
            <a:r>
              <a:rPr lang="en-US" sz="29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900" b="1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suất</a:t>
            </a:r>
            <a:r>
              <a:rPr lang="en-US" sz="29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900" b="1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thực</a:t>
            </a:r>
            <a:r>
              <a:rPr lang="en-US" sz="29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900" b="1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nghiệm</a:t>
            </a:r>
            <a:r>
              <a:rPr lang="en-US" sz="29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900" b="1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của</a:t>
            </a:r>
            <a:r>
              <a:rPr lang="en-US" sz="29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900" b="1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biến</a:t>
            </a:r>
            <a:r>
              <a:rPr lang="en-US" sz="29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900" b="1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cố</a:t>
            </a:r>
            <a:r>
              <a:rPr lang="en-US" sz="29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“</a:t>
            </a:r>
            <a:r>
              <a:rPr lang="en-US" sz="2900" b="1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Lấy</a:t>
            </a:r>
            <a:r>
              <a:rPr lang="en-US" sz="29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900" b="1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được</a:t>
            </a:r>
            <a:r>
              <a:rPr lang="en-US" sz="29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900" b="1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thẻ</a:t>
            </a:r>
            <a:r>
              <a:rPr lang="en-US" sz="29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900" b="1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màu</a:t>
            </a:r>
            <a:r>
              <a:rPr lang="en-US" sz="29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900" b="1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đỏ</a:t>
            </a:r>
            <a:r>
              <a:rPr lang="en-US" sz="29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 </a:t>
            </a:r>
            <a:r>
              <a:rPr lang="en-US" sz="2900" b="1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là</a:t>
            </a:r>
            <a:endParaRPr lang="en-US" sz="29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796400" y="4623878"/>
            <a:ext cx="501534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B. </a:t>
            </a:r>
            <a:r>
              <a:rPr lang="en-US" sz="4000" b="1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0,72</a:t>
            </a:r>
            <a:endParaRPr lang="en-US" sz="4000" b="1" dirty="0">
              <a:solidFill>
                <a:prstClr val="whit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86328" y="5828146"/>
            <a:ext cx="501534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US" sz="4000" b="1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sz="4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0,28</a:t>
            </a:r>
            <a:endParaRPr lang="en-US" sz="4000" b="1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4000" b="1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sz="4000" b="1" dirty="0">
              <a:solidFill>
                <a:prstClr val="whit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86328" y="4646712"/>
            <a:ext cx="501534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A. </a:t>
            </a:r>
            <a:r>
              <a:rPr lang="en-US" sz="4000" b="1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0,14</a:t>
            </a:r>
            <a:endParaRPr lang="en-US" sz="4000" b="1" dirty="0">
              <a:solidFill>
                <a:prstClr val="whit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900939" y="5828146"/>
            <a:ext cx="501534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D. </a:t>
            </a:r>
            <a:r>
              <a:rPr lang="en-US" sz="4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0,86</a:t>
            </a:r>
            <a:endParaRPr lang="en-US" sz="40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6" name="Picture 4" descr="Kết quả hình ảnh cho ICON ĐÚNG SAI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61683" y="4154757"/>
            <a:ext cx="1339264" cy="1339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Kết quả hình ảnh cho ICON SAI PN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00245" y="5512447"/>
            <a:ext cx="1339284" cy="13392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6" descr="Kết quả hình ảnh cho ICON SAI PN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82462" y="4331013"/>
            <a:ext cx="1339284" cy="13392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6" descr="Kết quả hình ảnh cho ICON SAI PN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77000" y="5588499"/>
            <a:ext cx="1339284" cy="13392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Rounded Rectangle 12"/>
          <p:cNvSpPr/>
          <p:nvPr/>
        </p:nvSpPr>
        <p:spPr>
          <a:xfrm>
            <a:off x="10577000" y="1475692"/>
            <a:ext cx="1524000" cy="6858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smtClean="0"/>
              <a:t>00:10</a:t>
            </a:r>
            <a:endParaRPr lang="en-US" sz="3200"/>
          </a:p>
        </p:txBody>
      </p:sp>
      <p:sp>
        <p:nvSpPr>
          <p:cNvPr id="16" name="Rounded Rectangle 15"/>
          <p:cNvSpPr/>
          <p:nvPr/>
        </p:nvSpPr>
        <p:spPr>
          <a:xfrm>
            <a:off x="10577000" y="1490477"/>
            <a:ext cx="1524000" cy="6858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smtClean="0"/>
              <a:t>00:09</a:t>
            </a:r>
            <a:endParaRPr lang="en-US" sz="3200"/>
          </a:p>
        </p:txBody>
      </p:sp>
      <p:sp>
        <p:nvSpPr>
          <p:cNvPr id="17" name="Rounded Rectangle 16"/>
          <p:cNvSpPr/>
          <p:nvPr/>
        </p:nvSpPr>
        <p:spPr>
          <a:xfrm>
            <a:off x="10577000" y="1500440"/>
            <a:ext cx="1524000" cy="6858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smtClean="0"/>
              <a:t>00:08</a:t>
            </a:r>
            <a:endParaRPr lang="en-US" sz="3200"/>
          </a:p>
        </p:txBody>
      </p:sp>
      <p:sp>
        <p:nvSpPr>
          <p:cNvPr id="18" name="Rounded Rectangle 17"/>
          <p:cNvSpPr/>
          <p:nvPr/>
        </p:nvSpPr>
        <p:spPr>
          <a:xfrm>
            <a:off x="10577000" y="1490796"/>
            <a:ext cx="1524000" cy="6858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smtClean="0"/>
              <a:t>00:07</a:t>
            </a:r>
            <a:endParaRPr lang="en-US" sz="3200"/>
          </a:p>
        </p:txBody>
      </p:sp>
      <p:sp>
        <p:nvSpPr>
          <p:cNvPr id="19" name="Rounded Rectangle 18"/>
          <p:cNvSpPr/>
          <p:nvPr/>
        </p:nvSpPr>
        <p:spPr>
          <a:xfrm>
            <a:off x="10577000" y="1475692"/>
            <a:ext cx="1524000" cy="6858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smtClean="0"/>
              <a:t>00:06</a:t>
            </a:r>
            <a:endParaRPr lang="en-US" sz="3200"/>
          </a:p>
        </p:txBody>
      </p:sp>
      <p:sp>
        <p:nvSpPr>
          <p:cNvPr id="20" name="Rounded Rectangle 19"/>
          <p:cNvSpPr/>
          <p:nvPr/>
        </p:nvSpPr>
        <p:spPr>
          <a:xfrm>
            <a:off x="10577000" y="1495618"/>
            <a:ext cx="1524000" cy="6858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smtClean="0"/>
              <a:t>00:05</a:t>
            </a:r>
            <a:endParaRPr lang="en-US" sz="3200"/>
          </a:p>
        </p:txBody>
      </p:sp>
      <p:sp>
        <p:nvSpPr>
          <p:cNvPr id="21" name="Rounded Rectangle 20"/>
          <p:cNvSpPr/>
          <p:nvPr/>
        </p:nvSpPr>
        <p:spPr>
          <a:xfrm>
            <a:off x="10577000" y="1485655"/>
            <a:ext cx="1524000" cy="6858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smtClean="0"/>
              <a:t>00:04</a:t>
            </a:r>
            <a:endParaRPr lang="en-US" sz="3200"/>
          </a:p>
        </p:txBody>
      </p:sp>
      <p:sp>
        <p:nvSpPr>
          <p:cNvPr id="22" name="Rounded Rectangle 21"/>
          <p:cNvSpPr/>
          <p:nvPr/>
        </p:nvSpPr>
        <p:spPr>
          <a:xfrm>
            <a:off x="10577000" y="1475692"/>
            <a:ext cx="1524000" cy="6858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smtClean="0"/>
              <a:t>00:03</a:t>
            </a:r>
            <a:endParaRPr lang="en-US" sz="3200"/>
          </a:p>
        </p:txBody>
      </p:sp>
      <p:sp>
        <p:nvSpPr>
          <p:cNvPr id="23" name="Rounded Rectangle 22"/>
          <p:cNvSpPr/>
          <p:nvPr/>
        </p:nvSpPr>
        <p:spPr>
          <a:xfrm>
            <a:off x="10577000" y="1455766"/>
            <a:ext cx="1524000" cy="6858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smtClean="0"/>
              <a:t>00:02</a:t>
            </a:r>
            <a:endParaRPr lang="en-US" sz="3200"/>
          </a:p>
        </p:txBody>
      </p:sp>
      <p:sp>
        <p:nvSpPr>
          <p:cNvPr id="24" name="Rounded Rectangle 23"/>
          <p:cNvSpPr/>
          <p:nvPr/>
        </p:nvSpPr>
        <p:spPr>
          <a:xfrm>
            <a:off x="10577000" y="1465729"/>
            <a:ext cx="1524000" cy="6858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smtClean="0"/>
              <a:t>00:01</a:t>
            </a:r>
            <a:endParaRPr lang="en-US" sz="3200"/>
          </a:p>
        </p:txBody>
      </p:sp>
      <p:sp>
        <p:nvSpPr>
          <p:cNvPr id="25" name="Rounded Rectangle 24"/>
          <p:cNvSpPr/>
          <p:nvPr/>
        </p:nvSpPr>
        <p:spPr>
          <a:xfrm>
            <a:off x="10577000" y="1465729"/>
            <a:ext cx="1524000" cy="6858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smtClean="0"/>
              <a:t>00:00</a:t>
            </a:r>
            <a:endParaRPr lang="en-US" sz="3200"/>
          </a:p>
        </p:txBody>
      </p:sp>
      <p:pic>
        <p:nvPicPr>
          <p:cNvPr id="26" name="Picture 2" descr="Káº¿t quáº£ hÃ¬nh áº£nh cho icon Äá»ng há»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35435" y="694760"/>
            <a:ext cx="780874" cy="790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439109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000"/>
                            </p:stCondLst>
                            <p:childTnLst>
                              <p:par>
                                <p:cTn id="32" presetID="1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000"/>
                            </p:stCondLst>
                            <p:childTnLst>
                              <p:par>
                                <p:cTn id="35" presetID="1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1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1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000"/>
                            </p:stCondLst>
                            <p:childTnLst>
                              <p:par>
                                <p:cTn id="44" presetID="1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6000"/>
                            </p:stCondLst>
                            <p:childTnLst>
                              <p:par>
                                <p:cTn id="47" presetID="1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7000"/>
                            </p:stCondLst>
                            <p:childTnLst>
                              <p:par>
                                <p:cTn id="50" presetID="1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8000"/>
                            </p:stCondLst>
                            <p:childTnLst>
                              <p:par>
                                <p:cTn id="53" presetID="1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9000"/>
                            </p:stCondLst>
                            <p:childTnLst>
                              <p:par>
                                <p:cTn id="56" presetID="1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0000"/>
                            </p:stCondLst>
                            <p:childTnLst>
                              <p:par>
                                <p:cTn id="59" presetID="1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</p:childTnLst>
        </p:cTn>
      </p:par>
    </p:tnLst>
    <p:bldLst>
      <p:bldP spid="13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4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930400" cy="160317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930400" y="777450"/>
            <a:ext cx="8308753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4000" b="1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Tỉ</a:t>
            </a:r>
            <a:r>
              <a:rPr lang="en-US" sz="40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4000" b="1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lệ</a:t>
            </a:r>
            <a:r>
              <a:rPr lang="en-US" sz="40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4000" b="1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học</a:t>
            </a:r>
            <a:r>
              <a:rPr lang="en-US" sz="40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4000" b="1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sinh</a:t>
            </a:r>
            <a:r>
              <a:rPr lang="en-US" sz="40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4000" b="1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bị</a:t>
            </a:r>
            <a:r>
              <a:rPr lang="en-US" sz="40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4000" b="1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cận</a:t>
            </a:r>
            <a:r>
              <a:rPr lang="en-US" sz="40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4000" b="1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thị</a:t>
            </a:r>
            <a:r>
              <a:rPr lang="en-US" sz="40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ở </a:t>
            </a:r>
            <a:r>
              <a:rPr lang="en-US" sz="4000" b="1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một</a:t>
            </a:r>
            <a:r>
              <a:rPr lang="en-US" sz="40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4000" b="1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trường</a:t>
            </a:r>
            <a:r>
              <a:rPr lang="en-US" sz="40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THCS </a:t>
            </a:r>
            <a:r>
              <a:rPr lang="en-US" sz="4000" b="1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là</a:t>
            </a:r>
            <a:r>
              <a:rPr lang="en-US" sz="40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16%. </a:t>
            </a:r>
            <a:r>
              <a:rPr lang="en-US" sz="4000" b="1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Gặp</a:t>
            </a:r>
            <a:r>
              <a:rPr lang="en-US" sz="40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4000" b="1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ngẫu</a:t>
            </a:r>
            <a:r>
              <a:rPr lang="en-US" sz="40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4000" b="1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nhiên</a:t>
            </a:r>
            <a:r>
              <a:rPr lang="en-US" sz="40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4000" b="1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một</a:t>
            </a:r>
            <a:r>
              <a:rPr lang="en-US" sz="40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4000" b="1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học</a:t>
            </a:r>
            <a:r>
              <a:rPr lang="en-US" sz="40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4000" b="1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sinh</a:t>
            </a:r>
            <a:r>
              <a:rPr lang="en-US" sz="40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4000" b="1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của</a:t>
            </a:r>
            <a:r>
              <a:rPr lang="en-US" sz="40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4000" b="1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trường</a:t>
            </a:r>
            <a:r>
              <a:rPr lang="en-US" sz="40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4000" b="1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xác</a:t>
            </a:r>
            <a:r>
              <a:rPr lang="en-US" sz="40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4000" b="1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suất</a:t>
            </a:r>
            <a:r>
              <a:rPr lang="en-US" sz="40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4000" b="1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học</a:t>
            </a:r>
            <a:r>
              <a:rPr lang="en-US" sz="40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4000" b="1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sinh</a:t>
            </a:r>
            <a:r>
              <a:rPr lang="en-US" sz="40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4000" b="1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đó</a:t>
            </a:r>
            <a:r>
              <a:rPr lang="en-US" sz="40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4000" b="1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không</a:t>
            </a:r>
            <a:r>
              <a:rPr lang="en-US" sz="40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4000" b="1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bị</a:t>
            </a:r>
            <a:r>
              <a:rPr lang="en-US" sz="40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4000" b="1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cận</a:t>
            </a:r>
            <a:r>
              <a:rPr lang="en-US" sz="40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4000" b="1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thị</a:t>
            </a:r>
            <a:r>
              <a:rPr lang="en-US" sz="40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4000" b="1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là</a:t>
            </a:r>
            <a:r>
              <a:rPr lang="en-US" sz="40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sz="40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867900" y="5818373"/>
            <a:ext cx="501534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D. </a:t>
            </a:r>
            <a:r>
              <a:rPr lang="en-US" sz="4000" b="1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0,84</a:t>
            </a:r>
            <a:endParaRPr lang="en-US" sz="4000" b="1" dirty="0">
              <a:solidFill>
                <a:prstClr val="whit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86328" y="5828146"/>
            <a:ext cx="501534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C. </a:t>
            </a:r>
            <a:r>
              <a:rPr lang="en-US" sz="4000" b="1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0,94</a:t>
            </a:r>
            <a:endParaRPr lang="en-US" sz="4000" b="1" dirty="0">
              <a:solidFill>
                <a:prstClr val="whit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780866" y="4618182"/>
            <a:ext cx="501534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B. </a:t>
            </a:r>
            <a:r>
              <a:rPr lang="en-US" sz="4000" b="1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0,5</a:t>
            </a:r>
            <a:endParaRPr lang="en-US" sz="4000" b="1" dirty="0">
              <a:solidFill>
                <a:prstClr val="whit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86328" y="4634974"/>
            <a:ext cx="501534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A. </a:t>
            </a:r>
            <a:r>
              <a:rPr lang="en-US" sz="4000" b="1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0,16</a:t>
            </a:r>
            <a:endParaRPr lang="en-US" sz="4000" b="1" dirty="0">
              <a:solidFill>
                <a:prstClr val="whit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6" name="Picture 4" descr="Kết quả hình ảnh cho ICON ĐÚNG SAI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16698" y="5346726"/>
            <a:ext cx="1339264" cy="1339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Kết quả hình ảnh cho ICON SAI 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00245" y="5512447"/>
            <a:ext cx="1339284" cy="13392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6" descr="Kết quả hình ảnh cho ICON SAI 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77000" y="4302483"/>
            <a:ext cx="1339284" cy="13392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6" descr="Kết quả hình ảnh cho ICON SAI 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2389" y="4395327"/>
            <a:ext cx="1339284" cy="13392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4" descr="Kết quả hình ảnh cho icon home">
            <a:hlinkClick r:id="rId9" action="ppaction://hlinksldjump"/>
          </p:cNvPr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61683" y="36052"/>
            <a:ext cx="754633" cy="7546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Rounded Rectangle 16"/>
          <p:cNvSpPr/>
          <p:nvPr/>
        </p:nvSpPr>
        <p:spPr>
          <a:xfrm>
            <a:off x="10577000" y="1475692"/>
            <a:ext cx="1524000" cy="6858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smtClean="0"/>
              <a:t>00:10</a:t>
            </a:r>
            <a:endParaRPr lang="en-US" sz="3200"/>
          </a:p>
        </p:txBody>
      </p:sp>
      <p:sp>
        <p:nvSpPr>
          <p:cNvPr id="18" name="Rounded Rectangle 17"/>
          <p:cNvSpPr/>
          <p:nvPr/>
        </p:nvSpPr>
        <p:spPr>
          <a:xfrm>
            <a:off x="10577000" y="1490477"/>
            <a:ext cx="1524000" cy="6858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smtClean="0"/>
              <a:t>00:09</a:t>
            </a:r>
            <a:endParaRPr lang="en-US" sz="3200"/>
          </a:p>
        </p:txBody>
      </p:sp>
      <p:sp>
        <p:nvSpPr>
          <p:cNvPr id="19" name="Rounded Rectangle 18"/>
          <p:cNvSpPr/>
          <p:nvPr/>
        </p:nvSpPr>
        <p:spPr>
          <a:xfrm>
            <a:off x="10577000" y="1500440"/>
            <a:ext cx="1524000" cy="6858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smtClean="0"/>
              <a:t>00:08</a:t>
            </a:r>
            <a:endParaRPr lang="en-US" sz="3200"/>
          </a:p>
        </p:txBody>
      </p:sp>
      <p:sp>
        <p:nvSpPr>
          <p:cNvPr id="20" name="Rounded Rectangle 19"/>
          <p:cNvSpPr/>
          <p:nvPr/>
        </p:nvSpPr>
        <p:spPr>
          <a:xfrm>
            <a:off x="10577000" y="1490796"/>
            <a:ext cx="1524000" cy="6858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smtClean="0"/>
              <a:t>00:07</a:t>
            </a:r>
            <a:endParaRPr lang="en-US" sz="3200"/>
          </a:p>
        </p:txBody>
      </p:sp>
      <p:sp>
        <p:nvSpPr>
          <p:cNvPr id="21" name="Rounded Rectangle 20"/>
          <p:cNvSpPr/>
          <p:nvPr/>
        </p:nvSpPr>
        <p:spPr>
          <a:xfrm>
            <a:off x="10577000" y="1475692"/>
            <a:ext cx="1524000" cy="6858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smtClean="0"/>
              <a:t>00:06</a:t>
            </a:r>
            <a:endParaRPr lang="en-US" sz="3200"/>
          </a:p>
        </p:txBody>
      </p:sp>
      <p:sp>
        <p:nvSpPr>
          <p:cNvPr id="22" name="Rounded Rectangle 21"/>
          <p:cNvSpPr/>
          <p:nvPr/>
        </p:nvSpPr>
        <p:spPr>
          <a:xfrm>
            <a:off x="10577000" y="1495618"/>
            <a:ext cx="1524000" cy="6858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smtClean="0"/>
              <a:t>00:05</a:t>
            </a:r>
            <a:endParaRPr lang="en-US" sz="3200"/>
          </a:p>
        </p:txBody>
      </p:sp>
      <p:sp>
        <p:nvSpPr>
          <p:cNvPr id="23" name="Rounded Rectangle 22"/>
          <p:cNvSpPr/>
          <p:nvPr/>
        </p:nvSpPr>
        <p:spPr>
          <a:xfrm>
            <a:off x="10577000" y="1485655"/>
            <a:ext cx="1524000" cy="6858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smtClean="0"/>
              <a:t>00:04</a:t>
            </a:r>
            <a:endParaRPr lang="en-US" sz="3200"/>
          </a:p>
        </p:txBody>
      </p:sp>
      <p:sp>
        <p:nvSpPr>
          <p:cNvPr id="24" name="Rounded Rectangle 23"/>
          <p:cNvSpPr/>
          <p:nvPr/>
        </p:nvSpPr>
        <p:spPr>
          <a:xfrm>
            <a:off x="10577000" y="1475692"/>
            <a:ext cx="1524000" cy="6858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smtClean="0"/>
              <a:t>00:03</a:t>
            </a:r>
            <a:endParaRPr lang="en-US" sz="3200"/>
          </a:p>
        </p:txBody>
      </p:sp>
      <p:sp>
        <p:nvSpPr>
          <p:cNvPr id="25" name="Rounded Rectangle 24"/>
          <p:cNvSpPr/>
          <p:nvPr/>
        </p:nvSpPr>
        <p:spPr>
          <a:xfrm>
            <a:off x="10577000" y="1455766"/>
            <a:ext cx="1524000" cy="6858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smtClean="0"/>
              <a:t>00:02</a:t>
            </a:r>
            <a:endParaRPr lang="en-US" sz="3200"/>
          </a:p>
        </p:txBody>
      </p:sp>
      <p:sp>
        <p:nvSpPr>
          <p:cNvPr id="26" name="Rounded Rectangle 25"/>
          <p:cNvSpPr/>
          <p:nvPr/>
        </p:nvSpPr>
        <p:spPr>
          <a:xfrm>
            <a:off x="10577000" y="1465729"/>
            <a:ext cx="1524000" cy="6858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smtClean="0"/>
              <a:t>00:01</a:t>
            </a:r>
            <a:endParaRPr lang="en-US" sz="3200"/>
          </a:p>
        </p:txBody>
      </p:sp>
      <p:sp>
        <p:nvSpPr>
          <p:cNvPr id="27" name="Rounded Rectangle 26"/>
          <p:cNvSpPr/>
          <p:nvPr/>
        </p:nvSpPr>
        <p:spPr>
          <a:xfrm>
            <a:off x="10577000" y="1465729"/>
            <a:ext cx="1524000" cy="6858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smtClean="0"/>
              <a:t>00:00</a:t>
            </a:r>
            <a:endParaRPr lang="en-US" sz="3200"/>
          </a:p>
        </p:txBody>
      </p:sp>
      <p:pic>
        <p:nvPicPr>
          <p:cNvPr id="28" name="Picture 2" descr="Káº¿t quáº£ hÃ¬nh áº£nh cho icon Äá»ng há»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35435" y="694760"/>
            <a:ext cx="780874" cy="790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728254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000"/>
                            </p:stCondLst>
                            <p:childTnLst>
                              <p:par>
                                <p:cTn id="32" presetID="1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000"/>
                            </p:stCondLst>
                            <p:childTnLst>
                              <p:par>
                                <p:cTn id="35" presetID="1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1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1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000"/>
                            </p:stCondLst>
                            <p:childTnLst>
                              <p:par>
                                <p:cTn id="44" presetID="1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6000"/>
                            </p:stCondLst>
                            <p:childTnLst>
                              <p:par>
                                <p:cTn id="47" presetID="1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7000"/>
                            </p:stCondLst>
                            <p:childTnLst>
                              <p:par>
                                <p:cTn id="50" presetID="1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8000"/>
                            </p:stCondLst>
                            <p:childTnLst>
                              <p:par>
                                <p:cTn id="53" presetID="1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9000"/>
                            </p:stCondLst>
                            <p:childTnLst>
                              <p:par>
                                <p:cTn id="56" presetID="1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0000"/>
                            </p:stCondLst>
                            <p:childTnLst>
                              <p:par>
                                <p:cTn id="59" presetID="1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</p:childTnLst>
        </p:cTn>
      </p:par>
    </p:tnLst>
    <p:bldLst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487</TotalTime>
  <Words>570</Words>
  <Application>Microsoft Office PowerPoint</Application>
  <PresentationFormat>Custom</PresentationFormat>
  <Paragraphs>105</Paragraphs>
  <Slides>25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6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Trò chơi diệt virut Corona</dc:title>
  <dc:creator>Lương Văn Điệp</dc:creator>
  <cp:lastModifiedBy>USER</cp:lastModifiedBy>
  <cp:revision>25</cp:revision>
  <dcterms:created xsi:type="dcterms:W3CDTF">2020-02-22T05:57:10Z</dcterms:created>
  <dcterms:modified xsi:type="dcterms:W3CDTF">2023-07-03T02:20:57Z</dcterms:modified>
</cp:coreProperties>
</file>