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9" r:id="rId23"/>
    <p:sldId id="280" r:id="rId24"/>
    <p:sldId id="275" r:id="rId25"/>
    <p:sldId id="281" r:id="rId26"/>
    <p:sldId id="276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791B-7D27-4CFF-8394-B3B5DAB31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8229D-A8B1-4E4D-BBED-88F80C41B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A769-0655-4B68-9A02-6F515151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CE6AD-E249-4818-A90B-9617B74B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377C0-C3BE-4247-98BC-6E78A6D5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672A-B29B-4057-8B9B-E28EF511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6E546-1780-4B56-BB7B-1D3EF11DB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7B3A-4510-446B-A83A-7DAFE9F3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B69DE-C1E9-4D49-97D1-EB27684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DCABB-EF30-4A6E-A4DF-6B8CCBD2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7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69D7C-1037-41B1-B0B9-5086B6813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6FFC3-4F59-447C-8C1E-0D24F6CC5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AE834-4FED-48E6-900C-CC43C1D5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B9970-7BDB-4CD3-A97E-8972105F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BBCF-B410-422E-B08A-B19EF66C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97B0-5985-47BF-80E7-929E2280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32E76-282C-4434-9AFC-452371C3D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5E260-A011-4CDE-96C6-17284A50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9B22C-EC29-490E-A907-3D2F3841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D1BFA-4D40-45CB-97A9-DF2D6A2D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2B1D-C07F-431E-9FFD-73DD7FE9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58FB1-07FA-4708-967C-FE8CC55F7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9E3D2-C330-4063-8B2F-4BB90A7C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F56B0-F11E-4C48-AC79-EE9858B4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3D1AF-10E9-4228-86B3-B940FD9E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16DD-6A8B-47DC-9D11-3FCF5AAA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E7314-3DD3-4948-94E2-BB709DE12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A3720-8CE8-4E87-B813-5755C7AD4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9F0DB-09C4-408C-B2A7-662FD85B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3A4B7-7210-4E7A-A59D-74B9183B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7CA3-22D7-4076-85FA-E506C0D7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C998-CA05-4207-A8F1-C2AAA82E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76C94-FCAA-4FB4-9D4E-7674D84D8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2776B-4DA2-4F3F-BE5F-C36FDED9B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EE54E-78E0-4F37-A799-276AB418F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686C9-6B75-4D30-8FDE-A5930A4C5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9D52A-EDC8-416C-B687-AAEB4DE8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00C39-3F71-4636-B27F-6C315D2E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7A097-837D-41AA-87CE-21528E64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3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BC06-DDA1-4056-BDFE-7C1B08B5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22D1E-94B8-41ED-9E35-EF217EB7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23098-AB2B-4D63-BD56-E9BD7F73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4FEB0-AA9E-4B56-816F-455AE482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1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0BBB6-0A98-4B22-94CA-722165E4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42A3E-AD87-4C0E-94A0-473CE8AD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9BEC5-66F7-471D-97AA-87D674F5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3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B49D-D233-4C0E-A511-430A9C0F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631DC-0F32-422F-8882-1B0AB6080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55987-FF86-4C62-B866-204B9806E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C5566-0BE5-459D-AF02-D3C78634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E84DA-368A-40E5-89CC-27B2A1AE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345BD-25A1-4523-87B0-47435792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8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B3C7-F295-4307-BCA1-5D4E3FCD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B83E3-9411-45C1-BDB3-83DA7CD44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41096-45FC-497A-8BAB-4918E9978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3F116-73C3-4FA3-833D-5ACDFD82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1D11D-A6DA-47F0-B58F-5A6BC366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C6EB0-BCFE-44ED-B6A4-1146ED52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0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DF5ED-6D96-4517-8667-B2803D4CE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7C4D2-6B73-4FCD-A14C-AEF004C02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D3E42-BE46-4AD1-A616-2F82A3C9D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3D13-DDF6-43D4-9A0B-627A90625D2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A79FA-71F8-404B-9BDA-6C8FE0798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9302D-002C-4145-B2A1-D241F9276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C6676-57CC-406A-BBE9-DAE6F131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6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6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052B26-F0D8-4184-BC1A-9C1F01930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73" y="1782937"/>
            <a:ext cx="11453853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B4069-BCB0-4319-9BDD-DC5F8822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4" y="1206849"/>
            <a:ext cx="6622354" cy="5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E8378-F788-437A-9CCF-1C1FB5B7A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3" y="1880023"/>
            <a:ext cx="11461473" cy="2309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7DEFA-23F3-4399-AFA6-02DA596A4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45" y="4290707"/>
            <a:ext cx="11430991" cy="11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B4069-BCB0-4319-9BDD-DC5F8822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4" y="1206849"/>
            <a:ext cx="6622354" cy="571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68264A-9B24-42CB-8BB2-D2DF81E47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21" y="1778399"/>
            <a:ext cx="11049958" cy="876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F6F7F8-2A9C-42D7-8E99-8682FD599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56" y="2911942"/>
            <a:ext cx="541067" cy="281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74B38-1098-4CE2-A312-62009C7B7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87" y="3232010"/>
            <a:ext cx="11370025" cy="556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9487FB-B913-4C57-AB1E-C2EC7787F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987" y="3917961"/>
            <a:ext cx="5403048" cy="396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6D6BF0-F973-4B1C-8D7B-9BDCEEB939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987" y="4465429"/>
            <a:ext cx="8580864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B4069-BCB0-4319-9BDD-DC5F8822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4" y="1206849"/>
            <a:ext cx="6622354" cy="5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F32A8-A044-48FB-8F50-3AC01810E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91" y="1778399"/>
            <a:ext cx="11514818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B4069-BCB0-4319-9BDD-DC5F8822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4" y="1206849"/>
            <a:ext cx="6622354" cy="5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6E358-ECBA-433A-8AB9-673849013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68" y="1778399"/>
            <a:ext cx="10143099" cy="960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9D42C5-494C-4370-A085-97E7C7BC1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3" y="2820496"/>
            <a:ext cx="11461473" cy="731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F7D26-484A-402C-B8C8-20E885F93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63" y="3759989"/>
            <a:ext cx="8558002" cy="754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B0EBF-2590-4B19-B86B-8D1CFFC0B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63" y="4514434"/>
            <a:ext cx="541067" cy="281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B96C8A-9D5E-40EB-9DC5-CBE8BDCA65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95" y="4840296"/>
            <a:ext cx="6840769" cy="17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5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B0EBF-2590-4B19-B86B-8D1CFFC0B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27" y="3537540"/>
            <a:ext cx="541067" cy="281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58CE8-81BA-4061-A736-2822560A1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34" y="1247640"/>
            <a:ext cx="4930567" cy="525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0D0D7B-66D2-4A60-937E-250D4D721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34" y="1882006"/>
            <a:ext cx="7513971" cy="1546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1E332C-B37A-40E3-8E63-DC498CCA2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783" y="3596774"/>
            <a:ext cx="9037123" cy="1089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2DE396-8FEA-45BC-8960-5E26E87AB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783" y="4854453"/>
            <a:ext cx="8230299" cy="18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58CE8-81BA-4061-A736-2822560A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4" y="1247640"/>
            <a:ext cx="4930567" cy="5258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C8E67E-CEDF-4572-8731-AA3A07974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32" y="1856690"/>
            <a:ext cx="11484335" cy="2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58CE8-81BA-4061-A736-2822560A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4" y="1247640"/>
            <a:ext cx="4930567" cy="525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0D04F3-4A77-405F-B159-EAFDCE349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51" y="1902507"/>
            <a:ext cx="6492803" cy="632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0D4AB-0A3B-460B-A965-03F713005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51" y="2579323"/>
            <a:ext cx="541067" cy="2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E39CBC-EEA0-4268-9826-3EF12714A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73" y="2989730"/>
            <a:ext cx="11453853" cy="1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2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58CE8-81BA-4061-A736-2822560A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4" y="1247640"/>
            <a:ext cx="4930567" cy="5258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C5C794-B5E5-4736-A122-D9F9A3545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22" y="1853284"/>
            <a:ext cx="11491956" cy="3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58CE8-81BA-4061-A736-2822560A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4" y="1247640"/>
            <a:ext cx="4930567" cy="525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91F503-188E-488C-AC33-1DE1A26A1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39" y="1875847"/>
            <a:ext cx="10211685" cy="381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39" y="2359261"/>
            <a:ext cx="541067" cy="2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BED69-D3A3-40EB-8EF5-9D090466B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63" y="2791713"/>
            <a:ext cx="11461473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58CE8-81BA-4061-A736-2822560A1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4" y="1247640"/>
            <a:ext cx="4930567" cy="525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39" y="2359261"/>
            <a:ext cx="541067" cy="28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31D6A1-E461-4AA8-BEBD-AE562537D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39" y="1819302"/>
            <a:ext cx="5982218" cy="411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333C6-7FF0-4A1C-82A7-4C16CA729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72" y="2641224"/>
            <a:ext cx="10034840" cy="40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DDE972-15C7-401C-BA99-EB6E2A22D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7" y="1134439"/>
            <a:ext cx="5677392" cy="510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52C7E2-4477-4611-8A7D-E40E64329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23" y="1737932"/>
            <a:ext cx="7346317" cy="2324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7DB506-6FE4-4C8E-9FDA-91194ECBF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72" y="4373594"/>
            <a:ext cx="9228287" cy="2322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1DA17C-C184-4B22-8D0C-0053AD1B9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85" y="4062233"/>
            <a:ext cx="541067" cy="2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1" y="1642084"/>
            <a:ext cx="541067" cy="28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1B09D-1810-4818-959A-93452EBC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8" y="66765"/>
            <a:ext cx="1425063" cy="502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2BCE7-1EE3-44AA-A8B6-95864487C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31" y="569729"/>
            <a:ext cx="11484335" cy="1005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D842D0-914D-4942-92AD-1CAB92233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63" y="2118961"/>
            <a:ext cx="10137029" cy="35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95" y="2040887"/>
            <a:ext cx="541067" cy="28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1B09D-1810-4818-959A-93452EBC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8" y="66765"/>
            <a:ext cx="1425063" cy="502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78DF4-2672-484D-A00E-043FC0D66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87" y="569729"/>
            <a:ext cx="8870449" cy="1440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4C548E-A687-4C86-94F7-829F4F250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34" y="2512998"/>
            <a:ext cx="9927096" cy="35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95" y="2040887"/>
            <a:ext cx="541067" cy="28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1B09D-1810-4818-959A-93452EBC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8" y="66765"/>
            <a:ext cx="1425063" cy="502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78DF4-2672-484D-A00E-043FC0D66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87" y="569729"/>
            <a:ext cx="8870449" cy="1440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B65A9C-72FF-4192-9A90-773C427BA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95" y="2484165"/>
            <a:ext cx="5090475" cy="3099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B451AF-6879-4CC8-9999-DCE3ADCE7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925" y="4054790"/>
            <a:ext cx="5011268" cy="152886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FE26AD-D628-4FCC-81A7-391E1FD9163A}"/>
              </a:ext>
            </a:extLst>
          </p:cNvPr>
          <p:cNvCxnSpPr/>
          <p:nvPr/>
        </p:nvCxnSpPr>
        <p:spPr>
          <a:xfrm>
            <a:off x="6096000" y="4054790"/>
            <a:ext cx="0" cy="18888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95" y="2040887"/>
            <a:ext cx="541067" cy="28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1B09D-1810-4818-959A-93452EBC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8" y="66765"/>
            <a:ext cx="1425063" cy="502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78DF4-2672-484D-A00E-043FC0D66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87" y="569729"/>
            <a:ext cx="8870449" cy="1440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AF384-FA7F-48BB-9731-40472E5B6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80" y="2512998"/>
            <a:ext cx="9183025" cy="2918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7A65F-62DE-465F-B8E7-FFD0E6F15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38" y="5633755"/>
            <a:ext cx="9374021" cy="44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95" y="2459504"/>
            <a:ext cx="541067" cy="28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1B09D-1810-4818-959A-93452EBC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8" y="66765"/>
            <a:ext cx="1425063" cy="502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76B2D-E74C-4481-8BD0-FA75201FF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95" y="628000"/>
            <a:ext cx="7369179" cy="1783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E3A741-858C-43D9-828C-9F95FFF8A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91" y="2876022"/>
            <a:ext cx="9200954" cy="2180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5C96D-7357-41DD-ABA4-EAADD18B1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218" y="5191543"/>
            <a:ext cx="10067150" cy="92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95" y="2459504"/>
            <a:ext cx="541067" cy="28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1B09D-1810-4818-959A-93452EBC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8" y="66765"/>
            <a:ext cx="1425063" cy="502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76B2D-E74C-4481-8BD0-FA75201FF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95" y="628000"/>
            <a:ext cx="7369179" cy="1783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1EAAA2-5B5F-4C79-9492-BBA377441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28" y="2940128"/>
            <a:ext cx="10482907" cy="24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1" y="3985636"/>
            <a:ext cx="541067" cy="28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1B09D-1810-4818-959A-93452EBC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8" y="66765"/>
            <a:ext cx="1425063" cy="502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8FFA5D-3C31-4029-AFBD-06279AE38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31" y="487753"/>
            <a:ext cx="11484335" cy="34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13" y="428747"/>
            <a:ext cx="541067" cy="28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1B09D-1810-4818-959A-93452EBC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8" y="66765"/>
            <a:ext cx="1425063" cy="502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3BE82-F1B1-41C9-8E9E-34E0EE483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13" y="892376"/>
            <a:ext cx="11210640" cy="50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13" y="428747"/>
            <a:ext cx="541067" cy="28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1B09D-1810-4818-959A-93452EBC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8" y="66765"/>
            <a:ext cx="1425063" cy="502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75E888-EC4F-40DA-B982-F531DE817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96" y="841515"/>
            <a:ext cx="9765322" cy="1603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92B280-DADC-4DC8-8960-28E8B600A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96" y="2639617"/>
            <a:ext cx="9514310" cy="35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BD28A2-8F0C-4E5F-8E1B-78F909BD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13" y="428747"/>
            <a:ext cx="541067" cy="28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1B09D-1810-4818-959A-93452EBC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8" y="66765"/>
            <a:ext cx="1425063" cy="502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49BD4F-20CA-40BC-A173-5E87F786F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0" y="869698"/>
            <a:ext cx="8707682" cy="33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DDE972-15C7-401C-BA99-EB6E2A22D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7" y="1134439"/>
            <a:ext cx="5677392" cy="510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E9FC6-1C6B-467B-B292-54DFFF01B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3" y="1720263"/>
            <a:ext cx="11461473" cy="1463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F8E476-FB93-483A-9C55-5D7CB7C87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00" y="3258670"/>
            <a:ext cx="8466554" cy="48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1BA50-571B-49A9-976E-2B7BBD62A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63" y="3814012"/>
            <a:ext cx="8306520" cy="82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1E34E5-011F-4D87-BD4B-BAF05A3E0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037" y="4795144"/>
            <a:ext cx="10889924" cy="472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944EC6-D2BE-4865-BF22-0E7BA7106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037" y="5425726"/>
            <a:ext cx="8984759" cy="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8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DDE972-15C7-401C-BA99-EB6E2A22D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7" y="1134439"/>
            <a:ext cx="5677392" cy="510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4C6E7E-A872-43FB-8550-C22397656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44" y="1645023"/>
            <a:ext cx="9861135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A0FC99-C7F1-4D8F-8F22-DB0474F47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44" y="3161129"/>
            <a:ext cx="7186283" cy="1181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1903D1-C6D2-4406-BFE4-E414F2E9A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15" y="2879165"/>
            <a:ext cx="541067" cy="281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1A13B8-CAA8-4999-A0A5-112E1B0C04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15" y="4579282"/>
            <a:ext cx="4069433" cy="297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428EAA-67FD-4FBA-806D-93023257CD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460" y="3005616"/>
            <a:ext cx="3749365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DDE972-15C7-401C-BA99-EB6E2A22D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7" y="1134439"/>
            <a:ext cx="5677392" cy="510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1903D1-C6D2-4406-BFE4-E414F2E9A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50" y="2911942"/>
            <a:ext cx="541067" cy="281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6ACBF-7DE9-4000-9A5A-77ED3312A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09" y="1563085"/>
            <a:ext cx="8032176" cy="1348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8C384B-3BDB-4B70-94AA-0F2743507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479" y="3302580"/>
            <a:ext cx="8891356" cy="1348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2FBF2-2236-4A4E-B5F2-CC2AA5AA8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89" y="4839272"/>
            <a:ext cx="6872705" cy="622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C847A-749B-4808-B4E9-E3C3AE250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683" y="5649817"/>
            <a:ext cx="8056046" cy="5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B4069-BCB0-4319-9BDD-DC5F8822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4" y="1206849"/>
            <a:ext cx="6622354" cy="5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E3A57-340B-47F6-9716-2B8EB6621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7" y="1778399"/>
            <a:ext cx="9640135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B4069-BCB0-4319-9BDD-DC5F8822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4" y="1206849"/>
            <a:ext cx="6622354" cy="571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A8E160-3A82-4FCD-AA63-FB3EA577F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64" y="1944014"/>
            <a:ext cx="11545300" cy="47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1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B4069-BCB0-4319-9BDD-DC5F8822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4" y="1206849"/>
            <a:ext cx="6622354" cy="5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66F94-A2DC-427A-B223-862D21944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10312"/>
            <a:ext cx="3880598" cy="1183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B340C6-272D-4441-98D1-757405373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15" y="1910312"/>
            <a:ext cx="541067" cy="2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6C93D-2808-481B-91E9-11C3F8A32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0" y="3081599"/>
            <a:ext cx="8264340" cy="520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CFC17-F347-4748-8B9E-C1303D3F6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89" y="3628852"/>
            <a:ext cx="7762316" cy="720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EBE364-3D66-4245-B748-FB9088E6C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090" y="4397039"/>
            <a:ext cx="6368063" cy="749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1A03F-DD27-4E8D-8BF4-31D2952CBA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090" y="5306718"/>
            <a:ext cx="5136104" cy="688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E6DFC7-C252-4764-9210-AC8F866204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090" y="6084361"/>
            <a:ext cx="4022442" cy="5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1-CF0C-44BE-9DAB-E90A897F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6"/>
            <a:ext cx="12192000" cy="161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B4069-BCB0-4319-9BDD-DC5F8822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4" y="1206849"/>
            <a:ext cx="6622354" cy="57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B340C6-272D-4441-98D1-757405373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15" y="1910312"/>
            <a:ext cx="541067" cy="28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276327-68A3-4DDE-B9FC-E1A219780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08" y="1778399"/>
            <a:ext cx="3948622" cy="1360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51C787-AC1C-4280-9CCA-560D2D2D2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908" y="3272600"/>
            <a:ext cx="8655092" cy="1339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DEE40B-C92E-4A5F-AB74-62A5F571A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905" y="4745707"/>
            <a:ext cx="3686401" cy="7501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605D8A-18D9-452E-B8BA-FEC31C85D0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978" y="5526833"/>
            <a:ext cx="10371046" cy="5796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87FA0A-AF49-4D4B-BC6C-60DFF6245F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0908" y="6104170"/>
            <a:ext cx="9634347" cy="6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2023-08-31T07:43:08Z</dcterms:created>
  <dcterms:modified xsi:type="dcterms:W3CDTF">2023-08-31T09:51:51Z</dcterms:modified>
</cp:coreProperties>
</file>