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74" r:id="rId2"/>
    <p:sldId id="278" r:id="rId3"/>
    <p:sldId id="279" r:id="rId4"/>
    <p:sldId id="280" r:id="rId5"/>
    <p:sldId id="281" r:id="rId6"/>
    <p:sldId id="282" r:id="rId7"/>
    <p:sldId id="283" r:id="rId8"/>
    <p:sldId id="27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Kiểu Sáng 2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Kiểu Sáng 1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58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C32CF-7F5C-4D70-9011-4315DE70CFCC}" type="datetimeFigureOut">
              <a:rPr lang="vi-VN" smtClean="0"/>
              <a:t>12/08/2023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75863-EB9D-4AFA-8F0F-3931CD110E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235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75863-EB9D-4AFA-8F0F-3931CD110E87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46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7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8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30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38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0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0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9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-1179"/>
            <a:ext cx="3535011" cy="102810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/>
          <p:nvPr/>
        </p:nvGrpSpPr>
        <p:grpSpPr>
          <a:xfrm>
            <a:off x="11716176" y="1976374"/>
            <a:ext cx="5410200" cy="4285854"/>
            <a:chOff x="2751660" y="-1216693"/>
            <a:chExt cx="12407643" cy="3951498"/>
          </a:xfrm>
        </p:grpSpPr>
        <p:sp>
          <p:nvSpPr>
            <p:cNvPr id="36" name="TextBox 3"/>
            <p:cNvSpPr txBox="1"/>
            <p:nvPr/>
          </p:nvSpPr>
          <p:spPr>
            <a:xfrm>
              <a:off x="4631261" y="-1216693"/>
              <a:ext cx="8648443" cy="1618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TUẦN 35</a:t>
              </a: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2751660" y="338639"/>
              <a:ext cx="12407643" cy="23961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TỔNG KẾT NĂM HỌC</a:t>
              </a:r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20AFDDA7-7F00-6669-53DA-25E66629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9144000" cy="10287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4382" y="800100"/>
            <a:ext cx="748153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kết nội dung trong chương trình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1714500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628900"/>
            <a:ext cx="547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619500"/>
            <a:ext cx="5583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2:Khám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9142" y="4686300"/>
            <a:ext cx="6721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3:Trách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9142" y="5701963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4:Rèn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9142" y="6717626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3658" y="2877234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78297" y="4173498"/>
            <a:ext cx="837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5481023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8:Khám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6902292"/>
            <a:ext cx="8648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647700"/>
            <a:ext cx="5711820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10800" y="2552700"/>
            <a:ext cx="9144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8……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…………………..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SX:…….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G:……….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K:………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Đ………..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CĐ:…..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2v6XbHCyRr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0700"/>
            <a:ext cx="90678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366" y="419100"/>
            <a:ext cx="541686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24979"/>
              </p:ext>
            </p:extLst>
          </p:nvPr>
        </p:nvGraphicFramePr>
        <p:xfrm>
          <a:off x="990600" y="1333500"/>
          <a:ext cx="14996160" cy="886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246883713"/>
                    </a:ext>
                  </a:extLst>
                </a:gridCol>
                <a:gridCol w="5821680">
                  <a:extLst>
                    <a:ext uri="{9D8B030D-6E8A-4147-A177-3AD203B41FA5}">
                      <a16:colId xmlns:a16="http://schemas.microsoft.com/office/drawing/2014/main" val="318253575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195828718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875889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HỌC TẬP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RÈN LUYỆN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3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 1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Nguyễn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Văn</a:t>
                      </a:r>
                      <a:r>
                        <a:rPr lang="en-US" sz="3600" baseline="0" dirty="0" smtClean="0"/>
                        <a:t>…………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3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7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7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7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6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3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4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4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6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366" y="419100"/>
            <a:ext cx="541686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58970"/>
              </p:ext>
            </p:extLst>
          </p:nvPr>
        </p:nvGraphicFramePr>
        <p:xfrm>
          <a:off x="990600" y="1333500"/>
          <a:ext cx="14996160" cy="886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246883713"/>
                    </a:ext>
                  </a:extLst>
                </a:gridCol>
                <a:gridCol w="5821680">
                  <a:extLst>
                    <a:ext uri="{9D8B030D-6E8A-4147-A177-3AD203B41FA5}">
                      <a16:colId xmlns:a16="http://schemas.microsoft.com/office/drawing/2014/main" val="318253575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195828718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875889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HỌC TẬP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RÈN LUYỆN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3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 13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3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7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7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7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6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3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4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4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6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9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8366" y="419100"/>
            <a:ext cx="541686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85032"/>
              </p:ext>
            </p:extLst>
          </p:nvPr>
        </p:nvGraphicFramePr>
        <p:xfrm>
          <a:off x="990600" y="1333500"/>
          <a:ext cx="14996160" cy="8869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4246883713"/>
                    </a:ext>
                  </a:extLst>
                </a:gridCol>
                <a:gridCol w="5821680">
                  <a:extLst>
                    <a:ext uri="{9D8B030D-6E8A-4147-A177-3AD203B41FA5}">
                      <a16:colId xmlns:a16="http://schemas.microsoft.com/office/drawing/2014/main" val="3182535753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195828718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8758891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STT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HỌC TẬP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ĐÁNH</a:t>
                      </a:r>
                      <a:r>
                        <a:rPr lang="en-US" sz="3600" baseline="0" dirty="0" smtClean="0"/>
                        <a:t> GIÁ KQ RÈN LUYỆN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337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baseline="0" dirty="0" smtClean="0"/>
                        <a:t> 25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13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275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57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76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76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3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42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347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660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1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4097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BUỔI TỔNG KẾT: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toigingiuvedep.vn/wp-content/uploads/2021/04/hinh-nen-mam-non-co-giao-va-cac-be-820x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38500"/>
            <a:ext cx="13639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400" y="2481590"/>
            <a:ext cx="622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LỚP CHÚNG MÌNH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260</TotalTime>
  <Words>256</Words>
  <PresentationFormat>Custom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Wingdings 3</vt:lpstr>
      <vt:lpstr>Arial</vt:lpstr>
      <vt:lpstr>Century Gothic</vt:lpstr>
      <vt:lpstr>Times New Roman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2023-08-12T10:19:43Z</dcterms:modified>
  <dc:identifier>DAEqzhzOMHE</dc:identifier>
</cp:coreProperties>
</file>