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</p:sldMasterIdLst>
  <p:sldIdLst>
    <p:sldId id="25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57" r:id="rId23"/>
    <p:sldId id="268" r:id="rId24"/>
    <p:sldId id="269" r:id="rId25"/>
    <p:sldId id="271" r:id="rId26"/>
    <p:sldId id="270" r:id="rId27"/>
    <p:sldId id="259" r:id="rId28"/>
    <p:sldId id="279" r:id="rId29"/>
    <p:sldId id="272" r:id="rId30"/>
    <p:sldId id="273" r:id="rId31"/>
    <p:sldId id="274" r:id="rId32"/>
    <p:sldId id="275" r:id="rId33"/>
    <p:sldId id="277" r:id="rId34"/>
    <p:sldId id="276" r:id="rId35"/>
    <p:sldId id="278" r:id="rId36"/>
  </p:sldIdLst>
  <p:sldSz cx="9144000" cy="5143500" type="screen16x9"/>
  <p:notesSz cx="6858000" cy="9144000"/>
  <p:defaultTextStyle>
    <a:defPPr>
      <a:defRPr lang="en-US"/>
    </a:defPPr>
    <a:lvl1pPr marL="0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894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840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720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678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526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440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346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274" algn="l" defTabSz="91384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18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75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7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95454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1921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6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3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9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86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8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78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7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71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3333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2366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66" indent="0">
              <a:buNone/>
              <a:defRPr sz="1100" b="1"/>
            </a:lvl2pPr>
            <a:lvl3pPr marL="511932" indent="0">
              <a:buNone/>
              <a:defRPr sz="1000" b="1"/>
            </a:lvl3pPr>
            <a:lvl4pPr marL="767898" indent="0">
              <a:buNone/>
              <a:defRPr sz="900" b="1"/>
            </a:lvl4pPr>
            <a:lvl5pPr marL="1023864" indent="0">
              <a:buNone/>
              <a:defRPr sz="900" b="1"/>
            </a:lvl5pPr>
            <a:lvl6pPr marL="1279830" indent="0">
              <a:buNone/>
              <a:defRPr sz="900" b="1"/>
            </a:lvl6pPr>
            <a:lvl7pPr marL="1535789" indent="0">
              <a:buNone/>
              <a:defRPr sz="900" b="1"/>
            </a:lvl7pPr>
            <a:lvl8pPr marL="1791761" indent="0">
              <a:buNone/>
              <a:defRPr sz="900" b="1"/>
            </a:lvl8pPr>
            <a:lvl9pPr marL="204771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66" indent="0">
              <a:buNone/>
              <a:defRPr sz="1100" b="1"/>
            </a:lvl2pPr>
            <a:lvl3pPr marL="511932" indent="0">
              <a:buNone/>
              <a:defRPr sz="1000" b="1"/>
            </a:lvl3pPr>
            <a:lvl4pPr marL="767898" indent="0">
              <a:buNone/>
              <a:defRPr sz="900" b="1"/>
            </a:lvl4pPr>
            <a:lvl5pPr marL="1023864" indent="0">
              <a:buNone/>
              <a:defRPr sz="900" b="1"/>
            </a:lvl5pPr>
            <a:lvl6pPr marL="1279830" indent="0">
              <a:buNone/>
              <a:defRPr sz="900" b="1"/>
            </a:lvl6pPr>
            <a:lvl7pPr marL="1535789" indent="0">
              <a:buNone/>
              <a:defRPr sz="900" b="1"/>
            </a:lvl7pPr>
            <a:lvl8pPr marL="1791761" indent="0">
              <a:buNone/>
              <a:defRPr sz="900" b="1"/>
            </a:lvl8pPr>
            <a:lvl9pPr marL="204771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945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1372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7052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51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76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966" indent="0">
              <a:buNone/>
              <a:defRPr sz="700"/>
            </a:lvl2pPr>
            <a:lvl3pPr marL="511932" indent="0">
              <a:buNone/>
              <a:defRPr sz="600"/>
            </a:lvl3pPr>
            <a:lvl4pPr marL="767898" indent="0">
              <a:buNone/>
              <a:defRPr sz="500"/>
            </a:lvl4pPr>
            <a:lvl5pPr marL="1023864" indent="0">
              <a:buNone/>
              <a:defRPr sz="500"/>
            </a:lvl5pPr>
            <a:lvl6pPr marL="1279830" indent="0">
              <a:buNone/>
              <a:defRPr sz="500"/>
            </a:lvl6pPr>
            <a:lvl7pPr marL="1535789" indent="0">
              <a:buNone/>
              <a:defRPr sz="500"/>
            </a:lvl7pPr>
            <a:lvl8pPr marL="1791761" indent="0">
              <a:buNone/>
              <a:defRPr sz="500"/>
            </a:lvl8pPr>
            <a:lvl9pPr marL="204771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0324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25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966" indent="0">
              <a:buNone/>
              <a:defRPr sz="1600"/>
            </a:lvl2pPr>
            <a:lvl3pPr marL="511932" indent="0">
              <a:buNone/>
              <a:defRPr sz="1300"/>
            </a:lvl3pPr>
            <a:lvl4pPr marL="767898" indent="0">
              <a:buNone/>
              <a:defRPr sz="1100"/>
            </a:lvl4pPr>
            <a:lvl5pPr marL="1023864" indent="0">
              <a:buNone/>
              <a:defRPr sz="1100"/>
            </a:lvl5pPr>
            <a:lvl6pPr marL="1279830" indent="0">
              <a:buNone/>
              <a:defRPr sz="1100"/>
            </a:lvl6pPr>
            <a:lvl7pPr marL="1535789" indent="0">
              <a:buNone/>
              <a:defRPr sz="1100"/>
            </a:lvl7pPr>
            <a:lvl8pPr marL="1791761" indent="0">
              <a:buNone/>
              <a:defRPr sz="1100"/>
            </a:lvl8pPr>
            <a:lvl9pPr marL="2047718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966" indent="0">
              <a:buNone/>
              <a:defRPr sz="700"/>
            </a:lvl2pPr>
            <a:lvl3pPr marL="511932" indent="0">
              <a:buNone/>
              <a:defRPr sz="600"/>
            </a:lvl3pPr>
            <a:lvl4pPr marL="767898" indent="0">
              <a:buNone/>
              <a:defRPr sz="500"/>
            </a:lvl4pPr>
            <a:lvl5pPr marL="1023864" indent="0">
              <a:buNone/>
              <a:defRPr sz="500"/>
            </a:lvl5pPr>
            <a:lvl6pPr marL="1279830" indent="0">
              <a:buNone/>
              <a:defRPr sz="500"/>
            </a:lvl6pPr>
            <a:lvl7pPr marL="1535789" indent="0">
              <a:buNone/>
              <a:defRPr sz="500"/>
            </a:lvl7pPr>
            <a:lvl8pPr marL="1791761" indent="0">
              <a:buNone/>
              <a:defRPr sz="500"/>
            </a:lvl8pPr>
            <a:lvl9pPr marL="204771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10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98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6881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4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4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853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3679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022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8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97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95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94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9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9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90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8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6740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206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86" indent="0">
              <a:buNone/>
              <a:defRPr sz="1100" b="1"/>
            </a:lvl2pPr>
            <a:lvl3pPr marL="511972" indent="0">
              <a:buNone/>
              <a:defRPr sz="1000" b="1"/>
            </a:lvl3pPr>
            <a:lvl4pPr marL="767958" indent="0">
              <a:buNone/>
              <a:defRPr sz="900" b="1"/>
            </a:lvl4pPr>
            <a:lvl5pPr marL="1023944" indent="0">
              <a:buNone/>
              <a:defRPr sz="900" b="1"/>
            </a:lvl5pPr>
            <a:lvl6pPr marL="1279930" indent="0">
              <a:buNone/>
              <a:defRPr sz="900" b="1"/>
            </a:lvl6pPr>
            <a:lvl7pPr marL="1535911" indent="0">
              <a:buNone/>
              <a:defRPr sz="900" b="1"/>
            </a:lvl7pPr>
            <a:lvl8pPr marL="1791901" indent="0">
              <a:buNone/>
              <a:defRPr sz="900" b="1"/>
            </a:lvl8pPr>
            <a:lvl9pPr marL="204788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86" indent="0">
              <a:buNone/>
              <a:defRPr sz="1100" b="1"/>
            </a:lvl2pPr>
            <a:lvl3pPr marL="511972" indent="0">
              <a:buNone/>
              <a:defRPr sz="1000" b="1"/>
            </a:lvl3pPr>
            <a:lvl4pPr marL="767958" indent="0">
              <a:buNone/>
              <a:defRPr sz="900" b="1"/>
            </a:lvl4pPr>
            <a:lvl5pPr marL="1023944" indent="0">
              <a:buNone/>
              <a:defRPr sz="900" b="1"/>
            </a:lvl5pPr>
            <a:lvl6pPr marL="1279930" indent="0">
              <a:buNone/>
              <a:defRPr sz="900" b="1"/>
            </a:lvl6pPr>
            <a:lvl7pPr marL="1535911" indent="0">
              <a:buNone/>
              <a:defRPr sz="900" b="1"/>
            </a:lvl7pPr>
            <a:lvl8pPr marL="1791901" indent="0">
              <a:buNone/>
              <a:defRPr sz="900" b="1"/>
            </a:lvl8pPr>
            <a:lvl9pPr marL="204788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9170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70363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91985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49" y="136543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68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986" indent="0">
              <a:buNone/>
              <a:defRPr sz="700"/>
            </a:lvl2pPr>
            <a:lvl3pPr marL="511972" indent="0">
              <a:buNone/>
              <a:defRPr sz="600"/>
            </a:lvl3pPr>
            <a:lvl4pPr marL="767958" indent="0">
              <a:buNone/>
              <a:defRPr sz="500"/>
            </a:lvl4pPr>
            <a:lvl5pPr marL="1023944" indent="0">
              <a:buNone/>
              <a:defRPr sz="500"/>
            </a:lvl5pPr>
            <a:lvl6pPr marL="1279930" indent="0">
              <a:buNone/>
              <a:defRPr sz="500"/>
            </a:lvl6pPr>
            <a:lvl7pPr marL="1535911" indent="0">
              <a:buNone/>
              <a:defRPr sz="500"/>
            </a:lvl7pPr>
            <a:lvl8pPr marL="1791901" indent="0">
              <a:buNone/>
              <a:defRPr sz="500"/>
            </a:lvl8pPr>
            <a:lvl9pPr marL="204788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0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18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986" indent="0">
              <a:buNone/>
              <a:defRPr sz="1600"/>
            </a:lvl2pPr>
            <a:lvl3pPr marL="511972" indent="0">
              <a:buNone/>
              <a:defRPr sz="1300"/>
            </a:lvl3pPr>
            <a:lvl4pPr marL="767958" indent="0">
              <a:buNone/>
              <a:defRPr sz="1100"/>
            </a:lvl4pPr>
            <a:lvl5pPr marL="1023944" indent="0">
              <a:buNone/>
              <a:defRPr sz="1100"/>
            </a:lvl5pPr>
            <a:lvl6pPr marL="1279930" indent="0">
              <a:buNone/>
              <a:defRPr sz="1100"/>
            </a:lvl6pPr>
            <a:lvl7pPr marL="1535911" indent="0">
              <a:buNone/>
              <a:defRPr sz="1100"/>
            </a:lvl7pPr>
            <a:lvl8pPr marL="1791901" indent="0">
              <a:buNone/>
              <a:defRPr sz="1100"/>
            </a:lvl8pPr>
            <a:lvl9pPr marL="204788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7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986" indent="0">
              <a:buNone/>
              <a:defRPr sz="700"/>
            </a:lvl2pPr>
            <a:lvl3pPr marL="511972" indent="0">
              <a:buNone/>
              <a:defRPr sz="600"/>
            </a:lvl3pPr>
            <a:lvl4pPr marL="767958" indent="0">
              <a:buNone/>
              <a:defRPr sz="500"/>
            </a:lvl4pPr>
            <a:lvl5pPr marL="1023944" indent="0">
              <a:buNone/>
              <a:defRPr sz="500"/>
            </a:lvl5pPr>
            <a:lvl6pPr marL="1279930" indent="0">
              <a:buNone/>
              <a:defRPr sz="500"/>
            </a:lvl6pPr>
            <a:lvl7pPr marL="1535911" indent="0">
              <a:buNone/>
              <a:defRPr sz="500"/>
            </a:lvl7pPr>
            <a:lvl8pPr marL="1791901" indent="0">
              <a:buNone/>
              <a:defRPr sz="500"/>
            </a:lvl8pPr>
            <a:lvl9pPr marL="204788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3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69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300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117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37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37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44702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18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7122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1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4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5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06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5325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3680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8" indent="0">
              <a:buNone/>
              <a:defRPr sz="1100" b="1"/>
            </a:lvl2pPr>
            <a:lvl3pPr marL="512016" indent="0">
              <a:buNone/>
              <a:defRPr sz="1000" b="1"/>
            </a:lvl3pPr>
            <a:lvl4pPr marL="768024" indent="0">
              <a:buNone/>
              <a:defRPr sz="900" b="1"/>
            </a:lvl4pPr>
            <a:lvl5pPr marL="1024032" indent="0">
              <a:buNone/>
              <a:defRPr sz="900" b="1"/>
            </a:lvl5pPr>
            <a:lvl6pPr marL="1280040" indent="0">
              <a:buNone/>
              <a:defRPr sz="900" b="1"/>
            </a:lvl6pPr>
            <a:lvl7pPr marL="1536046" indent="0">
              <a:buNone/>
              <a:defRPr sz="900" b="1"/>
            </a:lvl7pPr>
            <a:lvl8pPr marL="1792055" indent="0">
              <a:buNone/>
              <a:defRPr sz="900" b="1"/>
            </a:lvl8pPr>
            <a:lvl9pPr marL="204806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08" indent="0">
              <a:buNone/>
              <a:defRPr sz="1100" b="1"/>
            </a:lvl2pPr>
            <a:lvl3pPr marL="512016" indent="0">
              <a:buNone/>
              <a:defRPr sz="1000" b="1"/>
            </a:lvl3pPr>
            <a:lvl4pPr marL="768024" indent="0">
              <a:buNone/>
              <a:defRPr sz="900" b="1"/>
            </a:lvl4pPr>
            <a:lvl5pPr marL="1024032" indent="0">
              <a:buNone/>
              <a:defRPr sz="900" b="1"/>
            </a:lvl5pPr>
            <a:lvl6pPr marL="1280040" indent="0">
              <a:buNone/>
              <a:defRPr sz="900" b="1"/>
            </a:lvl6pPr>
            <a:lvl7pPr marL="1536046" indent="0">
              <a:buNone/>
              <a:defRPr sz="900" b="1"/>
            </a:lvl7pPr>
            <a:lvl8pPr marL="1792055" indent="0">
              <a:buNone/>
              <a:defRPr sz="900" b="1"/>
            </a:lvl8pPr>
            <a:lvl9pPr marL="204806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0332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492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88861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8" y="136535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60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6008" indent="0">
              <a:buNone/>
              <a:defRPr sz="700"/>
            </a:lvl2pPr>
            <a:lvl3pPr marL="512016" indent="0">
              <a:buNone/>
              <a:defRPr sz="600"/>
            </a:lvl3pPr>
            <a:lvl4pPr marL="768024" indent="0">
              <a:buNone/>
              <a:defRPr sz="500"/>
            </a:lvl4pPr>
            <a:lvl5pPr marL="1024032" indent="0">
              <a:buNone/>
              <a:defRPr sz="500"/>
            </a:lvl5pPr>
            <a:lvl6pPr marL="1280040" indent="0">
              <a:buNone/>
              <a:defRPr sz="500"/>
            </a:lvl6pPr>
            <a:lvl7pPr marL="1536046" indent="0">
              <a:buNone/>
              <a:defRPr sz="500"/>
            </a:lvl7pPr>
            <a:lvl8pPr marL="1792055" indent="0">
              <a:buNone/>
              <a:defRPr sz="500"/>
            </a:lvl8pPr>
            <a:lvl9pPr marL="204806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13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3979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6008" indent="0">
              <a:buNone/>
              <a:defRPr sz="1600"/>
            </a:lvl2pPr>
            <a:lvl3pPr marL="512016" indent="0">
              <a:buNone/>
              <a:defRPr sz="1300"/>
            </a:lvl3pPr>
            <a:lvl4pPr marL="768024" indent="0">
              <a:buNone/>
              <a:defRPr sz="1100"/>
            </a:lvl4pPr>
            <a:lvl5pPr marL="1024032" indent="0">
              <a:buNone/>
              <a:defRPr sz="1100"/>
            </a:lvl5pPr>
            <a:lvl6pPr marL="1280040" indent="0">
              <a:buNone/>
              <a:defRPr sz="1100"/>
            </a:lvl6pPr>
            <a:lvl7pPr marL="1536046" indent="0">
              <a:buNone/>
              <a:defRPr sz="1100"/>
            </a:lvl7pPr>
            <a:lvl8pPr marL="1792055" indent="0">
              <a:buNone/>
              <a:defRPr sz="1100"/>
            </a:lvl8pPr>
            <a:lvl9pPr marL="204806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8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6008" indent="0">
              <a:buNone/>
              <a:defRPr sz="700"/>
            </a:lvl2pPr>
            <a:lvl3pPr marL="512016" indent="0">
              <a:buNone/>
              <a:defRPr sz="600"/>
            </a:lvl3pPr>
            <a:lvl4pPr marL="768024" indent="0">
              <a:buNone/>
              <a:defRPr sz="500"/>
            </a:lvl4pPr>
            <a:lvl5pPr marL="1024032" indent="0">
              <a:buNone/>
              <a:defRPr sz="500"/>
            </a:lvl5pPr>
            <a:lvl6pPr marL="1280040" indent="0">
              <a:buNone/>
              <a:defRPr sz="500"/>
            </a:lvl6pPr>
            <a:lvl7pPr marL="1536046" indent="0">
              <a:buNone/>
              <a:defRPr sz="500"/>
            </a:lvl7pPr>
            <a:lvl8pPr marL="1792055" indent="0">
              <a:buNone/>
              <a:defRPr sz="500"/>
            </a:lvl8pPr>
            <a:lvl9pPr marL="204806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89369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09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8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8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20105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1000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9790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53522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2314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072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9194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81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7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5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3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51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3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25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14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99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71834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717551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61151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5427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168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65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233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78" indent="0">
              <a:buNone/>
              <a:defRPr sz="1100" b="1"/>
            </a:lvl2pPr>
            <a:lvl3pPr marL="511756" indent="0">
              <a:buNone/>
              <a:defRPr sz="1000" b="1"/>
            </a:lvl3pPr>
            <a:lvl4pPr marL="767634" indent="0">
              <a:buNone/>
              <a:defRPr sz="900" b="1"/>
            </a:lvl4pPr>
            <a:lvl5pPr marL="1023512" indent="0">
              <a:buNone/>
              <a:defRPr sz="900" b="1"/>
            </a:lvl5pPr>
            <a:lvl6pPr marL="1279390" indent="0">
              <a:buNone/>
              <a:defRPr sz="900" b="1"/>
            </a:lvl6pPr>
            <a:lvl7pPr marL="1535250" indent="0">
              <a:buNone/>
              <a:defRPr sz="900" b="1"/>
            </a:lvl7pPr>
            <a:lvl8pPr marL="1791145" indent="0">
              <a:buNone/>
              <a:defRPr sz="900" b="1"/>
            </a:lvl8pPr>
            <a:lvl9pPr marL="204699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78" indent="0">
              <a:buNone/>
              <a:defRPr sz="1100" b="1"/>
            </a:lvl2pPr>
            <a:lvl3pPr marL="511756" indent="0">
              <a:buNone/>
              <a:defRPr sz="1000" b="1"/>
            </a:lvl3pPr>
            <a:lvl4pPr marL="767634" indent="0">
              <a:buNone/>
              <a:defRPr sz="900" b="1"/>
            </a:lvl4pPr>
            <a:lvl5pPr marL="1023512" indent="0">
              <a:buNone/>
              <a:defRPr sz="900" b="1"/>
            </a:lvl5pPr>
            <a:lvl6pPr marL="1279390" indent="0">
              <a:buNone/>
              <a:defRPr sz="900" b="1"/>
            </a:lvl6pPr>
            <a:lvl7pPr marL="1535250" indent="0">
              <a:buNone/>
              <a:defRPr sz="900" b="1"/>
            </a:lvl7pPr>
            <a:lvl8pPr marL="1791145" indent="0">
              <a:buNone/>
              <a:defRPr sz="900" b="1"/>
            </a:lvl8pPr>
            <a:lvl9pPr marL="2046999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40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02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38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84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09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878" indent="0">
              <a:buNone/>
              <a:defRPr sz="700"/>
            </a:lvl2pPr>
            <a:lvl3pPr marL="511756" indent="0">
              <a:buNone/>
              <a:defRPr sz="600"/>
            </a:lvl3pPr>
            <a:lvl4pPr marL="767634" indent="0">
              <a:buNone/>
              <a:defRPr sz="500"/>
            </a:lvl4pPr>
            <a:lvl5pPr marL="1023512" indent="0">
              <a:buNone/>
              <a:defRPr sz="500"/>
            </a:lvl5pPr>
            <a:lvl6pPr marL="1279390" indent="0">
              <a:buNone/>
              <a:defRPr sz="500"/>
            </a:lvl6pPr>
            <a:lvl7pPr marL="1535250" indent="0">
              <a:buNone/>
              <a:defRPr sz="500"/>
            </a:lvl7pPr>
            <a:lvl8pPr marL="1791145" indent="0">
              <a:buNone/>
              <a:defRPr sz="500"/>
            </a:lvl8pPr>
            <a:lvl9pPr marL="204699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10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234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58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878" indent="0">
              <a:buNone/>
              <a:defRPr sz="1600"/>
            </a:lvl2pPr>
            <a:lvl3pPr marL="511756" indent="0">
              <a:buNone/>
              <a:defRPr sz="1300"/>
            </a:lvl3pPr>
            <a:lvl4pPr marL="767634" indent="0">
              <a:buNone/>
              <a:defRPr sz="1100"/>
            </a:lvl4pPr>
            <a:lvl5pPr marL="1023512" indent="0">
              <a:buNone/>
              <a:defRPr sz="1100"/>
            </a:lvl5pPr>
            <a:lvl6pPr marL="1279390" indent="0">
              <a:buNone/>
              <a:defRPr sz="1100"/>
            </a:lvl6pPr>
            <a:lvl7pPr marL="1535250" indent="0">
              <a:buNone/>
              <a:defRPr sz="1100"/>
            </a:lvl7pPr>
            <a:lvl8pPr marL="1791145" indent="0">
              <a:buNone/>
              <a:defRPr sz="1100"/>
            </a:lvl8pPr>
            <a:lvl9pPr marL="2046999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878" indent="0">
              <a:buNone/>
              <a:defRPr sz="700"/>
            </a:lvl2pPr>
            <a:lvl3pPr marL="511756" indent="0">
              <a:buNone/>
              <a:defRPr sz="600"/>
            </a:lvl3pPr>
            <a:lvl4pPr marL="767634" indent="0">
              <a:buNone/>
              <a:defRPr sz="500"/>
            </a:lvl4pPr>
            <a:lvl5pPr marL="1023512" indent="0">
              <a:buNone/>
              <a:defRPr sz="500"/>
            </a:lvl5pPr>
            <a:lvl6pPr marL="1279390" indent="0">
              <a:buNone/>
              <a:defRPr sz="500"/>
            </a:lvl6pPr>
            <a:lvl7pPr marL="1535250" indent="0">
              <a:buNone/>
              <a:defRPr sz="500"/>
            </a:lvl7pPr>
            <a:lvl8pPr marL="1791145" indent="0">
              <a:buNone/>
              <a:defRPr sz="500"/>
            </a:lvl8pPr>
            <a:lvl9pPr marL="2046999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463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6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1735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33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43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8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4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5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4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27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17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03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048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12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82" indent="0">
              <a:buNone/>
              <a:defRPr sz="1100" b="1"/>
            </a:lvl2pPr>
            <a:lvl3pPr marL="511764" indent="0">
              <a:buNone/>
              <a:defRPr sz="1000" b="1"/>
            </a:lvl3pPr>
            <a:lvl4pPr marL="767646" indent="0">
              <a:buNone/>
              <a:defRPr sz="900" b="1"/>
            </a:lvl4pPr>
            <a:lvl5pPr marL="1023528" indent="0">
              <a:buNone/>
              <a:defRPr sz="900" b="1"/>
            </a:lvl5pPr>
            <a:lvl6pPr marL="1279410" indent="0">
              <a:buNone/>
              <a:defRPr sz="900" b="1"/>
            </a:lvl6pPr>
            <a:lvl7pPr marL="1535274" indent="0">
              <a:buNone/>
              <a:defRPr sz="900" b="1"/>
            </a:lvl7pPr>
            <a:lvl8pPr marL="1791173" indent="0">
              <a:buNone/>
              <a:defRPr sz="900" b="1"/>
            </a:lvl8pPr>
            <a:lvl9pPr marL="2047032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82" indent="0">
              <a:buNone/>
              <a:defRPr sz="1100" b="1"/>
            </a:lvl2pPr>
            <a:lvl3pPr marL="511764" indent="0">
              <a:buNone/>
              <a:defRPr sz="1000" b="1"/>
            </a:lvl3pPr>
            <a:lvl4pPr marL="767646" indent="0">
              <a:buNone/>
              <a:defRPr sz="900" b="1"/>
            </a:lvl4pPr>
            <a:lvl5pPr marL="1023528" indent="0">
              <a:buNone/>
              <a:defRPr sz="900" b="1"/>
            </a:lvl5pPr>
            <a:lvl6pPr marL="1279410" indent="0">
              <a:buNone/>
              <a:defRPr sz="900" b="1"/>
            </a:lvl6pPr>
            <a:lvl7pPr marL="1535274" indent="0">
              <a:buNone/>
              <a:defRPr sz="900" b="1"/>
            </a:lvl7pPr>
            <a:lvl8pPr marL="1791173" indent="0">
              <a:buNone/>
              <a:defRPr sz="900" b="1"/>
            </a:lvl8pPr>
            <a:lvl9pPr marL="2047032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1277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346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1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7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2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4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3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2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11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696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74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82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07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882" indent="0">
              <a:buNone/>
              <a:defRPr sz="700"/>
            </a:lvl2pPr>
            <a:lvl3pPr marL="511764" indent="0">
              <a:buNone/>
              <a:defRPr sz="600"/>
            </a:lvl3pPr>
            <a:lvl4pPr marL="767646" indent="0">
              <a:buNone/>
              <a:defRPr sz="500"/>
            </a:lvl4pPr>
            <a:lvl5pPr marL="1023528" indent="0">
              <a:buNone/>
              <a:defRPr sz="500"/>
            </a:lvl5pPr>
            <a:lvl6pPr marL="1279410" indent="0">
              <a:buNone/>
              <a:defRPr sz="500"/>
            </a:lvl6pPr>
            <a:lvl7pPr marL="1535274" indent="0">
              <a:buNone/>
              <a:defRPr sz="500"/>
            </a:lvl7pPr>
            <a:lvl8pPr marL="1791173" indent="0">
              <a:buNone/>
              <a:defRPr sz="500"/>
            </a:lvl8pPr>
            <a:lvl9pPr marL="2047032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57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57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882" indent="0">
              <a:buNone/>
              <a:defRPr sz="1600"/>
            </a:lvl2pPr>
            <a:lvl3pPr marL="511764" indent="0">
              <a:buNone/>
              <a:defRPr sz="1300"/>
            </a:lvl3pPr>
            <a:lvl4pPr marL="767646" indent="0">
              <a:buNone/>
              <a:defRPr sz="1100"/>
            </a:lvl4pPr>
            <a:lvl5pPr marL="1023528" indent="0">
              <a:buNone/>
              <a:defRPr sz="1100"/>
            </a:lvl5pPr>
            <a:lvl6pPr marL="1279410" indent="0">
              <a:buNone/>
              <a:defRPr sz="1100"/>
            </a:lvl6pPr>
            <a:lvl7pPr marL="1535274" indent="0">
              <a:buNone/>
              <a:defRPr sz="1100"/>
            </a:lvl7pPr>
            <a:lvl8pPr marL="1791173" indent="0">
              <a:buNone/>
              <a:defRPr sz="1100"/>
            </a:lvl8pPr>
            <a:lvl9pPr marL="2047032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882" indent="0">
              <a:buNone/>
              <a:defRPr sz="700"/>
            </a:lvl2pPr>
            <a:lvl3pPr marL="511764" indent="0">
              <a:buNone/>
              <a:defRPr sz="600"/>
            </a:lvl3pPr>
            <a:lvl4pPr marL="767646" indent="0">
              <a:buNone/>
              <a:defRPr sz="500"/>
            </a:lvl4pPr>
            <a:lvl5pPr marL="1023528" indent="0">
              <a:buNone/>
              <a:defRPr sz="500"/>
            </a:lvl5pPr>
            <a:lvl6pPr marL="1279410" indent="0">
              <a:buNone/>
              <a:defRPr sz="500"/>
            </a:lvl6pPr>
            <a:lvl7pPr marL="1535274" indent="0">
              <a:buNone/>
              <a:defRPr sz="500"/>
            </a:lvl7pPr>
            <a:lvl8pPr marL="1791173" indent="0">
              <a:buNone/>
              <a:defRPr sz="500"/>
            </a:lvl8pPr>
            <a:lvl9pPr marL="2047032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892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065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64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2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715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7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6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55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4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31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21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0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2048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256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88" indent="0">
              <a:buNone/>
              <a:defRPr sz="1100" b="1"/>
            </a:lvl2pPr>
            <a:lvl3pPr marL="511776" indent="0">
              <a:buNone/>
              <a:defRPr sz="1000" b="1"/>
            </a:lvl3pPr>
            <a:lvl4pPr marL="767664" indent="0">
              <a:buNone/>
              <a:defRPr sz="900" b="1"/>
            </a:lvl4pPr>
            <a:lvl5pPr marL="1023552" indent="0">
              <a:buNone/>
              <a:defRPr sz="900" b="1"/>
            </a:lvl5pPr>
            <a:lvl6pPr marL="1279440" indent="0">
              <a:buNone/>
              <a:defRPr sz="900" b="1"/>
            </a:lvl6pPr>
            <a:lvl7pPr marL="1535311" indent="0">
              <a:buNone/>
              <a:defRPr sz="900" b="1"/>
            </a:lvl7pPr>
            <a:lvl8pPr marL="1791215" indent="0">
              <a:buNone/>
              <a:defRPr sz="900" b="1"/>
            </a:lvl8pPr>
            <a:lvl9pPr marL="204708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88" indent="0">
              <a:buNone/>
              <a:defRPr sz="1100" b="1"/>
            </a:lvl2pPr>
            <a:lvl3pPr marL="511776" indent="0">
              <a:buNone/>
              <a:defRPr sz="1000" b="1"/>
            </a:lvl3pPr>
            <a:lvl4pPr marL="767664" indent="0">
              <a:buNone/>
              <a:defRPr sz="900" b="1"/>
            </a:lvl4pPr>
            <a:lvl5pPr marL="1023552" indent="0">
              <a:buNone/>
              <a:defRPr sz="900" b="1"/>
            </a:lvl5pPr>
            <a:lvl6pPr marL="1279440" indent="0">
              <a:buNone/>
              <a:defRPr sz="900" b="1"/>
            </a:lvl6pPr>
            <a:lvl7pPr marL="1535311" indent="0">
              <a:buNone/>
              <a:defRPr sz="900" b="1"/>
            </a:lvl7pPr>
            <a:lvl8pPr marL="1791215" indent="0">
              <a:buNone/>
              <a:defRPr sz="900" b="1"/>
            </a:lvl8pPr>
            <a:lvl9pPr marL="204708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324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51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82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69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80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05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888" indent="0">
              <a:buNone/>
              <a:defRPr sz="700"/>
            </a:lvl2pPr>
            <a:lvl3pPr marL="511776" indent="0">
              <a:buNone/>
              <a:defRPr sz="600"/>
            </a:lvl3pPr>
            <a:lvl4pPr marL="767664" indent="0">
              <a:buNone/>
              <a:defRPr sz="500"/>
            </a:lvl4pPr>
            <a:lvl5pPr marL="1023552" indent="0">
              <a:buNone/>
              <a:defRPr sz="500"/>
            </a:lvl5pPr>
            <a:lvl6pPr marL="1279440" indent="0">
              <a:buNone/>
              <a:defRPr sz="500"/>
            </a:lvl6pPr>
            <a:lvl7pPr marL="1535311" indent="0">
              <a:buNone/>
              <a:defRPr sz="500"/>
            </a:lvl7pPr>
            <a:lvl8pPr marL="1791215" indent="0">
              <a:buNone/>
              <a:defRPr sz="500"/>
            </a:lvl8pPr>
            <a:lvl9pPr marL="204708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830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54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888" indent="0">
              <a:buNone/>
              <a:defRPr sz="1600"/>
            </a:lvl2pPr>
            <a:lvl3pPr marL="511776" indent="0">
              <a:buNone/>
              <a:defRPr sz="1300"/>
            </a:lvl3pPr>
            <a:lvl4pPr marL="767664" indent="0">
              <a:buNone/>
              <a:defRPr sz="1100"/>
            </a:lvl4pPr>
            <a:lvl5pPr marL="1023552" indent="0">
              <a:buNone/>
              <a:defRPr sz="1100"/>
            </a:lvl5pPr>
            <a:lvl6pPr marL="1279440" indent="0">
              <a:buNone/>
              <a:defRPr sz="1100"/>
            </a:lvl6pPr>
            <a:lvl7pPr marL="1535311" indent="0">
              <a:buNone/>
              <a:defRPr sz="1100"/>
            </a:lvl7pPr>
            <a:lvl8pPr marL="1791215" indent="0">
              <a:buNone/>
              <a:defRPr sz="1100"/>
            </a:lvl8pPr>
            <a:lvl9pPr marL="204708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888" indent="0">
              <a:buNone/>
              <a:defRPr sz="700"/>
            </a:lvl2pPr>
            <a:lvl3pPr marL="511776" indent="0">
              <a:buNone/>
              <a:defRPr sz="600"/>
            </a:lvl3pPr>
            <a:lvl4pPr marL="767664" indent="0">
              <a:buNone/>
              <a:defRPr sz="500"/>
            </a:lvl4pPr>
            <a:lvl5pPr marL="1023552" indent="0">
              <a:buNone/>
              <a:defRPr sz="500"/>
            </a:lvl5pPr>
            <a:lvl6pPr marL="1279440" indent="0">
              <a:buNone/>
              <a:defRPr sz="500"/>
            </a:lvl6pPr>
            <a:lvl7pPr marL="1535311" indent="0">
              <a:buNone/>
              <a:defRPr sz="500"/>
            </a:lvl7pPr>
            <a:lvl8pPr marL="1791215" indent="0">
              <a:buNone/>
              <a:defRPr sz="500"/>
            </a:lvl8pPr>
            <a:lvl9pPr marL="204708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1994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245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081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2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410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413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89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79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68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58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4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3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27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14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594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64141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96" indent="0">
              <a:buNone/>
              <a:defRPr sz="1100" b="1"/>
            </a:lvl2pPr>
            <a:lvl3pPr marL="511792" indent="0">
              <a:buNone/>
              <a:defRPr sz="1000" b="1"/>
            </a:lvl3pPr>
            <a:lvl4pPr marL="767688" indent="0">
              <a:buNone/>
              <a:defRPr sz="900" b="1"/>
            </a:lvl4pPr>
            <a:lvl5pPr marL="1023584" indent="0">
              <a:buNone/>
              <a:defRPr sz="900" b="1"/>
            </a:lvl5pPr>
            <a:lvl6pPr marL="1279480" indent="0">
              <a:buNone/>
              <a:defRPr sz="900" b="1"/>
            </a:lvl6pPr>
            <a:lvl7pPr marL="1535360" indent="0">
              <a:buNone/>
              <a:defRPr sz="900" b="1"/>
            </a:lvl7pPr>
            <a:lvl8pPr marL="1791271" indent="0">
              <a:buNone/>
              <a:defRPr sz="900" b="1"/>
            </a:lvl8pPr>
            <a:lvl9pPr marL="204714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96" indent="0">
              <a:buNone/>
              <a:defRPr sz="1100" b="1"/>
            </a:lvl2pPr>
            <a:lvl3pPr marL="511792" indent="0">
              <a:buNone/>
              <a:defRPr sz="1000" b="1"/>
            </a:lvl3pPr>
            <a:lvl4pPr marL="767688" indent="0">
              <a:buNone/>
              <a:defRPr sz="900" b="1"/>
            </a:lvl4pPr>
            <a:lvl5pPr marL="1023584" indent="0">
              <a:buNone/>
              <a:defRPr sz="900" b="1"/>
            </a:lvl5pPr>
            <a:lvl6pPr marL="1279480" indent="0">
              <a:buNone/>
              <a:defRPr sz="900" b="1"/>
            </a:lvl6pPr>
            <a:lvl7pPr marL="1535360" indent="0">
              <a:buNone/>
              <a:defRPr sz="900" b="1"/>
            </a:lvl7pPr>
            <a:lvl8pPr marL="1791271" indent="0">
              <a:buNone/>
              <a:defRPr sz="900" b="1"/>
            </a:lvl8pPr>
            <a:lvl9pPr marL="204714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0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74" indent="0">
              <a:buNone/>
              <a:defRPr sz="1100" b="1"/>
            </a:lvl2pPr>
            <a:lvl3pPr marL="511748" indent="0">
              <a:buNone/>
              <a:defRPr sz="1000" b="1"/>
            </a:lvl3pPr>
            <a:lvl4pPr marL="767622" indent="0">
              <a:buNone/>
              <a:defRPr sz="900" b="1"/>
            </a:lvl4pPr>
            <a:lvl5pPr marL="1023496" indent="0">
              <a:buNone/>
              <a:defRPr sz="900" b="1"/>
            </a:lvl5pPr>
            <a:lvl6pPr marL="1279370" indent="0">
              <a:buNone/>
              <a:defRPr sz="900" b="1"/>
            </a:lvl6pPr>
            <a:lvl7pPr marL="1535225" indent="0">
              <a:buNone/>
              <a:defRPr sz="900" b="1"/>
            </a:lvl7pPr>
            <a:lvl8pPr marL="1791117" indent="0">
              <a:buNone/>
              <a:defRPr sz="900" b="1"/>
            </a:lvl8pPr>
            <a:lvl9pPr marL="204696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874" indent="0">
              <a:buNone/>
              <a:defRPr sz="1100" b="1"/>
            </a:lvl2pPr>
            <a:lvl3pPr marL="511748" indent="0">
              <a:buNone/>
              <a:defRPr sz="1000" b="1"/>
            </a:lvl3pPr>
            <a:lvl4pPr marL="767622" indent="0">
              <a:buNone/>
              <a:defRPr sz="900" b="1"/>
            </a:lvl4pPr>
            <a:lvl5pPr marL="1023496" indent="0">
              <a:buNone/>
              <a:defRPr sz="900" b="1"/>
            </a:lvl5pPr>
            <a:lvl6pPr marL="1279370" indent="0">
              <a:buNone/>
              <a:defRPr sz="900" b="1"/>
            </a:lvl6pPr>
            <a:lvl7pPr marL="1535225" indent="0">
              <a:buNone/>
              <a:defRPr sz="900" b="1"/>
            </a:lvl7pPr>
            <a:lvl8pPr marL="1791117" indent="0">
              <a:buNone/>
              <a:defRPr sz="900" b="1"/>
            </a:lvl8pPr>
            <a:lvl9pPr marL="2046967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909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083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6483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77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02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896" indent="0">
              <a:buNone/>
              <a:defRPr sz="700"/>
            </a:lvl2pPr>
            <a:lvl3pPr marL="511792" indent="0">
              <a:buNone/>
              <a:defRPr sz="600"/>
            </a:lvl3pPr>
            <a:lvl4pPr marL="767688" indent="0">
              <a:buNone/>
              <a:defRPr sz="500"/>
            </a:lvl4pPr>
            <a:lvl5pPr marL="1023584" indent="0">
              <a:buNone/>
              <a:defRPr sz="500"/>
            </a:lvl5pPr>
            <a:lvl6pPr marL="1279480" indent="0">
              <a:buNone/>
              <a:defRPr sz="500"/>
            </a:lvl6pPr>
            <a:lvl7pPr marL="1535360" indent="0">
              <a:buNone/>
              <a:defRPr sz="500"/>
            </a:lvl7pPr>
            <a:lvl8pPr marL="1791271" indent="0">
              <a:buNone/>
              <a:defRPr sz="500"/>
            </a:lvl8pPr>
            <a:lvl9pPr marL="204714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131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51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896" indent="0">
              <a:buNone/>
              <a:defRPr sz="1600"/>
            </a:lvl2pPr>
            <a:lvl3pPr marL="511792" indent="0">
              <a:buNone/>
              <a:defRPr sz="1300"/>
            </a:lvl3pPr>
            <a:lvl4pPr marL="767688" indent="0">
              <a:buNone/>
              <a:defRPr sz="1100"/>
            </a:lvl4pPr>
            <a:lvl5pPr marL="1023584" indent="0">
              <a:buNone/>
              <a:defRPr sz="1100"/>
            </a:lvl5pPr>
            <a:lvl6pPr marL="1279480" indent="0">
              <a:buNone/>
              <a:defRPr sz="1100"/>
            </a:lvl6pPr>
            <a:lvl7pPr marL="1535360" indent="0">
              <a:buNone/>
              <a:defRPr sz="1100"/>
            </a:lvl7pPr>
            <a:lvl8pPr marL="1791271" indent="0">
              <a:buNone/>
              <a:defRPr sz="1100"/>
            </a:lvl8pPr>
            <a:lvl9pPr marL="204714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896" indent="0">
              <a:buNone/>
              <a:defRPr sz="700"/>
            </a:lvl2pPr>
            <a:lvl3pPr marL="511792" indent="0">
              <a:buNone/>
              <a:defRPr sz="600"/>
            </a:lvl3pPr>
            <a:lvl4pPr marL="767688" indent="0">
              <a:buNone/>
              <a:defRPr sz="500"/>
            </a:lvl4pPr>
            <a:lvl5pPr marL="1023584" indent="0">
              <a:buNone/>
              <a:defRPr sz="500"/>
            </a:lvl5pPr>
            <a:lvl6pPr marL="1279480" indent="0">
              <a:buNone/>
              <a:defRPr sz="500"/>
            </a:lvl6pPr>
            <a:lvl7pPr marL="1535360" indent="0">
              <a:buNone/>
              <a:defRPr sz="500"/>
            </a:lvl7pPr>
            <a:lvl8pPr marL="1791271" indent="0">
              <a:buNone/>
              <a:defRPr sz="500"/>
            </a:lvl8pPr>
            <a:lvl9pPr marL="204714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8003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6996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86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251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14688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0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1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3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2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34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2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528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5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61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6" indent="0">
              <a:buNone/>
              <a:defRPr sz="1100" b="1"/>
            </a:lvl2pPr>
            <a:lvl3pPr marL="511812" indent="0">
              <a:buNone/>
              <a:defRPr sz="1000" b="1"/>
            </a:lvl3pPr>
            <a:lvl4pPr marL="767718" indent="0">
              <a:buNone/>
              <a:defRPr sz="900" b="1"/>
            </a:lvl4pPr>
            <a:lvl5pPr marL="1023624" indent="0">
              <a:buNone/>
              <a:defRPr sz="900" b="1"/>
            </a:lvl5pPr>
            <a:lvl6pPr marL="1279530" indent="0">
              <a:buNone/>
              <a:defRPr sz="900" b="1"/>
            </a:lvl6pPr>
            <a:lvl7pPr marL="1535421" indent="0">
              <a:buNone/>
              <a:defRPr sz="900" b="1"/>
            </a:lvl7pPr>
            <a:lvl8pPr marL="1791341" indent="0">
              <a:buNone/>
              <a:defRPr sz="900" b="1"/>
            </a:lvl8pPr>
            <a:lvl9pPr marL="204722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06" indent="0">
              <a:buNone/>
              <a:defRPr sz="1100" b="1"/>
            </a:lvl2pPr>
            <a:lvl3pPr marL="511812" indent="0">
              <a:buNone/>
              <a:defRPr sz="1000" b="1"/>
            </a:lvl3pPr>
            <a:lvl4pPr marL="767718" indent="0">
              <a:buNone/>
              <a:defRPr sz="900" b="1"/>
            </a:lvl4pPr>
            <a:lvl5pPr marL="1023624" indent="0">
              <a:buNone/>
              <a:defRPr sz="900" b="1"/>
            </a:lvl5pPr>
            <a:lvl6pPr marL="1279530" indent="0">
              <a:buNone/>
              <a:defRPr sz="900" b="1"/>
            </a:lvl6pPr>
            <a:lvl7pPr marL="1535421" indent="0">
              <a:buNone/>
              <a:defRPr sz="900" b="1"/>
            </a:lvl7pPr>
            <a:lvl8pPr marL="1791341" indent="0">
              <a:buNone/>
              <a:defRPr sz="900" b="1"/>
            </a:lvl8pPr>
            <a:lvl9pPr marL="2047228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491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1609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4514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73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98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906" indent="0">
              <a:buNone/>
              <a:defRPr sz="700"/>
            </a:lvl2pPr>
            <a:lvl3pPr marL="511812" indent="0">
              <a:buNone/>
              <a:defRPr sz="600"/>
            </a:lvl3pPr>
            <a:lvl4pPr marL="767718" indent="0">
              <a:buNone/>
              <a:defRPr sz="500"/>
            </a:lvl4pPr>
            <a:lvl5pPr marL="1023624" indent="0">
              <a:buNone/>
              <a:defRPr sz="500"/>
            </a:lvl5pPr>
            <a:lvl6pPr marL="1279530" indent="0">
              <a:buNone/>
              <a:defRPr sz="500"/>
            </a:lvl6pPr>
            <a:lvl7pPr marL="1535421" indent="0">
              <a:buNone/>
              <a:defRPr sz="500"/>
            </a:lvl7pPr>
            <a:lvl8pPr marL="1791341" indent="0">
              <a:buNone/>
              <a:defRPr sz="500"/>
            </a:lvl8pPr>
            <a:lvl9pPr marL="204722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7137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48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906" indent="0">
              <a:buNone/>
              <a:defRPr sz="1600"/>
            </a:lvl2pPr>
            <a:lvl3pPr marL="511812" indent="0">
              <a:buNone/>
              <a:defRPr sz="1300"/>
            </a:lvl3pPr>
            <a:lvl4pPr marL="767718" indent="0">
              <a:buNone/>
              <a:defRPr sz="1100"/>
            </a:lvl4pPr>
            <a:lvl5pPr marL="1023624" indent="0">
              <a:buNone/>
              <a:defRPr sz="1100"/>
            </a:lvl5pPr>
            <a:lvl6pPr marL="1279530" indent="0">
              <a:buNone/>
              <a:defRPr sz="1100"/>
            </a:lvl6pPr>
            <a:lvl7pPr marL="1535421" indent="0">
              <a:buNone/>
              <a:defRPr sz="1100"/>
            </a:lvl7pPr>
            <a:lvl8pPr marL="1791341" indent="0">
              <a:buNone/>
              <a:defRPr sz="1100"/>
            </a:lvl8pPr>
            <a:lvl9pPr marL="2047228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906" indent="0">
              <a:buNone/>
              <a:defRPr sz="700"/>
            </a:lvl2pPr>
            <a:lvl3pPr marL="511812" indent="0">
              <a:buNone/>
              <a:defRPr sz="600"/>
            </a:lvl3pPr>
            <a:lvl4pPr marL="767718" indent="0">
              <a:buNone/>
              <a:defRPr sz="500"/>
            </a:lvl4pPr>
            <a:lvl5pPr marL="1023624" indent="0">
              <a:buNone/>
              <a:defRPr sz="500"/>
            </a:lvl5pPr>
            <a:lvl6pPr marL="1279530" indent="0">
              <a:buNone/>
              <a:defRPr sz="500"/>
            </a:lvl6pPr>
            <a:lvl7pPr marL="1535421" indent="0">
              <a:buNone/>
              <a:defRPr sz="500"/>
            </a:lvl7pPr>
            <a:lvl8pPr marL="1791341" indent="0">
              <a:buNone/>
              <a:defRPr sz="500"/>
            </a:lvl8pPr>
            <a:lvl9pPr marL="2047228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24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202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777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559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2106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1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67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5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49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4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32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4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5128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3013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18" indent="0">
              <a:buNone/>
              <a:defRPr sz="1100" b="1"/>
            </a:lvl2pPr>
            <a:lvl3pPr marL="511836" indent="0">
              <a:buNone/>
              <a:defRPr sz="1000" b="1"/>
            </a:lvl3pPr>
            <a:lvl4pPr marL="767754" indent="0">
              <a:buNone/>
              <a:defRPr sz="900" b="1"/>
            </a:lvl4pPr>
            <a:lvl5pPr marL="1023672" indent="0">
              <a:buNone/>
              <a:defRPr sz="900" b="1"/>
            </a:lvl5pPr>
            <a:lvl6pPr marL="1279590" indent="0">
              <a:buNone/>
              <a:defRPr sz="900" b="1"/>
            </a:lvl6pPr>
            <a:lvl7pPr marL="1535495" indent="0">
              <a:buNone/>
              <a:defRPr sz="900" b="1"/>
            </a:lvl7pPr>
            <a:lvl8pPr marL="1791425" indent="0">
              <a:buNone/>
              <a:defRPr sz="900" b="1"/>
            </a:lvl8pPr>
            <a:lvl9pPr marL="204732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18" indent="0">
              <a:buNone/>
              <a:defRPr sz="1100" b="1"/>
            </a:lvl2pPr>
            <a:lvl3pPr marL="511836" indent="0">
              <a:buNone/>
              <a:defRPr sz="1000" b="1"/>
            </a:lvl3pPr>
            <a:lvl4pPr marL="767754" indent="0">
              <a:buNone/>
              <a:defRPr sz="900" b="1"/>
            </a:lvl4pPr>
            <a:lvl5pPr marL="1023672" indent="0">
              <a:buNone/>
              <a:defRPr sz="900" b="1"/>
            </a:lvl5pPr>
            <a:lvl6pPr marL="1279590" indent="0">
              <a:buNone/>
              <a:defRPr sz="900" b="1"/>
            </a:lvl6pPr>
            <a:lvl7pPr marL="1535495" indent="0">
              <a:buNone/>
              <a:defRPr sz="900" b="1"/>
            </a:lvl7pPr>
            <a:lvl8pPr marL="1791425" indent="0">
              <a:buNone/>
              <a:defRPr sz="900" b="1"/>
            </a:lvl8pPr>
            <a:lvl9pPr marL="2047326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052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0695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7562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69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94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918" indent="0">
              <a:buNone/>
              <a:defRPr sz="700"/>
            </a:lvl2pPr>
            <a:lvl3pPr marL="511836" indent="0">
              <a:buNone/>
              <a:defRPr sz="600"/>
            </a:lvl3pPr>
            <a:lvl4pPr marL="767754" indent="0">
              <a:buNone/>
              <a:defRPr sz="500"/>
            </a:lvl4pPr>
            <a:lvl5pPr marL="1023672" indent="0">
              <a:buNone/>
              <a:defRPr sz="500"/>
            </a:lvl5pPr>
            <a:lvl6pPr marL="1279590" indent="0">
              <a:buNone/>
              <a:defRPr sz="500"/>
            </a:lvl6pPr>
            <a:lvl7pPr marL="1535495" indent="0">
              <a:buNone/>
              <a:defRPr sz="500"/>
            </a:lvl7pPr>
            <a:lvl8pPr marL="1791425" indent="0">
              <a:buNone/>
              <a:defRPr sz="500"/>
            </a:lvl8pPr>
            <a:lvl9pPr marL="204732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352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43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918" indent="0">
              <a:buNone/>
              <a:defRPr sz="1600"/>
            </a:lvl2pPr>
            <a:lvl3pPr marL="511836" indent="0">
              <a:buNone/>
              <a:defRPr sz="1300"/>
            </a:lvl3pPr>
            <a:lvl4pPr marL="767754" indent="0">
              <a:buNone/>
              <a:defRPr sz="1100"/>
            </a:lvl4pPr>
            <a:lvl5pPr marL="1023672" indent="0">
              <a:buNone/>
              <a:defRPr sz="1100"/>
            </a:lvl5pPr>
            <a:lvl6pPr marL="1279590" indent="0">
              <a:buNone/>
              <a:defRPr sz="1100"/>
            </a:lvl6pPr>
            <a:lvl7pPr marL="1535495" indent="0">
              <a:buNone/>
              <a:defRPr sz="1100"/>
            </a:lvl7pPr>
            <a:lvl8pPr marL="1791425" indent="0">
              <a:buNone/>
              <a:defRPr sz="1100"/>
            </a:lvl8pPr>
            <a:lvl9pPr marL="204732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918" indent="0">
              <a:buNone/>
              <a:defRPr sz="700"/>
            </a:lvl2pPr>
            <a:lvl3pPr marL="511836" indent="0">
              <a:buNone/>
              <a:defRPr sz="600"/>
            </a:lvl3pPr>
            <a:lvl4pPr marL="767754" indent="0">
              <a:buNone/>
              <a:defRPr sz="500"/>
            </a:lvl4pPr>
            <a:lvl5pPr marL="1023672" indent="0">
              <a:buNone/>
              <a:defRPr sz="500"/>
            </a:lvl5pPr>
            <a:lvl6pPr marL="1279590" indent="0">
              <a:buNone/>
              <a:defRPr sz="500"/>
            </a:lvl6pPr>
            <a:lvl7pPr marL="1535495" indent="0">
              <a:buNone/>
              <a:defRPr sz="500"/>
            </a:lvl7pPr>
            <a:lvl8pPr marL="1791425" indent="0">
              <a:buNone/>
              <a:defRPr sz="500"/>
            </a:lvl8pPr>
            <a:lvl9pPr marL="2047326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8487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2639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601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7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5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34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5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85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610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874" indent="0">
              <a:buNone/>
              <a:defRPr sz="700"/>
            </a:lvl2pPr>
            <a:lvl3pPr marL="511748" indent="0">
              <a:buNone/>
              <a:defRPr sz="600"/>
            </a:lvl3pPr>
            <a:lvl4pPr marL="767622" indent="0">
              <a:buNone/>
              <a:defRPr sz="500"/>
            </a:lvl4pPr>
            <a:lvl5pPr marL="1023496" indent="0">
              <a:buNone/>
              <a:defRPr sz="500"/>
            </a:lvl5pPr>
            <a:lvl6pPr marL="1279370" indent="0">
              <a:buNone/>
              <a:defRPr sz="500"/>
            </a:lvl6pPr>
            <a:lvl7pPr marL="1535225" indent="0">
              <a:buNone/>
              <a:defRPr sz="500"/>
            </a:lvl7pPr>
            <a:lvl8pPr marL="1791117" indent="0">
              <a:buNone/>
              <a:defRPr sz="500"/>
            </a:lvl8pPr>
            <a:lvl9pPr marL="204696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154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7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6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5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5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44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724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607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2" indent="0">
              <a:buNone/>
              <a:defRPr sz="1100" b="1"/>
            </a:lvl2pPr>
            <a:lvl3pPr marL="511864" indent="0">
              <a:buNone/>
              <a:defRPr sz="1000" b="1"/>
            </a:lvl3pPr>
            <a:lvl4pPr marL="767796" indent="0">
              <a:buNone/>
              <a:defRPr sz="900" b="1"/>
            </a:lvl4pPr>
            <a:lvl5pPr marL="1023728" indent="0">
              <a:buNone/>
              <a:defRPr sz="900" b="1"/>
            </a:lvl5pPr>
            <a:lvl6pPr marL="1279660" indent="0">
              <a:buNone/>
              <a:defRPr sz="900" b="1"/>
            </a:lvl6pPr>
            <a:lvl7pPr marL="1535580" indent="0">
              <a:buNone/>
              <a:defRPr sz="900" b="1"/>
            </a:lvl7pPr>
            <a:lvl8pPr marL="1791523" indent="0">
              <a:buNone/>
              <a:defRPr sz="900" b="1"/>
            </a:lvl8pPr>
            <a:lvl9pPr marL="204744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32" indent="0">
              <a:buNone/>
              <a:defRPr sz="1100" b="1"/>
            </a:lvl2pPr>
            <a:lvl3pPr marL="511864" indent="0">
              <a:buNone/>
              <a:defRPr sz="1000" b="1"/>
            </a:lvl3pPr>
            <a:lvl4pPr marL="767796" indent="0">
              <a:buNone/>
              <a:defRPr sz="900" b="1"/>
            </a:lvl4pPr>
            <a:lvl5pPr marL="1023728" indent="0">
              <a:buNone/>
              <a:defRPr sz="900" b="1"/>
            </a:lvl5pPr>
            <a:lvl6pPr marL="1279660" indent="0">
              <a:buNone/>
              <a:defRPr sz="900" b="1"/>
            </a:lvl6pPr>
            <a:lvl7pPr marL="1535580" indent="0">
              <a:buNone/>
              <a:defRPr sz="900" b="1"/>
            </a:lvl7pPr>
            <a:lvl8pPr marL="1791523" indent="0">
              <a:buNone/>
              <a:defRPr sz="900" b="1"/>
            </a:lvl8pPr>
            <a:lvl9pPr marL="204744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01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045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2439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64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89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932" indent="0">
              <a:buNone/>
              <a:defRPr sz="700"/>
            </a:lvl2pPr>
            <a:lvl3pPr marL="511864" indent="0">
              <a:buNone/>
              <a:defRPr sz="600"/>
            </a:lvl3pPr>
            <a:lvl4pPr marL="767796" indent="0">
              <a:buNone/>
              <a:defRPr sz="500"/>
            </a:lvl4pPr>
            <a:lvl5pPr marL="1023728" indent="0">
              <a:buNone/>
              <a:defRPr sz="500"/>
            </a:lvl5pPr>
            <a:lvl6pPr marL="1279660" indent="0">
              <a:buNone/>
              <a:defRPr sz="500"/>
            </a:lvl6pPr>
            <a:lvl7pPr marL="1535580" indent="0">
              <a:buNone/>
              <a:defRPr sz="500"/>
            </a:lvl7pPr>
            <a:lvl8pPr marL="1791523" indent="0">
              <a:buNone/>
              <a:defRPr sz="500"/>
            </a:lvl8pPr>
            <a:lvl9pPr marL="204744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9550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38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932" indent="0">
              <a:buNone/>
              <a:defRPr sz="1600"/>
            </a:lvl2pPr>
            <a:lvl3pPr marL="511864" indent="0">
              <a:buNone/>
              <a:defRPr sz="1300"/>
            </a:lvl3pPr>
            <a:lvl4pPr marL="767796" indent="0">
              <a:buNone/>
              <a:defRPr sz="1100"/>
            </a:lvl4pPr>
            <a:lvl5pPr marL="1023728" indent="0">
              <a:buNone/>
              <a:defRPr sz="1100"/>
            </a:lvl5pPr>
            <a:lvl6pPr marL="1279660" indent="0">
              <a:buNone/>
              <a:defRPr sz="1100"/>
            </a:lvl6pPr>
            <a:lvl7pPr marL="1535580" indent="0">
              <a:buNone/>
              <a:defRPr sz="1100"/>
            </a:lvl7pPr>
            <a:lvl8pPr marL="1791523" indent="0">
              <a:buNone/>
              <a:defRPr sz="1100"/>
            </a:lvl8pPr>
            <a:lvl9pPr marL="204744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932" indent="0">
              <a:buNone/>
              <a:defRPr sz="700"/>
            </a:lvl2pPr>
            <a:lvl3pPr marL="511864" indent="0">
              <a:buNone/>
              <a:defRPr sz="600"/>
            </a:lvl3pPr>
            <a:lvl4pPr marL="767796" indent="0">
              <a:buNone/>
              <a:defRPr sz="500"/>
            </a:lvl4pPr>
            <a:lvl5pPr marL="1023728" indent="0">
              <a:buNone/>
              <a:defRPr sz="500"/>
            </a:lvl5pPr>
            <a:lvl6pPr marL="1279660" indent="0">
              <a:buNone/>
              <a:defRPr sz="500"/>
            </a:lvl6pPr>
            <a:lvl7pPr marL="1535580" indent="0">
              <a:buNone/>
              <a:defRPr sz="500"/>
            </a:lvl7pPr>
            <a:lvl8pPr marL="1791523" indent="0">
              <a:buNone/>
              <a:defRPr sz="500"/>
            </a:lvl8pPr>
            <a:lvl9pPr marL="204744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5071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55577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71635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5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1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3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79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5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16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7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96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60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874" indent="0">
              <a:buNone/>
              <a:defRPr sz="1600"/>
            </a:lvl2pPr>
            <a:lvl3pPr marL="511748" indent="0">
              <a:buNone/>
              <a:defRPr sz="1300"/>
            </a:lvl3pPr>
            <a:lvl4pPr marL="767622" indent="0">
              <a:buNone/>
              <a:defRPr sz="1100"/>
            </a:lvl4pPr>
            <a:lvl5pPr marL="1023496" indent="0">
              <a:buNone/>
              <a:defRPr sz="1100"/>
            </a:lvl5pPr>
            <a:lvl6pPr marL="1279370" indent="0">
              <a:buNone/>
              <a:defRPr sz="1100"/>
            </a:lvl6pPr>
            <a:lvl7pPr marL="1535225" indent="0">
              <a:buNone/>
              <a:defRPr sz="1100"/>
            </a:lvl7pPr>
            <a:lvl8pPr marL="1791117" indent="0">
              <a:buNone/>
              <a:defRPr sz="1100"/>
            </a:lvl8pPr>
            <a:lvl9pPr marL="2046967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874" indent="0">
              <a:buNone/>
              <a:defRPr sz="700"/>
            </a:lvl2pPr>
            <a:lvl3pPr marL="511748" indent="0">
              <a:buNone/>
              <a:defRPr sz="600"/>
            </a:lvl3pPr>
            <a:lvl4pPr marL="767622" indent="0">
              <a:buNone/>
              <a:defRPr sz="500"/>
            </a:lvl4pPr>
            <a:lvl5pPr marL="1023496" indent="0">
              <a:buNone/>
              <a:defRPr sz="500"/>
            </a:lvl5pPr>
            <a:lvl6pPr marL="1279370" indent="0">
              <a:buNone/>
              <a:defRPr sz="500"/>
            </a:lvl6pPr>
            <a:lvl7pPr marL="1535225" indent="0">
              <a:buNone/>
              <a:defRPr sz="500"/>
            </a:lvl7pPr>
            <a:lvl8pPr marL="1791117" indent="0">
              <a:buNone/>
              <a:defRPr sz="500"/>
            </a:lvl8pPr>
            <a:lvl9pPr marL="2046967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6261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5780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61"/>
            <a:ext cx="3886200" cy="750094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594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189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784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37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7974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567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163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757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782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2"/>
            <a:ext cx="2019300" cy="2262982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074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7"/>
            <a:ext cx="2020094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48" indent="0">
              <a:buNone/>
              <a:defRPr sz="1100" b="1"/>
            </a:lvl2pPr>
            <a:lvl3pPr marL="511896" indent="0">
              <a:buNone/>
              <a:defRPr sz="1000" b="1"/>
            </a:lvl3pPr>
            <a:lvl4pPr marL="767844" indent="0">
              <a:buNone/>
              <a:defRPr sz="900" b="1"/>
            </a:lvl4pPr>
            <a:lvl5pPr marL="1023792" indent="0">
              <a:buNone/>
              <a:defRPr sz="900" b="1"/>
            </a:lvl5pPr>
            <a:lvl6pPr marL="1279740" indent="0">
              <a:buNone/>
              <a:defRPr sz="900" b="1"/>
            </a:lvl6pPr>
            <a:lvl7pPr marL="1535678" indent="0">
              <a:buNone/>
              <a:defRPr sz="900" b="1"/>
            </a:lvl7pPr>
            <a:lvl8pPr marL="1791635" indent="0">
              <a:buNone/>
              <a:defRPr sz="900" b="1"/>
            </a:lvl8pPr>
            <a:lvl9pPr marL="204757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5948" indent="0">
              <a:buNone/>
              <a:defRPr sz="1100" b="1"/>
            </a:lvl2pPr>
            <a:lvl3pPr marL="511896" indent="0">
              <a:buNone/>
              <a:defRPr sz="1000" b="1"/>
            </a:lvl3pPr>
            <a:lvl4pPr marL="767844" indent="0">
              <a:buNone/>
              <a:defRPr sz="900" b="1"/>
            </a:lvl4pPr>
            <a:lvl5pPr marL="1023792" indent="0">
              <a:buNone/>
              <a:defRPr sz="900" b="1"/>
            </a:lvl5pPr>
            <a:lvl6pPr marL="1279740" indent="0">
              <a:buNone/>
              <a:defRPr sz="900" b="1"/>
            </a:lvl6pPr>
            <a:lvl7pPr marL="1535678" indent="0">
              <a:buNone/>
              <a:defRPr sz="900" b="1"/>
            </a:lvl7pPr>
            <a:lvl8pPr marL="1791635" indent="0">
              <a:buNone/>
              <a:defRPr sz="900" b="1"/>
            </a:lvl8pPr>
            <a:lvl9pPr marL="204757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029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831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805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5"/>
            <a:ext cx="1504157" cy="5810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51" y="136558"/>
            <a:ext cx="2555875" cy="292655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83"/>
            <a:ext cx="1504157" cy="2345531"/>
          </a:xfrm>
        </p:spPr>
        <p:txBody>
          <a:bodyPr/>
          <a:lstStyle>
            <a:lvl1pPr marL="0" indent="0">
              <a:buNone/>
              <a:defRPr sz="800"/>
            </a:lvl1pPr>
            <a:lvl2pPr marL="255948" indent="0">
              <a:buNone/>
              <a:defRPr sz="700"/>
            </a:lvl2pPr>
            <a:lvl3pPr marL="511896" indent="0">
              <a:buNone/>
              <a:defRPr sz="600"/>
            </a:lvl3pPr>
            <a:lvl4pPr marL="767844" indent="0">
              <a:buNone/>
              <a:defRPr sz="500"/>
            </a:lvl4pPr>
            <a:lvl5pPr marL="1023792" indent="0">
              <a:buNone/>
              <a:defRPr sz="500"/>
            </a:lvl5pPr>
            <a:lvl6pPr marL="1279740" indent="0">
              <a:buNone/>
              <a:defRPr sz="500"/>
            </a:lvl6pPr>
            <a:lvl7pPr marL="1535678" indent="0">
              <a:buNone/>
              <a:defRPr sz="500"/>
            </a:lvl7pPr>
            <a:lvl8pPr marL="1791635" indent="0">
              <a:buNone/>
              <a:defRPr sz="500"/>
            </a:lvl8pPr>
            <a:lvl9pPr marL="204757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6137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32"/>
            <a:ext cx="2743200" cy="28336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800"/>
            </a:lvl1pPr>
            <a:lvl2pPr marL="255948" indent="0">
              <a:buNone/>
              <a:defRPr sz="1600"/>
            </a:lvl2pPr>
            <a:lvl3pPr marL="511896" indent="0">
              <a:buNone/>
              <a:defRPr sz="1300"/>
            </a:lvl3pPr>
            <a:lvl4pPr marL="767844" indent="0">
              <a:buNone/>
              <a:defRPr sz="1100"/>
            </a:lvl4pPr>
            <a:lvl5pPr marL="1023792" indent="0">
              <a:buNone/>
              <a:defRPr sz="1100"/>
            </a:lvl5pPr>
            <a:lvl6pPr marL="1279740" indent="0">
              <a:buNone/>
              <a:defRPr sz="1100"/>
            </a:lvl6pPr>
            <a:lvl7pPr marL="1535678" indent="0">
              <a:buNone/>
              <a:defRPr sz="1100"/>
            </a:lvl7pPr>
            <a:lvl8pPr marL="1791635" indent="0">
              <a:buNone/>
              <a:defRPr sz="1100"/>
            </a:lvl8pPr>
            <a:lvl9pPr marL="204757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89"/>
            <a:ext cx="2743200" cy="402431"/>
          </a:xfrm>
        </p:spPr>
        <p:txBody>
          <a:bodyPr/>
          <a:lstStyle>
            <a:lvl1pPr marL="0" indent="0">
              <a:buNone/>
              <a:defRPr sz="800"/>
            </a:lvl1pPr>
            <a:lvl2pPr marL="255948" indent="0">
              <a:buNone/>
              <a:defRPr sz="700"/>
            </a:lvl2pPr>
            <a:lvl3pPr marL="511896" indent="0">
              <a:buNone/>
              <a:defRPr sz="600"/>
            </a:lvl3pPr>
            <a:lvl4pPr marL="767844" indent="0">
              <a:buNone/>
              <a:defRPr sz="500"/>
            </a:lvl4pPr>
            <a:lvl5pPr marL="1023792" indent="0">
              <a:buNone/>
              <a:defRPr sz="500"/>
            </a:lvl5pPr>
            <a:lvl6pPr marL="1279740" indent="0">
              <a:buNone/>
              <a:defRPr sz="500"/>
            </a:lvl6pPr>
            <a:lvl7pPr marL="1535678" indent="0">
              <a:buNone/>
              <a:defRPr sz="500"/>
            </a:lvl7pPr>
            <a:lvl8pPr marL="1791635" indent="0">
              <a:buNone/>
              <a:defRPr sz="500"/>
            </a:lvl8pPr>
            <a:lvl9pPr marL="204757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2968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2955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46"/>
            <a:ext cx="1028700" cy="2925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46"/>
            <a:ext cx="3009900" cy="2925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2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48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48"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4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48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4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14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174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02" indent="-191902" algn="l" defTabSz="51174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76" indent="-159934" algn="l" defTabSz="51174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85" indent="-127937" algn="l" defTabSz="51174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559" indent="-127937" algn="l" defTabSz="51174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33" indent="-127937" algn="l" defTabSz="51174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293" indent="-127937" algn="l" defTabSz="5117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106" indent="-127937" algn="l" defTabSz="5117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034" indent="-127937" algn="l" defTabSz="5117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890" indent="-127937" algn="l" defTabSz="5117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74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48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22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496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370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225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117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967" algn="l" defTabSz="5117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3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32"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3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3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3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01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51193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4" indent="-191974" algn="l" defTabSz="51193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38" indent="-159984" algn="l" defTabSz="5119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15" indent="-127983" algn="l" defTabSz="51193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81" indent="-127983" algn="l" defTabSz="51193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847" indent="-127983" algn="l" defTabSz="51193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808" indent="-127983" algn="l" defTabSz="5119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750" indent="-127983" algn="l" defTabSz="5119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737" indent="-127983" algn="l" defTabSz="5119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696" indent="-127983" algn="l" defTabSz="51193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66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32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98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864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830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789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761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718" algn="l" defTabSz="51193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7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72"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7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97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97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5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51197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89" indent="-191989" algn="l" defTabSz="51197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72" indent="-159994" algn="l" defTabSz="51197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965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951" indent="-127993" algn="l" defTabSz="51197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937" indent="-127993" algn="l" defTabSz="51197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920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890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889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870" indent="-127993" algn="l" defTabSz="51197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86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72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58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944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930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911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901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881" algn="l" defTabSz="51197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16"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1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1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8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51201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6" indent="-192006" algn="l" defTabSz="51201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11" indent="-160007" algn="l" defTabSz="51201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20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28" indent="-128004" algn="l" defTabSz="51201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36" indent="-128004" algn="l" defTabSz="51201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43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44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57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063" indent="-128004" algn="l" defTabSz="51201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08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16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24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32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40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46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55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61" algn="l" defTabSz="51201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0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5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56"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5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5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5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53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175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05" indent="-191905" algn="l" defTabSz="51175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84" indent="-159936" algn="l" defTabSz="51175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695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573" indent="-127939" algn="l" defTabSz="51175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51" indent="-127939" algn="l" defTabSz="51175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315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134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065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926" indent="-127939" algn="l" defTabSz="51175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78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56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34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512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390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250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145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6999" algn="l" defTabSz="51175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64"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1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17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08" indent="-191908" algn="l" defTabSz="5117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790" indent="-159938" algn="l" defTabSz="5117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05" indent="-127941" algn="l" defTabSz="5117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587" indent="-127941" algn="l" defTabSz="5117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69" indent="-127941" algn="l" defTabSz="5117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338" indent="-127941" algn="l" defTabSz="5117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162" indent="-127941" algn="l" defTabSz="5117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095" indent="-127941" algn="l" defTabSz="5117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4960" indent="-127941" algn="l" defTabSz="5117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82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64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46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528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410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274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173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032" algn="l" defTabSz="5117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7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76"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7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7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7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53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51177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13" indent="-191913" algn="l" defTabSz="51177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01" indent="-159942" algn="l" defTabSz="51177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20" indent="-127944" algn="l" defTabSz="51177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08" indent="-127944" algn="l" defTabSz="51177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496" indent="-127944" algn="l" defTabSz="51177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371" indent="-127944" algn="l" defTabSz="51177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204" indent="-127944" algn="l" defTabSz="51177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141" indent="-127944" algn="l" defTabSz="51177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013" indent="-127944" algn="l" defTabSz="51177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88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76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64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552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440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311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215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081" algn="l" defTabSz="51177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9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92"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9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79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79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2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179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19" indent="-191919" algn="l" defTabSz="51179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15" indent="-159946" algn="l" defTabSz="51179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40" indent="-127948" algn="l" defTabSz="51179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36" indent="-127948" algn="l" defTabSz="51179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532" indent="-127948" algn="l" defTabSz="51179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416" indent="-127948" algn="l" defTabSz="5117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260" indent="-127948" algn="l" defTabSz="5117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202" indent="-127948" algn="l" defTabSz="5117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083" indent="-127948" algn="l" defTabSz="51179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896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792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688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584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480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360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271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147" algn="l" defTabSz="51179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2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12"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12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14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511812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27" indent="-191927" algn="l" defTabSz="51181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32" indent="-159951" algn="l" defTabSz="51181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65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671" indent="-127953" algn="l" defTabSz="511812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577" indent="-127953" algn="l" defTabSz="511812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472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330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278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170" indent="-127953" algn="l" defTabSz="511812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06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12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8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24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30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21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341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228" algn="l" defTabSz="511812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3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36"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3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3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3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70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51183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36" indent="-191936" algn="l" defTabSz="51183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54" indent="-159958" algn="l" defTabSz="51183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795" indent="-127959" algn="l" defTabSz="51183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13" indent="-127959" algn="l" defTabSz="51183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31" indent="-127959" algn="l" defTabSz="51183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539" indent="-127959" algn="l" defTabSz="5118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414" indent="-127959" algn="l" defTabSz="5118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370" indent="-127959" algn="l" defTabSz="5118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276" indent="-127959" algn="l" defTabSz="5118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18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36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54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672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590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495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425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326" algn="l" defTabSz="5118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4"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64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64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5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5118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47" indent="-191947" algn="l" defTabSz="5118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878" indent="-159965" algn="l" defTabSz="5118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30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762" indent="-127966" algn="l" defTabSz="5118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694" indent="-127966" algn="l" defTabSz="5118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618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512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477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398" indent="-127966" algn="l" defTabSz="5118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32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64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96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28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66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580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523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441" algn="l" defTabSz="5118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2"/>
            <a:ext cx="4114800" cy="226298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96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96"/>
              <a:t>01-Aug-22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1"/>
            <a:ext cx="1447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9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1"/>
            <a:ext cx="1066800" cy="182563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1896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189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12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51189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60" indent="-191960" algn="l" defTabSz="5118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5906" indent="-159974" algn="l" defTabSz="51189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39870" indent="-127974" algn="l" defTabSz="51189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5818" indent="-127974" algn="l" defTabSz="51189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1766" indent="-127974" algn="l" defTabSz="51189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7707" indent="-127974" algn="l" defTabSz="51189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3624" indent="-127974" algn="l" defTabSz="51189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19599" indent="-127974" algn="l" defTabSz="51189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5538" indent="-127974" algn="l" defTabSz="51189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5948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1896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44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3792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79740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5678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1635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7571" algn="l" defTabSz="51189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.png"/><Relationship Id="rId25" Type="http://schemas.openxmlformats.org/officeDocument/2006/relationships/image" Target="../media/image3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6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325886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321119" y="2971839"/>
            <a:ext cx="2405762" cy="1957351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-347541" y="-152161"/>
            <a:ext cx="1421341" cy="13858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00233" y="1567629"/>
            <a:ext cx="8519620" cy="1446550"/>
          </a:xfrm>
          <a:prstGeom prst="rect">
            <a:avLst/>
          </a:prstGeom>
          <a:noFill/>
        </p:spPr>
        <p:txBody>
          <a:bodyPr wrap="none" lIns="91430" tIns="45720" rIns="91430" bIns="45720">
            <a:spAutoFit/>
          </a:bodyPr>
          <a:lstStyle/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nay!</a:t>
            </a: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26"/>
          <a:srcRect/>
          <a:stretch>
            <a:fillRect/>
          </a:stretch>
        </p:blipFill>
        <p:spPr>
          <a:xfrm>
            <a:off x="7722660" y="3657601"/>
            <a:ext cx="1421341" cy="13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90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657621" y="2501228"/>
            <a:ext cx="529116" cy="51919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7894">
            <a:off x="8027064" y="1475"/>
            <a:ext cx="1219028" cy="121140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8365093" y="2312163"/>
            <a:ext cx="529116" cy="51919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482477">
            <a:off x="170762" y="3894723"/>
            <a:ext cx="1275809" cy="11944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3998260" y="-50505"/>
            <a:ext cx="529116" cy="5191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83373" y="3838864"/>
            <a:ext cx="1092556" cy="173078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866258" y="607136"/>
            <a:ext cx="3444517" cy="2949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7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659193">
            <a:off x="6210160" y="4305051"/>
            <a:ext cx="529116" cy="519194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547486" y="4394460"/>
            <a:ext cx="3600184" cy="525956"/>
            <a:chOff x="0" y="0"/>
            <a:chExt cx="4220773" cy="1402551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220773" cy="1402551"/>
              <a:chOff x="0" y="0"/>
              <a:chExt cx="3328858" cy="110617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3330128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3330128" h="1106170">
                    <a:moveTo>
                      <a:pt x="2776408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2776408" y="0"/>
                    </a:lnTo>
                    <a:cubicBezTo>
                      <a:pt x="3082478" y="0"/>
                      <a:pt x="3330128" y="247650"/>
                      <a:pt x="3330128" y="553720"/>
                    </a:cubicBezTo>
                    <a:cubicBezTo>
                      <a:pt x="3328858" y="858520"/>
                      <a:pt x="3081208" y="1106170"/>
                      <a:pt x="2776408" y="1106170"/>
                    </a:cubicBezTo>
                    <a:close/>
                  </a:path>
                </a:pathLst>
              </a:custGeom>
              <a:solidFill>
                <a:srgbClr val="404040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930776" y="636526"/>
              <a:ext cx="2359224" cy="547158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r">
                <a:lnSpc>
                  <a:spcPts val="1630"/>
                </a:lnSpc>
              </a:pPr>
              <a:r>
                <a:rPr lang="en-US" sz="3200" b="1">
                  <a:solidFill>
                    <a:srgbClr val="FFFBF8"/>
                  </a:solidFill>
                  <a:latin typeface="Times New Roman" pitchFamily="18" charset="0"/>
                  <a:cs typeface="Times New Roman" pitchFamily="18" charset="0"/>
                </a:rPr>
                <a:t>BẮT ĐẦU 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299783" y="986142"/>
            <a:ext cx="7158439" cy="3293209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…….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2/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……….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bụng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3/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da ……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4/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……..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5/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vắt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cổ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dung?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530" y="43"/>
            <a:ext cx="1297232" cy="9631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9619" y="1423555"/>
            <a:ext cx="1237793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1982" y="1801673"/>
            <a:ext cx="1237793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guốc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9426" y="2231452"/>
            <a:ext cx="1237793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3979" y="2663524"/>
            <a:ext cx="1237793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85165" y="3066084"/>
            <a:ext cx="1237793" cy="523220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3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325886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1143000" y="303265"/>
            <a:ext cx="5410200" cy="70788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I.Tri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1473" y="1143003"/>
            <a:ext cx="7922215" cy="3354765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Tát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cạn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69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"/>
          <p:cNvGrpSpPr/>
          <p:nvPr/>
        </p:nvGrpSpPr>
        <p:grpSpPr>
          <a:xfrm>
            <a:off x="1970042" y="2012669"/>
            <a:ext cx="5203941" cy="1729255"/>
            <a:chOff x="0" y="0"/>
            <a:chExt cx="3328858" cy="1106170"/>
          </a:xfrm>
          <a:solidFill>
            <a:schemeClr val="accent2"/>
          </a:solidFill>
        </p:grpSpPr>
        <p:sp>
          <p:nvSpPr>
            <p:cNvPr id="24" name="Freeform 3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227591" y="234579"/>
            <a:ext cx="699989" cy="31237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893500" y="2464273"/>
            <a:ext cx="5357000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60">
              <a:lnSpc>
                <a:spcPts val="587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-244763" y="3298467"/>
            <a:ext cx="699989" cy="3123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6529468" y="4473004"/>
            <a:ext cx="699989" cy="31237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7142464" y="550550"/>
            <a:ext cx="699989" cy="31237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8659750" y="2666525"/>
            <a:ext cx="699989" cy="31237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888872">
            <a:off x="1306736" y="4788974"/>
            <a:ext cx="699989" cy="31237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350" y="1194706"/>
            <a:ext cx="974754" cy="9174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80546" y="3770618"/>
            <a:ext cx="974754" cy="9174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407678" y="-210755"/>
            <a:ext cx="974754" cy="91748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85059" y="3417512"/>
            <a:ext cx="974754" cy="917487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5549634" y="4629189"/>
            <a:ext cx="74905" cy="74905"/>
            <a:chOff x="0" y="0"/>
            <a:chExt cx="6350000" cy="6350000"/>
          </a:xfrm>
        </p:grpSpPr>
        <p:sp>
          <p:nvSpPr>
            <p:cNvPr id="14" name="Freeform 1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656717" y="4154495"/>
            <a:ext cx="74905" cy="74905"/>
            <a:chOff x="0" y="0"/>
            <a:chExt cx="6350000" cy="6350000"/>
          </a:xfrm>
        </p:grpSpPr>
        <p:sp>
          <p:nvSpPr>
            <p:cNvPr id="16" name="Freeform 1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2982289" y="631833"/>
            <a:ext cx="74905" cy="74905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5954907" y="1194745"/>
            <a:ext cx="74905" cy="74905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8111735" y="1915910"/>
            <a:ext cx="74905" cy="74905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75B3F"/>
            </a:solidFill>
          </p:spPr>
        </p:sp>
      </p:grpSp>
      <p:pic>
        <p:nvPicPr>
          <p:cNvPr id="25" name="Picture 1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80546" y="940515"/>
            <a:ext cx="2449864" cy="125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4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400088"/>
            <a:ext cx="4191000" cy="4548952"/>
            <a:chOff x="0" y="0"/>
            <a:chExt cx="2690174" cy="17733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90174" cy="1773312"/>
            </a:xfrm>
            <a:custGeom>
              <a:avLst/>
              <a:gdLst/>
              <a:ahLst/>
              <a:cxnLst/>
              <a:rect l="l" t="t" r="r" b="b"/>
              <a:pathLst>
                <a:path w="2690174" h="1773312">
                  <a:moveTo>
                    <a:pt x="2565714" y="1773312"/>
                  </a:moveTo>
                  <a:lnTo>
                    <a:pt x="124460" y="1773312"/>
                  </a:lnTo>
                  <a:cubicBezTo>
                    <a:pt x="55880" y="1773312"/>
                    <a:pt x="0" y="1717432"/>
                    <a:pt x="0" y="164885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65714" y="0"/>
                  </a:lnTo>
                  <a:cubicBezTo>
                    <a:pt x="2634294" y="0"/>
                    <a:pt x="2690174" y="55880"/>
                    <a:pt x="2690174" y="124460"/>
                  </a:cubicBezTo>
                  <a:lnTo>
                    <a:pt x="2690174" y="1648852"/>
                  </a:lnTo>
                  <a:cubicBezTo>
                    <a:pt x="2690174" y="1717433"/>
                    <a:pt x="2634294" y="1773312"/>
                    <a:pt x="2565714" y="1773312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pic>
        <p:nvPicPr>
          <p:cNvPr id="56" name="Picture 5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34470">
            <a:off x="8091703" y="464899"/>
            <a:ext cx="941020" cy="931610"/>
          </a:xfrm>
          <a:prstGeom prst="rect">
            <a:avLst/>
          </a:prstGeom>
        </p:spPr>
      </p:pic>
      <p:pic>
        <p:nvPicPr>
          <p:cNvPr id="109" name="Picture 10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34470">
            <a:off x="6260842" y="459602"/>
            <a:ext cx="669380" cy="662686"/>
          </a:xfrm>
          <a:prstGeom prst="rect">
            <a:avLst/>
          </a:prstGeom>
        </p:spPr>
      </p:pic>
      <p:pic>
        <p:nvPicPr>
          <p:cNvPr id="110" name="Picture 1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278740" y="-162409"/>
            <a:ext cx="852972" cy="844442"/>
          </a:xfrm>
          <a:prstGeom prst="rect">
            <a:avLst/>
          </a:prstGeom>
        </p:spPr>
      </p:pic>
      <p:pic>
        <p:nvPicPr>
          <p:cNvPr id="111" name="Picture 1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466405"/>
            <a:ext cx="1429998" cy="1894037"/>
          </a:xfrm>
          <a:prstGeom prst="rect">
            <a:avLst/>
          </a:prstGeom>
        </p:spPr>
      </p:pic>
      <p:pic>
        <p:nvPicPr>
          <p:cNvPr id="12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45536"/>
            <a:ext cx="3276600" cy="282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" name="Rectangle 129"/>
          <p:cNvSpPr/>
          <p:nvPr/>
        </p:nvSpPr>
        <p:spPr>
          <a:xfrm>
            <a:off x="1330036" y="680731"/>
            <a:ext cx="3866284" cy="3970318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dế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” qua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890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721305">
            <a:off x="6617923" y="3653079"/>
            <a:ext cx="883241" cy="206003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612130">
            <a:off x="7916626" y="553676"/>
            <a:ext cx="1683424" cy="14561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50358" y="-362951"/>
            <a:ext cx="1158448" cy="15318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941037">
            <a:off x="-395177" y="3568709"/>
            <a:ext cx="1412996" cy="12964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76648">
            <a:off x="1010355" y="2024826"/>
            <a:ext cx="408049" cy="37897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199053">
            <a:off x="3400566" y="4250208"/>
            <a:ext cx="408049" cy="37897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89606">
            <a:off x="8179912" y="3629587"/>
            <a:ext cx="408049" cy="37897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889606">
            <a:off x="5206379" y="324863"/>
            <a:ext cx="408049" cy="378976"/>
          </a:xfrm>
          <a:prstGeom prst="rect">
            <a:avLst/>
          </a:prstGeom>
        </p:spPr>
      </p:pic>
      <p:sp>
        <p:nvSpPr>
          <p:cNvPr id="13" name="AutoShape 2" descr="Soạn Bài: Tuổi Thơ Tôi – Ngữ Văn 6, Sách Chân Trời Sáng Tạo - Việt Nam  Overnight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20" rIns="9143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2"/>
          <p:cNvGrpSpPr/>
          <p:nvPr/>
        </p:nvGrpSpPr>
        <p:grpSpPr>
          <a:xfrm>
            <a:off x="1948668" y="2089820"/>
            <a:ext cx="5203941" cy="1729255"/>
            <a:chOff x="0" y="0"/>
            <a:chExt cx="3328858" cy="1106170"/>
          </a:xfrm>
          <a:solidFill>
            <a:srgbClr val="00B050"/>
          </a:solidFill>
        </p:grpSpPr>
        <p:sp>
          <p:nvSpPr>
            <p:cNvPr id="16" name="Freeform 3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7" name="TextBox 3"/>
          <p:cNvSpPr txBox="1"/>
          <p:nvPr/>
        </p:nvSpPr>
        <p:spPr>
          <a:xfrm>
            <a:off x="1873131" y="2307493"/>
            <a:ext cx="5357000" cy="1513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511860">
              <a:lnSpc>
                <a:spcPts val="5879"/>
              </a:lnSpc>
              <a:spcBef>
                <a:spcPct val="0"/>
              </a:spcBef>
            </a:pP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511860">
              <a:lnSpc>
                <a:spcPts val="5879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BT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</a:t>
            </a:r>
          </a:p>
        </p:txBody>
      </p:sp>
      <p:pic>
        <p:nvPicPr>
          <p:cNvPr id="18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429000" y="736688"/>
            <a:ext cx="2243278" cy="142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EBE4CC"/>
            </a:gs>
            <a:gs pos="0">
              <a:srgbClr val="FFEFD1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895109" y="571507"/>
            <a:ext cx="3937168" cy="93742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602680"/>
            <a:ext cx="4572000" cy="3785652"/>
          </a:xfrm>
          <a:prstGeom prst="rect">
            <a:avLst/>
          </a:prstGeom>
          <a:ln w="6350">
            <a:solidFill>
              <a:srgbClr val="FF0000"/>
            </a:solidFill>
          </a:ln>
        </p:spPr>
        <p:txBody>
          <a:bodyPr lIns="91430" tIns="45720" rIns="91430" bIns="45720">
            <a:spAutoFit/>
          </a:bodyPr>
          <a:lstStyle/>
          <a:p>
            <a:pPr algn="just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6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thượng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đế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852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325886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1125682" y="214737"/>
            <a:ext cx="5410200" cy="70788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I.Tri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1473" y="1143002"/>
            <a:ext cx="7922215" cy="3785652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nhị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buồn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ghê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thô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0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325886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1143000" y="303265"/>
            <a:ext cx="5410200" cy="70788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II.Luyện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13" y="834180"/>
            <a:ext cx="1954361" cy="646331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81452"/>
              </p:ext>
            </p:extLst>
          </p:nvPr>
        </p:nvGraphicFramePr>
        <p:xfrm>
          <a:off x="586063" y="1828823"/>
          <a:ext cx="7948371" cy="2857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011"/>
                <a:gridCol w="1777392"/>
                <a:gridCol w="2642701"/>
                <a:gridCol w="2209267"/>
              </a:tblGrid>
              <a:tr h="9098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 ngữ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 thành phần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</a:t>
                      </a:r>
                      <a:r>
                        <a:rPr lang="en-US" sz="2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nghĩa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9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9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922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466482" y="1166827"/>
            <a:ext cx="35445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0" tIns="45720" rIns="9143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169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latin typeface="Times New Roman" pitchFamily="18" charset="0"/>
                <a:ea typeface="Arial" pitchFamily="34" charset="0"/>
                <a:cs typeface="Times New Roman" pitchFamily="18" charset="0"/>
              </a:rPr>
              <a:t>PHIẾU BÀI TẬP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26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325886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1143000" y="303265"/>
            <a:ext cx="5410200" cy="70788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II.Luyện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43013" y="834180"/>
            <a:ext cx="1954361" cy="646331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3466482" y="956346"/>
            <a:ext cx="35445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0" tIns="45720" rIns="9143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169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dirty="0">
                <a:solidFill>
                  <a:prstClr val="black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PHIẾU BÀI TẬP</a:t>
            </a:r>
            <a:endParaRPr lang="en-US" sz="3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005462"/>
              </p:ext>
            </p:extLst>
          </p:nvPr>
        </p:nvGraphicFramePr>
        <p:xfrm>
          <a:off x="551393" y="1657350"/>
          <a:ext cx="8106804" cy="29641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3317"/>
                <a:gridCol w="1905124"/>
                <a:gridCol w="2130731"/>
                <a:gridCol w="2837632"/>
              </a:tblGrid>
              <a:tr h="933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Câu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 ngữ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Thuộc thành phần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Tác dụng/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Ý nghĩa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a)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Vui như Tết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 ngữ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Cảnh vui vẻ, tưng bừng, nhộn nhịp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4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b)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Cưỡi ngựa xem hoa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Vị ngữ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Làm một việc qua loa, đại khái, không tìm hiểu kĩ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c)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Tối lửa tắt đèn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Trạng ngữ</a:t>
                      </a:r>
                      <a:endParaRPr lang="en-US" sz="18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những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lúc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khan,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hoạn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nạn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3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325886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1139536" y="214738"/>
            <a:ext cx="5410200" cy="70788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II.Luyện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1275" y="834180"/>
            <a:ext cx="8406448" cy="615553"/>
          </a:xfrm>
          <a:prstGeom prst="rect">
            <a:avLst/>
          </a:prstGeom>
        </p:spPr>
        <p:txBody>
          <a:bodyPr wrap="none" lIns="91430" tIns="45720" rIns="91430" bIns="45720">
            <a:spAutoFit/>
          </a:bodyPr>
          <a:lstStyle/>
          <a:p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4+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nộp</a:t>
            </a:r>
            <a:endParaRPr lang="en-US" sz="3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030" y="1352026"/>
            <a:ext cx="8100770" cy="3046988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3200" b="1" i="1" u="heavy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heav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heavy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u="heavy" dirty="0">
                <a:latin typeface="Times New Roman" pitchFamily="18" charset="0"/>
                <a:cs typeface="Times New Roman" pitchFamily="18" charset="0"/>
              </a:rPr>
              <a:t> 4: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HS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78794" y="3543300"/>
            <a:ext cx="8100771" cy="1077218"/>
          </a:xfrm>
          <a:prstGeom prst="rect">
            <a:avLst/>
          </a:prstGeom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3200" b="1" i="1" u="heavy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heav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heavy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i="1" u="heavy" dirty="0">
                <a:latin typeface="Times New Roman" pitchFamily="18" charset="0"/>
                <a:cs typeface="Times New Roman" pitchFamily="18" charset="0"/>
              </a:rPr>
              <a:t> 7: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99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B6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36191" y="1982518"/>
            <a:ext cx="784670" cy="7797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59984" y="4363734"/>
            <a:ext cx="784670" cy="7797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15791" y="-389883"/>
            <a:ext cx="784670" cy="7797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964375" y="-125293"/>
            <a:ext cx="784670" cy="7797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29650" y="1829481"/>
            <a:ext cx="784670" cy="77976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049387" y="4629150"/>
            <a:ext cx="784670" cy="77976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59984" y="2012669"/>
            <a:ext cx="6464816" cy="1729255"/>
            <a:chOff x="0" y="0"/>
            <a:chExt cx="3328858" cy="11061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983898" y="2210911"/>
            <a:ext cx="5223109" cy="1513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760">
              <a:lnSpc>
                <a:spcPts val="5879"/>
              </a:lnSpc>
              <a:spcBef>
                <a:spcPct val="0"/>
              </a:spcBef>
            </a:pP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defTabSz="511760">
              <a:lnSpc>
                <a:spcPts val="5879"/>
              </a:lnSpc>
              <a:spcBef>
                <a:spcPct val="0"/>
              </a:spcBef>
            </a:pPr>
            <a:r>
              <a:rPr lang="en-US" sz="5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HƠN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732258" y="654504"/>
            <a:ext cx="1585621" cy="148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6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325886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1139536" y="229225"/>
            <a:ext cx="5410200" cy="70788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II.Luyện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1691" y="914401"/>
            <a:ext cx="8275143" cy="3785652"/>
          </a:xfrm>
          <a:prstGeom prst="rect">
            <a:avLst/>
          </a:prstGeom>
          <a:ln w="76200">
            <a:solidFill>
              <a:srgbClr val="00B050"/>
            </a:solidFill>
            <a:prstDash val="sysDot"/>
          </a:ln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2000" b="1" i="1" u="heavy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b="1" i="1" u="heavy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u="heavy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b="1" i="1" u="heavy" dirty="0">
                <a:latin typeface="Times New Roman" pitchFamily="18" charset="0"/>
                <a:cs typeface="Times New Roman" pitchFamily="18" charset="0"/>
              </a:rPr>
              <a:t> 7: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bay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ngỗng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lướt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sông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xóc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Cồng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cộc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đãy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hói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xám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to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ngỗng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quằn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nhành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chi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8491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4"/>
          <p:cNvGrpSpPr/>
          <p:nvPr/>
        </p:nvGrpSpPr>
        <p:grpSpPr>
          <a:xfrm>
            <a:off x="345367" y="333328"/>
            <a:ext cx="8341445" cy="4525879"/>
            <a:chOff x="0" y="0"/>
            <a:chExt cx="2234333" cy="2287799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2234333" cy="2287799"/>
            </a:xfrm>
            <a:custGeom>
              <a:avLst/>
              <a:gdLst/>
              <a:ahLst/>
              <a:cxnLst/>
              <a:rect l="l" t="t" r="r" b="b"/>
              <a:pathLst>
                <a:path w="2234333" h="2287799">
                  <a:moveTo>
                    <a:pt x="2109873" y="2287799"/>
                  </a:moveTo>
                  <a:lnTo>
                    <a:pt x="124460" y="2287799"/>
                  </a:lnTo>
                  <a:cubicBezTo>
                    <a:pt x="55880" y="2287799"/>
                    <a:pt x="0" y="2231919"/>
                    <a:pt x="0" y="216333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09873" y="0"/>
                  </a:lnTo>
                  <a:cubicBezTo>
                    <a:pt x="2178453" y="0"/>
                    <a:pt x="2234333" y="55880"/>
                    <a:pt x="2234333" y="124460"/>
                  </a:cubicBezTo>
                  <a:lnTo>
                    <a:pt x="2234333" y="2163339"/>
                  </a:lnTo>
                  <a:cubicBezTo>
                    <a:pt x="2234333" y="2231919"/>
                    <a:pt x="2178453" y="2287799"/>
                    <a:pt x="2109873" y="2287799"/>
                  </a:cubicBezTo>
                  <a:close/>
                </a:path>
              </a:pathLst>
            </a:custGeom>
            <a:solidFill>
              <a:srgbClr val="FFF4C2"/>
            </a:solidFill>
          </p:spPr>
        </p:sp>
      </p:grpSp>
      <p:grpSp>
        <p:nvGrpSpPr>
          <p:cNvPr id="109" name="Group 109"/>
          <p:cNvGrpSpPr/>
          <p:nvPr/>
        </p:nvGrpSpPr>
        <p:grpSpPr>
          <a:xfrm>
            <a:off x="609600" y="839237"/>
            <a:ext cx="7696200" cy="3493177"/>
            <a:chOff x="0" y="0"/>
            <a:chExt cx="7098228" cy="2220941"/>
          </a:xfrm>
        </p:grpSpPr>
        <p:grpSp>
          <p:nvGrpSpPr>
            <p:cNvPr id="110" name="Group 110"/>
            <p:cNvGrpSpPr/>
            <p:nvPr/>
          </p:nvGrpSpPr>
          <p:grpSpPr>
            <a:xfrm>
              <a:off x="0" y="0"/>
              <a:ext cx="7098228" cy="2220941"/>
              <a:chOff x="0" y="0"/>
              <a:chExt cx="3472874" cy="1090984"/>
            </a:xfrm>
          </p:grpSpPr>
          <p:sp>
            <p:nvSpPr>
              <p:cNvPr id="111" name="Freeform 111"/>
              <p:cNvSpPr/>
              <p:nvPr/>
            </p:nvSpPr>
            <p:spPr>
              <a:xfrm>
                <a:off x="0" y="0"/>
                <a:ext cx="3472874" cy="1090985"/>
              </a:xfrm>
              <a:custGeom>
                <a:avLst/>
                <a:gdLst/>
                <a:ahLst/>
                <a:cxnLst/>
                <a:rect l="l" t="t" r="r" b="b"/>
                <a:pathLst>
                  <a:path w="3472874" h="1090985">
                    <a:moveTo>
                      <a:pt x="3348414" y="1090984"/>
                    </a:moveTo>
                    <a:lnTo>
                      <a:pt x="124460" y="1090984"/>
                    </a:lnTo>
                    <a:cubicBezTo>
                      <a:pt x="55880" y="1090984"/>
                      <a:pt x="0" y="1035104"/>
                      <a:pt x="0" y="966524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348414" y="0"/>
                    </a:lnTo>
                    <a:cubicBezTo>
                      <a:pt x="3416994" y="0"/>
                      <a:pt x="3472874" y="55880"/>
                      <a:pt x="3472874" y="124460"/>
                    </a:cubicBezTo>
                    <a:lnTo>
                      <a:pt x="3472874" y="966525"/>
                    </a:lnTo>
                    <a:cubicBezTo>
                      <a:pt x="3472874" y="1035105"/>
                      <a:pt x="3416994" y="1090985"/>
                      <a:pt x="3348414" y="1090985"/>
                    </a:cubicBezTo>
                    <a:close/>
                  </a:path>
                </a:pathLst>
              </a:custGeom>
              <a:solidFill>
                <a:srgbClr val="FFFBF8"/>
              </a:solidFill>
            </p:spPr>
          </p:sp>
        </p:grpSp>
        <p:pic>
          <p:nvPicPr>
            <p:cNvPr id="114" name="Picture 11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333789" y="506774"/>
              <a:ext cx="747914" cy="799374"/>
            </a:xfrm>
            <a:prstGeom prst="rect">
              <a:avLst/>
            </a:prstGeom>
          </p:spPr>
        </p:pic>
      </p:grpSp>
      <p:sp>
        <p:nvSpPr>
          <p:cNvPr id="121" name="TextBox 121"/>
          <p:cNvSpPr txBox="1"/>
          <p:nvPr/>
        </p:nvSpPr>
        <p:spPr>
          <a:xfrm>
            <a:off x="2133600" y="2171709"/>
            <a:ext cx="5943600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2012">
              <a:lnSpc>
                <a:spcPts val="5879"/>
              </a:lnSpc>
              <a:spcBef>
                <a:spcPct val="0"/>
              </a:spcBef>
            </a:pPr>
            <a:r>
              <a:rPr lang="en-US" sz="9600" b="1" dirty="0" err="1">
                <a:solidFill>
                  <a:srgbClr val="D75B3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9600" b="1" dirty="0">
                <a:solidFill>
                  <a:srgbClr val="D75B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D75B3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9600" b="1" dirty="0">
              <a:solidFill>
                <a:srgbClr val="D75B3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3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5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429001" y="228600"/>
            <a:ext cx="5486399" cy="4743450"/>
            <a:chOff x="0" y="0"/>
            <a:chExt cx="12477455" cy="109728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477455" cy="10972800"/>
              <a:chOff x="0" y="0"/>
              <a:chExt cx="3165576" cy="278384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165577" cy="2783840"/>
              </a:xfrm>
              <a:custGeom>
                <a:avLst/>
                <a:gdLst/>
                <a:ahLst/>
                <a:cxnLst/>
                <a:rect l="l" t="t" r="r" b="b"/>
                <a:pathLst>
                  <a:path w="3165577" h="2783840">
                    <a:moveTo>
                      <a:pt x="3041117" y="2783840"/>
                    </a:moveTo>
                    <a:lnTo>
                      <a:pt x="124460" y="2783840"/>
                    </a:lnTo>
                    <a:cubicBezTo>
                      <a:pt x="55880" y="2783840"/>
                      <a:pt x="0" y="2727960"/>
                      <a:pt x="0" y="265938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3041117" y="0"/>
                    </a:lnTo>
                    <a:cubicBezTo>
                      <a:pt x="3109697" y="0"/>
                      <a:pt x="3165577" y="55880"/>
                      <a:pt x="3165577" y="124460"/>
                    </a:cubicBezTo>
                    <a:lnTo>
                      <a:pt x="3165577" y="2659380"/>
                    </a:lnTo>
                    <a:cubicBezTo>
                      <a:pt x="3165577" y="2727960"/>
                      <a:pt x="3109697" y="2783840"/>
                      <a:pt x="3041117" y="278384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-10800000">
              <a:off x="1386781" y="556357"/>
              <a:ext cx="289704" cy="289704"/>
              <a:chOff x="0" y="0"/>
              <a:chExt cx="6350000" cy="63500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10800000">
              <a:off x="1039940" y="556357"/>
              <a:ext cx="289704" cy="289704"/>
              <a:chOff x="0" y="0"/>
              <a:chExt cx="6350000" cy="63500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 rot="-10800000">
              <a:off x="693100" y="556357"/>
              <a:ext cx="289704" cy="289704"/>
              <a:chOff x="0" y="0"/>
              <a:chExt cx="6350000" cy="635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  <p:sp>
          <p:nvSpPr>
            <p:cNvPr id="11" name="AutoShape 11"/>
            <p:cNvSpPr/>
            <p:nvPr/>
          </p:nvSpPr>
          <p:spPr>
            <a:xfrm>
              <a:off x="0" y="1320180"/>
              <a:ext cx="12477455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381000" y="1771653"/>
            <a:ext cx="3244389" cy="7195217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3620378" y="799303"/>
            <a:ext cx="5295022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BT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TextBox 17"/>
          <p:cNvSpPr txBox="1"/>
          <p:nvPr/>
        </p:nvSpPr>
        <p:spPr>
          <a:xfrm>
            <a:off x="4572001" y="308784"/>
            <a:ext cx="2557709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511968">
              <a:lnSpc>
                <a:spcPts val="5114"/>
              </a:lnSpc>
            </a:pPr>
            <a:r>
              <a:rPr lang="en-US" sz="3900" b="1" i="1" dirty="0" err="1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900" b="1" i="1" dirty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b="1" i="1" dirty="0" err="1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900" b="1" i="1" dirty="0">
                <a:solidFill>
                  <a:srgbClr val="171717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21" name="TextBox 17"/>
          <p:cNvSpPr txBox="1"/>
          <p:nvPr/>
        </p:nvSpPr>
        <p:spPr>
          <a:xfrm>
            <a:off x="382757" y="958118"/>
            <a:ext cx="3276600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511968">
              <a:lnSpc>
                <a:spcPts val="5114"/>
              </a:lnSpc>
              <a:spcBef>
                <a:spcPts val="6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511968">
              <a:lnSpc>
                <a:spcPts val="5114"/>
              </a:lnSpc>
              <a:spcBef>
                <a:spcPts val="600"/>
              </a:spcBef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4"/>
          <p:cNvGrpSpPr/>
          <p:nvPr/>
        </p:nvGrpSpPr>
        <p:grpSpPr>
          <a:xfrm>
            <a:off x="5449132" y="2673082"/>
            <a:ext cx="264415" cy="265480"/>
            <a:chOff x="0" y="0"/>
            <a:chExt cx="1913890" cy="1921595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66" name="Group 66"/>
          <p:cNvGrpSpPr/>
          <p:nvPr/>
        </p:nvGrpSpPr>
        <p:grpSpPr>
          <a:xfrm>
            <a:off x="5767197" y="2673082"/>
            <a:ext cx="264415" cy="265480"/>
            <a:chOff x="0" y="0"/>
            <a:chExt cx="1913890" cy="1921595"/>
          </a:xfrm>
        </p:grpSpPr>
        <p:sp>
          <p:nvSpPr>
            <p:cNvPr id="67" name="Freeform 6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68" name="Group 68"/>
          <p:cNvGrpSpPr/>
          <p:nvPr/>
        </p:nvGrpSpPr>
        <p:grpSpPr>
          <a:xfrm>
            <a:off x="6085261" y="2673082"/>
            <a:ext cx="264415" cy="265480"/>
            <a:chOff x="0" y="0"/>
            <a:chExt cx="1913890" cy="1921595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6403325" y="2673082"/>
            <a:ext cx="264415" cy="265480"/>
            <a:chOff x="0" y="0"/>
            <a:chExt cx="1913890" cy="1921595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4" name="Group 74"/>
          <p:cNvGrpSpPr/>
          <p:nvPr/>
        </p:nvGrpSpPr>
        <p:grpSpPr>
          <a:xfrm>
            <a:off x="5449132" y="3279321"/>
            <a:ext cx="264415" cy="265480"/>
            <a:chOff x="0" y="0"/>
            <a:chExt cx="1913890" cy="1921595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6" name="Group 76"/>
          <p:cNvGrpSpPr/>
          <p:nvPr/>
        </p:nvGrpSpPr>
        <p:grpSpPr>
          <a:xfrm>
            <a:off x="6085261" y="3279321"/>
            <a:ext cx="264415" cy="265480"/>
            <a:chOff x="0" y="0"/>
            <a:chExt cx="1913890" cy="1921595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78" name="Group 78"/>
          <p:cNvGrpSpPr/>
          <p:nvPr/>
        </p:nvGrpSpPr>
        <p:grpSpPr>
          <a:xfrm>
            <a:off x="6403325" y="3279321"/>
            <a:ext cx="264415" cy="265480"/>
            <a:chOff x="0" y="0"/>
            <a:chExt cx="1913890" cy="1921595"/>
          </a:xfrm>
        </p:grpSpPr>
        <p:sp>
          <p:nvSpPr>
            <p:cNvPr id="79" name="Freeform 7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2" name="Group 82"/>
          <p:cNvGrpSpPr/>
          <p:nvPr/>
        </p:nvGrpSpPr>
        <p:grpSpPr>
          <a:xfrm>
            <a:off x="5449132" y="2976201"/>
            <a:ext cx="264415" cy="265480"/>
            <a:chOff x="0" y="0"/>
            <a:chExt cx="1913890" cy="1921595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4" name="Group 84"/>
          <p:cNvGrpSpPr/>
          <p:nvPr/>
        </p:nvGrpSpPr>
        <p:grpSpPr>
          <a:xfrm>
            <a:off x="5767197" y="2976201"/>
            <a:ext cx="264415" cy="265480"/>
            <a:chOff x="0" y="0"/>
            <a:chExt cx="1913890" cy="1921595"/>
          </a:xfrm>
        </p:grpSpPr>
        <p:sp>
          <p:nvSpPr>
            <p:cNvPr id="85" name="Freeform 8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6" name="Group 86"/>
          <p:cNvGrpSpPr/>
          <p:nvPr/>
        </p:nvGrpSpPr>
        <p:grpSpPr>
          <a:xfrm>
            <a:off x="6085261" y="2976201"/>
            <a:ext cx="264415" cy="265480"/>
            <a:chOff x="0" y="0"/>
            <a:chExt cx="1913890" cy="1921595"/>
          </a:xfrm>
        </p:grpSpPr>
        <p:sp>
          <p:nvSpPr>
            <p:cNvPr id="87" name="Freeform 8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88" name="Group 88"/>
          <p:cNvGrpSpPr/>
          <p:nvPr/>
        </p:nvGrpSpPr>
        <p:grpSpPr>
          <a:xfrm>
            <a:off x="6403325" y="2976201"/>
            <a:ext cx="264415" cy="265480"/>
            <a:chOff x="0" y="0"/>
            <a:chExt cx="1913890" cy="1921595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2" name="Group 92"/>
          <p:cNvGrpSpPr/>
          <p:nvPr/>
        </p:nvGrpSpPr>
        <p:grpSpPr>
          <a:xfrm>
            <a:off x="5449132" y="3885558"/>
            <a:ext cx="264415" cy="265480"/>
            <a:chOff x="0" y="0"/>
            <a:chExt cx="1913890" cy="1921595"/>
          </a:xfrm>
        </p:grpSpPr>
        <p:sp>
          <p:nvSpPr>
            <p:cNvPr id="93" name="Freeform 9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4" name="Group 94"/>
          <p:cNvGrpSpPr/>
          <p:nvPr/>
        </p:nvGrpSpPr>
        <p:grpSpPr>
          <a:xfrm>
            <a:off x="5767197" y="3885558"/>
            <a:ext cx="264415" cy="265480"/>
            <a:chOff x="0" y="0"/>
            <a:chExt cx="1913890" cy="1921595"/>
          </a:xfrm>
        </p:grpSpPr>
        <p:sp>
          <p:nvSpPr>
            <p:cNvPr id="95" name="Freeform 9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6" name="Group 96"/>
          <p:cNvGrpSpPr/>
          <p:nvPr/>
        </p:nvGrpSpPr>
        <p:grpSpPr>
          <a:xfrm>
            <a:off x="6085261" y="3885558"/>
            <a:ext cx="264415" cy="265480"/>
            <a:chOff x="0" y="0"/>
            <a:chExt cx="1913890" cy="1921595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98" name="Group 98"/>
          <p:cNvGrpSpPr/>
          <p:nvPr/>
        </p:nvGrpSpPr>
        <p:grpSpPr>
          <a:xfrm>
            <a:off x="6403325" y="3885558"/>
            <a:ext cx="264415" cy="265480"/>
            <a:chOff x="0" y="0"/>
            <a:chExt cx="1913890" cy="1921595"/>
          </a:xfrm>
        </p:grpSpPr>
        <p:sp>
          <p:nvSpPr>
            <p:cNvPr id="99" name="Freeform 9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2" name="Group 102"/>
          <p:cNvGrpSpPr/>
          <p:nvPr/>
        </p:nvGrpSpPr>
        <p:grpSpPr>
          <a:xfrm>
            <a:off x="5449132" y="3582439"/>
            <a:ext cx="264415" cy="265480"/>
            <a:chOff x="0" y="0"/>
            <a:chExt cx="1913890" cy="1921595"/>
          </a:xfrm>
        </p:grpSpPr>
        <p:sp>
          <p:nvSpPr>
            <p:cNvPr id="103" name="Freeform 10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4" name="Group 104"/>
          <p:cNvGrpSpPr/>
          <p:nvPr/>
        </p:nvGrpSpPr>
        <p:grpSpPr>
          <a:xfrm>
            <a:off x="5767197" y="3582439"/>
            <a:ext cx="264415" cy="265480"/>
            <a:chOff x="0" y="0"/>
            <a:chExt cx="1913890" cy="1921595"/>
          </a:xfrm>
        </p:grpSpPr>
        <p:sp>
          <p:nvSpPr>
            <p:cNvPr id="105" name="Freeform 10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6" name="Group 106"/>
          <p:cNvGrpSpPr/>
          <p:nvPr/>
        </p:nvGrpSpPr>
        <p:grpSpPr>
          <a:xfrm>
            <a:off x="6085261" y="3582439"/>
            <a:ext cx="264415" cy="265480"/>
            <a:chOff x="0" y="0"/>
            <a:chExt cx="1913890" cy="1921595"/>
          </a:xfrm>
        </p:grpSpPr>
        <p:sp>
          <p:nvSpPr>
            <p:cNvPr id="107" name="Freeform 10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08" name="Group 108"/>
          <p:cNvGrpSpPr/>
          <p:nvPr/>
        </p:nvGrpSpPr>
        <p:grpSpPr>
          <a:xfrm>
            <a:off x="6403325" y="3582439"/>
            <a:ext cx="264415" cy="265480"/>
            <a:chOff x="0" y="0"/>
            <a:chExt cx="1913890" cy="1921595"/>
          </a:xfrm>
        </p:grpSpPr>
        <p:sp>
          <p:nvSpPr>
            <p:cNvPr id="109" name="Freeform 10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0" name="Group 110"/>
          <p:cNvGrpSpPr/>
          <p:nvPr/>
        </p:nvGrpSpPr>
        <p:grpSpPr>
          <a:xfrm>
            <a:off x="5767197" y="3279321"/>
            <a:ext cx="264415" cy="265480"/>
            <a:chOff x="0" y="0"/>
            <a:chExt cx="1913890" cy="1921595"/>
          </a:xfrm>
        </p:grpSpPr>
        <p:sp>
          <p:nvSpPr>
            <p:cNvPr id="111" name="Freeform 11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6" name="Group 116"/>
          <p:cNvGrpSpPr/>
          <p:nvPr/>
        </p:nvGrpSpPr>
        <p:grpSpPr>
          <a:xfrm>
            <a:off x="7325098" y="2673082"/>
            <a:ext cx="264415" cy="265480"/>
            <a:chOff x="0" y="0"/>
            <a:chExt cx="1913890" cy="1921595"/>
          </a:xfrm>
        </p:grpSpPr>
        <p:sp>
          <p:nvSpPr>
            <p:cNvPr id="117" name="Freeform 11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18" name="Group 118"/>
          <p:cNvGrpSpPr/>
          <p:nvPr/>
        </p:nvGrpSpPr>
        <p:grpSpPr>
          <a:xfrm>
            <a:off x="7643164" y="2673082"/>
            <a:ext cx="264415" cy="265480"/>
            <a:chOff x="0" y="0"/>
            <a:chExt cx="1913890" cy="1921595"/>
          </a:xfrm>
        </p:grpSpPr>
        <p:sp>
          <p:nvSpPr>
            <p:cNvPr id="119" name="Freeform 11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0" name="Group 120"/>
          <p:cNvGrpSpPr/>
          <p:nvPr/>
        </p:nvGrpSpPr>
        <p:grpSpPr>
          <a:xfrm>
            <a:off x="7961228" y="2673082"/>
            <a:ext cx="264415" cy="265480"/>
            <a:chOff x="0" y="0"/>
            <a:chExt cx="1913890" cy="1921595"/>
          </a:xfrm>
        </p:grpSpPr>
        <p:sp>
          <p:nvSpPr>
            <p:cNvPr id="121" name="Freeform 12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2" name="Group 122"/>
          <p:cNvGrpSpPr/>
          <p:nvPr/>
        </p:nvGrpSpPr>
        <p:grpSpPr>
          <a:xfrm>
            <a:off x="8279293" y="2673082"/>
            <a:ext cx="264415" cy="265480"/>
            <a:chOff x="0" y="0"/>
            <a:chExt cx="1913890" cy="1921595"/>
          </a:xfrm>
        </p:grpSpPr>
        <p:sp>
          <p:nvSpPr>
            <p:cNvPr id="123" name="Freeform 12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4" name="Group 124"/>
          <p:cNvGrpSpPr/>
          <p:nvPr/>
        </p:nvGrpSpPr>
        <p:grpSpPr>
          <a:xfrm>
            <a:off x="7007035" y="3279321"/>
            <a:ext cx="264415" cy="265480"/>
            <a:chOff x="0" y="0"/>
            <a:chExt cx="1913890" cy="1921595"/>
          </a:xfrm>
        </p:grpSpPr>
        <p:sp>
          <p:nvSpPr>
            <p:cNvPr id="125" name="Freeform 12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6" name="Group 126"/>
          <p:cNvGrpSpPr/>
          <p:nvPr/>
        </p:nvGrpSpPr>
        <p:grpSpPr>
          <a:xfrm>
            <a:off x="7325098" y="3279321"/>
            <a:ext cx="264415" cy="265480"/>
            <a:chOff x="0" y="0"/>
            <a:chExt cx="1913890" cy="1921595"/>
          </a:xfrm>
        </p:grpSpPr>
        <p:sp>
          <p:nvSpPr>
            <p:cNvPr id="127" name="Freeform 12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28" name="Group 128"/>
          <p:cNvGrpSpPr/>
          <p:nvPr/>
        </p:nvGrpSpPr>
        <p:grpSpPr>
          <a:xfrm>
            <a:off x="7961228" y="3279321"/>
            <a:ext cx="264415" cy="265480"/>
            <a:chOff x="0" y="0"/>
            <a:chExt cx="1913890" cy="1921595"/>
          </a:xfrm>
        </p:grpSpPr>
        <p:sp>
          <p:nvSpPr>
            <p:cNvPr id="129" name="Freeform 12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0" name="Group 130"/>
          <p:cNvGrpSpPr/>
          <p:nvPr/>
        </p:nvGrpSpPr>
        <p:grpSpPr>
          <a:xfrm>
            <a:off x="8279293" y="3279321"/>
            <a:ext cx="264415" cy="265480"/>
            <a:chOff x="0" y="0"/>
            <a:chExt cx="1913890" cy="1921595"/>
          </a:xfrm>
        </p:grpSpPr>
        <p:sp>
          <p:nvSpPr>
            <p:cNvPr id="131" name="Freeform 13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2" name="Group 132"/>
          <p:cNvGrpSpPr/>
          <p:nvPr/>
        </p:nvGrpSpPr>
        <p:grpSpPr>
          <a:xfrm>
            <a:off x="7007035" y="2976201"/>
            <a:ext cx="264415" cy="265480"/>
            <a:chOff x="0" y="0"/>
            <a:chExt cx="1913890" cy="1921595"/>
          </a:xfrm>
        </p:grpSpPr>
        <p:sp>
          <p:nvSpPr>
            <p:cNvPr id="133" name="Freeform 13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6" name="Group 136"/>
          <p:cNvGrpSpPr/>
          <p:nvPr/>
        </p:nvGrpSpPr>
        <p:grpSpPr>
          <a:xfrm>
            <a:off x="7643164" y="2976201"/>
            <a:ext cx="264415" cy="265480"/>
            <a:chOff x="0" y="0"/>
            <a:chExt cx="1913890" cy="1921595"/>
          </a:xfrm>
        </p:grpSpPr>
        <p:sp>
          <p:nvSpPr>
            <p:cNvPr id="137" name="Freeform 13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38" name="Group 138"/>
          <p:cNvGrpSpPr/>
          <p:nvPr/>
        </p:nvGrpSpPr>
        <p:grpSpPr>
          <a:xfrm>
            <a:off x="7961228" y="2976201"/>
            <a:ext cx="264415" cy="265480"/>
            <a:chOff x="0" y="0"/>
            <a:chExt cx="1913890" cy="1921595"/>
          </a:xfrm>
        </p:grpSpPr>
        <p:sp>
          <p:nvSpPr>
            <p:cNvPr id="139" name="Freeform 13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0" name="Group 140"/>
          <p:cNvGrpSpPr/>
          <p:nvPr/>
        </p:nvGrpSpPr>
        <p:grpSpPr>
          <a:xfrm>
            <a:off x="8279293" y="2976201"/>
            <a:ext cx="264415" cy="265480"/>
            <a:chOff x="0" y="0"/>
            <a:chExt cx="1913890" cy="1921595"/>
          </a:xfrm>
        </p:grpSpPr>
        <p:sp>
          <p:nvSpPr>
            <p:cNvPr id="141" name="Freeform 14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2" name="Group 142"/>
          <p:cNvGrpSpPr/>
          <p:nvPr/>
        </p:nvGrpSpPr>
        <p:grpSpPr>
          <a:xfrm>
            <a:off x="7007035" y="3885558"/>
            <a:ext cx="264415" cy="265480"/>
            <a:chOff x="0" y="0"/>
            <a:chExt cx="1913890" cy="1921595"/>
          </a:xfrm>
        </p:grpSpPr>
        <p:sp>
          <p:nvSpPr>
            <p:cNvPr id="143" name="Freeform 14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4" name="Group 144"/>
          <p:cNvGrpSpPr/>
          <p:nvPr/>
        </p:nvGrpSpPr>
        <p:grpSpPr>
          <a:xfrm>
            <a:off x="7325098" y="3885558"/>
            <a:ext cx="264415" cy="265480"/>
            <a:chOff x="0" y="0"/>
            <a:chExt cx="1913890" cy="1921595"/>
          </a:xfrm>
        </p:grpSpPr>
        <p:sp>
          <p:nvSpPr>
            <p:cNvPr id="145" name="Freeform 14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6" name="Group 146"/>
          <p:cNvGrpSpPr/>
          <p:nvPr/>
        </p:nvGrpSpPr>
        <p:grpSpPr>
          <a:xfrm>
            <a:off x="7643164" y="3885558"/>
            <a:ext cx="264415" cy="265480"/>
            <a:chOff x="0" y="0"/>
            <a:chExt cx="1913890" cy="1921595"/>
          </a:xfrm>
        </p:grpSpPr>
        <p:sp>
          <p:nvSpPr>
            <p:cNvPr id="147" name="Freeform 14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48" name="Group 148"/>
          <p:cNvGrpSpPr/>
          <p:nvPr/>
        </p:nvGrpSpPr>
        <p:grpSpPr>
          <a:xfrm>
            <a:off x="7961228" y="3885558"/>
            <a:ext cx="264415" cy="265480"/>
            <a:chOff x="0" y="0"/>
            <a:chExt cx="1913890" cy="1921595"/>
          </a:xfrm>
        </p:grpSpPr>
        <p:sp>
          <p:nvSpPr>
            <p:cNvPr id="149" name="Freeform 149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2" name="Group 152"/>
          <p:cNvGrpSpPr/>
          <p:nvPr/>
        </p:nvGrpSpPr>
        <p:grpSpPr>
          <a:xfrm>
            <a:off x="7007035" y="3582439"/>
            <a:ext cx="264415" cy="265480"/>
            <a:chOff x="0" y="0"/>
            <a:chExt cx="1913890" cy="1921595"/>
          </a:xfrm>
        </p:grpSpPr>
        <p:sp>
          <p:nvSpPr>
            <p:cNvPr id="153" name="Freeform 153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4" name="Group 154"/>
          <p:cNvGrpSpPr/>
          <p:nvPr/>
        </p:nvGrpSpPr>
        <p:grpSpPr>
          <a:xfrm>
            <a:off x="7325098" y="3582439"/>
            <a:ext cx="264415" cy="265480"/>
            <a:chOff x="0" y="0"/>
            <a:chExt cx="1913890" cy="1921595"/>
          </a:xfrm>
        </p:grpSpPr>
        <p:sp>
          <p:nvSpPr>
            <p:cNvPr id="155" name="Freeform 155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56" name="Group 156"/>
          <p:cNvGrpSpPr/>
          <p:nvPr/>
        </p:nvGrpSpPr>
        <p:grpSpPr>
          <a:xfrm>
            <a:off x="7643164" y="3582439"/>
            <a:ext cx="264415" cy="265480"/>
            <a:chOff x="0" y="0"/>
            <a:chExt cx="1913890" cy="1921595"/>
          </a:xfrm>
        </p:grpSpPr>
        <p:sp>
          <p:nvSpPr>
            <p:cNvPr id="157" name="Freeform 157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grpSp>
        <p:nvGrpSpPr>
          <p:cNvPr id="160" name="Group 160"/>
          <p:cNvGrpSpPr/>
          <p:nvPr/>
        </p:nvGrpSpPr>
        <p:grpSpPr>
          <a:xfrm>
            <a:off x="8279293" y="3582439"/>
            <a:ext cx="264415" cy="265480"/>
            <a:chOff x="0" y="0"/>
            <a:chExt cx="1913890" cy="1921595"/>
          </a:xfrm>
        </p:grpSpPr>
        <p:sp>
          <p:nvSpPr>
            <p:cNvPr id="161" name="Freeform 161"/>
            <p:cNvSpPr/>
            <p:nvPr/>
          </p:nvSpPr>
          <p:spPr>
            <a:xfrm>
              <a:off x="0" y="0"/>
              <a:ext cx="1913890" cy="1921595"/>
            </a:xfrm>
            <a:custGeom>
              <a:avLst/>
              <a:gdLst/>
              <a:ahLst/>
              <a:cxnLst/>
              <a:rect l="l" t="t" r="r" b="b"/>
              <a:pathLst>
                <a:path w="1913890" h="1921595">
                  <a:moveTo>
                    <a:pt x="0" y="0"/>
                  </a:moveTo>
                  <a:lnTo>
                    <a:pt x="1913890" y="0"/>
                  </a:lnTo>
                  <a:lnTo>
                    <a:pt x="1913890" y="1921595"/>
                  </a:lnTo>
                  <a:lnTo>
                    <a:pt x="0" y="1921595"/>
                  </a:lnTo>
                  <a:close/>
                </a:path>
              </a:pathLst>
            </a:custGeom>
            <a:solidFill>
              <a:srgbClr val="FFFBF8"/>
            </a:solidFill>
          </p:spPr>
        </p:sp>
      </p:grpSp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315598">
            <a:off x="-65275" y="248713"/>
            <a:ext cx="2474377" cy="5121845"/>
          </a:xfrm>
          <a:prstGeom prst="rect">
            <a:avLst/>
          </a:prstGeom>
        </p:spPr>
      </p:pic>
      <p:pic>
        <p:nvPicPr>
          <p:cNvPr id="165" name="Picture 16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83289">
            <a:off x="2138231" y="1358359"/>
            <a:ext cx="648616" cy="642130"/>
          </a:xfrm>
          <a:prstGeom prst="rect">
            <a:avLst/>
          </a:prstGeom>
        </p:spPr>
      </p:pic>
      <p:pic>
        <p:nvPicPr>
          <p:cNvPr id="186" name="Picture 2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973703" y="20800"/>
            <a:ext cx="3063020" cy="1690667"/>
          </a:xfrm>
          <a:prstGeom prst="rect">
            <a:avLst/>
          </a:prstGeom>
        </p:spPr>
      </p:pic>
      <p:sp>
        <p:nvSpPr>
          <p:cNvPr id="187" name="Rectangle 186"/>
          <p:cNvSpPr/>
          <p:nvPr/>
        </p:nvSpPr>
        <p:spPr>
          <a:xfrm>
            <a:off x="2261996" y="2079306"/>
            <a:ext cx="7010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54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39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102034" y="325886"/>
            <a:ext cx="3755170" cy="4491749"/>
            <a:chOff x="0" y="0"/>
            <a:chExt cx="10013787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0013787" cy="11977999"/>
              <a:chOff x="0" y="0"/>
              <a:chExt cx="2540535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540535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2540535" h="3038863">
                    <a:moveTo>
                      <a:pt x="2416075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16075" y="0"/>
                    </a:lnTo>
                    <a:cubicBezTo>
                      <a:pt x="2484655" y="0"/>
                      <a:pt x="2540535" y="55880"/>
                      <a:pt x="2540535" y="124460"/>
                    </a:cubicBezTo>
                    <a:lnTo>
                      <a:pt x="2540535" y="2914403"/>
                    </a:lnTo>
                    <a:cubicBezTo>
                      <a:pt x="2540535" y="2982983"/>
                      <a:pt x="2484655" y="3038863"/>
                      <a:pt x="2416075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10013787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5B6EE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grpSp>
        <p:nvGrpSpPr>
          <p:cNvPr id="12" name="Group 12"/>
          <p:cNvGrpSpPr/>
          <p:nvPr/>
        </p:nvGrpSpPr>
        <p:grpSpPr>
          <a:xfrm>
            <a:off x="325886" y="325886"/>
            <a:ext cx="4548605" cy="4491749"/>
            <a:chOff x="0" y="0"/>
            <a:chExt cx="3077328" cy="303886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77328" cy="3038863"/>
            </a:xfrm>
            <a:custGeom>
              <a:avLst/>
              <a:gdLst/>
              <a:ahLst/>
              <a:cxnLst/>
              <a:rect l="l" t="t" r="r" b="b"/>
              <a:pathLst>
                <a:path w="3077328" h="3038863">
                  <a:moveTo>
                    <a:pt x="2952867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2868" y="0"/>
                  </a:lnTo>
                  <a:cubicBezTo>
                    <a:pt x="3021448" y="0"/>
                    <a:pt x="3077328" y="55880"/>
                    <a:pt x="3077328" y="124460"/>
                  </a:cubicBezTo>
                  <a:lnTo>
                    <a:pt x="3077328" y="2914403"/>
                  </a:lnTo>
                  <a:cubicBezTo>
                    <a:pt x="3077328" y="2982983"/>
                    <a:pt x="3021448" y="3038863"/>
                    <a:pt x="2952868" y="30388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3" name="Rounded Rectangle 22"/>
          <p:cNvSpPr/>
          <p:nvPr/>
        </p:nvSpPr>
        <p:spPr>
          <a:xfrm>
            <a:off x="533400" y="71600"/>
            <a:ext cx="8077200" cy="5721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30" tIns="45720" rIns="91430" bIns="45720" spcCol="0"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5716" y="800794"/>
            <a:ext cx="3724422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83791" y="1187565"/>
            <a:ext cx="358140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đẹp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0491" y="1539009"/>
            <a:ext cx="2764051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4331" y="1897842"/>
            <a:ext cx="2948194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343142" y="2244145"/>
            <a:ext cx="4636477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80492" y="2572669"/>
            <a:ext cx="2703069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32076" y="2936592"/>
            <a:ext cx="480694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85924" y="3282891"/>
            <a:ext cx="4153093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616970" y="3653672"/>
            <a:ext cx="2707630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sương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641452" y="4027864"/>
            <a:ext cx="2683148" cy="461665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30" tIns="45720" rIns="91430" bIns="45720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khoai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12258" y="4258696"/>
            <a:ext cx="2016879" cy="707886"/>
          </a:xfrm>
          <a:prstGeom prst="rect">
            <a:avLst/>
          </a:prstGeom>
          <a:noFill/>
        </p:spPr>
        <p:txBody>
          <a:bodyPr wrap="non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0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144542" y="4259233"/>
            <a:ext cx="2616401" cy="707886"/>
          </a:xfrm>
          <a:prstGeom prst="rect">
            <a:avLst/>
          </a:prstGeom>
          <a:noFill/>
        </p:spPr>
        <p:txBody>
          <a:bodyPr wrap="none" lIns="91430" tIns="45720" rIns="9143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b="1" dirty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endParaRPr lang="en-US" sz="4000" b="1" dirty="0">
              <a:ln w="1143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33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-0.26389 0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85185E-6 L -0.25816 0.00232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1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0.22639 -0.0032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9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L -0.20174 -0.004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87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0.24583 0.0171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92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0.25417 -0.0106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6 L 0.26788 -0.0025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25764 -0.0004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0.22309 0.0004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2467 -0.005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325886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1143000" y="303265"/>
            <a:ext cx="5410200" cy="70788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I.Tri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472385"/>
              </p:ext>
            </p:extLst>
          </p:nvPr>
        </p:nvGraphicFramePr>
        <p:xfrm>
          <a:off x="391538" y="1560080"/>
          <a:ext cx="8360924" cy="3257551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534434"/>
                <a:gridCol w="3246994"/>
                <a:gridCol w="3579496"/>
              </a:tblGrid>
              <a:tr h="83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thức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 năng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 dụ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12099" y="769298"/>
            <a:ext cx="8669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0" tIns="45720" rIns="9143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phút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43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325886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1143000" y="303265"/>
            <a:ext cx="5410200" cy="70788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I.Tri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70555"/>
              </p:ext>
            </p:extLst>
          </p:nvPr>
        </p:nvGraphicFramePr>
        <p:xfrm>
          <a:off x="391538" y="1560080"/>
          <a:ext cx="8360924" cy="3343714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1534434"/>
                <a:gridCol w="3246994"/>
                <a:gridCol w="3579496"/>
              </a:tblGrid>
              <a:tr h="833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phân</a:t>
                      </a: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biệt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Tục</a:t>
                      </a: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Thành</a:t>
                      </a:r>
                      <a:r>
                        <a:rPr lang="en-US" sz="2100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ngữ</a:t>
                      </a:r>
                      <a:endParaRPr lang="en-US" sz="2100" dirty="0"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Hình thức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4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Chức năng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0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 dụ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5085" marR="45085" marT="0" marB="0">
                    <a:lnL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12099" y="769298"/>
            <a:ext cx="866934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0" tIns="45720" rIns="9143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3924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Hoạt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nhóm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10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phút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hoàn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phiếu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tập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sau</a:t>
            </a:r>
            <a:r>
              <a:rPr lang="en-US" sz="2800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2334819"/>
            <a:ext cx="2971800" cy="830997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vẹn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7800" y="2452255"/>
            <a:ext cx="3429000" cy="830997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3165816"/>
            <a:ext cx="3200400" cy="1015663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đúc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95900" y="3165816"/>
            <a:ext cx="3352800" cy="769441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just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2427" y="4114851"/>
            <a:ext cx="2774373" cy="830997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just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Cha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con,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67400" y="4114800"/>
            <a:ext cx="2590800" cy="461665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pPr algn="just"/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rùa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47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325886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1143000" y="160418"/>
            <a:ext cx="5410200" cy="70788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I.Tri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1473" y="1143000"/>
            <a:ext cx="7922215" cy="3539430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niệm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VD: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rùa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3200" i="1" dirty="0">
                <a:latin typeface="Times New Roman" pitchFamily="18" charset="0"/>
                <a:cs typeface="Times New Roman" pitchFamily="18" charset="0"/>
              </a:rPr>
              <a:t>,..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371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DA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70042" y="2012669"/>
            <a:ext cx="5497558" cy="1729255"/>
            <a:chOff x="0" y="0"/>
            <a:chExt cx="3328858" cy="11061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30128" cy="1106170"/>
            </a:xfrm>
            <a:custGeom>
              <a:avLst/>
              <a:gdLst/>
              <a:ahLst/>
              <a:cxnLst/>
              <a:rect l="l" t="t" r="r" b="b"/>
              <a:pathLst>
                <a:path w="3330128" h="1106170">
                  <a:moveTo>
                    <a:pt x="277640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2776408" y="0"/>
                  </a:lnTo>
                  <a:cubicBezTo>
                    <a:pt x="3082478" y="0"/>
                    <a:pt x="3330128" y="247650"/>
                    <a:pt x="3330128" y="553720"/>
                  </a:cubicBezTo>
                  <a:cubicBezTo>
                    <a:pt x="3328858" y="858520"/>
                    <a:pt x="3081208" y="1106170"/>
                    <a:pt x="2776408" y="1106170"/>
                  </a:cubicBezTo>
                  <a:close/>
                </a:path>
              </a:pathLst>
            </a:custGeom>
            <a:solidFill>
              <a:srgbClr val="61B6A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804481" y="557450"/>
            <a:ext cx="2138286" cy="197256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464304">
            <a:off x="-281786" y="2571750"/>
            <a:ext cx="906489" cy="8872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70042" y="2661957"/>
            <a:ext cx="5497558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511808">
              <a:lnSpc>
                <a:spcPts val="5879"/>
              </a:lnSpc>
              <a:spcBef>
                <a:spcPct val="0"/>
              </a:spcBef>
            </a:pPr>
            <a:r>
              <a:rPr lang="en-US" sz="6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6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847503">
            <a:off x="1675603" y="-372592"/>
            <a:ext cx="906489" cy="88722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20059">
            <a:off x="8448665" y="155569"/>
            <a:ext cx="906489" cy="88722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796792">
            <a:off x="8441218" y="3991921"/>
            <a:ext cx="906489" cy="88722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8138">
            <a:off x="3358164" y="4699887"/>
            <a:ext cx="906489" cy="88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4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00875" y="298802"/>
            <a:ext cx="1566362" cy="15252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14358" y="1973043"/>
            <a:ext cx="496215" cy="59875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56551" y="1233672"/>
            <a:ext cx="6911247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mười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79030" y="607223"/>
            <a:ext cx="277523" cy="334869"/>
          </a:xfrm>
          <a:prstGeom prst="rect">
            <a:avLst/>
          </a:prstGeom>
        </p:spPr>
      </p:pic>
      <p:pic>
        <p:nvPicPr>
          <p:cNvPr id="9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27258" y="3028950"/>
            <a:ext cx="211363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7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875" y="325886"/>
            <a:ext cx="8492250" cy="449174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2" name="TextBox 21"/>
          <p:cNvSpPr txBox="1"/>
          <p:nvPr/>
        </p:nvSpPr>
        <p:spPr>
          <a:xfrm>
            <a:off x="1143000" y="214738"/>
            <a:ext cx="5410200" cy="707886"/>
          </a:xfrm>
          <a:prstGeom prst="rect">
            <a:avLst/>
          </a:prstGeom>
          <a:noFill/>
        </p:spPr>
        <p:txBody>
          <a:bodyPr wrap="square" lIns="91430" tIns="45720" rIns="91430" bIns="45720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I.Tri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1473" y="1143001"/>
            <a:ext cx="7922215" cy="584775"/>
          </a:xfrm>
          <a:prstGeom prst="rect">
            <a:avLst/>
          </a:prstGeom>
          <a:ln w="57150">
            <a:solidFill>
              <a:srgbClr val="FF0000"/>
            </a:solidFill>
            <a:prstDash val="sysDot"/>
          </a:ln>
        </p:spPr>
        <p:txBody>
          <a:bodyPr wrap="square" lIns="91430" tIns="45720" rIns="91430" bIns="45720">
            <a:spAutoFit/>
          </a:bodyPr>
          <a:lstStyle/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3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1029</Words>
  <PresentationFormat>On-screen Show (16:9)</PresentationFormat>
  <Paragraphs>158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1_Office Theme</vt:lpstr>
      <vt:lpstr>2_Office Theme</vt:lpstr>
      <vt:lpstr>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2022-06-06T02:48:37Z</dcterms:created>
  <dcterms:modified xsi:type="dcterms:W3CDTF">2022-08-01T15:10:48Z</dcterms:modified>
</cp:coreProperties>
</file>